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23" y="548728"/>
            <a:ext cx="8640953" cy="5544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6122" y="6484405"/>
            <a:ext cx="13207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1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" y="1354836"/>
            <a:ext cx="551383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526" y="1599057"/>
            <a:ext cx="4883683" cy="438150"/>
          </a:xfrm>
          <a:custGeom>
            <a:avLst/>
            <a:gdLst/>
            <a:ahLst/>
            <a:cxnLst/>
            <a:rect l="l" t="t" r="r" b="b"/>
            <a:pathLst>
              <a:path w="4883683" h="438150">
                <a:moveTo>
                  <a:pt x="56985" y="195279"/>
                </a:moveTo>
                <a:lnTo>
                  <a:pt x="56476" y="181482"/>
                </a:lnTo>
                <a:lnTo>
                  <a:pt x="56791" y="170866"/>
                </a:lnTo>
                <a:lnTo>
                  <a:pt x="58147" y="157798"/>
                </a:lnTo>
                <a:lnTo>
                  <a:pt x="60573" y="145589"/>
                </a:lnTo>
                <a:lnTo>
                  <a:pt x="64071" y="134238"/>
                </a:lnTo>
                <a:lnTo>
                  <a:pt x="70576" y="119750"/>
                </a:lnTo>
                <a:lnTo>
                  <a:pt x="77291" y="109025"/>
                </a:lnTo>
                <a:lnTo>
                  <a:pt x="85166" y="99567"/>
                </a:lnTo>
                <a:lnTo>
                  <a:pt x="95153" y="90627"/>
                </a:lnTo>
                <a:lnTo>
                  <a:pt x="105770" y="83660"/>
                </a:lnTo>
                <a:lnTo>
                  <a:pt x="117538" y="78104"/>
                </a:lnTo>
                <a:lnTo>
                  <a:pt x="132894" y="73435"/>
                </a:lnTo>
                <a:lnTo>
                  <a:pt x="145490" y="71409"/>
                </a:lnTo>
                <a:lnTo>
                  <a:pt x="158724" y="70738"/>
                </a:lnTo>
                <a:lnTo>
                  <a:pt x="163442" y="70797"/>
                </a:lnTo>
                <a:lnTo>
                  <a:pt x="176030" y="71507"/>
                </a:lnTo>
                <a:lnTo>
                  <a:pt x="188861" y="73025"/>
                </a:lnTo>
                <a:lnTo>
                  <a:pt x="196915" y="74344"/>
                </a:lnTo>
                <a:lnTo>
                  <a:pt x="209181" y="77097"/>
                </a:lnTo>
                <a:lnTo>
                  <a:pt x="222122" y="80771"/>
                </a:lnTo>
                <a:lnTo>
                  <a:pt x="222122" y="34289"/>
                </a:lnTo>
                <a:lnTo>
                  <a:pt x="204702" y="29517"/>
                </a:lnTo>
                <a:lnTo>
                  <a:pt x="191541" y="27050"/>
                </a:lnTo>
                <a:lnTo>
                  <a:pt x="168725" y="24836"/>
                </a:lnTo>
                <a:lnTo>
                  <a:pt x="155600" y="24510"/>
                </a:lnTo>
                <a:lnTo>
                  <a:pt x="151131" y="24578"/>
                </a:lnTo>
                <a:lnTo>
                  <a:pt x="137651" y="25358"/>
                </a:lnTo>
                <a:lnTo>
                  <a:pt x="124716" y="26999"/>
                </a:lnTo>
                <a:lnTo>
                  <a:pt x="112326" y="29500"/>
                </a:lnTo>
                <a:lnTo>
                  <a:pt x="100481" y="32861"/>
                </a:lnTo>
                <a:lnTo>
                  <a:pt x="89179" y="37083"/>
                </a:lnTo>
                <a:lnTo>
                  <a:pt x="69419" y="46991"/>
                </a:lnTo>
                <a:lnTo>
                  <a:pt x="58811" y="54047"/>
                </a:lnTo>
                <a:lnTo>
                  <a:pt x="49104" y="61960"/>
                </a:lnTo>
                <a:lnTo>
                  <a:pt x="40297" y="70738"/>
                </a:lnTo>
                <a:lnTo>
                  <a:pt x="27655" y="86778"/>
                </a:lnTo>
                <a:lnTo>
                  <a:pt x="21042" y="97577"/>
                </a:lnTo>
                <a:lnTo>
                  <a:pt x="15283" y="109122"/>
                </a:lnTo>
                <a:lnTo>
                  <a:pt x="10375" y="121412"/>
                </a:lnTo>
                <a:lnTo>
                  <a:pt x="6491" y="133871"/>
                </a:lnTo>
                <a:lnTo>
                  <a:pt x="3650" y="146039"/>
                </a:lnTo>
                <a:lnTo>
                  <a:pt x="1622" y="158576"/>
                </a:lnTo>
                <a:lnTo>
                  <a:pt x="405" y="171490"/>
                </a:lnTo>
                <a:lnTo>
                  <a:pt x="0" y="184784"/>
                </a:lnTo>
                <a:lnTo>
                  <a:pt x="298" y="196290"/>
                </a:lnTo>
                <a:lnTo>
                  <a:pt x="1413" y="209349"/>
                </a:lnTo>
                <a:lnTo>
                  <a:pt x="3352" y="221914"/>
                </a:lnTo>
                <a:lnTo>
                  <a:pt x="6116" y="233999"/>
                </a:lnTo>
                <a:lnTo>
                  <a:pt x="9702" y="245617"/>
                </a:lnTo>
                <a:lnTo>
                  <a:pt x="16757" y="262192"/>
                </a:lnTo>
                <a:lnTo>
                  <a:pt x="23079" y="273269"/>
                </a:lnTo>
                <a:lnTo>
                  <a:pt x="30405" y="283531"/>
                </a:lnTo>
                <a:lnTo>
                  <a:pt x="38734" y="292988"/>
                </a:lnTo>
                <a:lnTo>
                  <a:pt x="52588" y="305134"/>
                </a:lnTo>
                <a:lnTo>
                  <a:pt x="63064" y="312171"/>
                </a:lnTo>
                <a:lnTo>
                  <a:pt x="74482" y="318322"/>
                </a:lnTo>
                <a:lnTo>
                  <a:pt x="86842" y="323595"/>
                </a:lnTo>
                <a:lnTo>
                  <a:pt x="101729" y="328315"/>
                </a:lnTo>
                <a:lnTo>
                  <a:pt x="113723" y="330981"/>
                </a:lnTo>
                <a:lnTo>
                  <a:pt x="126366" y="332878"/>
                </a:lnTo>
                <a:lnTo>
                  <a:pt x="139656" y="334013"/>
                </a:lnTo>
                <a:lnTo>
                  <a:pt x="153593" y="334390"/>
                </a:lnTo>
                <a:lnTo>
                  <a:pt x="166043" y="334114"/>
                </a:lnTo>
                <a:lnTo>
                  <a:pt x="178719" y="333258"/>
                </a:lnTo>
                <a:lnTo>
                  <a:pt x="191096" y="331850"/>
                </a:lnTo>
                <a:lnTo>
                  <a:pt x="212948" y="327812"/>
                </a:lnTo>
                <a:lnTo>
                  <a:pt x="224802" y="324738"/>
                </a:lnTo>
                <a:lnTo>
                  <a:pt x="224802" y="277621"/>
                </a:lnTo>
                <a:lnTo>
                  <a:pt x="216885" y="280069"/>
                </a:lnTo>
                <a:lnTo>
                  <a:pt x="204633" y="283135"/>
                </a:lnTo>
                <a:lnTo>
                  <a:pt x="191757" y="285495"/>
                </a:lnTo>
                <a:lnTo>
                  <a:pt x="182358" y="286733"/>
                </a:lnTo>
                <a:lnTo>
                  <a:pt x="169669" y="287805"/>
                </a:lnTo>
                <a:lnTo>
                  <a:pt x="157162" y="288163"/>
                </a:lnTo>
                <a:lnTo>
                  <a:pt x="151972" y="288078"/>
                </a:lnTo>
                <a:lnTo>
                  <a:pt x="138717" y="287025"/>
                </a:lnTo>
                <a:lnTo>
                  <a:pt x="126345" y="284767"/>
                </a:lnTo>
                <a:lnTo>
                  <a:pt x="114858" y="281304"/>
                </a:lnTo>
                <a:lnTo>
                  <a:pt x="103418" y="276288"/>
                </a:lnTo>
                <a:lnTo>
                  <a:pt x="92687" y="269486"/>
                </a:lnTo>
                <a:lnTo>
                  <a:pt x="83261" y="261112"/>
                </a:lnTo>
                <a:lnTo>
                  <a:pt x="75059" y="251119"/>
                </a:lnTo>
                <a:lnTo>
                  <a:pt x="68580" y="240160"/>
                </a:lnTo>
                <a:lnTo>
                  <a:pt x="63398" y="227837"/>
                </a:lnTo>
                <a:lnTo>
                  <a:pt x="61052" y="220127"/>
                </a:lnTo>
                <a:lnTo>
                  <a:pt x="58511" y="208166"/>
                </a:lnTo>
                <a:lnTo>
                  <a:pt x="56985" y="195279"/>
                </a:lnTo>
                <a:close/>
              </a:path>
              <a:path w="4883683" h="438150">
                <a:moveTo>
                  <a:pt x="4167276" y="5587"/>
                </a:moveTo>
                <a:lnTo>
                  <a:pt x="4167276" y="62864"/>
                </a:lnTo>
                <a:lnTo>
                  <a:pt x="4222775" y="62864"/>
                </a:lnTo>
                <a:lnTo>
                  <a:pt x="4222775" y="5587"/>
                </a:lnTo>
                <a:lnTo>
                  <a:pt x="4167276" y="5587"/>
                </a:lnTo>
                <a:close/>
              </a:path>
              <a:path w="4883683" h="438150">
                <a:moveTo>
                  <a:pt x="4080535" y="76707"/>
                </a:moveTo>
                <a:lnTo>
                  <a:pt x="4081424" y="70357"/>
                </a:lnTo>
                <a:lnTo>
                  <a:pt x="4083075" y="65150"/>
                </a:lnTo>
                <a:lnTo>
                  <a:pt x="4084726" y="59943"/>
                </a:lnTo>
                <a:lnTo>
                  <a:pt x="4087139" y="55752"/>
                </a:lnTo>
                <a:lnTo>
                  <a:pt x="4090314" y="52450"/>
                </a:lnTo>
                <a:lnTo>
                  <a:pt x="4093489" y="49148"/>
                </a:lnTo>
                <a:lnTo>
                  <a:pt x="4097426" y="46862"/>
                </a:lnTo>
                <a:lnTo>
                  <a:pt x="4101998" y="45338"/>
                </a:lnTo>
                <a:lnTo>
                  <a:pt x="4106697" y="43941"/>
                </a:lnTo>
                <a:lnTo>
                  <a:pt x="4111904" y="43306"/>
                </a:lnTo>
                <a:lnTo>
                  <a:pt x="4123334" y="43306"/>
                </a:lnTo>
                <a:lnTo>
                  <a:pt x="4129176" y="43814"/>
                </a:lnTo>
                <a:lnTo>
                  <a:pt x="4135399" y="44703"/>
                </a:lnTo>
                <a:lnTo>
                  <a:pt x="4141622" y="45719"/>
                </a:lnTo>
                <a:lnTo>
                  <a:pt x="4147591" y="46862"/>
                </a:lnTo>
                <a:lnTo>
                  <a:pt x="4153433" y="48387"/>
                </a:lnTo>
                <a:lnTo>
                  <a:pt x="4153433" y="6476"/>
                </a:lnTo>
                <a:lnTo>
                  <a:pt x="4147972" y="4698"/>
                </a:lnTo>
                <a:lnTo>
                  <a:pt x="4141622" y="3175"/>
                </a:lnTo>
                <a:lnTo>
                  <a:pt x="4134256" y="1904"/>
                </a:lnTo>
                <a:lnTo>
                  <a:pt x="4126890" y="634"/>
                </a:lnTo>
                <a:lnTo>
                  <a:pt x="4119524" y="0"/>
                </a:lnTo>
                <a:lnTo>
                  <a:pt x="4112031" y="0"/>
                </a:lnTo>
                <a:lnTo>
                  <a:pt x="4103246" y="304"/>
                </a:lnTo>
                <a:lnTo>
                  <a:pt x="4090574" y="1927"/>
                </a:lnTo>
                <a:lnTo>
                  <a:pt x="4078630" y="4952"/>
                </a:lnTo>
                <a:lnTo>
                  <a:pt x="4073167" y="6991"/>
                </a:lnTo>
                <a:lnTo>
                  <a:pt x="4061786" y="12888"/>
                </a:lnTo>
                <a:lnTo>
                  <a:pt x="4051833" y="20573"/>
                </a:lnTo>
                <a:lnTo>
                  <a:pt x="4047141" y="25433"/>
                </a:lnTo>
                <a:lnTo>
                  <a:pt x="4039799" y="35649"/>
                </a:lnTo>
                <a:lnTo>
                  <a:pt x="4034053" y="47625"/>
                </a:lnTo>
                <a:lnTo>
                  <a:pt x="4030314" y="60299"/>
                </a:lnTo>
                <a:lnTo>
                  <a:pt x="4028360" y="72922"/>
                </a:lnTo>
                <a:lnTo>
                  <a:pt x="4027703" y="86867"/>
                </a:lnTo>
                <a:lnTo>
                  <a:pt x="4027703" y="112521"/>
                </a:lnTo>
                <a:lnTo>
                  <a:pt x="3991127" y="112521"/>
                </a:lnTo>
                <a:lnTo>
                  <a:pt x="3991127" y="155955"/>
                </a:lnTo>
                <a:lnTo>
                  <a:pt x="4027703" y="155955"/>
                </a:lnTo>
                <a:lnTo>
                  <a:pt x="4027703" y="328802"/>
                </a:lnTo>
                <a:lnTo>
                  <a:pt x="4080535" y="328802"/>
                </a:lnTo>
                <a:lnTo>
                  <a:pt x="4080535" y="155955"/>
                </a:lnTo>
                <a:lnTo>
                  <a:pt x="4140606" y="155955"/>
                </a:lnTo>
                <a:lnTo>
                  <a:pt x="4140606" y="112521"/>
                </a:lnTo>
                <a:lnTo>
                  <a:pt x="4080535" y="112521"/>
                </a:lnTo>
                <a:lnTo>
                  <a:pt x="4080535" y="76707"/>
                </a:lnTo>
                <a:close/>
              </a:path>
              <a:path w="4883683" h="438150">
                <a:moveTo>
                  <a:pt x="3871112" y="0"/>
                </a:moveTo>
                <a:lnTo>
                  <a:pt x="3844569" y="77850"/>
                </a:lnTo>
                <a:lnTo>
                  <a:pt x="3885590" y="77850"/>
                </a:lnTo>
                <a:lnTo>
                  <a:pt x="3922420" y="0"/>
                </a:lnTo>
                <a:lnTo>
                  <a:pt x="3871112" y="0"/>
                </a:lnTo>
                <a:close/>
              </a:path>
              <a:path w="4883683" h="438150">
                <a:moveTo>
                  <a:pt x="3959123" y="183006"/>
                </a:moveTo>
                <a:lnTo>
                  <a:pt x="3957054" y="164756"/>
                </a:lnTo>
                <a:lnTo>
                  <a:pt x="3953154" y="152907"/>
                </a:lnTo>
                <a:lnTo>
                  <a:pt x="3944330" y="138153"/>
                </a:lnTo>
                <a:lnTo>
                  <a:pt x="3935247" y="128904"/>
                </a:lnTo>
                <a:lnTo>
                  <a:pt x="3929097" y="124209"/>
                </a:lnTo>
                <a:lnTo>
                  <a:pt x="3918211" y="117959"/>
                </a:lnTo>
                <a:lnTo>
                  <a:pt x="3905656" y="112902"/>
                </a:lnTo>
                <a:lnTo>
                  <a:pt x="3890816" y="109253"/>
                </a:lnTo>
                <a:lnTo>
                  <a:pt x="3878073" y="107616"/>
                </a:lnTo>
                <a:lnTo>
                  <a:pt x="3864254" y="107060"/>
                </a:lnTo>
                <a:lnTo>
                  <a:pt x="3863633" y="107073"/>
                </a:lnTo>
                <a:lnTo>
                  <a:pt x="3850603" y="107692"/>
                </a:lnTo>
                <a:lnTo>
                  <a:pt x="3837983" y="109025"/>
                </a:lnTo>
                <a:lnTo>
                  <a:pt x="3825773" y="111125"/>
                </a:lnTo>
                <a:lnTo>
                  <a:pt x="3815013" y="113705"/>
                </a:lnTo>
                <a:lnTo>
                  <a:pt x="3802857" y="117485"/>
                </a:lnTo>
                <a:lnTo>
                  <a:pt x="3791229" y="122046"/>
                </a:lnTo>
                <a:lnTo>
                  <a:pt x="3791229" y="163321"/>
                </a:lnTo>
                <a:lnTo>
                  <a:pt x="3802294" y="159375"/>
                </a:lnTo>
                <a:lnTo>
                  <a:pt x="3814499" y="155597"/>
                </a:lnTo>
                <a:lnTo>
                  <a:pt x="3826027" y="152653"/>
                </a:lnTo>
                <a:lnTo>
                  <a:pt x="3832900" y="151276"/>
                </a:lnTo>
                <a:lnTo>
                  <a:pt x="3845541" y="149634"/>
                </a:lnTo>
                <a:lnTo>
                  <a:pt x="3858158" y="149097"/>
                </a:lnTo>
                <a:lnTo>
                  <a:pt x="3866921" y="149097"/>
                </a:lnTo>
                <a:lnTo>
                  <a:pt x="3874414" y="150113"/>
                </a:lnTo>
                <a:lnTo>
                  <a:pt x="3880510" y="152272"/>
                </a:lnTo>
                <a:lnTo>
                  <a:pt x="3886606" y="154431"/>
                </a:lnTo>
                <a:lnTo>
                  <a:pt x="3891559" y="157352"/>
                </a:lnTo>
                <a:lnTo>
                  <a:pt x="3895369" y="161035"/>
                </a:lnTo>
                <a:lnTo>
                  <a:pt x="3899179" y="164718"/>
                </a:lnTo>
                <a:lnTo>
                  <a:pt x="3901846" y="168909"/>
                </a:lnTo>
                <a:lnTo>
                  <a:pt x="3903624" y="173481"/>
                </a:lnTo>
                <a:lnTo>
                  <a:pt x="3905275" y="178180"/>
                </a:lnTo>
                <a:lnTo>
                  <a:pt x="3906164" y="183133"/>
                </a:lnTo>
                <a:lnTo>
                  <a:pt x="3906164" y="196850"/>
                </a:lnTo>
                <a:lnTo>
                  <a:pt x="3900195" y="195198"/>
                </a:lnTo>
                <a:lnTo>
                  <a:pt x="3893337" y="193801"/>
                </a:lnTo>
                <a:lnTo>
                  <a:pt x="3885463" y="192658"/>
                </a:lnTo>
                <a:lnTo>
                  <a:pt x="3884936" y="192576"/>
                </a:lnTo>
                <a:lnTo>
                  <a:pt x="3872750" y="191275"/>
                </a:lnTo>
                <a:lnTo>
                  <a:pt x="3859555" y="190880"/>
                </a:lnTo>
                <a:lnTo>
                  <a:pt x="3848958" y="191276"/>
                </a:lnTo>
                <a:lnTo>
                  <a:pt x="3836289" y="192917"/>
                </a:lnTo>
                <a:lnTo>
                  <a:pt x="3824503" y="195833"/>
                </a:lnTo>
                <a:lnTo>
                  <a:pt x="3818955" y="197819"/>
                </a:lnTo>
                <a:lnTo>
                  <a:pt x="3807334" y="203386"/>
                </a:lnTo>
                <a:lnTo>
                  <a:pt x="3797198" y="210438"/>
                </a:lnTo>
                <a:lnTo>
                  <a:pt x="3785914" y="222747"/>
                </a:lnTo>
                <a:lnTo>
                  <a:pt x="3779545" y="233933"/>
                </a:lnTo>
                <a:lnTo>
                  <a:pt x="3777173" y="239748"/>
                </a:lnTo>
                <a:lnTo>
                  <a:pt x="3774094" y="251918"/>
                </a:lnTo>
                <a:lnTo>
                  <a:pt x="3773068" y="265175"/>
                </a:lnTo>
                <a:lnTo>
                  <a:pt x="3773165" y="269261"/>
                </a:lnTo>
                <a:lnTo>
                  <a:pt x="3774848" y="282154"/>
                </a:lnTo>
                <a:lnTo>
                  <a:pt x="3778529" y="293877"/>
                </a:lnTo>
                <a:lnTo>
                  <a:pt x="3785419" y="306230"/>
                </a:lnTo>
                <a:lnTo>
                  <a:pt x="3793642" y="315721"/>
                </a:lnTo>
                <a:lnTo>
                  <a:pt x="3804846" y="324104"/>
                </a:lnTo>
                <a:lnTo>
                  <a:pt x="3816629" y="329564"/>
                </a:lnTo>
                <a:lnTo>
                  <a:pt x="3832419" y="333466"/>
                </a:lnTo>
                <a:lnTo>
                  <a:pt x="3833520" y="282701"/>
                </a:lnTo>
                <a:lnTo>
                  <a:pt x="3831234" y="279653"/>
                </a:lnTo>
                <a:lnTo>
                  <a:pt x="3829456" y="275970"/>
                </a:lnTo>
                <a:lnTo>
                  <a:pt x="3827805" y="272414"/>
                </a:lnTo>
                <a:lnTo>
                  <a:pt x="3826916" y="268096"/>
                </a:lnTo>
                <a:lnTo>
                  <a:pt x="3826924" y="262333"/>
                </a:lnTo>
                <a:lnTo>
                  <a:pt x="3829906" y="249046"/>
                </a:lnTo>
                <a:lnTo>
                  <a:pt x="3838219" y="239648"/>
                </a:lnTo>
                <a:lnTo>
                  <a:pt x="3843013" y="236860"/>
                </a:lnTo>
                <a:lnTo>
                  <a:pt x="3854674" y="233133"/>
                </a:lnTo>
                <a:lnTo>
                  <a:pt x="3868953" y="231901"/>
                </a:lnTo>
                <a:lnTo>
                  <a:pt x="3875557" y="231901"/>
                </a:lnTo>
                <a:lnTo>
                  <a:pt x="3882161" y="232409"/>
                </a:lnTo>
                <a:lnTo>
                  <a:pt x="3888765" y="233425"/>
                </a:lnTo>
                <a:lnTo>
                  <a:pt x="3895369" y="234314"/>
                </a:lnTo>
                <a:lnTo>
                  <a:pt x="3901084" y="235457"/>
                </a:lnTo>
                <a:lnTo>
                  <a:pt x="3906164" y="236600"/>
                </a:lnTo>
                <a:lnTo>
                  <a:pt x="3906164" y="269620"/>
                </a:lnTo>
                <a:lnTo>
                  <a:pt x="3903878" y="272160"/>
                </a:lnTo>
                <a:lnTo>
                  <a:pt x="3901211" y="274827"/>
                </a:lnTo>
                <a:lnTo>
                  <a:pt x="3898036" y="277494"/>
                </a:lnTo>
                <a:lnTo>
                  <a:pt x="3894861" y="280162"/>
                </a:lnTo>
                <a:lnTo>
                  <a:pt x="3891178" y="282575"/>
                </a:lnTo>
                <a:lnTo>
                  <a:pt x="3887241" y="284733"/>
                </a:lnTo>
                <a:lnTo>
                  <a:pt x="3883177" y="286892"/>
                </a:lnTo>
                <a:lnTo>
                  <a:pt x="3878732" y="288670"/>
                </a:lnTo>
                <a:lnTo>
                  <a:pt x="3874033" y="290067"/>
                </a:lnTo>
                <a:lnTo>
                  <a:pt x="3869207" y="291464"/>
                </a:lnTo>
                <a:lnTo>
                  <a:pt x="3864254" y="292226"/>
                </a:lnTo>
                <a:lnTo>
                  <a:pt x="3854475" y="292226"/>
                </a:lnTo>
                <a:lnTo>
                  <a:pt x="3850411" y="291591"/>
                </a:lnTo>
                <a:lnTo>
                  <a:pt x="3846601" y="290448"/>
                </a:lnTo>
                <a:lnTo>
                  <a:pt x="3842664" y="289178"/>
                </a:lnTo>
                <a:lnTo>
                  <a:pt x="3845458" y="334390"/>
                </a:lnTo>
                <a:lnTo>
                  <a:pt x="3853078" y="334390"/>
                </a:lnTo>
                <a:lnTo>
                  <a:pt x="3860063" y="333501"/>
                </a:lnTo>
                <a:lnTo>
                  <a:pt x="3866667" y="331723"/>
                </a:lnTo>
                <a:lnTo>
                  <a:pt x="3873271" y="329945"/>
                </a:lnTo>
                <a:lnTo>
                  <a:pt x="3879113" y="327532"/>
                </a:lnTo>
                <a:lnTo>
                  <a:pt x="3884574" y="324612"/>
                </a:lnTo>
                <a:lnTo>
                  <a:pt x="3889908" y="321817"/>
                </a:lnTo>
                <a:lnTo>
                  <a:pt x="3894607" y="318642"/>
                </a:lnTo>
                <a:lnTo>
                  <a:pt x="3898798" y="315467"/>
                </a:lnTo>
                <a:lnTo>
                  <a:pt x="3902989" y="312165"/>
                </a:lnTo>
                <a:lnTo>
                  <a:pt x="3906545" y="308990"/>
                </a:lnTo>
                <a:lnTo>
                  <a:pt x="3909466" y="305815"/>
                </a:lnTo>
                <a:lnTo>
                  <a:pt x="3910355" y="305815"/>
                </a:lnTo>
                <a:lnTo>
                  <a:pt x="3912641" y="328802"/>
                </a:lnTo>
                <a:lnTo>
                  <a:pt x="3960393" y="328802"/>
                </a:lnTo>
                <a:lnTo>
                  <a:pt x="3960336" y="326994"/>
                </a:lnTo>
                <a:lnTo>
                  <a:pt x="3959964" y="314916"/>
                </a:lnTo>
                <a:lnTo>
                  <a:pt x="3959504" y="301370"/>
                </a:lnTo>
                <a:lnTo>
                  <a:pt x="3959304" y="291208"/>
                </a:lnTo>
                <a:lnTo>
                  <a:pt x="3959168" y="278570"/>
                </a:lnTo>
                <a:lnTo>
                  <a:pt x="3959123" y="183006"/>
                </a:lnTo>
                <a:close/>
              </a:path>
              <a:path w="4883683" h="438150">
                <a:moveTo>
                  <a:pt x="3845458" y="334390"/>
                </a:moveTo>
                <a:lnTo>
                  <a:pt x="3842664" y="289178"/>
                </a:lnTo>
                <a:lnTo>
                  <a:pt x="3839362" y="287400"/>
                </a:lnTo>
                <a:lnTo>
                  <a:pt x="3836441" y="284988"/>
                </a:lnTo>
                <a:lnTo>
                  <a:pt x="3833520" y="282701"/>
                </a:lnTo>
                <a:lnTo>
                  <a:pt x="3832419" y="333466"/>
                </a:lnTo>
                <a:lnTo>
                  <a:pt x="3845458" y="334390"/>
                </a:lnTo>
                <a:close/>
              </a:path>
              <a:path w="4883683" h="438150">
                <a:moveTo>
                  <a:pt x="3501034" y="320166"/>
                </a:moveTo>
                <a:lnTo>
                  <a:pt x="3505352" y="317626"/>
                </a:lnTo>
                <a:lnTo>
                  <a:pt x="3509035" y="314959"/>
                </a:lnTo>
                <a:lnTo>
                  <a:pt x="3512337" y="312292"/>
                </a:lnTo>
                <a:lnTo>
                  <a:pt x="3512718" y="312292"/>
                </a:lnTo>
                <a:lnTo>
                  <a:pt x="3512464" y="315213"/>
                </a:lnTo>
                <a:lnTo>
                  <a:pt x="3512210" y="323341"/>
                </a:lnTo>
                <a:lnTo>
                  <a:pt x="3512083" y="339470"/>
                </a:lnTo>
                <a:lnTo>
                  <a:pt x="3511514" y="348631"/>
                </a:lnTo>
                <a:lnTo>
                  <a:pt x="3508193" y="361642"/>
                </a:lnTo>
                <a:lnTo>
                  <a:pt x="3501906" y="372468"/>
                </a:lnTo>
                <a:lnTo>
                  <a:pt x="3492652" y="381126"/>
                </a:lnTo>
                <a:lnTo>
                  <a:pt x="3488533" y="383775"/>
                </a:lnTo>
                <a:lnTo>
                  <a:pt x="3478268" y="388617"/>
                </a:lnTo>
                <a:lnTo>
                  <a:pt x="3466389" y="392076"/>
                </a:lnTo>
                <a:lnTo>
                  <a:pt x="3452895" y="394151"/>
                </a:lnTo>
                <a:lnTo>
                  <a:pt x="3437788" y="394842"/>
                </a:lnTo>
                <a:lnTo>
                  <a:pt x="3428749" y="394689"/>
                </a:lnTo>
                <a:lnTo>
                  <a:pt x="3416020" y="393878"/>
                </a:lnTo>
                <a:lnTo>
                  <a:pt x="3403752" y="392302"/>
                </a:lnTo>
                <a:lnTo>
                  <a:pt x="3397230" y="391186"/>
                </a:lnTo>
                <a:lnTo>
                  <a:pt x="3384792" y="388385"/>
                </a:lnTo>
                <a:lnTo>
                  <a:pt x="3372764" y="384809"/>
                </a:lnTo>
                <a:lnTo>
                  <a:pt x="3372764" y="427863"/>
                </a:lnTo>
                <a:lnTo>
                  <a:pt x="3376193" y="429259"/>
                </a:lnTo>
                <a:lnTo>
                  <a:pt x="3380384" y="430529"/>
                </a:lnTo>
                <a:lnTo>
                  <a:pt x="3385464" y="431800"/>
                </a:lnTo>
                <a:lnTo>
                  <a:pt x="3390417" y="433069"/>
                </a:lnTo>
                <a:lnTo>
                  <a:pt x="3401974" y="435228"/>
                </a:lnTo>
                <a:lnTo>
                  <a:pt x="3414420" y="436879"/>
                </a:lnTo>
                <a:lnTo>
                  <a:pt x="3428136" y="437895"/>
                </a:lnTo>
                <a:lnTo>
                  <a:pt x="3435121" y="438150"/>
                </a:lnTo>
                <a:lnTo>
                  <a:pt x="3442233" y="438150"/>
                </a:lnTo>
                <a:lnTo>
                  <a:pt x="3453299" y="437886"/>
                </a:lnTo>
                <a:lnTo>
                  <a:pt x="3465989" y="436905"/>
                </a:lnTo>
                <a:lnTo>
                  <a:pt x="3478174" y="435228"/>
                </a:lnTo>
                <a:lnTo>
                  <a:pt x="3497788" y="430392"/>
                </a:lnTo>
                <a:lnTo>
                  <a:pt x="3509289" y="426084"/>
                </a:lnTo>
                <a:lnTo>
                  <a:pt x="3524454" y="418282"/>
                </a:lnTo>
                <a:lnTo>
                  <a:pt x="3534562" y="410971"/>
                </a:lnTo>
                <a:lnTo>
                  <a:pt x="3545512" y="400007"/>
                </a:lnTo>
                <a:lnTo>
                  <a:pt x="3552723" y="389508"/>
                </a:lnTo>
                <a:lnTo>
                  <a:pt x="3558128" y="378064"/>
                </a:lnTo>
                <a:lnTo>
                  <a:pt x="3561867" y="365378"/>
                </a:lnTo>
                <a:lnTo>
                  <a:pt x="3564574" y="346767"/>
                </a:lnTo>
                <a:lnTo>
                  <a:pt x="3565042" y="332866"/>
                </a:lnTo>
                <a:lnTo>
                  <a:pt x="3565042" y="112521"/>
                </a:lnTo>
                <a:lnTo>
                  <a:pt x="3518560" y="112521"/>
                </a:lnTo>
                <a:lnTo>
                  <a:pt x="3516401" y="136778"/>
                </a:lnTo>
                <a:lnTo>
                  <a:pt x="3515512" y="136778"/>
                </a:lnTo>
                <a:lnTo>
                  <a:pt x="3510626" y="131013"/>
                </a:lnTo>
                <a:lnTo>
                  <a:pt x="3501253" y="122554"/>
                </a:lnTo>
                <a:lnTo>
                  <a:pt x="3490239" y="115442"/>
                </a:lnTo>
                <a:lnTo>
                  <a:pt x="3480571" y="111167"/>
                </a:lnTo>
                <a:lnTo>
                  <a:pt x="3468282" y="108087"/>
                </a:lnTo>
                <a:lnTo>
                  <a:pt x="3454933" y="107060"/>
                </a:lnTo>
                <a:lnTo>
                  <a:pt x="3444394" y="107715"/>
                </a:lnTo>
                <a:lnTo>
                  <a:pt x="3431962" y="110215"/>
                </a:lnTo>
                <a:lnTo>
                  <a:pt x="3419754" y="114553"/>
                </a:lnTo>
                <a:lnTo>
                  <a:pt x="3409168" y="120195"/>
                </a:lnTo>
                <a:lnTo>
                  <a:pt x="3398897" y="127672"/>
                </a:lnTo>
                <a:lnTo>
                  <a:pt x="3389528" y="136778"/>
                </a:lnTo>
                <a:lnTo>
                  <a:pt x="3379860" y="149768"/>
                </a:lnTo>
                <a:lnTo>
                  <a:pt x="3373697" y="160983"/>
                </a:lnTo>
                <a:lnTo>
                  <a:pt x="3368446" y="173481"/>
                </a:lnTo>
                <a:lnTo>
                  <a:pt x="3364777" y="185729"/>
                </a:lnTo>
                <a:lnTo>
                  <a:pt x="3362426" y="197874"/>
                </a:lnTo>
                <a:lnTo>
                  <a:pt x="3361032" y="210887"/>
                </a:lnTo>
                <a:lnTo>
                  <a:pt x="3360572" y="224789"/>
                </a:lnTo>
                <a:lnTo>
                  <a:pt x="3361041" y="238725"/>
                </a:lnTo>
                <a:lnTo>
                  <a:pt x="3362480" y="251822"/>
                </a:lnTo>
                <a:lnTo>
                  <a:pt x="3364902" y="263864"/>
                </a:lnTo>
                <a:lnTo>
                  <a:pt x="3368319" y="274827"/>
                </a:lnTo>
                <a:lnTo>
                  <a:pt x="3374610" y="288845"/>
                </a:lnTo>
                <a:lnTo>
                  <a:pt x="3381246" y="299605"/>
                </a:lnTo>
                <a:lnTo>
                  <a:pt x="3388893" y="308863"/>
                </a:lnTo>
                <a:lnTo>
                  <a:pt x="3396142" y="315547"/>
                </a:lnTo>
                <a:lnTo>
                  <a:pt x="3406575" y="322825"/>
                </a:lnTo>
                <a:lnTo>
                  <a:pt x="3417976" y="328294"/>
                </a:lnTo>
                <a:lnTo>
                  <a:pt x="3426480" y="331029"/>
                </a:lnTo>
                <a:lnTo>
                  <a:pt x="3420389" y="260222"/>
                </a:lnTo>
                <a:lnTo>
                  <a:pt x="3418357" y="251713"/>
                </a:lnTo>
                <a:lnTo>
                  <a:pt x="3417542" y="248146"/>
                </a:lnTo>
                <a:lnTo>
                  <a:pt x="3415762" y="235975"/>
                </a:lnTo>
                <a:lnTo>
                  <a:pt x="3415182" y="222503"/>
                </a:lnTo>
                <a:lnTo>
                  <a:pt x="3415183" y="221806"/>
                </a:lnTo>
                <a:lnTo>
                  <a:pt x="3415798" y="208384"/>
                </a:lnTo>
                <a:lnTo>
                  <a:pt x="3417595" y="196595"/>
                </a:lnTo>
                <a:lnTo>
                  <a:pt x="3419119" y="189229"/>
                </a:lnTo>
                <a:lnTo>
                  <a:pt x="3421151" y="182752"/>
                </a:lnTo>
                <a:lnTo>
                  <a:pt x="3423691" y="177418"/>
                </a:lnTo>
                <a:lnTo>
                  <a:pt x="3426231" y="172084"/>
                </a:lnTo>
                <a:lnTo>
                  <a:pt x="3429152" y="167639"/>
                </a:lnTo>
                <a:lnTo>
                  <a:pt x="3432581" y="164210"/>
                </a:lnTo>
                <a:lnTo>
                  <a:pt x="3435883" y="160654"/>
                </a:lnTo>
                <a:lnTo>
                  <a:pt x="3439439" y="157860"/>
                </a:lnTo>
                <a:lnTo>
                  <a:pt x="3443122" y="155828"/>
                </a:lnTo>
                <a:lnTo>
                  <a:pt x="3446805" y="153669"/>
                </a:lnTo>
                <a:lnTo>
                  <a:pt x="3450488" y="152272"/>
                </a:lnTo>
                <a:lnTo>
                  <a:pt x="3454171" y="151383"/>
                </a:lnTo>
                <a:lnTo>
                  <a:pt x="3457854" y="150621"/>
                </a:lnTo>
                <a:lnTo>
                  <a:pt x="3461283" y="150240"/>
                </a:lnTo>
                <a:lnTo>
                  <a:pt x="3466647" y="150303"/>
                </a:lnTo>
                <a:lnTo>
                  <a:pt x="3479208" y="152311"/>
                </a:lnTo>
                <a:lnTo>
                  <a:pt x="3491128" y="157098"/>
                </a:lnTo>
                <a:lnTo>
                  <a:pt x="3503211" y="165074"/>
                </a:lnTo>
                <a:lnTo>
                  <a:pt x="3512083" y="173862"/>
                </a:lnTo>
                <a:lnTo>
                  <a:pt x="3512083" y="270509"/>
                </a:lnTo>
                <a:lnTo>
                  <a:pt x="3509924" y="273050"/>
                </a:lnTo>
                <a:lnTo>
                  <a:pt x="3507130" y="275589"/>
                </a:lnTo>
                <a:lnTo>
                  <a:pt x="3503955" y="278129"/>
                </a:lnTo>
                <a:lnTo>
                  <a:pt x="3500780" y="280669"/>
                </a:lnTo>
                <a:lnTo>
                  <a:pt x="3497097" y="282955"/>
                </a:lnTo>
                <a:lnTo>
                  <a:pt x="3493160" y="284988"/>
                </a:lnTo>
                <a:lnTo>
                  <a:pt x="3489096" y="287146"/>
                </a:lnTo>
                <a:lnTo>
                  <a:pt x="3484778" y="288797"/>
                </a:lnTo>
                <a:lnTo>
                  <a:pt x="3479952" y="290194"/>
                </a:lnTo>
                <a:lnTo>
                  <a:pt x="3475253" y="291464"/>
                </a:lnTo>
                <a:lnTo>
                  <a:pt x="3470173" y="292226"/>
                </a:lnTo>
                <a:lnTo>
                  <a:pt x="3456584" y="292226"/>
                </a:lnTo>
                <a:lnTo>
                  <a:pt x="3449472" y="290575"/>
                </a:lnTo>
                <a:lnTo>
                  <a:pt x="3451631" y="334390"/>
                </a:lnTo>
                <a:lnTo>
                  <a:pt x="3457981" y="334390"/>
                </a:lnTo>
                <a:lnTo>
                  <a:pt x="3464204" y="333755"/>
                </a:lnTo>
                <a:lnTo>
                  <a:pt x="3470300" y="332485"/>
                </a:lnTo>
                <a:lnTo>
                  <a:pt x="3476523" y="331215"/>
                </a:lnTo>
                <a:lnTo>
                  <a:pt x="3481984" y="329564"/>
                </a:lnTo>
                <a:lnTo>
                  <a:pt x="3487064" y="327405"/>
                </a:lnTo>
                <a:lnTo>
                  <a:pt x="3492144" y="325246"/>
                </a:lnTo>
                <a:lnTo>
                  <a:pt x="3496843" y="322833"/>
                </a:lnTo>
                <a:lnTo>
                  <a:pt x="3501034" y="320166"/>
                </a:lnTo>
                <a:close/>
              </a:path>
              <a:path w="4883683" h="438150">
                <a:moveTo>
                  <a:pt x="3443249" y="287400"/>
                </a:moveTo>
                <a:lnTo>
                  <a:pt x="3437026" y="284225"/>
                </a:lnTo>
                <a:lnTo>
                  <a:pt x="3431946" y="279526"/>
                </a:lnTo>
                <a:lnTo>
                  <a:pt x="3427755" y="273557"/>
                </a:lnTo>
                <a:lnTo>
                  <a:pt x="3423564" y="267462"/>
                </a:lnTo>
                <a:lnTo>
                  <a:pt x="3420389" y="260222"/>
                </a:lnTo>
                <a:lnTo>
                  <a:pt x="3426480" y="331029"/>
                </a:lnTo>
                <a:lnTo>
                  <a:pt x="3438964" y="333550"/>
                </a:lnTo>
                <a:lnTo>
                  <a:pt x="3451631" y="334390"/>
                </a:lnTo>
                <a:lnTo>
                  <a:pt x="3449472" y="290575"/>
                </a:lnTo>
                <a:lnTo>
                  <a:pt x="3443249" y="287400"/>
                </a:lnTo>
                <a:close/>
              </a:path>
              <a:path w="4883683" h="438150">
                <a:moveTo>
                  <a:pt x="4168546" y="112521"/>
                </a:moveTo>
                <a:lnTo>
                  <a:pt x="4168546" y="328802"/>
                </a:lnTo>
                <a:lnTo>
                  <a:pt x="4221505" y="328802"/>
                </a:lnTo>
                <a:lnTo>
                  <a:pt x="4221505" y="112521"/>
                </a:lnTo>
                <a:lnTo>
                  <a:pt x="4168546" y="112521"/>
                </a:lnTo>
                <a:close/>
              </a:path>
              <a:path w="4883683" h="438150">
                <a:moveTo>
                  <a:pt x="4725822" y="177672"/>
                </a:moveTo>
                <a:lnTo>
                  <a:pt x="4725822" y="187451"/>
                </a:lnTo>
                <a:lnTo>
                  <a:pt x="4727473" y="195833"/>
                </a:lnTo>
                <a:lnTo>
                  <a:pt x="4730648" y="202564"/>
                </a:lnTo>
                <a:lnTo>
                  <a:pt x="4733823" y="209295"/>
                </a:lnTo>
                <a:lnTo>
                  <a:pt x="4738141" y="215010"/>
                </a:lnTo>
                <a:lnTo>
                  <a:pt x="4743602" y="219455"/>
                </a:lnTo>
                <a:lnTo>
                  <a:pt x="4749063" y="223900"/>
                </a:lnTo>
                <a:lnTo>
                  <a:pt x="4755286" y="227456"/>
                </a:lnTo>
                <a:lnTo>
                  <a:pt x="4762398" y="230250"/>
                </a:lnTo>
                <a:lnTo>
                  <a:pt x="4769637" y="233044"/>
                </a:lnTo>
                <a:lnTo>
                  <a:pt x="4777003" y="235457"/>
                </a:lnTo>
                <a:lnTo>
                  <a:pt x="4784750" y="237489"/>
                </a:lnTo>
                <a:lnTo>
                  <a:pt x="4790846" y="239013"/>
                </a:lnTo>
                <a:lnTo>
                  <a:pt x="4796688" y="240410"/>
                </a:lnTo>
                <a:lnTo>
                  <a:pt x="4802276" y="241934"/>
                </a:lnTo>
                <a:lnTo>
                  <a:pt x="4807864" y="243458"/>
                </a:lnTo>
                <a:lnTo>
                  <a:pt x="4812817" y="245237"/>
                </a:lnTo>
                <a:lnTo>
                  <a:pt x="4817135" y="247268"/>
                </a:lnTo>
                <a:lnTo>
                  <a:pt x="4821453" y="249173"/>
                </a:lnTo>
                <a:lnTo>
                  <a:pt x="4824882" y="251713"/>
                </a:lnTo>
                <a:lnTo>
                  <a:pt x="4827549" y="254634"/>
                </a:lnTo>
                <a:lnTo>
                  <a:pt x="4830089" y="257682"/>
                </a:lnTo>
                <a:lnTo>
                  <a:pt x="4831486" y="261492"/>
                </a:lnTo>
                <a:lnTo>
                  <a:pt x="4831486" y="270509"/>
                </a:lnTo>
                <a:lnTo>
                  <a:pt x="4830216" y="274319"/>
                </a:lnTo>
                <a:lnTo>
                  <a:pt x="4827803" y="277621"/>
                </a:lnTo>
                <a:lnTo>
                  <a:pt x="4825517" y="280796"/>
                </a:lnTo>
                <a:lnTo>
                  <a:pt x="4822215" y="283463"/>
                </a:lnTo>
                <a:lnTo>
                  <a:pt x="4818151" y="285495"/>
                </a:lnTo>
                <a:lnTo>
                  <a:pt x="4814087" y="287527"/>
                </a:lnTo>
                <a:lnTo>
                  <a:pt x="4809134" y="289051"/>
                </a:lnTo>
                <a:lnTo>
                  <a:pt x="4803546" y="290067"/>
                </a:lnTo>
                <a:lnTo>
                  <a:pt x="4797831" y="291083"/>
                </a:lnTo>
                <a:lnTo>
                  <a:pt x="4791735" y="291464"/>
                </a:lnTo>
                <a:lnTo>
                  <a:pt x="4783274" y="291451"/>
                </a:lnTo>
                <a:lnTo>
                  <a:pt x="4770955" y="290801"/>
                </a:lnTo>
                <a:lnTo>
                  <a:pt x="4757826" y="289178"/>
                </a:lnTo>
                <a:lnTo>
                  <a:pt x="4750554" y="287839"/>
                </a:lnTo>
                <a:lnTo>
                  <a:pt x="4738459" y="284732"/>
                </a:lnTo>
                <a:lnTo>
                  <a:pt x="4725568" y="280415"/>
                </a:lnTo>
                <a:lnTo>
                  <a:pt x="4725568" y="322960"/>
                </a:lnTo>
                <a:lnTo>
                  <a:pt x="4739211" y="327872"/>
                </a:lnTo>
                <a:lnTo>
                  <a:pt x="4752746" y="331088"/>
                </a:lnTo>
                <a:lnTo>
                  <a:pt x="4763499" y="332824"/>
                </a:lnTo>
                <a:lnTo>
                  <a:pt x="4776110" y="333994"/>
                </a:lnTo>
                <a:lnTo>
                  <a:pt x="4789703" y="334390"/>
                </a:lnTo>
                <a:lnTo>
                  <a:pt x="4789967" y="334390"/>
                </a:lnTo>
                <a:lnTo>
                  <a:pt x="4803331" y="333908"/>
                </a:lnTo>
                <a:lnTo>
                  <a:pt x="4815943" y="332478"/>
                </a:lnTo>
                <a:lnTo>
                  <a:pt x="4827803" y="330072"/>
                </a:lnTo>
                <a:lnTo>
                  <a:pt x="4835082" y="327936"/>
                </a:lnTo>
                <a:lnTo>
                  <a:pt x="4846971" y="323007"/>
                </a:lnTo>
                <a:lnTo>
                  <a:pt x="4857394" y="316610"/>
                </a:lnTo>
                <a:lnTo>
                  <a:pt x="4869805" y="304777"/>
                </a:lnTo>
                <a:lnTo>
                  <a:pt x="4876698" y="294004"/>
                </a:lnTo>
                <a:lnTo>
                  <a:pt x="4879500" y="287627"/>
                </a:lnTo>
                <a:lnTo>
                  <a:pt x="4882645" y="275549"/>
                </a:lnTo>
                <a:lnTo>
                  <a:pt x="4883683" y="262000"/>
                </a:lnTo>
                <a:lnTo>
                  <a:pt x="4883629" y="258818"/>
                </a:lnTo>
                <a:lnTo>
                  <a:pt x="4881962" y="245459"/>
                </a:lnTo>
                <a:lnTo>
                  <a:pt x="4877968" y="234441"/>
                </a:lnTo>
                <a:lnTo>
                  <a:pt x="4874158" y="227202"/>
                </a:lnTo>
                <a:lnTo>
                  <a:pt x="4869332" y="221360"/>
                </a:lnTo>
                <a:lnTo>
                  <a:pt x="4863363" y="216788"/>
                </a:lnTo>
                <a:lnTo>
                  <a:pt x="4857394" y="212343"/>
                </a:lnTo>
                <a:lnTo>
                  <a:pt x="4850663" y="208787"/>
                </a:lnTo>
                <a:lnTo>
                  <a:pt x="4843297" y="206247"/>
                </a:lnTo>
                <a:lnTo>
                  <a:pt x="4835804" y="203707"/>
                </a:lnTo>
                <a:lnTo>
                  <a:pt x="4828438" y="201548"/>
                </a:lnTo>
                <a:lnTo>
                  <a:pt x="4820945" y="199770"/>
                </a:lnTo>
                <a:lnTo>
                  <a:pt x="4816119" y="198627"/>
                </a:lnTo>
                <a:lnTo>
                  <a:pt x="4811293" y="197357"/>
                </a:lnTo>
                <a:lnTo>
                  <a:pt x="4806213" y="196087"/>
                </a:lnTo>
                <a:lnTo>
                  <a:pt x="4801133" y="194817"/>
                </a:lnTo>
                <a:lnTo>
                  <a:pt x="4796307" y="193166"/>
                </a:lnTo>
                <a:lnTo>
                  <a:pt x="4791735" y="191262"/>
                </a:lnTo>
                <a:lnTo>
                  <a:pt x="4787036" y="189356"/>
                </a:lnTo>
                <a:lnTo>
                  <a:pt x="4783480" y="186816"/>
                </a:lnTo>
                <a:lnTo>
                  <a:pt x="4780813" y="183641"/>
                </a:lnTo>
                <a:lnTo>
                  <a:pt x="4778273" y="180593"/>
                </a:lnTo>
                <a:lnTo>
                  <a:pt x="4777003" y="176529"/>
                </a:lnTo>
                <a:lnTo>
                  <a:pt x="4777003" y="168782"/>
                </a:lnTo>
                <a:lnTo>
                  <a:pt x="4777511" y="166115"/>
                </a:lnTo>
                <a:lnTo>
                  <a:pt x="4778781" y="163448"/>
                </a:lnTo>
                <a:lnTo>
                  <a:pt x="4781829" y="158622"/>
                </a:lnTo>
                <a:lnTo>
                  <a:pt x="4784496" y="156590"/>
                </a:lnTo>
                <a:lnTo>
                  <a:pt x="4787290" y="154558"/>
                </a:lnTo>
                <a:lnTo>
                  <a:pt x="4790719" y="152907"/>
                </a:lnTo>
                <a:lnTo>
                  <a:pt x="4795037" y="151764"/>
                </a:lnTo>
                <a:lnTo>
                  <a:pt x="4799355" y="150621"/>
                </a:lnTo>
                <a:lnTo>
                  <a:pt x="4804689" y="149987"/>
                </a:lnTo>
                <a:lnTo>
                  <a:pt x="4815865" y="149987"/>
                </a:lnTo>
                <a:lnTo>
                  <a:pt x="4821072" y="150367"/>
                </a:lnTo>
                <a:lnTo>
                  <a:pt x="4826533" y="151002"/>
                </a:lnTo>
                <a:lnTo>
                  <a:pt x="4831994" y="151637"/>
                </a:lnTo>
                <a:lnTo>
                  <a:pt x="4837582" y="152526"/>
                </a:lnTo>
                <a:lnTo>
                  <a:pt x="4843170" y="153542"/>
                </a:lnTo>
                <a:lnTo>
                  <a:pt x="4848758" y="154558"/>
                </a:lnTo>
                <a:lnTo>
                  <a:pt x="4854219" y="155828"/>
                </a:lnTo>
                <a:lnTo>
                  <a:pt x="4859680" y="157225"/>
                </a:lnTo>
                <a:lnTo>
                  <a:pt x="4865141" y="158622"/>
                </a:lnTo>
                <a:lnTo>
                  <a:pt x="4870221" y="160146"/>
                </a:lnTo>
                <a:lnTo>
                  <a:pt x="4875174" y="161797"/>
                </a:lnTo>
                <a:lnTo>
                  <a:pt x="4875174" y="118744"/>
                </a:lnTo>
                <a:lnTo>
                  <a:pt x="4868801" y="116567"/>
                </a:lnTo>
                <a:lnTo>
                  <a:pt x="4856773" y="113176"/>
                </a:lnTo>
                <a:lnTo>
                  <a:pt x="4843678" y="110362"/>
                </a:lnTo>
                <a:lnTo>
                  <a:pt x="4832311" y="108606"/>
                </a:lnTo>
                <a:lnTo>
                  <a:pt x="4819668" y="107452"/>
                </a:lnTo>
                <a:lnTo>
                  <a:pt x="4806467" y="107060"/>
                </a:lnTo>
                <a:lnTo>
                  <a:pt x="4800368" y="107221"/>
                </a:lnTo>
                <a:lnTo>
                  <a:pt x="4787647" y="108621"/>
                </a:lnTo>
                <a:lnTo>
                  <a:pt x="4775479" y="111378"/>
                </a:lnTo>
                <a:lnTo>
                  <a:pt x="4760312" y="117480"/>
                </a:lnTo>
                <a:lnTo>
                  <a:pt x="4749825" y="124332"/>
                </a:lnTo>
                <a:lnTo>
                  <a:pt x="4739086" y="135240"/>
                </a:lnTo>
                <a:lnTo>
                  <a:pt x="4732299" y="146303"/>
                </a:lnTo>
                <a:lnTo>
                  <a:pt x="4729895" y="152022"/>
                </a:lnTo>
                <a:lnTo>
                  <a:pt x="4726840" y="164092"/>
                </a:lnTo>
                <a:lnTo>
                  <a:pt x="4725822" y="177672"/>
                </a:lnTo>
                <a:close/>
              </a:path>
              <a:path w="4883683" h="438150">
                <a:moveTo>
                  <a:pt x="4554126" y="331963"/>
                </a:moveTo>
                <a:lnTo>
                  <a:pt x="4566886" y="333786"/>
                </a:lnTo>
                <a:lnTo>
                  <a:pt x="4580407" y="334390"/>
                </a:lnTo>
                <a:lnTo>
                  <a:pt x="4588550" y="334169"/>
                </a:lnTo>
                <a:lnTo>
                  <a:pt x="4601551" y="332802"/>
                </a:lnTo>
                <a:lnTo>
                  <a:pt x="4613806" y="330172"/>
                </a:lnTo>
                <a:lnTo>
                  <a:pt x="4625365" y="326263"/>
                </a:lnTo>
                <a:lnTo>
                  <a:pt x="4639947" y="318929"/>
                </a:lnTo>
                <a:lnTo>
                  <a:pt x="4650340" y="311661"/>
                </a:lnTo>
                <a:lnTo>
                  <a:pt x="4659655" y="303148"/>
                </a:lnTo>
                <a:lnTo>
                  <a:pt x="4669784" y="290355"/>
                </a:lnTo>
                <a:lnTo>
                  <a:pt x="4676170" y="279328"/>
                </a:lnTo>
                <a:lnTo>
                  <a:pt x="4681372" y="267207"/>
                </a:lnTo>
                <a:lnTo>
                  <a:pt x="4684006" y="259030"/>
                </a:lnTo>
                <a:lnTo>
                  <a:pt x="4686776" y="246927"/>
                </a:lnTo>
                <a:lnTo>
                  <a:pt x="4688438" y="234159"/>
                </a:lnTo>
                <a:lnTo>
                  <a:pt x="4688992" y="220725"/>
                </a:lnTo>
                <a:lnTo>
                  <a:pt x="4688722" y="211318"/>
                </a:lnTo>
                <a:lnTo>
                  <a:pt x="4687398" y="198358"/>
                </a:lnTo>
                <a:lnTo>
                  <a:pt x="4684986" y="186037"/>
                </a:lnTo>
                <a:lnTo>
                  <a:pt x="4681499" y="174370"/>
                </a:lnTo>
                <a:lnTo>
                  <a:pt x="4674584" y="158699"/>
                </a:lnTo>
                <a:lnTo>
                  <a:pt x="4667851" y="147994"/>
                </a:lnTo>
                <a:lnTo>
                  <a:pt x="4659909" y="138429"/>
                </a:lnTo>
                <a:lnTo>
                  <a:pt x="4648125" y="127846"/>
                </a:lnTo>
                <a:lnTo>
                  <a:pt x="4637447" y="120909"/>
                </a:lnTo>
                <a:lnTo>
                  <a:pt x="4625619" y="115315"/>
                </a:lnTo>
                <a:lnTo>
                  <a:pt x="4618284" y="112657"/>
                </a:lnTo>
                <a:lnTo>
                  <a:pt x="4606338" y="109558"/>
                </a:lnTo>
                <a:lnTo>
                  <a:pt x="4593595" y="107688"/>
                </a:lnTo>
                <a:lnTo>
                  <a:pt x="4580026" y="107060"/>
                </a:lnTo>
                <a:lnTo>
                  <a:pt x="4572017" y="107286"/>
                </a:lnTo>
                <a:lnTo>
                  <a:pt x="4559002" y="108693"/>
                </a:lnTo>
                <a:lnTo>
                  <a:pt x="4546722" y="111375"/>
                </a:lnTo>
                <a:lnTo>
                  <a:pt x="4535195" y="115315"/>
                </a:lnTo>
                <a:lnTo>
                  <a:pt x="4520522" y="122559"/>
                </a:lnTo>
                <a:lnTo>
                  <a:pt x="4510139" y="129836"/>
                </a:lnTo>
                <a:lnTo>
                  <a:pt x="4500905" y="138429"/>
                </a:lnTo>
                <a:lnTo>
                  <a:pt x="4490655" y="151164"/>
                </a:lnTo>
                <a:lnTo>
                  <a:pt x="4484257" y="162187"/>
                </a:lnTo>
                <a:lnTo>
                  <a:pt x="4479061" y="174370"/>
                </a:lnTo>
                <a:lnTo>
                  <a:pt x="4476517" y="182437"/>
                </a:lnTo>
                <a:lnTo>
                  <a:pt x="4473777" y="194562"/>
                </a:lnTo>
                <a:lnTo>
                  <a:pt x="4472123" y="207329"/>
                </a:lnTo>
                <a:lnTo>
                  <a:pt x="4471568" y="220725"/>
                </a:lnTo>
                <a:lnTo>
                  <a:pt x="4471833" y="230299"/>
                </a:lnTo>
                <a:lnTo>
                  <a:pt x="4473128" y="243267"/>
                </a:lnTo>
                <a:lnTo>
                  <a:pt x="4475527" y="255570"/>
                </a:lnTo>
                <a:lnTo>
                  <a:pt x="4479061" y="267207"/>
                </a:lnTo>
                <a:lnTo>
                  <a:pt x="4485913" y="282753"/>
                </a:lnTo>
                <a:lnTo>
                  <a:pt x="4492598" y="293488"/>
                </a:lnTo>
                <a:lnTo>
                  <a:pt x="4500524" y="303148"/>
                </a:lnTo>
                <a:lnTo>
                  <a:pt x="4512308" y="313642"/>
                </a:lnTo>
                <a:lnTo>
                  <a:pt x="4522986" y="320588"/>
                </a:lnTo>
                <a:lnTo>
                  <a:pt x="4534814" y="326263"/>
                </a:lnTo>
                <a:lnTo>
                  <a:pt x="4530242" y="251078"/>
                </a:lnTo>
                <a:lnTo>
                  <a:pt x="4528989" y="246473"/>
                </a:lnTo>
                <a:lnTo>
                  <a:pt x="4526890" y="234282"/>
                </a:lnTo>
                <a:lnTo>
                  <a:pt x="4526178" y="220725"/>
                </a:lnTo>
                <a:lnTo>
                  <a:pt x="4526299" y="214988"/>
                </a:lnTo>
                <a:lnTo>
                  <a:pt x="4527588" y="201987"/>
                </a:lnTo>
                <a:lnTo>
                  <a:pt x="4530242" y="190372"/>
                </a:lnTo>
                <a:lnTo>
                  <a:pt x="4532909" y="181609"/>
                </a:lnTo>
                <a:lnTo>
                  <a:pt x="4536592" y="174243"/>
                </a:lnTo>
                <a:lnTo>
                  <a:pt x="4541418" y="168275"/>
                </a:lnTo>
                <a:lnTo>
                  <a:pt x="4546117" y="162305"/>
                </a:lnTo>
                <a:lnTo>
                  <a:pt x="4551832" y="157860"/>
                </a:lnTo>
                <a:lnTo>
                  <a:pt x="4558436" y="154939"/>
                </a:lnTo>
                <a:lnTo>
                  <a:pt x="4565040" y="151891"/>
                </a:lnTo>
                <a:lnTo>
                  <a:pt x="4572279" y="150494"/>
                </a:lnTo>
                <a:lnTo>
                  <a:pt x="4587900" y="150494"/>
                </a:lnTo>
                <a:lnTo>
                  <a:pt x="4595139" y="151891"/>
                </a:lnTo>
                <a:lnTo>
                  <a:pt x="4601870" y="154939"/>
                </a:lnTo>
                <a:lnTo>
                  <a:pt x="4608601" y="157860"/>
                </a:lnTo>
                <a:lnTo>
                  <a:pt x="4614316" y="162305"/>
                </a:lnTo>
                <a:lnTo>
                  <a:pt x="4619142" y="168275"/>
                </a:lnTo>
                <a:lnTo>
                  <a:pt x="4623841" y="174243"/>
                </a:lnTo>
                <a:lnTo>
                  <a:pt x="4627524" y="181609"/>
                </a:lnTo>
                <a:lnTo>
                  <a:pt x="4630191" y="190372"/>
                </a:lnTo>
                <a:lnTo>
                  <a:pt x="4631489" y="194978"/>
                </a:lnTo>
                <a:lnTo>
                  <a:pt x="4633582" y="207169"/>
                </a:lnTo>
                <a:lnTo>
                  <a:pt x="4634255" y="220725"/>
                </a:lnTo>
                <a:lnTo>
                  <a:pt x="4634143" y="226463"/>
                </a:lnTo>
                <a:lnTo>
                  <a:pt x="4632899" y="239464"/>
                </a:lnTo>
                <a:lnTo>
                  <a:pt x="4630191" y="251078"/>
                </a:lnTo>
                <a:lnTo>
                  <a:pt x="4627524" y="259841"/>
                </a:lnTo>
                <a:lnTo>
                  <a:pt x="4623841" y="267207"/>
                </a:lnTo>
                <a:lnTo>
                  <a:pt x="4619142" y="273050"/>
                </a:lnTo>
                <a:lnTo>
                  <a:pt x="4614316" y="279018"/>
                </a:lnTo>
                <a:lnTo>
                  <a:pt x="4608728" y="283463"/>
                </a:lnTo>
                <a:lnTo>
                  <a:pt x="4602124" y="286512"/>
                </a:lnTo>
                <a:lnTo>
                  <a:pt x="4595520" y="289559"/>
                </a:lnTo>
                <a:lnTo>
                  <a:pt x="4588408" y="291083"/>
                </a:lnTo>
                <a:lnTo>
                  <a:pt x="4572533" y="291083"/>
                </a:lnTo>
                <a:lnTo>
                  <a:pt x="4565294" y="289559"/>
                </a:lnTo>
                <a:lnTo>
                  <a:pt x="4558690" y="286512"/>
                </a:lnTo>
                <a:lnTo>
                  <a:pt x="4552086" y="283463"/>
                </a:lnTo>
                <a:lnTo>
                  <a:pt x="4546371" y="279018"/>
                </a:lnTo>
                <a:lnTo>
                  <a:pt x="4542142" y="328905"/>
                </a:lnTo>
                <a:lnTo>
                  <a:pt x="4554126" y="331963"/>
                </a:lnTo>
                <a:close/>
              </a:path>
              <a:path w="4883683" h="438150">
                <a:moveTo>
                  <a:pt x="4546371" y="279018"/>
                </a:moveTo>
                <a:lnTo>
                  <a:pt x="4541545" y="273050"/>
                </a:lnTo>
                <a:lnTo>
                  <a:pt x="4536719" y="267207"/>
                </a:lnTo>
                <a:lnTo>
                  <a:pt x="4532909" y="259841"/>
                </a:lnTo>
                <a:lnTo>
                  <a:pt x="4530242" y="251078"/>
                </a:lnTo>
                <a:lnTo>
                  <a:pt x="4534814" y="326263"/>
                </a:lnTo>
                <a:lnTo>
                  <a:pt x="4542142" y="328905"/>
                </a:lnTo>
                <a:lnTo>
                  <a:pt x="4546371" y="279018"/>
                </a:lnTo>
                <a:close/>
              </a:path>
              <a:path w="4883683" h="438150">
                <a:moveTo>
                  <a:pt x="4327525" y="119903"/>
                </a:moveTo>
                <a:lnTo>
                  <a:pt x="4316588" y="126390"/>
                </a:lnTo>
                <a:lnTo>
                  <a:pt x="4306468" y="134238"/>
                </a:lnTo>
                <a:lnTo>
                  <a:pt x="4293739" y="147856"/>
                </a:lnTo>
                <a:lnTo>
                  <a:pt x="4286580" y="158544"/>
                </a:lnTo>
                <a:lnTo>
                  <a:pt x="4280433" y="170560"/>
                </a:lnTo>
                <a:lnTo>
                  <a:pt x="4275280" y="184815"/>
                </a:lnTo>
                <a:lnTo>
                  <a:pt x="4272562" y="196961"/>
                </a:lnTo>
                <a:lnTo>
                  <a:pt x="4270939" y="210078"/>
                </a:lnTo>
                <a:lnTo>
                  <a:pt x="4270400" y="224154"/>
                </a:lnTo>
                <a:lnTo>
                  <a:pt x="4270849" y="236623"/>
                </a:lnTo>
                <a:lnTo>
                  <a:pt x="4272418" y="249625"/>
                </a:lnTo>
                <a:lnTo>
                  <a:pt x="4275139" y="261725"/>
                </a:lnTo>
                <a:lnTo>
                  <a:pt x="4279036" y="272922"/>
                </a:lnTo>
                <a:lnTo>
                  <a:pt x="4286930" y="288191"/>
                </a:lnTo>
                <a:lnTo>
                  <a:pt x="4294350" y="298445"/>
                </a:lnTo>
                <a:lnTo>
                  <a:pt x="4302912" y="307339"/>
                </a:lnTo>
                <a:lnTo>
                  <a:pt x="4315211" y="316721"/>
                </a:lnTo>
                <a:lnTo>
                  <a:pt x="4326340" y="322861"/>
                </a:lnTo>
                <a:lnTo>
                  <a:pt x="4338472" y="327659"/>
                </a:lnTo>
                <a:lnTo>
                  <a:pt x="4356262" y="332150"/>
                </a:lnTo>
                <a:lnTo>
                  <a:pt x="4368950" y="333827"/>
                </a:lnTo>
                <a:lnTo>
                  <a:pt x="4382160" y="334390"/>
                </a:lnTo>
                <a:lnTo>
                  <a:pt x="4387745" y="334298"/>
                </a:lnTo>
                <a:lnTo>
                  <a:pt x="4400542" y="333340"/>
                </a:lnTo>
                <a:lnTo>
                  <a:pt x="4412767" y="331342"/>
                </a:lnTo>
                <a:lnTo>
                  <a:pt x="4426241" y="327986"/>
                </a:lnTo>
                <a:lnTo>
                  <a:pt x="4437278" y="324103"/>
                </a:lnTo>
                <a:lnTo>
                  <a:pt x="4437278" y="281050"/>
                </a:lnTo>
                <a:lnTo>
                  <a:pt x="4430293" y="283844"/>
                </a:lnTo>
                <a:lnTo>
                  <a:pt x="4422927" y="286257"/>
                </a:lnTo>
                <a:lnTo>
                  <a:pt x="4415053" y="288163"/>
                </a:lnTo>
                <a:lnTo>
                  <a:pt x="4414001" y="288410"/>
                </a:lnTo>
                <a:lnTo>
                  <a:pt x="4401924" y="290401"/>
                </a:lnTo>
                <a:lnTo>
                  <a:pt x="4388637" y="291083"/>
                </a:lnTo>
                <a:lnTo>
                  <a:pt x="4384951" y="291012"/>
                </a:lnTo>
                <a:lnTo>
                  <a:pt x="4371877" y="289402"/>
                </a:lnTo>
                <a:lnTo>
                  <a:pt x="4360443" y="285622"/>
                </a:lnTo>
                <a:lnTo>
                  <a:pt x="4352442" y="281939"/>
                </a:lnTo>
                <a:lnTo>
                  <a:pt x="4345965" y="277113"/>
                </a:lnTo>
                <a:lnTo>
                  <a:pt x="4340758" y="271144"/>
                </a:lnTo>
                <a:lnTo>
                  <a:pt x="4335678" y="265302"/>
                </a:lnTo>
                <a:lnTo>
                  <a:pt x="4331741" y="258063"/>
                </a:lnTo>
                <a:lnTo>
                  <a:pt x="4329074" y="249681"/>
                </a:lnTo>
                <a:lnTo>
                  <a:pt x="4325909" y="235741"/>
                </a:lnTo>
                <a:lnTo>
                  <a:pt x="4325010" y="222757"/>
                </a:lnTo>
                <a:lnTo>
                  <a:pt x="4325356" y="213135"/>
                </a:lnTo>
                <a:lnTo>
                  <a:pt x="4327109" y="200358"/>
                </a:lnTo>
                <a:lnTo>
                  <a:pt x="4330344" y="189102"/>
                </a:lnTo>
                <a:lnTo>
                  <a:pt x="4336715" y="176113"/>
                </a:lnTo>
                <a:lnTo>
                  <a:pt x="4344441" y="166750"/>
                </a:lnTo>
                <a:lnTo>
                  <a:pt x="4350410" y="161035"/>
                </a:lnTo>
                <a:lnTo>
                  <a:pt x="4357268" y="156971"/>
                </a:lnTo>
                <a:lnTo>
                  <a:pt x="4365015" y="154304"/>
                </a:lnTo>
                <a:lnTo>
                  <a:pt x="4372762" y="151764"/>
                </a:lnTo>
                <a:lnTo>
                  <a:pt x="4380890" y="150494"/>
                </a:lnTo>
                <a:lnTo>
                  <a:pt x="4397781" y="150494"/>
                </a:lnTo>
                <a:lnTo>
                  <a:pt x="4405782" y="151256"/>
                </a:lnTo>
                <a:lnTo>
                  <a:pt x="4413148" y="153034"/>
                </a:lnTo>
                <a:lnTo>
                  <a:pt x="4420514" y="154685"/>
                </a:lnTo>
                <a:lnTo>
                  <a:pt x="4427499" y="156971"/>
                </a:lnTo>
                <a:lnTo>
                  <a:pt x="4433976" y="159765"/>
                </a:lnTo>
                <a:lnTo>
                  <a:pt x="4433976" y="116712"/>
                </a:lnTo>
                <a:lnTo>
                  <a:pt x="4426737" y="113791"/>
                </a:lnTo>
                <a:lnTo>
                  <a:pt x="4418609" y="111378"/>
                </a:lnTo>
                <a:lnTo>
                  <a:pt x="4409592" y="109727"/>
                </a:lnTo>
                <a:lnTo>
                  <a:pt x="4407157" y="109265"/>
                </a:lnTo>
                <a:lnTo>
                  <a:pt x="4394704" y="107612"/>
                </a:lnTo>
                <a:lnTo>
                  <a:pt x="4381779" y="107060"/>
                </a:lnTo>
                <a:lnTo>
                  <a:pt x="4380006" y="107075"/>
                </a:lnTo>
                <a:lnTo>
                  <a:pt x="4367555" y="107956"/>
                </a:lnTo>
                <a:lnTo>
                  <a:pt x="4355007" y="110169"/>
                </a:lnTo>
                <a:lnTo>
                  <a:pt x="4342409" y="113664"/>
                </a:lnTo>
                <a:lnTo>
                  <a:pt x="4339233" y="114778"/>
                </a:lnTo>
                <a:lnTo>
                  <a:pt x="4327525" y="119903"/>
                </a:lnTo>
                <a:close/>
              </a:path>
              <a:path w="4883683" h="438150">
                <a:moveTo>
                  <a:pt x="3671849" y="142620"/>
                </a:moveTo>
                <a:lnTo>
                  <a:pt x="3666896" y="112521"/>
                </a:lnTo>
                <a:lnTo>
                  <a:pt x="3623208" y="112521"/>
                </a:lnTo>
                <a:lnTo>
                  <a:pt x="3623208" y="328802"/>
                </a:lnTo>
                <a:lnTo>
                  <a:pt x="3676040" y="328802"/>
                </a:lnTo>
                <a:lnTo>
                  <a:pt x="3676040" y="183895"/>
                </a:lnTo>
                <a:lnTo>
                  <a:pt x="3682758" y="175729"/>
                </a:lnTo>
                <a:lnTo>
                  <a:pt x="3692616" y="167743"/>
                </a:lnTo>
                <a:lnTo>
                  <a:pt x="3704488" y="161670"/>
                </a:lnTo>
                <a:lnTo>
                  <a:pt x="3709092" y="160009"/>
                </a:lnTo>
                <a:lnTo>
                  <a:pt x="3720812" y="156910"/>
                </a:lnTo>
                <a:lnTo>
                  <a:pt x="3733537" y="155051"/>
                </a:lnTo>
                <a:lnTo>
                  <a:pt x="3747287" y="154431"/>
                </a:lnTo>
                <a:lnTo>
                  <a:pt x="3751732" y="154431"/>
                </a:lnTo>
                <a:lnTo>
                  <a:pt x="3751732" y="108076"/>
                </a:lnTo>
                <a:lnTo>
                  <a:pt x="3747922" y="107441"/>
                </a:lnTo>
                <a:lnTo>
                  <a:pt x="3743223" y="107060"/>
                </a:lnTo>
                <a:lnTo>
                  <a:pt x="3735175" y="107094"/>
                </a:lnTo>
                <a:lnTo>
                  <a:pt x="3721644" y="108385"/>
                </a:lnTo>
                <a:lnTo>
                  <a:pt x="3709433" y="111549"/>
                </a:lnTo>
                <a:lnTo>
                  <a:pt x="3698519" y="116585"/>
                </a:lnTo>
                <a:lnTo>
                  <a:pt x="3689116" y="123078"/>
                </a:lnTo>
                <a:lnTo>
                  <a:pt x="3680073" y="131996"/>
                </a:lnTo>
                <a:lnTo>
                  <a:pt x="3672738" y="142620"/>
                </a:lnTo>
                <a:lnTo>
                  <a:pt x="3671849" y="142620"/>
                </a:lnTo>
                <a:close/>
              </a:path>
              <a:path w="4883683" h="438150">
                <a:moveTo>
                  <a:pt x="3190146" y="331963"/>
                </a:moveTo>
                <a:lnTo>
                  <a:pt x="3202906" y="333786"/>
                </a:lnTo>
                <a:lnTo>
                  <a:pt x="3216427" y="334390"/>
                </a:lnTo>
                <a:lnTo>
                  <a:pt x="3224570" y="334169"/>
                </a:lnTo>
                <a:lnTo>
                  <a:pt x="3237571" y="332802"/>
                </a:lnTo>
                <a:lnTo>
                  <a:pt x="3249826" y="330172"/>
                </a:lnTo>
                <a:lnTo>
                  <a:pt x="3261385" y="326263"/>
                </a:lnTo>
                <a:lnTo>
                  <a:pt x="3275967" y="318929"/>
                </a:lnTo>
                <a:lnTo>
                  <a:pt x="3286360" y="311661"/>
                </a:lnTo>
                <a:lnTo>
                  <a:pt x="3295675" y="303148"/>
                </a:lnTo>
                <a:lnTo>
                  <a:pt x="3305804" y="290355"/>
                </a:lnTo>
                <a:lnTo>
                  <a:pt x="3312190" y="279328"/>
                </a:lnTo>
                <a:lnTo>
                  <a:pt x="3317392" y="267207"/>
                </a:lnTo>
                <a:lnTo>
                  <a:pt x="3320026" y="259030"/>
                </a:lnTo>
                <a:lnTo>
                  <a:pt x="3322796" y="246927"/>
                </a:lnTo>
                <a:lnTo>
                  <a:pt x="3324458" y="234159"/>
                </a:lnTo>
                <a:lnTo>
                  <a:pt x="3325012" y="220725"/>
                </a:lnTo>
                <a:lnTo>
                  <a:pt x="3324742" y="211318"/>
                </a:lnTo>
                <a:lnTo>
                  <a:pt x="3323418" y="198358"/>
                </a:lnTo>
                <a:lnTo>
                  <a:pt x="3321006" y="186037"/>
                </a:lnTo>
                <a:lnTo>
                  <a:pt x="3317519" y="174370"/>
                </a:lnTo>
                <a:lnTo>
                  <a:pt x="3310604" y="158699"/>
                </a:lnTo>
                <a:lnTo>
                  <a:pt x="3303871" y="147994"/>
                </a:lnTo>
                <a:lnTo>
                  <a:pt x="3295929" y="138429"/>
                </a:lnTo>
                <a:lnTo>
                  <a:pt x="3284145" y="127846"/>
                </a:lnTo>
                <a:lnTo>
                  <a:pt x="3273467" y="120909"/>
                </a:lnTo>
                <a:lnTo>
                  <a:pt x="3261639" y="115315"/>
                </a:lnTo>
                <a:lnTo>
                  <a:pt x="3254304" y="112657"/>
                </a:lnTo>
                <a:lnTo>
                  <a:pt x="3242358" y="109558"/>
                </a:lnTo>
                <a:lnTo>
                  <a:pt x="3229615" y="107688"/>
                </a:lnTo>
                <a:lnTo>
                  <a:pt x="3216046" y="107060"/>
                </a:lnTo>
                <a:lnTo>
                  <a:pt x="3208037" y="107286"/>
                </a:lnTo>
                <a:lnTo>
                  <a:pt x="3195022" y="108693"/>
                </a:lnTo>
                <a:lnTo>
                  <a:pt x="3182742" y="111375"/>
                </a:lnTo>
                <a:lnTo>
                  <a:pt x="3171215" y="115315"/>
                </a:lnTo>
                <a:lnTo>
                  <a:pt x="3156542" y="122559"/>
                </a:lnTo>
                <a:lnTo>
                  <a:pt x="3146159" y="129836"/>
                </a:lnTo>
                <a:lnTo>
                  <a:pt x="3136925" y="138429"/>
                </a:lnTo>
                <a:lnTo>
                  <a:pt x="3126675" y="151164"/>
                </a:lnTo>
                <a:lnTo>
                  <a:pt x="3120277" y="162187"/>
                </a:lnTo>
                <a:lnTo>
                  <a:pt x="3115081" y="174370"/>
                </a:lnTo>
                <a:lnTo>
                  <a:pt x="3112537" y="182437"/>
                </a:lnTo>
                <a:lnTo>
                  <a:pt x="3109797" y="194562"/>
                </a:lnTo>
                <a:lnTo>
                  <a:pt x="3108143" y="207329"/>
                </a:lnTo>
                <a:lnTo>
                  <a:pt x="3107588" y="220725"/>
                </a:lnTo>
                <a:lnTo>
                  <a:pt x="3107853" y="230299"/>
                </a:lnTo>
                <a:lnTo>
                  <a:pt x="3109148" y="243267"/>
                </a:lnTo>
                <a:lnTo>
                  <a:pt x="3111547" y="255570"/>
                </a:lnTo>
                <a:lnTo>
                  <a:pt x="3115081" y="267207"/>
                </a:lnTo>
                <a:lnTo>
                  <a:pt x="3121933" y="282753"/>
                </a:lnTo>
                <a:lnTo>
                  <a:pt x="3128618" y="293488"/>
                </a:lnTo>
                <a:lnTo>
                  <a:pt x="3136544" y="303148"/>
                </a:lnTo>
                <a:lnTo>
                  <a:pt x="3148328" y="313642"/>
                </a:lnTo>
                <a:lnTo>
                  <a:pt x="3159006" y="320588"/>
                </a:lnTo>
                <a:lnTo>
                  <a:pt x="3170834" y="326263"/>
                </a:lnTo>
                <a:lnTo>
                  <a:pt x="3166262" y="251078"/>
                </a:lnTo>
                <a:lnTo>
                  <a:pt x="3165009" y="246473"/>
                </a:lnTo>
                <a:lnTo>
                  <a:pt x="3162910" y="234282"/>
                </a:lnTo>
                <a:lnTo>
                  <a:pt x="3162198" y="220725"/>
                </a:lnTo>
                <a:lnTo>
                  <a:pt x="3162319" y="214988"/>
                </a:lnTo>
                <a:lnTo>
                  <a:pt x="3163608" y="201987"/>
                </a:lnTo>
                <a:lnTo>
                  <a:pt x="3166262" y="190372"/>
                </a:lnTo>
                <a:lnTo>
                  <a:pt x="3168929" y="181609"/>
                </a:lnTo>
                <a:lnTo>
                  <a:pt x="3172612" y="174243"/>
                </a:lnTo>
                <a:lnTo>
                  <a:pt x="3177438" y="168275"/>
                </a:lnTo>
                <a:lnTo>
                  <a:pt x="3182137" y="162305"/>
                </a:lnTo>
                <a:lnTo>
                  <a:pt x="3187852" y="157860"/>
                </a:lnTo>
                <a:lnTo>
                  <a:pt x="3194456" y="154939"/>
                </a:lnTo>
                <a:lnTo>
                  <a:pt x="3201060" y="151891"/>
                </a:lnTo>
                <a:lnTo>
                  <a:pt x="3208299" y="150494"/>
                </a:lnTo>
                <a:lnTo>
                  <a:pt x="3223920" y="150494"/>
                </a:lnTo>
                <a:lnTo>
                  <a:pt x="3231159" y="151891"/>
                </a:lnTo>
                <a:lnTo>
                  <a:pt x="3237890" y="154939"/>
                </a:lnTo>
                <a:lnTo>
                  <a:pt x="3244621" y="157860"/>
                </a:lnTo>
                <a:lnTo>
                  <a:pt x="3250336" y="162305"/>
                </a:lnTo>
                <a:lnTo>
                  <a:pt x="3255162" y="168275"/>
                </a:lnTo>
                <a:lnTo>
                  <a:pt x="3259861" y="174243"/>
                </a:lnTo>
                <a:lnTo>
                  <a:pt x="3263544" y="181609"/>
                </a:lnTo>
                <a:lnTo>
                  <a:pt x="3266211" y="190372"/>
                </a:lnTo>
                <a:lnTo>
                  <a:pt x="3267509" y="194978"/>
                </a:lnTo>
                <a:lnTo>
                  <a:pt x="3269602" y="207169"/>
                </a:lnTo>
                <a:lnTo>
                  <a:pt x="3270275" y="220725"/>
                </a:lnTo>
                <a:lnTo>
                  <a:pt x="3270163" y="226463"/>
                </a:lnTo>
                <a:lnTo>
                  <a:pt x="3268919" y="239464"/>
                </a:lnTo>
                <a:lnTo>
                  <a:pt x="3266211" y="251078"/>
                </a:lnTo>
                <a:lnTo>
                  <a:pt x="3263544" y="259841"/>
                </a:lnTo>
                <a:lnTo>
                  <a:pt x="3259861" y="267207"/>
                </a:lnTo>
                <a:lnTo>
                  <a:pt x="3255162" y="273050"/>
                </a:lnTo>
                <a:lnTo>
                  <a:pt x="3250336" y="279018"/>
                </a:lnTo>
                <a:lnTo>
                  <a:pt x="3244748" y="283463"/>
                </a:lnTo>
                <a:lnTo>
                  <a:pt x="3238144" y="286512"/>
                </a:lnTo>
                <a:lnTo>
                  <a:pt x="3231540" y="289559"/>
                </a:lnTo>
                <a:lnTo>
                  <a:pt x="3224428" y="291083"/>
                </a:lnTo>
                <a:lnTo>
                  <a:pt x="3208553" y="291083"/>
                </a:lnTo>
                <a:lnTo>
                  <a:pt x="3201314" y="289559"/>
                </a:lnTo>
                <a:lnTo>
                  <a:pt x="3194710" y="286512"/>
                </a:lnTo>
                <a:lnTo>
                  <a:pt x="3188106" y="283463"/>
                </a:lnTo>
                <a:lnTo>
                  <a:pt x="3182391" y="279018"/>
                </a:lnTo>
                <a:lnTo>
                  <a:pt x="3178162" y="328905"/>
                </a:lnTo>
                <a:lnTo>
                  <a:pt x="3190146" y="331963"/>
                </a:lnTo>
                <a:close/>
              </a:path>
              <a:path w="4883683" h="438150">
                <a:moveTo>
                  <a:pt x="3182391" y="279018"/>
                </a:moveTo>
                <a:lnTo>
                  <a:pt x="3177565" y="273050"/>
                </a:lnTo>
                <a:lnTo>
                  <a:pt x="3172739" y="267207"/>
                </a:lnTo>
                <a:lnTo>
                  <a:pt x="3168929" y="259841"/>
                </a:lnTo>
                <a:lnTo>
                  <a:pt x="3166262" y="251078"/>
                </a:lnTo>
                <a:lnTo>
                  <a:pt x="3170834" y="326263"/>
                </a:lnTo>
                <a:lnTo>
                  <a:pt x="3178162" y="328905"/>
                </a:lnTo>
                <a:lnTo>
                  <a:pt x="3182391" y="279018"/>
                </a:lnTo>
                <a:close/>
              </a:path>
              <a:path w="4883683" h="438150">
                <a:moveTo>
                  <a:pt x="2781452" y="328802"/>
                </a:moveTo>
                <a:lnTo>
                  <a:pt x="2781452" y="179958"/>
                </a:lnTo>
                <a:lnTo>
                  <a:pt x="2785008" y="175640"/>
                </a:lnTo>
                <a:lnTo>
                  <a:pt x="2789072" y="171703"/>
                </a:lnTo>
                <a:lnTo>
                  <a:pt x="2797835" y="164718"/>
                </a:lnTo>
                <a:lnTo>
                  <a:pt x="2807233" y="159257"/>
                </a:lnTo>
                <a:lnTo>
                  <a:pt x="2812059" y="156844"/>
                </a:lnTo>
                <a:lnTo>
                  <a:pt x="2817012" y="154939"/>
                </a:lnTo>
                <a:lnTo>
                  <a:pt x="2821838" y="153542"/>
                </a:lnTo>
                <a:lnTo>
                  <a:pt x="2826791" y="152272"/>
                </a:lnTo>
                <a:lnTo>
                  <a:pt x="2831490" y="151510"/>
                </a:lnTo>
                <a:lnTo>
                  <a:pt x="2836189" y="151510"/>
                </a:lnTo>
                <a:lnTo>
                  <a:pt x="2844952" y="151637"/>
                </a:lnTo>
                <a:lnTo>
                  <a:pt x="2851683" y="153796"/>
                </a:lnTo>
                <a:lnTo>
                  <a:pt x="2856382" y="157860"/>
                </a:lnTo>
                <a:lnTo>
                  <a:pt x="2861081" y="161797"/>
                </a:lnTo>
                <a:lnTo>
                  <a:pt x="2864256" y="167131"/>
                </a:lnTo>
                <a:lnTo>
                  <a:pt x="2865907" y="173608"/>
                </a:lnTo>
                <a:lnTo>
                  <a:pt x="2867177" y="180085"/>
                </a:lnTo>
                <a:lnTo>
                  <a:pt x="2867685" y="188213"/>
                </a:lnTo>
                <a:lnTo>
                  <a:pt x="2867812" y="328802"/>
                </a:lnTo>
                <a:lnTo>
                  <a:pt x="2920771" y="328802"/>
                </a:lnTo>
                <a:lnTo>
                  <a:pt x="2920771" y="179958"/>
                </a:lnTo>
                <a:lnTo>
                  <a:pt x="2924327" y="175640"/>
                </a:lnTo>
                <a:lnTo>
                  <a:pt x="2932709" y="168147"/>
                </a:lnTo>
                <a:lnTo>
                  <a:pt x="2941726" y="161670"/>
                </a:lnTo>
                <a:lnTo>
                  <a:pt x="2946552" y="159257"/>
                </a:lnTo>
                <a:lnTo>
                  <a:pt x="2951378" y="156844"/>
                </a:lnTo>
                <a:lnTo>
                  <a:pt x="2956204" y="154939"/>
                </a:lnTo>
                <a:lnTo>
                  <a:pt x="2961157" y="153542"/>
                </a:lnTo>
                <a:lnTo>
                  <a:pt x="2966110" y="152272"/>
                </a:lnTo>
                <a:lnTo>
                  <a:pt x="2970809" y="151510"/>
                </a:lnTo>
                <a:lnTo>
                  <a:pt x="2975508" y="151510"/>
                </a:lnTo>
                <a:lnTo>
                  <a:pt x="2984144" y="151637"/>
                </a:lnTo>
                <a:lnTo>
                  <a:pt x="2990748" y="153796"/>
                </a:lnTo>
                <a:lnTo>
                  <a:pt x="2995574" y="157860"/>
                </a:lnTo>
                <a:lnTo>
                  <a:pt x="3000273" y="161797"/>
                </a:lnTo>
                <a:lnTo>
                  <a:pt x="3003575" y="167131"/>
                </a:lnTo>
                <a:lnTo>
                  <a:pt x="3005099" y="173608"/>
                </a:lnTo>
                <a:lnTo>
                  <a:pt x="3005861" y="176656"/>
                </a:lnTo>
                <a:lnTo>
                  <a:pt x="3006369" y="180085"/>
                </a:lnTo>
                <a:lnTo>
                  <a:pt x="3006750" y="184150"/>
                </a:lnTo>
                <a:lnTo>
                  <a:pt x="3007004" y="188213"/>
                </a:lnTo>
                <a:lnTo>
                  <a:pt x="3007131" y="192531"/>
                </a:lnTo>
                <a:lnTo>
                  <a:pt x="3007131" y="328802"/>
                </a:lnTo>
                <a:lnTo>
                  <a:pt x="3060090" y="328802"/>
                </a:lnTo>
                <a:lnTo>
                  <a:pt x="3059963" y="182244"/>
                </a:lnTo>
                <a:lnTo>
                  <a:pt x="3059582" y="177164"/>
                </a:lnTo>
                <a:lnTo>
                  <a:pt x="3059328" y="172212"/>
                </a:lnTo>
                <a:lnTo>
                  <a:pt x="3058820" y="167512"/>
                </a:lnTo>
                <a:lnTo>
                  <a:pt x="3058185" y="163321"/>
                </a:lnTo>
                <a:lnTo>
                  <a:pt x="3057550" y="159257"/>
                </a:lnTo>
                <a:lnTo>
                  <a:pt x="3056661" y="155447"/>
                </a:lnTo>
                <a:lnTo>
                  <a:pt x="3055645" y="152145"/>
                </a:lnTo>
                <a:lnTo>
                  <a:pt x="3054629" y="148716"/>
                </a:lnTo>
                <a:lnTo>
                  <a:pt x="3051835" y="142875"/>
                </a:lnTo>
                <a:lnTo>
                  <a:pt x="3046360" y="133978"/>
                </a:lnTo>
                <a:lnTo>
                  <a:pt x="3037905" y="124518"/>
                </a:lnTo>
                <a:lnTo>
                  <a:pt x="3027578" y="116839"/>
                </a:lnTo>
                <a:lnTo>
                  <a:pt x="3014950" y="111105"/>
                </a:lnTo>
                <a:lnTo>
                  <a:pt x="3002518" y="108184"/>
                </a:lnTo>
                <a:lnTo>
                  <a:pt x="2988589" y="107060"/>
                </a:lnTo>
                <a:lnTo>
                  <a:pt x="2980461" y="107060"/>
                </a:lnTo>
                <a:lnTo>
                  <a:pt x="2972714" y="108076"/>
                </a:lnTo>
                <a:lnTo>
                  <a:pt x="2965475" y="109981"/>
                </a:lnTo>
                <a:lnTo>
                  <a:pt x="2958363" y="112013"/>
                </a:lnTo>
                <a:lnTo>
                  <a:pt x="2951632" y="114680"/>
                </a:lnTo>
                <a:lnTo>
                  <a:pt x="2945282" y="118109"/>
                </a:lnTo>
                <a:lnTo>
                  <a:pt x="2939059" y="121538"/>
                </a:lnTo>
                <a:lnTo>
                  <a:pt x="2933344" y="125602"/>
                </a:lnTo>
                <a:lnTo>
                  <a:pt x="2928264" y="130301"/>
                </a:lnTo>
                <a:lnTo>
                  <a:pt x="2923057" y="135127"/>
                </a:lnTo>
                <a:lnTo>
                  <a:pt x="2918485" y="140334"/>
                </a:lnTo>
                <a:lnTo>
                  <a:pt x="2914294" y="146176"/>
                </a:lnTo>
                <a:lnTo>
                  <a:pt x="2912799" y="144854"/>
                </a:lnTo>
                <a:lnTo>
                  <a:pt x="2906021" y="133259"/>
                </a:lnTo>
                <a:lnTo>
                  <a:pt x="2897553" y="123827"/>
                </a:lnTo>
                <a:lnTo>
                  <a:pt x="2887370" y="116585"/>
                </a:lnTo>
                <a:lnTo>
                  <a:pt x="2874566" y="110971"/>
                </a:lnTo>
                <a:lnTo>
                  <a:pt x="2862156" y="108038"/>
                </a:lnTo>
                <a:lnTo>
                  <a:pt x="2848889" y="107060"/>
                </a:lnTo>
                <a:lnTo>
                  <a:pt x="2840888" y="107060"/>
                </a:lnTo>
                <a:lnTo>
                  <a:pt x="2833268" y="108076"/>
                </a:lnTo>
                <a:lnTo>
                  <a:pt x="2826029" y="110108"/>
                </a:lnTo>
                <a:lnTo>
                  <a:pt x="2818790" y="112140"/>
                </a:lnTo>
                <a:lnTo>
                  <a:pt x="2812186" y="114807"/>
                </a:lnTo>
                <a:lnTo>
                  <a:pt x="2806090" y="118109"/>
                </a:lnTo>
                <a:lnTo>
                  <a:pt x="2800121" y="121284"/>
                </a:lnTo>
                <a:lnTo>
                  <a:pt x="2794660" y="125094"/>
                </a:lnTo>
                <a:lnTo>
                  <a:pt x="2789961" y="129412"/>
                </a:lnTo>
                <a:lnTo>
                  <a:pt x="2785135" y="133730"/>
                </a:lnTo>
                <a:lnTo>
                  <a:pt x="2781198" y="138175"/>
                </a:lnTo>
                <a:lnTo>
                  <a:pt x="2778150" y="142620"/>
                </a:lnTo>
                <a:lnTo>
                  <a:pt x="2777261" y="142620"/>
                </a:lnTo>
                <a:lnTo>
                  <a:pt x="2772308" y="112521"/>
                </a:lnTo>
                <a:lnTo>
                  <a:pt x="2728620" y="112521"/>
                </a:lnTo>
                <a:lnTo>
                  <a:pt x="2728620" y="328802"/>
                </a:lnTo>
                <a:lnTo>
                  <a:pt x="2781452" y="328802"/>
                </a:lnTo>
                <a:close/>
              </a:path>
              <a:path w="4883683" h="438150">
                <a:moveTo>
                  <a:pt x="2545602" y="114840"/>
                </a:moveTo>
                <a:lnTo>
                  <a:pt x="2534228" y="120422"/>
                </a:lnTo>
                <a:lnTo>
                  <a:pt x="2539136" y="195071"/>
                </a:lnTo>
                <a:lnTo>
                  <a:pt x="2539898" y="188721"/>
                </a:lnTo>
                <a:lnTo>
                  <a:pt x="2541422" y="182625"/>
                </a:lnTo>
                <a:lnTo>
                  <a:pt x="2545602" y="114840"/>
                </a:lnTo>
                <a:close/>
              </a:path>
              <a:path w="4883683" h="438150">
                <a:moveTo>
                  <a:pt x="2678787" y="203825"/>
                </a:moveTo>
                <a:lnTo>
                  <a:pt x="2677450" y="190754"/>
                </a:lnTo>
                <a:lnTo>
                  <a:pt x="2675219" y="178650"/>
                </a:lnTo>
                <a:lnTo>
                  <a:pt x="2672105" y="167512"/>
                </a:lnTo>
                <a:lnTo>
                  <a:pt x="2666306" y="153271"/>
                </a:lnTo>
                <a:lnTo>
                  <a:pt x="2659960" y="142356"/>
                </a:lnTo>
                <a:lnTo>
                  <a:pt x="2652420" y="132968"/>
                </a:lnTo>
                <a:lnTo>
                  <a:pt x="2644791" y="125881"/>
                </a:lnTo>
                <a:lnTo>
                  <a:pt x="2634293" y="118760"/>
                </a:lnTo>
                <a:lnTo>
                  <a:pt x="2622575" y="113410"/>
                </a:lnTo>
                <a:lnTo>
                  <a:pt x="2610499" y="109861"/>
                </a:lnTo>
                <a:lnTo>
                  <a:pt x="2597976" y="107765"/>
                </a:lnTo>
                <a:lnTo>
                  <a:pt x="2584729" y="107060"/>
                </a:lnTo>
                <a:lnTo>
                  <a:pt x="2584016" y="107063"/>
                </a:lnTo>
                <a:lnTo>
                  <a:pt x="2571309" y="107959"/>
                </a:lnTo>
                <a:lnTo>
                  <a:pt x="2558846" y="110432"/>
                </a:lnTo>
                <a:lnTo>
                  <a:pt x="2546629" y="114426"/>
                </a:lnTo>
                <a:lnTo>
                  <a:pt x="2541422" y="182625"/>
                </a:lnTo>
                <a:lnTo>
                  <a:pt x="2543708" y="177037"/>
                </a:lnTo>
                <a:lnTo>
                  <a:pt x="2545867" y="171322"/>
                </a:lnTo>
                <a:lnTo>
                  <a:pt x="2548915" y="166369"/>
                </a:lnTo>
                <a:lnTo>
                  <a:pt x="2552725" y="162178"/>
                </a:lnTo>
                <a:lnTo>
                  <a:pt x="2556535" y="157860"/>
                </a:lnTo>
                <a:lnTo>
                  <a:pt x="2560980" y="154558"/>
                </a:lnTo>
                <a:lnTo>
                  <a:pt x="2566187" y="152145"/>
                </a:lnTo>
                <a:lnTo>
                  <a:pt x="2571394" y="149605"/>
                </a:lnTo>
                <a:lnTo>
                  <a:pt x="2577363" y="148462"/>
                </a:lnTo>
                <a:lnTo>
                  <a:pt x="2590698" y="148462"/>
                </a:lnTo>
                <a:lnTo>
                  <a:pt x="2596540" y="149605"/>
                </a:lnTo>
                <a:lnTo>
                  <a:pt x="2601620" y="152145"/>
                </a:lnTo>
                <a:lnTo>
                  <a:pt x="2606573" y="154558"/>
                </a:lnTo>
                <a:lnTo>
                  <a:pt x="2610764" y="157860"/>
                </a:lnTo>
                <a:lnTo>
                  <a:pt x="2614066" y="162178"/>
                </a:lnTo>
                <a:lnTo>
                  <a:pt x="2617368" y="166369"/>
                </a:lnTo>
                <a:lnTo>
                  <a:pt x="2619908" y="171322"/>
                </a:lnTo>
                <a:lnTo>
                  <a:pt x="2621686" y="177037"/>
                </a:lnTo>
                <a:lnTo>
                  <a:pt x="2623337" y="182625"/>
                </a:lnTo>
                <a:lnTo>
                  <a:pt x="2624226" y="188721"/>
                </a:lnTo>
                <a:lnTo>
                  <a:pt x="2624226" y="195071"/>
                </a:lnTo>
                <a:lnTo>
                  <a:pt x="2539136" y="195071"/>
                </a:lnTo>
                <a:lnTo>
                  <a:pt x="2534228" y="120422"/>
                </a:lnTo>
                <a:lnTo>
                  <a:pt x="2523682" y="127523"/>
                </a:lnTo>
                <a:lnTo>
                  <a:pt x="2513990" y="136143"/>
                </a:lnTo>
                <a:lnTo>
                  <a:pt x="2503208" y="149336"/>
                </a:lnTo>
                <a:lnTo>
                  <a:pt x="2496674" y="160367"/>
                </a:lnTo>
                <a:lnTo>
                  <a:pt x="2491130" y="172719"/>
                </a:lnTo>
                <a:lnTo>
                  <a:pt x="2487207" y="185235"/>
                </a:lnTo>
                <a:lnTo>
                  <a:pt x="2484730" y="197403"/>
                </a:lnTo>
                <a:lnTo>
                  <a:pt x="2483243" y="210426"/>
                </a:lnTo>
                <a:lnTo>
                  <a:pt x="2482748" y="224281"/>
                </a:lnTo>
                <a:lnTo>
                  <a:pt x="2482751" y="225342"/>
                </a:lnTo>
                <a:lnTo>
                  <a:pt x="2483360" y="239423"/>
                </a:lnTo>
                <a:lnTo>
                  <a:pt x="2485051" y="252435"/>
                </a:lnTo>
                <a:lnTo>
                  <a:pt x="2487845" y="264368"/>
                </a:lnTo>
                <a:lnTo>
                  <a:pt x="2491765" y="275208"/>
                </a:lnTo>
                <a:lnTo>
                  <a:pt x="2499845" y="290561"/>
                </a:lnTo>
                <a:lnTo>
                  <a:pt x="2507404" y="300688"/>
                </a:lnTo>
                <a:lnTo>
                  <a:pt x="2516149" y="309371"/>
                </a:lnTo>
                <a:lnTo>
                  <a:pt x="2528545" y="318260"/>
                </a:lnTo>
                <a:lnTo>
                  <a:pt x="2539889" y="324042"/>
                </a:lnTo>
                <a:lnTo>
                  <a:pt x="2552217" y="328421"/>
                </a:lnTo>
                <a:lnTo>
                  <a:pt x="2570185" y="332392"/>
                </a:lnTo>
                <a:lnTo>
                  <a:pt x="2582842" y="333888"/>
                </a:lnTo>
                <a:lnTo>
                  <a:pt x="2595905" y="334390"/>
                </a:lnTo>
                <a:lnTo>
                  <a:pt x="2602078" y="334313"/>
                </a:lnTo>
                <a:lnTo>
                  <a:pt x="2614922" y="333645"/>
                </a:lnTo>
                <a:lnTo>
                  <a:pt x="2627524" y="332311"/>
                </a:lnTo>
                <a:lnTo>
                  <a:pt x="2639847" y="330326"/>
                </a:lnTo>
                <a:lnTo>
                  <a:pt x="2648659" y="328542"/>
                </a:lnTo>
                <a:lnTo>
                  <a:pt x="2661656" y="325301"/>
                </a:lnTo>
                <a:lnTo>
                  <a:pt x="2671343" y="321944"/>
                </a:lnTo>
                <a:lnTo>
                  <a:pt x="2671343" y="279653"/>
                </a:lnTo>
                <a:lnTo>
                  <a:pt x="2661905" y="282687"/>
                </a:lnTo>
                <a:lnTo>
                  <a:pt x="2649619" y="286015"/>
                </a:lnTo>
                <a:lnTo>
                  <a:pt x="2637434" y="288670"/>
                </a:lnTo>
                <a:lnTo>
                  <a:pt x="2630360" y="289831"/>
                </a:lnTo>
                <a:lnTo>
                  <a:pt x="2617631" y="291247"/>
                </a:lnTo>
                <a:lnTo>
                  <a:pt x="2605303" y="291718"/>
                </a:lnTo>
                <a:lnTo>
                  <a:pt x="2604300" y="291715"/>
                </a:lnTo>
                <a:lnTo>
                  <a:pt x="2591232" y="290901"/>
                </a:lnTo>
                <a:lnTo>
                  <a:pt x="2579141" y="288670"/>
                </a:lnTo>
                <a:lnTo>
                  <a:pt x="2571140" y="286765"/>
                </a:lnTo>
                <a:lnTo>
                  <a:pt x="2564028" y="283463"/>
                </a:lnTo>
                <a:lnTo>
                  <a:pt x="2558059" y="279145"/>
                </a:lnTo>
                <a:lnTo>
                  <a:pt x="2551963" y="274700"/>
                </a:lnTo>
                <a:lnTo>
                  <a:pt x="2547137" y="268985"/>
                </a:lnTo>
                <a:lnTo>
                  <a:pt x="2543454" y="262000"/>
                </a:lnTo>
                <a:lnTo>
                  <a:pt x="2538806" y="249725"/>
                </a:lnTo>
                <a:lnTo>
                  <a:pt x="2536723" y="236346"/>
                </a:lnTo>
                <a:lnTo>
                  <a:pt x="2678455" y="236346"/>
                </a:lnTo>
                <a:lnTo>
                  <a:pt x="2678836" y="231139"/>
                </a:lnTo>
                <a:lnTo>
                  <a:pt x="2678963" y="224789"/>
                </a:lnTo>
                <a:lnTo>
                  <a:pt x="2679217" y="217423"/>
                </a:lnTo>
                <a:lnTo>
                  <a:pt x="2678787" y="203825"/>
                </a:lnTo>
                <a:close/>
              </a:path>
              <a:path w="4883683" h="438150">
                <a:moveTo>
                  <a:pt x="1883562" y="177672"/>
                </a:moveTo>
                <a:lnTo>
                  <a:pt x="1883562" y="187451"/>
                </a:lnTo>
                <a:lnTo>
                  <a:pt x="1885213" y="195833"/>
                </a:lnTo>
                <a:lnTo>
                  <a:pt x="1888388" y="202564"/>
                </a:lnTo>
                <a:lnTo>
                  <a:pt x="1891563" y="209295"/>
                </a:lnTo>
                <a:lnTo>
                  <a:pt x="1895881" y="215010"/>
                </a:lnTo>
                <a:lnTo>
                  <a:pt x="1901342" y="219455"/>
                </a:lnTo>
                <a:lnTo>
                  <a:pt x="1906803" y="223900"/>
                </a:lnTo>
                <a:lnTo>
                  <a:pt x="1913026" y="227456"/>
                </a:lnTo>
                <a:lnTo>
                  <a:pt x="1920138" y="230250"/>
                </a:lnTo>
                <a:lnTo>
                  <a:pt x="1927377" y="233044"/>
                </a:lnTo>
                <a:lnTo>
                  <a:pt x="1934743" y="235457"/>
                </a:lnTo>
                <a:lnTo>
                  <a:pt x="1942490" y="237489"/>
                </a:lnTo>
                <a:lnTo>
                  <a:pt x="1948586" y="239013"/>
                </a:lnTo>
                <a:lnTo>
                  <a:pt x="1954428" y="240410"/>
                </a:lnTo>
                <a:lnTo>
                  <a:pt x="1960016" y="241934"/>
                </a:lnTo>
                <a:lnTo>
                  <a:pt x="1965604" y="243458"/>
                </a:lnTo>
                <a:lnTo>
                  <a:pt x="1970557" y="245237"/>
                </a:lnTo>
                <a:lnTo>
                  <a:pt x="1974875" y="247268"/>
                </a:lnTo>
                <a:lnTo>
                  <a:pt x="1979193" y="249173"/>
                </a:lnTo>
                <a:lnTo>
                  <a:pt x="1982622" y="251713"/>
                </a:lnTo>
                <a:lnTo>
                  <a:pt x="1985289" y="254634"/>
                </a:lnTo>
                <a:lnTo>
                  <a:pt x="1987829" y="257682"/>
                </a:lnTo>
                <a:lnTo>
                  <a:pt x="1989226" y="261492"/>
                </a:lnTo>
                <a:lnTo>
                  <a:pt x="1989226" y="270509"/>
                </a:lnTo>
                <a:lnTo>
                  <a:pt x="1987956" y="274319"/>
                </a:lnTo>
                <a:lnTo>
                  <a:pt x="1985543" y="277621"/>
                </a:lnTo>
                <a:lnTo>
                  <a:pt x="1983257" y="280796"/>
                </a:lnTo>
                <a:lnTo>
                  <a:pt x="1979955" y="283463"/>
                </a:lnTo>
                <a:lnTo>
                  <a:pt x="1975891" y="285495"/>
                </a:lnTo>
                <a:lnTo>
                  <a:pt x="1971827" y="287527"/>
                </a:lnTo>
                <a:lnTo>
                  <a:pt x="1966874" y="289051"/>
                </a:lnTo>
                <a:lnTo>
                  <a:pt x="1961286" y="290067"/>
                </a:lnTo>
                <a:lnTo>
                  <a:pt x="1955571" y="291083"/>
                </a:lnTo>
                <a:lnTo>
                  <a:pt x="1949475" y="291464"/>
                </a:lnTo>
                <a:lnTo>
                  <a:pt x="1941014" y="291451"/>
                </a:lnTo>
                <a:lnTo>
                  <a:pt x="1928695" y="290801"/>
                </a:lnTo>
                <a:lnTo>
                  <a:pt x="1915566" y="289178"/>
                </a:lnTo>
                <a:lnTo>
                  <a:pt x="1908294" y="287839"/>
                </a:lnTo>
                <a:lnTo>
                  <a:pt x="1896199" y="284732"/>
                </a:lnTo>
                <a:lnTo>
                  <a:pt x="1883308" y="280415"/>
                </a:lnTo>
                <a:lnTo>
                  <a:pt x="1883308" y="322960"/>
                </a:lnTo>
                <a:lnTo>
                  <a:pt x="1896951" y="327872"/>
                </a:lnTo>
                <a:lnTo>
                  <a:pt x="1910486" y="331088"/>
                </a:lnTo>
                <a:lnTo>
                  <a:pt x="1921239" y="332824"/>
                </a:lnTo>
                <a:lnTo>
                  <a:pt x="1933850" y="333994"/>
                </a:lnTo>
                <a:lnTo>
                  <a:pt x="1947443" y="334390"/>
                </a:lnTo>
                <a:lnTo>
                  <a:pt x="1947707" y="334390"/>
                </a:lnTo>
                <a:lnTo>
                  <a:pt x="1961071" y="333908"/>
                </a:lnTo>
                <a:lnTo>
                  <a:pt x="1973683" y="332478"/>
                </a:lnTo>
                <a:lnTo>
                  <a:pt x="1985543" y="330072"/>
                </a:lnTo>
                <a:lnTo>
                  <a:pt x="1992822" y="327936"/>
                </a:lnTo>
                <a:lnTo>
                  <a:pt x="2004711" y="323007"/>
                </a:lnTo>
                <a:lnTo>
                  <a:pt x="2015134" y="316610"/>
                </a:lnTo>
                <a:lnTo>
                  <a:pt x="2027545" y="304777"/>
                </a:lnTo>
                <a:lnTo>
                  <a:pt x="2034438" y="294004"/>
                </a:lnTo>
                <a:lnTo>
                  <a:pt x="2037240" y="287627"/>
                </a:lnTo>
                <a:lnTo>
                  <a:pt x="2040385" y="275549"/>
                </a:lnTo>
                <a:lnTo>
                  <a:pt x="2041423" y="262000"/>
                </a:lnTo>
                <a:lnTo>
                  <a:pt x="2041369" y="258818"/>
                </a:lnTo>
                <a:lnTo>
                  <a:pt x="2039702" y="245459"/>
                </a:lnTo>
                <a:lnTo>
                  <a:pt x="2035708" y="234441"/>
                </a:lnTo>
                <a:lnTo>
                  <a:pt x="2031898" y="227202"/>
                </a:lnTo>
                <a:lnTo>
                  <a:pt x="2027072" y="221360"/>
                </a:lnTo>
                <a:lnTo>
                  <a:pt x="2021103" y="216788"/>
                </a:lnTo>
                <a:lnTo>
                  <a:pt x="2015134" y="212343"/>
                </a:lnTo>
                <a:lnTo>
                  <a:pt x="2008403" y="208787"/>
                </a:lnTo>
                <a:lnTo>
                  <a:pt x="2001037" y="206247"/>
                </a:lnTo>
                <a:lnTo>
                  <a:pt x="1993544" y="203707"/>
                </a:lnTo>
                <a:lnTo>
                  <a:pt x="1986178" y="201548"/>
                </a:lnTo>
                <a:lnTo>
                  <a:pt x="1978685" y="199770"/>
                </a:lnTo>
                <a:lnTo>
                  <a:pt x="1973986" y="198627"/>
                </a:lnTo>
                <a:lnTo>
                  <a:pt x="1969033" y="197357"/>
                </a:lnTo>
                <a:lnTo>
                  <a:pt x="1963953" y="196087"/>
                </a:lnTo>
                <a:lnTo>
                  <a:pt x="1958873" y="194817"/>
                </a:lnTo>
                <a:lnTo>
                  <a:pt x="1954047" y="193166"/>
                </a:lnTo>
                <a:lnTo>
                  <a:pt x="1949475" y="191262"/>
                </a:lnTo>
                <a:lnTo>
                  <a:pt x="1944776" y="189356"/>
                </a:lnTo>
                <a:lnTo>
                  <a:pt x="1941220" y="186816"/>
                </a:lnTo>
                <a:lnTo>
                  <a:pt x="1938553" y="183641"/>
                </a:lnTo>
                <a:lnTo>
                  <a:pt x="1936013" y="180593"/>
                </a:lnTo>
                <a:lnTo>
                  <a:pt x="1934743" y="176529"/>
                </a:lnTo>
                <a:lnTo>
                  <a:pt x="1934743" y="168782"/>
                </a:lnTo>
                <a:lnTo>
                  <a:pt x="1935251" y="166115"/>
                </a:lnTo>
                <a:lnTo>
                  <a:pt x="1936521" y="163448"/>
                </a:lnTo>
                <a:lnTo>
                  <a:pt x="1939569" y="158622"/>
                </a:lnTo>
                <a:lnTo>
                  <a:pt x="1942236" y="156590"/>
                </a:lnTo>
                <a:lnTo>
                  <a:pt x="1945030" y="154558"/>
                </a:lnTo>
                <a:lnTo>
                  <a:pt x="1948459" y="152907"/>
                </a:lnTo>
                <a:lnTo>
                  <a:pt x="1952777" y="151764"/>
                </a:lnTo>
                <a:lnTo>
                  <a:pt x="1957095" y="150621"/>
                </a:lnTo>
                <a:lnTo>
                  <a:pt x="1962429" y="149987"/>
                </a:lnTo>
                <a:lnTo>
                  <a:pt x="1973605" y="149987"/>
                </a:lnTo>
                <a:lnTo>
                  <a:pt x="1978812" y="150367"/>
                </a:lnTo>
                <a:lnTo>
                  <a:pt x="1984273" y="151002"/>
                </a:lnTo>
                <a:lnTo>
                  <a:pt x="1989734" y="151637"/>
                </a:lnTo>
                <a:lnTo>
                  <a:pt x="1995322" y="152526"/>
                </a:lnTo>
                <a:lnTo>
                  <a:pt x="2000910" y="153542"/>
                </a:lnTo>
                <a:lnTo>
                  <a:pt x="2006498" y="154558"/>
                </a:lnTo>
                <a:lnTo>
                  <a:pt x="2011959" y="155828"/>
                </a:lnTo>
                <a:lnTo>
                  <a:pt x="2017420" y="157225"/>
                </a:lnTo>
                <a:lnTo>
                  <a:pt x="2022881" y="158622"/>
                </a:lnTo>
                <a:lnTo>
                  <a:pt x="2027961" y="160146"/>
                </a:lnTo>
                <a:lnTo>
                  <a:pt x="2032914" y="161797"/>
                </a:lnTo>
                <a:lnTo>
                  <a:pt x="2032914" y="118744"/>
                </a:lnTo>
                <a:lnTo>
                  <a:pt x="2026541" y="116567"/>
                </a:lnTo>
                <a:lnTo>
                  <a:pt x="2014513" y="113176"/>
                </a:lnTo>
                <a:lnTo>
                  <a:pt x="2001418" y="110362"/>
                </a:lnTo>
                <a:lnTo>
                  <a:pt x="1990051" y="108606"/>
                </a:lnTo>
                <a:lnTo>
                  <a:pt x="1977408" y="107452"/>
                </a:lnTo>
                <a:lnTo>
                  <a:pt x="1964207" y="107060"/>
                </a:lnTo>
                <a:lnTo>
                  <a:pt x="1958108" y="107221"/>
                </a:lnTo>
                <a:lnTo>
                  <a:pt x="1945387" y="108621"/>
                </a:lnTo>
                <a:lnTo>
                  <a:pt x="1933219" y="111378"/>
                </a:lnTo>
                <a:lnTo>
                  <a:pt x="1918052" y="117480"/>
                </a:lnTo>
                <a:lnTo>
                  <a:pt x="1907565" y="124332"/>
                </a:lnTo>
                <a:lnTo>
                  <a:pt x="1896826" y="135240"/>
                </a:lnTo>
                <a:lnTo>
                  <a:pt x="1890039" y="146303"/>
                </a:lnTo>
                <a:lnTo>
                  <a:pt x="1887635" y="152022"/>
                </a:lnTo>
                <a:lnTo>
                  <a:pt x="1884580" y="164092"/>
                </a:lnTo>
                <a:lnTo>
                  <a:pt x="1883562" y="177672"/>
                </a:lnTo>
                <a:close/>
              </a:path>
              <a:path w="4883683" h="438150">
                <a:moveTo>
                  <a:pt x="1711866" y="331963"/>
                </a:moveTo>
                <a:lnTo>
                  <a:pt x="1724626" y="333786"/>
                </a:lnTo>
                <a:lnTo>
                  <a:pt x="1738147" y="334390"/>
                </a:lnTo>
                <a:lnTo>
                  <a:pt x="1746290" y="334169"/>
                </a:lnTo>
                <a:lnTo>
                  <a:pt x="1759291" y="332802"/>
                </a:lnTo>
                <a:lnTo>
                  <a:pt x="1771546" y="330172"/>
                </a:lnTo>
                <a:lnTo>
                  <a:pt x="1783105" y="326263"/>
                </a:lnTo>
                <a:lnTo>
                  <a:pt x="1797687" y="318929"/>
                </a:lnTo>
                <a:lnTo>
                  <a:pt x="1808080" y="311661"/>
                </a:lnTo>
                <a:lnTo>
                  <a:pt x="1817395" y="303148"/>
                </a:lnTo>
                <a:lnTo>
                  <a:pt x="1827524" y="290355"/>
                </a:lnTo>
                <a:lnTo>
                  <a:pt x="1833910" y="279328"/>
                </a:lnTo>
                <a:lnTo>
                  <a:pt x="1839112" y="267207"/>
                </a:lnTo>
                <a:lnTo>
                  <a:pt x="1841746" y="259030"/>
                </a:lnTo>
                <a:lnTo>
                  <a:pt x="1844516" y="246927"/>
                </a:lnTo>
                <a:lnTo>
                  <a:pt x="1846178" y="234159"/>
                </a:lnTo>
                <a:lnTo>
                  <a:pt x="1846732" y="220725"/>
                </a:lnTo>
                <a:lnTo>
                  <a:pt x="1846462" y="211318"/>
                </a:lnTo>
                <a:lnTo>
                  <a:pt x="1845138" y="198358"/>
                </a:lnTo>
                <a:lnTo>
                  <a:pt x="1842726" y="186037"/>
                </a:lnTo>
                <a:lnTo>
                  <a:pt x="1839239" y="174370"/>
                </a:lnTo>
                <a:lnTo>
                  <a:pt x="1832324" y="158699"/>
                </a:lnTo>
                <a:lnTo>
                  <a:pt x="1825591" y="147994"/>
                </a:lnTo>
                <a:lnTo>
                  <a:pt x="1817649" y="138429"/>
                </a:lnTo>
                <a:lnTo>
                  <a:pt x="1805865" y="127846"/>
                </a:lnTo>
                <a:lnTo>
                  <a:pt x="1795187" y="120909"/>
                </a:lnTo>
                <a:lnTo>
                  <a:pt x="1783359" y="115315"/>
                </a:lnTo>
                <a:lnTo>
                  <a:pt x="1776024" y="112657"/>
                </a:lnTo>
                <a:lnTo>
                  <a:pt x="1764078" y="109558"/>
                </a:lnTo>
                <a:lnTo>
                  <a:pt x="1751335" y="107688"/>
                </a:lnTo>
                <a:lnTo>
                  <a:pt x="1737766" y="107060"/>
                </a:lnTo>
                <a:lnTo>
                  <a:pt x="1729757" y="107286"/>
                </a:lnTo>
                <a:lnTo>
                  <a:pt x="1716742" y="108693"/>
                </a:lnTo>
                <a:lnTo>
                  <a:pt x="1704462" y="111375"/>
                </a:lnTo>
                <a:lnTo>
                  <a:pt x="1692935" y="115315"/>
                </a:lnTo>
                <a:lnTo>
                  <a:pt x="1678262" y="122559"/>
                </a:lnTo>
                <a:lnTo>
                  <a:pt x="1667879" y="129836"/>
                </a:lnTo>
                <a:lnTo>
                  <a:pt x="1658645" y="138429"/>
                </a:lnTo>
                <a:lnTo>
                  <a:pt x="1648395" y="151164"/>
                </a:lnTo>
                <a:lnTo>
                  <a:pt x="1641997" y="162187"/>
                </a:lnTo>
                <a:lnTo>
                  <a:pt x="1636801" y="174370"/>
                </a:lnTo>
                <a:lnTo>
                  <a:pt x="1634257" y="182437"/>
                </a:lnTo>
                <a:lnTo>
                  <a:pt x="1631517" y="194562"/>
                </a:lnTo>
                <a:lnTo>
                  <a:pt x="1629863" y="207329"/>
                </a:lnTo>
                <a:lnTo>
                  <a:pt x="1629308" y="220725"/>
                </a:lnTo>
                <a:lnTo>
                  <a:pt x="1629573" y="230299"/>
                </a:lnTo>
                <a:lnTo>
                  <a:pt x="1630868" y="243267"/>
                </a:lnTo>
                <a:lnTo>
                  <a:pt x="1633267" y="255570"/>
                </a:lnTo>
                <a:lnTo>
                  <a:pt x="1636801" y="267207"/>
                </a:lnTo>
                <a:lnTo>
                  <a:pt x="1643653" y="282753"/>
                </a:lnTo>
                <a:lnTo>
                  <a:pt x="1650338" y="293488"/>
                </a:lnTo>
                <a:lnTo>
                  <a:pt x="1658264" y="303148"/>
                </a:lnTo>
                <a:lnTo>
                  <a:pt x="1670048" y="313642"/>
                </a:lnTo>
                <a:lnTo>
                  <a:pt x="1680726" y="320588"/>
                </a:lnTo>
                <a:lnTo>
                  <a:pt x="1692554" y="326263"/>
                </a:lnTo>
                <a:lnTo>
                  <a:pt x="1687982" y="251078"/>
                </a:lnTo>
                <a:lnTo>
                  <a:pt x="1686729" y="246473"/>
                </a:lnTo>
                <a:lnTo>
                  <a:pt x="1684630" y="234282"/>
                </a:lnTo>
                <a:lnTo>
                  <a:pt x="1683918" y="220725"/>
                </a:lnTo>
                <a:lnTo>
                  <a:pt x="1684039" y="214988"/>
                </a:lnTo>
                <a:lnTo>
                  <a:pt x="1685328" y="201987"/>
                </a:lnTo>
                <a:lnTo>
                  <a:pt x="1687982" y="190372"/>
                </a:lnTo>
                <a:lnTo>
                  <a:pt x="1690649" y="181609"/>
                </a:lnTo>
                <a:lnTo>
                  <a:pt x="1694332" y="174243"/>
                </a:lnTo>
                <a:lnTo>
                  <a:pt x="1699158" y="168275"/>
                </a:lnTo>
                <a:lnTo>
                  <a:pt x="1703857" y="162305"/>
                </a:lnTo>
                <a:lnTo>
                  <a:pt x="1709572" y="157860"/>
                </a:lnTo>
                <a:lnTo>
                  <a:pt x="1716176" y="154939"/>
                </a:lnTo>
                <a:lnTo>
                  <a:pt x="1722780" y="151891"/>
                </a:lnTo>
                <a:lnTo>
                  <a:pt x="1730019" y="150494"/>
                </a:lnTo>
                <a:lnTo>
                  <a:pt x="1745640" y="150494"/>
                </a:lnTo>
                <a:lnTo>
                  <a:pt x="1752879" y="151891"/>
                </a:lnTo>
                <a:lnTo>
                  <a:pt x="1759610" y="154939"/>
                </a:lnTo>
                <a:lnTo>
                  <a:pt x="1766341" y="157860"/>
                </a:lnTo>
                <a:lnTo>
                  <a:pt x="1772056" y="162305"/>
                </a:lnTo>
                <a:lnTo>
                  <a:pt x="1776882" y="168275"/>
                </a:lnTo>
                <a:lnTo>
                  <a:pt x="1781581" y="174243"/>
                </a:lnTo>
                <a:lnTo>
                  <a:pt x="1785264" y="181609"/>
                </a:lnTo>
                <a:lnTo>
                  <a:pt x="1787931" y="190372"/>
                </a:lnTo>
                <a:lnTo>
                  <a:pt x="1789229" y="194978"/>
                </a:lnTo>
                <a:lnTo>
                  <a:pt x="1791322" y="207169"/>
                </a:lnTo>
                <a:lnTo>
                  <a:pt x="1791995" y="220725"/>
                </a:lnTo>
                <a:lnTo>
                  <a:pt x="1791883" y="226463"/>
                </a:lnTo>
                <a:lnTo>
                  <a:pt x="1790639" y="239464"/>
                </a:lnTo>
                <a:lnTo>
                  <a:pt x="1787931" y="251078"/>
                </a:lnTo>
                <a:lnTo>
                  <a:pt x="1785264" y="259841"/>
                </a:lnTo>
                <a:lnTo>
                  <a:pt x="1781581" y="267207"/>
                </a:lnTo>
                <a:lnTo>
                  <a:pt x="1776882" y="273050"/>
                </a:lnTo>
                <a:lnTo>
                  <a:pt x="1772056" y="279018"/>
                </a:lnTo>
                <a:lnTo>
                  <a:pt x="1766468" y="283463"/>
                </a:lnTo>
                <a:lnTo>
                  <a:pt x="1759864" y="286512"/>
                </a:lnTo>
                <a:lnTo>
                  <a:pt x="1753260" y="289559"/>
                </a:lnTo>
                <a:lnTo>
                  <a:pt x="1746148" y="291083"/>
                </a:lnTo>
                <a:lnTo>
                  <a:pt x="1730273" y="291083"/>
                </a:lnTo>
                <a:lnTo>
                  <a:pt x="1723034" y="289559"/>
                </a:lnTo>
                <a:lnTo>
                  <a:pt x="1716430" y="286512"/>
                </a:lnTo>
                <a:lnTo>
                  <a:pt x="1709826" y="283463"/>
                </a:lnTo>
                <a:lnTo>
                  <a:pt x="1704111" y="279018"/>
                </a:lnTo>
                <a:lnTo>
                  <a:pt x="1699882" y="328905"/>
                </a:lnTo>
                <a:lnTo>
                  <a:pt x="1711866" y="331963"/>
                </a:lnTo>
                <a:close/>
              </a:path>
              <a:path w="4883683" h="438150">
                <a:moveTo>
                  <a:pt x="1704111" y="279018"/>
                </a:moveTo>
                <a:lnTo>
                  <a:pt x="1699285" y="273050"/>
                </a:lnTo>
                <a:lnTo>
                  <a:pt x="1694459" y="267207"/>
                </a:lnTo>
                <a:lnTo>
                  <a:pt x="1690649" y="259841"/>
                </a:lnTo>
                <a:lnTo>
                  <a:pt x="1687982" y="251078"/>
                </a:lnTo>
                <a:lnTo>
                  <a:pt x="1692554" y="326263"/>
                </a:lnTo>
                <a:lnTo>
                  <a:pt x="1699882" y="328905"/>
                </a:lnTo>
                <a:lnTo>
                  <a:pt x="1704111" y="279018"/>
                </a:lnTo>
                <a:close/>
              </a:path>
              <a:path w="4883683" h="438150">
                <a:moveTo>
                  <a:pt x="1347749" y="278510"/>
                </a:moveTo>
                <a:lnTo>
                  <a:pt x="1342415" y="283463"/>
                </a:lnTo>
                <a:lnTo>
                  <a:pt x="1335938" y="286892"/>
                </a:lnTo>
                <a:lnTo>
                  <a:pt x="1329588" y="290448"/>
                </a:lnTo>
                <a:lnTo>
                  <a:pt x="1322349" y="292226"/>
                </a:lnTo>
                <a:lnTo>
                  <a:pt x="1309014" y="292226"/>
                </a:lnTo>
                <a:lnTo>
                  <a:pt x="1304188" y="291464"/>
                </a:lnTo>
                <a:lnTo>
                  <a:pt x="1299489" y="290194"/>
                </a:lnTo>
                <a:lnTo>
                  <a:pt x="1298079" y="330436"/>
                </a:lnTo>
                <a:lnTo>
                  <a:pt x="1310313" y="333394"/>
                </a:lnTo>
                <a:lnTo>
                  <a:pt x="1323492" y="334390"/>
                </a:lnTo>
                <a:lnTo>
                  <a:pt x="1333495" y="333843"/>
                </a:lnTo>
                <a:lnTo>
                  <a:pt x="1345976" y="331540"/>
                </a:lnTo>
                <a:lnTo>
                  <a:pt x="1358163" y="327405"/>
                </a:lnTo>
                <a:lnTo>
                  <a:pt x="1368664" y="322244"/>
                </a:lnTo>
                <a:lnTo>
                  <a:pt x="1379119" y="315073"/>
                </a:lnTo>
                <a:lnTo>
                  <a:pt x="1388897" y="306196"/>
                </a:lnTo>
                <a:lnTo>
                  <a:pt x="1399263" y="293195"/>
                </a:lnTo>
                <a:lnTo>
                  <a:pt x="1405713" y="282120"/>
                </a:lnTo>
                <a:lnTo>
                  <a:pt x="1411249" y="269747"/>
                </a:lnTo>
                <a:lnTo>
                  <a:pt x="1415284" y="256928"/>
                </a:lnTo>
                <a:lnTo>
                  <a:pt x="1417755" y="244789"/>
                </a:lnTo>
                <a:lnTo>
                  <a:pt x="1419254" y="231702"/>
                </a:lnTo>
                <a:lnTo>
                  <a:pt x="1419758" y="217677"/>
                </a:lnTo>
                <a:lnTo>
                  <a:pt x="1419302" y="204471"/>
                </a:lnTo>
                <a:lnTo>
                  <a:pt x="1417817" y="191396"/>
                </a:lnTo>
                <a:lnTo>
                  <a:pt x="1415302" y="179326"/>
                </a:lnTo>
                <a:lnTo>
                  <a:pt x="1411757" y="168275"/>
                </a:lnTo>
                <a:lnTo>
                  <a:pt x="1405194" y="153869"/>
                </a:lnTo>
                <a:lnTo>
                  <a:pt x="1398449" y="143172"/>
                </a:lnTo>
                <a:lnTo>
                  <a:pt x="1390675" y="133857"/>
                </a:lnTo>
                <a:lnTo>
                  <a:pt x="1382406" y="126331"/>
                </a:lnTo>
                <a:lnTo>
                  <a:pt x="1371923" y="119161"/>
                </a:lnTo>
                <a:lnTo>
                  <a:pt x="1360449" y="113664"/>
                </a:lnTo>
                <a:lnTo>
                  <a:pt x="1350806" y="110518"/>
                </a:lnTo>
                <a:lnTo>
                  <a:pt x="1338341" y="107937"/>
                </a:lnTo>
                <a:lnTo>
                  <a:pt x="1325778" y="107060"/>
                </a:lnTo>
                <a:lnTo>
                  <a:pt x="1313637" y="107863"/>
                </a:lnTo>
                <a:lnTo>
                  <a:pt x="1301210" y="110654"/>
                </a:lnTo>
                <a:lnTo>
                  <a:pt x="1289964" y="115442"/>
                </a:lnTo>
                <a:lnTo>
                  <a:pt x="1283226" y="119536"/>
                </a:lnTo>
                <a:lnTo>
                  <a:pt x="1273183" y="127479"/>
                </a:lnTo>
                <a:lnTo>
                  <a:pt x="1264818" y="136778"/>
                </a:lnTo>
                <a:lnTo>
                  <a:pt x="1263929" y="136778"/>
                </a:lnTo>
                <a:lnTo>
                  <a:pt x="1261643" y="112521"/>
                </a:lnTo>
                <a:lnTo>
                  <a:pt x="1215288" y="112521"/>
                </a:lnTo>
                <a:lnTo>
                  <a:pt x="1215288" y="432562"/>
                </a:lnTo>
                <a:lnTo>
                  <a:pt x="1268120" y="432562"/>
                </a:lnTo>
                <a:lnTo>
                  <a:pt x="1268120" y="330326"/>
                </a:lnTo>
                <a:lnTo>
                  <a:pt x="1267866" y="324865"/>
                </a:lnTo>
                <a:lnTo>
                  <a:pt x="1267739" y="319404"/>
                </a:lnTo>
                <a:lnTo>
                  <a:pt x="1267612" y="315213"/>
                </a:lnTo>
                <a:lnTo>
                  <a:pt x="1267485" y="312292"/>
                </a:lnTo>
                <a:lnTo>
                  <a:pt x="1270329" y="314165"/>
                </a:lnTo>
                <a:lnTo>
                  <a:pt x="1280143" y="321675"/>
                </a:lnTo>
                <a:lnTo>
                  <a:pt x="1291869" y="328040"/>
                </a:lnTo>
                <a:lnTo>
                  <a:pt x="1290472" y="287146"/>
                </a:lnTo>
                <a:lnTo>
                  <a:pt x="1286662" y="284988"/>
                </a:lnTo>
                <a:lnTo>
                  <a:pt x="1282852" y="282955"/>
                </a:lnTo>
                <a:lnTo>
                  <a:pt x="1279296" y="280669"/>
                </a:lnTo>
                <a:lnTo>
                  <a:pt x="1276121" y="278129"/>
                </a:lnTo>
                <a:lnTo>
                  <a:pt x="1273073" y="275589"/>
                </a:lnTo>
                <a:lnTo>
                  <a:pt x="1270406" y="273050"/>
                </a:lnTo>
                <a:lnTo>
                  <a:pt x="1268120" y="270509"/>
                </a:lnTo>
                <a:lnTo>
                  <a:pt x="1268120" y="174116"/>
                </a:lnTo>
                <a:lnTo>
                  <a:pt x="1279664" y="163171"/>
                </a:lnTo>
                <a:lnTo>
                  <a:pt x="1290218" y="156337"/>
                </a:lnTo>
                <a:lnTo>
                  <a:pt x="1304009" y="151153"/>
                </a:lnTo>
                <a:lnTo>
                  <a:pt x="1316634" y="149478"/>
                </a:lnTo>
                <a:lnTo>
                  <a:pt x="1323873" y="149478"/>
                </a:lnTo>
                <a:lnTo>
                  <a:pt x="1330477" y="151002"/>
                </a:lnTo>
                <a:lnTo>
                  <a:pt x="1336446" y="154050"/>
                </a:lnTo>
                <a:lnTo>
                  <a:pt x="1342415" y="156971"/>
                </a:lnTo>
                <a:lnTo>
                  <a:pt x="1347495" y="161416"/>
                </a:lnTo>
                <a:lnTo>
                  <a:pt x="1351686" y="167131"/>
                </a:lnTo>
                <a:lnTo>
                  <a:pt x="1356004" y="172973"/>
                </a:lnTo>
                <a:lnTo>
                  <a:pt x="1359306" y="180212"/>
                </a:lnTo>
                <a:lnTo>
                  <a:pt x="1361592" y="189102"/>
                </a:lnTo>
                <a:lnTo>
                  <a:pt x="1362669" y="193745"/>
                </a:lnTo>
                <a:lnTo>
                  <a:pt x="1364433" y="205945"/>
                </a:lnTo>
                <a:lnTo>
                  <a:pt x="1365021" y="219582"/>
                </a:lnTo>
                <a:lnTo>
                  <a:pt x="1364947" y="224330"/>
                </a:lnTo>
                <a:lnTo>
                  <a:pt x="1363917" y="237346"/>
                </a:lnTo>
                <a:lnTo>
                  <a:pt x="1361719" y="249173"/>
                </a:lnTo>
                <a:lnTo>
                  <a:pt x="1359433" y="258063"/>
                </a:lnTo>
                <a:lnTo>
                  <a:pt x="1356258" y="265683"/>
                </a:lnTo>
                <a:lnTo>
                  <a:pt x="1351940" y="272160"/>
                </a:lnTo>
                <a:lnTo>
                  <a:pt x="1347749" y="278510"/>
                </a:lnTo>
                <a:close/>
              </a:path>
              <a:path w="4883683" h="438150">
                <a:moveTo>
                  <a:pt x="1294790" y="288797"/>
                </a:moveTo>
                <a:lnTo>
                  <a:pt x="1290472" y="287146"/>
                </a:lnTo>
                <a:lnTo>
                  <a:pt x="1291869" y="328040"/>
                </a:lnTo>
                <a:lnTo>
                  <a:pt x="1298079" y="330436"/>
                </a:lnTo>
                <a:lnTo>
                  <a:pt x="1299489" y="290194"/>
                </a:lnTo>
                <a:lnTo>
                  <a:pt x="1294790" y="288797"/>
                </a:lnTo>
                <a:close/>
              </a:path>
              <a:path w="4883683" h="438150">
                <a:moveTo>
                  <a:pt x="1032270" y="114840"/>
                </a:moveTo>
                <a:lnTo>
                  <a:pt x="1020896" y="120422"/>
                </a:lnTo>
                <a:lnTo>
                  <a:pt x="1025804" y="195071"/>
                </a:lnTo>
                <a:lnTo>
                  <a:pt x="1026566" y="188721"/>
                </a:lnTo>
                <a:lnTo>
                  <a:pt x="1028090" y="182625"/>
                </a:lnTo>
                <a:lnTo>
                  <a:pt x="1032270" y="114840"/>
                </a:lnTo>
                <a:close/>
              </a:path>
              <a:path w="4883683" h="438150">
                <a:moveTo>
                  <a:pt x="1165455" y="203825"/>
                </a:moveTo>
                <a:lnTo>
                  <a:pt x="1164118" y="190754"/>
                </a:lnTo>
                <a:lnTo>
                  <a:pt x="1161887" y="178650"/>
                </a:lnTo>
                <a:lnTo>
                  <a:pt x="1158773" y="167512"/>
                </a:lnTo>
                <a:lnTo>
                  <a:pt x="1152974" y="153271"/>
                </a:lnTo>
                <a:lnTo>
                  <a:pt x="1146628" y="142356"/>
                </a:lnTo>
                <a:lnTo>
                  <a:pt x="1139088" y="132968"/>
                </a:lnTo>
                <a:lnTo>
                  <a:pt x="1131459" y="125881"/>
                </a:lnTo>
                <a:lnTo>
                  <a:pt x="1120961" y="118760"/>
                </a:lnTo>
                <a:lnTo>
                  <a:pt x="1109243" y="113410"/>
                </a:lnTo>
                <a:lnTo>
                  <a:pt x="1097167" y="109861"/>
                </a:lnTo>
                <a:lnTo>
                  <a:pt x="1084644" y="107765"/>
                </a:lnTo>
                <a:lnTo>
                  <a:pt x="1071397" y="107060"/>
                </a:lnTo>
                <a:lnTo>
                  <a:pt x="1070684" y="107063"/>
                </a:lnTo>
                <a:lnTo>
                  <a:pt x="1057977" y="107959"/>
                </a:lnTo>
                <a:lnTo>
                  <a:pt x="1045514" y="110432"/>
                </a:lnTo>
                <a:lnTo>
                  <a:pt x="1033297" y="114426"/>
                </a:lnTo>
                <a:lnTo>
                  <a:pt x="1028090" y="182625"/>
                </a:lnTo>
                <a:lnTo>
                  <a:pt x="1030376" y="177037"/>
                </a:lnTo>
                <a:lnTo>
                  <a:pt x="1032535" y="171322"/>
                </a:lnTo>
                <a:lnTo>
                  <a:pt x="1035583" y="166369"/>
                </a:lnTo>
                <a:lnTo>
                  <a:pt x="1039393" y="162178"/>
                </a:lnTo>
                <a:lnTo>
                  <a:pt x="1043203" y="157860"/>
                </a:lnTo>
                <a:lnTo>
                  <a:pt x="1047648" y="154558"/>
                </a:lnTo>
                <a:lnTo>
                  <a:pt x="1052855" y="152145"/>
                </a:lnTo>
                <a:lnTo>
                  <a:pt x="1058062" y="149605"/>
                </a:lnTo>
                <a:lnTo>
                  <a:pt x="1064031" y="148462"/>
                </a:lnTo>
                <a:lnTo>
                  <a:pt x="1077366" y="148462"/>
                </a:lnTo>
                <a:lnTo>
                  <a:pt x="1083208" y="149605"/>
                </a:lnTo>
                <a:lnTo>
                  <a:pt x="1088288" y="152145"/>
                </a:lnTo>
                <a:lnTo>
                  <a:pt x="1093241" y="154558"/>
                </a:lnTo>
                <a:lnTo>
                  <a:pt x="1097432" y="157860"/>
                </a:lnTo>
                <a:lnTo>
                  <a:pt x="1100734" y="162178"/>
                </a:lnTo>
                <a:lnTo>
                  <a:pt x="1104036" y="166369"/>
                </a:lnTo>
                <a:lnTo>
                  <a:pt x="1106576" y="171322"/>
                </a:lnTo>
                <a:lnTo>
                  <a:pt x="1108354" y="177037"/>
                </a:lnTo>
                <a:lnTo>
                  <a:pt x="1110005" y="182625"/>
                </a:lnTo>
                <a:lnTo>
                  <a:pt x="1110894" y="188721"/>
                </a:lnTo>
                <a:lnTo>
                  <a:pt x="1110894" y="195071"/>
                </a:lnTo>
                <a:lnTo>
                  <a:pt x="1025804" y="195071"/>
                </a:lnTo>
                <a:lnTo>
                  <a:pt x="1020896" y="120422"/>
                </a:lnTo>
                <a:lnTo>
                  <a:pt x="1010350" y="127523"/>
                </a:lnTo>
                <a:lnTo>
                  <a:pt x="1000658" y="136143"/>
                </a:lnTo>
                <a:lnTo>
                  <a:pt x="989876" y="149336"/>
                </a:lnTo>
                <a:lnTo>
                  <a:pt x="983342" y="160367"/>
                </a:lnTo>
                <a:lnTo>
                  <a:pt x="977798" y="172719"/>
                </a:lnTo>
                <a:lnTo>
                  <a:pt x="973875" y="185235"/>
                </a:lnTo>
                <a:lnTo>
                  <a:pt x="971398" y="197403"/>
                </a:lnTo>
                <a:lnTo>
                  <a:pt x="969911" y="210426"/>
                </a:lnTo>
                <a:lnTo>
                  <a:pt x="969416" y="224281"/>
                </a:lnTo>
                <a:lnTo>
                  <a:pt x="969419" y="225342"/>
                </a:lnTo>
                <a:lnTo>
                  <a:pt x="970028" y="239423"/>
                </a:lnTo>
                <a:lnTo>
                  <a:pt x="971719" y="252435"/>
                </a:lnTo>
                <a:lnTo>
                  <a:pt x="974513" y="264368"/>
                </a:lnTo>
                <a:lnTo>
                  <a:pt x="978433" y="275208"/>
                </a:lnTo>
                <a:lnTo>
                  <a:pt x="986513" y="290561"/>
                </a:lnTo>
                <a:lnTo>
                  <a:pt x="994072" y="300688"/>
                </a:lnTo>
                <a:lnTo>
                  <a:pt x="1002817" y="309371"/>
                </a:lnTo>
                <a:lnTo>
                  <a:pt x="1015213" y="318260"/>
                </a:lnTo>
                <a:lnTo>
                  <a:pt x="1026557" y="324042"/>
                </a:lnTo>
                <a:lnTo>
                  <a:pt x="1038885" y="328421"/>
                </a:lnTo>
                <a:lnTo>
                  <a:pt x="1056853" y="332392"/>
                </a:lnTo>
                <a:lnTo>
                  <a:pt x="1069510" y="333888"/>
                </a:lnTo>
                <a:lnTo>
                  <a:pt x="1082573" y="334390"/>
                </a:lnTo>
                <a:lnTo>
                  <a:pt x="1088746" y="334313"/>
                </a:lnTo>
                <a:lnTo>
                  <a:pt x="1101590" y="333645"/>
                </a:lnTo>
                <a:lnTo>
                  <a:pt x="1114192" y="332311"/>
                </a:lnTo>
                <a:lnTo>
                  <a:pt x="1126515" y="330326"/>
                </a:lnTo>
                <a:lnTo>
                  <a:pt x="1135327" y="328542"/>
                </a:lnTo>
                <a:lnTo>
                  <a:pt x="1148324" y="325301"/>
                </a:lnTo>
                <a:lnTo>
                  <a:pt x="1158011" y="321944"/>
                </a:lnTo>
                <a:lnTo>
                  <a:pt x="1158011" y="279653"/>
                </a:lnTo>
                <a:lnTo>
                  <a:pt x="1148573" y="282687"/>
                </a:lnTo>
                <a:lnTo>
                  <a:pt x="1136287" y="286015"/>
                </a:lnTo>
                <a:lnTo>
                  <a:pt x="1124102" y="288670"/>
                </a:lnTo>
                <a:lnTo>
                  <a:pt x="1117028" y="289831"/>
                </a:lnTo>
                <a:lnTo>
                  <a:pt x="1104299" y="291247"/>
                </a:lnTo>
                <a:lnTo>
                  <a:pt x="1091971" y="291718"/>
                </a:lnTo>
                <a:lnTo>
                  <a:pt x="1090968" y="291715"/>
                </a:lnTo>
                <a:lnTo>
                  <a:pt x="1077900" y="290901"/>
                </a:lnTo>
                <a:lnTo>
                  <a:pt x="1065809" y="288670"/>
                </a:lnTo>
                <a:lnTo>
                  <a:pt x="1057808" y="286765"/>
                </a:lnTo>
                <a:lnTo>
                  <a:pt x="1050696" y="283463"/>
                </a:lnTo>
                <a:lnTo>
                  <a:pt x="1044727" y="279145"/>
                </a:lnTo>
                <a:lnTo>
                  <a:pt x="1038631" y="274700"/>
                </a:lnTo>
                <a:lnTo>
                  <a:pt x="1033805" y="268985"/>
                </a:lnTo>
                <a:lnTo>
                  <a:pt x="1030122" y="262000"/>
                </a:lnTo>
                <a:lnTo>
                  <a:pt x="1025474" y="249725"/>
                </a:lnTo>
                <a:lnTo>
                  <a:pt x="1023391" y="236346"/>
                </a:lnTo>
                <a:lnTo>
                  <a:pt x="1165123" y="236346"/>
                </a:lnTo>
                <a:lnTo>
                  <a:pt x="1165504" y="231139"/>
                </a:lnTo>
                <a:lnTo>
                  <a:pt x="1165631" y="224789"/>
                </a:lnTo>
                <a:lnTo>
                  <a:pt x="1165885" y="217423"/>
                </a:lnTo>
                <a:lnTo>
                  <a:pt x="1165455" y="203825"/>
                </a:lnTo>
                <a:close/>
              </a:path>
              <a:path w="4883683" h="438150">
                <a:moveTo>
                  <a:pt x="825373" y="119903"/>
                </a:moveTo>
                <a:lnTo>
                  <a:pt x="814436" y="126390"/>
                </a:lnTo>
                <a:lnTo>
                  <a:pt x="804316" y="134238"/>
                </a:lnTo>
                <a:lnTo>
                  <a:pt x="791597" y="147865"/>
                </a:lnTo>
                <a:lnTo>
                  <a:pt x="784439" y="158550"/>
                </a:lnTo>
                <a:lnTo>
                  <a:pt x="778243" y="170560"/>
                </a:lnTo>
                <a:lnTo>
                  <a:pt x="773104" y="184817"/>
                </a:lnTo>
                <a:lnTo>
                  <a:pt x="770378" y="196962"/>
                </a:lnTo>
                <a:lnTo>
                  <a:pt x="768743" y="210078"/>
                </a:lnTo>
                <a:lnTo>
                  <a:pt x="768197" y="224154"/>
                </a:lnTo>
                <a:lnTo>
                  <a:pt x="768662" y="236634"/>
                </a:lnTo>
                <a:lnTo>
                  <a:pt x="770267" y="249632"/>
                </a:lnTo>
                <a:lnTo>
                  <a:pt x="773017" y="261728"/>
                </a:lnTo>
                <a:lnTo>
                  <a:pt x="776909" y="272922"/>
                </a:lnTo>
                <a:lnTo>
                  <a:pt x="784774" y="288184"/>
                </a:lnTo>
                <a:lnTo>
                  <a:pt x="792194" y="298441"/>
                </a:lnTo>
                <a:lnTo>
                  <a:pt x="800760" y="307339"/>
                </a:lnTo>
                <a:lnTo>
                  <a:pt x="813059" y="316721"/>
                </a:lnTo>
                <a:lnTo>
                  <a:pt x="824188" y="322861"/>
                </a:lnTo>
                <a:lnTo>
                  <a:pt x="836320" y="327659"/>
                </a:lnTo>
                <a:lnTo>
                  <a:pt x="854110" y="332150"/>
                </a:lnTo>
                <a:lnTo>
                  <a:pt x="866798" y="333827"/>
                </a:lnTo>
                <a:lnTo>
                  <a:pt x="880008" y="334390"/>
                </a:lnTo>
                <a:lnTo>
                  <a:pt x="885593" y="334298"/>
                </a:lnTo>
                <a:lnTo>
                  <a:pt x="898390" y="333340"/>
                </a:lnTo>
                <a:lnTo>
                  <a:pt x="910615" y="331342"/>
                </a:lnTo>
                <a:lnTo>
                  <a:pt x="924089" y="327986"/>
                </a:lnTo>
                <a:lnTo>
                  <a:pt x="935126" y="324103"/>
                </a:lnTo>
                <a:lnTo>
                  <a:pt x="935126" y="281050"/>
                </a:lnTo>
                <a:lnTo>
                  <a:pt x="928141" y="283844"/>
                </a:lnTo>
                <a:lnTo>
                  <a:pt x="920775" y="286257"/>
                </a:lnTo>
                <a:lnTo>
                  <a:pt x="912901" y="288163"/>
                </a:lnTo>
                <a:lnTo>
                  <a:pt x="911849" y="288410"/>
                </a:lnTo>
                <a:lnTo>
                  <a:pt x="899772" y="290401"/>
                </a:lnTo>
                <a:lnTo>
                  <a:pt x="886485" y="291083"/>
                </a:lnTo>
                <a:lnTo>
                  <a:pt x="882799" y="291012"/>
                </a:lnTo>
                <a:lnTo>
                  <a:pt x="869725" y="289402"/>
                </a:lnTo>
                <a:lnTo>
                  <a:pt x="858291" y="285622"/>
                </a:lnTo>
                <a:lnTo>
                  <a:pt x="850290" y="281939"/>
                </a:lnTo>
                <a:lnTo>
                  <a:pt x="843813" y="277113"/>
                </a:lnTo>
                <a:lnTo>
                  <a:pt x="838606" y="271144"/>
                </a:lnTo>
                <a:lnTo>
                  <a:pt x="833526" y="265302"/>
                </a:lnTo>
                <a:lnTo>
                  <a:pt x="829589" y="258063"/>
                </a:lnTo>
                <a:lnTo>
                  <a:pt x="826922" y="249681"/>
                </a:lnTo>
                <a:lnTo>
                  <a:pt x="823757" y="235741"/>
                </a:lnTo>
                <a:lnTo>
                  <a:pt x="822858" y="222757"/>
                </a:lnTo>
                <a:lnTo>
                  <a:pt x="823204" y="213135"/>
                </a:lnTo>
                <a:lnTo>
                  <a:pt x="824957" y="200358"/>
                </a:lnTo>
                <a:lnTo>
                  <a:pt x="828192" y="189102"/>
                </a:lnTo>
                <a:lnTo>
                  <a:pt x="834563" y="176113"/>
                </a:lnTo>
                <a:lnTo>
                  <a:pt x="842289" y="166750"/>
                </a:lnTo>
                <a:lnTo>
                  <a:pt x="848258" y="161035"/>
                </a:lnTo>
                <a:lnTo>
                  <a:pt x="855116" y="156971"/>
                </a:lnTo>
                <a:lnTo>
                  <a:pt x="862863" y="154304"/>
                </a:lnTo>
                <a:lnTo>
                  <a:pt x="870610" y="151764"/>
                </a:lnTo>
                <a:lnTo>
                  <a:pt x="878738" y="150494"/>
                </a:lnTo>
                <a:lnTo>
                  <a:pt x="895629" y="150494"/>
                </a:lnTo>
                <a:lnTo>
                  <a:pt x="903630" y="151256"/>
                </a:lnTo>
                <a:lnTo>
                  <a:pt x="910996" y="153034"/>
                </a:lnTo>
                <a:lnTo>
                  <a:pt x="918362" y="154685"/>
                </a:lnTo>
                <a:lnTo>
                  <a:pt x="925347" y="156971"/>
                </a:lnTo>
                <a:lnTo>
                  <a:pt x="931824" y="159765"/>
                </a:lnTo>
                <a:lnTo>
                  <a:pt x="931824" y="116712"/>
                </a:lnTo>
                <a:lnTo>
                  <a:pt x="924585" y="113791"/>
                </a:lnTo>
                <a:lnTo>
                  <a:pt x="916457" y="111378"/>
                </a:lnTo>
                <a:lnTo>
                  <a:pt x="907440" y="109727"/>
                </a:lnTo>
                <a:lnTo>
                  <a:pt x="905005" y="109265"/>
                </a:lnTo>
                <a:lnTo>
                  <a:pt x="892552" y="107612"/>
                </a:lnTo>
                <a:lnTo>
                  <a:pt x="879627" y="107060"/>
                </a:lnTo>
                <a:lnTo>
                  <a:pt x="877854" y="107075"/>
                </a:lnTo>
                <a:lnTo>
                  <a:pt x="865403" y="107956"/>
                </a:lnTo>
                <a:lnTo>
                  <a:pt x="852855" y="110169"/>
                </a:lnTo>
                <a:lnTo>
                  <a:pt x="840257" y="113664"/>
                </a:lnTo>
                <a:lnTo>
                  <a:pt x="837081" y="114778"/>
                </a:lnTo>
                <a:lnTo>
                  <a:pt x="825373" y="119903"/>
                </a:lnTo>
                <a:close/>
              </a:path>
              <a:path w="4883683" h="438150">
                <a:moveTo>
                  <a:pt x="575945" y="142620"/>
                </a:moveTo>
                <a:lnTo>
                  <a:pt x="575043" y="142620"/>
                </a:lnTo>
                <a:lnTo>
                  <a:pt x="570128" y="112521"/>
                </a:lnTo>
                <a:lnTo>
                  <a:pt x="526376" y="112521"/>
                </a:lnTo>
                <a:lnTo>
                  <a:pt x="526376" y="328802"/>
                </a:lnTo>
                <a:lnTo>
                  <a:pt x="579285" y="328802"/>
                </a:lnTo>
                <a:lnTo>
                  <a:pt x="579285" y="179958"/>
                </a:lnTo>
                <a:lnTo>
                  <a:pt x="584427" y="173985"/>
                </a:lnTo>
                <a:lnTo>
                  <a:pt x="593934" y="165414"/>
                </a:lnTo>
                <a:lnTo>
                  <a:pt x="604405" y="158750"/>
                </a:lnTo>
                <a:lnTo>
                  <a:pt x="609141" y="156547"/>
                </a:lnTo>
                <a:lnTo>
                  <a:pt x="621346" y="152770"/>
                </a:lnTo>
                <a:lnTo>
                  <a:pt x="633983" y="151510"/>
                </a:lnTo>
                <a:lnTo>
                  <a:pt x="641718" y="151510"/>
                </a:lnTo>
                <a:lnTo>
                  <a:pt x="648309" y="153034"/>
                </a:lnTo>
                <a:lnTo>
                  <a:pt x="653732" y="155955"/>
                </a:lnTo>
                <a:lnTo>
                  <a:pt x="659168" y="159003"/>
                </a:lnTo>
                <a:lnTo>
                  <a:pt x="663232" y="163956"/>
                </a:lnTo>
                <a:lnTo>
                  <a:pt x="665899" y="170687"/>
                </a:lnTo>
                <a:lnTo>
                  <a:pt x="667092" y="173862"/>
                </a:lnTo>
                <a:lnTo>
                  <a:pt x="667918" y="177545"/>
                </a:lnTo>
                <a:lnTo>
                  <a:pt x="668362" y="181737"/>
                </a:lnTo>
                <a:lnTo>
                  <a:pt x="668807" y="185800"/>
                </a:lnTo>
                <a:lnTo>
                  <a:pt x="669036" y="190880"/>
                </a:lnTo>
                <a:lnTo>
                  <a:pt x="669036" y="328802"/>
                </a:lnTo>
                <a:lnTo>
                  <a:pt x="721944" y="328802"/>
                </a:lnTo>
                <a:lnTo>
                  <a:pt x="721944" y="181228"/>
                </a:lnTo>
                <a:lnTo>
                  <a:pt x="721677" y="175005"/>
                </a:lnTo>
                <a:lnTo>
                  <a:pt x="721156" y="169544"/>
                </a:lnTo>
                <a:lnTo>
                  <a:pt x="720636" y="164083"/>
                </a:lnTo>
                <a:lnTo>
                  <a:pt x="719632" y="159003"/>
                </a:lnTo>
                <a:lnTo>
                  <a:pt x="718146" y="154431"/>
                </a:lnTo>
                <a:lnTo>
                  <a:pt x="715467" y="146176"/>
                </a:lnTo>
                <a:lnTo>
                  <a:pt x="711784" y="138937"/>
                </a:lnTo>
                <a:lnTo>
                  <a:pt x="707097" y="132968"/>
                </a:lnTo>
                <a:lnTo>
                  <a:pt x="702411" y="126872"/>
                </a:lnTo>
                <a:lnTo>
                  <a:pt x="697014" y="121919"/>
                </a:lnTo>
                <a:lnTo>
                  <a:pt x="690905" y="118237"/>
                </a:lnTo>
                <a:lnTo>
                  <a:pt x="684809" y="114426"/>
                </a:lnTo>
                <a:lnTo>
                  <a:pt x="678065" y="111632"/>
                </a:lnTo>
                <a:lnTo>
                  <a:pt x="670699" y="109854"/>
                </a:lnTo>
                <a:lnTo>
                  <a:pt x="663333" y="108076"/>
                </a:lnTo>
                <a:lnTo>
                  <a:pt x="655713" y="107060"/>
                </a:lnTo>
                <a:lnTo>
                  <a:pt x="639483" y="107060"/>
                </a:lnTo>
                <a:lnTo>
                  <a:pt x="631634" y="108076"/>
                </a:lnTo>
                <a:lnTo>
                  <a:pt x="624268" y="110108"/>
                </a:lnTo>
                <a:lnTo>
                  <a:pt x="616902" y="112140"/>
                </a:lnTo>
                <a:lnTo>
                  <a:pt x="610171" y="114807"/>
                </a:lnTo>
                <a:lnTo>
                  <a:pt x="604062" y="118109"/>
                </a:lnTo>
                <a:lnTo>
                  <a:pt x="597966" y="121284"/>
                </a:lnTo>
                <a:lnTo>
                  <a:pt x="592531" y="125094"/>
                </a:lnTo>
                <a:lnTo>
                  <a:pt x="587768" y="129412"/>
                </a:lnTo>
                <a:lnTo>
                  <a:pt x="583006" y="133730"/>
                </a:lnTo>
                <a:lnTo>
                  <a:pt x="579069" y="138175"/>
                </a:lnTo>
                <a:lnTo>
                  <a:pt x="575945" y="142620"/>
                </a:lnTo>
                <a:close/>
              </a:path>
              <a:path w="4883683" h="438150">
                <a:moveTo>
                  <a:pt x="344861" y="331968"/>
                </a:moveTo>
                <a:lnTo>
                  <a:pt x="357621" y="333788"/>
                </a:lnTo>
                <a:lnTo>
                  <a:pt x="371170" y="334390"/>
                </a:lnTo>
                <a:lnTo>
                  <a:pt x="379206" y="334173"/>
                </a:lnTo>
                <a:lnTo>
                  <a:pt x="392214" y="332808"/>
                </a:lnTo>
                <a:lnTo>
                  <a:pt x="404496" y="330177"/>
                </a:lnTo>
                <a:lnTo>
                  <a:pt x="416052" y="326263"/>
                </a:lnTo>
                <a:lnTo>
                  <a:pt x="430657" y="318936"/>
                </a:lnTo>
                <a:lnTo>
                  <a:pt x="441046" y="311665"/>
                </a:lnTo>
                <a:lnTo>
                  <a:pt x="450316" y="303148"/>
                </a:lnTo>
                <a:lnTo>
                  <a:pt x="460497" y="290342"/>
                </a:lnTo>
                <a:lnTo>
                  <a:pt x="466890" y="279321"/>
                </a:lnTo>
                <a:lnTo>
                  <a:pt x="472084" y="267207"/>
                </a:lnTo>
                <a:lnTo>
                  <a:pt x="474704" y="259035"/>
                </a:lnTo>
                <a:lnTo>
                  <a:pt x="477460" y="246930"/>
                </a:lnTo>
                <a:lnTo>
                  <a:pt x="479114" y="234160"/>
                </a:lnTo>
                <a:lnTo>
                  <a:pt x="479666" y="220725"/>
                </a:lnTo>
                <a:lnTo>
                  <a:pt x="479400" y="211320"/>
                </a:lnTo>
                <a:lnTo>
                  <a:pt x="478091" y="198359"/>
                </a:lnTo>
                <a:lnTo>
                  <a:pt x="475687" y="186038"/>
                </a:lnTo>
                <a:lnTo>
                  <a:pt x="472186" y="174370"/>
                </a:lnTo>
                <a:lnTo>
                  <a:pt x="465277" y="158713"/>
                </a:lnTo>
                <a:lnTo>
                  <a:pt x="458566" y="148000"/>
                </a:lnTo>
                <a:lnTo>
                  <a:pt x="450646" y="138429"/>
                </a:lnTo>
                <a:lnTo>
                  <a:pt x="438892" y="127854"/>
                </a:lnTo>
                <a:lnTo>
                  <a:pt x="428215" y="120912"/>
                </a:lnTo>
                <a:lnTo>
                  <a:pt x="416382" y="115315"/>
                </a:lnTo>
                <a:lnTo>
                  <a:pt x="408986" y="112642"/>
                </a:lnTo>
                <a:lnTo>
                  <a:pt x="397018" y="109552"/>
                </a:lnTo>
                <a:lnTo>
                  <a:pt x="384265" y="107686"/>
                </a:lnTo>
                <a:lnTo>
                  <a:pt x="370725" y="107060"/>
                </a:lnTo>
                <a:lnTo>
                  <a:pt x="362681" y="107288"/>
                </a:lnTo>
                <a:lnTo>
                  <a:pt x="349680" y="108696"/>
                </a:lnTo>
                <a:lnTo>
                  <a:pt x="337406" y="111378"/>
                </a:lnTo>
                <a:lnTo>
                  <a:pt x="325856" y="115315"/>
                </a:lnTo>
                <a:lnTo>
                  <a:pt x="311245" y="122552"/>
                </a:lnTo>
                <a:lnTo>
                  <a:pt x="300859" y="129832"/>
                </a:lnTo>
                <a:lnTo>
                  <a:pt x="291592" y="138429"/>
                </a:lnTo>
                <a:lnTo>
                  <a:pt x="281407" y="151145"/>
                </a:lnTo>
                <a:lnTo>
                  <a:pt x="275012" y="162176"/>
                </a:lnTo>
                <a:lnTo>
                  <a:pt x="269824" y="174370"/>
                </a:lnTo>
                <a:lnTo>
                  <a:pt x="267224" y="182449"/>
                </a:lnTo>
                <a:lnTo>
                  <a:pt x="264448" y="194570"/>
                </a:lnTo>
                <a:lnTo>
                  <a:pt x="262784" y="207334"/>
                </a:lnTo>
                <a:lnTo>
                  <a:pt x="262229" y="220725"/>
                </a:lnTo>
                <a:lnTo>
                  <a:pt x="262502" y="230297"/>
                </a:lnTo>
                <a:lnTo>
                  <a:pt x="263818" y="243266"/>
                </a:lnTo>
                <a:lnTo>
                  <a:pt x="266222" y="255569"/>
                </a:lnTo>
                <a:lnTo>
                  <a:pt x="269709" y="267207"/>
                </a:lnTo>
                <a:lnTo>
                  <a:pt x="276623" y="282774"/>
                </a:lnTo>
                <a:lnTo>
                  <a:pt x="283331" y="293497"/>
                </a:lnTo>
                <a:lnTo>
                  <a:pt x="291249" y="303148"/>
                </a:lnTo>
                <a:lnTo>
                  <a:pt x="303014" y="313638"/>
                </a:lnTo>
                <a:lnTo>
                  <a:pt x="313690" y="320586"/>
                </a:lnTo>
                <a:lnTo>
                  <a:pt x="325526" y="326263"/>
                </a:lnTo>
                <a:lnTo>
                  <a:pt x="320941" y="251078"/>
                </a:lnTo>
                <a:lnTo>
                  <a:pt x="319689" y="246478"/>
                </a:lnTo>
                <a:lnTo>
                  <a:pt x="317617" y="234284"/>
                </a:lnTo>
                <a:lnTo>
                  <a:pt x="316928" y="220725"/>
                </a:lnTo>
                <a:lnTo>
                  <a:pt x="317044" y="214994"/>
                </a:lnTo>
                <a:lnTo>
                  <a:pt x="318301" y="201989"/>
                </a:lnTo>
                <a:lnTo>
                  <a:pt x="320941" y="190372"/>
                </a:lnTo>
                <a:lnTo>
                  <a:pt x="323621" y="181609"/>
                </a:lnTo>
                <a:lnTo>
                  <a:pt x="327342" y="174243"/>
                </a:lnTo>
                <a:lnTo>
                  <a:pt x="332105" y="168275"/>
                </a:lnTo>
                <a:lnTo>
                  <a:pt x="336867" y="162305"/>
                </a:lnTo>
                <a:lnTo>
                  <a:pt x="342557" y="157860"/>
                </a:lnTo>
                <a:lnTo>
                  <a:pt x="349186" y="154939"/>
                </a:lnTo>
                <a:lnTo>
                  <a:pt x="355803" y="151891"/>
                </a:lnTo>
                <a:lnTo>
                  <a:pt x="362991" y="150494"/>
                </a:lnTo>
                <a:lnTo>
                  <a:pt x="378612" y="150494"/>
                </a:lnTo>
                <a:lnTo>
                  <a:pt x="385914" y="151891"/>
                </a:lnTo>
                <a:lnTo>
                  <a:pt x="392607" y="154939"/>
                </a:lnTo>
                <a:lnTo>
                  <a:pt x="399300" y="157860"/>
                </a:lnTo>
                <a:lnTo>
                  <a:pt x="405028" y="162305"/>
                </a:lnTo>
                <a:lnTo>
                  <a:pt x="409790" y="168275"/>
                </a:lnTo>
                <a:lnTo>
                  <a:pt x="414553" y="174243"/>
                </a:lnTo>
                <a:lnTo>
                  <a:pt x="418274" y="181609"/>
                </a:lnTo>
                <a:lnTo>
                  <a:pt x="420954" y="190372"/>
                </a:lnTo>
                <a:lnTo>
                  <a:pt x="422208" y="194974"/>
                </a:lnTo>
                <a:lnTo>
                  <a:pt x="424286" y="207167"/>
                </a:lnTo>
                <a:lnTo>
                  <a:pt x="424980" y="220725"/>
                </a:lnTo>
                <a:lnTo>
                  <a:pt x="424862" y="226459"/>
                </a:lnTo>
                <a:lnTo>
                  <a:pt x="423599" y="239462"/>
                </a:lnTo>
                <a:lnTo>
                  <a:pt x="420954" y="251078"/>
                </a:lnTo>
                <a:lnTo>
                  <a:pt x="418274" y="259841"/>
                </a:lnTo>
                <a:lnTo>
                  <a:pt x="414553" y="267207"/>
                </a:lnTo>
                <a:lnTo>
                  <a:pt x="409790" y="273050"/>
                </a:lnTo>
                <a:lnTo>
                  <a:pt x="405028" y="279018"/>
                </a:lnTo>
                <a:lnTo>
                  <a:pt x="399376" y="283463"/>
                </a:lnTo>
                <a:lnTo>
                  <a:pt x="392823" y="286512"/>
                </a:lnTo>
                <a:lnTo>
                  <a:pt x="386283" y="289559"/>
                </a:lnTo>
                <a:lnTo>
                  <a:pt x="379056" y="291083"/>
                </a:lnTo>
                <a:lnTo>
                  <a:pt x="363283" y="291083"/>
                </a:lnTo>
                <a:lnTo>
                  <a:pt x="356031" y="289559"/>
                </a:lnTo>
                <a:lnTo>
                  <a:pt x="349415" y="286512"/>
                </a:lnTo>
                <a:lnTo>
                  <a:pt x="342785" y="283463"/>
                </a:lnTo>
                <a:lnTo>
                  <a:pt x="337058" y="279018"/>
                </a:lnTo>
                <a:lnTo>
                  <a:pt x="332890" y="328917"/>
                </a:lnTo>
                <a:lnTo>
                  <a:pt x="344861" y="331968"/>
                </a:lnTo>
                <a:close/>
              </a:path>
              <a:path w="4883683" h="438150">
                <a:moveTo>
                  <a:pt x="337058" y="279018"/>
                </a:moveTo>
                <a:lnTo>
                  <a:pt x="332219" y="273050"/>
                </a:lnTo>
                <a:lnTo>
                  <a:pt x="327380" y="267207"/>
                </a:lnTo>
                <a:lnTo>
                  <a:pt x="323621" y="259841"/>
                </a:lnTo>
                <a:lnTo>
                  <a:pt x="320941" y="251078"/>
                </a:lnTo>
                <a:lnTo>
                  <a:pt x="325526" y="326263"/>
                </a:lnTo>
                <a:lnTo>
                  <a:pt x="332890" y="328917"/>
                </a:lnTo>
                <a:lnTo>
                  <a:pt x="337058" y="279018"/>
                </a:lnTo>
                <a:close/>
              </a:path>
              <a:path w="4883683" h="438150">
                <a:moveTo>
                  <a:pt x="2264181" y="30098"/>
                </a:moveTo>
                <a:lnTo>
                  <a:pt x="2185060" y="30098"/>
                </a:lnTo>
                <a:lnTo>
                  <a:pt x="2185060" y="328802"/>
                </a:lnTo>
                <a:lnTo>
                  <a:pt x="2256053" y="328802"/>
                </a:lnTo>
                <a:lnTo>
                  <a:pt x="2262276" y="283082"/>
                </a:lnTo>
                <a:lnTo>
                  <a:pt x="2239797" y="283082"/>
                </a:lnTo>
                <a:lnTo>
                  <a:pt x="2239797" y="75818"/>
                </a:lnTo>
                <a:lnTo>
                  <a:pt x="2263927" y="75818"/>
                </a:lnTo>
                <a:lnTo>
                  <a:pt x="2274396" y="75994"/>
                </a:lnTo>
                <a:lnTo>
                  <a:pt x="2287185" y="76750"/>
                </a:lnTo>
                <a:lnTo>
                  <a:pt x="2298979" y="78104"/>
                </a:lnTo>
                <a:lnTo>
                  <a:pt x="2315683" y="81464"/>
                </a:lnTo>
                <a:lnTo>
                  <a:pt x="2327300" y="85216"/>
                </a:lnTo>
                <a:lnTo>
                  <a:pt x="2341303" y="91916"/>
                </a:lnTo>
                <a:lnTo>
                  <a:pt x="2351684" y="98805"/>
                </a:lnTo>
                <a:lnTo>
                  <a:pt x="2362309" y="108556"/>
                </a:lnTo>
                <a:lnTo>
                  <a:pt x="2370099" y="118617"/>
                </a:lnTo>
                <a:lnTo>
                  <a:pt x="2377519" y="132456"/>
                </a:lnTo>
                <a:lnTo>
                  <a:pt x="2381783" y="144906"/>
                </a:lnTo>
                <a:lnTo>
                  <a:pt x="2383461" y="152057"/>
                </a:lnTo>
                <a:lnTo>
                  <a:pt x="2385243" y="164471"/>
                </a:lnTo>
                <a:lnTo>
                  <a:pt x="2385847" y="177926"/>
                </a:lnTo>
                <a:lnTo>
                  <a:pt x="2385613" y="187266"/>
                </a:lnTo>
                <a:lnTo>
                  <a:pt x="2384296" y="201071"/>
                </a:lnTo>
                <a:lnTo>
                  <a:pt x="2381833" y="213705"/>
                </a:lnTo>
                <a:lnTo>
                  <a:pt x="2378238" y="225167"/>
                </a:lnTo>
                <a:lnTo>
                  <a:pt x="2382958" y="299872"/>
                </a:lnTo>
                <a:lnTo>
                  <a:pt x="2392832" y="292734"/>
                </a:lnTo>
                <a:lnTo>
                  <a:pt x="2404780" y="281896"/>
                </a:lnTo>
                <a:lnTo>
                  <a:pt x="2413140" y="272359"/>
                </a:lnTo>
                <a:lnTo>
                  <a:pt x="2420391" y="262000"/>
                </a:lnTo>
                <a:lnTo>
                  <a:pt x="2428076" y="247825"/>
                </a:lnTo>
                <a:lnTo>
                  <a:pt x="2432879" y="236025"/>
                </a:lnTo>
                <a:lnTo>
                  <a:pt x="2436647" y="223519"/>
                </a:lnTo>
                <a:lnTo>
                  <a:pt x="2440321" y="204281"/>
                </a:lnTo>
                <a:lnTo>
                  <a:pt x="2441566" y="191544"/>
                </a:lnTo>
                <a:lnTo>
                  <a:pt x="2441981" y="178307"/>
                </a:lnTo>
                <a:lnTo>
                  <a:pt x="2441733" y="168274"/>
                </a:lnTo>
                <a:lnTo>
                  <a:pt x="2440625" y="155384"/>
                </a:lnTo>
                <a:lnTo>
                  <a:pt x="2438600" y="142980"/>
                </a:lnTo>
                <a:lnTo>
                  <a:pt x="2435631" y="131063"/>
                </a:lnTo>
                <a:lnTo>
                  <a:pt x="2429327" y="113669"/>
                </a:lnTo>
                <a:lnTo>
                  <a:pt x="2423662" y="102348"/>
                </a:lnTo>
                <a:lnTo>
                  <a:pt x="2416962" y="91693"/>
                </a:lnTo>
                <a:lnTo>
                  <a:pt x="2405661" y="77906"/>
                </a:lnTo>
                <a:lnTo>
                  <a:pt x="2396444" y="69091"/>
                </a:lnTo>
                <a:lnTo>
                  <a:pt x="2386228" y="61087"/>
                </a:lnTo>
                <a:lnTo>
                  <a:pt x="2368291" y="50396"/>
                </a:lnTo>
                <a:lnTo>
                  <a:pt x="2356577" y="45139"/>
                </a:lnTo>
                <a:lnTo>
                  <a:pt x="2344064" y="40639"/>
                </a:lnTo>
                <a:lnTo>
                  <a:pt x="2332761" y="37337"/>
                </a:lnTo>
                <a:lnTo>
                  <a:pt x="2326411" y="36067"/>
                </a:lnTo>
                <a:lnTo>
                  <a:pt x="2320061" y="34797"/>
                </a:lnTo>
                <a:lnTo>
                  <a:pt x="2313330" y="33654"/>
                </a:lnTo>
                <a:lnTo>
                  <a:pt x="2306472" y="32765"/>
                </a:lnTo>
                <a:lnTo>
                  <a:pt x="2299741" y="31876"/>
                </a:lnTo>
                <a:lnTo>
                  <a:pt x="2292629" y="31241"/>
                </a:lnTo>
                <a:lnTo>
                  <a:pt x="2285390" y="30733"/>
                </a:lnTo>
                <a:lnTo>
                  <a:pt x="2278278" y="30352"/>
                </a:lnTo>
                <a:lnTo>
                  <a:pt x="2271166" y="30098"/>
                </a:lnTo>
                <a:lnTo>
                  <a:pt x="2264181" y="30098"/>
                </a:lnTo>
                <a:close/>
              </a:path>
              <a:path w="4883683" h="438150">
                <a:moveTo>
                  <a:pt x="2256053" y="328802"/>
                </a:moveTo>
                <a:lnTo>
                  <a:pt x="2273530" y="328493"/>
                </a:lnTo>
                <a:lnTo>
                  <a:pt x="2286456" y="327811"/>
                </a:lnTo>
                <a:lnTo>
                  <a:pt x="2298713" y="326732"/>
                </a:lnTo>
                <a:lnTo>
                  <a:pt x="2310282" y="325246"/>
                </a:lnTo>
                <a:lnTo>
                  <a:pt x="2317139" y="324133"/>
                </a:lnTo>
                <a:lnTo>
                  <a:pt x="2330083" y="321497"/>
                </a:lnTo>
                <a:lnTo>
                  <a:pt x="2342184" y="318275"/>
                </a:lnTo>
                <a:lnTo>
                  <a:pt x="2353462" y="314451"/>
                </a:lnTo>
                <a:lnTo>
                  <a:pt x="2360248" y="311777"/>
                </a:lnTo>
                <a:lnTo>
                  <a:pt x="2372085" y="306220"/>
                </a:lnTo>
                <a:lnTo>
                  <a:pt x="2382958" y="299872"/>
                </a:lnTo>
                <a:lnTo>
                  <a:pt x="2378238" y="225167"/>
                </a:lnTo>
                <a:lnTo>
                  <a:pt x="2373528" y="235457"/>
                </a:lnTo>
                <a:lnTo>
                  <a:pt x="2367011" y="245591"/>
                </a:lnTo>
                <a:lnTo>
                  <a:pt x="2358596" y="255086"/>
                </a:lnTo>
                <a:lnTo>
                  <a:pt x="2348704" y="263176"/>
                </a:lnTo>
                <a:lnTo>
                  <a:pt x="2337333" y="269875"/>
                </a:lnTo>
                <a:lnTo>
                  <a:pt x="2327727" y="273898"/>
                </a:lnTo>
                <a:lnTo>
                  <a:pt x="2316964" y="277195"/>
                </a:lnTo>
                <a:lnTo>
                  <a:pt x="2305038" y="279766"/>
                </a:lnTo>
                <a:lnTo>
                  <a:pt x="2291948" y="281606"/>
                </a:lnTo>
                <a:lnTo>
                  <a:pt x="2277694" y="282713"/>
                </a:lnTo>
                <a:lnTo>
                  <a:pt x="2262276" y="283082"/>
                </a:lnTo>
                <a:lnTo>
                  <a:pt x="2256053" y="328802"/>
                </a:lnTo>
                <a:close/>
              </a:path>
              <a:path w="4883683" h="438150">
                <a:moveTo>
                  <a:pt x="1539886" y="333702"/>
                </a:moveTo>
                <a:lnTo>
                  <a:pt x="1554378" y="334390"/>
                </a:lnTo>
                <a:lnTo>
                  <a:pt x="1561617" y="334390"/>
                </a:lnTo>
                <a:lnTo>
                  <a:pt x="1569237" y="333882"/>
                </a:lnTo>
                <a:lnTo>
                  <a:pt x="1577492" y="332866"/>
                </a:lnTo>
                <a:lnTo>
                  <a:pt x="1585747" y="331723"/>
                </a:lnTo>
                <a:lnTo>
                  <a:pt x="1592859" y="330326"/>
                </a:lnTo>
                <a:lnTo>
                  <a:pt x="1598828" y="328548"/>
                </a:lnTo>
                <a:lnTo>
                  <a:pt x="1598828" y="284860"/>
                </a:lnTo>
                <a:lnTo>
                  <a:pt x="1593494" y="286257"/>
                </a:lnTo>
                <a:lnTo>
                  <a:pt x="1587779" y="287527"/>
                </a:lnTo>
                <a:lnTo>
                  <a:pt x="1581810" y="288543"/>
                </a:lnTo>
                <a:lnTo>
                  <a:pt x="1575714" y="289432"/>
                </a:lnTo>
                <a:lnTo>
                  <a:pt x="1569618" y="289940"/>
                </a:lnTo>
                <a:lnTo>
                  <a:pt x="1559404" y="289821"/>
                </a:lnTo>
                <a:lnTo>
                  <a:pt x="1545571" y="286785"/>
                </a:lnTo>
                <a:lnTo>
                  <a:pt x="1536979" y="279653"/>
                </a:lnTo>
                <a:lnTo>
                  <a:pt x="1534439" y="275716"/>
                </a:lnTo>
                <a:lnTo>
                  <a:pt x="1533169" y="269493"/>
                </a:lnTo>
                <a:lnTo>
                  <a:pt x="1533169" y="155955"/>
                </a:lnTo>
                <a:lnTo>
                  <a:pt x="1595780" y="155955"/>
                </a:lnTo>
                <a:lnTo>
                  <a:pt x="1595780" y="112521"/>
                </a:lnTo>
                <a:lnTo>
                  <a:pt x="1533169" y="112521"/>
                </a:lnTo>
                <a:lnTo>
                  <a:pt x="1533169" y="51942"/>
                </a:lnTo>
                <a:lnTo>
                  <a:pt x="1480337" y="51942"/>
                </a:lnTo>
                <a:lnTo>
                  <a:pt x="1480337" y="112521"/>
                </a:lnTo>
                <a:lnTo>
                  <a:pt x="1439951" y="112521"/>
                </a:lnTo>
                <a:lnTo>
                  <a:pt x="1439951" y="155955"/>
                </a:lnTo>
                <a:lnTo>
                  <a:pt x="1480337" y="155955"/>
                </a:lnTo>
                <a:lnTo>
                  <a:pt x="1480337" y="268096"/>
                </a:lnTo>
                <a:lnTo>
                  <a:pt x="1480576" y="276612"/>
                </a:lnTo>
                <a:lnTo>
                  <a:pt x="1482206" y="289720"/>
                </a:lnTo>
                <a:lnTo>
                  <a:pt x="1485417" y="300227"/>
                </a:lnTo>
                <a:lnTo>
                  <a:pt x="1490258" y="308899"/>
                </a:lnTo>
                <a:lnTo>
                  <a:pt x="1498779" y="318236"/>
                </a:lnTo>
                <a:lnTo>
                  <a:pt x="1509928" y="325627"/>
                </a:lnTo>
                <a:lnTo>
                  <a:pt x="1515641" y="328193"/>
                </a:lnTo>
                <a:lnTo>
                  <a:pt x="1526969" y="331636"/>
                </a:lnTo>
                <a:lnTo>
                  <a:pt x="1539886" y="3337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455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455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0644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570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172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344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40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6455" y="1749552"/>
            <a:ext cx="108051" cy="140588"/>
          </a:xfrm>
          <a:custGeom>
            <a:avLst/>
            <a:gdLst/>
            <a:ahLst/>
            <a:cxnLst/>
            <a:rect l="l" t="t" r="r" b="b"/>
            <a:pathLst>
              <a:path w="108051" h="140588">
                <a:moveTo>
                  <a:pt x="53797" y="0"/>
                </a:moveTo>
                <a:lnTo>
                  <a:pt x="46062" y="0"/>
                </a:lnTo>
                <a:lnTo>
                  <a:pt x="38874" y="1397"/>
                </a:lnTo>
                <a:lnTo>
                  <a:pt x="32257" y="4445"/>
                </a:lnTo>
                <a:lnTo>
                  <a:pt x="25628" y="7365"/>
                </a:lnTo>
                <a:lnTo>
                  <a:pt x="19939" y="11811"/>
                </a:lnTo>
                <a:lnTo>
                  <a:pt x="15176" y="17780"/>
                </a:lnTo>
                <a:lnTo>
                  <a:pt x="10414" y="23749"/>
                </a:lnTo>
                <a:lnTo>
                  <a:pt x="6692" y="31114"/>
                </a:lnTo>
                <a:lnTo>
                  <a:pt x="4013" y="39877"/>
                </a:lnTo>
                <a:lnTo>
                  <a:pt x="1372" y="51494"/>
                </a:lnTo>
                <a:lnTo>
                  <a:pt x="116" y="64499"/>
                </a:lnTo>
                <a:lnTo>
                  <a:pt x="0" y="70231"/>
                </a:lnTo>
                <a:lnTo>
                  <a:pt x="689" y="83789"/>
                </a:lnTo>
                <a:lnTo>
                  <a:pt x="2760" y="95983"/>
                </a:lnTo>
                <a:lnTo>
                  <a:pt x="4013" y="100584"/>
                </a:lnTo>
                <a:lnTo>
                  <a:pt x="6692" y="109347"/>
                </a:lnTo>
                <a:lnTo>
                  <a:pt x="10452" y="116712"/>
                </a:lnTo>
                <a:lnTo>
                  <a:pt x="15290" y="122555"/>
                </a:lnTo>
                <a:lnTo>
                  <a:pt x="20129" y="128524"/>
                </a:lnTo>
                <a:lnTo>
                  <a:pt x="25857" y="132969"/>
                </a:lnTo>
                <a:lnTo>
                  <a:pt x="32486" y="136017"/>
                </a:lnTo>
                <a:lnTo>
                  <a:pt x="39103" y="139064"/>
                </a:lnTo>
                <a:lnTo>
                  <a:pt x="46354" y="140588"/>
                </a:lnTo>
                <a:lnTo>
                  <a:pt x="54241" y="140588"/>
                </a:lnTo>
                <a:lnTo>
                  <a:pt x="62128" y="140588"/>
                </a:lnTo>
                <a:lnTo>
                  <a:pt x="69354" y="139064"/>
                </a:lnTo>
                <a:lnTo>
                  <a:pt x="75895" y="136017"/>
                </a:lnTo>
                <a:lnTo>
                  <a:pt x="82448" y="132969"/>
                </a:lnTo>
                <a:lnTo>
                  <a:pt x="88099" y="128524"/>
                </a:lnTo>
                <a:lnTo>
                  <a:pt x="92862" y="122555"/>
                </a:lnTo>
                <a:lnTo>
                  <a:pt x="97624" y="116712"/>
                </a:lnTo>
                <a:lnTo>
                  <a:pt x="101345" y="109347"/>
                </a:lnTo>
                <a:lnTo>
                  <a:pt x="104025" y="100584"/>
                </a:lnTo>
                <a:lnTo>
                  <a:pt x="106670" y="88967"/>
                </a:lnTo>
                <a:lnTo>
                  <a:pt x="107934" y="75964"/>
                </a:lnTo>
                <a:lnTo>
                  <a:pt x="108051" y="70231"/>
                </a:lnTo>
                <a:lnTo>
                  <a:pt x="107357" y="56672"/>
                </a:lnTo>
                <a:lnTo>
                  <a:pt x="105279" y="44479"/>
                </a:lnTo>
                <a:lnTo>
                  <a:pt x="104025" y="39877"/>
                </a:lnTo>
                <a:lnTo>
                  <a:pt x="101345" y="31114"/>
                </a:lnTo>
                <a:lnTo>
                  <a:pt x="97624" y="23749"/>
                </a:lnTo>
                <a:lnTo>
                  <a:pt x="92862" y="17780"/>
                </a:lnTo>
                <a:lnTo>
                  <a:pt x="88099" y="11811"/>
                </a:lnTo>
                <a:lnTo>
                  <a:pt x="82372" y="7365"/>
                </a:lnTo>
                <a:lnTo>
                  <a:pt x="75679" y="4445"/>
                </a:lnTo>
                <a:lnTo>
                  <a:pt x="68986" y="1397"/>
                </a:lnTo>
                <a:lnTo>
                  <a:pt x="61683" y="0"/>
                </a:lnTo>
                <a:lnTo>
                  <a:pt x="53797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470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76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3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8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5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8663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5331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7" y="0"/>
                </a:moveTo>
                <a:lnTo>
                  <a:pt x="38227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5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807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509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510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9927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5259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027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009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5" y="330327"/>
                </a:lnTo>
                <a:lnTo>
                  <a:pt x="47371" y="329057"/>
                </a:lnTo>
                <a:lnTo>
                  <a:pt x="35305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711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8147" y="170611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5" y="39116"/>
                </a:lnTo>
                <a:lnTo>
                  <a:pt x="185674" y="39116"/>
                </a:lnTo>
                <a:lnTo>
                  <a:pt x="189864" y="33274"/>
                </a:lnTo>
                <a:lnTo>
                  <a:pt x="194437" y="28067"/>
                </a:lnTo>
                <a:lnTo>
                  <a:pt x="199643" y="23241"/>
                </a:lnTo>
                <a:lnTo>
                  <a:pt x="204724" y="18542"/>
                </a:lnTo>
                <a:lnTo>
                  <a:pt x="210438" y="14478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2" y="4953"/>
                </a:lnTo>
                <a:lnTo>
                  <a:pt x="236854" y="2921"/>
                </a:lnTo>
                <a:lnTo>
                  <a:pt x="244093" y="1016"/>
                </a:lnTo>
                <a:lnTo>
                  <a:pt x="251840" y="0"/>
                </a:lnTo>
                <a:lnTo>
                  <a:pt x="259968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4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0" y="48387"/>
                </a:lnTo>
                <a:lnTo>
                  <a:pt x="328929" y="52197"/>
                </a:lnTo>
                <a:lnTo>
                  <a:pt x="329564" y="56261"/>
                </a:lnTo>
                <a:lnTo>
                  <a:pt x="330200" y="60452"/>
                </a:lnTo>
                <a:lnTo>
                  <a:pt x="330707" y="65151"/>
                </a:lnTo>
                <a:lnTo>
                  <a:pt x="330962" y="70104"/>
                </a:lnTo>
                <a:lnTo>
                  <a:pt x="331342" y="75184"/>
                </a:lnTo>
                <a:lnTo>
                  <a:pt x="331469" y="81026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3"/>
                </a:lnTo>
                <a:lnTo>
                  <a:pt x="278129" y="77089"/>
                </a:lnTo>
                <a:lnTo>
                  <a:pt x="277749" y="73025"/>
                </a:lnTo>
                <a:lnTo>
                  <a:pt x="277240" y="69596"/>
                </a:lnTo>
                <a:lnTo>
                  <a:pt x="276478" y="66548"/>
                </a:lnTo>
                <a:lnTo>
                  <a:pt x="274954" y="60071"/>
                </a:lnTo>
                <a:lnTo>
                  <a:pt x="271652" y="54737"/>
                </a:lnTo>
                <a:lnTo>
                  <a:pt x="266953" y="50800"/>
                </a:lnTo>
                <a:lnTo>
                  <a:pt x="262127" y="46736"/>
                </a:lnTo>
                <a:lnTo>
                  <a:pt x="255524" y="44577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5" y="54610"/>
                </a:lnTo>
                <a:lnTo>
                  <a:pt x="204088" y="61087"/>
                </a:lnTo>
                <a:lnTo>
                  <a:pt x="199643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4" y="81153"/>
                </a:lnTo>
                <a:lnTo>
                  <a:pt x="138811" y="77089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6" y="60071"/>
                </a:lnTo>
                <a:lnTo>
                  <a:pt x="132461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7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0" y="45212"/>
                </a:lnTo>
                <a:lnTo>
                  <a:pt x="93217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1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8" y="3048"/>
                </a:lnTo>
                <a:lnTo>
                  <a:pt x="104648" y="1016"/>
                </a:lnTo>
                <a:lnTo>
                  <a:pt x="112267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2275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6283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8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8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8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08835" y="1706117"/>
            <a:ext cx="217423" cy="227330"/>
          </a:xfrm>
          <a:custGeom>
            <a:avLst/>
            <a:gdLst/>
            <a:ahLst/>
            <a:cxnLst/>
            <a:rect l="l" t="t" r="r" b="b"/>
            <a:pathLst>
              <a:path w="217423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3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94814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90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1" y="212344"/>
                </a:lnTo>
                <a:lnTo>
                  <a:pt x="52578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1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6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8943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5" y="167640"/>
                </a:lnTo>
                <a:lnTo>
                  <a:pt x="75310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8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7724" y="1706117"/>
            <a:ext cx="166928" cy="227330"/>
          </a:xfrm>
          <a:custGeom>
            <a:avLst/>
            <a:gdLst/>
            <a:ahLst/>
            <a:cxnLst/>
            <a:rect l="l" t="t" r="r" b="b"/>
            <a:pathLst>
              <a:path w="166928" h="227330">
                <a:moveTo>
                  <a:pt x="111429" y="0"/>
                </a:moveTo>
                <a:lnTo>
                  <a:pt x="124355" y="551"/>
                </a:lnTo>
                <a:lnTo>
                  <a:pt x="136808" y="2204"/>
                </a:lnTo>
                <a:lnTo>
                  <a:pt x="139242" y="2667"/>
                </a:lnTo>
                <a:lnTo>
                  <a:pt x="148259" y="4318"/>
                </a:lnTo>
                <a:lnTo>
                  <a:pt x="156387" y="6731"/>
                </a:lnTo>
                <a:lnTo>
                  <a:pt x="163626" y="9652"/>
                </a:lnTo>
                <a:lnTo>
                  <a:pt x="163626" y="52705"/>
                </a:lnTo>
                <a:lnTo>
                  <a:pt x="157149" y="49911"/>
                </a:lnTo>
                <a:lnTo>
                  <a:pt x="150164" y="47625"/>
                </a:lnTo>
                <a:lnTo>
                  <a:pt x="142798" y="45974"/>
                </a:lnTo>
                <a:lnTo>
                  <a:pt x="135432" y="44196"/>
                </a:lnTo>
                <a:lnTo>
                  <a:pt x="127431" y="43434"/>
                </a:lnTo>
                <a:lnTo>
                  <a:pt x="119049" y="43434"/>
                </a:lnTo>
                <a:lnTo>
                  <a:pt x="110540" y="43434"/>
                </a:lnTo>
                <a:lnTo>
                  <a:pt x="102412" y="44704"/>
                </a:lnTo>
                <a:lnTo>
                  <a:pt x="94665" y="47244"/>
                </a:lnTo>
                <a:lnTo>
                  <a:pt x="86918" y="49911"/>
                </a:lnTo>
                <a:lnTo>
                  <a:pt x="80060" y="53975"/>
                </a:lnTo>
                <a:lnTo>
                  <a:pt x="74091" y="59690"/>
                </a:lnTo>
                <a:lnTo>
                  <a:pt x="66365" y="69052"/>
                </a:lnTo>
                <a:lnTo>
                  <a:pt x="60399" y="80970"/>
                </a:lnTo>
                <a:lnTo>
                  <a:pt x="56759" y="93297"/>
                </a:lnTo>
                <a:lnTo>
                  <a:pt x="55006" y="106074"/>
                </a:lnTo>
                <a:lnTo>
                  <a:pt x="54660" y="115697"/>
                </a:lnTo>
                <a:lnTo>
                  <a:pt x="55559" y="128680"/>
                </a:lnTo>
                <a:lnTo>
                  <a:pt x="58204" y="140923"/>
                </a:lnTo>
                <a:lnTo>
                  <a:pt x="61391" y="151003"/>
                </a:lnTo>
                <a:lnTo>
                  <a:pt x="65328" y="158242"/>
                </a:lnTo>
                <a:lnTo>
                  <a:pt x="70408" y="164084"/>
                </a:lnTo>
                <a:lnTo>
                  <a:pt x="75615" y="170053"/>
                </a:lnTo>
                <a:lnTo>
                  <a:pt x="82092" y="174879"/>
                </a:lnTo>
                <a:lnTo>
                  <a:pt x="90093" y="178562"/>
                </a:lnTo>
                <a:lnTo>
                  <a:pt x="101528" y="182341"/>
                </a:lnTo>
                <a:lnTo>
                  <a:pt x="114602" y="183951"/>
                </a:lnTo>
                <a:lnTo>
                  <a:pt x="118287" y="184023"/>
                </a:lnTo>
                <a:lnTo>
                  <a:pt x="131574" y="183340"/>
                </a:lnTo>
                <a:lnTo>
                  <a:pt x="143651" y="181349"/>
                </a:lnTo>
                <a:lnTo>
                  <a:pt x="152577" y="179197"/>
                </a:lnTo>
                <a:lnTo>
                  <a:pt x="159943" y="176784"/>
                </a:lnTo>
                <a:lnTo>
                  <a:pt x="166928" y="173990"/>
                </a:lnTo>
                <a:lnTo>
                  <a:pt x="166928" y="217043"/>
                </a:lnTo>
                <a:lnTo>
                  <a:pt x="155892" y="220925"/>
                </a:lnTo>
                <a:lnTo>
                  <a:pt x="142596" y="224244"/>
                </a:lnTo>
                <a:lnTo>
                  <a:pt x="130193" y="226279"/>
                </a:lnTo>
                <a:lnTo>
                  <a:pt x="117395" y="227237"/>
                </a:lnTo>
                <a:lnTo>
                  <a:pt x="111810" y="227330"/>
                </a:lnTo>
                <a:lnTo>
                  <a:pt x="98601" y="226766"/>
                </a:lnTo>
                <a:lnTo>
                  <a:pt x="85913" y="225089"/>
                </a:lnTo>
                <a:lnTo>
                  <a:pt x="73764" y="222316"/>
                </a:lnTo>
                <a:lnTo>
                  <a:pt x="55990" y="215800"/>
                </a:lnTo>
                <a:lnTo>
                  <a:pt x="44861" y="209660"/>
                </a:lnTo>
                <a:lnTo>
                  <a:pt x="34712" y="202156"/>
                </a:lnTo>
                <a:lnTo>
                  <a:pt x="23996" y="191380"/>
                </a:lnTo>
                <a:lnTo>
                  <a:pt x="16576" y="181123"/>
                </a:lnTo>
                <a:lnTo>
                  <a:pt x="10334" y="169548"/>
                </a:lnTo>
                <a:lnTo>
                  <a:pt x="4819" y="154667"/>
                </a:lnTo>
                <a:lnTo>
                  <a:pt x="2070" y="142571"/>
                </a:lnTo>
                <a:lnTo>
                  <a:pt x="465" y="129573"/>
                </a:lnTo>
                <a:lnTo>
                  <a:pt x="0" y="117094"/>
                </a:lnTo>
                <a:lnTo>
                  <a:pt x="545" y="103017"/>
                </a:lnTo>
                <a:lnTo>
                  <a:pt x="2181" y="89901"/>
                </a:lnTo>
                <a:lnTo>
                  <a:pt x="4906" y="77756"/>
                </a:lnTo>
                <a:lnTo>
                  <a:pt x="8719" y="66589"/>
                </a:lnTo>
                <a:lnTo>
                  <a:pt x="16241" y="51489"/>
                </a:lnTo>
                <a:lnTo>
                  <a:pt x="23399" y="40804"/>
                </a:lnTo>
                <a:lnTo>
                  <a:pt x="31515" y="31481"/>
                </a:lnTo>
                <a:lnTo>
                  <a:pt x="46239" y="19329"/>
                </a:lnTo>
                <a:lnTo>
                  <a:pt x="57175" y="12842"/>
                </a:lnTo>
                <a:lnTo>
                  <a:pt x="68883" y="7717"/>
                </a:lnTo>
                <a:lnTo>
                  <a:pt x="84657" y="3108"/>
                </a:lnTo>
                <a:lnTo>
                  <a:pt x="97206" y="895"/>
                </a:lnTo>
                <a:lnTo>
                  <a:pt x="109656" y="14"/>
                </a:lnTo>
                <a:lnTo>
                  <a:pt x="11142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590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70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6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68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1756" y="1706117"/>
            <a:ext cx="217436" cy="227330"/>
          </a:xfrm>
          <a:custGeom>
            <a:avLst/>
            <a:gdLst/>
            <a:ahLst/>
            <a:cxnLst/>
            <a:rect l="l" t="t" r="r" b="b"/>
            <a:pathLst>
              <a:path w="217436" h="227330">
                <a:moveTo>
                  <a:pt x="108496" y="0"/>
                </a:moveTo>
                <a:lnTo>
                  <a:pt x="122035" y="625"/>
                </a:lnTo>
                <a:lnTo>
                  <a:pt x="134788" y="2491"/>
                </a:lnTo>
                <a:lnTo>
                  <a:pt x="146756" y="5581"/>
                </a:lnTo>
                <a:lnTo>
                  <a:pt x="154152" y="8255"/>
                </a:lnTo>
                <a:lnTo>
                  <a:pt x="165985" y="13851"/>
                </a:lnTo>
                <a:lnTo>
                  <a:pt x="176663" y="20793"/>
                </a:lnTo>
                <a:lnTo>
                  <a:pt x="186180" y="29057"/>
                </a:lnTo>
                <a:lnTo>
                  <a:pt x="196336" y="40939"/>
                </a:lnTo>
                <a:lnTo>
                  <a:pt x="203048" y="51652"/>
                </a:lnTo>
                <a:lnTo>
                  <a:pt x="208547" y="63526"/>
                </a:lnTo>
                <a:lnTo>
                  <a:pt x="213457" y="78977"/>
                </a:lnTo>
                <a:lnTo>
                  <a:pt x="215861" y="91298"/>
                </a:lnTo>
                <a:lnTo>
                  <a:pt x="217171" y="104259"/>
                </a:lnTo>
                <a:lnTo>
                  <a:pt x="217436" y="113665"/>
                </a:lnTo>
                <a:lnTo>
                  <a:pt x="216885" y="127099"/>
                </a:lnTo>
                <a:lnTo>
                  <a:pt x="215231" y="139869"/>
                </a:lnTo>
                <a:lnTo>
                  <a:pt x="212474" y="151974"/>
                </a:lnTo>
                <a:lnTo>
                  <a:pt x="209854" y="160147"/>
                </a:lnTo>
                <a:lnTo>
                  <a:pt x="204661" y="172260"/>
                </a:lnTo>
                <a:lnTo>
                  <a:pt x="198268" y="183281"/>
                </a:lnTo>
                <a:lnTo>
                  <a:pt x="190673" y="193230"/>
                </a:lnTo>
                <a:lnTo>
                  <a:pt x="178816" y="204604"/>
                </a:lnTo>
                <a:lnTo>
                  <a:pt x="168428" y="211875"/>
                </a:lnTo>
                <a:lnTo>
                  <a:pt x="156926" y="217879"/>
                </a:lnTo>
                <a:lnTo>
                  <a:pt x="142267" y="223116"/>
                </a:lnTo>
                <a:lnTo>
                  <a:pt x="129985" y="225747"/>
                </a:lnTo>
                <a:lnTo>
                  <a:pt x="116976" y="227112"/>
                </a:lnTo>
                <a:lnTo>
                  <a:pt x="108940" y="227330"/>
                </a:lnTo>
                <a:lnTo>
                  <a:pt x="95391" y="226727"/>
                </a:lnTo>
                <a:lnTo>
                  <a:pt x="82631" y="224907"/>
                </a:lnTo>
                <a:lnTo>
                  <a:pt x="70660" y="221856"/>
                </a:lnTo>
                <a:lnTo>
                  <a:pt x="63296" y="219202"/>
                </a:lnTo>
                <a:lnTo>
                  <a:pt x="51460" y="213525"/>
                </a:lnTo>
                <a:lnTo>
                  <a:pt x="40784" y="206577"/>
                </a:lnTo>
                <a:lnTo>
                  <a:pt x="31265" y="198378"/>
                </a:lnTo>
                <a:lnTo>
                  <a:pt x="21102" y="186436"/>
                </a:lnTo>
                <a:lnTo>
                  <a:pt x="14394" y="175713"/>
                </a:lnTo>
                <a:lnTo>
                  <a:pt x="8892" y="163898"/>
                </a:lnTo>
                <a:lnTo>
                  <a:pt x="3992" y="148508"/>
                </a:lnTo>
                <a:lnTo>
                  <a:pt x="1589" y="136205"/>
                </a:lnTo>
                <a:lnTo>
                  <a:pt x="272" y="123236"/>
                </a:lnTo>
                <a:lnTo>
                  <a:pt x="0" y="113665"/>
                </a:lnTo>
                <a:lnTo>
                  <a:pt x="554" y="100273"/>
                </a:lnTo>
                <a:lnTo>
                  <a:pt x="2218" y="87509"/>
                </a:lnTo>
                <a:lnTo>
                  <a:pt x="4994" y="75388"/>
                </a:lnTo>
                <a:lnTo>
                  <a:pt x="7594" y="67310"/>
                </a:lnTo>
                <a:lnTo>
                  <a:pt x="12782" y="55115"/>
                </a:lnTo>
                <a:lnTo>
                  <a:pt x="19177" y="44084"/>
                </a:lnTo>
                <a:lnTo>
                  <a:pt x="26775" y="34193"/>
                </a:lnTo>
                <a:lnTo>
                  <a:pt x="38630" y="22771"/>
                </a:lnTo>
                <a:lnTo>
                  <a:pt x="49015" y="15491"/>
                </a:lnTo>
                <a:lnTo>
                  <a:pt x="60520" y="9550"/>
                </a:lnTo>
                <a:lnTo>
                  <a:pt x="75177" y="4317"/>
                </a:lnTo>
                <a:lnTo>
                  <a:pt x="87450" y="1635"/>
                </a:lnTo>
                <a:lnTo>
                  <a:pt x="100451" y="227"/>
                </a:lnTo>
                <a:lnTo>
                  <a:pt x="10849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19324" y="167487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8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6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19477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8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3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64587" y="1629155"/>
            <a:ext cx="256920" cy="298704"/>
          </a:xfrm>
          <a:custGeom>
            <a:avLst/>
            <a:gdLst/>
            <a:ahLst/>
            <a:cxnLst/>
            <a:rect l="l" t="t" r="r" b="b"/>
            <a:pathLst>
              <a:path w="256920" h="298704">
                <a:moveTo>
                  <a:pt x="0" y="0"/>
                </a:moveTo>
                <a:lnTo>
                  <a:pt x="79120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412" y="2667"/>
                </a:lnTo>
                <a:lnTo>
                  <a:pt x="128269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9"/>
                </a:lnTo>
                <a:lnTo>
                  <a:pt x="159004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0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898" y="269773"/>
                </a:lnTo>
                <a:lnTo>
                  <a:pt x="187025" y="276121"/>
                </a:lnTo>
                <a:lnTo>
                  <a:pt x="175187" y="281678"/>
                </a:lnTo>
                <a:lnTo>
                  <a:pt x="157124" y="288176"/>
                </a:lnTo>
                <a:lnTo>
                  <a:pt x="145022" y="291398"/>
                </a:lnTo>
                <a:lnTo>
                  <a:pt x="132079" y="294034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9526" y="1623567"/>
            <a:ext cx="224802" cy="309880"/>
          </a:xfrm>
          <a:custGeom>
            <a:avLst/>
            <a:gdLst/>
            <a:ahLst/>
            <a:cxnLst/>
            <a:rect l="l" t="t" r="r" b="b"/>
            <a:pathLst>
              <a:path w="224802" h="309880">
                <a:moveTo>
                  <a:pt x="155600" y="0"/>
                </a:moveTo>
                <a:lnTo>
                  <a:pt x="168725" y="325"/>
                </a:lnTo>
                <a:lnTo>
                  <a:pt x="181352" y="1280"/>
                </a:lnTo>
                <a:lnTo>
                  <a:pt x="191541" y="2540"/>
                </a:lnTo>
                <a:lnTo>
                  <a:pt x="204702" y="5006"/>
                </a:lnTo>
                <a:lnTo>
                  <a:pt x="216775" y="8095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81" y="52586"/>
                </a:lnTo>
                <a:lnTo>
                  <a:pt x="196915" y="49833"/>
                </a:lnTo>
                <a:lnTo>
                  <a:pt x="188861" y="48514"/>
                </a:lnTo>
                <a:lnTo>
                  <a:pt x="176030" y="46996"/>
                </a:lnTo>
                <a:lnTo>
                  <a:pt x="163442" y="46286"/>
                </a:lnTo>
                <a:lnTo>
                  <a:pt x="158724" y="46228"/>
                </a:lnTo>
                <a:lnTo>
                  <a:pt x="145490" y="46898"/>
                </a:lnTo>
                <a:lnTo>
                  <a:pt x="132894" y="48924"/>
                </a:lnTo>
                <a:lnTo>
                  <a:pt x="120937" y="52326"/>
                </a:lnTo>
                <a:lnTo>
                  <a:pt x="105770" y="59149"/>
                </a:lnTo>
                <a:lnTo>
                  <a:pt x="95153" y="66116"/>
                </a:lnTo>
                <a:lnTo>
                  <a:pt x="85683" y="74521"/>
                </a:lnTo>
                <a:lnTo>
                  <a:pt x="77291" y="84514"/>
                </a:lnTo>
                <a:lnTo>
                  <a:pt x="70576" y="95239"/>
                </a:lnTo>
                <a:lnTo>
                  <a:pt x="65021" y="107233"/>
                </a:lnTo>
                <a:lnTo>
                  <a:pt x="60573" y="121078"/>
                </a:lnTo>
                <a:lnTo>
                  <a:pt x="58147" y="133287"/>
                </a:lnTo>
                <a:lnTo>
                  <a:pt x="56791" y="146355"/>
                </a:lnTo>
                <a:lnTo>
                  <a:pt x="56476" y="156972"/>
                </a:lnTo>
                <a:lnTo>
                  <a:pt x="56985" y="170768"/>
                </a:lnTo>
                <a:lnTo>
                  <a:pt x="58511" y="183655"/>
                </a:lnTo>
                <a:lnTo>
                  <a:pt x="61052" y="195616"/>
                </a:lnTo>
                <a:lnTo>
                  <a:pt x="63398" y="203327"/>
                </a:lnTo>
                <a:lnTo>
                  <a:pt x="68580" y="215649"/>
                </a:lnTo>
                <a:lnTo>
                  <a:pt x="75059" y="226608"/>
                </a:lnTo>
                <a:lnTo>
                  <a:pt x="82827" y="236150"/>
                </a:lnTo>
                <a:lnTo>
                  <a:pt x="92687" y="244975"/>
                </a:lnTo>
                <a:lnTo>
                  <a:pt x="103418" y="251777"/>
                </a:lnTo>
                <a:lnTo>
                  <a:pt x="114858" y="256794"/>
                </a:lnTo>
                <a:lnTo>
                  <a:pt x="126345" y="260256"/>
                </a:lnTo>
                <a:lnTo>
                  <a:pt x="138717" y="262514"/>
                </a:lnTo>
                <a:lnTo>
                  <a:pt x="151972" y="263567"/>
                </a:lnTo>
                <a:lnTo>
                  <a:pt x="157162" y="263652"/>
                </a:lnTo>
                <a:lnTo>
                  <a:pt x="169669" y="263294"/>
                </a:lnTo>
                <a:lnTo>
                  <a:pt x="182358" y="262222"/>
                </a:lnTo>
                <a:lnTo>
                  <a:pt x="191757" y="260985"/>
                </a:lnTo>
                <a:lnTo>
                  <a:pt x="204633" y="258624"/>
                </a:lnTo>
                <a:lnTo>
                  <a:pt x="216885" y="255558"/>
                </a:lnTo>
                <a:lnTo>
                  <a:pt x="224802" y="253111"/>
                </a:lnTo>
                <a:lnTo>
                  <a:pt x="224802" y="300228"/>
                </a:lnTo>
                <a:lnTo>
                  <a:pt x="212948" y="303301"/>
                </a:lnTo>
                <a:lnTo>
                  <a:pt x="200425" y="305829"/>
                </a:lnTo>
                <a:lnTo>
                  <a:pt x="178719" y="308747"/>
                </a:lnTo>
                <a:lnTo>
                  <a:pt x="166043" y="309603"/>
                </a:lnTo>
                <a:lnTo>
                  <a:pt x="153593" y="309880"/>
                </a:lnTo>
                <a:lnTo>
                  <a:pt x="139656" y="309502"/>
                </a:lnTo>
                <a:lnTo>
                  <a:pt x="126366" y="308367"/>
                </a:lnTo>
                <a:lnTo>
                  <a:pt x="113723" y="306470"/>
                </a:lnTo>
                <a:lnTo>
                  <a:pt x="101729" y="303804"/>
                </a:lnTo>
                <a:lnTo>
                  <a:pt x="90383" y="300366"/>
                </a:lnTo>
                <a:lnTo>
                  <a:pt x="74482" y="293811"/>
                </a:lnTo>
                <a:lnTo>
                  <a:pt x="63064" y="287660"/>
                </a:lnTo>
                <a:lnTo>
                  <a:pt x="52588" y="280623"/>
                </a:lnTo>
                <a:lnTo>
                  <a:pt x="43057" y="272690"/>
                </a:lnTo>
                <a:lnTo>
                  <a:pt x="30405" y="259020"/>
                </a:lnTo>
                <a:lnTo>
                  <a:pt x="23079" y="248758"/>
                </a:lnTo>
                <a:lnTo>
                  <a:pt x="16757" y="237681"/>
                </a:lnTo>
                <a:lnTo>
                  <a:pt x="11437" y="225781"/>
                </a:lnTo>
                <a:lnTo>
                  <a:pt x="6116" y="209488"/>
                </a:lnTo>
                <a:lnTo>
                  <a:pt x="3352" y="197403"/>
                </a:lnTo>
                <a:lnTo>
                  <a:pt x="1413" y="184838"/>
                </a:lnTo>
                <a:lnTo>
                  <a:pt x="298" y="171779"/>
                </a:lnTo>
                <a:lnTo>
                  <a:pt x="0" y="160274"/>
                </a:lnTo>
                <a:lnTo>
                  <a:pt x="405" y="146979"/>
                </a:lnTo>
                <a:lnTo>
                  <a:pt x="1622" y="134065"/>
                </a:lnTo>
                <a:lnTo>
                  <a:pt x="3650" y="121528"/>
                </a:lnTo>
                <a:lnTo>
                  <a:pt x="6491" y="109360"/>
                </a:lnTo>
                <a:lnTo>
                  <a:pt x="10145" y="97556"/>
                </a:lnTo>
                <a:lnTo>
                  <a:pt x="15283" y="84611"/>
                </a:lnTo>
                <a:lnTo>
                  <a:pt x="21042" y="73066"/>
                </a:lnTo>
                <a:lnTo>
                  <a:pt x="27655" y="62267"/>
                </a:lnTo>
                <a:lnTo>
                  <a:pt x="35123" y="52213"/>
                </a:lnTo>
                <a:lnTo>
                  <a:pt x="49104" y="37449"/>
                </a:lnTo>
                <a:lnTo>
                  <a:pt x="58811" y="29536"/>
                </a:lnTo>
                <a:lnTo>
                  <a:pt x="69419" y="22480"/>
                </a:lnTo>
                <a:lnTo>
                  <a:pt x="80927" y="16274"/>
                </a:lnTo>
                <a:lnTo>
                  <a:pt x="100481" y="8350"/>
                </a:lnTo>
                <a:lnTo>
                  <a:pt x="112326" y="4989"/>
                </a:lnTo>
                <a:lnTo>
                  <a:pt x="124716" y="2488"/>
                </a:lnTo>
                <a:lnTo>
                  <a:pt x="137651" y="847"/>
                </a:lnTo>
                <a:lnTo>
                  <a:pt x="151131" y="67"/>
                </a:lnTo>
                <a:lnTo>
                  <a:pt x="15560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4680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70654" y="1599057"/>
            <a:ext cx="162306" cy="328802"/>
          </a:xfrm>
          <a:custGeom>
            <a:avLst/>
            <a:gdLst/>
            <a:ahLst/>
            <a:cxnLst/>
            <a:rect l="l" t="t" r="r" b="b"/>
            <a:pathLst>
              <a:path w="162306" h="328802">
                <a:moveTo>
                  <a:pt x="120904" y="0"/>
                </a:moveTo>
                <a:lnTo>
                  <a:pt x="128397" y="0"/>
                </a:lnTo>
                <a:lnTo>
                  <a:pt x="135762" y="634"/>
                </a:lnTo>
                <a:lnTo>
                  <a:pt x="143129" y="1904"/>
                </a:lnTo>
                <a:lnTo>
                  <a:pt x="150495" y="3175"/>
                </a:lnTo>
                <a:lnTo>
                  <a:pt x="156845" y="4698"/>
                </a:lnTo>
                <a:lnTo>
                  <a:pt x="162306" y="6476"/>
                </a:lnTo>
                <a:lnTo>
                  <a:pt x="162306" y="48387"/>
                </a:lnTo>
                <a:lnTo>
                  <a:pt x="156463" y="46862"/>
                </a:lnTo>
                <a:lnTo>
                  <a:pt x="150495" y="45719"/>
                </a:lnTo>
                <a:lnTo>
                  <a:pt x="144272" y="44703"/>
                </a:lnTo>
                <a:lnTo>
                  <a:pt x="138049" y="43814"/>
                </a:lnTo>
                <a:lnTo>
                  <a:pt x="132207" y="43306"/>
                </a:lnTo>
                <a:lnTo>
                  <a:pt x="126746" y="43306"/>
                </a:lnTo>
                <a:lnTo>
                  <a:pt x="120776" y="43306"/>
                </a:lnTo>
                <a:lnTo>
                  <a:pt x="115570" y="43941"/>
                </a:lnTo>
                <a:lnTo>
                  <a:pt x="110871" y="45338"/>
                </a:lnTo>
                <a:lnTo>
                  <a:pt x="106299" y="46862"/>
                </a:lnTo>
                <a:lnTo>
                  <a:pt x="102362" y="49148"/>
                </a:lnTo>
                <a:lnTo>
                  <a:pt x="99187" y="52450"/>
                </a:lnTo>
                <a:lnTo>
                  <a:pt x="96012" y="55752"/>
                </a:lnTo>
                <a:lnTo>
                  <a:pt x="93599" y="59943"/>
                </a:lnTo>
                <a:lnTo>
                  <a:pt x="91948" y="65150"/>
                </a:lnTo>
                <a:lnTo>
                  <a:pt x="90297" y="70357"/>
                </a:lnTo>
                <a:lnTo>
                  <a:pt x="89408" y="76707"/>
                </a:lnTo>
                <a:lnTo>
                  <a:pt x="89408" y="84073"/>
                </a:lnTo>
                <a:lnTo>
                  <a:pt x="89408" y="112521"/>
                </a:lnTo>
                <a:lnTo>
                  <a:pt x="149479" y="112521"/>
                </a:lnTo>
                <a:lnTo>
                  <a:pt x="149479" y="155955"/>
                </a:lnTo>
                <a:lnTo>
                  <a:pt x="89408" y="155955"/>
                </a:lnTo>
                <a:lnTo>
                  <a:pt x="89408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6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3" y="4952"/>
                </a:lnTo>
                <a:lnTo>
                  <a:pt x="99447" y="1927"/>
                </a:lnTo>
                <a:lnTo>
                  <a:pt x="112119" y="304"/>
                </a:lnTo>
                <a:lnTo>
                  <a:pt x="12090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2409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5980" y="2206920"/>
            <a:ext cx="7710355" cy="3557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9508">
              <a:lnSpc>
                <a:spcPts val="2563"/>
              </a:lnSpc>
              <a:spcBef>
                <a:spcPts val="90"/>
              </a:spcBef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Foco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exp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ión 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pobl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ón. Lugar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por 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condi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iones</a:t>
            </a:r>
            <a:r>
              <a:rPr sz="2100" spc="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con </a:t>
            </a:r>
            <a:endParaRPr sz="2100">
              <a:latin typeface="Corbel"/>
              <a:cs typeface="Corbel"/>
            </a:endParaRPr>
          </a:p>
          <a:p>
            <a:pPr marL="12700" marR="389508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enta, provoca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emig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ión 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 pob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ado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es.</a:t>
            </a:r>
            <a:endParaRPr sz="2100">
              <a:latin typeface="Corbel"/>
              <a:cs typeface="Corbel"/>
            </a:endParaRPr>
          </a:p>
          <a:p>
            <a:pPr marL="12700" marR="67789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índ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ce de Fec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ndi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ad. N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ú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mero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promed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 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hijos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tienen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2100">
              <a:latin typeface="Corbel"/>
              <a:cs typeface="Corbel"/>
            </a:endParaRPr>
          </a:p>
          <a:p>
            <a:pPr marL="12700" marR="67789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mujeres.</a:t>
            </a:r>
            <a:r>
              <a:rPr sz="21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Cant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dad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mujeres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fé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les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reg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ón. </a:t>
            </a:r>
            <a:endParaRPr sz="2100">
              <a:latin typeface="Corbel"/>
              <a:cs typeface="Corbel"/>
            </a:endParaRPr>
          </a:p>
          <a:p>
            <a:pPr marL="12700" marR="67789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Lo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ú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mero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años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promed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 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da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una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per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ona.</a:t>
            </a:r>
            <a:r>
              <a:rPr sz="2100" spc="-5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endParaRPr sz="2100">
              <a:latin typeface="Corbel"/>
              <a:cs typeface="Corbel"/>
            </a:endParaRPr>
          </a:p>
          <a:p>
            <a:pPr marL="12700" marR="36134">
              <a:lnSpc>
                <a:spcPts val="2080"/>
              </a:lnSpc>
            </a:pPr>
            <a:r>
              <a:rPr sz="315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determina</a:t>
            </a:r>
            <a:r>
              <a:rPr sz="3150" spc="-19" baseline="39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según</a:t>
            </a:r>
            <a:r>
              <a:rPr sz="3150" spc="9" baseline="39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150" spc="9" baseline="39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concepto</a:t>
            </a:r>
            <a:r>
              <a:rPr sz="3150" spc="9" baseline="39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150" spc="9" baseline="39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esperanza de</a:t>
            </a:r>
            <a:r>
              <a:rPr sz="3150" spc="9" baseline="39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vid</a:t>
            </a:r>
            <a:r>
              <a:rPr sz="3150" spc="9" baseline="390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15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10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  <a:spcBef>
                <a:spcPts val="281"/>
              </a:spcBef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ón.</a:t>
            </a:r>
            <a:r>
              <a:rPr sz="21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sp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am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ento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pobl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su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gar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enci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endParaRPr sz="210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-10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1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permanentemente,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otro,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por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nat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les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39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como </a:t>
            </a:r>
            <a:endParaRPr sz="210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los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1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nat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soc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 (guer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a,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inseg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1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rep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ón,</a:t>
            </a:r>
            <a:endParaRPr sz="2100">
              <a:latin typeface="Corbel"/>
              <a:cs typeface="Corbel"/>
            </a:endParaRPr>
          </a:p>
          <a:p>
            <a:pPr marL="12700" marR="283506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ab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jo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..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mig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iones son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inte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nas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ndo su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eden </a:t>
            </a:r>
            <a:endParaRPr sz="2100">
              <a:latin typeface="Corbel"/>
              <a:cs typeface="Corbel"/>
            </a:endParaRPr>
          </a:p>
          <a:p>
            <a:pPr marL="12700" marR="283506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dentro del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exte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nas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ndo se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da ent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ses.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emig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ión </a:t>
            </a:r>
            <a:endParaRPr sz="2100">
              <a:latin typeface="Corbel"/>
              <a:cs typeface="Corbel"/>
            </a:endParaRPr>
          </a:p>
          <a:p>
            <a:pPr marL="12700" marR="283506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cu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ndo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se sa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del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gar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resi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a, para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asentar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otro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endParaRPr sz="2100">
              <a:latin typeface="Corbel"/>
              <a:cs typeface="Corbel"/>
            </a:endParaRPr>
          </a:p>
          <a:p>
            <a:pPr marL="12700" marR="283506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inmi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ando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se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lega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otro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gar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55308"/>
            <a:ext cx="187171" cy="212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85"/>
              </a:lnSpc>
              <a:spcBef>
                <a:spcPts val="79"/>
              </a:spcBef>
            </a:pPr>
            <a:r>
              <a:rPr sz="14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831380"/>
            <a:ext cx="187171" cy="212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85"/>
              </a:lnSpc>
              <a:spcBef>
                <a:spcPts val="79"/>
              </a:spcBef>
            </a:pPr>
            <a:r>
              <a:rPr sz="14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407452"/>
            <a:ext cx="187171" cy="212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85"/>
              </a:lnSpc>
              <a:spcBef>
                <a:spcPts val="79"/>
              </a:spcBef>
            </a:pPr>
            <a:r>
              <a:rPr sz="14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983905"/>
            <a:ext cx="187171" cy="212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85"/>
              </a:lnSpc>
              <a:spcBef>
                <a:spcPts val="79"/>
              </a:spcBef>
            </a:pPr>
            <a:r>
              <a:rPr sz="14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682" y="6484405"/>
            <a:ext cx="22239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10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455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455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7455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" y="1354836"/>
            <a:ext cx="551383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526" y="1599057"/>
            <a:ext cx="4883683" cy="438150"/>
          </a:xfrm>
          <a:custGeom>
            <a:avLst/>
            <a:gdLst/>
            <a:ahLst/>
            <a:cxnLst/>
            <a:rect l="l" t="t" r="r" b="b"/>
            <a:pathLst>
              <a:path w="4883683" h="438150">
                <a:moveTo>
                  <a:pt x="56985" y="195279"/>
                </a:moveTo>
                <a:lnTo>
                  <a:pt x="56476" y="181482"/>
                </a:lnTo>
                <a:lnTo>
                  <a:pt x="56791" y="170866"/>
                </a:lnTo>
                <a:lnTo>
                  <a:pt x="58147" y="157798"/>
                </a:lnTo>
                <a:lnTo>
                  <a:pt x="60573" y="145589"/>
                </a:lnTo>
                <a:lnTo>
                  <a:pt x="64071" y="134238"/>
                </a:lnTo>
                <a:lnTo>
                  <a:pt x="70576" y="119750"/>
                </a:lnTo>
                <a:lnTo>
                  <a:pt x="77291" y="109025"/>
                </a:lnTo>
                <a:lnTo>
                  <a:pt x="85166" y="99567"/>
                </a:lnTo>
                <a:lnTo>
                  <a:pt x="95153" y="90627"/>
                </a:lnTo>
                <a:lnTo>
                  <a:pt x="105770" y="83660"/>
                </a:lnTo>
                <a:lnTo>
                  <a:pt x="117538" y="78104"/>
                </a:lnTo>
                <a:lnTo>
                  <a:pt x="132894" y="73435"/>
                </a:lnTo>
                <a:lnTo>
                  <a:pt x="145490" y="71409"/>
                </a:lnTo>
                <a:lnTo>
                  <a:pt x="158724" y="70738"/>
                </a:lnTo>
                <a:lnTo>
                  <a:pt x="163442" y="70797"/>
                </a:lnTo>
                <a:lnTo>
                  <a:pt x="176030" y="71507"/>
                </a:lnTo>
                <a:lnTo>
                  <a:pt x="188861" y="73025"/>
                </a:lnTo>
                <a:lnTo>
                  <a:pt x="196915" y="74344"/>
                </a:lnTo>
                <a:lnTo>
                  <a:pt x="209181" y="77097"/>
                </a:lnTo>
                <a:lnTo>
                  <a:pt x="222122" y="80771"/>
                </a:lnTo>
                <a:lnTo>
                  <a:pt x="222122" y="34289"/>
                </a:lnTo>
                <a:lnTo>
                  <a:pt x="204702" y="29517"/>
                </a:lnTo>
                <a:lnTo>
                  <a:pt x="191541" y="27050"/>
                </a:lnTo>
                <a:lnTo>
                  <a:pt x="168725" y="24836"/>
                </a:lnTo>
                <a:lnTo>
                  <a:pt x="155600" y="24510"/>
                </a:lnTo>
                <a:lnTo>
                  <a:pt x="151131" y="24578"/>
                </a:lnTo>
                <a:lnTo>
                  <a:pt x="137651" y="25358"/>
                </a:lnTo>
                <a:lnTo>
                  <a:pt x="124716" y="26999"/>
                </a:lnTo>
                <a:lnTo>
                  <a:pt x="112326" y="29500"/>
                </a:lnTo>
                <a:lnTo>
                  <a:pt x="100481" y="32861"/>
                </a:lnTo>
                <a:lnTo>
                  <a:pt x="89179" y="37083"/>
                </a:lnTo>
                <a:lnTo>
                  <a:pt x="69419" y="46991"/>
                </a:lnTo>
                <a:lnTo>
                  <a:pt x="58811" y="54047"/>
                </a:lnTo>
                <a:lnTo>
                  <a:pt x="49104" y="61960"/>
                </a:lnTo>
                <a:lnTo>
                  <a:pt x="40297" y="70738"/>
                </a:lnTo>
                <a:lnTo>
                  <a:pt x="27655" y="86778"/>
                </a:lnTo>
                <a:lnTo>
                  <a:pt x="21042" y="97577"/>
                </a:lnTo>
                <a:lnTo>
                  <a:pt x="15283" y="109122"/>
                </a:lnTo>
                <a:lnTo>
                  <a:pt x="10375" y="121412"/>
                </a:lnTo>
                <a:lnTo>
                  <a:pt x="6491" y="133871"/>
                </a:lnTo>
                <a:lnTo>
                  <a:pt x="3650" y="146039"/>
                </a:lnTo>
                <a:lnTo>
                  <a:pt x="1622" y="158576"/>
                </a:lnTo>
                <a:lnTo>
                  <a:pt x="405" y="171490"/>
                </a:lnTo>
                <a:lnTo>
                  <a:pt x="0" y="184784"/>
                </a:lnTo>
                <a:lnTo>
                  <a:pt x="298" y="196290"/>
                </a:lnTo>
                <a:lnTo>
                  <a:pt x="1413" y="209349"/>
                </a:lnTo>
                <a:lnTo>
                  <a:pt x="3352" y="221914"/>
                </a:lnTo>
                <a:lnTo>
                  <a:pt x="6116" y="233999"/>
                </a:lnTo>
                <a:lnTo>
                  <a:pt x="9702" y="245617"/>
                </a:lnTo>
                <a:lnTo>
                  <a:pt x="16757" y="262192"/>
                </a:lnTo>
                <a:lnTo>
                  <a:pt x="23079" y="273269"/>
                </a:lnTo>
                <a:lnTo>
                  <a:pt x="30405" y="283531"/>
                </a:lnTo>
                <a:lnTo>
                  <a:pt x="38734" y="292988"/>
                </a:lnTo>
                <a:lnTo>
                  <a:pt x="52588" y="305134"/>
                </a:lnTo>
                <a:lnTo>
                  <a:pt x="63064" y="312171"/>
                </a:lnTo>
                <a:lnTo>
                  <a:pt x="74482" y="318322"/>
                </a:lnTo>
                <a:lnTo>
                  <a:pt x="86842" y="323595"/>
                </a:lnTo>
                <a:lnTo>
                  <a:pt x="101729" y="328315"/>
                </a:lnTo>
                <a:lnTo>
                  <a:pt x="113723" y="330981"/>
                </a:lnTo>
                <a:lnTo>
                  <a:pt x="126366" y="332878"/>
                </a:lnTo>
                <a:lnTo>
                  <a:pt x="139656" y="334013"/>
                </a:lnTo>
                <a:lnTo>
                  <a:pt x="153593" y="334390"/>
                </a:lnTo>
                <a:lnTo>
                  <a:pt x="166043" y="334114"/>
                </a:lnTo>
                <a:lnTo>
                  <a:pt x="178719" y="333258"/>
                </a:lnTo>
                <a:lnTo>
                  <a:pt x="191096" y="331850"/>
                </a:lnTo>
                <a:lnTo>
                  <a:pt x="212948" y="327812"/>
                </a:lnTo>
                <a:lnTo>
                  <a:pt x="224802" y="324738"/>
                </a:lnTo>
                <a:lnTo>
                  <a:pt x="224802" y="277621"/>
                </a:lnTo>
                <a:lnTo>
                  <a:pt x="216885" y="280069"/>
                </a:lnTo>
                <a:lnTo>
                  <a:pt x="204633" y="283135"/>
                </a:lnTo>
                <a:lnTo>
                  <a:pt x="191757" y="285495"/>
                </a:lnTo>
                <a:lnTo>
                  <a:pt x="182358" y="286733"/>
                </a:lnTo>
                <a:lnTo>
                  <a:pt x="169669" y="287805"/>
                </a:lnTo>
                <a:lnTo>
                  <a:pt x="157162" y="288163"/>
                </a:lnTo>
                <a:lnTo>
                  <a:pt x="151972" y="288078"/>
                </a:lnTo>
                <a:lnTo>
                  <a:pt x="138717" y="287025"/>
                </a:lnTo>
                <a:lnTo>
                  <a:pt x="126345" y="284767"/>
                </a:lnTo>
                <a:lnTo>
                  <a:pt x="114858" y="281304"/>
                </a:lnTo>
                <a:lnTo>
                  <a:pt x="103418" y="276288"/>
                </a:lnTo>
                <a:lnTo>
                  <a:pt x="92687" y="269486"/>
                </a:lnTo>
                <a:lnTo>
                  <a:pt x="83261" y="261112"/>
                </a:lnTo>
                <a:lnTo>
                  <a:pt x="75059" y="251119"/>
                </a:lnTo>
                <a:lnTo>
                  <a:pt x="68580" y="240160"/>
                </a:lnTo>
                <a:lnTo>
                  <a:pt x="63398" y="227837"/>
                </a:lnTo>
                <a:lnTo>
                  <a:pt x="61052" y="220127"/>
                </a:lnTo>
                <a:lnTo>
                  <a:pt x="58511" y="208166"/>
                </a:lnTo>
                <a:lnTo>
                  <a:pt x="56985" y="195279"/>
                </a:lnTo>
                <a:close/>
              </a:path>
              <a:path w="4883683" h="438150">
                <a:moveTo>
                  <a:pt x="4167276" y="5587"/>
                </a:moveTo>
                <a:lnTo>
                  <a:pt x="4167276" y="62864"/>
                </a:lnTo>
                <a:lnTo>
                  <a:pt x="4222775" y="62864"/>
                </a:lnTo>
                <a:lnTo>
                  <a:pt x="4222775" y="5587"/>
                </a:lnTo>
                <a:lnTo>
                  <a:pt x="4167276" y="5587"/>
                </a:lnTo>
                <a:close/>
              </a:path>
              <a:path w="4883683" h="438150">
                <a:moveTo>
                  <a:pt x="4080535" y="76707"/>
                </a:moveTo>
                <a:lnTo>
                  <a:pt x="4081424" y="70357"/>
                </a:lnTo>
                <a:lnTo>
                  <a:pt x="4083075" y="65150"/>
                </a:lnTo>
                <a:lnTo>
                  <a:pt x="4084726" y="59943"/>
                </a:lnTo>
                <a:lnTo>
                  <a:pt x="4087139" y="55752"/>
                </a:lnTo>
                <a:lnTo>
                  <a:pt x="4090314" y="52450"/>
                </a:lnTo>
                <a:lnTo>
                  <a:pt x="4093489" y="49148"/>
                </a:lnTo>
                <a:lnTo>
                  <a:pt x="4097426" y="46862"/>
                </a:lnTo>
                <a:lnTo>
                  <a:pt x="4101998" y="45338"/>
                </a:lnTo>
                <a:lnTo>
                  <a:pt x="4106697" y="43941"/>
                </a:lnTo>
                <a:lnTo>
                  <a:pt x="4111904" y="43306"/>
                </a:lnTo>
                <a:lnTo>
                  <a:pt x="4123334" y="43306"/>
                </a:lnTo>
                <a:lnTo>
                  <a:pt x="4129176" y="43814"/>
                </a:lnTo>
                <a:lnTo>
                  <a:pt x="4135399" y="44703"/>
                </a:lnTo>
                <a:lnTo>
                  <a:pt x="4141622" y="45719"/>
                </a:lnTo>
                <a:lnTo>
                  <a:pt x="4147591" y="46862"/>
                </a:lnTo>
                <a:lnTo>
                  <a:pt x="4153433" y="48387"/>
                </a:lnTo>
                <a:lnTo>
                  <a:pt x="4153433" y="6476"/>
                </a:lnTo>
                <a:lnTo>
                  <a:pt x="4147972" y="4698"/>
                </a:lnTo>
                <a:lnTo>
                  <a:pt x="4141622" y="3175"/>
                </a:lnTo>
                <a:lnTo>
                  <a:pt x="4134256" y="1904"/>
                </a:lnTo>
                <a:lnTo>
                  <a:pt x="4126890" y="634"/>
                </a:lnTo>
                <a:lnTo>
                  <a:pt x="4119524" y="0"/>
                </a:lnTo>
                <a:lnTo>
                  <a:pt x="4112031" y="0"/>
                </a:lnTo>
                <a:lnTo>
                  <a:pt x="4103246" y="304"/>
                </a:lnTo>
                <a:lnTo>
                  <a:pt x="4090574" y="1927"/>
                </a:lnTo>
                <a:lnTo>
                  <a:pt x="4078630" y="4952"/>
                </a:lnTo>
                <a:lnTo>
                  <a:pt x="4073167" y="6991"/>
                </a:lnTo>
                <a:lnTo>
                  <a:pt x="4061786" y="12888"/>
                </a:lnTo>
                <a:lnTo>
                  <a:pt x="4051833" y="20573"/>
                </a:lnTo>
                <a:lnTo>
                  <a:pt x="4047141" y="25433"/>
                </a:lnTo>
                <a:lnTo>
                  <a:pt x="4039799" y="35649"/>
                </a:lnTo>
                <a:lnTo>
                  <a:pt x="4034053" y="47625"/>
                </a:lnTo>
                <a:lnTo>
                  <a:pt x="4030314" y="60299"/>
                </a:lnTo>
                <a:lnTo>
                  <a:pt x="4028360" y="72922"/>
                </a:lnTo>
                <a:lnTo>
                  <a:pt x="4027703" y="86867"/>
                </a:lnTo>
                <a:lnTo>
                  <a:pt x="4027703" y="112521"/>
                </a:lnTo>
                <a:lnTo>
                  <a:pt x="3991127" y="112521"/>
                </a:lnTo>
                <a:lnTo>
                  <a:pt x="3991127" y="155955"/>
                </a:lnTo>
                <a:lnTo>
                  <a:pt x="4027703" y="155955"/>
                </a:lnTo>
                <a:lnTo>
                  <a:pt x="4027703" y="328802"/>
                </a:lnTo>
                <a:lnTo>
                  <a:pt x="4080535" y="328802"/>
                </a:lnTo>
                <a:lnTo>
                  <a:pt x="4080535" y="155955"/>
                </a:lnTo>
                <a:lnTo>
                  <a:pt x="4140606" y="155955"/>
                </a:lnTo>
                <a:lnTo>
                  <a:pt x="4140606" y="112521"/>
                </a:lnTo>
                <a:lnTo>
                  <a:pt x="4080535" y="112521"/>
                </a:lnTo>
                <a:lnTo>
                  <a:pt x="4080535" y="76707"/>
                </a:lnTo>
                <a:close/>
              </a:path>
              <a:path w="4883683" h="438150">
                <a:moveTo>
                  <a:pt x="3871112" y="0"/>
                </a:moveTo>
                <a:lnTo>
                  <a:pt x="3844569" y="77850"/>
                </a:lnTo>
                <a:lnTo>
                  <a:pt x="3885590" y="77850"/>
                </a:lnTo>
                <a:lnTo>
                  <a:pt x="3922420" y="0"/>
                </a:lnTo>
                <a:lnTo>
                  <a:pt x="3871112" y="0"/>
                </a:lnTo>
                <a:close/>
              </a:path>
              <a:path w="4883683" h="438150">
                <a:moveTo>
                  <a:pt x="3959123" y="183006"/>
                </a:moveTo>
                <a:lnTo>
                  <a:pt x="3957054" y="164756"/>
                </a:lnTo>
                <a:lnTo>
                  <a:pt x="3953154" y="152907"/>
                </a:lnTo>
                <a:lnTo>
                  <a:pt x="3944330" y="138153"/>
                </a:lnTo>
                <a:lnTo>
                  <a:pt x="3935247" y="128904"/>
                </a:lnTo>
                <a:lnTo>
                  <a:pt x="3929097" y="124209"/>
                </a:lnTo>
                <a:lnTo>
                  <a:pt x="3918211" y="117959"/>
                </a:lnTo>
                <a:lnTo>
                  <a:pt x="3905656" y="112902"/>
                </a:lnTo>
                <a:lnTo>
                  <a:pt x="3890816" y="109253"/>
                </a:lnTo>
                <a:lnTo>
                  <a:pt x="3878073" y="107616"/>
                </a:lnTo>
                <a:lnTo>
                  <a:pt x="3864254" y="107060"/>
                </a:lnTo>
                <a:lnTo>
                  <a:pt x="3863633" y="107073"/>
                </a:lnTo>
                <a:lnTo>
                  <a:pt x="3850603" y="107692"/>
                </a:lnTo>
                <a:lnTo>
                  <a:pt x="3837983" y="109025"/>
                </a:lnTo>
                <a:lnTo>
                  <a:pt x="3825773" y="111125"/>
                </a:lnTo>
                <a:lnTo>
                  <a:pt x="3815013" y="113705"/>
                </a:lnTo>
                <a:lnTo>
                  <a:pt x="3802857" y="117485"/>
                </a:lnTo>
                <a:lnTo>
                  <a:pt x="3791229" y="122046"/>
                </a:lnTo>
                <a:lnTo>
                  <a:pt x="3791229" y="163321"/>
                </a:lnTo>
                <a:lnTo>
                  <a:pt x="3802294" y="159375"/>
                </a:lnTo>
                <a:lnTo>
                  <a:pt x="3814499" y="155597"/>
                </a:lnTo>
                <a:lnTo>
                  <a:pt x="3826027" y="152653"/>
                </a:lnTo>
                <a:lnTo>
                  <a:pt x="3832900" y="151276"/>
                </a:lnTo>
                <a:lnTo>
                  <a:pt x="3845541" y="149634"/>
                </a:lnTo>
                <a:lnTo>
                  <a:pt x="3858158" y="149097"/>
                </a:lnTo>
                <a:lnTo>
                  <a:pt x="3866921" y="149097"/>
                </a:lnTo>
                <a:lnTo>
                  <a:pt x="3874414" y="150113"/>
                </a:lnTo>
                <a:lnTo>
                  <a:pt x="3880510" y="152272"/>
                </a:lnTo>
                <a:lnTo>
                  <a:pt x="3886606" y="154431"/>
                </a:lnTo>
                <a:lnTo>
                  <a:pt x="3891559" y="157352"/>
                </a:lnTo>
                <a:lnTo>
                  <a:pt x="3895369" y="161035"/>
                </a:lnTo>
                <a:lnTo>
                  <a:pt x="3899179" y="164718"/>
                </a:lnTo>
                <a:lnTo>
                  <a:pt x="3901846" y="168909"/>
                </a:lnTo>
                <a:lnTo>
                  <a:pt x="3903624" y="173481"/>
                </a:lnTo>
                <a:lnTo>
                  <a:pt x="3905275" y="178180"/>
                </a:lnTo>
                <a:lnTo>
                  <a:pt x="3906164" y="183133"/>
                </a:lnTo>
                <a:lnTo>
                  <a:pt x="3906164" y="196850"/>
                </a:lnTo>
                <a:lnTo>
                  <a:pt x="3900195" y="195198"/>
                </a:lnTo>
                <a:lnTo>
                  <a:pt x="3893337" y="193801"/>
                </a:lnTo>
                <a:lnTo>
                  <a:pt x="3885463" y="192658"/>
                </a:lnTo>
                <a:lnTo>
                  <a:pt x="3884936" y="192576"/>
                </a:lnTo>
                <a:lnTo>
                  <a:pt x="3872750" y="191275"/>
                </a:lnTo>
                <a:lnTo>
                  <a:pt x="3859555" y="190880"/>
                </a:lnTo>
                <a:lnTo>
                  <a:pt x="3848958" y="191276"/>
                </a:lnTo>
                <a:lnTo>
                  <a:pt x="3836289" y="192917"/>
                </a:lnTo>
                <a:lnTo>
                  <a:pt x="3824503" y="195833"/>
                </a:lnTo>
                <a:lnTo>
                  <a:pt x="3818955" y="197819"/>
                </a:lnTo>
                <a:lnTo>
                  <a:pt x="3807334" y="203386"/>
                </a:lnTo>
                <a:lnTo>
                  <a:pt x="3797198" y="210438"/>
                </a:lnTo>
                <a:lnTo>
                  <a:pt x="3785914" y="222747"/>
                </a:lnTo>
                <a:lnTo>
                  <a:pt x="3779545" y="233933"/>
                </a:lnTo>
                <a:lnTo>
                  <a:pt x="3777173" y="239748"/>
                </a:lnTo>
                <a:lnTo>
                  <a:pt x="3774094" y="251918"/>
                </a:lnTo>
                <a:lnTo>
                  <a:pt x="3773068" y="265175"/>
                </a:lnTo>
                <a:lnTo>
                  <a:pt x="3773165" y="269261"/>
                </a:lnTo>
                <a:lnTo>
                  <a:pt x="3774848" y="282154"/>
                </a:lnTo>
                <a:lnTo>
                  <a:pt x="3778529" y="293877"/>
                </a:lnTo>
                <a:lnTo>
                  <a:pt x="3785419" y="306230"/>
                </a:lnTo>
                <a:lnTo>
                  <a:pt x="3793642" y="315721"/>
                </a:lnTo>
                <a:lnTo>
                  <a:pt x="3804846" y="324104"/>
                </a:lnTo>
                <a:lnTo>
                  <a:pt x="3816629" y="329564"/>
                </a:lnTo>
                <a:lnTo>
                  <a:pt x="3832419" y="333466"/>
                </a:lnTo>
                <a:lnTo>
                  <a:pt x="3833520" y="282701"/>
                </a:lnTo>
                <a:lnTo>
                  <a:pt x="3831234" y="279653"/>
                </a:lnTo>
                <a:lnTo>
                  <a:pt x="3829456" y="275970"/>
                </a:lnTo>
                <a:lnTo>
                  <a:pt x="3827805" y="272414"/>
                </a:lnTo>
                <a:lnTo>
                  <a:pt x="3826916" y="268096"/>
                </a:lnTo>
                <a:lnTo>
                  <a:pt x="3826924" y="262333"/>
                </a:lnTo>
                <a:lnTo>
                  <a:pt x="3829906" y="249046"/>
                </a:lnTo>
                <a:lnTo>
                  <a:pt x="3838219" y="239648"/>
                </a:lnTo>
                <a:lnTo>
                  <a:pt x="3843013" y="236860"/>
                </a:lnTo>
                <a:lnTo>
                  <a:pt x="3854674" y="233133"/>
                </a:lnTo>
                <a:lnTo>
                  <a:pt x="3868953" y="231901"/>
                </a:lnTo>
                <a:lnTo>
                  <a:pt x="3875557" y="231901"/>
                </a:lnTo>
                <a:lnTo>
                  <a:pt x="3882161" y="232409"/>
                </a:lnTo>
                <a:lnTo>
                  <a:pt x="3888765" y="233425"/>
                </a:lnTo>
                <a:lnTo>
                  <a:pt x="3895369" y="234314"/>
                </a:lnTo>
                <a:lnTo>
                  <a:pt x="3901084" y="235457"/>
                </a:lnTo>
                <a:lnTo>
                  <a:pt x="3906164" y="236600"/>
                </a:lnTo>
                <a:lnTo>
                  <a:pt x="3906164" y="269620"/>
                </a:lnTo>
                <a:lnTo>
                  <a:pt x="3903878" y="272160"/>
                </a:lnTo>
                <a:lnTo>
                  <a:pt x="3901211" y="274827"/>
                </a:lnTo>
                <a:lnTo>
                  <a:pt x="3898036" y="277494"/>
                </a:lnTo>
                <a:lnTo>
                  <a:pt x="3894861" y="280162"/>
                </a:lnTo>
                <a:lnTo>
                  <a:pt x="3891178" y="282575"/>
                </a:lnTo>
                <a:lnTo>
                  <a:pt x="3887241" y="284733"/>
                </a:lnTo>
                <a:lnTo>
                  <a:pt x="3883177" y="286892"/>
                </a:lnTo>
                <a:lnTo>
                  <a:pt x="3878732" y="288670"/>
                </a:lnTo>
                <a:lnTo>
                  <a:pt x="3874033" y="290067"/>
                </a:lnTo>
                <a:lnTo>
                  <a:pt x="3869207" y="291464"/>
                </a:lnTo>
                <a:lnTo>
                  <a:pt x="3864254" y="292226"/>
                </a:lnTo>
                <a:lnTo>
                  <a:pt x="3854475" y="292226"/>
                </a:lnTo>
                <a:lnTo>
                  <a:pt x="3850411" y="291591"/>
                </a:lnTo>
                <a:lnTo>
                  <a:pt x="3846601" y="290448"/>
                </a:lnTo>
                <a:lnTo>
                  <a:pt x="3842664" y="289178"/>
                </a:lnTo>
                <a:lnTo>
                  <a:pt x="3845458" y="334390"/>
                </a:lnTo>
                <a:lnTo>
                  <a:pt x="3853078" y="334390"/>
                </a:lnTo>
                <a:lnTo>
                  <a:pt x="3860063" y="333501"/>
                </a:lnTo>
                <a:lnTo>
                  <a:pt x="3866667" y="331723"/>
                </a:lnTo>
                <a:lnTo>
                  <a:pt x="3873271" y="329945"/>
                </a:lnTo>
                <a:lnTo>
                  <a:pt x="3879113" y="327532"/>
                </a:lnTo>
                <a:lnTo>
                  <a:pt x="3884574" y="324612"/>
                </a:lnTo>
                <a:lnTo>
                  <a:pt x="3889908" y="321817"/>
                </a:lnTo>
                <a:lnTo>
                  <a:pt x="3894607" y="318642"/>
                </a:lnTo>
                <a:lnTo>
                  <a:pt x="3898798" y="315467"/>
                </a:lnTo>
                <a:lnTo>
                  <a:pt x="3902989" y="312165"/>
                </a:lnTo>
                <a:lnTo>
                  <a:pt x="3906545" y="308990"/>
                </a:lnTo>
                <a:lnTo>
                  <a:pt x="3909466" y="305815"/>
                </a:lnTo>
                <a:lnTo>
                  <a:pt x="3910355" y="305815"/>
                </a:lnTo>
                <a:lnTo>
                  <a:pt x="3912641" y="328802"/>
                </a:lnTo>
                <a:lnTo>
                  <a:pt x="3960393" y="328802"/>
                </a:lnTo>
                <a:lnTo>
                  <a:pt x="3960336" y="326994"/>
                </a:lnTo>
                <a:lnTo>
                  <a:pt x="3959964" y="314916"/>
                </a:lnTo>
                <a:lnTo>
                  <a:pt x="3959504" y="301370"/>
                </a:lnTo>
                <a:lnTo>
                  <a:pt x="3959304" y="291208"/>
                </a:lnTo>
                <a:lnTo>
                  <a:pt x="3959168" y="278570"/>
                </a:lnTo>
                <a:lnTo>
                  <a:pt x="3959123" y="183006"/>
                </a:lnTo>
                <a:close/>
              </a:path>
              <a:path w="4883683" h="438150">
                <a:moveTo>
                  <a:pt x="3845458" y="334390"/>
                </a:moveTo>
                <a:lnTo>
                  <a:pt x="3842664" y="289178"/>
                </a:lnTo>
                <a:lnTo>
                  <a:pt x="3839362" y="287400"/>
                </a:lnTo>
                <a:lnTo>
                  <a:pt x="3836441" y="284988"/>
                </a:lnTo>
                <a:lnTo>
                  <a:pt x="3833520" y="282701"/>
                </a:lnTo>
                <a:lnTo>
                  <a:pt x="3832419" y="333466"/>
                </a:lnTo>
                <a:lnTo>
                  <a:pt x="3845458" y="334390"/>
                </a:lnTo>
                <a:close/>
              </a:path>
              <a:path w="4883683" h="438150">
                <a:moveTo>
                  <a:pt x="3501034" y="320166"/>
                </a:moveTo>
                <a:lnTo>
                  <a:pt x="3505352" y="317626"/>
                </a:lnTo>
                <a:lnTo>
                  <a:pt x="3509035" y="314959"/>
                </a:lnTo>
                <a:lnTo>
                  <a:pt x="3512337" y="312292"/>
                </a:lnTo>
                <a:lnTo>
                  <a:pt x="3512718" y="312292"/>
                </a:lnTo>
                <a:lnTo>
                  <a:pt x="3512464" y="315213"/>
                </a:lnTo>
                <a:lnTo>
                  <a:pt x="3512210" y="323341"/>
                </a:lnTo>
                <a:lnTo>
                  <a:pt x="3512083" y="339470"/>
                </a:lnTo>
                <a:lnTo>
                  <a:pt x="3511514" y="348631"/>
                </a:lnTo>
                <a:lnTo>
                  <a:pt x="3508193" y="361642"/>
                </a:lnTo>
                <a:lnTo>
                  <a:pt x="3501906" y="372468"/>
                </a:lnTo>
                <a:lnTo>
                  <a:pt x="3492652" y="381126"/>
                </a:lnTo>
                <a:lnTo>
                  <a:pt x="3488533" y="383775"/>
                </a:lnTo>
                <a:lnTo>
                  <a:pt x="3478268" y="388617"/>
                </a:lnTo>
                <a:lnTo>
                  <a:pt x="3466389" y="392076"/>
                </a:lnTo>
                <a:lnTo>
                  <a:pt x="3452895" y="394151"/>
                </a:lnTo>
                <a:lnTo>
                  <a:pt x="3437788" y="394842"/>
                </a:lnTo>
                <a:lnTo>
                  <a:pt x="3428749" y="394689"/>
                </a:lnTo>
                <a:lnTo>
                  <a:pt x="3416020" y="393878"/>
                </a:lnTo>
                <a:lnTo>
                  <a:pt x="3403752" y="392302"/>
                </a:lnTo>
                <a:lnTo>
                  <a:pt x="3397230" y="391186"/>
                </a:lnTo>
                <a:lnTo>
                  <a:pt x="3384792" y="388385"/>
                </a:lnTo>
                <a:lnTo>
                  <a:pt x="3372764" y="384809"/>
                </a:lnTo>
                <a:lnTo>
                  <a:pt x="3372764" y="427863"/>
                </a:lnTo>
                <a:lnTo>
                  <a:pt x="3376193" y="429259"/>
                </a:lnTo>
                <a:lnTo>
                  <a:pt x="3380384" y="430529"/>
                </a:lnTo>
                <a:lnTo>
                  <a:pt x="3385464" y="431800"/>
                </a:lnTo>
                <a:lnTo>
                  <a:pt x="3390417" y="433069"/>
                </a:lnTo>
                <a:lnTo>
                  <a:pt x="3401974" y="435228"/>
                </a:lnTo>
                <a:lnTo>
                  <a:pt x="3414420" y="436879"/>
                </a:lnTo>
                <a:lnTo>
                  <a:pt x="3428136" y="437895"/>
                </a:lnTo>
                <a:lnTo>
                  <a:pt x="3435121" y="438150"/>
                </a:lnTo>
                <a:lnTo>
                  <a:pt x="3442233" y="438150"/>
                </a:lnTo>
                <a:lnTo>
                  <a:pt x="3453299" y="437886"/>
                </a:lnTo>
                <a:lnTo>
                  <a:pt x="3465989" y="436905"/>
                </a:lnTo>
                <a:lnTo>
                  <a:pt x="3478174" y="435228"/>
                </a:lnTo>
                <a:lnTo>
                  <a:pt x="3497788" y="430392"/>
                </a:lnTo>
                <a:lnTo>
                  <a:pt x="3509289" y="426084"/>
                </a:lnTo>
                <a:lnTo>
                  <a:pt x="3524454" y="418282"/>
                </a:lnTo>
                <a:lnTo>
                  <a:pt x="3534562" y="410971"/>
                </a:lnTo>
                <a:lnTo>
                  <a:pt x="3545512" y="400007"/>
                </a:lnTo>
                <a:lnTo>
                  <a:pt x="3552723" y="389508"/>
                </a:lnTo>
                <a:lnTo>
                  <a:pt x="3558128" y="378064"/>
                </a:lnTo>
                <a:lnTo>
                  <a:pt x="3561867" y="365378"/>
                </a:lnTo>
                <a:lnTo>
                  <a:pt x="3564574" y="346767"/>
                </a:lnTo>
                <a:lnTo>
                  <a:pt x="3565042" y="332866"/>
                </a:lnTo>
                <a:lnTo>
                  <a:pt x="3565042" y="112521"/>
                </a:lnTo>
                <a:lnTo>
                  <a:pt x="3518560" y="112521"/>
                </a:lnTo>
                <a:lnTo>
                  <a:pt x="3516401" y="136778"/>
                </a:lnTo>
                <a:lnTo>
                  <a:pt x="3515512" y="136778"/>
                </a:lnTo>
                <a:lnTo>
                  <a:pt x="3510626" y="131013"/>
                </a:lnTo>
                <a:lnTo>
                  <a:pt x="3501253" y="122554"/>
                </a:lnTo>
                <a:lnTo>
                  <a:pt x="3490239" y="115442"/>
                </a:lnTo>
                <a:lnTo>
                  <a:pt x="3480571" y="111167"/>
                </a:lnTo>
                <a:lnTo>
                  <a:pt x="3468282" y="108087"/>
                </a:lnTo>
                <a:lnTo>
                  <a:pt x="3454933" y="107060"/>
                </a:lnTo>
                <a:lnTo>
                  <a:pt x="3444394" y="107715"/>
                </a:lnTo>
                <a:lnTo>
                  <a:pt x="3431962" y="110215"/>
                </a:lnTo>
                <a:lnTo>
                  <a:pt x="3419754" y="114553"/>
                </a:lnTo>
                <a:lnTo>
                  <a:pt x="3409168" y="120195"/>
                </a:lnTo>
                <a:lnTo>
                  <a:pt x="3398897" y="127672"/>
                </a:lnTo>
                <a:lnTo>
                  <a:pt x="3389528" y="136778"/>
                </a:lnTo>
                <a:lnTo>
                  <a:pt x="3379860" y="149768"/>
                </a:lnTo>
                <a:lnTo>
                  <a:pt x="3373697" y="160983"/>
                </a:lnTo>
                <a:lnTo>
                  <a:pt x="3368446" y="173481"/>
                </a:lnTo>
                <a:lnTo>
                  <a:pt x="3364777" y="185729"/>
                </a:lnTo>
                <a:lnTo>
                  <a:pt x="3362426" y="197874"/>
                </a:lnTo>
                <a:lnTo>
                  <a:pt x="3361032" y="210887"/>
                </a:lnTo>
                <a:lnTo>
                  <a:pt x="3360572" y="224789"/>
                </a:lnTo>
                <a:lnTo>
                  <a:pt x="3361041" y="238725"/>
                </a:lnTo>
                <a:lnTo>
                  <a:pt x="3362480" y="251822"/>
                </a:lnTo>
                <a:lnTo>
                  <a:pt x="3364902" y="263864"/>
                </a:lnTo>
                <a:lnTo>
                  <a:pt x="3368319" y="274827"/>
                </a:lnTo>
                <a:lnTo>
                  <a:pt x="3374610" y="288845"/>
                </a:lnTo>
                <a:lnTo>
                  <a:pt x="3381246" y="299605"/>
                </a:lnTo>
                <a:lnTo>
                  <a:pt x="3388893" y="308863"/>
                </a:lnTo>
                <a:lnTo>
                  <a:pt x="3396142" y="315547"/>
                </a:lnTo>
                <a:lnTo>
                  <a:pt x="3406575" y="322825"/>
                </a:lnTo>
                <a:lnTo>
                  <a:pt x="3417976" y="328294"/>
                </a:lnTo>
                <a:lnTo>
                  <a:pt x="3426480" y="331029"/>
                </a:lnTo>
                <a:lnTo>
                  <a:pt x="3420389" y="260222"/>
                </a:lnTo>
                <a:lnTo>
                  <a:pt x="3418357" y="251713"/>
                </a:lnTo>
                <a:lnTo>
                  <a:pt x="3417542" y="248146"/>
                </a:lnTo>
                <a:lnTo>
                  <a:pt x="3415762" y="235975"/>
                </a:lnTo>
                <a:lnTo>
                  <a:pt x="3415182" y="222503"/>
                </a:lnTo>
                <a:lnTo>
                  <a:pt x="3415183" y="221806"/>
                </a:lnTo>
                <a:lnTo>
                  <a:pt x="3415798" y="208384"/>
                </a:lnTo>
                <a:lnTo>
                  <a:pt x="3417595" y="196595"/>
                </a:lnTo>
                <a:lnTo>
                  <a:pt x="3419119" y="189229"/>
                </a:lnTo>
                <a:lnTo>
                  <a:pt x="3421151" y="182752"/>
                </a:lnTo>
                <a:lnTo>
                  <a:pt x="3423691" y="177418"/>
                </a:lnTo>
                <a:lnTo>
                  <a:pt x="3426231" y="172084"/>
                </a:lnTo>
                <a:lnTo>
                  <a:pt x="3429152" y="167639"/>
                </a:lnTo>
                <a:lnTo>
                  <a:pt x="3432581" y="164210"/>
                </a:lnTo>
                <a:lnTo>
                  <a:pt x="3435883" y="160654"/>
                </a:lnTo>
                <a:lnTo>
                  <a:pt x="3439439" y="157860"/>
                </a:lnTo>
                <a:lnTo>
                  <a:pt x="3443122" y="155828"/>
                </a:lnTo>
                <a:lnTo>
                  <a:pt x="3446805" y="153669"/>
                </a:lnTo>
                <a:lnTo>
                  <a:pt x="3450488" y="152272"/>
                </a:lnTo>
                <a:lnTo>
                  <a:pt x="3454171" y="151383"/>
                </a:lnTo>
                <a:lnTo>
                  <a:pt x="3457854" y="150621"/>
                </a:lnTo>
                <a:lnTo>
                  <a:pt x="3461283" y="150240"/>
                </a:lnTo>
                <a:lnTo>
                  <a:pt x="3466647" y="150303"/>
                </a:lnTo>
                <a:lnTo>
                  <a:pt x="3479208" y="152311"/>
                </a:lnTo>
                <a:lnTo>
                  <a:pt x="3491128" y="157098"/>
                </a:lnTo>
                <a:lnTo>
                  <a:pt x="3503211" y="165074"/>
                </a:lnTo>
                <a:lnTo>
                  <a:pt x="3512083" y="173862"/>
                </a:lnTo>
                <a:lnTo>
                  <a:pt x="3512083" y="270509"/>
                </a:lnTo>
                <a:lnTo>
                  <a:pt x="3509924" y="273050"/>
                </a:lnTo>
                <a:lnTo>
                  <a:pt x="3507130" y="275589"/>
                </a:lnTo>
                <a:lnTo>
                  <a:pt x="3503955" y="278129"/>
                </a:lnTo>
                <a:lnTo>
                  <a:pt x="3500780" y="280669"/>
                </a:lnTo>
                <a:lnTo>
                  <a:pt x="3497097" y="282955"/>
                </a:lnTo>
                <a:lnTo>
                  <a:pt x="3493160" y="284988"/>
                </a:lnTo>
                <a:lnTo>
                  <a:pt x="3489096" y="287146"/>
                </a:lnTo>
                <a:lnTo>
                  <a:pt x="3484778" y="288797"/>
                </a:lnTo>
                <a:lnTo>
                  <a:pt x="3479952" y="290194"/>
                </a:lnTo>
                <a:lnTo>
                  <a:pt x="3475253" y="291464"/>
                </a:lnTo>
                <a:lnTo>
                  <a:pt x="3470173" y="292226"/>
                </a:lnTo>
                <a:lnTo>
                  <a:pt x="3456584" y="292226"/>
                </a:lnTo>
                <a:lnTo>
                  <a:pt x="3449472" y="290575"/>
                </a:lnTo>
                <a:lnTo>
                  <a:pt x="3451631" y="334390"/>
                </a:lnTo>
                <a:lnTo>
                  <a:pt x="3457981" y="334390"/>
                </a:lnTo>
                <a:lnTo>
                  <a:pt x="3464204" y="333755"/>
                </a:lnTo>
                <a:lnTo>
                  <a:pt x="3470300" y="332485"/>
                </a:lnTo>
                <a:lnTo>
                  <a:pt x="3476523" y="331215"/>
                </a:lnTo>
                <a:lnTo>
                  <a:pt x="3481984" y="329564"/>
                </a:lnTo>
                <a:lnTo>
                  <a:pt x="3487064" y="327405"/>
                </a:lnTo>
                <a:lnTo>
                  <a:pt x="3492144" y="325246"/>
                </a:lnTo>
                <a:lnTo>
                  <a:pt x="3496843" y="322833"/>
                </a:lnTo>
                <a:lnTo>
                  <a:pt x="3501034" y="320166"/>
                </a:lnTo>
                <a:close/>
              </a:path>
              <a:path w="4883683" h="438150">
                <a:moveTo>
                  <a:pt x="3443249" y="287400"/>
                </a:moveTo>
                <a:lnTo>
                  <a:pt x="3437026" y="284225"/>
                </a:lnTo>
                <a:lnTo>
                  <a:pt x="3431946" y="279526"/>
                </a:lnTo>
                <a:lnTo>
                  <a:pt x="3427755" y="273557"/>
                </a:lnTo>
                <a:lnTo>
                  <a:pt x="3423564" y="267462"/>
                </a:lnTo>
                <a:lnTo>
                  <a:pt x="3420389" y="260222"/>
                </a:lnTo>
                <a:lnTo>
                  <a:pt x="3426480" y="331029"/>
                </a:lnTo>
                <a:lnTo>
                  <a:pt x="3438964" y="333550"/>
                </a:lnTo>
                <a:lnTo>
                  <a:pt x="3451631" y="334390"/>
                </a:lnTo>
                <a:lnTo>
                  <a:pt x="3449472" y="290575"/>
                </a:lnTo>
                <a:lnTo>
                  <a:pt x="3443249" y="287400"/>
                </a:lnTo>
                <a:close/>
              </a:path>
              <a:path w="4883683" h="438150">
                <a:moveTo>
                  <a:pt x="4168546" y="112521"/>
                </a:moveTo>
                <a:lnTo>
                  <a:pt x="4168546" y="328802"/>
                </a:lnTo>
                <a:lnTo>
                  <a:pt x="4221505" y="328802"/>
                </a:lnTo>
                <a:lnTo>
                  <a:pt x="4221505" y="112521"/>
                </a:lnTo>
                <a:lnTo>
                  <a:pt x="4168546" y="112521"/>
                </a:lnTo>
                <a:close/>
              </a:path>
              <a:path w="4883683" h="438150">
                <a:moveTo>
                  <a:pt x="4725822" y="177672"/>
                </a:moveTo>
                <a:lnTo>
                  <a:pt x="4725822" y="187451"/>
                </a:lnTo>
                <a:lnTo>
                  <a:pt x="4727473" y="195833"/>
                </a:lnTo>
                <a:lnTo>
                  <a:pt x="4730648" y="202564"/>
                </a:lnTo>
                <a:lnTo>
                  <a:pt x="4733823" y="209295"/>
                </a:lnTo>
                <a:lnTo>
                  <a:pt x="4738141" y="215010"/>
                </a:lnTo>
                <a:lnTo>
                  <a:pt x="4743602" y="219455"/>
                </a:lnTo>
                <a:lnTo>
                  <a:pt x="4749063" y="223900"/>
                </a:lnTo>
                <a:lnTo>
                  <a:pt x="4755286" y="227456"/>
                </a:lnTo>
                <a:lnTo>
                  <a:pt x="4762398" y="230250"/>
                </a:lnTo>
                <a:lnTo>
                  <a:pt x="4769637" y="233044"/>
                </a:lnTo>
                <a:lnTo>
                  <a:pt x="4777003" y="235457"/>
                </a:lnTo>
                <a:lnTo>
                  <a:pt x="4784750" y="237489"/>
                </a:lnTo>
                <a:lnTo>
                  <a:pt x="4790846" y="239013"/>
                </a:lnTo>
                <a:lnTo>
                  <a:pt x="4796688" y="240410"/>
                </a:lnTo>
                <a:lnTo>
                  <a:pt x="4802276" y="241934"/>
                </a:lnTo>
                <a:lnTo>
                  <a:pt x="4807864" y="243458"/>
                </a:lnTo>
                <a:lnTo>
                  <a:pt x="4812817" y="245237"/>
                </a:lnTo>
                <a:lnTo>
                  <a:pt x="4817135" y="247268"/>
                </a:lnTo>
                <a:lnTo>
                  <a:pt x="4821453" y="249173"/>
                </a:lnTo>
                <a:lnTo>
                  <a:pt x="4824882" y="251713"/>
                </a:lnTo>
                <a:lnTo>
                  <a:pt x="4827549" y="254634"/>
                </a:lnTo>
                <a:lnTo>
                  <a:pt x="4830089" y="257682"/>
                </a:lnTo>
                <a:lnTo>
                  <a:pt x="4831486" y="261492"/>
                </a:lnTo>
                <a:lnTo>
                  <a:pt x="4831486" y="270509"/>
                </a:lnTo>
                <a:lnTo>
                  <a:pt x="4830216" y="274319"/>
                </a:lnTo>
                <a:lnTo>
                  <a:pt x="4827803" y="277621"/>
                </a:lnTo>
                <a:lnTo>
                  <a:pt x="4825517" y="280796"/>
                </a:lnTo>
                <a:lnTo>
                  <a:pt x="4822215" y="283463"/>
                </a:lnTo>
                <a:lnTo>
                  <a:pt x="4818151" y="285495"/>
                </a:lnTo>
                <a:lnTo>
                  <a:pt x="4814087" y="287527"/>
                </a:lnTo>
                <a:lnTo>
                  <a:pt x="4809134" y="289051"/>
                </a:lnTo>
                <a:lnTo>
                  <a:pt x="4803546" y="290067"/>
                </a:lnTo>
                <a:lnTo>
                  <a:pt x="4797831" y="291083"/>
                </a:lnTo>
                <a:lnTo>
                  <a:pt x="4791735" y="291464"/>
                </a:lnTo>
                <a:lnTo>
                  <a:pt x="4783274" y="291451"/>
                </a:lnTo>
                <a:lnTo>
                  <a:pt x="4770955" y="290801"/>
                </a:lnTo>
                <a:lnTo>
                  <a:pt x="4757826" y="289178"/>
                </a:lnTo>
                <a:lnTo>
                  <a:pt x="4750554" y="287839"/>
                </a:lnTo>
                <a:lnTo>
                  <a:pt x="4738459" y="284732"/>
                </a:lnTo>
                <a:lnTo>
                  <a:pt x="4725568" y="280415"/>
                </a:lnTo>
                <a:lnTo>
                  <a:pt x="4725568" y="322960"/>
                </a:lnTo>
                <a:lnTo>
                  <a:pt x="4739211" y="327872"/>
                </a:lnTo>
                <a:lnTo>
                  <a:pt x="4752746" y="331088"/>
                </a:lnTo>
                <a:lnTo>
                  <a:pt x="4763499" y="332824"/>
                </a:lnTo>
                <a:lnTo>
                  <a:pt x="4776110" y="333994"/>
                </a:lnTo>
                <a:lnTo>
                  <a:pt x="4789703" y="334390"/>
                </a:lnTo>
                <a:lnTo>
                  <a:pt x="4789967" y="334390"/>
                </a:lnTo>
                <a:lnTo>
                  <a:pt x="4803331" y="333908"/>
                </a:lnTo>
                <a:lnTo>
                  <a:pt x="4815943" y="332478"/>
                </a:lnTo>
                <a:lnTo>
                  <a:pt x="4827803" y="330072"/>
                </a:lnTo>
                <a:lnTo>
                  <a:pt x="4835082" y="327936"/>
                </a:lnTo>
                <a:lnTo>
                  <a:pt x="4846971" y="323007"/>
                </a:lnTo>
                <a:lnTo>
                  <a:pt x="4857394" y="316610"/>
                </a:lnTo>
                <a:lnTo>
                  <a:pt x="4869805" y="304777"/>
                </a:lnTo>
                <a:lnTo>
                  <a:pt x="4876698" y="294004"/>
                </a:lnTo>
                <a:lnTo>
                  <a:pt x="4879500" y="287627"/>
                </a:lnTo>
                <a:lnTo>
                  <a:pt x="4882645" y="275549"/>
                </a:lnTo>
                <a:lnTo>
                  <a:pt x="4883683" y="262000"/>
                </a:lnTo>
                <a:lnTo>
                  <a:pt x="4883629" y="258818"/>
                </a:lnTo>
                <a:lnTo>
                  <a:pt x="4881962" y="245459"/>
                </a:lnTo>
                <a:lnTo>
                  <a:pt x="4877968" y="234441"/>
                </a:lnTo>
                <a:lnTo>
                  <a:pt x="4874158" y="227202"/>
                </a:lnTo>
                <a:lnTo>
                  <a:pt x="4869332" y="221360"/>
                </a:lnTo>
                <a:lnTo>
                  <a:pt x="4863363" y="216788"/>
                </a:lnTo>
                <a:lnTo>
                  <a:pt x="4857394" y="212343"/>
                </a:lnTo>
                <a:lnTo>
                  <a:pt x="4850663" y="208787"/>
                </a:lnTo>
                <a:lnTo>
                  <a:pt x="4843297" y="206247"/>
                </a:lnTo>
                <a:lnTo>
                  <a:pt x="4835804" y="203707"/>
                </a:lnTo>
                <a:lnTo>
                  <a:pt x="4828438" y="201548"/>
                </a:lnTo>
                <a:lnTo>
                  <a:pt x="4820945" y="199770"/>
                </a:lnTo>
                <a:lnTo>
                  <a:pt x="4816119" y="198627"/>
                </a:lnTo>
                <a:lnTo>
                  <a:pt x="4811293" y="197357"/>
                </a:lnTo>
                <a:lnTo>
                  <a:pt x="4806213" y="196087"/>
                </a:lnTo>
                <a:lnTo>
                  <a:pt x="4801133" y="194817"/>
                </a:lnTo>
                <a:lnTo>
                  <a:pt x="4796307" y="193166"/>
                </a:lnTo>
                <a:lnTo>
                  <a:pt x="4791735" y="191262"/>
                </a:lnTo>
                <a:lnTo>
                  <a:pt x="4787036" y="189356"/>
                </a:lnTo>
                <a:lnTo>
                  <a:pt x="4783480" y="186816"/>
                </a:lnTo>
                <a:lnTo>
                  <a:pt x="4780813" y="183641"/>
                </a:lnTo>
                <a:lnTo>
                  <a:pt x="4778273" y="180593"/>
                </a:lnTo>
                <a:lnTo>
                  <a:pt x="4777003" y="176529"/>
                </a:lnTo>
                <a:lnTo>
                  <a:pt x="4777003" y="168782"/>
                </a:lnTo>
                <a:lnTo>
                  <a:pt x="4777511" y="166115"/>
                </a:lnTo>
                <a:lnTo>
                  <a:pt x="4778781" y="163448"/>
                </a:lnTo>
                <a:lnTo>
                  <a:pt x="4781829" y="158622"/>
                </a:lnTo>
                <a:lnTo>
                  <a:pt x="4784496" y="156590"/>
                </a:lnTo>
                <a:lnTo>
                  <a:pt x="4787290" y="154558"/>
                </a:lnTo>
                <a:lnTo>
                  <a:pt x="4790719" y="152907"/>
                </a:lnTo>
                <a:lnTo>
                  <a:pt x="4795037" y="151764"/>
                </a:lnTo>
                <a:lnTo>
                  <a:pt x="4799355" y="150621"/>
                </a:lnTo>
                <a:lnTo>
                  <a:pt x="4804689" y="149987"/>
                </a:lnTo>
                <a:lnTo>
                  <a:pt x="4815865" y="149987"/>
                </a:lnTo>
                <a:lnTo>
                  <a:pt x="4821072" y="150367"/>
                </a:lnTo>
                <a:lnTo>
                  <a:pt x="4826533" y="151002"/>
                </a:lnTo>
                <a:lnTo>
                  <a:pt x="4831994" y="151637"/>
                </a:lnTo>
                <a:lnTo>
                  <a:pt x="4837582" y="152526"/>
                </a:lnTo>
                <a:lnTo>
                  <a:pt x="4843170" y="153542"/>
                </a:lnTo>
                <a:lnTo>
                  <a:pt x="4848758" y="154558"/>
                </a:lnTo>
                <a:lnTo>
                  <a:pt x="4854219" y="155828"/>
                </a:lnTo>
                <a:lnTo>
                  <a:pt x="4859680" y="157225"/>
                </a:lnTo>
                <a:lnTo>
                  <a:pt x="4865141" y="158622"/>
                </a:lnTo>
                <a:lnTo>
                  <a:pt x="4870221" y="160146"/>
                </a:lnTo>
                <a:lnTo>
                  <a:pt x="4875174" y="161797"/>
                </a:lnTo>
                <a:lnTo>
                  <a:pt x="4875174" y="118744"/>
                </a:lnTo>
                <a:lnTo>
                  <a:pt x="4868801" y="116567"/>
                </a:lnTo>
                <a:lnTo>
                  <a:pt x="4856773" y="113176"/>
                </a:lnTo>
                <a:lnTo>
                  <a:pt x="4843678" y="110362"/>
                </a:lnTo>
                <a:lnTo>
                  <a:pt x="4832311" y="108606"/>
                </a:lnTo>
                <a:lnTo>
                  <a:pt x="4819668" y="107452"/>
                </a:lnTo>
                <a:lnTo>
                  <a:pt x="4806467" y="107060"/>
                </a:lnTo>
                <a:lnTo>
                  <a:pt x="4800368" y="107221"/>
                </a:lnTo>
                <a:lnTo>
                  <a:pt x="4787647" y="108621"/>
                </a:lnTo>
                <a:lnTo>
                  <a:pt x="4775479" y="111378"/>
                </a:lnTo>
                <a:lnTo>
                  <a:pt x="4760312" y="117480"/>
                </a:lnTo>
                <a:lnTo>
                  <a:pt x="4749825" y="124332"/>
                </a:lnTo>
                <a:lnTo>
                  <a:pt x="4739086" y="135240"/>
                </a:lnTo>
                <a:lnTo>
                  <a:pt x="4732299" y="146303"/>
                </a:lnTo>
                <a:lnTo>
                  <a:pt x="4729895" y="152022"/>
                </a:lnTo>
                <a:lnTo>
                  <a:pt x="4726840" y="164092"/>
                </a:lnTo>
                <a:lnTo>
                  <a:pt x="4725822" y="177672"/>
                </a:lnTo>
                <a:close/>
              </a:path>
              <a:path w="4883683" h="438150">
                <a:moveTo>
                  <a:pt x="4554126" y="331963"/>
                </a:moveTo>
                <a:lnTo>
                  <a:pt x="4566886" y="333786"/>
                </a:lnTo>
                <a:lnTo>
                  <a:pt x="4580407" y="334390"/>
                </a:lnTo>
                <a:lnTo>
                  <a:pt x="4588550" y="334169"/>
                </a:lnTo>
                <a:lnTo>
                  <a:pt x="4601551" y="332802"/>
                </a:lnTo>
                <a:lnTo>
                  <a:pt x="4613806" y="330172"/>
                </a:lnTo>
                <a:lnTo>
                  <a:pt x="4625365" y="326263"/>
                </a:lnTo>
                <a:lnTo>
                  <a:pt x="4639947" y="318929"/>
                </a:lnTo>
                <a:lnTo>
                  <a:pt x="4650340" y="311661"/>
                </a:lnTo>
                <a:lnTo>
                  <a:pt x="4659655" y="303148"/>
                </a:lnTo>
                <a:lnTo>
                  <a:pt x="4669784" y="290355"/>
                </a:lnTo>
                <a:lnTo>
                  <a:pt x="4676170" y="279328"/>
                </a:lnTo>
                <a:lnTo>
                  <a:pt x="4681372" y="267207"/>
                </a:lnTo>
                <a:lnTo>
                  <a:pt x="4684006" y="259030"/>
                </a:lnTo>
                <a:lnTo>
                  <a:pt x="4686776" y="246927"/>
                </a:lnTo>
                <a:lnTo>
                  <a:pt x="4688438" y="234159"/>
                </a:lnTo>
                <a:lnTo>
                  <a:pt x="4688992" y="220725"/>
                </a:lnTo>
                <a:lnTo>
                  <a:pt x="4688722" y="211318"/>
                </a:lnTo>
                <a:lnTo>
                  <a:pt x="4687398" y="198358"/>
                </a:lnTo>
                <a:lnTo>
                  <a:pt x="4684986" y="186037"/>
                </a:lnTo>
                <a:lnTo>
                  <a:pt x="4681499" y="174370"/>
                </a:lnTo>
                <a:lnTo>
                  <a:pt x="4674584" y="158699"/>
                </a:lnTo>
                <a:lnTo>
                  <a:pt x="4667851" y="147994"/>
                </a:lnTo>
                <a:lnTo>
                  <a:pt x="4659909" y="138429"/>
                </a:lnTo>
                <a:lnTo>
                  <a:pt x="4648125" y="127846"/>
                </a:lnTo>
                <a:lnTo>
                  <a:pt x="4637447" y="120909"/>
                </a:lnTo>
                <a:lnTo>
                  <a:pt x="4625619" y="115315"/>
                </a:lnTo>
                <a:lnTo>
                  <a:pt x="4618284" y="112657"/>
                </a:lnTo>
                <a:lnTo>
                  <a:pt x="4606338" y="109558"/>
                </a:lnTo>
                <a:lnTo>
                  <a:pt x="4593595" y="107688"/>
                </a:lnTo>
                <a:lnTo>
                  <a:pt x="4580026" y="107060"/>
                </a:lnTo>
                <a:lnTo>
                  <a:pt x="4572017" y="107286"/>
                </a:lnTo>
                <a:lnTo>
                  <a:pt x="4559002" y="108693"/>
                </a:lnTo>
                <a:lnTo>
                  <a:pt x="4546722" y="111375"/>
                </a:lnTo>
                <a:lnTo>
                  <a:pt x="4535195" y="115315"/>
                </a:lnTo>
                <a:lnTo>
                  <a:pt x="4520522" y="122559"/>
                </a:lnTo>
                <a:lnTo>
                  <a:pt x="4510139" y="129836"/>
                </a:lnTo>
                <a:lnTo>
                  <a:pt x="4500905" y="138429"/>
                </a:lnTo>
                <a:lnTo>
                  <a:pt x="4490655" y="151164"/>
                </a:lnTo>
                <a:lnTo>
                  <a:pt x="4484257" y="162187"/>
                </a:lnTo>
                <a:lnTo>
                  <a:pt x="4479061" y="174370"/>
                </a:lnTo>
                <a:lnTo>
                  <a:pt x="4476517" y="182437"/>
                </a:lnTo>
                <a:lnTo>
                  <a:pt x="4473777" y="194562"/>
                </a:lnTo>
                <a:lnTo>
                  <a:pt x="4472123" y="207329"/>
                </a:lnTo>
                <a:lnTo>
                  <a:pt x="4471568" y="220725"/>
                </a:lnTo>
                <a:lnTo>
                  <a:pt x="4471833" y="230299"/>
                </a:lnTo>
                <a:lnTo>
                  <a:pt x="4473128" y="243267"/>
                </a:lnTo>
                <a:lnTo>
                  <a:pt x="4475527" y="255570"/>
                </a:lnTo>
                <a:lnTo>
                  <a:pt x="4479061" y="267207"/>
                </a:lnTo>
                <a:lnTo>
                  <a:pt x="4485913" y="282753"/>
                </a:lnTo>
                <a:lnTo>
                  <a:pt x="4492598" y="293488"/>
                </a:lnTo>
                <a:lnTo>
                  <a:pt x="4500524" y="303148"/>
                </a:lnTo>
                <a:lnTo>
                  <a:pt x="4512308" y="313642"/>
                </a:lnTo>
                <a:lnTo>
                  <a:pt x="4522986" y="320588"/>
                </a:lnTo>
                <a:lnTo>
                  <a:pt x="4534814" y="326263"/>
                </a:lnTo>
                <a:lnTo>
                  <a:pt x="4530242" y="251078"/>
                </a:lnTo>
                <a:lnTo>
                  <a:pt x="4528989" y="246473"/>
                </a:lnTo>
                <a:lnTo>
                  <a:pt x="4526890" y="234282"/>
                </a:lnTo>
                <a:lnTo>
                  <a:pt x="4526178" y="220725"/>
                </a:lnTo>
                <a:lnTo>
                  <a:pt x="4526299" y="214988"/>
                </a:lnTo>
                <a:lnTo>
                  <a:pt x="4527588" y="201987"/>
                </a:lnTo>
                <a:lnTo>
                  <a:pt x="4530242" y="190372"/>
                </a:lnTo>
                <a:lnTo>
                  <a:pt x="4532909" y="181609"/>
                </a:lnTo>
                <a:lnTo>
                  <a:pt x="4536592" y="174243"/>
                </a:lnTo>
                <a:lnTo>
                  <a:pt x="4541418" y="168275"/>
                </a:lnTo>
                <a:lnTo>
                  <a:pt x="4546117" y="162305"/>
                </a:lnTo>
                <a:lnTo>
                  <a:pt x="4551832" y="157860"/>
                </a:lnTo>
                <a:lnTo>
                  <a:pt x="4558436" y="154939"/>
                </a:lnTo>
                <a:lnTo>
                  <a:pt x="4565040" y="151891"/>
                </a:lnTo>
                <a:lnTo>
                  <a:pt x="4572279" y="150494"/>
                </a:lnTo>
                <a:lnTo>
                  <a:pt x="4587900" y="150494"/>
                </a:lnTo>
                <a:lnTo>
                  <a:pt x="4595139" y="151891"/>
                </a:lnTo>
                <a:lnTo>
                  <a:pt x="4601870" y="154939"/>
                </a:lnTo>
                <a:lnTo>
                  <a:pt x="4608601" y="157860"/>
                </a:lnTo>
                <a:lnTo>
                  <a:pt x="4614316" y="162305"/>
                </a:lnTo>
                <a:lnTo>
                  <a:pt x="4619142" y="168275"/>
                </a:lnTo>
                <a:lnTo>
                  <a:pt x="4623841" y="174243"/>
                </a:lnTo>
                <a:lnTo>
                  <a:pt x="4627524" y="181609"/>
                </a:lnTo>
                <a:lnTo>
                  <a:pt x="4630191" y="190372"/>
                </a:lnTo>
                <a:lnTo>
                  <a:pt x="4631489" y="194978"/>
                </a:lnTo>
                <a:lnTo>
                  <a:pt x="4633582" y="207169"/>
                </a:lnTo>
                <a:lnTo>
                  <a:pt x="4634255" y="220725"/>
                </a:lnTo>
                <a:lnTo>
                  <a:pt x="4634143" y="226463"/>
                </a:lnTo>
                <a:lnTo>
                  <a:pt x="4632899" y="239464"/>
                </a:lnTo>
                <a:lnTo>
                  <a:pt x="4630191" y="251078"/>
                </a:lnTo>
                <a:lnTo>
                  <a:pt x="4627524" y="259841"/>
                </a:lnTo>
                <a:lnTo>
                  <a:pt x="4623841" y="267207"/>
                </a:lnTo>
                <a:lnTo>
                  <a:pt x="4619142" y="273050"/>
                </a:lnTo>
                <a:lnTo>
                  <a:pt x="4614316" y="279018"/>
                </a:lnTo>
                <a:lnTo>
                  <a:pt x="4608728" y="283463"/>
                </a:lnTo>
                <a:lnTo>
                  <a:pt x="4602124" y="286512"/>
                </a:lnTo>
                <a:lnTo>
                  <a:pt x="4595520" y="289559"/>
                </a:lnTo>
                <a:lnTo>
                  <a:pt x="4588408" y="291083"/>
                </a:lnTo>
                <a:lnTo>
                  <a:pt x="4572533" y="291083"/>
                </a:lnTo>
                <a:lnTo>
                  <a:pt x="4565294" y="289559"/>
                </a:lnTo>
                <a:lnTo>
                  <a:pt x="4558690" y="286512"/>
                </a:lnTo>
                <a:lnTo>
                  <a:pt x="4552086" y="283463"/>
                </a:lnTo>
                <a:lnTo>
                  <a:pt x="4546371" y="279018"/>
                </a:lnTo>
                <a:lnTo>
                  <a:pt x="4542142" y="328905"/>
                </a:lnTo>
                <a:lnTo>
                  <a:pt x="4554126" y="331963"/>
                </a:lnTo>
                <a:close/>
              </a:path>
              <a:path w="4883683" h="438150">
                <a:moveTo>
                  <a:pt x="4546371" y="279018"/>
                </a:moveTo>
                <a:lnTo>
                  <a:pt x="4541545" y="273050"/>
                </a:lnTo>
                <a:lnTo>
                  <a:pt x="4536719" y="267207"/>
                </a:lnTo>
                <a:lnTo>
                  <a:pt x="4532909" y="259841"/>
                </a:lnTo>
                <a:lnTo>
                  <a:pt x="4530242" y="251078"/>
                </a:lnTo>
                <a:lnTo>
                  <a:pt x="4534814" y="326263"/>
                </a:lnTo>
                <a:lnTo>
                  <a:pt x="4542142" y="328905"/>
                </a:lnTo>
                <a:lnTo>
                  <a:pt x="4546371" y="279018"/>
                </a:lnTo>
                <a:close/>
              </a:path>
              <a:path w="4883683" h="438150">
                <a:moveTo>
                  <a:pt x="4327525" y="119903"/>
                </a:moveTo>
                <a:lnTo>
                  <a:pt x="4316588" y="126390"/>
                </a:lnTo>
                <a:lnTo>
                  <a:pt x="4306468" y="134238"/>
                </a:lnTo>
                <a:lnTo>
                  <a:pt x="4293739" y="147856"/>
                </a:lnTo>
                <a:lnTo>
                  <a:pt x="4286580" y="158544"/>
                </a:lnTo>
                <a:lnTo>
                  <a:pt x="4280433" y="170560"/>
                </a:lnTo>
                <a:lnTo>
                  <a:pt x="4275280" y="184815"/>
                </a:lnTo>
                <a:lnTo>
                  <a:pt x="4272562" y="196961"/>
                </a:lnTo>
                <a:lnTo>
                  <a:pt x="4270939" y="210078"/>
                </a:lnTo>
                <a:lnTo>
                  <a:pt x="4270400" y="224154"/>
                </a:lnTo>
                <a:lnTo>
                  <a:pt x="4270849" y="236623"/>
                </a:lnTo>
                <a:lnTo>
                  <a:pt x="4272418" y="249625"/>
                </a:lnTo>
                <a:lnTo>
                  <a:pt x="4275139" y="261725"/>
                </a:lnTo>
                <a:lnTo>
                  <a:pt x="4279036" y="272922"/>
                </a:lnTo>
                <a:lnTo>
                  <a:pt x="4286930" y="288191"/>
                </a:lnTo>
                <a:lnTo>
                  <a:pt x="4294350" y="298445"/>
                </a:lnTo>
                <a:lnTo>
                  <a:pt x="4302912" y="307339"/>
                </a:lnTo>
                <a:lnTo>
                  <a:pt x="4315211" y="316721"/>
                </a:lnTo>
                <a:lnTo>
                  <a:pt x="4326340" y="322861"/>
                </a:lnTo>
                <a:lnTo>
                  <a:pt x="4338472" y="327659"/>
                </a:lnTo>
                <a:lnTo>
                  <a:pt x="4356262" y="332150"/>
                </a:lnTo>
                <a:lnTo>
                  <a:pt x="4368950" y="333827"/>
                </a:lnTo>
                <a:lnTo>
                  <a:pt x="4382160" y="334390"/>
                </a:lnTo>
                <a:lnTo>
                  <a:pt x="4387745" y="334298"/>
                </a:lnTo>
                <a:lnTo>
                  <a:pt x="4400542" y="333340"/>
                </a:lnTo>
                <a:lnTo>
                  <a:pt x="4412767" y="331342"/>
                </a:lnTo>
                <a:lnTo>
                  <a:pt x="4426241" y="327986"/>
                </a:lnTo>
                <a:lnTo>
                  <a:pt x="4437278" y="324103"/>
                </a:lnTo>
                <a:lnTo>
                  <a:pt x="4437278" y="281050"/>
                </a:lnTo>
                <a:lnTo>
                  <a:pt x="4430293" y="283844"/>
                </a:lnTo>
                <a:lnTo>
                  <a:pt x="4422927" y="286257"/>
                </a:lnTo>
                <a:lnTo>
                  <a:pt x="4415053" y="288163"/>
                </a:lnTo>
                <a:lnTo>
                  <a:pt x="4414001" y="288410"/>
                </a:lnTo>
                <a:lnTo>
                  <a:pt x="4401924" y="290401"/>
                </a:lnTo>
                <a:lnTo>
                  <a:pt x="4388637" y="291083"/>
                </a:lnTo>
                <a:lnTo>
                  <a:pt x="4384951" y="291012"/>
                </a:lnTo>
                <a:lnTo>
                  <a:pt x="4371877" y="289402"/>
                </a:lnTo>
                <a:lnTo>
                  <a:pt x="4360443" y="285622"/>
                </a:lnTo>
                <a:lnTo>
                  <a:pt x="4352442" y="281939"/>
                </a:lnTo>
                <a:lnTo>
                  <a:pt x="4345965" y="277113"/>
                </a:lnTo>
                <a:lnTo>
                  <a:pt x="4340758" y="271144"/>
                </a:lnTo>
                <a:lnTo>
                  <a:pt x="4335678" y="265302"/>
                </a:lnTo>
                <a:lnTo>
                  <a:pt x="4331741" y="258063"/>
                </a:lnTo>
                <a:lnTo>
                  <a:pt x="4329074" y="249681"/>
                </a:lnTo>
                <a:lnTo>
                  <a:pt x="4325909" y="235741"/>
                </a:lnTo>
                <a:lnTo>
                  <a:pt x="4325010" y="222757"/>
                </a:lnTo>
                <a:lnTo>
                  <a:pt x="4325356" y="213135"/>
                </a:lnTo>
                <a:lnTo>
                  <a:pt x="4327109" y="200358"/>
                </a:lnTo>
                <a:lnTo>
                  <a:pt x="4330344" y="189102"/>
                </a:lnTo>
                <a:lnTo>
                  <a:pt x="4336715" y="176113"/>
                </a:lnTo>
                <a:lnTo>
                  <a:pt x="4344441" y="166750"/>
                </a:lnTo>
                <a:lnTo>
                  <a:pt x="4350410" y="161035"/>
                </a:lnTo>
                <a:lnTo>
                  <a:pt x="4357268" y="156971"/>
                </a:lnTo>
                <a:lnTo>
                  <a:pt x="4365015" y="154304"/>
                </a:lnTo>
                <a:lnTo>
                  <a:pt x="4372762" y="151764"/>
                </a:lnTo>
                <a:lnTo>
                  <a:pt x="4380890" y="150494"/>
                </a:lnTo>
                <a:lnTo>
                  <a:pt x="4397781" y="150494"/>
                </a:lnTo>
                <a:lnTo>
                  <a:pt x="4405782" y="151256"/>
                </a:lnTo>
                <a:lnTo>
                  <a:pt x="4413148" y="153034"/>
                </a:lnTo>
                <a:lnTo>
                  <a:pt x="4420514" y="154685"/>
                </a:lnTo>
                <a:lnTo>
                  <a:pt x="4427499" y="156971"/>
                </a:lnTo>
                <a:lnTo>
                  <a:pt x="4433976" y="159765"/>
                </a:lnTo>
                <a:lnTo>
                  <a:pt x="4433976" y="116712"/>
                </a:lnTo>
                <a:lnTo>
                  <a:pt x="4426737" y="113791"/>
                </a:lnTo>
                <a:lnTo>
                  <a:pt x="4418609" y="111378"/>
                </a:lnTo>
                <a:lnTo>
                  <a:pt x="4409592" y="109727"/>
                </a:lnTo>
                <a:lnTo>
                  <a:pt x="4407157" y="109265"/>
                </a:lnTo>
                <a:lnTo>
                  <a:pt x="4394704" y="107612"/>
                </a:lnTo>
                <a:lnTo>
                  <a:pt x="4381779" y="107060"/>
                </a:lnTo>
                <a:lnTo>
                  <a:pt x="4380006" y="107075"/>
                </a:lnTo>
                <a:lnTo>
                  <a:pt x="4367555" y="107956"/>
                </a:lnTo>
                <a:lnTo>
                  <a:pt x="4355007" y="110169"/>
                </a:lnTo>
                <a:lnTo>
                  <a:pt x="4342409" y="113664"/>
                </a:lnTo>
                <a:lnTo>
                  <a:pt x="4339233" y="114778"/>
                </a:lnTo>
                <a:lnTo>
                  <a:pt x="4327525" y="119903"/>
                </a:lnTo>
                <a:close/>
              </a:path>
              <a:path w="4883683" h="438150">
                <a:moveTo>
                  <a:pt x="3671849" y="142620"/>
                </a:moveTo>
                <a:lnTo>
                  <a:pt x="3666896" y="112521"/>
                </a:lnTo>
                <a:lnTo>
                  <a:pt x="3623208" y="112521"/>
                </a:lnTo>
                <a:lnTo>
                  <a:pt x="3623208" y="328802"/>
                </a:lnTo>
                <a:lnTo>
                  <a:pt x="3676040" y="328802"/>
                </a:lnTo>
                <a:lnTo>
                  <a:pt x="3676040" y="183895"/>
                </a:lnTo>
                <a:lnTo>
                  <a:pt x="3682758" y="175729"/>
                </a:lnTo>
                <a:lnTo>
                  <a:pt x="3692616" y="167743"/>
                </a:lnTo>
                <a:lnTo>
                  <a:pt x="3704488" y="161670"/>
                </a:lnTo>
                <a:lnTo>
                  <a:pt x="3709092" y="160009"/>
                </a:lnTo>
                <a:lnTo>
                  <a:pt x="3720812" y="156910"/>
                </a:lnTo>
                <a:lnTo>
                  <a:pt x="3733537" y="155051"/>
                </a:lnTo>
                <a:lnTo>
                  <a:pt x="3747287" y="154431"/>
                </a:lnTo>
                <a:lnTo>
                  <a:pt x="3751732" y="154431"/>
                </a:lnTo>
                <a:lnTo>
                  <a:pt x="3751732" y="108076"/>
                </a:lnTo>
                <a:lnTo>
                  <a:pt x="3747922" y="107441"/>
                </a:lnTo>
                <a:lnTo>
                  <a:pt x="3743223" y="107060"/>
                </a:lnTo>
                <a:lnTo>
                  <a:pt x="3735175" y="107094"/>
                </a:lnTo>
                <a:lnTo>
                  <a:pt x="3721644" y="108385"/>
                </a:lnTo>
                <a:lnTo>
                  <a:pt x="3709433" y="111549"/>
                </a:lnTo>
                <a:lnTo>
                  <a:pt x="3698519" y="116585"/>
                </a:lnTo>
                <a:lnTo>
                  <a:pt x="3689116" y="123078"/>
                </a:lnTo>
                <a:lnTo>
                  <a:pt x="3680073" y="131996"/>
                </a:lnTo>
                <a:lnTo>
                  <a:pt x="3672738" y="142620"/>
                </a:lnTo>
                <a:lnTo>
                  <a:pt x="3671849" y="142620"/>
                </a:lnTo>
                <a:close/>
              </a:path>
              <a:path w="4883683" h="438150">
                <a:moveTo>
                  <a:pt x="3190146" y="331963"/>
                </a:moveTo>
                <a:lnTo>
                  <a:pt x="3202906" y="333786"/>
                </a:lnTo>
                <a:lnTo>
                  <a:pt x="3216427" y="334390"/>
                </a:lnTo>
                <a:lnTo>
                  <a:pt x="3224570" y="334169"/>
                </a:lnTo>
                <a:lnTo>
                  <a:pt x="3237571" y="332802"/>
                </a:lnTo>
                <a:lnTo>
                  <a:pt x="3249826" y="330172"/>
                </a:lnTo>
                <a:lnTo>
                  <a:pt x="3261385" y="326263"/>
                </a:lnTo>
                <a:lnTo>
                  <a:pt x="3275967" y="318929"/>
                </a:lnTo>
                <a:lnTo>
                  <a:pt x="3286360" y="311661"/>
                </a:lnTo>
                <a:lnTo>
                  <a:pt x="3295675" y="303148"/>
                </a:lnTo>
                <a:lnTo>
                  <a:pt x="3305804" y="290355"/>
                </a:lnTo>
                <a:lnTo>
                  <a:pt x="3312190" y="279328"/>
                </a:lnTo>
                <a:lnTo>
                  <a:pt x="3317392" y="267207"/>
                </a:lnTo>
                <a:lnTo>
                  <a:pt x="3320026" y="259030"/>
                </a:lnTo>
                <a:lnTo>
                  <a:pt x="3322796" y="246927"/>
                </a:lnTo>
                <a:lnTo>
                  <a:pt x="3324458" y="234159"/>
                </a:lnTo>
                <a:lnTo>
                  <a:pt x="3325012" y="220725"/>
                </a:lnTo>
                <a:lnTo>
                  <a:pt x="3324742" y="211318"/>
                </a:lnTo>
                <a:lnTo>
                  <a:pt x="3323418" y="198358"/>
                </a:lnTo>
                <a:lnTo>
                  <a:pt x="3321006" y="186037"/>
                </a:lnTo>
                <a:lnTo>
                  <a:pt x="3317519" y="174370"/>
                </a:lnTo>
                <a:lnTo>
                  <a:pt x="3310604" y="158699"/>
                </a:lnTo>
                <a:lnTo>
                  <a:pt x="3303871" y="147994"/>
                </a:lnTo>
                <a:lnTo>
                  <a:pt x="3295929" y="138429"/>
                </a:lnTo>
                <a:lnTo>
                  <a:pt x="3284145" y="127846"/>
                </a:lnTo>
                <a:lnTo>
                  <a:pt x="3273467" y="120909"/>
                </a:lnTo>
                <a:lnTo>
                  <a:pt x="3261639" y="115315"/>
                </a:lnTo>
                <a:lnTo>
                  <a:pt x="3254304" y="112657"/>
                </a:lnTo>
                <a:lnTo>
                  <a:pt x="3242358" y="109558"/>
                </a:lnTo>
                <a:lnTo>
                  <a:pt x="3229615" y="107688"/>
                </a:lnTo>
                <a:lnTo>
                  <a:pt x="3216046" y="107060"/>
                </a:lnTo>
                <a:lnTo>
                  <a:pt x="3208037" y="107286"/>
                </a:lnTo>
                <a:lnTo>
                  <a:pt x="3195022" y="108693"/>
                </a:lnTo>
                <a:lnTo>
                  <a:pt x="3182742" y="111375"/>
                </a:lnTo>
                <a:lnTo>
                  <a:pt x="3171215" y="115315"/>
                </a:lnTo>
                <a:lnTo>
                  <a:pt x="3156542" y="122559"/>
                </a:lnTo>
                <a:lnTo>
                  <a:pt x="3146159" y="129836"/>
                </a:lnTo>
                <a:lnTo>
                  <a:pt x="3136925" y="138429"/>
                </a:lnTo>
                <a:lnTo>
                  <a:pt x="3126675" y="151164"/>
                </a:lnTo>
                <a:lnTo>
                  <a:pt x="3120277" y="162187"/>
                </a:lnTo>
                <a:lnTo>
                  <a:pt x="3115081" y="174370"/>
                </a:lnTo>
                <a:lnTo>
                  <a:pt x="3112537" y="182437"/>
                </a:lnTo>
                <a:lnTo>
                  <a:pt x="3109797" y="194562"/>
                </a:lnTo>
                <a:lnTo>
                  <a:pt x="3108143" y="207329"/>
                </a:lnTo>
                <a:lnTo>
                  <a:pt x="3107588" y="220725"/>
                </a:lnTo>
                <a:lnTo>
                  <a:pt x="3107853" y="230299"/>
                </a:lnTo>
                <a:lnTo>
                  <a:pt x="3109148" y="243267"/>
                </a:lnTo>
                <a:lnTo>
                  <a:pt x="3111547" y="255570"/>
                </a:lnTo>
                <a:lnTo>
                  <a:pt x="3115081" y="267207"/>
                </a:lnTo>
                <a:lnTo>
                  <a:pt x="3121933" y="282753"/>
                </a:lnTo>
                <a:lnTo>
                  <a:pt x="3128618" y="293488"/>
                </a:lnTo>
                <a:lnTo>
                  <a:pt x="3136544" y="303148"/>
                </a:lnTo>
                <a:lnTo>
                  <a:pt x="3148328" y="313642"/>
                </a:lnTo>
                <a:lnTo>
                  <a:pt x="3159006" y="320588"/>
                </a:lnTo>
                <a:lnTo>
                  <a:pt x="3170834" y="326263"/>
                </a:lnTo>
                <a:lnTo>
                  <a:pt x="3166262" y="251078"/>
                </a:lnTo>
                <a:lnTo>
                  <a:pt x="3165009" y="246473"/>
                </a:lnTo>
                <a:lnTo>
                  <a:pt x="3162910" y="234282"/>
                </a:lnTo>
                <a:lnTo>
                  <a:pt x="3162198" y="220725"/>
                </a:lnTo>
                <a:lnTo>
                  <a:pt x="3162319" y="214988"/>
                </a:lnTo>
                <a:lnTo>
                  <a:pt x="3163608" y="201987"/>
                </a:lnTo>
                <a:lnTo>
                  <a:pt x="3166262" y="190372"/>
                </a:lnTo>
                <a:lnTo>
                  <a:pt x="3168929" y="181609"/>
                </a:lnTo>
                <a:lnTo>
                  <a:pt x="3172612" y="174243"/>
                </a:lnTo>
                <a:lnTo>
                  <a:pt x="3177438" y="168275"/>
                </a:lnTo>
                <a:lnTo>
                  <a:pt x="3182137" y="162305"/>
                </a:lnTo>
                <a:lnTo>
                  <a:pt x="3187852" y="157860"/>
                </a:lnTo>
                <a:lnTo>
                  <a:pt x="3194456" y="154939"/>
                </a:lnTo>
                <a:lnTo>
                  <a:pt x="3201060" y="151891"/>
                </a:lnTo>
                <a:lnTo>
                  <a:pt x="3208299" y="150494"/>
                </a:lnTo>
                <a:lnTo>
                  <a:pt x="3223920" y="150494"/>
                </a:lnTo>
                <a:lnTo>
                  <a:pt x="3231159" y="151891"/>
                </a:lnTo>
                <a:lnTo>
                  <a:pt x="3237890" y="154939"/>
                </a:lnTo>
                <a:lnTo>
                  <a:pt x="3244621" y="157860"/>
                </a:lnTo>
                <a:lnTo>
                  <a:pt x="3250336" y="162305"/>
                </a:lnTo>
                <a:lnTo>
                  <a:pt x="3255162" y="168275"/>
                </a:lnTo>
                <a:lnTo>
                  <a:pt x="3259861" y="174243"/>
                </a:lnTo>
                <a:lnTo>
                  <a:pt x="3263544" y="181609"/>
                </a:lnTo>
                <a:lnTo>
                  <a:pt x="3266211" y="190372"/>
                </a:lnTo>
                <a:lnTo>
                  <a:pt x="3267509" y="194978"/>
                </a:lnTo>
                <a:lnTo>
                  <a:pt x="3269602" y="207169"/>
                </a:lnTo>
                <a:lnTo>
                  <a:pt x="3270275" y="220725"/>
                </a:lnTo>
                <a:lnTo>
                  <a:pt x="3270163" y="226463"/>
                </a:lnTo>
                <a:lnTo>
                  <a:pt x="3268919" y="239464"/>
                </a:lnTo>
                <a:lnTo>
                  <a:pt x="3266211" y="251078"/>
                </a:lnTo>
                <a:lnTo>
                  <a:pt x="3263544" y="259841"/>
                </a:lnTo>
                <a:lnTo>
                  <a:pt x="3259861" y="267207"/>
                </a:lnTo>
                <a:lnTo>
                  <a:pt x="3255162" y="273050"/>
                </a:lnTo>
                <a:lnTo>
                  <a:pt x="3250336" y="279018"/>
                </a:lnTo>
                <a:lnTo>
                  <a:pt x="3244748" y="283463"/>
                </a:lnTo>
                <a:lnTo>
                  <a:pt x="3238144" y="286512"/>
                </a:lnTo>
                <a:lnTo>
                  <a:pt x="3231540" y="289559"/>
                </a:lnTo>
                <a:lnTo>
                  <a:pt x="3224428" y="291083"/>
                </a:lnTo>
                <a:lnTo>
                  <a:pt x="3208553" y="291083"/>
                </a:lnTo>
                <a:lnTo>
                  <a:pt x="3201314" y="289559"/>
                </a:lnTo>
                <a:lnTo>
                  <a:pt x="3194710" y="286512"/>
                </a:lnTo>
                <a:lnTo>
                  <a:pt x="3188106" y="283463"/>
                </a:lnTo>
                <a:lnTo>
                  <a:pt x="3182391" y="279018"/>
                </a:lnTo>
                <a:lnTo>
                  <a:pt x="3178162" y="328905"/>
                </a:lnTo>
                <a:lnTo>
                  <a:pt x="3190146" y="331963"/>
                </a:lnTo>
                <a:close/>
              </a:path>
              <a:path w="4883683" h="438150">
                <a:moveTo>
                  <a:pt x="3182391" y="279018"/>
                </a:moveTo>
                <a:lnTo>
                  <a:pt x="3177565" y="273050"/>
                </a:lnTo>
                <a:lnTo>
                  <a:pt x="3172739" y="267207"/>
                </a:lnTo>
                <a:lnTo>
                  <a:pt x="3168929" y="259841"/>
                </a:lnTo>
                <a:lnTo>
                  <a:pt x="3166262" y="251078"/>
                </a:lnTo>
                <a:lnTo>
                  <a:pt x="3170834" y="326263"/>
                </a:lnTo>
                <a:lnTo>
                  <a:pt x="3178162" y="328905"/>
                </a:lnTo>
                <a:lnTo>
                  <a:pt x="3182391" y="279018"/>
                </a:lnTo>
                <a:close/>
              </a:path>
              <a:path w="4883683" h="438150">
                <a:moveTo>
                  <a:pt x="2781452" y="328802"/>
                </a:moveTo>
                <a:lnTo>
                  <a:pt x="2781452" y="179958"/>
                </a:lnTo>
                <a:lnTo>
                  <a:pt x="2785008" y="175640"/>
                </a:lnTo>
                <a:lnTo>
                  <a:pt x="2789072" y="171703"/>
                </a:lnTo>
                <a:lnTo>
                  <a:pt x="2797835" y="164718"/>
                </a:lnTo>
                <a:lnTo>
                  <a:pt x="2807233" y="159257"/>
                </a:lnTo>
                <a:lnTo>
                  <a:pt x="2812059" y="156844"/>
                </a:lnTo>
                <a:lnTo>
                  <a:pt x="2817012" y="154939"/>
                </a:lnTo>
                <a:lnTo>
                  <a:pt x="2821838" y="153542"/>
                </a:lnTo>
                <a:lnTo>
                  <a:pt x="2826791" y="152272"/>
                </a:lnTo>
                <a:lnTo>
                  <a:pt x="2831490" y="151510"/>
                </a:lnTo>
                <a:lnTo>
                  <a:pt x="2836189" y="151510"/>
                </a:lnTo>
                <a:lnTo>
                  <a:pt x="2844952" y="151637"/>
                </a:lnTo>
                <a:lnTo>
                  <a:pt x="2851683" y="153796"/>
                </a:lnTo>
                <a:lnTo>
                  <a:pt x="2856382" y="157860"/>
                </a:lnTo>
                <a:lnTo>
                  <a:pt x="2861081" y="161797"/>
                </a:lnTo>
                <a:lnTo>
                  <a:pt x="2864256" y="167131"/>
                </a:lnTo>
                <a:lnTo>
                  <a:pt x="2865907" y="173608"/>
                </a:lnTo>
                <a:lnTo>
                  <a:pt x="2867177" y="180085"/>
                </a:lnTo>
                <a:lnTo>
                  <a:pt x="2867685" y="188213"/>
                </a:lnTo>
                <a:lnTo>
                  <a:pt x="2867812" y="328802"/>
                </a:lnTo>
                <a:lnTo>
                  <a:pt x="2920771" y="328802"/>
                </a:lnTo>
                <a:lnTo>
                  <a:pt x="2920771" y="179958"/>
                </a:lnTo>
                <a:lnTo>
                  <a:pt x="2924327" y="175640"/>
                </a:lnTo>
                <a:lnTo>
                  <a:pt x="2932709" y="168147"/>
                </a:lnTo>
                <a:lnTo>
                  <a:pt x="2941726" y="161670"/>
                </a:lnTo>
                <a:lnTo>
                  <a:pt x="2946552" y="159257"/>
                </a:lnTo>
                <a:lnTo>
                  <a:pt x="2951378" y="156844"/>
                </a:lnTo>
                <a:lnTo>
                  <a:pt x="2956204" y="154939"/>
                </a:lnTo>
                <a:lnTo>
                  <a:pt x="2961157" y="153542"/>
                </a:lnTo>
                <a:lnTo>
                  <a:pt x="2966110" y="152272"/>
                </a:lnTo>
                <a:lnTo>
                  <a:pt x="2970809" y="151510"/>
                </a:lnTo>
                <a:lnTo>
                  <a:pt x="2975508" y="151510"/>
                </a:lnTo>
                <a:lnTo>
                  <a:pt x="2984144" y="151637"/>
                </a:lnTo>
                <a:lnTo>
                  <a:pt x="2990748" y="153796"/>
                </a:lnTo>
                <a:lnTo>
                  <a:pt x="2995574" y="157860"/>
                </a:lnTo>
                <a:lnTo>
                  <a:pt x="3000273" y="161797"/>
                </a:lnTo>
                <a:lnTo>
                  <a:pt x="3003575" y="167131"/>
                </a:lnTo>
                <a:lnTo>
                  <a:pt x="3005099" y="173608"/>
                </a:lnTo>
                <a:lnTo>
                  <a:pt x="3005861" y="176656"/>
                </a:lnTo>
                <a:lnTo>
                  <a:pt x="3006369" y="180085"/>
                </a:lnTo>
                <a:lnTo>
                  <a:pt x="3006750" y="184150"/>
                </a:lnTo>
                <a:lnTo>
                  <a:pt x="3007004" y="188213"/>
                </a:lnTo>
                <a:lnTo>
                  <a:pt x="3007131" y="192531"/>
                </a:lnTo>
                <a:lnTo>
                  <a:pt x="3007131" y="328802"/>
                </a:lnTo>
                <a:lnTo>
                  <a:pt x="3060090" y="328802"/>
                </a:lnTo>
                <a:lnTo>
                  <a:pt x="3059963" y="182244"/>
                </a:lnTo>
                <a:lnTo>
                  <a:pt x="3059582" y="177164"/>
                </a:lnTo>
                <a:lnTo>
                  <a:pt x="3059328" y="172212"/>
                </a:lnTo>
                <a:lnTo>
                  <a:pt x="3058820" y="167512"/>
                </a:lnTo>
                <a:lnTo>
                  <a:pt x="3058185" y="163321"/>
                </a:lnTo>
                <a:lnTo>
                  <a:pt x="3057550" y="159257"/>
                </a:lnTo>
                <a:lnTo>
                  <a:pt x="3056661" y="155447"/>
                </a:lnTo>
                <a:lnTo>
                  <a:pt x="3055645" y="152145"/>
                </a:lnTo>
                <a:lnTo>
                  <a:pt x="3054629" y="148716"/>
                </a:lnTo>
                <a:lnTo>
                  <a:pt x="3051835" y="142875"/>
                </a:lnTo>
                <a:lnTo>
                  <a:pt x="3046360" y="133978"/>
                </a:lnTo>
                <a:lnTo>
                  <a:pt x="3037905" y="124518"/>
                </a:lnTo>
                <a:lnTo>
                  <a:pt x="3027578" y="116839"/>
                </a:lnTo>
                <a:lnTo>
                  <a:pt x="3014950" y="111105"/>
                </a:lnTo>
                <a:lnTo>
                  <a:pt x="3002518" y="108184"/>
                </a:lnTo>
                <a:lnTo>
                  <a:pt x="2988589" y="107060"/>
                </a:lnTo>
                <a:lnTo>
                  <a:pt x="2980461" y="107060"/>
                </a:lnTo>
                <a:lnTo>
                  <a:pt x="2972714" y="108076"/>
                </a:lnTo>
                <a:lnTo>
                  <a:pt x="2965475" y="109981"/>
                </a:lnTo>
                <a:lnTo>
                  <a:pt x="2958363" y="112013"/>
                </a:lnTo>
                <a:lnTo>
                  <a:pt x="2951632" y="114680"/>
                </a:lnTo>
                <a:lnTo>
                  <a:pt x="2945282" y="118109"/>
                </a:lnTo>
                <a:lnTo>
                  <a:pt x="2939059" y="121538"/>
                </a:lnTo>
                <a:lnTo>
                  <a:pt x="2933344" y="125602"/>
                </a:lnTo>
                <a:lnTo>
                  <a:pt x="2928264" y="130301"/>
                </a:lnTo>
                <a:lnTo>
                  <a:pt x="2923057" y="135127"/>
                </a:lnTo>
                <a:lnTo>
                  <a:pt x="2918485" y="140334"/>
                </a:lnTo>
                <a:lnTo>
                  <a:pt x="2914294" y="146176"/>
                </a:lnTo>
                <a:lnTo>
                  <a:pt x="2912799" y="144854"/>
                </a:lnTo>
                <a:lnTo>
                  <a:pt x="2906021" y="133259"/>
                </a:lnTo>
                <a:lnTo>
                  <a:pt x="2897553" y="123827"/>
                </a:lnTo>
                <a:lnTo>
                  <a:pt x="2887370" y="116585"/>
                </a:lnTo>
                <a:lnTo>
                  <a:pt x="2874566" y="110971"/>
                </a:lnTo>
                <a:lnTo>
                  <a:pt x="2862156" y="108038"/>
                </a:lnTo>
                <a:lnTo>
                  <a:pt x="2848889" y="107060"/>
                </a:lnTo>
                <a:lnTo>
                  <a:pt x="2840888" y="107060"/>
                </a:lnTo>
                <a:lnTo>
                  <a:pt x="2833268" y="108076"/>
                </a:lnTo>
                <a:lnTo>
                  <a:pt x="2826029" y="110108"/>
                </a:lnTo>
                <a:lnTo>
                  <a:pt x="2818790" y="112140"/>
                </a:lnTo>
                <a:lnTo>
                  <a:pt x="2812186" y="114807"/>
                </a:lnTo>
                <a:lnTo>
                  <a:pt x="2806090" y="118109"/>
                </a:lnTo>
                <a:lnTo>
                  <a:pt x="2800121" y="121284"/>
                </a:lnTo>
                <a:lnTo>
                  <a:pt x="2794660" y="125094"/>
                </a:lnTo>
                <a:lnTo>
                  <a:pt x="2789961" y="129412"/>
                </a:lnTo>
                <a:lnTo>
                  <a:pt x="2785135" y="133730"/>
                </a:lnTo>
                <a:lnTo>
                  <a:pt x="2781198" y="138175"/>
                </a:lnTo>
                <a:lnTo>
                  <a:pt x="2778150" y="142620"/>
                </a:lnTo>
                <a:lnTo>
                  <a:pt x="2777261" y="142620"/>
                </a:lnTo>
                <a:lnTo>
                  <a:pt x="2772308" y="112521"/>
                </a:lnTo>
                <a:lnTo>
                  <a:pt x="2728620" y="112521"/>
                </a:lnTo>
                <a:lnTo>
                  <a:pt x="2728620" y="328802"/>
                </a:lnTo>
                <a:lnTo>
                  <a:pt x="2781452" y="328802"/>
                </a:lnTo>
                <a:close/>
              </a:path>
              <a:path w="4883683" h="438150">
                <a:moveTo>
                  <a:pt x="2545602" y="114840"/>
                </a:moveTo>
                <a:lnTo>
                  <a:pt x="2534228" y="120422"/>
                </a:lnTo>
                <a:lnTo>
                  <a:pt x="2539136" y="195071"/>
                </a:lnTo>
                <a:lnTo>
                  <a:pt x="2539898" y="188721"/>
                </a:lnTo>
                <a:lnTo>
                  <a:pt x="2541422" y="182625"/>
                </a:lnTo>
                <a:lnTo>
                  <a:pt x="2545602" y="114840"/>
                </a:lnTo>
                <a:close/>
              </a:path>
              <a:path w="4883683" h="438150">
                <a:moveTo>
                  <a:pt x="2678787" y="203825"/>
                </a:moveTo>
                <a:lnTo>
                  <a:pt x="2677450" y="190754"/>
                </a:lnTo>
                <a:lnTo>
                  <a:pt x="2675219" y="178650"/>
                </a:lnTo>
                <a:lnTo>
                  <a:pt x="2672105" y="167512"/>
                </a:lnTo>
                <a:lnTo>
                  <a:pt x="2666306" y="153271"/>
                </a:lnTo>
                <a:lnTo>
                  <a:pt x="2659960" y="142356"/>
                </a:lnTo>
                <a:lnTo>
                  <a:pt x="2652420" y="132968"/>
                </a:lnTo>
                <a:lnTo>
                  <a:pt x="2644791" y="125881"/>
                </a:lnTo>
                <a:lnTo>
                  <a:pt x="2634293" y="118760"/>
                </a:lnTo>
                <a:lnTo>
                  <a:pt x="2622575" y="113410"/>
                </a:lnTo>
                <a:lnTo>
                  <a:pt x="2610499" y="109861"/>
                </a:lnTo>
                <a:lnTo>
                  <a:pt x="2597976" y="107765"/>
                </a:lnTo>
                <a:lnTo>
                  <a:pt x="2584729" y="107060"/>
                </a:lnTo>
                <a:lnTo>
                  <a:pt x="2584016" y="107063"/>
                </a:lnTo>
                <a:lnTo>
                  <a:pt x="2571309" y="107959"/>
                </a:lnTo>
                <a:lnTo>
                  <a:pt x="2558846" y="110432"/>
                </a:lnTo>
                <a:lnTo>
                  <a:pt x="2546629" y="114426"/>
                </a:lnTo>
                <a:lnTo>
                  <a:pt x="2541422" y="182625"/>
                </a:lnTo>
                <a:lnTo>
                  <a:pt x="2543708" y="177037"/>
                </a:lnTo>
                <a:lnTo>
                  <a:pt x="2545867" y="171322"/>
                </a:lnTo>
                <a:lnTo>
                  <a:pt x="2548915" y="166369"/>
                </a:lnTo>
                <a:lnTo>
                  <a:pt x="2552725" y="162178"/>
                </a:lnTo>
                <a:lnTo>
                  <a:pt x="2556535" y="157860"/>
                </a:lnTo>
                <a:lnTo>
                  <a:pt x="2560980" y="154558"/>
                </a:lnTo>
                <a:lnTo>
                  <a:pt x="2566187" y="152145"/>
                </a:lnTo>
                <a:lnTo>
                  <a:pt x="2571394" y="149605"/>
                </a:lnTo>
                <a:lnTo>
                  <a:pt x="2577363" y="148462"/>
                </a:lnTo>
                <a:lnTo>
                  <a:pt x="2590698" y="148462"/>
                </a:lnTo>
                <a:lnTo>
                  <a:pt x="2596540" y="149605"/>
                </a:lnTo>
                <a:lnTo>
                  <a:pt x="2601620" y="152145"/>
                </a:lnTo>
                <a:lnTo>
                  <a:pt x="2606573" y="154558"/>
                </a:lnTo>
                <a:lnTo>
                  <a:pt x="2610764" y="157860"/>
                </a:lnTo>
                <a:lnTo>
                  <a:pt x="2614066" y="162178"/>
                </a:lnTo>
                <a:lnTo>
                  <a:pt x="2617368" y="166369"/>
                </a:lnTo>
                <a:lnTo>
                  <a:pt x="2619908" y="171322"/>
                </a:lnTo>
                <a:lnTo>
                  <a:pt x="2621686" y="177037"/>
                </a:lnTo>
                <a:lnTo>
                  <a:pt x="2623337" y="182625"/>
                </a:lnTo>
                <a:lnTo>
                  <a:pt x="2624226" y="188721"/>
                </a:lnTo>
                <a:lnTo>
                  <a:pt x="2624226" y="195071"/>
                </a:lnTo>
                <a:lnTo>
                  <a:pt x="2539136" y="195071"/>
                </a:lnTo>
                <a:lnTo>
                  <a:pt x="2534228" y="120422"/>
                </a:lnTo>
                <a:lnTo>
                  <a:pt x="2523682" y="127523"/>
                </a:lnTo>
                <a:lnTo>
                  <a:pt x="2513990" y="136143"/>
                </a:lnTo>
                <a:lnTo>
                  <a:pt x="2503208" y="149336"/>
                </a:lnTo>
                <a:lnTo>
                  <a:pt x="2496674" y="160367"/>
                </a:lnTo>
                <a:lnTo>
                  <a:pt x="2491130" y="172719"/>
                </a:lnTo>
                <a:lnTo>
                  <a:pt x="2487207" y="185235"/>
                </a:lnTo>
                <a:lnTo>
                  <a:pt x="2484730" y="197403"/>
                </a:lnTo>
                <a:lnTo>
                  <a:pt x="2483243" y="210426"/>
                </a:lnTo>
                <a:lnTo>
                  <a:pt x="2482748" y="224281"/>
                </a:lnTo>
                <a:lnTo>
                  <a:pt x="2482751" y="225342"/>
                </a:lnTo>
                <a:lnTo>
                  <a:pt x="2483360" y="239423"/>
                </a:lnTo>
                <a:lnTo>
                  <a:pt x="2485051" y="252435"/>
                </a:lnTo>
                <a:lnTo>
                  <a:pt x="2487845" y="264368"/>
                </a:lnTo>
                <a:lnTo>
                  <a:pt x="2491765" y="275208"/>
                </a:lnTo>
                <a:lnTo>
                  <a:pt x="2499845" y="290561"/>
                </a:lnTo>
                <a:lnTo>
                  <a:pt x="2507404" y="300688"/>
                </a:lnTo>
                <a:lnTo>
                  <a:pt x="2516149" y="309371"/>
                </a:lnTo>
                <a:lnTo>
                  <a:pt x="2528545" y="318260"/>
                </a:lnTo>
                <a:lnTo>
                  <a:pt x="2539889" y="324042"/>
                </a:lnTo>
                <a:lnTo>
                  <a:pt x="2552217" y="328421"/>
                </a:lnTo>
                <a:lnTo>
                  <a:pt x="2570185" y="332392"/>
                </a:lnTo>
                <a:lnTo>
                  <a:pt x="2582842" y="333888"/>
                </a:lnTo>
                <a:lnTo>
                  <a:pt x="2595905" y="334390"/>
                </a:lnTo>
                <a:lnTo>
                  <a:pt x="2602078" y="334313"/>
                </a:lnTo>
                <a:lnTo>
                  <a:pt x="2614922" y="333645"/>
                </a:lnTo>
                <a:lnTo>
                  <a:pt x="2627524" y="332311"/>
                </a:lnTo>
                <a:lnTo>
                  <a:pt x="2639847" y="330326"/>
                </a:lnTo>
                <a:lnTo>
                  <a:pt x="2648659" y="328542"/>
                </a:lnTo>
                <a:lnTo>
                  <a:pt x="2661656" y="325301"/>
                </a:lnTo>
                <a:lnTo>
                  <a:pt x="2671343" y="321944"/>
                </a:lnTo>
                <a:lnTo>
                  <a:pt x="2671343" y="279653"/>
                </a:lnTo>
                <a:lnTo>
                  <a:pt x="2661905" y="282687"/>
                </a:lnTo>
                <a:lnTo>
                  <a:pt x="2649619" y="286015"/>
                </a:lnTo>
                <a:lnTo>
                  <a:pt x="2637434" y="288670"/>
                </a:lnTo>
                <a:lnTo>
                  <a:pt x="2630360" y="289831"/>
                </a:lnTo>
                <a:lnTo>
                  <a:pt x="2617631" y="291247"/>
                </a:lnTo>
                <a:lnTo>
                  <a:pt x="2605303" y="291718"/>
                </a:lnTo>
                <a:lnTo>
                  <a:pt x="2604300" y="291715"/>
                </a:lnTo>
                <a:lnTo>
                  <a:pt x="2591232" y="290901"/>
                </a:lnTo>
                <a:lnTo>
                  <a:pt x="2579141" y="288670"/>
                </a:lnTo>
                <a:lnTo>
                  <a:pt x="2571140" y="286765"/>
                </a:lnTo>
                <a:lnTo>
                  <a:pt x="2564028" y="283463"/>
                </a:lnTo>
                <a:lnTo>
                  <a:pt x="2558059" y="279145"/>
                </a:lnTo>
                <a:lnTo>
                  <a:pt x="2551963" y="274700"/>
                </a:lnTo>
                <a:lnTo>
                  <a:pt x="2547137" y="268985"/>
                </a:lnTo>
                <a:lnTo>
                  <a:pt x="2543454" y="262000"/>
                </a:lnTo>
                <a:lnTo>
                  <a:pt x="2538806" y="249725"/>
                </a:lnTo>
                <a:lnTo>
                  <a:pt x="2536723" y="236346"/>
                </a:lnTo>
                <a:lnTo>
                  <a:pt x="2678455" y="236346"/>
                </a:lnTo>
                <a:lnTo>
                  <a:pt x="2678836" y="231139"/>
                </a:lnTo>
                <a:lnTo>
                  <a:pt x="2678963" y="224789"/>
                </a:lnTo>
                <a:lnTo>
                  <a:pt x="2679217" y="217423"/>
                </a:lnTo>
                <a:lnTo>
                  <a:pt x="2678787" y="203825"/>
                </a:lnTo>
                <a:close/>
              </a:path>
              <a:path w="4883683" h="438150">
                <a:moveTo>
                  <a:pt x="1883562" y="177672"/>
                </a:moveTo>
                <a:lnTo>
                  <a:pt x="1883562" y="187451"/>
                </a:lnTo>
                <a:lnTo>
                  <a:pt x="1885213" y="195833"/>
                </a:lnTo>
                <a:lnTo>
                  <a:pt x="1888388" y="202564"/>
                </a:lnTo>
                <a:lnTo>
                  <a:pt x="1891563" y="209295"/>
                </a:lnTo>
                <a:lnTo>
                  <a:pt x="1895881" y="215010"/>
                </a:lnTo>
                <a:lnTo>
                  <a:pt x="1901342" y="219455"/>
                </a:lnTo>
                <a:lnTo>
                  <a:pt x="1906803" y="223900"/>
                </a:lnTo>
                <a:lnTo>
                  <a:pt x="1913026" y="227456"/>
                </a:lnTo>
                <a:lnTo>
                  <a:pt x="1920138" y="230250"/>
                </a:lnTo>
                <a:lnTo>
                  <a:pt x="1927377" y="233044"/>
                </a:lnTo>
                <a:lnTo>
                  <a:pt x="1934743" y="235457"/>
                </a:lnTo>
                <a:lnTo>
                  <a:pt x="1942490" y="237489"/>
                </a:lnTo>
                <a:lnTo>
                  <a:pt x="1948586" y="239013"/>
                </a:lnTo>
                <a:lnTo>
                  <a:pt x="1954428" y="240410"/>
                </a:lnTo>
                <a:lnTo>
                  <a:pt x="1960016" y="241934"/>
                </a:lnTo>
                <a:lnTo>
                  <a:pt x="1965604" y="243458"/>
                </a:lnTo>
                <a:lnTo>
                  <a:pt x="1970557" y="245237"/>
                </a:lnTo>
                <a:lnTo>
                  <a:pt x="1974875" y="247268"/>
                </a:lnTo>
                <a:lnTo>
                  <a:pt x="1979193" y="249173"/>
                </a:lnTo>
                <a:lnTo>
                  <a:pt x="1982622" y="251713"/>
                </a:lnTo>
                <a:lnTo>
                  <a:pt x="1985289" y="254634"/>
                </a:lnTo>
                <a:lnTo>
                  <a:pt x="1987829" y="257682"/>
                </a:lnTo>
                <a:lnTo>
                  <a:pt x="1989226" y="261492"/>
                </a:lnTo>
                <a:lnTo>
                  <a:pt x="1989226" y="270509"/>
                </a:lnTo>
                <a:lnTo>
                  <a:pt x="1987956" y="274319"/>
                </a:lnTo>
                <a:lnTo>
                  <a:pt x="1985543" y="277621"/>
                </a:lnTo>
                <a:lnTo>
                  <a:pt x="1983257" y="280796"/>
                </a:lnTo>
                <a:lnTo>
                  <a:pt x="1979955" y="283463"/>
                </a:lnTo>
                <a:lnTo>
                  <a:pt x="1975891" y="285495"/>
                </a:lnTo>
                <a:lnTo>
                  <a:pt x="1971827" y="287527"/>
                </a:lnTo>
                <a:lnTo>
                  <a:pt x="1966874" y="289051"/>
                </a:lnTo>
                <a:lnTo>
                  <a:pt x="1961286" y="290067"/>
                </a:lnTo>
                <a:lnTo>
                  <a:pt x="1955571" y="291083"/>
                </a:lnTo>
                <a:lnTo>
                  <a:pt x="1949475" y="291464"/>
                </a:lnTo>
                <a:lnTo>
                  <a:pt x="1941014" y="291451"/>
                </a:lnTo>
                <a:lnTo>
                  <a:pt x="1928695" y="290801"/>
                </a:lnTo>
                <a:lnTo>
                  <a:pt x="1915566" y="289178"/>
                </a:lnTo>
                <a:lnTo>
                  <a:pt x="1908294" y="287839"/>
                </a:lnTo>
                <a:lnTo>
                  <a:pt x="1896199" y="284732"/>
                </a:lnTo>
                <a:lnTo>
                  <a:pt x="1883308" y="280415"/>
                </a:lnTo>
                <a:lnTo>
                  <a:pt x="1883308" y="322960"/>
                </a:lnTo>
                <a:lnTo>
                  <a:pt x="1896951" y="327872"/>
                </a:lnTo>
                <a:lnTo>
                  <a:pt x="1910486" y="331088"/>
                </a:lnTo>
                <a:lnTo>
                  <a:pt x="1921239" y="332824"/>
                </a:lnTo>
                <a:lnTo>
                  <a:pt x="1933850" y="333994"/>
                </a:lnTo>
                <a:lnTo>
                  <a:pt x="1947443" y="334390"/>
                </a:lnTo>
                <a:lnTo>
                  <a:pt x="1947707" y="334390"/>
                </a:lnTo>
                <a:lnTo>
                  <a:pt x="1961071" y="333908"/>
                </a:lnTo>
                <a:lnTo>
                  <a:pt x="1973683" y="332478"/>
                </a:lnTo>
                <a:lnTo>
                  <a:pt x="1985543" y="330072"/>
                </a:lnTo>
                <a:lnTo>
                  <a:pt x="1992822" y="327936"/>
                </a:lnTo>
                <a:lnTo>
                  <a:pt x="2004711" y="323007"/>
                </a:lnTo>
                <a:lnTo>
                  <a:pt x="2015134" y="316610"/>
                </a:lnTo>
                <a:lnTo>
                  <a:pt x="2027545" y="304777"/>
                </a:lnTo>
                <a:lnTo>
                  <a:pt x="2034438" y="294004"/>
                </a:lnTo>
                <a:lnTo>
                  <a:pt x="2037240" y="287627"/>
                </a:lnTo>
                <a:lnTo>
                  <a:pt x="2040385" y="275549"/>
                </a:lnTo>
                <a:lnTo>
                  <a:pt x="2041423" y="262000"/>
                </a:lnTo>
                <a:lnTo>
                  <a:pt x="2041369" y="258818"/>
                </a:lnTo>
                <a:lnTo>
                  <a:pt x="2039702" y="245459"/>
                </a:lnTo>
                <a:lnTo>
                  <a:pt x="2035708" y="234441"/>
                </a:lnTo>
                <a:lnTo>
                  <a:pt x="2031898" y="227202"/>
                </a:lnTo>
                <a:lnTo>
                  <a:pt x="2027072" y="221360"/>
                </a:lnTo>
                <a:lnTo>
                  <a:pt x="2021103" y="216788"/>
                </a:lnTo>
                <a:lnTo>
                  <a:pt x="2015134" y="212343"/>
                </a:lnTo>
                <a:lnTo>
                  <a:pt x="2008403" y="208787"/>
                </a:lnTo>
                <a:lnTo>
                  <a:pt x="2001037" y="206247"/>
                </a:lnTo>
                <a:lnTo>
                  <a:pt x="1993544" y="203707"/>
                </a:lnTo>
                <a:lnTo>
                  <a:pt x="1986178" y="201548"/>
                </a:lnTo>
                <a:lnTo>
                  <a:pt x="1978685" y="199770"/>
                </a:lnTo>
                <a:lnTo>
                  <a:pt x="1973986" y="198627"/>
                </a:lnTo>
                <a:lnTo>
                  <a:pt x="1969033" y="197357"/>
                </a:lnTo>
                <a:lnTo>
                  <a:pt x="1963953" y="196087"/>
                </a:lnTo>
                <a:lnTo>
                  <a:pt x="1958873" y="194817"/>
                </a:lnTo>
                <a:lnTo>
                  <a:pt x="1954047" y="193166"/>
                </a:lnTo>
                <a:lnTo>
                  <a:pt x="1949475" y="191262"/>
                </a:lnTo>
                <a:lnTo>
                  <a:pt x="1944776" y="189356"/>
                </a:lnTo>
                <a:lnTo>
                  <a:pt x="1941220" y="186816"/>
                </a:lnTo>
                <a:lnTo>
                  <a:pt x="1938553" y="183641"/>
                </a:lnTo>
                <a:lnTo>
                  <a:pt x="1936013" y="180593"/>
                </a:lnTo>
                <a:lnTo>
                  <a:pt x="1934743" y="176529"/>
                </a:lnTo>
                <a:lnTo>
                  <a:pt x="1934743" y="168782"/>
                </a:lnTo>
                <a:lnTo>
                  <a:pt x="1935251" y="166115"/>
                </a:lnTo>
                <a:lnTo>
                  <a:pt x="1936521" y="163448"/>
                </a:lnTo>
                <a:lnTo>
                  <a:pt x="1939569" y="158622"/>
                </a:lnTo>
                <a:lnTo>
                  <a:pt x="1942236" y="156590"/>
                </a:lnTo>
                <a:lnTo>
                  <a:pt x="1945030" y="154558"/>
                </a:lnTo>
                <a:lnTo>
                  <a:pt x="1948459" y="152907"/>
                </a:lnTo>
                <a:lnTo>
                  <a:pt x="1952777" y="151764"/>
                </a:lnTo>
                <a:lnTo>
                  <a:pt x="1957095" y="150621"/>
                </a:lnTo>
                <a:lnTo>
                  <a:pt x="1962429" y="149987"/>
                </a:lnTo>
                <a:lnTo>
                  <a:pt x="1973605" y="149987"/>
                </a:lnTo>
                <a:lnTo>
                  <a:pt x="1978812" y="150367"/>
                </a:lnTo>
                <a:lnTo>
                  <a:pt x="1984273" y="151002"/>
                </a:lnTo>
                <a:lnTo>
                  <a:pt x="1989734" y="151637"/>
                </a:lnTo>
                <a:lnTo>
                  <a:pt x="1995322" y="152526"/>
                </a:lnTo>
                <a:lnTo>
                  <a:pt x="2000910" y="153542"/>
                </a:lnTo>
                <a:lnTo>
                  <a:pt x="2006498" y="154558"/>
                </a:lnTo>
                <a:lnTo>
                  <a:pt x="2011959" y="155828"/>
                </a:lnTo>
                <a:lnTo>
                  <a:pt x="2017420" y="157225"/>
                </a:lnTo>
                <a:lnTo>
                  <a:pt x="2022881" y="158622"/>
                </a:lnTo>
                <a:lnTo>
                  <a:pt x="2027961" y="160146"/>
                </a:lnTo>
                <a:lnTo>
                  <a:pt x="2032914" y="161797"/>
                </a:lnTo>
                <a:lnTo>
                  <a:pt x="2032914" y="118744"/>
                </a:lnTo>
                <a:lnTo>
                  <a:pt x="2026541" y="116567"/>
                </a:lnTo>
                <a:lnTo>
                  <a:pt x="2014513" y="113176"/>
                </a:lnTo>
                <a:lnTo>
                  <a:pt x="2001418" y="110362"/>
                </a:lnTo>
                <a:lnTo>
                  <a:pt x="1990051" y="108606"/>
                </a:lnTo>
                <a:lnTo>
                  <a:pt x="1977408" y="107452"/>
                </a:lnTo>
                <a:lnTo>
                  <a:pt x="1964207" y="107060"/>
                </a:lnTo>
                <a:lnTo>
                  <a:pt x="1958108" y="107221"/>
                </a:lnTo>
                <a:lnTo>
                  <a:pt x="1945387" y="108621"/>
                </a:lnTo>
                <a:lnTo>
                  <a:pt x="1933219" y="111378"/>
                </a:lnTo>
                <a:lnTo>
                  <a:pt x="1918052" y="117480"/>
                </a:lnTo>
                <a:lnTo>
                  <a:pt x="1907565" y="124332"/>
                </a:lnTo>
                <a:lnTo>
                  <a:pt x="1896826" y="135240"/>
                </a:lnTo>
                <a:lnTo>
                  <a:pt x="1890039" y="146303"/>
                </a:lnTo>
                <a:lnTo>
                  <a:pt x="1887635" y="152022"/>
                </a:lnTo>
                <a:lnTo>
                  <a:pt x="1884580" y="164092"/>
                </a:lnTo>
                <a:lnTo>
                  <a:pt x="1883562" y="177672"/>
                </a:lnTo>
                <a:close/>
              </a:path>
              <a:path w="4883683" h="438150">
                <a:moveTo>
                  <a:pt x="1711866" y="331963"/>
                </a:moveTo>
                <a:lnTo>
                  <a:pt x="1724626" y="333786"/>
                </a:lnTo>
                <a:lnTo>
                  <a:pt x="1738147" y="334390"/>
                </a:lnTo>
                <a:lnTo>
                  <a:pt x="1746290" y="334169"/>
                </a:lnTo>
                <a:lnTo>
                  <a:pt x="1759291" y="332802"/>
                </a:lnTo>
                <a:lnTo>
                  <a:pt x="1771546" y="330172"/>
                </a:lnTo>
                <a:lnTo>
                  <a:pt x="1783105" y="326263"/>
                </a:lnTo>
                <a:lnTo>
                  <a:pt x="1797687" y="318929"/>
                </a:lnTo>
                <a:lnTo>
                  <a:pt x="1808080" y="311661"/>
                </a:lnTo>
                <a:lnTo>
                  <a:pt x="1817395" y="303148"/>
                </a:lnTo>
                <a:lnTo>
                  <a:pt x="1827524" y="290355"/>
                </a:lnTo>
                <a:lnTo>
                  <a:pt x="1833910" y="279328"/>
                </a:lnTo>
                <a:lnTo>
                  <a:pt x="1839112" y="267207"/>
                </a:lnTo>
                <a:lnTo>
                  <a:pt x="1841746" y="259030"/>
                </a:lnTo>
                <a:lnTo>
                  <a:pt x="1844516" y="246927"/>
                </a:lnTo>
                <a:lnTo>
                  <a:pt x="1846178" y="234159"/>
                </a:lnTo>
                <a:lnTo>
                  <a:pt x="1846732" y="220725"/>
                </a:lnTo>
                <a:lnTo>
                  <a:pt x="1846462" y="211318"/>
                </a:lnTo>
                <a:lnTo>
                  <a:pt x="1845138" y="198358"/>
                </a:lnTo>
                <a:lnTo>
                  <a:pt x="1842726" y="186037"/>
                </a:lnTo>
                <a:lnTo>
                  <a:pt x="1839239" y="174370"/>
                </a:lnTo>
                <a:lnTo>
                  <a:pt x="1832324" y="158699"/>
                </a:lnTo>
                <a:lnTo>
                  <a:pt x="1825591" y="147994"/>
                </a:lnTo>
                <a:lnTo>
                  <a:pt x="1817649" y="138429"/>
                </a:lnTo>
                <a:lnTo>
                  <a:pt x="1805865" y="127846"/>
                </a:lnTo>
                <a:lnTo>
                  <a:pt x="1795187" y="120909"/>
                </a:lnTo>
                <a:lnTo>
                  <a:pt x="1783359" y="115315"/>
                </a:lnTo>
                <a:lnTo>
                  <a:pt x="1776024" y="112657"/>
                </a:lnTo>
                <a:lnTo>
                  <a:pt x="1764078" y="109558"/>
                </a:lnTo>
                <a:lnTo>
                  <a:pt x="1751335" y="107688"/>
                </a:lnTo>
                <a:lnTo>
                  <a:pt x="1737766" y="107060"/>
                </a:lnTo>
                <a:lnTo>
                  <a:pt x="1729757" y="107286"/>
                </a:lnTo>
                <a:lnTo>
                  <a:pt x="1716742" y="108693"/>
                </a:lnTo>
                <a:lnTo>
                  <a:pt x="1704462" y="111375"/>
                </a:lnTo>
                <a:lnTo>
                  <a:pt x="1692935" y="115315"/>
                </a:lnTo>
                <a:lnTo>
                  <a:pt x="1678262" y="122559"/>
                </a:lnTo>
                <a:lnTo>
                  <a:pt x="1667879" y="129836"/>
                </a:lnTo>
                <a:lnTo>
                  <a:pt x="1658645" y="138429"/>
                </a:lnTo>
                <a:lnTo>
                  <a:pt x="1648395" y="151164"/>
                </a:lnTo>
                <a:lnTo>
                  <a:pt x="1641997" y="162187"/>
                </a:lnTo>
                <a:lnTo>
                  <a:pt x="1636801" y="174370"/>
                </a:lnTo>
                <a:lnTo>
                  <a:pt x="1634257" y="182437"/>
                </a:lnTo>
                <a:lnTo>
                  <a:pt x="1631517" y="194562"/>
                </a:lnTo>
                <a:lnTo>
                  <a:pt x="1629863" y="207329"/>
                </a:lnTo>
                <a:lnTo>
                  <a:pt x="1629308" y="220725"/>
                </a:lnTo>
                <a:lnTo>
                  <a:pt x="1629573" y="230299"/>
                </a:lnTo>
                <a:lnTo>
                  <a:pt x="1630868" y="243267"/>
                </a:lnTo>
                <a:lnTo>
                  <a:pt x="1633267" y="255570"/>
                </a:lnTo>
                <a:lnTo>
                  <a:pt x="1636801" y="267207"/>
                </a:lnTo>
                <a:lnTo>
                  <a:pt x="1643653" y="282753"/>
                </a:lnTo>
                <a:lnTo>
                  <a:pt x="1650338" y="293488"/>
                </a:lnTo>
                <a:lnTo>
                  <a:pt x="1658264" y="303148"/>
                </a:lnTo>
                <a:lnTo>
                  <a:pt x="1670048" y="313642"/>
                </a:lnTo>
                <a:lnTo>
                  <a:pt x="1680726" y="320588"/>
                </a:lnTo>
                <a:lnTo>
                  <a:pt x="1692554" y="326263"/>
                </a:lnTo>
                <a:lnTo>
                  <a:pt x="1687982" y="251078"/>
                </a:lnTo>
                <a:lnTo>
                  <a:pt x="1686729" y="246473"/>
                </a:lnTo>
                <a:lnTo>
                  <a:pt x="1684630" y="234282"/>
                </a:lnTo>
                <a:lnTo>
                  <a:pt x="1683918" y="220725"/>
                </a:lnTo>
                <a:lnTo>
                  <a:pt x="1684039" y="214988"/>
                </a:lnTo>
                <a:lnTo>
                  <a:pt x="1685328" y="201987"/>
                </a:lnTo>
                <a:lnTo>
                  <a:pt x="1687982" y="190372"/>
                </a:lnTo>
                <a:lnTo>
                  <a:pt x="1690649" y="181609"/>
                </a:lnTo>
                <a:lnTo>
                  <a:pt x="1694332" y="174243"/>
                </a:lnTo>
                <a:lnTo>
                  <a:pt x="1699158" y="168275"/>
                </a:lnTo>
                <a:lnTo>
                  <a:pt x="1703857" y="162305"/>
                </a:lnTo>
                <a:lnTo>
                  <a:pt x="1709572" y="157860"/>
                </a:lnTo>
                <a:lnTo>
                  <a:pt x="1716176" y="154939"/>
                </a:lnTo>
                <a:lnTo>
                  <a:pt x="1722780" y="151891"/>
                </a:lnTo>
                <a:lnTo>
                  <a:pt x="1730019" y="150494"/>
                </a:lnTo>
                <a:lnTo>
                  <a:pt x="1745640" y="150494"/>
                </a:lnTo>
                <a:lnTo>
                  <a:pt x="1752879" y="151891"/>
                </a:lnTo>
                <a:lnTo>
                  <a:pt x="1759610" y="154939"/>
                </a:lnTo>
                <a:lnTo>
                  <a:pt x="1766341" y="157860"/>
                </a:lnTo>
                <a:lnTo>
                  <a:pt x="1772056" y="162305"/>
                </a:lnTo>
                <a:lnTo>
                  <a:pt x="1776882" y="168275"/>
                </a:lnTo>
                <a:lnTo>
                  <a:pt x="1781581" y="174243"/>
                </a:lnTo>
                <a:lnTo>
                  <a:pt x="1785264" y="181609"/>
                </a:lnTo>
                <a:lnTo>
                  <a:pt x="1787931" y="190372"/>
                </a:lnTo>
                <a:lnTo>
                  <a:pt x="1789229" y="194978"/>
                </a:lnTo>
                <a:lnTo>
                  <a:pt x="1791322" y="207169"/>
                </a:lnTo>
                <a:lnTo>
                  <a:pt x="1791995" y="220725"/>
                </a:lnTo>
                <a:lnTo>
                  <a:pt x="1791883" y="226463"/>
                </a:lnTo>
                <a:lnTo>
                  <a:pt x="1790639" y="239464"/>
                </a:lnTo>
                <a:lnTo>
                  <a:pt x="1787931" y="251078"/>
                </a:lnTo>
                <a:lnTo>
                  <a:pt x="1785264" y="259841"/>
                </a:lnTo>
                <a:lnTo>
                  <a:pt x="1781581" y="267207"/>
                </a:lnTo>
                <a:lnTo>
                  <a:pt x="1776882" y="273050"/>
                </a:lnTo>
                <a:lnTo>
                  <a:pt x="1772056" y="279018"/>
                </a:lnTo>
                <a:lnTo>
                  <a:pt x="1766468" y="283463"/>
                </a:lnTo>
                <a:lnTo>
                  <a:pt x="1759864" y="286512"/>
                </a:lnTo>
                <a:lnTo>
                  <a:pt x="1753260" y="289559"/>
                </a:lnTo>
                <a:lnTo>
                  <a:pt x="1746148" y="291083"/>
                </a:lnTo>
                <a:lnTo>
                  <a:pt x="1730273" y="291083"/>
                </a:lnTo>
                <a:lnTo>
                  <a:pt x="1723034" y="289559"/>
                </a:lnTo>
                <a:lnTo>
                  <a:pt x="1716430" y="286512"/>
                </a:lnTo>
                <a:lnTo>
                  <a:pt x="1709826" y="283463"/>
                </a:lnTo>
                <a:lnTo>
                  <a:pt x="1704111" y="279018"/>
                </a:lnTo>
                <a:lnTo>
                  <a:pt x="1699882" y="328905"/>
                </a:lnTo>
                <a:lnTo>
                  <a:pt x="1711866" y="331963"/>
                </a:lnTo>
                <a:close/>
              </a:path>
              <a:path w="4883683" h="438150">
                <a:moveTo>
                  <a:pt x="1704111" y="279018"/>
                </a:moveTo>
                <a:lnTo>
                  <a:pt x="1699285" y="273050"/>
                </a:lnTo>
                <a:lnTo>
                  <a:pt x="1694459" y="267207"/>
                </a:lnTo>
                <a:lnTo>
                  <a:pt x="1690649" y="259841"/>
                </a:lnTo>
                <a:lnTo>
                  <a:pt x="1687982" y="251078"/>
                </a:lnTo>
                <a:lnTo>
                  <a:pt x="1692554" y="326263"/>
                </a:lnTo>
                <a:lnTo>
                  <a:pt x="1699882" y="328905"/>
                </a:lnTo>
                <a:lnTo>
                  <a:pt x="1704111" y="279018"/>
                </a:lnTo>
                <a:close/>
              </a:path>
              <a:path w="4883683" h="438150">
                <a:moveTo>
                  <a:pt x="1347749" y="278510"/>
                </a:moveTo>
                <a:lnTo>
                  <a:pt x="1342415" y="283463"/>
                </a:lnTo>
                <a:lnTo>
                  <a:pt x="1335938" y="286892"/>
                </a:lnTo>
                <a:lnTo>
                  <a:pt x="1329588" y="290448"/>
                </a:lnTo>
                <a:lnTo>
                  <a:pt x="1322349" y="292226"/>
                </a:lnTo>
                <a:lnTo>
                  <a:pt x="1309014" y="292226"/>
                </a:lnTo>
                <a:lnTo>
                  <a:pt x="1304188" y="291464"/>
                </a:lnTo>
                <a:lnTo>
                  <a:pt x="1299489" y="290194"/>
                </a:lnTo>
                <a:lnTo>
                  <a:pt x="1298079" y="330436"/>
                </a:lnTo>
                <a:lnTo>
                  <a:pt x="1310313" y="333394"/>
                </a:lnTo>
                <a:lnTo>
                  <a:pt x="1323492" y="334390"/>
                </a:lnTo>
                <a:lnTo>
                  <a:pt x="1333495" y="333843"/>
                </a:lnTo>
                <a:lnTo>
                  <a:pt x="1345976" y="331540"/>
                </a:lnTo>
                <a:lnTo>
                  <a:pt x="1358163" y="327405"/>
                </a:lnTo>
                <a:lnTo>
                  <a:pt x="1368664" y="322244"/>
                </a:lnTo>
                <a:lnTo>
                  <a:pt x="1379119" y="315073"/>
                </a:lnTo>
                <a:lnTo>
                  <a:pt x="1388897" y="306196"/>
                </a:lnTo>
                <a:lnTo>
                  <a:pt x="1399263" y="293195"/>
                </a:lnTo>
                <a:lnTo>
                  <a:pt x="1405713" y="282120"/>
                </a:lnTo>
                <a:lnTo>
                  <a:pt x="1411249" y="269747"/>
                </a:lnTo>
                <a:lnTo>
                  <a:pt x="1415284" y="256928"/>
                </a:lnTo>
                <a:lnTo>
                  <a:pt x="1417755" y="244789"/>
                </a:lnTo>
                <a:lnTo>
                  <a:pt x="1419254" y="231702"/>
                </a:lnTo>
                <a:lnTo>
                  <a:pt x="1419758" y="217677"/>
                </a:lnTo>
                <a:lnTo>
                  <a:pt x="1419302" y="204471"/>
                </a:lnTo>
                <a:lnTo>
                  <a:pt x="1417817" y="191396"/>
                </a:lnTo>
                <a:lnTo>
                  <a:pt x="1415302" y="179326"/>
                </a:lnTo>
                <a:lnTo>
                  <a:pt x="1411757" y="168275"/>
                </a:lnTo>
                <a:lnTo>
                  <a:pt x="1405194" y="153869"/>
                </a:lnTo>
                <a:lnTo>
                  <a:pt x="1398449" y="143172"/>
                </a:lnTo>
                <a:lnTo>
                  <a:pt x="1390675" y="133857"/>
                </a:lnTo>
                <a:lnTo>
                  <a:pt x="1382406" y="126331"/>
                </a:lnTo>
                <a:lnTo>
                  <a:pt x="1371923" y="119161"/>
                </a:lnTo>
                <a:lnTo>
                  <a:pt x="1360449" y="113664"/>
                </a:lnTo>
                <a:lnTo>
                  <a:pt x="1350806" y="110518"/>
                </a:lnTo>
                <a:lnTo>
                  <a:pt x="1338341" y="107937"/>
                </a:lnTo>
                <a:lnTo>
                  <a:pt x="1325778" y="107060"/>
                </a:lnTo>
                <a:lnTo>
                  <a:pt x="1313637" y="107863"/>
                </a:lnTo>
                <a:lnTo>
                  <a:pt x="1301210" y="110654"/>
                </a:lnTo>
                <a:lnTo>
                  <a:pt x="1289964" y="115442"/>
                </a:lnTo>
                <a:lnTo>
                  <a:pt x="1283226" y="119536"/>
                </a:lnTo>
                <a:lnTo>
                  <a:pt x="1273183" y="127479"/>
                </a:lnTo>
                <a:lnTo>
                  <a:pt x="1264818" y="136778"/>
                </a:lnTo>
                <a:lnTo>
                  <a:pt x="1263929" y="136778"/>
                </a:lnTo>
                <a:lnTo>
                  <a:pt x="1261643" y="112521"/>
                </a:lnTo>
                <a:lnTo>
                  <a:pt x="1215288" y="112521"/>
                </a:lnTo>
                <a:lnTo>
                  <a:pt x="1215288" y="432562"/>
                </a:lnTo>
                <a:lnTo>
                  <a:pt x="1268120" y="432562"/>
                </a:lnTo>
                <a:lnTo>
                  <a:pt x="1268120" y="330326"/>
                </a:lnTo>
                <a:lnTo>
                  <a:pt x="1267866" y="324865"/>
                </a:lnTo>
                <a:lnTo>
                  <a:pt x="1267739" y="319404"/>
                </a:lnTo>
                <a:lnTo>
                  <a:pt x="1267612" y="315213"/>
                </a:lnTo>
                <a:lnTo>
                  <a:pt x="1267485" y="312292"/>
                </a:lnTo>
                <a:lnTo>
                  <a:pt x="1270329" y="314165"/>
                </a:lnTo>
                <a:lnTo>
                  <a:pt x="1280143" y="321675"/>
                </a:lnTo>
                <a:lnTo>
                  <a:pt x="1291869" y="328040"/>
                </a:lnTo>
                <a:lnTo>
                  <a:pt x="1290472" y="287146"/>
                </a:lnTo>
                <a:lnTo>
                  <a:pt x="1286662" y="284988"/>
                </a:lnTo>
                <a:lnTo>
                  <a:pt x="1282852" y="282955"/>
                </a:lnTo>
                <a:lnTo>
                  <a:pt x="1279296" y="280669"/>
                </a:lnTo>
                <a:lnTo>
                  <a:pt x="1276121" y="278129"/>
                </a:lnTo>
                <a:lnTo>
                  <a:pt x="1273073" y="275589"/>
                </a:lnTo>
                <a:lnTo>
                  <a:pt x="1270406" y="273050"/>
                </a:lnTo>
                <a:lnTo>
                  <a:pt x="1268120" y="270509"/>
                </a:lnTo>
                <a:lnTo>
                  <a:pt x="1268120" y="174116"/>
                </a:lnTo>
                <a:lnTo>
                  <a:pt x="1279664" y="163171"/>
                </a:lnTo>
                <a:lnTo>
                  <a:pt x="1290218" y="156337"/>
                </a:lnTo>
                <a:lnTo>
                  <a:pt x="1304009" y="151153"/>
                </a:lnTo>
                <a:lnTo>
                  <a:pt x="1316634" y="149478"/>
                </a:lnTo>
                <a:lnTo>
                  <a:pt x="1323873" y="149478"/>
                </a:lnTo>
                <a:lnTo>
                  <a:pt x="1330477" y="151002"/>
                </a:lnTo>
                <a:lnTo>
                  <a:pt x="1336446" y="154050"/>
                </a:lnTo>
                <a:lnTo>
                  <a:pt x="1342415" y="156971"/>
                </a:lnTo>
                <a:lnTo>
                  <a:pt x="1347495" y="161416"/>
                </a:lnTo>
                <a:lnTo>
                  <a:pt x="1351686" y="167131"/>
                </a:lnTo>
                <a:lnTo>
                  <a:pt x="1356004" y="172973"/>
                </a:lnTo>
                <a:lnTo>
                  <a:pt x="1359306" y="180212"/>
                </a:lnTo>
                <a:lnTo>
                  <a:pt x="1361592" y="189102"/>
                </a:lnTo>
                <a:lnTo>
                  <a:pt x="1362669" y="193745"/>
                </a:lnTo>
                <a:lnTo>
                  <a:pt x="1364433" y="205945"/>
                </a:lnTo>
                <a:lnTo>
                  <a:pt x="1365021" y="219582"/>
                </a:lnTo>
                <a:lnTo>
                  <a:pt x="1364947" y="224330"/>
                </a:lnTo>
                <a:lnTo>
                  <a:pt x="1363917" y="237346"/>
                </a:lnTo>
                <a:lnTo>
                  <a:pt x="1361719" y="249173"/>
                </a:lnTo>
                <a:lnTo>
                  <a:pt x="1359433" y="258063"/>
                </a:lnTo>
                <a:lnTo>
                  <a:pt x="1356258" y="265683"/>
                </a:lnTo>
                <a:lnTo>
                  <a:pt x="1351940" y="272160"/>
                </a:lnTo>
                <a:lnTo>
                  <a:pt x="1347749" y="278510"/>
                </a:lnTo>
                <a:close/>
              </a:path>
              <a:path w="4883683" h="438150">
                <a:moveTo>
                  <a:pt x="1294790" y="288797"/>
                </a:moveTo>
                <a:lnTo>
                  <a:pt x="1290472" y="287146"/>
                </a:lnTo>
                <a:lnTo>
                  <a:pt x="1291869" y="328040"/>
                </a:lnTo>
                <a:lnTo>
                  <a:pt x="1298079" y="330436"/>
                </a:lnTo>
                <a:lnTo>
                  <a:pt x="1299489" y="290194"/>
                </a:lnTo>
                <a:lnTo>
                  <a:pt x="1294790" y="288797"/>
                </a:lnTo>
                <a:close/>
              </a:path>
              <a:path w="4883683" h="438150">
                <a:moveTo>
                  <a:pt x="1032270" y="114840"/>
                </a:moveTo>
                <a:lnTo>
                  <a:pt x="1020896" y="120422"/>
                </a:lnTo>
                <a:lnTo>
                  <a:pt x="1025804" y="195071"/>
                </a:lnTo>
                <a:lnTo>
                  <a:pt x="1026566" y="188721"/>
                </a:lnTo>
                <a:lnTo>
                  <a:pt x="1028090" y="182625"/>
                </a:lnTo>
                <a:lnTo>
                  <a:pt x="1032270" y="114840"/>
                </a:lnTo>
                <a:close/>
              </a:path>
              <a:path w="4883683" h="438150">
                <a:moveTo>
                  <a:pt x="1165455" y="203825"/>
                </a:moveTo>
                <a:lnTo>
                  <a:pt x="1164118" y="190754"/>
                </a:lnTo>
                <a:lnTo>
                  <a:pt x="1161887" y="178650"/>
                </a:lnTo>
                <a:lnTo>
                  <a:pt x="1158773" y="167512"/>
                </a:lnTo>
                <a:lnTo>
                  <a:pt x="1152974" y="153271"/>
                </a:lnTo>
                <a:lnTo>
                  <a:pt x="1146628" y="142356"/>
                </a:lnTo>
                <a:lnTo>
                  <a:pt x="1139088" y="132968"/>
                </a:lnTo>
                <a:lnTo>
                  <a:pt x="1131459" y="125881"/>
                </a:lnTo>
                <a:lnTo>
                  <a:pt x="1120961" y="118760"/>
                </a:lnTo>
                <a:lnTo>
                  <a:pt x="1109243" y="113410"/>
                </a:lnTo>
                <a:lnTo>
                  <a:pt x="1097167" y="109861"/>
                </a:lnTo>
                <a:lnTo>
                  <a:pt x="1084644" y="107765"/>
                </a:lnTo>
                <a:lnTo>
                  <a:pt x="1071397" y="107060"/>
                </a:lnTo>
                <a:lnTo>
                  <a:pt x="1070684" y="107063"/>
                </a:lnTo>
                <a:lnTo>
                  <a:pt x="1057977" y="107959"/>
                </a:lnTo>
                <a:lnTo>
                  <a:pt x="1045514" y="110432"/>
                </a:lnTo>
                <a:lnTo>
                  <a:pt x="1033297" y="114426"/>
                </a:lnTo>
                <a:lnTo>
                  <a:pt x="1028090" y="182625"/>
                </a:lnTo>
                <a:lnTo>
                  <a:pt x="1030376" y="177037"/>
                </a:lnTo>
                <a:lnTo>
                  <a:pt x="1032535" y="171322"/>
                </a:lnTo>
                <a:lnTo>
                  <a:pt x="1035583" y="166369"/>
                </a:lnTo>
                <a:lnTo>
                  <a:pt x="1039393" y="162178"/>
                </a:lnTo>
                <a:lnTo>
                  <a:pt x="1043203" y="157860"/>
                </a:lnTo>
                <a:lnTo>
                  <a:pt x="1047648" y="154558"/>
                </a:lnTo>
                <a:lnTo>
                  <a:pt x="1052855" y="152145"/>
                </a:lnTo>
                <a:lnTo>
                  <a:pt x="1058062" y="149605"/>
                </a:lnTo>
                <a:lnTo>
                  <a:pt x="1064031" y="148462"/>
                </a:lnTo>
                <a:lnTo>
                  <a:pt x="1077366" y="148462"/>
                </a:lnTo>
                <a:lnTo>
                  <a:pt x="1083208" y="149605"/>
                </a:lnTo>
                <a:lnTo>
                  <a:pt x="1088288" y="152145"/>
                </a:lnTo>
                <a:lnTo>
                  <a:pt x="1093241" y="154558"/>
                </a:lnTo>
                <a:lnTo>
                  <a:pt x="1097432" y="157860"/>
                </a:lnTo>
                <a:lnTo>
                  <a:pt x="1100734" y="162178"/>
                </a:lnTo>
                <a:lnTo>
                  <a:pt x="1104036" y="166369"/>
                </a:lnTo>
                <a:lnTo>
                  <a:pt x="1106576" y="171322"/>
                </a:lnTo>
                <a:lnTo>
                  <a:pt x="1108354" y="177037"/>
                </a:lnTo>
                <a:lnTo>
                  <a:pt x="1110005" y="182625"/>
                </a:lnTo>
                <a:lnTo>
                  <a:pt x="1110894" y="188721"/>
                </a:lnTo>
                <a:lnTo>
                  <a:pt x="1110894" y="195071"/>
                </a:lnTo>
                <a:lnTo>
                  <a:pt x="1025804" y="195071"/>
                </a:lnTo>
                <a:lnTo>
                  <a:pt x="1020896" y="120422"/>
                </a:lnTo>
                <a:lnTo>
                  <a:pt x="1010350" y="127523"/>
                </a:lnTo>
                <a:lnTo>
                  <a:pt x="1000658" y="136143"/>
                </a:lnTo>
                <a:lnTo>
                  <a:pt x="989876" y="149336"/>
                </a:lnTo>
                <a:lnTo>
                  <a:pt x="983342" y="160367"/>
                </a:lnTo>
                <a:lnTo>
                  <a:pt x="977798" y="172719"/>
                </a:lnTo>
                <a:lnTo>
                  <a:pt x="973875" y="185235"/>
                </a:lnTo>
                <a:lnTo>
                  <a:pt x="971398" y="197403"/>
                </a:lnTo>
                <a:lnTo>
                  <a:pt x="969911" y="210426"/>
                </a:lnTo>
                <a:lnTo>
                  <a:pt x="969416" y="224281"/>
                </a:lnTo>
                <a:lnTo>
                  <a:pt x="969419" y="225342"/>
                </a:lnTo>
                <a:lnTo>
                  <a:pt x="970028" y="239423"/>
                </a:lnTo>
                <a:lnTo>
                  <a:pt x="971719" y="252435"/>
                </a:lnTo>
                <a:lnTo>
                  <a:pt x="974513" y="264368"/>
                </a:lnTo>
                <a:lnTo>
                  <a:pt x="978433" y="275208"/>
                </a:lnTo>
                <a:lnTo>
                  <a:pt x="986513" y="290561"/>
                </a:lnTo>
                <a:lnTo>
                  <a:pt x="994072" y="300688"/>
                </a:lnTo>
                <a:lnTo>
                  <a:pt x="1002817" y="309371"/>
                </a:lnTo>
                <a:lnTo>
                  <a:pt x="1015213" y="318260"/>
                </a:lnTo>
                <a:lnTo>
                  <a:pt x="1026557" y="324042"/>
                </a:lnTo>
                <a:lnTo>
                  <a:pt x="1038885" y="328421"/>
                </a:lnTo>
                <a:lnTo>
                  <a:pt x="1056853" y="332392"/>
                </a:lnTo>
                <a:lnTo>
                  <a:pt x="1069510" y="333888"/>
                </a:lnTo>
                <a:lnTo>
                  <a:pt x="1082573" y="334390"/>
                </a:lnTo>
                <a:lnTo>
                  <a:pt x="1088746" y="334313"/>
                </a:lnTo>
                <a:lnTo>
                  <a:pt x="1101590" y="333645"/>
                </a:lnTo>
                <a:lnTo>
                  <a:pt x="1114192" y="332311"/>
                </a:lnTo>
                <a:lnTo>
                  <a:pt x="1126515" y="330326"/>
                </a:lnTo>
                <a:lnTo>
                  <a:pt x="1135327" y="328542"/>
                </a:lnTo>
                <a:lnTo>
                  <a:pt x="1148324" y="325301"/>
                </a:lnTo>
                <a:lnTo>
                  <a:pt x="1158011" y="321944"/>
                </a:lnTo>
                <a:lnTo>
                  <a:pt x="1158011" y="279653"/>
                </a:lnTo>
                <a:lnTo>
                  <a:pt x="1148573" y="282687"/>
                </a:lnTo>
                <a:lnTo>
                  <a:pt x="1136287" y="286015"/>
                </a:lnTo>
                <a:lnTo>
                  <a:pt x="1124102" y="288670"/>
                </a:lnTo>
                <a:lnTo>
                  <a:pt x="1117028" y="289831"/>
                </a:lnTo>
                <a:lnTo>
                  <a:pt x="1104299" y="291247"/>
                </a:lnTo>
                <a:lnTo>
                  <a:pt x="1091971" y="291718"/>
                </a:lnTo>
                <a:lnTo>
                  <a:pt x="1090968" y="291715"/>
                </a:lnTo>
                <a:lnTo>
                  <a:pt x="1077900" y="290901"/>
                </a:lnTo>
                <a:lnTo>
                  <a:pt x="1065809" y="288670"/>
                </a:lnTo>
                <a:lnTo>
                  <a:pt x="1057808" y="286765"/>
                </a:lnTo>
                <a:lnTo>
                  <a:pt x="1050696" y="283463"/>
                </a:lnTo>
                <a:lnTo>
                  <a:pt x="1044727" y="279145"/>
                </a:lnTo>
                <a:lnTo>
                  <a:pt x="1038631" y="274700"/>
                </a:lnTo>
                <a:lnTo>
                  <a:pt x="1033805" y="268985"/>
                </a:lnTo>
                <a:lnTo>
                  <a:pt x="1030122" y="262000"/>
                </a:lnTo>
                <a:lnTo>
                  <a:pt x="1025474" y="249725"/>
                </a:lnTo>
                <a:lnTo>
                  <a:pt x="1023391" y="236346"/>
                </a:lnTo>
                <a:lnTo>
                  <a:pt x="1165123" y="236346"/>
                </a:lnTo>
                <a:lnTo>
                  <a:pt x="1165504" y="231139"/>
                </a:lnTo>
                <a:lnTo>
                  <a:pt x="1165631" y="224789"/>
                </a:lnTo>
                <a:lnTo>
                  <a:pt x="1165885" y="217423"/>
                </a:lnTo>
                <a:lnTo>
                  <a:pt x="1165455" y="203825"/>
                </a:lnTo>
                <a:close/>
              </a:path>
              <a:path w="4883683" h="438150">
                <a:moveTo>
                  <a:pt x="825373" y="119903"/>
                </a:moveTo>
                <a:lnTo>
                  <a:pt x="814436" y="126390"/>
                </a:lnTo>
                <a:lnTo>
                  <a:pt x="804316" y="134238"/>
                </a:lnTo>
                <a:lnTo>
                  <a:pt x="791597" y="147865"/>
                </a:lnTo>
                <a:lnTo>
                  <a:pt x="784439" y="158550"/>
                </a:lnTo>
                <a:lnTo>
                  <a:pt x="778243" y="170560"/>
                </a:lnTo>
                <a:lnTo>
                  <a:pt x="773104" y="184817"/>
                </a:lnTo>
                <a:lnTo>
                  <a:pt x="770378" y="196962"/>
                </a:lnTo>
                <a:lnTo>
                  <a:pt x="768743" y="210078"/>
                </a:lnTo>
                <a:lnTo>
                  <a:pt x="768197" y="224154"/>
                </a:lnTo>
                <a:lnTo>
                  <a:pt x="768662" y="236634"/>
                </a:lnTo>
                <a:lnTo>
                  <a:pt x="770267" y="249632"/>
                </a:lnTo>
                <a:lnTo>
                  <a:pt x="773017" y="261728"/>
                </a:lnTo>
                <a:lnTo>
                  <a:pt x="776909" y="272922"/>
                </a:lnTo>
                <a:lnTo>
                  <a:pt x="784774" y="288184"/>
                </a:lnTo>
                <a:lnTo>
                  <a:pt x="792194" y="298441"/>
                </a:lnTo>
                <a:lnTo>
                  <a:pt x="800760" y="307339"/>
                </a:lnTo>
                <a:lnTo>
                  <a:pt x="813059" y="316721"/>
                </a:lnTo>
                <a:lnTo>
                  <a:pt x="824188" y="322861"/>
                </a:lnTo>
                <a:lnTo>
                  <a:pt x="836320" y="327659"/>
                </a:lnTo>
                <a:lnTo>
                  <a:pt x="854110" y="332150"/>
                </a:lnTo>
                <a:lnTo>
                  <a:pt x="866798" y="333827"/>
                </a:lnTo>
                <a:lnTo>
                  <a:pt x="880008" y="334390"/>
                </a:lnTo>
                <a:lnTo>
                  <a:pt x="885593" y="334298"/>
                </a:lnTo>
                <a:lnTo>
                  <a:pt x="898390" y="333340"/>
                </a:lnTo>
                <a:lnTo>
                  <a:pt x="910615" y="331342"/>
                </a:lnTo>
                <a:lnTo>
                  <a:pt x="924089" y="327986"/>
                </a:lnTo>
                <a:lnTo>
                  <a:pt x="935126" y="324103"/>
                </a:lnTo>
                <a:lnTo>
                  <a:pt x="935126" y="281050"/>
                </a:lnTo>
                <a:lnTo>
                  <a:pt x="928141" y="283844"/>
                </a:lnTo>
                <a:lnTo>
                  <a:pt x="920775" y="286257"/>
                </a:lnTo>
                <a:lnTo>
                  <a:pt x="912901" y="288163"/>
                </a:lnTo>
                <a:lnTo>
                  <a:pt x="911849" y="288410"/>
                </a:lnTo>
                <a:lnTo>
                  <a:pt x="899772" y="290401"/>
                </a:lnTo>
                <a:lnTo>
                  <a:pt x="886485" y="291083"/>
                </a:lnTo>
                <a:lnTo>
                  <a:pt x="882799" y="291012"/>
                </a:lnTo>
                <a:lnTo>
                  <a:pt x="869725" y="289402"/>
                </a:lnTo>
                <a:lnTo>
                  <a:pt x="858291" y="285622"/>
                </a:lnTo>
                <a:lnTo>
                  <a:pt x="850290" y="281939"/>
                </a:lnTo>
                <a:lnTo>
                  <a:pt x="843813" y="277113"/>
                </a:lnTo>
                <a:lnTo>
                  <a:pt x="838606" y="271144"/>
                </a:lnTo>
                <a:lnTo>
                  <a:pt x="833526" y="265302"/>
                </a:lnTo>
                <a:lnTo>
                  <a:pt x="829589" y="258063"/>
                </a:lnTo>
                <a:lnTo>
                  <a:pt x="826922" y="249681"/>
                </a:lnTo>
                <a:lnTo>
                  <a:pt x="823757" y="235741"/>
                </a:lnTo>
                <a:lnTo>
                  <a:pt x="822858" y="222757"/>
                </a:lnTo>
                <a:lnTo>
                  <a:pt x="823204" y="213135"/>
                </a:lnTo>
                <a:lnTo>
                  <a:pt x="824957" y="200358"/>
                </a:lnTo>
                <a:lnTo>
                  <a:pt x="828192" y="189102"/>
                </a:lnTo>
                <a:lnTo>
                  <a:pt x="834563" y="176113"/>
                </a:lnTo>
                <a:lnTo>
                  <a:pt x="842289" y="166750"/>
                </a:lnTo>
                <a:lnTo>
                  <a:pt x="848258" y="161035"/>
                </a:lnTo>
                <a:lnTo>
                  <a:pt x="855116" y="156971"/>
                </a:lnTo>
                <a:lnTo>
                  <a:pt x="862863" y="154304"/>
                </a:lnTo>
                <a:lnTo>
                  <a:pt x="870610" y="151764"/>
                </a:lnTo>
                <a:lnTo>
                  <a:pt x="878738" y="150494"/>
                </a:lnTo>
                <a:lnTo>
                  <a:pt x="895629" y="150494"/>
                </a:lnTo>
                <a:lnTo>
                  <a:pt x="903630" y="151256"/>
                </a:lnTo>
                <a:lnTo>
                  <a:pt x="910996" y="153034"/>
                </a:lnTo>
                <a:lnTo>
                  <a:pt x="918362" y="154685"/>
                </a:lnTo>
                <a:lnTo>
                  <a:pt x="925347" y="156971"/>
                </a:lnTo>
                <a:lnTo>
                  <a:pt x="931824" y="159765"/>
                </a:lnTo>
                <a:lnTo>
                  <a:pt x="931824" y="116712"/>
                </a:lnTo>
                <a:lnTo>
                  <a:pt x="924585" y="113791"/>
                </a:lnTo>
                <a:lnTo>
                  <a:pt x="916457" y="111378"/>
                </a:lnTo>
                <a:lnTo>
                  <a:pt x="907440" y="109727"/>
                </a:lnTo>
                <a:lnTo>
                  <a:pt x="905005" y="109265"/>
                </a:lnTo>
                <a:lnTo>
                  <a:pt x="892552" y="107612"/>
                </a:lnTo>
                <a:lnTo>
                  <a:pt x="879627" y="107060"/>
                </a:lnTo>
                <a:lnTo>
                  <a:pt x="877854" y="107075"/>
                </a:lnTo>
                <a:lnTo>
                  <a:pt x="865403" y="107956"/>
                </a:lnTo>
                <a:lnTo>
                  <a:pt x="852855" y="110169"/>
                </a:lnTo>
                <a:lnTo>
                  <a:pt x="840257" y="113664"/>
                </a:lnTo>
                <a:lnTo>
                  <a:pt x="837081" y="114778"/>
                </a:lnTo>
                <a:lnTo>
                  <a:pt x="825373" y="119903"/>
                </a:lnTo>
                <a:close/>
              </a:path>
              <a:path w="4883683" h="438150">
                <a:moveTo>
                  <a:pt x="575945" y="142620"/>
                </a:moveTo>
                <a:lnTo>
                  <a:pt x="575043" y="142620"/>
                </a:lnTo>
                <a:lnTo>
                  <a:pt x="570128" y="112521"/>
                </a:lnTo>
                <a:lnTo>
                  <a:pt x="526376" y="112521"/>
                </a:lnTo>
                <a:lnTo>
                  <a:pt x="526376" y="328802"/>
                </a:lnTo>
                <a:lnTo>
                  <a:pt x="579285" y="328802"/>
                </a:lnTo>
                <a:lnTo>
                  <a:pt x="579285" y="179958"/>
                </a:lnTo>
                <a:lnTo>
                  <a:pt x="584427" y="173985"/>
                </a:lnTo>
                <a:lnTo>
                  <a:pt x="593934" y="165414"/>
                </a:lnTo>
                <a:lnTo>
                  <a:pt x="604405" y="158750"/>
                </a:lnTo>
                <a:lnTo>
                  <a:pt x="609141" y="156547"/>
                </a:lnTo>
                <a:lnTo>
                  <a:pt x="621346" y="152770"/>
                </a:lnTo>
                <a:lnTo>
                  <a:pt x="633983" y="151510"/>
                </a:lnTo>
                <a:lnTo>
                  <a:pt x="641718" y="151510"/>
                </a:lnTo>
                <a:lnTo>
                  <a:pt x="648309" y="153034"/>
                </a:lnTo>
                <a:lnTo>
                  <a:pt x="653732" y="155955"/>
                </a:lnTo>
                <a:lnTo>
                  <a:pt x="659168" y="159003"/>
                </a:lnTo>
                <a:lnTo>
                  <a:pt x="663232" y="163956"/>
                </a:lnTo>
                <a:lnTo>
                  <a:pt x="665899" y="170687"/>
                </a:lnTo>
                <a:lnTo>
                  <a:pt x="667092" y="173862"/>
                </a:lnTo>
                <a:lnTo>
                  <a:pt x="667918" y="177545"/>
                </a:lnTo>
                <a:lnTo>
                  <a:pt x="668362" y="181737"/>
                </a:lnTo>
                <a:lnTo>
                  <a:pt x="668807" y="185800"/>
                </a:lnTo>
                <a:lnTo>
                  <a:pt x="669036" y="190880"/>
                </a:lnTo>
                <a:lnTo>
                  <a:pt x="669036" y="328802"/>
                </a:lnTo>
                <a:lnTo>
                  <a:pt x="721944" y="328802"/>
                </a:lnTo>
                <a:lnTo>
                  <a:pt x="721944" y="181228"/>
                </a:lnTo>
                <a:lnTo>
                  <a:pt x="721677" y="175005"/>
                </a:lnTo>
                <a:lnTo>
                  <a:pt x="721156" y="169544"/>
                </a:lnTo>
                <a:lnTo>
                  <a:pt x="720636" y="164083"/>
                </a:lnTo>
                <a:lnTo>
                  <a:pt x="719632" y="159003"/>
                </a:lnTo>
                <a:lnTo>
                  <a:pt x="718146" y="154431"/>
                </a:lnTo>
                <a:lnTo>
                  <a:pt x="715467" y="146176"/>
                </a:lnTo>
                <a:lnTo>
                  <a:pt x="711784" y="138937"/>
                </a:lnTo>
                <a:lnTo>
                  <a:pt x="707097" y="132968"/>
                </a:lnTo>
                <a:lnTo>
                  <a:pt x="702411" y="126872"/>
                </a:lnTo>
                <a:lnTo>
                  <a:pt x="697014" y="121919"/>
                </a:lnTo>
                <a:lnTo>
                  <a:pt x="690905" y="118237"/>
                </a:lnTo>
                <a:lnTo>
                  <a:pt x="684809" y="114426"/>
                </a:lnTo>
                <a:lnTo>
                  <a:pt x="678065" y="111632"/>
                </a:lnTo>
                <a:lnTo>
                  <a:pt x="670699" y="109854"/>
                </a:lnTo>
                <a:lnTo>
                  <a:pt x="663333" y="108076"/>
                </a:lnTo>
                <a:lnTo>
                  <a:pt x="655713" y="107060"/>
                </a:lnTo>
                <a:lnTo>
                  <a:pt x="639483" y="107060"/>
                </a:lnTo>
                <a:lnTo>
                  <a:pt x="631634" y="108076"/>
                </a:lnTo>
                <a:lnTo>
                  <a:pt x="624268" y="110108"/>
                </a:lnTo>
                <a:lnTo>
                  <a:pt x="616902" y="112140"/>
                </a:lnTo>
                <a:lnTo>
                  <a:pt x="610171" y="114807"/>
                </a:lnTo>
                <a:lnTo>
                  <a:pt x="604062" y="118109"/>
                </a:lnTo>
                <a:lnTo>
                  <a:pt x="597966" y="121284"/>
                </a:lnTo>
                <a:lnTo>
                  <a:pt x="592531" y="125094"/>
                </a:lnTo>
                <a:lnTo>
                  <a:pt x="587768" y="129412"/>
                </a:lnTo>
                <a:lnTo>
                  <a:pt x="583006" y="133730"/>
                </a:lnTo>
                <a:lnTo>
                  <a:pt x="579069" y="138175"/>
                </a:lnTo>
                <a:lnTo>
                  <a:pt x="575945" y="142620"/>
                </a:lnTo>
                <a:close/>
              </a:path>
              <a:path w="4883683" h="438150">
                <a:moveTo>
                  <a:pt x="344861" y="331968"/>
                </a:moveTo>
                <a:lnTo>
                  <a:pt x="357621" y="333788"/>
                </a:lnTo>
                <a:lnTo>
                  <a:pt x="371170" y="334390"/>
                </a:lnTo>
                <a:lnTo>
                  <a:pt x="379206" y="334173"/>
                </a:lnTo>
                <a:lnTo>
                  <a:pt x="392214" y="332808"/>
                </a:lnTo>
                <a:lnTo>
                  <a:pt x="404496" y="330177"/>
                </a:lnTo>
                <a:lnTo>
                  <a:pt x="416052" y="326263"/>
                </a:lnTo>
                <a:lnTo>
                  <a:pt x="430657" y="318936"/>
                </a:lnTo>
                <a:lnTo>
                  <a:pt x="441046" y="311665"/>
                </a:lnTo>
                <a:lnTo>
                  <a:pt x="450316" y="303148"/>
                </a:lnTo>
                <a:lnTo>
                  <a:pt x="460497" y="290342"/>
                </a:lnTo>
                <a:lnTo>
                  <a:pt x="466890" y="279321"/>
                </a:lnTo>
                <a:lnTo>
                  <a:pt x="472084" y="267207"/>
                </a:lnTo>
                <a:lnTo>
                  <a:pt x="474704" y="259035"/>
                </a:lnTo>
                <a:lnTo>
                  <a:pt x="477460" y="246930"/>
                </a:lnTo>
                <a:lnTo>
                  <a:pt x="479114" y="234160"/>
                </a:lnTo>
                <a:lnTo>
                  <a:pt x="479666" y="220725"/>
                </a:lnTo>
                <a:lnTo>
                  <a:pt x="479400" y="211320"/>
                </a:lnTo>
                <a:lnTo>
                  <a:pt x="478091" y="198359"/>
                </a:lnTo>
                <a:lnTo>
                  <a:pt x="475687" y="186038"/>
                </a:lnTo>
                <a:lnTo>
                  <a:pt x="472186" y="174370"/>
                </a:lnTo>
                <a:lnTo>
                  <a:pt x="465277" y="158713"/>
                </a:lnTo>
                <a:lnTo>
                  <a:pt x="458566" y="148000"/>
                </a:lnTo>
                <a:lnTo>
                  <a:pt x="450646" y="138429"/>
                </a:lnTo>
                <a:lnTo>
                  <a:pt x="438892" y="127854"/>
                </a:lnTo>
                <a:lnTo>
                  <a:pt x="428215" y="120912"/>
                </a:lnTo>
                <a:lnTo>
                  <a:pt x="416382" y="115315"/>
                </a:lnTo>
                <a:lnTo>
                  <a:pt x="408986" y="112642"/>
                </a:lnTo>
                <a:lnTo>
                  <a:pt x="397018" y="109552"/>
                </a:lnTo>
                <a:lnTo>
                  <a:pt x="384265" y="107686"/>
                </a:lnTo>
                <a:lnTo>
                  <a:pt x="370725" y="107060"/>
                </a:lnTo>
                <a:lnTo>
                  <a:pt x="362681" y="107288"/>
                </a:lnTo>
                <a:lnTo>
                  <a:pt x="349680" y="108696"/>
                </a:lnTo>
                <a:lnTo>
                  <a:pt x="337406" y="111378"/>
                </a:lnTo>
                <a:lnTo>
                  <a:pt x="325856" y="115315"/>
                </a:lnTo>
                <a:lnTo>
                  <a:pt x="311245" y="122552"/>
                </a:lnTo>
                <a:lnTo>
                  <a:pt x="300859" y="129832"/>
                </a:lnTo>
                <a:lnTo>
                  <a:pt x="291592" y="138429"/>
                </a:lnTo>
                <a:lnTo>
                  <a:pt x="281407" y="151145"/>
                </a:lnTo>
                <a:lnTo>
                  <a:pt x="275012" y="162176"/>
                </a:lnTo>
                <a:lnTo>
                  <a:pt x="269824" y="174370"/>
                </a:lnTo>
                <a:lnTo>
                  <a:pt x="267224" y="182449"/>
                </a:lnTo>
                <a:lnTo>
                  <a:pt x="264448" y="194570"/>
                </a:lnTo>
                <a:lnTo>
                  <a:pt x="262784" y="207334"/>
                </a:lnTo>
                <a:lnTo>
                  <a:pt x="262229" y="220725"/>
                </a:lnTo>
                <a:lnTo>
                  <a:pt x="262502" y="230297"/>
                </a:lnTo>
                <a:lnTo>
                  <a:pt x="263818" y="243266"/>
                </a:lnTo>
                <a:lnTo>
                  <a:pt x="266222" y="255569"/>
                </a:lnTo>
                <a:lnTo>
                  <a:pt x="269709" y="267207"/>
                </a:lnTo>
                <a:lnTo>
                  <a:pt x="276623" y="282774"/>
                </a:lnTo>
                <a:lnTo>
                  <a:pt x="283331" y="293497"/>
                </a:lnTo>
                <a:lnTo>
                  <a:pt x="291249" y="303148"/>
                </a:lnTo>
                <a:lnTo>
                  <a:pt x="303014" y="313638"/>
                </a:lnTo>
                <a:lnTo>
                  <a:pt x="313690" y="320586"/>
                </a:lnTo>
                <a:lnTo>
                  <a:pt x="325526" y="326263"/>
                </a:lnTo>
                <a:lnTo>
                  <a:pt x="320941" y="251078"/>
                </a:lnTo>
                <a:lnTo>
                  <a:pt x="319689" y="246478"/>
                </a:lnTo>
                <a:lnTo>
                  <a:pt x="317617" y="234284"/>
                </a:lnTo>
                <a:lnTo>
                  <a:pt x="316928" y="220725"/>
                </a:lnTo>
                <a:lnTo>
                  <a:pt x="317044" y="214994"/>
                </a:lnTo>
                <a:lnTo>
                  <a:pt x="318301" y="201989"/>
                </a:lnTo>
                <a:lnTo>
                  <a:pt x="320941" y="190372"/>
                </a:lnTo>
                <a:lnTo>
                  <a:pt x="323621" y="181609"/>
                </a:lnTo>
                <a:lnTo>
                  <a:pt x="327342" y="174243"/>
                </a:lnTo>
                <a:lnTo>
                  <a:pt x="332105" y="168275"/>
                </a:lnTo>
                <a:lnTo>
                  <a:pt x="336867" y="162305"/>
                </a:lnTo>
                <a:lnTo>
                  <a:pt x="342557" y="157860"/>
                </a:lnTo>
                <a:lnTo>
                  <a:pt x="349186" y="154939"/>
                </a:lnTo>
                <a:lnTo>
                  <a:pt x="355803" y="151891"/>
                </a:lnTo>
                <a:lnTo>
                  <a:pt x="362991" y="150494"/>
                </a:lnTo>
                <a:lnTo>
                  <a:pt x="378612" y="150494"/>
                </a:lnTo>
                <a:lnTo>
                  <a:pt x="385914" y="151891"/>
                </a:lnTo>
                <a:lnTo>
                  <a:pt x="392607" y="154939"/>
                </a:lnTo>
                <a:lnTo>
                  <a:pt x="399300" y="157860"/>
                </a:lnTo>
                <a:lnTo>
                  <a:pt x="405028" y="162305"/>
                </a:lnTo>
                <a:lnTo>
                  <a:pt x="409790" y="168275"/>
                </a:lnTo>
                <a:lnTo>
                  <a:pt x="414553" y="174243"/>
                </a:lnTo>
                <a:lnTo>
                  <a:pt x="418274" y="181609"/>
                </a:lnTo>
                <a:lnTo>
                  <a:pt x="420954" y="190372"/>
                </a:lnTo>
                <a:lnTo>
                  <a:pt x="422208" y="194974"/>
                </a:lnTo>
                <a:lnTo>
                  <a:pt x="424286" y="207167"/>
                </a:lnTo>
                <a:lnTo>
                  <a:pt x="424980" y="220725"/>
                </a:lnTo>
                <a:lnTo>
                  <a:pt x="424862" y="226459"/>
                </a:lnTo>
                <a:lnTo>
                  <a:pt x="423599" y="239462"/>
                </a:lnTo>
                <a:lnTo>
                  <a:pt x="420954" y="251078"/>
                </a:lnTo>
                <a:lnTo>
                  <a:pt x="418274" y="259841"/>
                </a:lnTo>
                <a:lnTo>
                  <a:pt x="414553" y="267207"/>
                </a:lnTo>
                <a:lnTo>
                  <a:pt x="409790" y="273050"/>
                </a:lnTo>
                <a:lnTo>
                  <a:pt x="405028" y="279018"/>
                </a:lnTo>
                <a:lnTo>
                  <a:pt x="399376" y="283463"/>
                </a:lnTo>
                <a:lnTo>
                  <a:pt x="392823" y="286512"/>
                </a:lnTo>
                <a:lnTo>
                  <a:pt x="386283" y="289559"/>
                </a:lnTo>
                <a:lnTo>
                  <a:pt x="379056" y="291083"/>
                </a:lnTo>
                <a:lnTo>
                  <a:pt x="363283" y="291083"/>
                </a:lnTo>
                <a:lnTo>
                  <a:pt x="356031" y="289559"/>
                </a:lnTo>
                <a:lnTo>
                  <a:pt x="349415" y="286512"/>
                </a:lnTo>
                <a:lnTo>
                  <a:pt x="342785" y="283463"/>
                </a:lnTo>
                <a:lnTo>
                  <a:pt x="337058" y="279018"/>
                </a:lnTo>
                <a:lnTo>
                  <a:pt x="332890" y="328917"/>
                </a:lnTo>
                <a:lnTo>
                  <a:pt x="344861" y="331968"/>
                </a:lnTo>
                <a:close/>
              </a:path>
              <a:path w="4883683" h="438150">
                <a:moveTo>
                  <a:pt x="337058" y="279018"/>
                </a:moveTo>
                <a:lnTo>
                  <a:pt x="332219" y="273050"/>
                </a:lnTo>
                <a:lnTo>
                  <a:pt x="327380" y="267207"/>
                </a:lnTo>
                <a:lnTo>
                  <a:pt x="323621" y="259841"/>
                </a:lnTo>
                <a:lnTo>
                  <a:pt x="320941" y="251078"/>
                </a:lnTo>
                <a:lnTo>
                  <a:pt x="325526" y="326263"/>
                </a:lnTo>
                <a:lnTo>
                  <a:pt x="332890" y="328917"/>
                </a:lnTo>
                <a:lnTo>
                  <a:pt x="337058" y="279018"/>
                </a:lnTo>
                <a:close/>
              </a:path>
              <a:path w="4883683" h="438150">
                <a:moveTo>
                  <a:pt x="2264181" y="30098"/>
                </a:moveTo>
                <a:lnTo>
                  <a:pt x="2185060" y="30098"/>
                </a:lnTo>
                <a:lnTo>
                  <a:pt x="2185060" y="328802"/>
                </a:lnTo>
                <a:lnTo>
                  <a:pt x="2256053" y="328802"/>
                </a:lnTo>
                <a:lnTo>
                  <a:pt x="2262276" y="283082"/>
                </a:lnTo>
                <a:lnTo>
                  <a:pt x="2239797" y="283082"/>
                </a:lnTo>
                <a:lnTo>
                  <a:pt x="2239797" y="75818"/>
                </a:lnTo>
                <a:lnTo>
                  <a:pt x="2263927" y="75818"/>
                </a:lnTo>
                <a:lnTo>
                  <a:pt x="2274396" y="75994"/>
                </a:lnTo>
                <a:lnTo>
                  <a:pt x="2287185" y="76750"/>
                </a:lnTo>
                <a:lnTo>
                  <a:pt x="2298979" y="78104"/>
                </a:lnTo>
                <a:lnTo>
                  <a:pt x="2315683" y="81464"/>
                </a:lnTo>
                <a:lnTo>
                  <a:pt x="2327300" y="85216"/>
                </a:lnTo>
                <a:lnTo>
                  <a:pt x="2341303" y="91916"/>
                </a:lnTo>
                <a:lnTo>
                  <a:pt x="2351684" y="98805"/>
                </a:lnTo>
                <a:lnTo>
                  <a:pt x="2362309" y="108556"/>
                </a:lnTo>
                <a:lnTo>
                  <a:pt x="2370099" y="118617"/>
                </a:lnTo>
                <a:lnTo>
                  <a:pt x="2377519" y="132456"/>
                </a:lnTo>
                <a:lnTo>
                  <a:pt x="2381783" y="144906"/>
                </a:lnTo>
                <a:lnTo>
                  <a:pt x="2383461" y="152057"/>
                </a:lnTo>
                <a:lnTo>
                  <a:pt x="2385243" y="164471"/>
                </a:lnTo>
                <a:lnTo>
                  <a:pt x="2385847" y="177926"/>
                </a:lnTo>
                <a:lnTo>
                  <a:pt x="2385613" y="187266"/>
                </a:lnTo>
                <a:lnTo>
                  <a:pt x="2384296" y="201071"/>
                </a:lnTo>
                <a:lnTo>
                  <a:pt x="2381833" y="213705"/>
                </a:lnTo>
                <a:lnTo>
                  <a:pt x="2378238" y="225167"/>
                </a:lnTo>
                <a:lnTo>
                  <a:pt x="2382958" y="299872"/>
                </a:lnTo>
                <a:lnTo>
                  <a:pt x="2392832" y="292734"/>
                </a:lnTo>
                <a:lnTo>
                  <a:pt x="2404780" y="281896"/>
                </a:lnTo>
                <a:lnTo>
                  <a:pt x="2413140" y="272359"/>
                </a:lnTo>
                <a:lnTo>
                  <a:pt x="2420391" y="262000"/>
                </a:lnTo>
                <a:lnTo>
                  <a:pt x="2428076" y="247825"/>
                </a:lnTo>
                <a:lnTo>
                  <a:pt x="2432879" y="236025"/>
                </a:lnTo>
                <a:lnTo>
                  <a:pt x="2436647" y="223519"/>
                </a:lnTo>
                <a:lnTo>
                  <a:pt x="2440321" y="204281"/>
                </a:lnTo>
                <a:lnTo>
                  <a:pt x="2441566" y="191544"/>
                </a:lnTo>
                <a:lnTo>
                  <a:pt x="2441981" y="178307"/>
                </a:lnTo>
                <a:lnTo>
                  <a:pt x="2441733" y="168274"/>
                </a:lnTo>
                <a:lnTo>
                  <a:pt x="2440625" y="155384"/>
                </a:lnTo>
                <a:lnTo>
                  <a:pt x="2438600" y="142980"/>
                </a:lnTo>
                <a:lnTo>
                  <a:pt x="2435631" y="131063"/>
                </a:lnTo>
                <a:lnTo>
                  <a:pt x="2429327" y="113669"/>
                </a:lnTo>
                <a:lnTo>
                  <a:pt x="2423662" y="102348"/>
                </a:lnTo>
                <a:lnTo>
                  <a:pt x="2416962" y="91693"/>
                </a:lnTo>
                <a:lnTo>
                  <a:pt x="2405661" y="77906"/>
                </a:lnTo>
                <a:lnTo>
                  <a:pt x="2396444" y="69091"/>
                </a:lnTo>
                <a:lnTo>
                  <a:pt x="2386228" y="61087"/>
                </a:lnTo>
                <a:lnTo>
                  <a:pt x="2368291" y="50396"/>
                </a:lnTo>
                <a:lnTo>
                  <a:pt x="2356577" y="45139"/>
                </a:lnTo>
                <a:lnTo>
                  <a:pt x="2344064" y="40639"/>
                </a:lnTo>
                <a:lnTo>
                  <a:pt x="2332761" y="37337"/>
                </a:lnTo>
                <a:lnTo>
                  <a:pt x="2326411" y="36067"/>
                </a:lnTo>
                <a:lnTo>
                  <a:pt x="2320061" y="34797"/>
                </a:lnTo>
                <a:lnTo>
                  <a:pt x="2313330" y="33654"/>
                </a:lnTo>
                <a:lnTo>
                  <a:pt x="2306472" y="32765"/>
                </a:lnTo>
                <a:lnTo>
                  <a:pt x="2299741" y="31876"/>
                </a:lnTo>
                <a:lnTo>
                  <a:pt x="2292629" y="31241"/>
                </a:lnTo>
                <a:lnTo>
                  <a:pt x="2285390" y="30733"/>
                </a:lnTo>
                <a:lnTo>
                  <a:pt x="2278278" y="30352"/>
                </a:lnTo>
                <a:lnTo>
                  <a:pt x="2271166" y="30098"/>
                </a:lnTo>
                <a:lnTo>
                  <a:pt x="2264181" y="30098"/>
                </a:lnTo>
                <a:close/>
              </a:path>
              <a:path w="4883683" h="438150">
                <a:moveTo>
                  <a:pt x="2256053" y="328802"/>
                </a:moveTo>
                <a:lnTo>
                  <a:pt x="2273530" y="328493"/>
                </a:lnTo>
                <a:lnTo>
                  <a:pt x="2286456" y="327811"/>
                </a:lnTo>
                <a:lnTo>
                  <a:pt x="2298713" y="326732"/>
                </a:lnTo>
                <a:lnTo>
                  <a:pt x="2310282" y="325246"/>
                </a:lnTo>
                <a:lnTo>
                  <a:pt x="2317139" y="324133"/>
                </a:lnTo>
                <a:lnTo>
                  <a:pt x="2330083" y="321497"/>
                </a:lnTo>
                <a:lnTo>
                  <a:pt x="2342184" y="318275"/>
                </a:lnTo>
                <a:lnTo>
                  <a:pt x="2353462" y="314451"/>
                </a:lnTo>
                <a:lnTo>
                  <a:pt x="2360248" y="311777"/>
                </a:lnTo>
                <a:lnTo>
                  <a:pt x="2372085" y="306220"/>
                </a:lnTo>
                <a:lnTo>
                  <a:pt x="2382958" y="299872"/>
                </a:lnTo>
                <a:lnTo>
                  <a:pt x="2378238" y="225167"/>
                </a:lnTo>
                <a:lnTo>
                  <a:pt x="2373528" y="235457"/>
                </a:lnTo>
                <a:lnTo>
                  <a:pt x="2367011" y="245591"/>
                </a:lnTo>
                <a:lnTo>
                  <a:pt x="2358596" y="255086"/>
                </a:lnTo>
                <a:lnTo>
                  <a:pt x="2348704" y="263176"/>
                </a:lnTo>
                <a:lnTo>
                  <a:pt x="2337333" y="269875"/>
                </a:lnTo>
                <a:lnTo>
                  <a:pt x="2327727" y="273898"/>
                </a:lnTo>
                <a:lnTo>
                  <a:pt x="2316964" y="277195"/>
                </a:lnTo>
                <a:lnTo>
                  <a:pt x="2305038" y="279766"/>
                </a:lnTo>
                <a:lnTo>
                  <a:pt x="2291948" y="281606"/>
                </a:lnTo>
                <a:lnTo>
                  <a:pt x="2277694" y="282713"/>
                </a:lnTo>
                <a:lnTo>
                  <a:pt x="2262276" y="283082"/>
                </a:lnTo>
                <a:lnTo>
                  <a:pt x="2256053" y="328802"/>
                </a:lnTo>
                <a:close/>
              </a:path>
              <a:path w="4883683" h="438150">
                <a:moveTo>
                  <a:pt x="1539886" y="333702"/>
                </a:moveTo>
                <a:lnTo>
                  <a:pt x="1554378" y="334390"/>
                </a:lnTo>
                <a:lnTo>
                  <a:pt x="1561617" y="334390"/>
                </a:lnTo>
                <a:lnTo>
                  <a:pt x="1569237" y="333882"/>
                </a:lnTo>
                <a:lnTo>
                  <a:pt x="1577492" y="332866"/>
                </a:lnTo>
                <a:lnTo>
                  <a:pt x="1585747" y="331723"/>
                </a:lnTo>
                <a:lnTo>
                  <a:pt x="1592859" y="330326"/>
                </a:lnTo>
                <a:lnTo>
                  <a:pt x="1598828" y="328548"/>
                </a:lnTo>
                <a:lnTo>
                  <a:pt x="1598828" y="284860"/>
                </a:lnTo>
                <a:lnTo>
                  <a:pt x="1593494" y="286257"/>
                </a:lnTo>
                <a:lnTo>
                  <a:pt x="1587779" y="287527"/>
                </a:lnTo>
                <a:lnTo>
                  <a:pt x="1581810" y="288543"/>
                </a:lnTo>
                <a:lnTo>
                  <a:pt x="1575714" y="289432"/>
                </a:lnTo>
                <a:lnTo>
                  <a:pt x="1569618" y="289940"/>
                </a:lnTo>
                <a:lnTo>
                  <a:pt x="1559404" y="289821"/>
                </a:lnTo>
                <a:lnTo>
                  <a:pt x="1545571" y="286785"/>
                </a:lnTo>
                <a:lnTo>
                  <a:pt x="1536979" y="279653"/>
                </a:lnTo>
                <a:lnTo>
                  <a:pt x="1534439" y="275716"/>
                </a:lnTo>
                <a:lnTo>
                  <a:pt x="1533169" y="269493"/>
                </a:lnTo>
                <a:lnTo>
                  <a:pt x="1533169" y="155955"/>
                </a:lnTo>
                <a:lnTo>
                  <a:pt x="1595780" y="155955"/>
                </a:lnTo>
                <a:lnTo>
                  <a:pt x="1595780" y="112521"/>
                </a:lnTo>
                <a:lnTo>
                  <a:pt x="1533169" y="112521"/>
                </a:lnTo>
                <a:lnTo>
                  <a:pt x="1533169" y="51942"/>
                </a:lnTo>
                <a:lnTo>
                  <a:pt x="1480337" y="51942"/>
                </a:lnTo>
                <a:lnTo>
                  <a:pt x="1480337" y="112521"/>
                </a:lnTo>
                <a:lnTo>
                  <a:pt x="1439951" y="112521"/>
                </a:lnTo>
                <a:lnTo>
                  <a:pt x="1439951" y="155955"/>
                </a:lnTo>
                <a:lnTo>
                  <a:pt x="1480337" y="155955"/>
                </a:lnTo>
                <a:lnTo>
                  <a:pt x="1480337" y="268096"/>
                </a:lnTo>
                <a:lnTo>
                  <a:pt x="1480576" y="276612"/>
                </a:lnTo>
                <a:lnTo>
                  <a:pt x="1482206" y="289720"/>
                </a:lnTo>
                <a:lnTo>
                  <a:pt x="1485417" y="300227"/>
                </a:lnTo>
                <a:lnTo>
                  <a:pt x="1490258" y="308899"/>
                </a:lnTo>
                <a:lnTo>
                  <a:pt x="1498779" y="318236"/>
                </a:lnTo>
                <a:lnTo>
                  <a:pt x="1509928" y="325627"/>
                </a:lnTo>
                <a:lnTo>
                  <a:pt x="1515641" y="328193"/>
                </a:lnTo>
                <a:lnTo>
                  <a:pt x="1526969" y="331636"/>
                </a:lnTo>
                <a:lnTo>
                  <a:pt x="1539886" y="3337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455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455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644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570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172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344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40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6455" y="1749552"/>
            <a:ext cx="108051" cy="140588"/>
          </a:xfrm>
          <a:custGeom>
            <a:avLst/>
            <a:gdLst/>
            <a:ahLst/>
            <a:cxnLst/>
            <a:rect l="l" t="t" r="r" b="b"/>
            <a:pathLst>
              <a:path w="108051" h="140588">
                <a:moveTo>
                  <a:pt x="53797" y="0"/>
                </a:moveTo>
                <a:lnTo>
                  <a:pt x="46062" y="0"/>
                </a:lnTo>
                <a:lnTo>
                  <a:pt x="38874" y="1397"/>
                </a:lnTo>
                <a:lnTo>
                  <a:pt x="32257" y="4445"/>
                </a:lnTo>
                <a:lnTo>
                  <a:pt x="25628" y="7365"/>
                </a:lnTo>
                <a:lnTo>
                  <a:pt x="19939" y="11811"/>
                </a:lnTo>
                <a:lnTo>
                  <a:pt x="15176" y="17780"/>
                </a:lnTo>
                <a:lnTo>
                  <a:pt x="10414" y="23749"/>
                </a:lnTo>
                <a:lnTo>
                  <a:pt x="6692" y="31114"/>
                </a:lnTo>
                <a:lnTo>
                  <a:pt x="4013" y="39877"/>
                </a:lnTo>
                <a:lnTo>
                  <a:pt x="1372" y="51494"/>
                </a:lnTo>
                <a:lnTo>
                  <a:pt x="116" y="64499"/>
                </a:lnTo>
                <a:lnTo>
                  <a:pt x="0" y="70231"/>
                </a:lnTo>
                <a:lnTo>
                  <a:pt x="689" y="83789"/>
                </a:lnTo>
                <a:lnTo>
                  <a:pt x="2760" y="95983"/>
                </a:lnTo>
                <a:lnTo>
                  <a:pt x="4013" y="100584"/>
                </a:lnTo>
                <a:lnTo>
                  <a:pt x="6692" y="109347"/>
                </a:lnTo>
                <a:lnTo>
                  <a:pt x="10452" y="116712"/>
                </a:lnTo>
                <a:lnTo>
                  <a:pt x="15290" y="122555"/>
                </a:lnTo>
                <a:lnTo>
                  <a:pt x="20129" y="128524"/>
                </a:lnTo>
                <a:lnTo>
                  <a:pt x="25857" y="132969"/>
                </a:lnTo>
                <a:lnTo>
                  <a:pt x="32486" y="136017"/>
                </a:lnTo>
                <a:lnTo>
                  <a:pt x="39103" y="139064"/>
                </a:lnTo>
                <a:lnTo>
                  <a:pt x="46354" y="140588"/>
                </a:lnTo>
                <a:lnTo>
                  <a:pt x="54241" y="140588"/>
                </a:lnTo>
                <a:lnTo>
                  <a:pt x="62128" y="140588"/>
                </a:lnTo>
                <a:lnTo>
                  <a:pt x="69354" y="139064"/>
                </a:lnTo>
                <a:lnTo>
                  <a:pt x="75895" y="136017"/>
                </a:lnTo>
                <a:lnTo>
                  <a:pt x="82448" y="132969"/>
                </a:lnTo>
                <a:lnTo>
                  <a:pt x="88099" y="128524"/>
                </a:lnTo>
                <a:lnTo>
                  <a:pt x="92862" y="122555"/>
                </a:lnTo>
                <a:lnTo>
                  <a:pt x="97624" y="116712"/>
                </a:lnTo>
                <a:lnTo>
                  <a:pt x="101345" y="109347"/>
                </a:lnTo>
                <a:lnTo>
                  <a:pt x="104025" y="100584"/>
                </a:lnTo>
                <a:lnTo>
                  <a:pt x="106670" y="88967"/>
                </a:lnTo>
                <a:lnTo>
                  <a:pt x="107934" y="75964"/>
                </a:lnTo>
                <a:lnTo>
                  <a:pt x="108051" y="70231"/>
                </a:lnTo>
                <a:lnTo>
                  <a:pt x="107357" y="56672"/>
                </a:lnTo>
                <a:lnTo>
                  <a:pt x="105279" y="44479"/>
                </a:lnTo>
                <a:lnTo>
                  <a:pt x="104025" y="39877"/>
                </a:lnTo>
                <a:lnTo>
                  <a:pt x="101345" y="31114"/>
                </a:lnTo>
                <a:lnTo>
                  <a:pt x="97624" y="23749"/>
                </a:lnTo>
                <a:lnTo>
                  <a:pt x="92862" y="17780"/>
                </a:lnTo>
                <a:lnTo>
                  <a:pt x="88099" y="11811"/>
                </a:lnTo>
                <a:lnTo>
                  <a:pt x="82372" y="7365"/>
                </a:lnTo>
                <a:lnTo>
                  <a:pt x="75679" y="4445"/>
                </a:lnTo>
                <a:lnTo>
                  <a:pt x="68986" y="1397"/>
                </a:lnTo>
                <a:lnTo>
                  <a:pt x="61683" y="0"/>
                </a:lnTo>
                <a:lnTo>
                  <a:pt x="53797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470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76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3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8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5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18663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5331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7" y="0"/>
                </a:moveTo>
                <a:lnTo>
                  <a:pt x="38227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5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807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509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510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49927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259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27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4009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5" y="330327"/>
                </a:lnTo>
                <a:lnTo>
                  <a:pt x="47371" y="329057"/>
                </a:lnTo>
                <a:lnTo>
                  <a:pt x="35305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8711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8147" y="170611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5" y="39116"/>
                </a:lnTo>
                <a:lnTo>
                  <a:pt x="185674" y="39116"/>
                </a:lnTo>
                <a:lnTo>
                  <a:pt x="189864" y="33274"/>
                </a:lnTo>
                <a:lnTo>
                  <a:pt x="194437" y="28067"/>
                </a:lnTo>
                <a:lnTo>
                  <a:pt x="199643" y="23241"/>
                </a:lnTo>
                <a:lnTo>
                  <a:pt x="204724" y="18542"/>
                </a:lnTo>
                <a:lnTo>
                  <a:pt x="210438" y="14478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2" y="4953"/>
                </a:lnTo>
                <a:lnTo>
                  <a:pt x="236854" y="2921"/>
                </a:lnTo>
                <a:lnTo>
                  <a:pt x="244093" y="1016"/>
                </a:lnTo>
                <a:lnTo>
                  <a:pt x="251840" y="0"/>
                </a:lnTo>
                <a:lnTo>
                  <a:pt x="259968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4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0" y="48387"/>
                </a:lnTo>
                <a:lnTo>
                  <a:pt x="328929" y="52197"/>
                </a:lnTo>
                <a:lnTo>
                  <a:pt x="329564" y="56261"/>
                </a:lnTo>
                <a:lnTo>
                  <a:pt x="330200" y="60452"/>
                </a:lnTo>
                <a:lnTo>
                  <a:pt x="330707" y="65151"/>
                </a:lnTo>
                <a:lnTo>
                  <a:pt x="330962" y="70104"/>
                </a:lnTo>
                <a:lnTo>
                  <a:pt x="331342" y="75184"/>
                </a:lnTo>
                <a:lnTo>
                  <a:pt x="331469" y="81026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3"/>
                </a:lnTo>
                <a:lnTo>
                  <a:pt x="278129" y="77089"/>
                </a:lnTo>
                <a:lnTo>
                  <a:pt x="277749" y="73025"/>
                </a:lnTo>
                <a:lnTo>
                  <a:pt x="277240" y="69596"/>
                </a:lnTo>
                <a:lnTo>
                  <a:pt x="276478" y="66548"/>
                </a:lnTo>
                <a:lnTo>
                  <a:pt x="274954" y="60071"/>
                </a:lnTo>
                <a:lnTo>
                  <a:pt x="271652" y="54737"/>
                </a:lnTo>
                <a:lnTo>
                  <a:pt x="266953" y="50800"/>
                </a:lnTo>
                <a:lnTo>
                  <a:pt x="262127" y="46736"/>
                </a:lnTo>
                <a:lnTo>
                  <a:pt x="255524" y="44577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5" y="54610"/>
                </a:lnTo>
                <a:lnTo>
                  <a:pt x="204088" y="61087"/>
                </a:lnTo>
                <a:lnTo>
                  <a:pt x="199643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4" y="81153"/>
                </a:lnTo>
                <a:lnTo>
                  <a:pt x="138811" y="77089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6" y="60071"/>
                </a:lnTo>
                <a:lnTo>
                  <a:pt x="132461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7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0" y="45212"/>
                </a:lnTo>
                <a:lnTo>
                  <a:pt x="93217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1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8" y="3048"/>
                </a:lnTo>
                <a:lnTo>
                  <a:pt x="104648" y="1016"/>
                </a:lnTo>
                <a:lnTo>
                  <a:pt x="112267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2275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283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8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8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8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8835" y="1706117"/>
            <a:ext cx="217423" cy="227330"/>
          </a:xfrm>
          <a:custGeom>
            <a:avLst/>
            <a:gdLst/>
            <a:ahLst/>
            <a:cxnLst/>
            <a:rect l="l" t="t" r="r" b="b"/>
            <a:pathLst>
              <a:path w="217423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3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94814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90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1" y="212344"/>
                </a:lnTo>
                <a:lnTo>
                  <a:pt x="52578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1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6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48943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5" y="167640"/>
                </a:lnTo>
                <a:lnTo>
                  <a:pt x="75310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8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47724" y="1706117"/>
            <a:ext cx="166928" cy="227330"/>
          </a:xfrm>
          <a:custGeom>
            <a:avLst/>
            <a:gdLst/>
            <a:ahLst/>
            <a:cxnLst/>
            <a:rect l="l" t="t" r="r" b="b"/>
            <a:pathLst>
              <a:path w="166928" h="227330">
                <a:moveTo>
                  <a:pt x="111429" y="0"/>
                </a:moveTo>
                <a:lnTo>
                  <a:pt x="124355" y="551"/>
                </a:lnTo>
                <a:lnTo>
                  <a:pt x="136808" y="2204"/>
                </a:lnTo>
                <a:lnTo>
                  <a:pt x="139242" y="2667"/>
                </a:lnTo>
                <a:lnTo>
                  <a:pt x="148259" y="4318"/>
                </a:lnTo>
                <a:lnTo>
                  <a:pt x="156387" y="6731"/>
                </a:lnTo>
                <a:lnTo>
                  <a:pt x="163626" y="9652"/>
                </a:lnTo>
                <a:lnTo>
                  <a:pt x="163626" y="52705"/>
                </a:lnTo>
                <a:lnTo>
                  <a:pt x="157149" y="49911"/>
                </a:lnTo>
                <a:lnTo>
                  <a:pt x="150164" y="47625"/>
                </a:lnTo>
                <a:lnTo>
                  <a:pt x="142798" y="45974"/>
                </a:lnTo>
                <a:lnTo>
                  <a:pt x="135432" y="44196"/>
                </a:lnTo>
                <a:lnTo>
                  <a:pt x="127431" y="43434"/>
                </a:lnTo>
                <a:lnTo>
                  <a:pt x="119049" y="43434"/>
                </a:lnTo>
                <a:lnTo>
                  <a:pt x="110540" y="43434"/>
                </a:lnTo>
                <a:lnTo>
                  <a:pt x="102412" y="44704"/>
                </a:lnTo>
                <a:lnTo>
                  <a:pt x="94665" y="47244"/>
                </a:lnTo>
                <a:lnTo>
                  <a:pt x="86918" y="49911"/>
                </a:lnTo>
                <a:lnTo>
                  <a:pt x="80060" y="53975"/>
                </a:lnTo>
                <a:lnTo>
                  <a:pt x="74091" y="59690"/>
                </a:lnTo>
                <a:lnTo>
                  <a:pt x="66365" y="69052"/>
                </a:lnTo>
                <a:lnTo>
                  <a:pt x="60399" y="80970"/>
                </a:lnTo>
                <a:lnTo>
                  <a:pt x="56759" y="93297"/>
                </a:lnTo>
                <a:lnTo>
                  <a:pt x="55006" y="106074"/>
                </a:lnTo>
                <a:lnTo>
                  <a:pt x="54660" y="115697"/>
                </a:lnTo>
                <a:lnTo>
                  <a:pt x="55559" y="128680"/>
                </a:lnTo>
                <a:lnTo>
                  <a:pt x="58204" y="140923"/>
                </a:lnTo>
                <a:lnTo>
                  <a:pt x="61391" y="151003"/>
                </a:lnTo>
                <a:lnTo>
                  <a:pt x="65328" y="158242"/>
                </a:lnTo>
                <a:lnTo>
                  <a:pt x="70408" y="164084"/>
                </a:lnTo>
                <a:lnTo>
                  <a:pt x="75615" y="170053"/>
                </a:lnTo>
                <a:lnTo>
                  <a:pt x="82092" y="174879"/>
                </a:lnTo>
                <a:lnTo>
                  <a:pt x="90093" y="178562"/>
                </a:lnTo>
                <a:lnTo>
                  <a:pt x="101528" y="182341"/>
                </a:lnTo>
                <a:lnTo>
                  <a:pt x="114602" y="183951"/>
                </a:lnTo>
                <a:lnTo>
                  <a:pt x="118287" y="184023"/>
                </a:lnTo>
                <a:lnTo>
                  <a:pt x="131574" y="183340"/>
                </a:lnTo>
                <a:lnTo>
                  <a:pt x="143651" y="181349"/>
                </a:lnTo>
                <a:lnTo>
                  <a:pt x="152577" y="179197"/>
                </a:lnTo>
                <a:lnTo>
                  <a:pt x="159943" y="176784"/>
                </a:lnTo>
                <a:lnTo>
                  <a:pt x="166928" y="173990"/>
                </a:lnTo>
                <a:lnTo>
                  <a:pt x="166928" y="217043"/>
                </a:lnTo>
                <a:lnTo>
                  <a:pt x="155892" y="220925"/>
                </a:lnTo>
                <a:lnTo>
                  <a:pt x="142596" y="224244"/>
                </a:lnTo>
                <a:lnTo>
                  <a:pt x="130193" y="226279"/>
                </a:lnTo>
                <a:lnTo>
                  <a:pt x="117395" y="227237"/>
                </a:lnTo>
                <a:lnTo>
                  <a:pt x="111810" y="227330"/>
                </a:lnTo>
                <a:lnTo>
                  <a:pt x="98601" y="226766"/>
                </a:lnTo>
                <a:lnTo>
                  <a:pt x="85913" y="225089"/>
                </a:lnTo>
                <a:lnTo>
                  <a:pt x="73764" y="222316"/>
                </a:lnTo>
                <a:lnTo>
                  <a:pt x="55990" y="215800"/>
                </a:lnTo>
                <a:lnTo>
                  <a:pt x="44861" y="209660"/>
                </a:lnTo>
                <a:lnTo>
                  <a:pt x="34712" y="202156"/>
                </a:lnTo>
                <a:lnTo>
                  <a:pt x="23996" y="191380"/>
                </a:lnTo>
                <a:lnTo>
                  <a:pt x="16576" y="181123"/>
                </a:lnTo>
                <a:lnTo>
                  <a:pt x="10334" y="169548"/>
                </a:lnTo>
                <a:lnTo>
                  <a:pt x="4819" y="154667"/>
                </a:lnTo>
                <a:lnTo>
                  <a:pt x="2070" y="142571"/>
                </a:lnTo>
                <a:lnTo>
                  <a:pt x="465" y="129573"/>
                </a:lnTo>
                <a:lnTo>
                  <a:pt x="0" y="117094"/>
                </a:lnTo>
                <a:lnTo>
                  <a:pt x="545" y="103017"/>
                </a:lnTo>
                <a:lnTo>
                  <a:pt x="2181" y="89901"/>
                </a:lnTo>
                <a:lnTo>
                  <a:pt x="4906" y="77756"/>
                </a:lnTo>
                <a:lnTo>
                  <a:pt x="8719" y="66589"/>
                </a:lnTo>
                <a:lnTo>
                  <a:pt x="16241" y="51489"/>
                </a:lnTo>
                <a:lnTo>
                  <a:pt x="23399" y="40804"/>
                </a:lnTo>
                <a:lnTo>
                  <a:pt x="31515" y="31481"/>
                </a:lnTo>
                <a:lnTo>
                  <a:pt x="46239" y="19329"/>
                </a:lnTo>
                <a:lnTo>
                  <a:pt x="57175" y="12842"/>
                </a:lnTo>
                <a:lnTo>
                  <a:pt x="68883" y="7717"/>
                </a:lnTo>
                <a:lnTo>
                  <a:pt x="84657" y="3108"/>
                </a:lnTo>
                <a:lnTo>
                  <a:pt x="97206" y="895"/>
                </a:lnTo>
                <a:lnTo>
                  <a:pt x="109656" y="14"/>
                </a:lnTo>
                <a:lnTo>
                  <a:pt x="11142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590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70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6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68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1756" y="1706117"/>
            <a:ext cx="217436" cy="227330"/>
          </a:xfrm>
          <a:custGeom>
            <a:avLst/>
            <a:gdLst/>
            <a:ahLst/>
            <a:cxnLst/>
            <a:rect l="l" t="t" r="r" b="b"/>
            <a:pathLst>
              <a:path w="217436" h="227330">
                <a:moveTo>
                  <a:pt x="108496" y="0"/>
                </a:moveTo>
                <a:lnTo>
                  <a:pt x="122035" y="625"/>
                </a:lnTo>
                <a:lnTo>
                  <a:pt x="134788" y="2491"/>
                </a:lnTo>
                <a:lnTo>
                  <a:pt x="146756" y="5581"/>
                </a:lnTo>
                <a:lnTo>
                  <a:pt x="154152" y="8255"/>
                </a:lnTo>
                <a:lnTo>
                  <a:pt x="165985" y="13851"/>
                </a:lnTo>
                <a:lnTo>
                  <a:pt x="176663" y="20793"/>
                </a:lnTo>
                <a:lnTo>
                  <a:pt x="186180" y="29057"/>
                </a:lnTo>
                <a:lnTo>
                  <a:pt x="196336" y="40939"/>
                </a:lnTo>
                <a:lnTo>
                  <a:pt x="203048" y="51652"/>
                </a:lnTo>
                <a:lnTo>
                  <a:pt x="208547" y="63526"/>
                </a:lnTo>
                <a:lnTo>
                  <a:pt x="213457" y="78977"/>
                </a:lnTo>
                <a:lnTo>
                  <a:pt x="215861" y="91298"/>
                </a:lnTo>
                <a:lnTo>
                  <a:pt x="217171" y="104259"/>
                </a:lnTo>
                <a:lnTo>
                  <a:pt x="217436" y="113665"/>
                </a:lnTo>
                <a:lnTo>
                  <a:pt x="216885" y="127099"/>
                </a:lnTo>
                <a:lnTo>
                  <a:pt x="215231" y="139869"/>
                </a:lnTo>
                <a:lnTo>
                  <a:pt x="212474" y="151974"/>
                </a:lnTo>
                <a:lnTo>
                  <a:pt x="209854" y="160147"/>
                </a:lnTo>
                <a:lnTo>
                  <a:pt x="204661" y="172260"/>
                </a:lnTo>
                <a:lnTo>
                  <a:pt x="198268" y="183281"/>
                </a:lnTo>
                <a:lnTo>
                  <a:pt x="190673" y="193230"/>
                </a:lnTo>
                <a:lnTo>
                  <a:pt x="178816" y="204604"/>
                </a:lnTo>
                <a:lnTo>
                  <a:pt x="168428" y="211875"/>
                </a:lnTo>
                <a:lnTo>
                  <a:pt x="156926" y="217879"/>
                </a:lnTo>
                <a:lnTo>
                  <a:pt x="142267" y="223116"/>
                </a:lnTo>
                <a:lnTo>
                  <a:pt x="129985" y="225747"/>
                </a:lnTo>
                <a:lnTo>
                  <a:pt x="116976" y="227112"/>
                </a:lnTo>
                <a:lnTo>
                  <a:pt x="108940" y="227330"/>
                </a:lnTo>
                <a:lnTo>
                  <a:pt x="95391" y="226727"/>
                </a:lnTo>
                <a:lnTo>
                  <a:pt x="82631" y="224907"/>
                </a:lnTo>
                <a:lnTo>
                  <a:pt x="70660" y="221856"/>
                </a:lnTo>
                <a:lnTo>
                  <a:pt x="63296" y="219202"/>
                </a:lnTo>
                <a:lnTo>
                  <a:pt x="51460" y="213525"/>
                </a:lnTo>
                <a:lnTo>
                  <a:pt x="40784" y="206577"/>
                </a:lnTo>
                <a:lnTo>
                  <a:pt x="31265" y="198378"/>
                </a:lnTo>
                <a:lnTo>
                  <a:pt x="21102" y="186436"/>
                </a:lnTo>
                <a:lnTo>
                  <a:pt x="14394" y="175713"/>
                </a:lnTo>
                <a:lnTo>
                  <a:pt x="8892" y="163898"/>
                </a:lnTo>
                <a:lnTo>
                  <a:pt x="3992" y="148508"/>
                </a:lnTo>
                <a:lnTo>
                  <a:pt x="1589" y="136205"/>
                </a:lnTo>
                <a:lnTo>
                  <a:pt x="272" y="123236"/>
                </a:lnTo>
                <a:lnTo>
                  <a:pt x="0" y="113665"/>
                </a:lnTo>
                <a:lnTo>
                  <a:pt x="554" y="100273"/>
                </a:lnTo>
                <a:lnTo>
                  <a:pt x="2218" y="87509"/>
                </a:lnTo>
                <a:lnTo>
                  <a:pt x="4994" y="75388"/>
                </a:lnTo>
                <a:lnTo>
                  <a:pt x="7594" y="67310"/>
                </a:lnTo>
                <a:lnTo>
                  <a:pt x="12782" y="55115"/>
                </a:lnTo>
                <a:lnTo>
                  <a:pt x="19177" y="44084"/>
                </a:lnTo>
                <a:lnTo>
                  <a:pt x="26775" y="34193"/>
                </a:lnTo>
                <a:lnTo>
                  <a:pt x="38630" y="22771"/>
                </a:lnTo>
                <a:lnTo>
                  <a:pt x="49015" y="15491"/>
                </a:lnTo>
                <a:lnTo>
                  <a:pt x="60520" y="9550"/>
                </a:lnTo>
                <a:lnTo>
                  <a:pt x="75177" y="4317"/>
                </a:lnTo>
                <a:lnTo>
                  <a:pt x="87450" y="1635"/>
                </a:lnTo>
                <a:lnTo>
                  <a:pt x="100451" y="227"/>
                </a:lnTo>
                <a:lnTo>
                  <a:pt x="10849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19324" y="167487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8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6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19477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8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3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64587" y="1629155"/>
            <a:ext cx="256920" cy="298704"/>
          </a:xfrm>
          <a:custGeom>
            <a:avLst/>
            <a:gdLst/>
            <a:ahLst/>
            <a:cxnLst/>
            <a:rect l="l" t="t" r="r" b="b"/>
            <a:pathLst>
              <a:path w="256920" h="298704">
                <a:moveTo>
                  <a:pt x="0" y="0"/>
                </a:moveTo>
                <a:lnTo>
                  <a:pt x="79120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412" y="2667"/>
                </a:lnTo>
                <a:lnTo>
                  <a:pt x="128269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9"/>
                </a:lnTo>
                <a:lnTo>
                  <a:pt x="159004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0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898" y="269773"/>
                </a:lnTo>
                <a:lnTo>
                  <a:pt x="187025" y="276121"/>
                </a:lnTo>
                <a:lnTo>
                  <a:pt x="175187" y="281678"/>
                </a:lnTo>
                <a:lnTo>
                  <a:pt x="157124" y="288176"/>
                </a:lnTo>
                <a:lnTo>
                  <a:pt x="145022" y="291398"/>
                </a:lnTo>
                <a:lnTo>
                  <a:pt x="132079" y="294034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9526" y="1623567"/>
            <a:ext cx="224802" cy="309880"/>
          </a:xfrm>
          <a:custGeom>
            <a:avLst/>
            <a:gdLst/>
            <a:ahLst/>
            <a:cxnLst/>
            <a:rect l="l" t="t" r="r" b="b"/>
            <a:pathLst>
              <a:path w="224802" h="309880">
                <a:moveTo>
                  <a:pt x="155600" y="0"/>
                </a:moveTo>
                <a:lnTo>
                  <a:pt x="168725" y="325"/>
                </a:lnTo>
                <a:lnTo>
                  <a:pt x="181352" y="1280"/>
                </a:lnTo>
                <a:lnTo>
                  <a:pt x="191541" y="2540"/>
                </a:lnTo>
                <a:lnTo>
                  <a:pt x="204702" y="5006"/>
                </a:lnTo>
                <a:lnTo>
                  <a:pt x="216775" y="8095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81" y="52586"/>
                </a:lnTo>
                <a:lnTo>
                  <a:pt x="196915" y="49833"/>
                </a:lnTo>
                <a:lnTo>
                  <a:pt x="188861" y="48514"/>
                </a:lnTo>
                <a:lnTo>
                  <a:pt x="176030" y="46996"/>
                </a:lnTo>
                <a:lnTo>
                  <a:pt x="163442" y="46286"/>
                </a:lnTo>
                <a:lnTo>
                  <a:pt x="158724" y="46228"/>
                </a:lnTo>
                <a:lnTo>
                  <a:pt x="145490" y="46898"/>
                </a:lnTo>
                <a:lnTo>
                  <a:pt x="132894" y="48924"/>
                </a:lnTo>
                <a:lnTo>
                  <a:pt x="120937" y="52326"/>
                </a:lnTo>
                <a:lnTo>
                  <a:pt x="105770" y="59149"/>
                </a:lnTo>
                <a:lnTo>
                  <a:pt x="95153" y="66116"/>
                </a:lnTo>
                <a:lnTo>
                  <a:pt x="85683" y="74521"/>
                </a:lnTo>
                <a:lnTo>
                  <a:pt x="77291" y="84514"/>
                </a:lnTo>
                <a:lnTo>
                  <a:pt x="70576" y="95239"/>
                </a:lnTo>
                <a:lnTo>
                  <a:pt x="65021" y="107233"/>
                </a:lnTo>
                <a:lnTo>
                  <a:pt x="60573" y="121078"/>
                </a:lnTo>
                <a:lnTo>
                  <a:pt x="58147" y="133287"/>
                </a:lnTo>
                <a:lnTo>
                  <a:pt x="56791" y="146355"/>
                </a:lnTo>
                <a:lnTo>
                  <a:pt x="56476" y="156972"/>
                </a:lnTo>
                <a:lnTo>
                  <a:pt x="56985" y="170768"/>
                </a:lnTo>
                <a:lnTo>
                  <a:pt x="58511" y="183655"/>
                </a:lnTo>
                <a:lnTo>
                  <a:pt x="61052" y="195616"/>
                </a:lnTo>
                <a:lnTo>
                  <a:pt x="63398" y="203327"/>
                </a:lnTo>
                <a:lnTo>
                  <a:pt x="68580" y="215649"/>
                </a:lnTo>
                <a:lnTo>
                  <a:pt x="75059" y="226608"/>
                </a:lnTo>
                <a:lnTo>
                  <a:pt x="82827" y="236150"/>
                </a:lnTo>
                <a:lnTo>
                  <a:pt x="92687" y="244975"/>
                </a:lnTo>
                <a:lnTo>
                  <a:pt x="103418" y="251777"/>
                </a:lnTo>
                <a:lnTo>
                  <a:pt x="114858" y="256794"/>
                </a:lnTo>
                <a:lnTo>
                  <a:pt x="126345" y="260256"/>
                </a:lnTo>
                <a:lnTo>
                  <a:pt x="138717" y="262514"/>
                </a:lnTo>
                <a:lnTo>
                  <a:pt x="151972" y="263567"/>
                </a:lnTo>
                <a:lnTo>
                  <a:pt x="157162" y="263652"/>
                </a:lnTo>
                <a:lnTo>
                  <a:pt x="169669" y="263294"/>
                </a:lnTo>
                <a:lnTo>
                  <a:pt x="182358" y="262222"/>
                </a:lnTo>
                <a:lnTo>
                  <a:pt x="191757" y="260985"/>
                </a:lnTo>
                <a:lnTo>
                  <a:pt x="204633" y="258624"/>
                </a:lnTo>
                <a:lnTo>
                  <a:pt x="216885" y="255558"/>
                </a:lnTo>
                <a:lnTo>
                  <a:pt x="224802" y="253111"/>
                </a:lnTo>
                <a:lnTo>
                  <a:pt x="224802" y="300228"/>
                </a:lnTo>
                <a:lnTo>
                  <a:pt x="212948" y="303301"/>
                </a:lnTo>
                <a:lnTo>
                  <a:pt x="200425" y="305829"/>
                </a:lnTo>
                <a:lnTo>
                  <a:pt x="178719" y="308747"/>
                </a:lnTo>
                <a:lnTo>
                  <a:pt x="166043" y="309603"/>
                </a:lnTo>
                <a:lnTo>
                  <a:pt x="153593" y="309880"/>
                </a:lnTo>
                <a:lnTo>
                  <a:pt x="139656" y="309502"/>
                </a:lnTo>
                <a:lnTo>
                  <a:pt x="126366" y="308367"/>
                </a:lnTo>
                <a:lnTo>
                  <a:pt x="113723" y="306470"/>
                </a:lnTo>
                <a:lnTo>
                  <a:pt x="101729" y="303804"/>
                </a:lnTo>
                <a:lnTo>
                  <a:pt x="90383" y="300366"/>
                </a:lnTo>
                <a:lnTo>
                  <a:pt x="74482" y="293811"/>
                </a:lnTo>
                <a:lnTo>
                  <a:pt x="63064" y="287660"/>
                </a:lnTo>
                <a:lnTo>
                  <a:pt x="52588" y="280623"/>
                </a:lnTo>
                <a:lnTo>
                  <a:pt x="43057" y="272690"/>
                </a:lnTo>
                <a:lnTo>
                  <a:pt x="30405" y="259020"/>
                </a:lnTo>
                <a:lnTo>
                  <a:pt x="23079" y="248758"/>
                </a:lnTo>
                <a:lnTo>
                  <a:pt x="16757" y="237681"/>
                </a:lnTo>
                <a:lnTo>
                  <a:pt x="11437" y="225781"/>
                </a:lnTo>
                <a:lnTo>
                  <a:pt x="6116" y="209488"/>
                </a:lnTo>
                <a:lnTo>
                  <a:pt x="3352" y="197403"/>
                </a:lnTo>
                <a:lnTo>
                  <a:pt x="1413" y="184838"/>
                </a:lnTo>
                <a:lnTo>
                  <a:pt x="298" y="171779"/>
                </a:lnTo>
                <a:lnTo>
                  <a:pt x="0" y="160274"/>
                </a:lnTo>
                <a:lnTo>
                  <a:pt x="405" y="146979"/>
                </a:lnTo>
                <a:lnTo>
                  <a:pt x="1622" y="134065"/>
                </a:lnTo>
                <a:lnTo>
                  <a:pt x="3650" y="121528"/>
                </a:lnTo>
                <a:lnTo>
                  <a:pt x="6491" y="109360"/>
                </a:lnTo>
                <a:lnTo>
                  <a:pt x="10145" y="97556"/>
                </a:lnTo>
                <a:lnTo>
                  <a:pt x="15283" y="84611"/>
                </a:lnTo>
                <a:lnTo>
                  <a:pt x="21042" y="73066"/>
                </a:lnTo>
                <a:lnTo>
                  <a:pt x="27655" y="62267"/>
                </a:lnTo>
                <a:lnTo>
                  <a:pt x="35123" y="52213"/>
                </a:lnTo>
                <a:lnTo>
                  <a:pt x="49104" y="37449"/>
                </a:lnTo>
                <a:lnTo>
                  <a:pt x="58811" y="29536"/>
                </a:lnTo>
                <a:lnTo>
                  <a:pt x="69419" y="22480"/>
                </a:lnTo>
                <a:lnTo>
                  <a:pt x="80927" y="16274"/>
                </a:lnTo>
                <a:lnTo>
                  <a:pt x="100481" y="8350"/>
                </a:lnTo>
                <a:lnTo>
                  <a:pt x="112326" y="4989"/>
                </a:lnTo>
                <a:lnTo>
                  <a:pt x="124716" y="2488"/>
                </a:lnTo>
                <a:lnTo>
                  <a:pt x="137651" y="847"/>
                </a:lnTo>
                <a:lnTo>
                  <a:pt x="151131" y="67"/>
                </a:lnTo>
                <a:lnTo>
                  <a:pt x="15560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4680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70654" y="1599057"/>
            <a:ext cx="162306" cy="328802"/>
          </a:xfrm>
          <a:custGeom>
            <a:avLst/>
            <a:gdLst/>
            <a:ahLst/>
            <a:cxnLst/>
            <a:rect l="l" t="t" r="r" b="b"/>
            <a:pathLst>
              <a:path w="162306" h="328802">
                <a:moveTo>
                  <a:pt x="120904" y="0"/>
                </a:moveTo>
                <a:lnTo>
                  <a:pt x="128397" y="0"/>
                </a:lnTo>
                <a:lnTo>
                  <a:pt x="135762" y="634"/>
                </a:lnTo>
                <a:lnTo>
                  <a:pt x="143129" y="1904"/>
                </a:lnTo>
                <a:lnTo>
                  <a:pt x="150495" y="3175"/>
                </a:lnTo>
                <a:lnTo>
                  <a:pt x="156845" y="4698"/>
                </a:lnTo>
                <a:lnTo>
                  <a:pt x="162306" y="6476"/>
                </a:lnTo>
                <a:lnTo>
                  <a:pt x="162306" y="48387"/>
                </a:lnTo>
                <a:lnTo>
                  <a:pt x="156463" y="46862"/>
                </a:lnTo>
                <a:lnTo>
                  <a:pt x="150495" y="45719"/>
                </a:lnTo>
                <a:lnTo>
                  <a:pt x="144272" y="44703"/>
                </a:lnTo>
                <a:lnTo>
                  <a:pt x="138049" y="43814"/>
                </a:lnTo>
                <a:lnTo>
                  <a:pt x="132207" y="43306"/>
                </a:lnTo>
                <a:lnTo>
                  <a:pt x="126746" y="43306"/>
                </a:lnTo>
                <a:lnTo>
                  <a:pt x="120776" y="43306"/>
                </a:lnTo>
                <a:lnTo>
                  <a:pt x="115570" y="43941"/>
                </a:lnTo>
                <a:lnTo>
                  <a:pt x="110871" y="45338"/>
                </a:lnTo>
                <a:lnTo>
                  <a:pt x="106299" y="46862"/>
                </a:lnTo>
                <a:lnTo>
                  <a:pt x="102362" y="49148"/>
                </a:lnTo>
                <a:lnTo>
                  <a:pt x="99187" y="52450"/>
                </a:lnTo>
                <a:lnTo>
                  <a:pt x="96012" y="55752"/>
                </a:lnTo>
                <a:lnTo>
                  <a:pt x="93599" y="59943"/>
                </a:lnTo>
                <a:lnTo>
                  <a:pt x="91948" y="65150"/>
                </a:lnTo>
                <a:lnTo>
                  <a:pt x="90297" y="70357"/>
                </a:lnTo>
                <a:lnTo>
                  <a:pt x="89408" y="76707"/>
                </a:lnTo>
                <a:lnTo>
                  <a:pt x="89408" y="84073"/>
                </a:lnTo>
                <a:lnTo>
                  <a:pt x="89408" y="112521"/>
                </a:lnTo>
                <a:lnTo>
                  <a:pt x="149479" y="112521"/>
                </a:lnTo>
                <a:lnTo>
                  <a:pt x="149479" y="155955"/>
                </a:lnTo>
                <a:lnTo>
                  <a:pt x="89408" y="155955"/>
                </a:lnTo>
                <a:lnTo>
                  <a:pt x="89408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6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3" y="4952"/>
                </a:lnTo>
                <a:lnTo>
                  <a:pt x="99447" y="1927"/>
                </a:lnTo>
                <a:lnTo>
                  <a:pt x="112119" y="304"/>
                </a:lnTo>
                <a:lnTo>
                  <a:pt x="12090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2409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286513"/>
            <a:ext cx="7964770" cy="4219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9763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rtalidad. Núm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ro de def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nc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ones 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egistrad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000" dirty="0">
              <a:latin typeface="Corbel"/>
              <a:cs typeface="Corbel"/>
            </a:endParaRPr>
          </a:p>
          <a:p>
            <a:pPr marL="332740" marR="69763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dur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nte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un año.</a:t>
            </a:r>
            <a:endParaRPr sz="3000" dirty="0">
              <a:latin typeface="Corbel"/>
              <a:cs typeface="Corbel"/>
            </a:endParaRPr>
          </a:p>
          <a:p>
            <a:pPr marL="12700" marR="69763">
              <a:lnSpc>
                <a:spcPct val="101725"/>
              </a:lnSpc>
              <a:spcBef>
                <a:spcPts val="477"/>
              </a:spcBef>
            </a:pPr>
            <a:r>
              <a:rPr sz="21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100" spc="0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2100" spc="184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Nat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lidad.</a:t>
            </a:r>
            <a:r>
              <a:rPr sz="30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Nú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ero de nacimientos habid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000" dirty="0">
              <a:latin typeface="Corbel"/>
              <a:cs typeface="Corbel"/>
            </a:endParaRPr>
          </a:p>
          <a:p>
            <a:pPr marL="332740" marR="69763">
              <a:lnSpc>
                <a:spcPts val="3604"/>
              </a:lnSpc>
              <a:spcBef>
                <a:spcPts val="180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dur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nte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un año.</a:t>
            </a:r>
            <a:endParaRPr sz="3000" dirty="0">
              <a:latin typeface="Corbel"/>
              <a:cs typeface="Corbel"/>
            </a:endParaRPr>
          </a:p>
          <a:p>
            <a:pPr marL="332740" marR="222712" indent="-320040">
              <a:lnSpc>
                <a:spcPts val="3600"/>
              </a:lnSpc>
              <a:spcBef>
                <a:spcPts val="634"/>
              </a:spcBef>
              <a:tabLst>
                <a:tab pos="330200" algn="l"/>
              </a:tabLst>
            </a:pPr>
            <a:r>
              <a:rPr sz="210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100" dirty="0" smtClean="0">
                <a:solidFill>
                  <a:srgbClr val="CC4656"/>
                </a:solidFill>
                <a:latin typeface="Times New Roman"/>
                <a:cs typeface="Times New Roman"/>
              </a:rPr>
              <a:t>	</a:t>
            </a:r>
            <a:r>
              <a:rPr sz="3000" spc="-125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obl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ción.</a:t>
            </a:r>
            <a:r>
              <a:rPr sz="3000" spc="-189" dirty="0" smtClean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otal de personas q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e h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bitan</a:t>
            </a:r>
            <a:r>
              <a:rPr sz="3000" spc="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en un lug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o país.</a:t>
            </a:r>
            <a:endParaRPr sz="3000" dirty="0">
              <a:latin typeface="Corbel"/>
              <a:cs typeface="Corbel"/>
            </a:endParaRPr>
          </a:p>
          <a:p>
            <a:pPr marL="12700">
              <a:lnSpc>
                <a:spcPct val="101725"/>
              </a:lnSpc>
              <a:spcBef>
                <a:spcPts val="565"/>
              </a:spcBef>
            </a:pPr>
            <a:r>
              <a:rPr sz="21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100" spc="0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2100" spc="179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000" spc="-125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obl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30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4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lu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6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30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ab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ol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ta.</a:t>
            </a:r>
            <a:r>
              <a:rPr sz="3000" spc="-17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8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ot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l de person</a:t>
            </a:r>
            <a:r>
              <a:rPr sz="3000" spc="-1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000" dirty="0">
              <a:latin typeface="Corbel"/>
              <a:cs typeface="Corbel"/>
            </a:endParaRPr>
          </a:p>
          <a:p>
            <a:pPr marL="332740" marR="69763">
              <a:lnSpc>
                <a:spcPts val="3590"/>
              </a:lnSpc>
              <a:spcBef>
                <a:spcPts val="179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4500" spc="-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500" spc="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 un 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erritorio</a:t>
            </a:r>
            <a:r>
              <a:rPr sz="4500" spc="-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 país</a:t>
            </a:r>
            <a:endParaRPr sz="3000" dirty="0">
              <a:latin typeface="Corbel"/>
              <a:cs typeface="Corbel"/>
            </a:endParaRPr>
          </a:p>
          <a:p>
            <a:pPr marL="1902714" marR="69763">
              <a:lnSpc>
                <a:spcPts val="1205"/>
              </a:lnSpc>
            </a:pPr>
            <a:r>
              <a:rPr sz="1800" spc="0" baseline="4551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4551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4551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4551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4551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4551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4551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4551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4551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4551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4551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4551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4551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4551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4551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4551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4551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4551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4551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902714" marR="69763">
              <a:lnSpc>
                <a:spcPts val="1440"/>
              </a:lnSpc>
              <a:spcBef>
                <a:spcPts val="11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6874" y="6484405"/>
            <a:ext cx="210729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11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455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455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7455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" y="1354836"/>
            <a:ext cx="551383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526" y="1599057"/>
            <a:ext cx="4883683" cy="438150"/>
          </a:xfrm>
          <a:custGeom>
            <a:avLst/>
            <a:gdLst/>
            <a:ahLst/>
            <a:cxnLst/>
            <a:rect l="l" t="t" r="r" b="b"/>
            <a:pathLst>
              <a:path w="4883683" h="438150">
                <a:moveTo>
                  <a:pt x="56985" y="195279"/>
                </a:moveTo>
                <a:lnTo>
                  <a:pt x="56476" y="181482"/>
                </a:lnTo>
                <a:lnTo>
                  <a:pt x="56791" y="170866"/>
                </a:lnTo>
                <a:lnTo>
                  <a:pt x="58147" y="157798"/>
                </a:lnTo>
                <a:lnTo>
                  <a:pt x="60573" y="145589"/>
                </a:lnTo>
                <a:lnTo>
                  <a:pt x="64071" y="134238"/>
                </a:lnTo>
                <a:lnTo>
                  <a:pt x="70576" y="119750"/>
                </a:lnTo>
                <a:lnTo>
                  <a:pt x="77291" y="109025"/>
                </a:lnTo>
                <a:lnTo>
                  <a:pt x="85166" y="99567"/>
                </a:lnTo>
                <a:lnTo>
                  <a:pt x="95153" y="90627"/>
                </a:lnTo>
                <a:lnTo>
                  <a:pt x="105770" y="83660"/>
                </a:lnTo>
                <a:lnTo>
                  <a:pt x="117538" y="78104"/>
                </a:lnTo>
                <a:lnTo>
                  <a:pt x="132894" y="73435"/>
                </a:lnTo>
                <a:lnTo>
                  <a:pt x="145490" y="71409"/>
                </a:lnTo>
                <a:lnTo>
                  <a:pt x="158724" y="70738"/>
                </a:lnTo>
                <a:lnTo>
                  <a:pt x="163442" y="70797"/>
                </a:lnTo>
                <a:lnTo>
                  <a:pt x="176030" y="71507"/>
                </a:lnTo>
                <a:lnTo>
                  <a:pt x="188861" y="73025"/>
                </a:lnTo>
                <a:lnTo>
                  <a:pt x="196915" y="74344"/>
                </a:lnTo>
                <a:lnTo>
                  <a:pt x="209181" y="77097"/>
                </a:lnTo>
                <a:lnTo>
                  <a:pt x="222122" y="80771"/>
                </a:lnTo>
                <a:lnTo>
                  <a:pt x="222122" y="34289"/>
                </a:lnTo>
                <a:lnTo>
                  <a:pt x="204702" y="29517"/>
                </a:lnTo>
                <a:lnTo>
                  <a:pt x="191541" y="27050"/>
                </a:lnTo>
                <a:lnTo>
                  <a:pt x="168725" y="24836"/>
                </a:lnTo>
                <a:lnTo>
                  <a:pt x="155600" y="24510"/>
                </a:lnTo>
                <a:lnTo>
                  <a:pt x="151131" y="24578"/>
                </a:lnTo>
                <a:lnTo>
                  <a:pt x="137651" y="25358"/>
                </a:lnTo>
                <a:lnTo>
                  <a:pt x="124716" y="26999"/>
                </a:lnTo>
                <a:lnTo>
                  <a:pt x="112326" y="29500"/>
                </a:lnTo>
                <a:lnTo>
                  <a:pt x="100481" y="32861"/>
                </a:lnTo>
                <a:lnTo>
                  <a:pt x="89179" y="37083"/>
                </a:lnTo>
                <a:lnTo>
                  <a:pt x="69419" y="46991"/>
                </a:lnTo>
                <a:lnTo>
                  <a:pt x="58811" y="54047"/>
                </a:lnTo>
                <a:lnTo>
                  <a:pt x="49104" y="61960"/>
                </a:lnTo>
                <a:lnTo>
                  <a:pt x="40297" y="70738"/>
                </a:lnTo>
                <a:lnTo>
                  <a:pt x="27655" y="86778"/>
                </a:lnTo>
                <a:lnTo>
                  <a:pt x="21042" y="97577"/>
                </a:lnTo>
                <a:lnTo>
                  <a:pt x="15283" y="109122"/>
                </a:lnTo>
                <a:lnTo>
                  <a:pt x="10375" y="121412"/>
                </a:lnTo>
                <a:lnTo>
                  <a:pt x="6491" y="133871"/>
                </a:lnTo>
                <a:lnTo>
                  <a:pt x="3650" y="146039"/>
                </a:lnTo>
                <a:lnTo>
                  <a:pt x="1622" y="158576"/>
                </a:lnTo>
                <a:lnTo>
                  <a:pt x="405" y="171490"/>
                </a:lnTo>
                <a:lnTo>
                  <a:pt x="0" y="184784"/>
                </a:lnTo>
                <a:lnTo>
                  <a:pt x="298" y="196290"/>
                </a:lnTo>
                <a:lnTo>
                  <a:pt x="1413" y="209349"/>
                </a:lnTo>
                <a:lnTo>
                  <a:pt x="3352" y="221914"/>
                </a:lnTo>
                <a:lnTo>
                  <a:pt x="6116" y="233999"/>
                </a:lnTo>
                <a:lnTo>
                  <a:pt x="9702" y="245617"/>
                </a:lnTo>
                <a:lnTo>
                  <a:pt x="16757" y="262192"/>
                </a:lnTo>
                <a:lnTo>
                  <a:pt x="23079" y="273269"/>
                </a:lnTo>
                <a:lnTo>
                  <a:pt x="30405" y="283531"/>
                </a:lnTo>
                <a:lnTo>
                  <a:pt x="38734" y="292988"/>
                </a:lnTo>
                <a:lnTo>
                  <a:pt x="52588" y="305134"/>
                </a:lnTo>
                <a:lnTo>
                  <a:pt x="63064" y="312171"/>
                </a:lnTo>
                <a:lnTo>
                  <a:pt x="74482" y="318322"/>
                </a:lnTo>
                <a:lnTo>
                  <a:pt x="86842" y="323595"/>
                </a:lnTo>
                <a:lnTo>
                  <a:pt x="101729" y="328315"/>
                </a:lnTo>
                <a:lnTo>
                  <a:pt x="113723" y="330981"/>
                </a:lnTo>
                <a:lnTo>
                  <a:pt x="126366" y="332878"/>
                </a:lnTo>
                <a:lnTo>
                  <a:pt x="139656" y="334013"/>
                </a:lnTo>
                <a:lnTo>
                  <a:pt x="153593" y="334390"/>
                </a:lnTo>
                <a:lnTo>
                  <a:pt x="166043" y="334114"/>
                </a:lnTo>
                <a:lnTo>
                  <a:pt x="178719" y="333258"/>
                </a:lnTo>
                <a:lnTo>
                  <a:pt x="191096" y="331850"/>
                </a:lnTo>
                <a:lnTo>
                  <a:pt x="212948" y="327812"/>
                </a:lnTo>
                <a:lnTo>
                  <a:pt x="224802" y="324738"/>
                </a:lnTo>
                <a:lnTo>
                  <a:pt x="224802" y="277621"/>
                </a:lnTo>
                <a:lnTo>
                  <a:pt x="216885" y="280069"/>
                </a:lnTo>
                <a:lnTo>
                  <a:pt x="204633" y="283135"/>
                </a:lnTo>
                <a:lnTo>
                  <a:pt x="191757" y="285495"/>
                </a:lnTo>
                <a:lnTo>
                  <a:pt x="182358" y="286733"/>
                </a:lnTo>
                <a:lnTo>
                  <a:pt x="169669" y="287805"/>
                </a:lnTo>
                <a:lnTo>
                  <a:pt x="157162" y="288163"/>
                </a:lnTo>
                <a:lnTo>
                  <a:pt x="151972" y="288078"/>
                </a:lnTo>
                <a:lnTo>
                  <a:pt x="138717" y="287025"/>
                </a:lnTo>
                <a:lnTo>
                  <a:pt x="126345" y="284767"/>
                </a:lnTo>
                <a:lnTo>
                  <a:pt x="114858" y="281304"/>
                </a:lnTo>
                <a:lnTo>
                  <a:pt x="103418" y="276288"/>
                </a:lnTo>
                <a:lnTo>
                  <a:pt x="92687" y="269486"/>
                </a:lnTo>
                <a:lnTo>
                  <a:pt x="83261" y="261112"/>
                </a:lnTo>
                <a:lnTo>
                  <a:pt x="75059" y="251119"/>
                </a:lnTo>
                <a:lnTo>
                  <a:pt x="68580" y="240160"/>
                </a:lnTo>
                <a:lnTo>
                  <a:pt x="63398" y="227837"/>
                </a:lnTo>
                <a:lnTo>
                  <a:pt x="61052" y="220127"/>
                </a:lnTo>
                <a:lnTo>
                  <a:pt x="58511" y="208166"/>
                </a:lnTo>
                <a:lnTo>
                  <a:pt x="56985" y="195279"/>
                </a:lnTo>
                <a:close/>
              </a:path>
              <a:path w="4883683" h="438150">
                <a:moveTo>
                  <a:pt x="4167276" y="5587"/>
                </a:moveTo>
                <a:lnTo>
                  <a:pt x="4167276" y="62864"/>
                </a:lnTo>
                <a:lnTo>
                  <a:pt x="4222775" y="62864"/>
                </a:lnTo>
                <a:lnTo>
                  <a:pt x="4222775" y="5587"/>
                </a:lnTo>
                <a:lnTo>
                  <a:pt x="4167276" y="5587"/>
                </a:lnTo>
                <a:close/>
              </a:path>
              <a:path w="4883683" h="438150">
                <a:moveTo>
                  <a:pt x="4080535" y="76707"/>
                </a:moveTo>
                <a:lnTo>
                  <a:pt x="4081424" y="70357"/>
                </a:lnTo>
                <a:lnTo>
                  <a:pt x="4083075" y="65150"/>
                </a:lnTo>
                <a:lnTo>
                  <a:pt x="4084726" y="59943"/>
                </a:lnTo>
                <a:lnTo>
                  <a:pt x="4087139" y="55752"/>
                </a:lnTo>
                <a:lnTo>
                  <a:pt x="4090314" y="52450"/>
                </a:lnTo>
                <a:lnTo>
                  <a:pt x="4093489" y="49148"/>
                </a:lnTo>
                <a:lnTo>
                  <a:pt x="4097426" y="46862"/>
                </a:lnTo>
                <a:lnTo>
                  <a:pt x="4101998" y="45338"/>
                </a:lnTo>
                <a:lnTo>
                  <a:pt x="4106697" y="43941"/>
                </a:lnTo>
                <a:lnTo>
                  <a:pt x="4111904" y="43306"/>
                </a:lnTo>
                <a:lnTo>
                  <a:pt x="4123334" y="43306"/>
                </a:lnTo>
                <a:lnTo>
                  <a:pt x="4129176" y="43814"/>
                </a:lnTo>
                <a:lnTo>
                  <a:pt x="4135399" y="44703"/>
                </a:lnTo>
                <a:lnTo>
                  <a:pt x="4141622" y="45719"/>
                </a:lnTo>
                <a:lnTo>
                  <a:pt x="4147591" y="46862"/>
                </a:lnTo>
                <a:lnTo>
                  <a:pt x="4153433" y="48387"/>
                </a:lnTo>
                <a:lnTo>
                  <a:pt x="4153433" y="6476"/>
                </a:lnTo>
                <a:lnTo>
                  <a:pt x="4147972" y="4698"/>
                </a:lnTo>
                <a:lnTo>
                  <a:pt x="4141622" y="3175"/>
                </a:lnTo>
                <a:lnTo>
                  <a:pt x="4134256" y="1904"/>
                </a:lnTo>
                <a:lnTo>
                  <a:pt x="4126890" y="634"/>
                </a:lnTo>
                <a:lnTo>
                  <a:pt x="4119524" y="0"/>
                </a:lnTo>
                <a:lnTo>
                  <a:pt x="4112031" y="0"/>
                </a:lnTo>
                <a:lnTo>
                  <a:pt x="4103246" y="304"/>
                </a:lnTo>
                <a:lnTo>
                  <a:pt x="4090574" y="1927"/>
                </a:lnTo>
                <a:lnTo>
                  <a:pt x="4078630" y="4952"/>
                </a:lnTo>
                <a:lnTo>
                  <a:pt x="4073167" y="6991"/>
                </a:lnTo>
                <a:lnTo>
                  <a:pt x="4061786" y="12888"/>
                </a:lnTo>
                <a:lnTo>
                  <a:pt x="4051833" y="20573"/>
                </a:lnTo>
                <a:lnTo>
                  <a:pt x="4047141" y="25433"/>
                </a:lnTo>
                <a:lnTo>
                  <a:pt x="4039799" y="35649"/>
                </a:lnTo>
                <a:lnTo>
                  <a:pt x="4034053" y="47625"/>
                </a:lnTo>
                <a:lnTo>
                  <a:pt x="4030314" y="60299"/>
                </a:lnTo>
                <a:lnTo>
                  <a:pt x="4028360" y="72922"/>
                </a:lnTo>
                <a:lnTo>
                  <a:pt x="4027703" y="86867"/>
                </a:lnTo>
                <a:lnTo>
                  <a:pt x="4027703" y="112521"/>
                </a:lnTo>
                <a:lnTo>
                  <a:pt x="3991127" y="112521"/>
                </a:lnTo>
                <a:lnTo>
                  <a:pt x="3991127" y="155955"/>
                </a:lnTo>
                <a:lnTo>
                  <a:pt x="4027703" y="155955"/>
                </a:lnTo>
                <a:lnTo>
                  <a:pt x="4027703" y="328802"/>
                </a:lnTo>
                <a:lnTo>
                  <a:pt x="4080535" y="328802"/>
                </a:lnTo>
                <a:lnTo>
                  <a:pt x="4080535" y="155955"/>
                </a:lnTo>
                <a:lnTo>
                  <a:pt x="4140606" y="155955"/>
                </a:lnTo>
                <a:lnTo>
                  <a:pt x="4140606" y="112521"/>
                </a:lnTo>
                <a:lnTo>
                  <a:pt x="4080535" y="112521"/>
                </a:lnTo>
                <a:lnTo>
                  <a:pt x="4080535" y="76707"/>
                </a:lnTo>
                <a:close/>
              </a:path>
              <a:path w="4883683" h="438150">
                <a:moveTo>
                  <a:pt x="3871112" y="0"/>
                </a:moveTo>
                <a:lnTo>
                  <a:pt x="3844569" y="77850"/>
                </a:lnTo>
                <a:lnTo>
                  <a:pt x="3885590" y="77850"/>
                </a:lnTo>
                <a:lnTo>
                  <a:pt x="3922420" y="0"/>
                </a:lnTo>
                <a:lnTo>
                  <a:pt x="3871112" y="0"/>
                </a:lnTo>
                <a:close/>
              </a:path>
              <a:path w="4883683" h="438150">
                <a:moveTo>
                  <a:pt x="3959123" y="183006"/>
                </a:moveTo>
                <a:lnTo>
                  <a:pt x="3957054" y="164756"/>
                </a:lnTo>
                <a:lnTo>
                  <a:pt x="3953154" y="152907"/>
                </a:lnTo>
                <a:lnTo>
                  <a:pt x="3944330" y="138153"/>
                </a:lnTo>
                <a:lnTo>
                  <a:pt x="3935247" y="128904"/>
                </a:lnTo>
                <a:lnTo>
                  <a:pt x="3929097" y="124209"/>
                </a:lnTo>
                <a:lnTo>
                  <a:pt x="3918211" y="117959"/>
                </a:lnTo>
                <a:lnTo>
                  <a:pt x="3905656" y="112902"/>
                </a:lnTo>
                <a:lnTo>
                  <a:pt x="3890816" y="109253"/>
                </a:lnTo>
                <a:lnTo>
                  <a:pt x="3878073" y="107616"/>
                </a:lnTo>
                <a:lnTo>
                  <a:pt x="3864254" y="107060"/>
                </a:lnTo>
                <a:lnTo>
                  <a:pt x="3863633" y="107073"/>
                </a:lnTo>
                <a:lnTo>
                  <a:pt x="3850603" y="107692"/>
                </a:lnTo>
                <a:lnTo>
                  <a:pt x="3837983" y="109025"/>
                </a:lnTo>
                <a:lnTo>
                  <a:pt x="3825773" y="111125"/>
                </a:lnTo>
                <a:lnTo>
                  <a:pt x="3815013" y="113705"/>
                </a:lnTo>
                <a:lnTo>
                  <a:pt x="3802857" y="117485"/>
                </a:lnTo>
                <a:lnTo>
                  <a:pt x="3791229" y="122046"/>
                </a:lnTo>
                <a:lnTo>
                  <a:pt x="3791229" y="163321"/>
                </a:lnTo>
                <a:lnTo>
                  <a:pt x="3802294" y="159375"/>
                </a:lnTo>
                <a:lnTo>
                  <a:pt x="3814499" y="155597"/>
                </a:lnTo>
                <a:lnTo>
                  <a:pt x="3826027" y="152653"/>
                </a:lnTo>
                <a:lnTo>
                  <a:pt x="3832900" y="151276"/>
                </a:lnTo>
                <a:lnTo>
                  <a:pt x="3845541" y="149634"/>
                </a:lnTo>
                <a:lnTo>
                  <a:pt x="3858158" y="149097"/>
                </a:lnTo>
                <a:lnTo>
                  <a:pt x="3866921" y="149097"/>
                </a:lnTo>
                <a:lnTo>
                  <a:pt x="3874414" y="150113"/>
                </a:lnTo>
                <a:lnTo>
                  <a:pt x="3880510" y="152272"/>
                </a:lnTo>
                <a:lnTo>
                  <a:pt x="3886606" y="154431"/>
                </a:lnTo>
                <a:lnTo>
                  <a:pt x="3891559" y="157352"/>
                </a:lnTo>
                <a:lnTo>
                  <a:pt x="3895369" y="161035"/>
                </a:lnTo>
                <a:lnTo>
                  <a:pt x="3899179" y="164718"/>
                </a:lnTo>
                <a:lnTo>
                  <a:pt x="3901846" y="168909"/>
                </a:lnTo>
                <a:lnTo>
                  <a:pt x="3903624" y="173481"/>
                </a:lnTo>
                <a:lnTo>
                  <a:pt x="3905275" y="178180"/>
                </a:lnTo>
                <a:lnTo>
                  <a:pt x="3906164" y="183133"/>
                </a:lnTo>
                <a:lnTo>
                  <a:pt x="3906164" y="196850"/>
                </a:lnTo>
                <a:lnTo>
                  <a:pt x="3900195" y="195198"/>
                </a:lnTo>
                <a:lnTo>
                  <a:pt x="3893337" y="193801"/>
                </a:lnTo>
                <a:lnTo>
                  <a:pt x="3885463" y="192658"/>
                </a:lnTo>
                <a:lnTo>
                  <a:pt x="3884936" y="192576"/>
                </a:lnTo>
                <a:lnTo>
                  <a:pt x="3872750" y="191275"/>
                </a:lnTo>
                <a:lnTo>
                  <a:pt x="3859555" y="190880"/>
                </a:lnTo>
                <a:lnTo>
                  <a:pt x="3848958" y="191276"/>
                </a:lnTo>
                <a:lnTo>
                  <a:pt x="3836289" y="192917"/>
                </a:lnTo>
                <a:lnTo>
                  <a:pt x="3824503" y="195833"/>
                </a:lnTo>
                <a:lnTo>
                  <a:pt x="3818955" y="197819"/>
                </a:lnTo>
                <a:lnTo>
                  <a:pt x="3807334" y="203386"/>
                </a:lnTo>
                <a:lnTo>
                  <a:pt x="3797198" y="210438"/>
                </a:lnTo>
                <a:lnTo>
                  <a:pt x="3785914" y="222747"/>
                </a:lnTo>
                <a:lnTo>
                  <a:pt x="3779545" y="233933"/>
                </a:lnTo>
                <a:lnTo>
                  <a:pt x="3777173" y="239748"/>
                </a:lnTo>
                <a:lnTo>
                  <a:pt x="3774094" y="251918"/>
                </a:lnTo>
                <a:lnTo>
                  <a:pt x="3773068" y="265175"/>
                </a:lnTo>
                <a:lnTo>
                  <a:pt x="3773165" y="269261"/>
                </a:lnTo>
                <a:lnTo>
                  <a:pt x="3774848" y="282154"/>
                </a:lnTo>
                <a:lnTo>
                  <a:pt x="3778529" y="293877"/>
                </a:lnTo>
                <a:lnTo>
                  <a:pt x="3785419" y="306230"/>
                </a:lnTo>
                <a:lnTo>
                  <a:pt x="3793642" y="315721"/>
                </a:lnTo>
                <a:lnTo>
                  <a:pt x="3804846" y="324104"/>
                </a:lnTo>
                <a:lnTo>
                  <a:pt x="3816629" y="329564"/>
                </a:lnTo>
                <a:lnTo>
                  <a:pt x="3832419" y="333466"/>
                </a:lnTo>
                <a:lnTo>
                  <a:pt x="3833520" y="282701"/>
                </a:lnTo>
                <a:lnTo>
                  <a:pt x="3831234" y="279653"/>
                </a:lnTo>
                <a:lnTo>
                  <a:pt x="3829456" y="275970"/>
                </a:lnTo>
                <a:lnTo>
                  <a:pt x="3827805" y="272414"/>
                </a:lnTo>
                <a:lnTo>
                  <a:pt x="3826916" y="268096"/>
                </a:lnTo>
                <a:lnTo>
                  <a:pt x="3826924" y="262333"/>
                </a:lnTo>
                <a:lnTo>
                  <a:pt x="3829906" y="249046"/>
                </a:lnTo>
                <a:lnTo>
                  <a:pt x="3838219" y="239648"/>
                </a:lnTo>
                <a:lnTo>
                  <a:pt x="3843013" y="236860"/>
                </a:lnTo>
                <a:lnTo>
                  <a:pt x="3854674" y="233133"/>
                </a:lnTo>
                <a:lnTo>
                  <a:pt x="3868953" y="231901"/>
                </a:lnTo>
                <a:lnTo>
                  <a:pt x="3875557" y="231901"/>
                </a:lnTo>
                <a:lnTo>
                  <a:pt x="3882161" y="232409"/>
                </a:lnTo>
                <a:lnTo>
                  <a:pt x="3888765" y="233425"/>
                </a:lnTo>
                <a:lnTo>
                  <a:pt x="3895369" y="234314"/>
                </a:lnTo>
                <a:lnTo>
                  <a:pt x="3901084" y="235457"/>
                </a:lnTo>
                <a:lnTo>
                  <a:pt x="3906164" y="236600"/>
                </a:lnTo>
                <a:lnTo>
                  <a:pt x="3906164" y="269620"/>
                </a:lnTo>
                <a:lnTo>
                  <a:pt x="3903878" y="272160"/>
                </a:lnTo>
                <a:lnTo>
                  <a:pt x="3901211" y="274827"/>
                </a:lnTo>
                <a:lnTo>
                  <a:pt x="3898036" y="277494"/>
                </a:lnTo>
                <a:lnTo>
                  <a:pt x="3894861" y="280162"/>
                </a:lnTo>
                <a:lnTo>
                  <a:pt x="3891178" y="282575"/>
                </a:lnTo>
                <a:lnTo>
                  <a:pt x="3887241" y="284733"/>
                </a:lnTo>
                <a:lnTo>
                  <a:pt x="3883177" y="286892"/>
                </a:lnTo>
                <a:lnTo>
                  <a:pt x="3878732" y="288670"/>
                </a:lnTo>
                <a:lnTo>
                  <a:pt x="3874033" y="290067"/>
                </a:lnTo>
                <a:lnTo>
                  <a:pt x="3869207" y="291464"/>
                </a:lnTo>
                <a:lnTo>
                  <a:pt x="3864254" y="292226"/>
                </a:lnTo>
                <a:lnTo>
                  <a:pt x="3854475" y="292226"/>
                </a:lnTo>
                <a:lnTo>
                  <a:pt x="3850411" y="291591"/>
                </a:lnTo>
                <a:lnTo>
                  <a:pt x="3846601" y="290448"/>
                </a:lnTo>
                <a:lnTo>
                  <a:pt x="3842664" y="289178"/>
                </a:lnTo>
                <a:lnTo>
                  <a:pt x="3845458" y="334390"/>
                </a:lnTo>
                <a:lnTo>
                  <a:pt x="3853078" y="334390"/>
                </a:lnTo>
                <a:lnTo>
                  <a:pt x="3860063" y="333501"/>
                </a:lnTo>
                <a:lnTo>
                  <a:pt x="3866667" y="331723"/>
                </a:lnTo>
                <a:lnTo>
                  <a:pt x="3873271" y="329945"/>
                </a:lnTo>
                <a:lnTo>
                  <a:pt x="3879113" y="327532"/>
                </a:lnTo>
                <a:lnTo>
                  <a:pt x="3884574" y="324612"/>
                </a:lnTo>
                <a:lnTo>
                  <a:pt x="3889908" y="321817"/>
                </a:lnTo>
                <a:lnTo>
                  <a:pt x="3894607" y="318642"/>
                </a:lnTo>
                <a:lnTo>
                  <a:pt x="3898798" y="315467"/>
                </a:lnTo>
                <a:lnTo>
                  <a:pt x="3902989" y="312165"/>
                </a:lnTo>
                <a:lnTo>
                  <a:pt x="3906545" y="308990"/>
                </a:lnTo>
                <a:lnTo>
                  <a:pt x="3909466" y="305815"/>
                </a:lnTo>
                <a:lnTo>
                  <a:pt x="3910355" y="305815"/>
                </a:lnTo>
                <a:lnTo>
                  <a:pt x="3912641" y="328802"/>
                </a:lnTo>
                <a:lnTo>
                  <a:pt x="3960393" y="328802"/>
                </a:lnTo>
                <a:lnTo>
                  <a:pt x="3960336" y="326994"/>
                </a:lnTo>
                <a:lnTo>
                  <a:pt x="3959964" y="314916"/>
                </a:lnTo>
                <a:lnTo>
                  <a:pt x="3959504" y="301370"/>
                </a:lnTo>
                <a:lnTo>
                  <a:pt x="3959304" y="291208"/>
                </a:lnTo>
                <a:lnTo>
                  <a:pt x="3959168" y="278570"/>
                </a:lnTo>
                <a:lnTo>
                  <a:pt x="3959123" y="183006"/>
                </a:lnTo>
                <a:close/>
              </a:path>
              <a:path w="4883683" h="438150">
                <a:moveTo>
                  <a:pt x="3845458" y="334390"/>
                </a:moveTo>
                <a:lnTo>
                  <a:pt x="3842664" y="289178"/>
                </a:lnTo>
                <a:lnTo>
                  <a:pt x="3839362" y="287400"/>
                </a:lnTo>
                <a:lnTo>
                  <a:pt x="3836441" y="284988"/>
                </a:lnTo>
                <a:lnTo>
                  <a:pt x="3833520" y="282701"/>
                </a:lnTo>
                <a:lnTo>
                  <a:pt x="3832419" y="333466"/>
                </a:lnTo>
                <a:lnTo>
                  <a:pt x="3845458" y="334390"/>
                </a:lnTo>
                <a:close/>
              </a:path>
              <a:path w="4883683" h="438150">
                <a:moveTo>
                  <a:pt x="3501034" y="320166"/>
                </a:moveTo>
                <a:lnTo>
                  <a:pt x="3505352" y="317626"/>
                </a:lnTo>
                <a:lnTo>
                  <a:pt x="3509035" y="314959"/>
                </a:lnTo>
                <a:lnTo>
                  <a:pt x="3512337" y="312292"/>
                </a:lnTo>
                <a:lnTo>
                  <a:pt x="3512718" y="312292"/>
                </a:lnTo>
                <a:lnTo>
                  <a:pt x="3512464" y="315213"/>
                </a:lnTo>
                <a:lnTo>
                  <a:pt x="3512210" y="323341"/>
                </a:lnTo>
                <a:lnTo>
                  <a:pt x="3512083" y="339470"/>
                </a:lnTo>
                <a:lnTo>
                  <a:pt x="3511514" y="348631"/>
                </a:lnTo>
                <a:lnTo>
                  <a:pt x="3508193" y="361642"/>
                </a:lnTo>
                <a:lnTo>
                  <a:pt x="3501906" y="372468"/>
                </a:lnTo>
                <a:lnTo>
                  <a:pt x="3492652" y="381126"/>
                </a:lnTo>
                <a:lnTo>
                  <a:pt x="3488533" y="383775"/>
                </a:lnTo>
                <a:lnTo>
                  <a:pt x="3478268" y="388617"/>
                </a:lnTo>
                <a:lnTo>
                  <a:pt x="3466389" y="392076"/>
                </a:lnTo>
                <a:lnTo>
                  <a:pt x="3452895" y="394151"/>
                </a:lnTo>
                <a:lnTo>
                  <a:pt x="3437788" y="394842"/>
                </a:lnTo>
                <a:lnTo>
                  <a:pt x="3428749" y="394689"/>
                </a:lnTo>
                <a:lnTo>
                  <a:pt x="3416020" y="393878"/>
                </a:lnTo>
                <a:lnTo>
                  <a:pt x="3403752" y="392302"/>
                </a:lnTo>
                <a:lnTo>
                  <a:pt x="3397230" y="391186"/>
                </a:lnTo>
                <a:lnTo>
                  <a:pt x="3384792" y="388385"/>
                </a:lnTo>
                <a:lnTo>
                  <a:pt x="3372764" y="384809"/>
                </a:lnTo>
                <a:lnTo>
                  <a:pt x="3372764" y="427863"/>
                </a:lnTo>
                <a:lnTo>
                  <a:pt x="3376193" y="429259"/>
                </a:lnTo>
                <a:lnTo>
                  <a:pt x="3380384" y="430529"/>
                </a:lnTo>
                <a:lnTo>
                  <a:pt x="3385464" y="431800"/>
                </a:lnTo>
                <a:lnTo>
                  <a:pt x="3390417" y="433069"/>
                </a:lnTo>
                <a:lnTo>
                  <a:pt x="3401974" y="435228"/>
                </a:lnTo>
                <a:lnTo>
                  <a:pt x="3414420" y="436879"/>
                </a:lnTo>
                <a:lnTo>
                  <a:pt x="3428136" y="437895"/>
                </a:lnTo>
                <a:lnTo>
                  <a:pt x="3435121" y="438150"/>
                </a:lnTo>
                <a:lnTo>
                  <a:pt x="3442233" y="438150"/>
                </a:lnTo>
                <a:lnTo>
                  <a:pt x="3453299" y="437886"/>
                </a:lnTo>
                <a:lnTo>
                  <a:pt x="3465989" y="436905"/>
                </a:lnTo>
                <a:lnTo>
                  <a:pt x="3478174" y="435228"/>
                </a:lnTo>
                <a:lnTo>
                  <a:pt x="3497788" y="430392"/>
                </a:lnTo>
                <a:lnTo>
                  <a:pt x="3509289" y="426084"/>
                </a:lnTo>
                <a:lnTo>
                  <a:pt x="3524454" y="418282"/>
                </a:lnTo>
                <a:lnTo>
                  <a:pt x="3534562" y="410971"/>
                </a:lnTo>
                <a:lnTo>
                  <a:pt x="3545512" y="400007"/>
                </a:lnTo>
                <a:lnTo>
                  <a:pt x="3552723" y="389508"/>
                </a:lnTo>
                <a:lnTo>
                  <a:pt x="3558128" y="378064"/>
                </a:lnTo>
                <a:lnTo>
                  <a:pt x="3561867" y="365378"/>
                </a:lnTo>
                <a:lnTo>
                  <a:pt x="3564574" y="346767"/>
                </a:lnTo>
                <a:lnTo>
                  <a:pt x="3565042" y="332866"/>
                </a:lnTo>
                <a:lnTo>
                  <a:pt x="3565042" y="112521"/>
                </a:lnTo>
                <a:lnTo>
                  <a:pt x="3518560" y="112521"/>
                </a:lnTo>
                <a:lnTo>
                  <a:pt x="3516401" y="136778"/>
                </a:lnTo>
                <a:lnTo>
                  <a:pt x="3515512" y="136778"/>
                </a:lnTo>
                <a:lnTo>
                  <a:pt x="3510626" y="131013"/>
                </a:lnTo>
                <a:lnTo>
                  <a:pt x="3501253" y="122554"/>
                </a:lnTo>
                <a:lnTo>
                  <a:pt x="3490239" y="115442"/>
                </a:lnTo>
                <a:lnTo>
                  <a:pt x="3480571" y="111167"/>
                </a:lnTo>
                <a:lnTo>
                  <a:pt x="3468282" y="108087"/>
                </a:lnTo>
                <a:lnTo>
                  <a:pt x="3454933" y="107060"/>
                </a:lnTo>
                <a:lnTo>
                  <a:pt x="3444394" y="107715"/>
                </a:lnTo>
                <a:lnTo>
                  <a:pt x="3431962" y="110215"/>
                </a:lnTo>
                <a:lnTo>
                  <a:pt x="3419754" y="114553"/>
                </a:lnTo>
                <a:lnTo>
                  <a:pt x="3409168" y="120195"/>
                </a:lnTo>
                <a:lnTo>
                  <a:pt x="3398897" y="127672"/>
                </a:lnTo>
                <a:lnTo>
                  <a:pt x="3389528" y="136778"/>
                </a:lnTo>
                <a:lnTo>
                  <a:pt x="3379860" y="149768"/>
                </a:lnTo>
                <a:lnTo>
                  <a:pt x="3373697" y="160983"/>
                </a:lnTo>
                <a:lnTo>
                  <a:pt x="3368446" y="173481"/>
                </a:lnTo>
                <a:lnTo>
                  <a:pt x="3364777" y="185729"/>
                </a:lnTo>
                <a:lnTo>
                  <a:pt x="3362426" y="197874"/>
                </a:lnTo>
                <a:lnTo>
                  <a:pt x="3361032" y="210887"/>
                </a:lnTo>
                <a:lnTo>
                  <a:pt x="3360572" y="224789"/>
                </a:lnTo>
                <a:lnTo>
                  <a:pt x="3361041" y="238725"/>
                </a:lnTo>
                <a:lnTo>
                  <a:pt x="3362480" y="251822"/>
                </a:lnTo>
                <a:lnTo>
                  <a:pt x="3364902" y="263864"/>
                </a:lnTo>
                <a:lnTo>
                  <a:pt x="3368319" y="274827"/>
                </a:lnTo>
                <a:lnTo>
                  <a:pt x="3374610" y="288845"/>
                </a:lnTo>
                <a:lnTo>
                  <a:pt x="3381246" y="299605"/>
                </a:lnTo>
                <a:lnTo>
                  <a:pt x="3388893" y="308863"/>
                </a:lnTo>
                <a:lnTo>
                  <a:pt x="3396142" y="315547"/>
                </a:lnTo>
                <a:lnTo>
                  <a:pt x="3406575" y="322825"/>
                </a:lnTo>
                <a:lnTo>
                  <a:pt x="3417976" y="328294"/>
                </a:lnTo>
                <a:lnTo>
                  <a:pt x="3426480" y="331029"/>
                </a:lnTo>
                <a:lnTo>
                  <a:pt x="3420389" y="260222"/>
                </a:lnTo>
                <a:lnTo>
                  <a:pt x="3418357" y="251713"/>
                </a:lnTo>
                <a:lnTo>
                  <a:pt x="3417542" y="248146"/>
                </a:lnTo>
                <a:lnTo>
                  <a:pt x="3415762" y="235975"/>
                </a:lnTo>
                <a:lnTo>
                  <a:pt x="3415182" y="222503"/>
                </a:lnTo>
                <a:lnTo>
                  <a:pt x="3415183" y="221806"/>
                </a:lnTo>
                <a:lnTo>
                  <a:pt x="3415798" y="208384"/>
                </a:lnTo>
                <a:lnTo>
                  <a:pt x="3417595" y="196595"/>
                </a:lnTo>
                <a:lnTo>
                  <a:pt x="3419119" y="189229"/>
                </a:lnTo>
                <a:lnTo>
                  <a:pt x="3421151" y="182752"/>
                </a:lnTo>
                <a:lnTo>
                  <a:pt x="3423691" y="177418"/>
                </a:lnTo>
                <a:lnTo>
                  <a:pt x="3426231" y="172084"/>
                </a:lnTo>
                <a:lnTo>
                  <a:pt x="3429152" y="167639"/>
                </a:lnTo>
                <a:lnTo>
                  <a:pt x="3432581" y="164210"/>
                </a:lnTo>
                <a:lnTo>
                  <a:pt x="3435883" y="160654"/>
                </a:lnTo>
                <a:lnTo>
                  <a:pt x="3439439" y="157860"/>
                </a:lnTo>
                <a:lnTo>
                  <a:pt x="3443122" y="155828"/>
                </a:lnTo>
                <a:lnTo>
                  <a:pt x="3446805" y="153669"/>
                </a:lnTo>
                <a:lnTo>
                  <a:pt x="3450488" y="152272"/>
                </a:lnTo>
                <a:lnTo>
                  <a:pt x="3454171" y="151383"/>
                </a:lnTo>
                <a:lnTo>
                  <a:pt x="3457854" y="150621"/>
                </a:lnTo>
                <a:lnTo>
                  <a:pt x="3461283" y="150240"/>
                </a:lnTo>
                <a:lnTo>
                  <a:pt x="3466647" y="150303"/>
                </a:lnTo>
                <a:lnTo>
                  <a:pt x="3479208" y="152311"/>
                </a:lnTo>
                <a:lnTo>
                  <a:pt x="3491128" y="157098"/>
                </a:lnTo>
                <a:lnTo>
                  <a:pt x="3503211" y="165074"/>
                </a:lnTo>
                <a:lnTo>
                  <a:pt x="3512083" y="173862"/>
                </a:lnTo>
                <a:lnTo>
                  <a:pt x="3512083" y="270509"/>
                </a:lnTo>
                <a:lnTo>
                  <a:pt x="3509924" y="273050"/>
                </a:lnTo>
                <a:lnTo>
                  <a:pt x="3507130" y="275589"/>
                </a:lnTo>
                <a:lnTo>
                  <a:pt x="3503955" y="278129"/>
                </a:lnTo>
                <a:lnTo>
                  <a:pt x="3500780" y="280669"/>
                </a:lnTo>
                <a:lnTo>
                  <a:pt x="3497097" y="282955"/>
                </a:lnTo>
                <a:lnTo>
                  <a:pt x="3493160" y="284988"/>
                </a:lnTo>
                <a:lnTo>
                  <a:pt x="3489096" y="287146"/>
                </a:lnTo>
                <a:lnTo>
                  <a:pt x="3484778" y="288797"/>
                </a:lnTo>
                <a:lnTo>
                  <a:pt x="3479952" y="290194"/>
                </a:lnTo>
                <a:lnTo>
                  <a:pt x="3475253" y="291464"/>
                </a:lnTo>
                <a:lnTo>
                  <a:pt x="3470173" y="292226"/>
                </a:lnTo>
                <a:lnTo>
                  <a:pt x="3456584" y="292226"/>
                </a:lnTo>
                <a:lnTo>
                  <a:pt x="3449472" y="290575"/>
                </a:lnTo>
                <a:lnTo>
                  <a:pt x="3451631" y="334390"/>
                </a:lnTo>
                <a:lnTo>
                  <a:pt x="3457981" y="334390"/>
                </a:lnTo>
                <a:lnTo>
                  <a:pt x="3464204" y="333755"/>
                </a:lnTo>
                <a:lnTo>
                  <a:pt x="3470300" y="332485"/>
                </a:lnTo>
                <a:lnTo>
                  <a:pt x="3476523" y="331215"/>
                </a:lnTo>
                <a:lnTo>
                  <a:pt x="3481984" y="329564"/>
                </a:lnTo>
                <a:lnTo>
                  <a:pt x="3487064" y="327405"/>
                </a:lnTo>
                <a:lnTo>
                  <a:pt x="3492144" y="325246"/>
                </a:lnTo>
                <a:lnTo>
                  <a:pt x="3496843" y="322833"/>
                </a:lnTo>
                <a:lnTo>
                  <a:pt x="3501034" y="320166"/>
                </a:lnTo>
                <a:close/>
              </a:path>
              <a:path w="4883683" h="438150">
                <a:moveTo>
                  <a:pt x="3443249" y="287400"/>
                </a:moveTo>
                <a:lnTo>
                  <a:pt x="3437026" y="284225"/>
                </a:lnTo>
                <a:lnTo>
                  <a:pt x="3431946" y="279526"/>
                </a:lnTo>
                <a:lnTo>
                  <a:pt x="3427755" y="273557"/>
                </a:lnTo>
                <a:lnTo>
                  <a:pt x="3423564" y="267462"/>
                </a:lnTo>
                <a:lnTo>
                  <a:pt x="3420389" y="260222"/>
                </a:lnTo>
                <a:lnTo>
                  <a:pt x="3426480" y="331029"/>
                </a:lnTo>
                <a:lnTo>
                  <a:pt x="3438964" y="333550"/>
                </a:lnTo>
                <a:lnTo>
                  <a:pt x="3451631" y="334390"/>
                </a:lnTo>
                <a:lnTo>
                  <a:pt x="3449472" y="290575"/>
                </a:lnTo>
                <a:lnTo>
                  <a:pt x="3443249" y="287400"/>
                </a:lnTo>
                <a:close/>
              </a:path>
              <a:path w="4883683" h="438150">
                <a:moveTo>
                  <a:pt x="4168546" y="112521"/>
                </a:moveTo>
                <a:lnTo>
                  <a:pt x="4168546" y="328802"/>
                </a:lnTo>
                <a:lnTo>
                  <a:pt x="4221505" y="328802"/>
                </a:lnTo>
                <a:lnTo>
                  <a:pt x="4221505" y="112521"/>
                </a:lnTo>
                <a:lnTo>
                  <a:pt x="4168546" y="112521"/>
                </a:lnTo>
                <a:close/>
              </a:path>
              <a:path w="4883683" h="438150">
                <a:moveTo>
                  <a:pt x="4725822" y="177672"/>
                </a:moveTo>
                <a:lnTo>
                  <a:pt x="4725822" y="187451"/>
                </a:lnTo>
                <a:lnTo>
                  <a:pt x="4727473" y="195833"/>
                </a:lnTo>
                <a:lnTo>
                  <a:pt x="4730648" y="202564"/>
                </a:lnTo>
                <a:lnTo>
                  <a:pt x="4733823" y="209295"/>
                </a:lnTo>
                <a:lnTo>
                  <a:pt x="4738141" y="215010"/>
                </a:lnTo>
                <a:lnTo>
                  <a:pt x="4743602" y="219455"/>
                </a:lnTo>
                <a:lnTo>
                  <a:pt x="4749063" y="223900"/>
                </a:lnTo>
                <a:lnTo>
                  <a:pt x="4755286" y="227456"/>
                </a:lnTo>
                <a:lnTo>
                  <a:pt x="4762398" y="230250"/>
                </a:lnTo>
                <a:lnTo>
                  <a:pt x="4769637" y="233044"/>
                </a:lnTo>
                <a:lnTo>
                  <a:pt x="4777003" y="235457"/>
                </a:lnTo>
                <a:lnTo>
                  <a:pt x="4784750" y="237489"/>
                </a:lnTo>
                <a:lnTo>
                  <a:pt x="4790846" y="239013"/>
                </a:lnTo>
                <a:lnTo>
                  <a:pt x="4796688" y="240410"/>
                </a:lnTo>
                <a:lnTo>
                  <a:pt x="4802276" y="241934"/>
                </a:lnTo>
                <a:lnTo>
                  <a:pt x="4807864" y="243458"/>
                </a:lnTo>
                <a:lnTo>
                  <a:pt x="4812817" y="245237"/>
                </a:lnTo>
                <a:lnTo>
                  <a:pt x="4817135" y="247268"/>
                </a:lnTo>
                <a:lnTo>
                  <a:pt x="4821453" y="249173"/>
                </a:lnTo>
                <a:lnTo>
                  <a:pt x="4824882" y="251713"/>
                </a:lnTo>
                <a:lnTo>
                  <a:pt x="4827549" y="254634"/>
                </a:lnTo>
                <a:lnTo>
                  <a:pt x="4830089" y="257682"/>
                </a:lnTo>
                <a:lnTo>
                  <a:pt x="4831486" y="261492"/>
                </a:lnTo>
                <a:lnTo>
                  <a:pt x="4831486" y="270509"/>
                </a:lnTo>
                <a:lnTo>
                  <a:pt x="4830216" y="274319"/>
                </a:lnTo>
                <a:lnTo>
                  <a:pt x="4827803" y="277621"/>
                </a:lnTo>
                <a:lnTo>
                  <a:pt x="4825517" y="280796"/>
                </a:lnTo>
                <a:lnTo>
                  <a:pt x="4822215" y="283463"/>
                </a:lnTo>
                <a:lnTo>
                  <a:pt x="4818151" y="285495"/>
                </a:lnTo>
                <a:lnTo>
                  <a:pt x="4814087" y="287527"/>
                </a:lnTo>
                <a:lnTo>
                  <a:pt x="4809134" y="289051"/>
                </a:lnTo>
                <a:lnTo>
                  <a:pt x="4803546" y="290067"/>
                </a:lnTo>
                <a:lnTo>
                  <a:pt x="4797831" y="291083"/>
                </a:lnTo>
                <a:lnTo>
                  <a:pt x="4791735" y="291464"/>
                </a:lnTo>
                <a:lnTo>
                  <a:pt x="4783274" y="291451"/>
                </a:lnTo>
                <a:lnTo>
                  <a:pt x="4770955" y="290801"/>
                </a:lnTo>
                <a:lnTo>
                  <a:pt x="4757826" y="289178"/>
                </a:lnTo>
                <a:lnTo>
                  <a:pt x="4750554" y="287839"/>
                </a:lnTo>
                <a:lnTo>
                  <a:pt x="4738459" y="284732"/>
                </a:lnTo>
                <a:lnTo>
                  <a:pt x="4725568" y="280415"/>
                </a:lnTo>
                <a:lnTo>
                  <a:pt x="4725568" y="322960"/>
                </a:lnTo>
                <a:lnTo>
                  <a:pt x="4739211" y="327872"/>
                </a:lnTo>
                <a:lnTo>
                  <a:pt x="4752746" y="331088"/>
                </a:lnTo>
                <a:lnTo>
                  <a:pt x="4763499" y="332824"/>
                </a:lnTo>
                <a:lnTo>
                  <a:pt x="4776110" y="333994"/>
                </a:lnTo>
                <a:lnTo>
                  <a:pt x="4789703" y="334390"/>
                </a:lnTo>
                <a:lnTo>
                  <a:pt x="4789967" y="334390"/>
                </a:lnTo>
                <a:lnTo>
                  <a:pt x="4803331" y="333908"/>
                </a:lnTo>
                <a:lnTo>
                  <a:pt x="4815943" y="332478"/>
                </a:lnTo>
                <a:lnTo>
                  <a:pt x="4827803" y="330072"/>
                </a:lnTo>
                <a:lnTo>
                  <a:pt x="4835082" y="327936"/>
                </a:lnTo>
                <a:lnTo>
                  <a:pt x="4846971" y="323007"/>
                </a:lnTo>
                <a:lnTo>
                  <a:pt x="4857394" y="316610"/>
                </a:lnTo>
                <a:lnTo>
                  <a:pt x="4869805" y="304777"/>
                </a:lnTo>
                <a:lnTo>
                  <a:pt x="4876698" y="294004"/>
                </a:lnTo>
                <a:lnTo>
                  <a:pt x="4879500" y="287627"/>
                </a:lnTo>
                <a:lnTo>
                  <a:pt x="4882645" y="275549"/>
                </a:lnTo>
                <a:lnTo>
                  <a:pt x="4883683" y="262000"/>
                </a:lnTo>
                <a:lnTo>
                  <a:pt x="4883629" y="258818"/>
                </a:lnTo>
                <a:lnTo>
                  <a:pt x="4881962" y="245459"/>
                </a:lnTo>
                <a:lnTo>
                  <a:pt x="4877968" y="234441"/>
                </a:lnTo>
                <a:lnTo>
                  <a:pt x="4874158" y="227202"/>
                </a:lnTo>
                <a:lnTo>
                  <a:pt x="4869332" y="221360"/>
                </a:lnTo>
                <a:lnTo>
                  <a:pt x="4863363" y="216788"/>
                </a:lnTo>
                <a:lnTo>
                  <a:pt x="4857394" y="212343"/>
                </a:lnTo>
                <a:lnTo>
                  <a:pt x="4850663" y="208787"/>
                </a:lnTo>
                <a:lnTo>
                  <a:pt x="4843297" y="206247"/>
                </a:lnTo>
                <a:lnTo>
                  <a:pt x="4835804" y="203707"/>
                </a:lnTo>
                <a:lnTo>
                  <a:pt x="4828438" y="201548"/>
                </a:lnTo>
                <a:lnTo>
                  <a:pt x="4820945" y="199770"/>
                </a:lnTo>
                <a:lnTo>
                  <a:pt x="4816119" y="198627"/>
                </a:lnTo>
                <a:lnTo>
                  <a:pt x="4811293" y="197357"/>
                </a:lnTo>
                <a:lnTo>
                  <a:pt x="4806213" y="196087"/>
                </a:lnTo>
                <a:lnTo>
                  <a:pt x="4801133" y="194817"/>
                </a:lnTo>
                <a:lnTo>
                  <a:pt x="4796307" y="193166"/>
                </a:lnTo>
                <a:lnTo>
                  <a:pt x="4791735" y="191262"/>
                </a:lnTo>
                <a:lnTo>
                  <a:pt x="4787036" y="189356"/>
                </a:lnTo>
                <a:lnTo>
                  <a:pt x="4783480" y="186816"/>
                </a:lnTo>
                <a:lnTo>
                  <a:pt x="4780813" y="183641"/>
                </a:lnTo>
                <a:lnTo>
                  <a:pt x="4778273" y="180593"/>
                </a:lnTo>
                <a:lnTo>
                  <a:pt x="4777003" y="176529"/>
                </a:lnTo>
                <a:lnTo>
                  <a:pt x="4777003" y="168782"/>
                </a:lnTo>
                <a:lnTo>
                  <a:pt x="4777511" y="166115"/>
                </a:lnTo>
                <a:lnTo>
                  <a:pt x="4778781" y="163448"/>
                </a:lnTo>
                <a:lnTo>
                  <a:pt x="4781829" y="158622"/>
                </a:lnTo>
                <a:lnTo>
                  <a:pt x="4784496" y="156590"/>
                </a:lnTo>
                <a:lnTo>
                  <a:pt x="4787290" y="154558"/>
                </a:lnTo>
                <a:lnTo>
                  <a:pt x="4790719" y="152907"/>
                </a:lnTo>
                <a:lnTo>
                  <a:pt x="4795037" y="151764"/>
                </a:lnTo>
                <a:lnTo>
                  <a:pt x="4799355" y="150621"/>
                </a:lnTo>
                <a:lnTo>
                  <a:pt x="4804689" y="149987"/>
                </a:lnTo>
                <a:lnTo>
                  <a:pt x="4815865" y="149987"/>
                </a:lnTo>
                <a:lnTo>
                  <a:pt x="4821072" y="150367"/>
                </a:lnTo>
                <a:lnTo>
                  <a:pt x="4826533" y="151002"/>
                </a:lnTo>
                <a:lnTo>
                  <a:pt x="4831994" y="151637"/>
                </a:lnTo>
                <a:lnTo>
                  <a:pt x="4837582" y="152526"/>
                </a:lnTo>
                <a:lnTo>
                  <a:pt x="4843170" y="153542"/>
                </a:lnTo>
                <a:lnTo>
                  <a:pt x="4848758" y="154558"/>
                </a:lnTo>
                <a:lnTo>
                  <a:pt x="4854219" y="155828"/>
                </a:lnTo>
                <a:lnTo>
                  <a:pt x="4859680" y="157225"/>
                </a:lnTo>
                <a:lnTo>
                  <a:pt x="4865141" y="158622"/>
                </a:lnTo>
                <a:lnTo>
                  <a:pt x="4870221" y="160146"/>
                </a:lnTo>
                <a:lnTo>
                  <a:pt x="4875174" y="161797"/>
                </a:lnTo>
                <a:lnTo>
                  <a:pt x="4875174" y="118744"/>
                </a:lnTo>
                <a:lnTo>
                  <a:pt x="4868801" y="116567"/>
                </a:lnTo>
                <a:lnTo>
                  <a:pt x="4856773" y="113176"/>
                </a:lnTo>
                <a:lnTo>
                  <a:pt x="4843678" y="110362"/>
                </a:lnTo>
                <a:lnTo>
                  <a:pt x="4832311" y="108606"/>
                </a:lnTo>
                <a:lnTo>
                  <a:pt x="4819668" y="107452"/>
                </a:lnTo>
                <a:lnTo>
                  <a:pt x="4806467" y="107060"/>
                </a:lnTo>
                <a:lnTo>
                  <a:pt x="4800368" y="107221"/>
                </a:lnTo>
                <a:lnTo>
                  <a:pt x="4787647" y="108621"/>
                </a:lnTo>
                <a:lnTo>
                  <a:pt x="4775479" y="111378"/>
                </a:lnTo>
                <a:lnTo>
                  <a:pt x="4760312" y="117480"/>
                </a:lnTo>
                <a:lnTo>
                  <a:pt x="4749825" y="124332"/>
                </a:lnTo>
                <a:lnTo>
                  <a:pt x="4739086" y="135240"/>
                </a:lnTo>
                <a:lnTo>
                  <a:pt x="4732299" y="146303"/>
                </a:lnTo>
                <a:lnTo>
                  <a:pt x="4729895" y="152022"/>
                </a:lnTo>
                <a:lnTo>
                  <a:pt x="4726840" y="164092"/>
                </a:lnTo>
                <a:lnTo>
                  <a:pt x="4725822" y="177672"/>
                </a:lnTo>
                <a:close/>
              </a:path>
              <a:path w="4883683" h="438150">
                <a:moveTo>
                  <a:pt x="4554126" y="331963"/>
                </a:moveTo>
                <a:lnTo>
                  <a:pt x="4566886" y="333786"/>
                </a:lnTo>
                <a:lnTo>
                  <a:pt x="4580407" y="334390"/>
                </a:lnTo>
                <a:lnTo>
                  <a:pt x="4588550" y="334169"/>
                </a:lnTo>
                <a:lnTo>
                  <a:pt x="4601551" y="332802"/>
                </a:lnTo>
                <a:lnTo>
                  <a:pt x="4613806" y="330172"/>
                </a:lnTo>
                <a:lnTo>
                  <a:pt x="4625365" y="326263"/>
                </a:lnTo>
                <a:lnTo>
                  <a:pt x="4639947" y="318929"/>
                </a:lnTo>
                <a:lnTo>
                  <a:pt x="4650340" y="311661"/>
                </a:lnTo>
                <a:lnTo>
                  <a:pt x="4659655" y="303148"/>
                </a:lnTo>
                <a:lnTo>
                  <a:pt x="4669784" y="290355"/>
                </a:lnTo>
                <a:lnTo>
                  <a:pt x="4676170" y="279328"/>
                </a:lnTo>
                <a:lnTo>
                  <a:pt x="4681372" y="267207"/>
                </a:lnTo>
                <a:lnTo>
                  <a:pt x="4684006" y="259030"/>
                </a:lnTo>
                <a:lnTo>
                  <a:pt x="4686776" y="246927"/>
                </a:lnTo>
                <a:lnTo>
                  <a:pt x="4688438" y="234159"/>
                </a:lnTo>
                <a:lnTo>
                  <a:pt x="4688992" y="220725"/>
                </a:lnTo>
                <a:lnTo>
                  <a:pt x="4688722" y="211318"/>
                </a:lnTo>
                <a:lnTo>
                  <a:pt x="4687398" y="198358"/>
                </a:lnTo>
                <a:lnTo>
                  <a:pt x="4684986" y="186037"/>
                </a:lnTo>
                <a:lnTo>
                  <a:pt x="4681499" y="174370"/>
                </a:lnTo>
                <a:lnTo>
                  <a:pt x="4674584" y="158699"/>
                </a:lnTo>
                <a:lnTo>
                  <a:pt x="4667851" y="147994"/>
                </a:lnTo>
                <a:lnTo>
                  <a:pt x="4659909" y="138429"/>
                </a:lnTo>
                <a:lnTo>
                  <a:pt x="4648125" y="127846"/>
                </a:lnTo>
                <a:lnTo>
                  <a:pt x="4637447" y="120909"/>
                </a:lnTo>
                <a:lnTo>
                  <a:pt x="4625619" y="115315"/>
                </a:lnTo>
                <a:lnTo>
                  <a:pt x="4618284" y="112657"/>
                </a:lnTo>
                <a:lnTo>
                  <a:pt x="4606338" y="109558"/>
                </a:lnTo>
                <a:lnTo>
                  <a:pt x="4593595" y="107688"/>
                </a:lnTo>
                <a:lnTo>
                  <a:pt x="4580026" y="107060"/>
                </a:lnTo>
                <a:lnTo>
                  <a:pt x="4572017" y="107286"/>
                </a:lnTo>
                <a:lnTo>
                  <a:pt x="4559002" y="108693"/>
                </a:lnTo>
                <a:lnTo>
                  <a:pt x="4546722" y="111375"/>
                </a:lnTo>
                <a:lnTo>
                  <a:pt x="4535195" y="115315"/>
                </a:lnTo>
                <a:lnTo>
                  <a:pt x="4520522" y="122559"/>
                </a:lnTo>
                <a:lnTo>
                  <a:pt x="4510139" y="129836"/>
                </a:lnTo>
                <a:lnTo>
                  <a:pt x="4500905" y="138429"/>
                </a:lnTo>
                <a:lnTo>
                  <a:pt x="4490655" y="151164"/>
                </a:lnTo>
                <a:lnTo>
                  <a:pt x="4484257" y="162187"/>
                </a:lnTo>
                <a:lnTo>
                  <a:pt x="4479061" y="174370"/>
                </a:lnTo>
                <a:lnTo>
                  <a:pt x="4476517" y="182437"/>
                </a:lnTo>
                <a:lnTo>
                  <a:pt x="4473777" y="194562"/>
                </a:lnTo>
                <a:lnTo>
                  <a:pt x="4472123" y="207329"/>
                </a:lnTo>
                <a:lnTo>
                  <a:pt x="4471568" y="220725"/>
                </a:lnTo>
                <a:lnTo>
                  <a:pt x="4471833" y="230299"/>
                </a:lnTo>
                <a:lnTo>
                  <a:pt x="4473128" y="243267"/>
                </a:lnTo>
                <a:lnTo>
                  <a:pt x="4475527" y="255570"/>
                </a:lnTo>
                <a:lnTo>
                  <a:pt x="4479061" y="267207"/>
                </a:lnTo>
                <a:lnTo>
                  <a:pt x="4485913" y="282753"/>
                </a:lnTo>
                <a:lnTo>
                  <a:pt x="4492598" y="293488"/>
                </a:lnTo>
                <a:lnTo>
                  <a:pt x="4500524" y="303148"/>
                </a:lnTo>
                <a:lnTo>
                  <a:pt x="4512308" y="313642"/>
                </a:lnTo>
                <a:lnTo>
                  <a:pt x="4522986" y="320588"/>
                </a:lnTo>
                <a:lnTo>
                  <a:pt x="4534814" y="326263"/>
                </a:lnTo>
                <a:lnTo>
                  <a:pt x="4530242" y="251078"/>
                </a:lnTo>
                <a:lnTo>
                  <a:pt x="4528989" y="246473"/>
                </a:lnTo>
                <a:lnTo>
                  <a:pt x="4526890" y="234282"/>
                </a:lnTo>
                <a:lnTo>
                  <a:pt x="4526178" y="220725"/>
                </a:lnTo>
                <a:lnTo>
                  <a:pt x="4526299" y="214988"/>
                </a:lnTo>
                <a:lnTo>
                  <a:pt x="4527588" y="201987"/>
                </a:lnTo>
                <a:lnTo>
                  <a:pt x="4530242" y="190372"/>
                </a:lnTo>
                <a:lnTo>
                  <a:pt x="4532909" y="181609"/>
                </a:lnTo>
                <a:lnTo>
                  <a:pt x="4536592" y="174243"/>
                </a:lnTo>
                <a:lnTo>
                  <a:pt x="4541418" y="168275"/>
                </a:lnTo>
                <a:lnTo>
                  <a:pt x="4546117" y="162305"/>
                </a:lnTo>
                <a:lnTo>
                  <a:pt x="4551832" y="157860"/>
                </a:lnTo>
                <a:lnTo>
                  <a:pt x="4558436" y="154939"/>
                </a:lnTo>
                <a:lnTo>
                  <a:pt x="4565040" y="151891"/>
                </a:lnTo>
                <a:lnTo>
                  <a:pt x="4572279" y="150494"/>
                </a:lnTo>
                <a:lnTo>
                  <a:pt x="4587900" y="150494"/>
                </a:lnTo>
                <a:lnTo>
                  <a:pt x="4595139" y="151891"/>
                </a:lnTo>
                <a:lnTo>
                  <a:pt x="4601870" y="154939"/>
                </a:lnTo>
                <a:lnTo>
                  <a:pt x="4608601" y="157860"/>
                </a:lnTo>
                <a:lnTo>
                  <a:pt x="4614316" y="162305"/>
                </a:lnTo>
                <a:lnTo>
                  <a:pt x="4619142" y="168275"/>
                </a:lnTo>
                <a:lnTo>
                  <a:pt x="4623841" y="174243"/>
                </a:lnTo>
                <a:lnTo>
                  <a:pt x="4627524" y="181609"/>
                </a:lnTo>
                <a:lnTo>
                  <a:pt x="4630191" y="190372"/>
                </a:lnTo>
                <a:lnTo>
                  <a:pt x="4631489" y="194978"/>
                </a:lnTo>
                <a:lnTo>
                  <a:pt x="4633582" y="207169"/>
                </a:lnTo>
                <a:lnTo>
                  <a:pt x="4634255" y="220725"/>
                </a:lnTo>
                <a:lnTo>
                  <a:pt x="4634143" y="226463"/>
                </a:lnTo>
                <a:lnTo>
                  <a:pt x="4632899" y="239464"/>
                </a:lnTo>
                <a:lnTo>
                  <a:pt x="4630191" y="251078"/>
                </a:lnTo>
                <a:lnTo>
                  <a:pt x="4627524" y="259841"/>
                </a:lnTo>
                <a:lnTo>
                  <a:pt x="4623841" y="267207"/>
                </a:lnTo>
                <a:lnTo>
                  <a:pt x="4619142" y="273050"/>
                </a:lnTo>
                <a:lnTo>
                  <a:pt x="4614316" y="279018"/>
                </a:lnTo>
                <a:lnTo>
                  <a:pt x="4608728" y="283463"/>
                </a:lnTo>
                <a:lnTo>
                  <a:pt x="4602124" y="286512"/>
                </a:lnTo>
                <a:lnTo>
                  <a:pt x="4595520" y="289559"/>
                </a:lnTo>
                <a:lnTo>
                  <a:pt x="4588408" y="291083"/>
                </a:lnTo>
                <a:lnTo>
                  <a:pt x="4572533" y="291083"/>
                </a:lnTo>
                <a:lnTo>
                  <a:pt x="4565294" y="289559"/>
                </a:lnTo>
                <a:lnTo>
                  <a:pt x="4558690" y="286512"/>
                </a:lnTo>
                <a:lnTo>
                  <a:pt x="4552086" y="283463"/>
                </a:lnTo>
                <a:lnTo>
                  <a:pt x="4546371" y="279018"/>
                </a:lnTo>
                <a:lnTo>
                  <a:pt x="4542142" y="328905"/>
                </a:lnTo>
                <a:lnTo>
                  <a:pt x="4554126" y="331963"/>
                </a:lnTo>
                <a:close/>
              </a:path>
              <a:path w="4883683" h="438150">
                <a:moveTo>
                  <a:pt x="4546371" y="279018"/>
                </a:moveTo>
                <a:lnTo>
                  <a:pt x="4541545" y="273050"/>
                </a:lnTo>
                <a:lnTo>
                  <a:pt x="4536719" y="267207"/>
                </a:lnTo>
                <a:lnTo>
                  <a:pt x="4532909" y="259841"/>
                </a:lnTo>
                <a:lnTo>
                  <a:pt x="4530242" y="251078"/>
                </a:lnTo>
                <a:lnTo>
                  <a:pt x="4534814" y="326263"/>
                </a:lnTo>
                <a:lnTo>
                  <a:pt x="4542142" y="328905"/>
                </a:lnTo>
                <a:lnTo>
                  <a:pt x="4546371" y="279018"/>
                </a:lnTo>
                <a:close/>
              </a:path>
              <a:path w="4883683" h="438150">
                <a:moveTo>
                  <a:pt x="4327525" y="119903"/>
                </a:moveTo>
                <a:lnTo>
                  <a:pt x="4316588" y="126390"/>
                </a:lnTo>
                <a:lnTo>
                  <a:pt x="4306468" y="134238"/>
                </a:lnTo>
                <a:lnTo>
                  <a:pt x="4293739" y="147856"/>
                </a:lnTo>
                <a:lnTo>
                  <a:pt x="4286580" y="158544"/>
                </a:lnTo>
                <a:lnTo>
                  <a:pt x="4280433" y="170560"/>
                </a:lnTo>
                <a:lnTo>
                  <a:pt x="4275280" y="184815"/>
                </a:lnTo>
                <a:lnTo>
                  <a:pt x="4272562" y="196961"/>
                </a:lnTo>
                <a:lnTo>
                  <a:pt x="4270939" y="210078"/>
                </a:lnTo>
                <a:lnTo>
                  <a:pt x="4270400" y="224154"/>
                </a:lnTo>
                <a:lnTo>
                  <a:pt x="4270849" y="236623"/>
                </a:lnTo>
                <a:lnTo>
                  <a:pt x="4272418" y="249625"/>
                </a:lnTo>
                <a:lnTo>
                  <a:pt x="4275139" y="261725"/>
                </a:lnTo>
                <a:lnTo>
                  <a:pt x="4279036" y="272922"/>
                </a:lnTo>
                <a:lnTo>
                  <a:pt x="4286930" y="288191"/>
                </a:lnTo>
                <a:lnTo>
                  <a:pt x="4294350" y="298445"/>
                </a:lnTo>
                <a:lnTo>
                  <a:pt x="4302912" y="307339"/>
                </a:lnTo>
                <a:lnTo>
                  <a:pt x="4315211" y="316721"/>
                </a:lnTo>
                <a:lnTo>
                  <a:pt x="4326340" y="322861"/>
                </a:lnTo>
                <a:lnTo>
                  <a:pt x="4338472" y="327659"/>
                </a:lnTo>
                <a:lnTo>
                  <a:pt x="4356262" y="332150"/>
                </a:lnTo>
                <a:lnTo>
                  <a:pt x="4368950" y="333827"/>
                </a:lnTo>
                <a:lnTo>
                  <a:pt x="4382160" y="334390"/>
                </a:lnTo>
                <a:lnTo>
                  <a:pt x="4387745" y="334298"/>
                </a:lnTo>
                <a:lnTo>
                  <a:pt x="4400542" y="333340"/>
                </a:lnTo>
                <a:lnTo>
                  <a:pt x="4412767" y="331342"/>
                </a:lnTo>
                <a:lnTo>
                  <a:pt x="4426241" y="327986"/>
                </a:lnTo>
                <a:lnTo>
                  <a:pt x="4437278" y="324103"/>
                </a:lnTo>
                <a:lnTo>
                  <a:pt x="4437278" y="281050"/>
                </a:lnTo>
                <a:lnTo>
                  <a:pt x="4430293" y="283844"/>
                </a:lnTo>
                <a:lnTo>
                  <a:pt x="4422927" y="286257"/>
                </a:lnTo>
                <a:lnTo>
                  <a:pt x="4415053" y="288163"/>
                </a:lnTo>
                <a:lnTo>
                  <a:pt x="4414001" y="288410"/>
                </a:lnTo>
                <a:lnTo>
                  <a:pt x="4401924" y="290401"/>
                </a:lnTo>
                <a:lnTo>
                  <a:pt x="4388637" y="291083"/>
                </a:lnTo>
                <a:lnTo>
                  <a:pt x="4384951" y="291012"/>
                </a:lnTo>
                <a:lnTo>
                  <a:pt x="4371877" y="289402"/>
                </a:lnTo>
                <a:lnTo>
                  <a:pt x="4360443" y="285622"/>
                </a:lnTo>
                <a:lnTo>
                  <a:pt x="4352442" y="281939"/>
                </a:lnTo>
                <a:lnTo>
                  <a:pt x="4345965" y="277113"/>
                </a:lnTo>
                <a:lnTo>
                  <a:pt x="4340758" y="271144"/>
                </a:lnTo>
                <a:lnTo>
                  <a:pt x="4335678" y="265302"/>
                </a:lnTo>
                <a:lnTo>
                  <a:pt x="4331741" y="258063"/>
                </a:lnTo>
                <a:lnTo>
                  <a:pt x="4329074" y="249681"/>
                </a:lnTo>
                <a:lnTo>
                  <a:pt x="4325909" y="235741"/>
                </a:lnTo>
                <a:lnTo>
                  <a:pt x="4325010" y="222757"/>
                </a:lnTo>
                <a:lnTo>
                  <a:pt x="4325356" y="213135"/>
                </a:lnTo>
                <a:lnTo>
                  <a:pt x="4327109" y="200358"/>
                </a:lnTo>
                <a:lnTo>
                  <a:pt x="4330344" y="189102"/>
                </a:lnTo>
                <a:lnTo>
                  <a:pt x="4336715" y="176113"/>
                </a:lnTo>
                <a:lnTo>
                  <a:pt x="4344441" y="166750"/>
                </a:lnTo>
                <a:lnTo>
                  <a:pt x="4350410" y="161035"/>
                </a:lnTo>
                <a:lnTo>
                  <a:pt x="4357268" y="156971"/>
                </a:lnTo>
                <a:lnTo>
                  <a:pt x="4365015" y="154304"/>
                </a:lnTo>
                <a:lnTo>
                  <a:pt x="4372762" y="151764"/>
                </a:lnTo>
                <a:lnTo>
                  <a:pt x="4380890" y="150494"/>
                </a:lnTo>
                <a:lnTo>
                  <a:pt x="4397781" y="150494"/>
                </a:lnTo>
                <a:lnTo>
                  <a:pt x="4405782" y="151256"/>
                </a:lnTo>
                <a:lnTo>
                  <a:pt x="4413148" y="153034"/>
                </a:lnTo>
                <a:lnTo>
                  <a:pt x="4420514" y="154685"/>
                </a:lnTo>
                <a:lnTo>
                  <a:pt x="4427499" y="156971"/>
                </a:lnTo>
                <a:lnTo>
                  <a:pt x="4433976" y="159765"/>
                </a:lnTo>
                <a:lnTo>
                  <a:pt x="4433976" y="116712"/>
                </a:lnTo>
                <a:lnTo>
                  <a:pt x="4426737" y="113791"/>
                </a:lnTo>
                <a:lnTo>
                  <a:pt x="4418609" y="111378"/>
                </a:lnTo>
                <a:lnTo>
                  <a:pt x="4409592" y="109727"/>
                </a:lnTo>
                <a:lnTo>
                  <a:pt x="4407157" y="109265"/>
                </a:lnTo>
                <a:lnTo>
                  <a:pt x="4394704" y="107612"/>
                </a:lnTo>
                <a:lnTo>
                  <a:pt x="4381779" y="107060"/>
                </a:lnTo>
                <a:lnTo>
                  <a:pt x="4380006" y="107075"/>
                </a:lnTo>
                <a:lnTo>
                  <a:pt x="4367555" y="107956"/>
                </a:lnTo>
                <a:lnTo>
                  <a:pt x="4355007" y="110169"/>
                </a:lnTo>
                <a:lnTo>
                  <a:pt x="4342409" y="113664"/>
                </a:lnTo>
                <a:lnTo>
                  <a:pt x="4339233" y="114778"/>
                </a:lnTo>
                <a:lnTo>
                  <a:pt x="4327525" y="119903"/>
                </a:lnTo>
                <a:close/>
              </a:path>
              <a:path w="4883683" h="438150">
                <a:moveTo>
                  <a:pt x="3671849" y="142620"/>
                </a:moveTo>
                <a:lnTo>
                  <a:pt x="3666896" y="112521"/>
                </a:lnTo>
                <a:lnTo>
                  <a:pt x="3623208" y="112521"/>
                </a:lnTo>
                <a:lnTo>
                  <a:pt x="3623208" y="328802"/>
                </a:lnTo>
                <a:lnTo>
                  <a:pt x="3676040" y="328802"/>
                </a:lnTo>
                <a:lnTo>
                  <a:pt x="3676040" y="183895"/>
                </a:lnTo>
                <a:lnTo>
                  <a:pt x="3682758" y="175729"/>
                </a:lnTo>
                <a:lnTo>
                  <a:pt x="3692616" y="167743"/>
                </a:lnTo>
                <a:lnTo>
                  <a:pt x="3704488" y="161670"/>
                </a:lnTo>
                <a:lnTo>
                  <a:pt x="3709092" y="160009"/>
                </a:lnTo>
                <a:lnTo>
                  <a:pt x="3720812" y="156910"/>
                </a:lnTo>
                <a:lnTo>
                  <a:pt x="3733537" y="155051"/>
                </a:lnTo>
                <a:lnTo>
                  <a:pt x="3747287" y="154431"/>
                </a:lnTo>
                <a:lnTo>
                  <a:pt x="3751732" y="154431"/>
                </a:lnTo>
                <a:lnTo>
                  <a:pt x="3751732" y="108076"/>
                </a:lnTo>
                <a:lnTo>
                  <a:pt x="3747922" y="107441"/>
                </a:lnTo>
                <a:lnTo>
                  <a:pt x="3743223" y="107060"/>
                </a:lnTo>
                <a:lnTo>
                  <a:pt x="3735175" y="107094"/>
                </a:lnTo>
                <a:lnTo>
                  <a:pt x="3721644" y="108385"/>
                </a:lnTo>
                <a:lnTo>
                  <a:pt x="3709433" y="111549"/>
                </a:lnTo>
                <a:lnTo>
                  <a:pt x="3698519" y="116585"/>
                </a:lnTo>
                <a:lnTo>
                  <a:pt x="3689116" y="123078"/>
                </a:lnTo>
                <a:lnTo>
                  <a:pt x="3680073" y="131996"/>
                </a:lnTo>
                <a:lnTo>
                  <a:pt x="3672738" y="142620"/>
                </a:lnTo>
                <a:lnTo>
                  <a:pt x="3671849" y="142620"/>
                </a:lnTo>
                <a:close/>
              </a:path>
              <a:path w="4883683" h="438150">
                <a:moveTo>
                  <a:pt x="3190146" y="331963"/>
                </a:moveTo>
                <a:lnTo>
                  <a:pt x="3202906" y="333786"/>
                </a:lnTo>
                <a:lnTo>
                  <a:pt x="3216427" y="334390"/>
                </a:lnTo>
                <a:lnTo>
                  <a:pt x="3224570" y="334169"/>
                </a:lnTo>
                <a:lnTo>
                  <a:pt x="3237571" y="332802"/>
                </a:lnTo>
                <a:lnTo>
                  <a:pt x="3249826" y="330172"/>
                </a:lnTo>
                <a:lnTo>
                  <a:pt x="3261385" y="326263"/>
                </a:lnTo>
                <a:lnTo>
                  <a:pt x="3275967" y="318929"/>
                </a:lnTo>
                <a:lnTo>
                  <a:pt x="3286360" y="311661"/>
                </a:lnTo>
                <a:lnTo>
                  <a:pt x="3295675" y="303148"/>
                </a:lnTo>
                <a:lnTo>
                  <a:pt x="3305804" y="290355"/>
                </a:lnTo>
                <a:lnTo>
                  <a:pt x="3312190" y="279328"/>
                </a:lnTo>
                <a:lnTo>
                  <a:pt x="3317392" y="267207"/>
                </a:lnTo>
                <a:lnTo>
                  <a:pt x="3320026" y="259030"/>
                </a:lnTo>
                <a:lnTo>
                  <a:pt x="3322796" y="246927"/>
                </a:lnTo>
                <a:lnTo>
                  <a:pt x="3324458" y="234159"/>
                </a:lnTo>
                <a:lnTo>
                  <a:pt x="3325012" y="220725"/>
                </a:lnTo>
                <a:lnTo>
                  <a:pt x="3324742" y="211318"/>
                </a:lnTo>
                <a:lnTo>
                  <a:pt x="3323418" y="198358"/>
                </a:lnTo>
                <a:lnTo>
                  <a:pt x="3321006" y="186037"/>
                </a:lnTo>
                <a:lnTo>
                  <a:pt x="3317519" y="174370"/>
                </a:lnTo>
                <a:lnTo>
                  <a:pt x="3310604" y="158699"/>
                </a:lnTo>
                <a:lnTo>
                  <a:pt x="3303871" y="147994"/>
                </a:lnTo>
                <a:lnTo>
                  <a:pt x="3295929" y="138429"/>
                </a:lnTo>
                <a:lnTo>
                  <a:pt x="3284145" y="127846"/>
                </a:lnTo>
                <a:lnTo>
                  <a:pt x="3273467" y="120909"/>
                </a:lnTo>
                <a:lnTo>
                  <a:pt x="3261639" y="115315"/>
                </a:lnTo>
                <a:lnTo>
                  <a:pt x="3254304" y="112657"/>
                </a:lnTo>
                <a:lnTo>
                  <a:pt x="3242358" y="109558"/>
                </a:lnTo>
                <a:lnTo>
                  <a:pt x="3229615" y="107688"/>
                </a:lnTo>
                <a:lnTo>
                  <a:pt x="3216046" y="107060"/>
                </a:lnTo>
                <a:lnTo>
                  <a:pt x="3208037" y="107286"/>
                </a:lnTo>
                <a:lnTo>
                  <a:pt x="3195022" y="108693"/>
                </a:lnTo>
                <a:lnTo>
                  <a:pt x="3182742" y="111375"/>
                </a:lnTo>
                <a:lnTo>
                  <a:pt x="3171215" y="115315"/>
                </a:lnTo>
                <a:lnTo>
                  <a:pt x="3156542" y="122559"/>
                </a:lnTo>
                <a:lnTo>
                  <a:pt x="3146159" y="129836"/>
                </a:lnTo>
                <a:lnTo>
                  <a:pt x="3136925" y="138429"/>
                </a:lnTo>
                <a:lnTo>
                  <a:pt x="3126675" y="151164"/>
                </a:lnTo>
                <a:lnTo>
                  <a:pt x="3120277" y="162187"/>
                </a:lnTo>
                <a:lnTo>
                  <a:pt x="3115081" y="174370"/>
                </a:lnTo>
                <a:lnTo>
                  <a:pt x="3112537" y="182437"/>
                </a:lnTo>
                <a:lnTo>
                  <a:pt x="3109797" y="194562"/>
                </a:lnTo>
                <a:lnTo>
                  <a:pt x="3108143" y="207329"/>
                </a:lnTo>
                <a:lnTo>
                  <a:pt x="3107588" y="220725"/>
                </a:lnTo>
                <a:lnTo>
                  <a:pt x="3107853" y="230299"/>
                </a:lnTo>
                <a:lnTo>
                  <a:pt x="3109148" y="243267"/>
                </a:lnTo>
                <a:lnTo>
                  <a:pt x="3111547" y="255570"/>
                </a:lnTo>
                <a:lnTo>
                  <a:pt x="3115081" y="267207"/>
                </a:lnTo>
                <a:lnTo>
                  <a:pt x="3121933" y="282753"/>
                </a:lnTo>
                <a:lnTo>
                  <a:pt x="3128618" y="293488"/>
                </a:lnTo>
                <a:lnTo>
                  <a:pt x="3136544" y="303148"/>
                </a:lnTo>
                <a:lnTo>
                  <a:pt x="3148328" y="313642"/>
                </a:lnTo>
                <a:lnTo>
                  <a:pt x="3159006" y="320588"/>
                </a:lnTo>
                <a:lnTo>
                  <a:pt x="3170834" y="326263"/>
                </a:lnTo>
                <a:lnTo>
                  <a:pt x="3166262" y="251078"/>
                </a:lnTo>
                <a:lnTo>
                  <a:pt x="3165009" y="246473"/>
                </a:lnTo>
                <a:lnTo>
                  <a:pt x="3162910" y="234282"/>
                </a:lnTo>
                <a:lnTo>
                  <a:pt x="3162198" y="220725"/>
                </a:lnTo>
                <a:lnTo>
                  <a:pt x="3162319" y="214988"/>
                </a:lnTo>
                <a:lnTo>
                  <a:pt x="3163608" y="201987"/>
                </a:lnTo>
                <a:lnTo>
                  <a:pt x="3166262" y="190372"/>
                </a:lnTo>
                <a:lnTo>
                  <a:pt x="3168929" y="181609"/>
                </a:lnTo>
                <a:lnTo>
                  <a:pt x="3172612" y="174243"/>
                </a:lnTo>
                <a:lnTo>
                  <a:pt x="3177438" y="168275"/>
                </a:lnTo>
                <a:lnTo>
                  <a:pt x="3182137" y="162305"/>
                </a:lnTo>
                <a:lnTo>
                  <a:pt x="3187852" y="157860"/>
                </a:lnTo>
                <a:lnTo>
                  <a:pt x="3194456" y="154939"/>
                </a:lnTo>
                <a:lnTo>
                  <a:pt x="3201060" y="151891"/>
                </a:lnTo>
                <a:lnTo>
                  <a:pt x="3208299" y="150494"/>
                </a:lnTo>
                <a:lnTo>
                  <a:pt x="3223920" y="150494"/>
                </a:lnTo>
                <a:lnTo>
                  <a:pt x="3231159" y="151891"/>
                </a:lnTo>
                <a:lnTo>
                  <a:pt x="3237890" y="154939"/>
                </a:lnTo>
                <a:lnTo>
                  <a:pt x="3244621" y="157860"/>
                </a:lnTo>
                <a:lnTo>
                  <a:pt x="3250336" y="162305"/>
                </a:lnTo>
                <a:lnTo>
                  <a:pt x="3255162" y="168275"/>
                </a:lnTo>
                <a:lnTo>
                  <a:pt x="3259861" y="174243"/>
                </a:lnTo>
                <a:lnTo>
                  <a:pt x="3263544" y="181609"/>
                </a:lnTo>
                <a:lnTo>
                  <a:pt x="3266211" y="190372"/>
                </a:lnTo>
                <a:lnTo>
                  <a:pt x="3267509" y="194978"/>
                </a:lnTo>
                <a:lnTo>
                  <a:pt x="3269602" y="207169"/>
                </a:lnTo>
                <a:lnTo>
                  <a:pt x="3270275" y="220725"/>
                </a:lnTo>
                <a:lnTo>
                  <a:pt x="3270163" y="226463"/>
                </a:lnTo>
                <a:lnTo>
                  <a:pt x="3268919" y="239464"/>
                </a:lnTo>
                <a:lnTo>
                  <a:pt x="3266211" y="251078"/>
                </a:lnTo>
                <a:lnTo>
                  <a:pt x="3263544" y="259841"/>
                </a:lnTo>
                <a:lnTo>
                  <a:pt x="3259861" y="267207"/>
                </a:lnTo>
                <a:lnTo>
                  <a:pt x="3255162" y="273050"/>
                </a:lnTo>
                <a:lnTo>
                  <a:pt x="3250336" y="279018"/>
                </a:lnTo>
                <a:lnTo>
                  <a:pt x="3244748" y="283463"/>
                </a:lnTo>
                <a:lnTo>
                  <a:pt x="3238144" y="286512"/>
                </a:lnTo>
                <a:lnTo>
                  <a:pt x="3231540" y="289559"/>
                </a:lnTo>
                <a:lnTo>
                  <a:pt x="3224428" y="291083"/>
                </a:lnTo>
                <a:lnTo>
                  <a:pt x="3208553" y="291083"/>
                </a:lnTo>
                <a:lnTo>
                  <a:pt x="3201314" y="289559"/>
                </a:lnTo>
                <a:lnTo>
                  <a:pt x="3194710" y="286512"/>
                </a:lnTo>
                <a:lnTo>
                  <a:pt x="3188106" y="283463"/>
                </a:lnTo>
                <a:lnTo>
                  <a:pt x="3182391" y="279018"/>
                </a:lnTo>
                <a:lnTo>
                  <a:pt x="3178162" y="328905"/>
                </a:lnTo>
                <a:lnTo>
                  <a:pt x="3190146" y="331963"/>
                </a:lnTo>
                <a:close/>
              </a:path>
              <a:path w="4883683" h="438150">
                <a:moveTo>
                  <a:pt x="3182391" y="279018"/>
                </a:moveTo>
                <a:lnTo>
                  <a:pt x="3177565" y="273050"/>
                </a:lnTo>
                <a:lnTo>
                  <a:pt x="3172739" y="267207"/>
                </a:lnTo>
                <a:lnTo>
                  <a:pt x="3168929" y="259841"/>
                </a:lnTo>
                <a:lnTo>
                  <a:pt x="3166262" y="251078"/>
                </a:lnTo>
                <a:lnTo>
                  <a:pt x="3170834" y="326263"/>
                </a:lnTo>
                <a:lnTo>
                  <a:pt x="3178162" y="328905"/>
                </a:lnTo>
                <a:lnTo>
                  <a:pt x="3182391" y="279018"/>
                </a:lnTo>
                <a:close/>
              </a:path>
              <a:path w="4883683" h="438150">
                <a:moveTo>
                  <a:pt x="2781452" y="328802"/>
                </a:moveTo>
                <a:lnTo>
                  <a:pt x="2781452" y="179958"/>
                </a:lnTo>
                <a:lnTo>
                  <a:pt x="2785008" y="175640"/>
                </a:lnTo>
                <a:lnTo>
                  <a:pt x="2789072" y="171703"/>
                </a:lnTo>
                <a:lnTo>
                  <a:pt x="2797835" y="164718"/>
                </a:lnTo>
                <a:lnTo>
                  <a:pt x="2807233" y="159257"/>
                </a:lnTo>
                <a:lnTo>
                  <a:pt x="2812059" y="156844"/>
                </a:lnTo>
                <a:lnTo>
                  <a:pt x="2817012" y="154939"/>
                </a:lnTo>
                <a:lnTo>
                  <a:pt x="2821838" y="153542"/>
                </a:lnTo>
                <a:lnTo>
                  <a:pt x="2826791" y="152272"/>
                </a:lnTo>
                <a:lnTo>
                  <a:pt x="2831490" y="151510"/>
                </a:lnTo>
                <a:lnTo>
                  <a:pt x="2836189" y="151510"/>
                </a:lnTo>
                <a:lnTo>
                  <a:pt x="2844952" y="151637"/>
                </a:lnTo>
                <a:lnTo>
                  <a:pt x="2851683" y="153796"/>
                </a:lnTo>
                <a:lnTo>
                  <a:pt x="2856382" y="157860"/>
                </a:lnTo>
                <a:lnTo>
                  <a:pt x="2861081" y="161797"/>
                </a:lnTo>
                <a:lnTo>
                  <a:pt x="2864256" y="167131"/>
                </a:lnTo>
                <a:lnTo>
                  <a:pt x="2865907" y="173608"/>
                </a:lnTo>
                <a:lnTo>
                  <a:pt x="2867177" y="180085"/>
                </a:lnTo>
                <a:lnTo>
                  <a:pt x="2867685" y="188213"/>
                </a:lnTo>
                <a:lnTo>
                  <a:pt x="2867812" y="328802"/>
                </a:lnTo>
                <a:lnTo>
                  <a:pt x="2920771" y="328802"/>
                </a:lnTo>
                <a:lnTo>
                  <a:pt x="2920771" y="179958"/>
                </a:lnTo>
                <a:lnTo>
                  <a:pt x="2924327" y="175640"/>
                </a:lnTo>
                <a:lnTo>
                  <a:pt x="2932709" y="168147"/>
                </a:lnTo>
                <a:lnTo>
                  <a:pt x="2941726" y="161670"/>
                </a:lnTo>
                <a:lnTo>
                  <a:pt x="2946552" y="159257"/>
                </a:lnTo>
                <a:lnTo>
                  <a:pt x="2951378" y="156844"/>
                </a:lnTo>
                <a:lnTo>
                  <a:pt x="2956204" y="154939"/>
                </a:lnTo>
                <a:lnTo>
                  <a:pt x="2961157" y="153542"/>
                </a:lnTo>
                <a:lnTo>
                  <a:pt x="2966110" y="152272"/>
                </a:lnTo>
                <a:lnTo>
                  <a:pt x="2970809" y="151510"/>
                </a:lnTo>
                <a:lnTo>
                  <a:pt x="2975508" y="151510"/>
                </a:lnTo>
                <a:lnTo>
                  <a:pt x="2984144" y="151637"/>
                </a:lnTo>
                <a:lnTo>
                  <a:pt x="2990748" y="153796"/>
                </a:lnTo>
                <a:lnTo>
                  <a:pt x="2995574" y="157860"/>
                </a:lnTo>
                <a:lnTo>
                  <a:pt x="3000273" y="161797"/>
                </a:lnTo>
                <a:lnTo>
                  <a:pt x="3003575" y="167131"/>
                </a:lnTo>
                <a:lnTo>
                  <a:pt x="3005099" y="173608"/>
                </a:lnTo>
                <a:lnTo>
                  <a:pt x="3005861" y="176656"/>
                </a:lnTo>
                <a:lnTo>
                  <a:pt x="3006369" y="180085"/>
                </a:lnTo>
                <a:lnTo>
                  <a:pt x="3006750" y="184150"/>
                </a:lnTo>
                <a:lnTo>
                  <a:pt x="3007004" y="188213"/>
                </a:lnTo>
                <a:lnTo>
                  <a:pt x="3007131" y="192531"/>
                </a:lnTo>
                <a:lnTo>
                  <a:pt x="3007131" y="328802"/>
                </a:lnTo>
                <a:lnTo>
                  <a:pt x="3060090" y="328802"/>
                </a:lnTo>
                <a:lnTo>
                  <a:pt x="3059963" y="182244"/>
                </a:lnTo>
                <a:lnTo>
                  <a:pt x="3059582" y="177164"/>
                </a:lnTo>
                <a:lnTo>
                  <a:pt x="3059328" y="172212"/>
                </a:lnTo>
                <a:lnTo>
                  <a:pt x="3058820" y="167512"/>
                </a:lnTo>
                <a:lnTo>
                  <a:pt x="3058185" y="163321"/>
                </a:lnTo>
                <a:lnTo>
                  <a:pt x="3057550" y="159257"/>
                </a:lnTo>
                <a:lnTo>
                  <a:pt x="3056661" y="155447"/>
                </a:lnTo>
                <a:lnTo>
                  <a:pt x="3055645" y="152145"/>
                </a:lnTo>
                <a:lnTo>
                  <a:pt x="3054629" y="148716"/>
                </a:lnTo>
                <a:lnTo>
                  <a:pt x="3051835" y="142875"/>
                </a:lnTo>
                <a:lnTo>
                  <a:pt x="3046360" y="133978"/>
                </a:lnTo>
                <a:lnTo>
                  <a:pt x="3037905" y="124518"/>
                </a:lnTo>
                <a:lnTo>
                  <a:pt x="3027578" y="116839"/>
                </a:lnTo>
                <a:lnTo>
                  <a:pt x="3014950" y="111105"/>
                </a:lnTo>
                <a:lnTo>
                  <a:pt x="3002518" y="108184"/>
                </a:lnTo>
                <a:lnTo>
                  <a:pt x="2988589" y="107060"/>
                </a:lnTo>
                <a:lnTo>
                  <a:pt x="2980461" y="107060"/>
                </a:lnTo>
                <a:lnTo>
                  <a:pt x="2972714" y="108076"/>
                </a:lnTo>
                <a:lnTo>
                  <a:pt x="2965475" y="109981"/>
                </a:lnTo>
                <a:lnTo>
                  <a:pt x="2958363" y="112013"/>
                </a:lnTo>
                <a:lnTo>
                  <a:pt x="2951632" y="114680"/>
                </a:lnTo>
                <a:lnTo>
                  <a:pt x="2945282" y="118109"/>
                </a:lnTo>
                <a:lnTo>
                  <a:pt x="2939059" y="121538"/>
                </a:lnTo>
                <a:lnTo>
                  <a:pt x="2933344" y="125602"/>
                </a:lnTo>
                <a:lnTo>
                  <a:pt x="2928264" y="130301"/>
                </a:lnTo>
                <a:lnTo>
                  <a:pt x="2923057" y="135127"/>
                </a:lnTo>
                <a:lnTo>
                  <a:pt x="2918485" y="140334"/>
                </a:lnTo>
                <a:lnTo>
                  <a:pt x="2914294" y="146176"/>
                </a:lnTo>
                <a:lnTo>
                  <a:pt x="2912799" y="144854"/>
                </a:lnTo>
                <a:lnTo>
                  <a:pt x="2906021" y="133259"/>
                </a:lnTo>
                <a:lnTo>
                  <a:pt x="2897553" y="123827"/>
                </a:lnTo>
                <a:lnTo>
                  <a:pt x="2887370" y="116585"/>
                </a:lnTo>
                <a:lnTo>
                  <a:pt x="2874566" y="110971"/>
                </a:lnTo>
                <a:lnTo>
                  <a:pt x="2862156" y="108038"/>
                </a:lnTo>
                <a:lnTo>
                  <a:pt x="2848889" y="107060"/>
                </a:lnTo>
                <a:lnTo>
                  <a:pt x="2840888" y="107060"/>
                </a:lnTo>
                <a:lnTo>
                  <a:pt x="2833268" y="108076"/>
                </a:lnTo>
                <a:lnTo>
                  <a:pt x="2826029" y="110108"/>
                </a:lnTo>
                <a:lnTo>
                  <a:pt x="2818790" y="112140"/>
                </a:lnTo>
                <a:lnTo>
                  <a:pt x="2812186" y="114807"/>
                </a:lnTo>
                <a:lnTo>
                  <a:pt x="2806090" y="118109"/>
                </a:lnTo>
                <a:lnTo>
                  <a:pt x="2800121" y="121284"/>
                </a:lnTo>
                <a:lnTo>
                  <a:pt x="2794660" y="125094"/>
                </a:lnTo>
                <a:lnTo>
                  <a:pt x="2789961" y="129412"/>
                </a:lnTo>
                <a:lnTo>
                  <a:pt x="2785135" y="133730"/>
                </a:lnTo>
                <a:lnTo>
                  <a:pt x="2781198" y="138175"/>
                </a:lnTo>
                <a:lnTo>
                  <a:pt x="2778150" y="142620"/>
                </a:lnTo>
                <a:lnTo>
                  <a:pt x="2777261" y="142620"/>
                </a:lnTo>
                <a:lnTo>
                  <a:pt x="2772308" y="112521"/>
                </a:lnTo>
                <a:lnTo>
                  <a:pt x="2728620" y="112521"/>
                </a:lnTo>
                <a:lnTo>
                  <a:pt x="2728620" y="328802"/>
                </a:lnTo>
                <a:lnTo>
                  <a:pt x="2781452" y="328802"/>
                </a:lnTo>
                <a:close/>
              </a:path>
              <a:path w="4883683" h="438150">
                <a:moveTo>
                  <a:pt x="2545602" y="114840"/>
                </a:moveTo>
                <a:lnTo>
                  <a:pt x="2534228" y="120422"/>
                </a:lnTo>
                <a:lnTo>
                  <a:pt x="2539136" y="195071"/>
                </a:lnTo>
                <a:lnTo>
                  <a:pt x="2539898" y="188721"/>
                </a:lnTo>
                <a:lnTo>
                  <a:pt x="2541422" y="182625"/>
                </a:lnTo>
                <a:lnTo>
                  <a:pt x="2545602" y="114840"/>
                </a:lnTo>
                <a:close/>
              </a:path>
              <a:path w="4883683" h="438150">
                <a:moveTo>
                  <a:pt x="2678787" y="203825"/>
                </a:moveTo>
                <a:lnTo>
                  <a:pt x="2677450" y="190754"/>
                </a:lnTo>
                <a:lnTo>
                  <a:pt x="2675219" y="178650"/>
                </a:lnTo>
                <a:lnTo>
                  <a:pt x="2672105" y="167512"/>
                </a:lnTo>
                <a:lnTo>
                  <a:pt x="2666306" y="153271"/>
                </a:lnTo>
                <a:lnTo>
                  <a:pt x="2659960" y="142356"/>
                </a:lnTo>
                <a:lnTo>
                  <a:pt x="2652420" y="132968"/>
                </a:lnTo>
                <a:lnTo>
                  <a:pt x="2644791" y="125881"/>
                </a:lnTo>
                <a:lnTo>
                  <a:pt x="2634293" y="118760"/>
                </a:lnTo>
                <a:lnTo>
                  <a:pt x="2622575" y="113410"/>
                </a:lnTo>
                <a:lnTo>
                  <a:pt x="2610499" y="109861"/>
                </a:lnTo>
                <a:lnTo>
                  <a:pt x="2597976" y="107765"/>
                </a:lnTo>
                <a:lnTo>
                  <a:pt x="2584729" y="107060"/>
                </a:lnTo>
                <a:lnTo>
                  <a:pt x="2584016" y="107063"/>
                </a:lnTo>
                <a:lnTo>
                  <a:pt x="2571309" y="107959"/>
                </a:lnTo>
                <a:lnTo>
                  <a:pt x="2558846" y="110432"/>
                </a:lnTo>
                <a:lnTo>
                  <a:pt x="2546629" y="114426"/>
                </a:lnTo>
                <a:lnTo>
                  <a:pt x="2541422" y="182625"/>
                </a:lnTo>
                <a:lnTo>
                  <a:pt x="2543708" y="177037"/>
                </a:lnTo>
                <a:lnTo>
                  <a:pt x="2545867" y="171322"/>
                </a:lnTo>
                <a:lnTo>
                  <a:pt x="2548915" y="166369"/>
                </a:lnTo>
                <a:lnTo>
                  <a:pt x="2552725" y="162178"/>
                </a:lnTo>
                <a:lnTo>
                  <a:pt x="2556535" y="157860"/>
                </a:lnTo>
                <a:lnTo>
                  <a:pt x="2560980" y="154558"/>
                </a:lnTo>
                <a:lnTo>
                  <a:pt x="2566187" y="152145"/>
                </a:lnTo>
                <a:lnTo>
                  <a:pt x="2571394" y="149605"/>
                </a:lnTo>
                <a:lnTo>
                  <a:pt x="2577363" y="148462"/>
                </a:lnTo>
                <a:lnTo>
                  <a:pt x="2590698" y="148462"/>
                </a:lnTo>
                <a:lnTo>
                  <a:pt x="2596540" y="149605"/>
                </a:lnTo>
                <a:lnTo>
                  <a:pt x="2601620" y="152145"/>
                </a:lnTo>
                <a:lnTo>
                  <a:pt x="2606573" y="154558"/>
                </a:lnTo>
                <a:lnTo>
                  <a:pt x="2610764" y="157860"/>
                </a:lnTo>
                <a:lnTo>
                  <a:pt x="2614066" y="162178"/>
                </a:lnTo>
                <a:lnTo>
                  <a:pt x="2617368" y="166369"/>
                </a:lnTo>
                <a:lnTo>
                  <a:pt x="2619908" y="171322"/>
                </a:lnTo>
                <a:lnTo>
                  <a:pt x="2621686" y="177037"/>
                </a:lnTo>
                <a:lnTo>
                  <a:pt x="2623337" y="182625"/>
                </a:lnTo>
                <a:lnTo>
                  <a:pt x="2624226" y="188721"/>
                </a:lnTo>
                <a:lnTo>
                  <a:pt x="2624226" y="195071"/>
                </a:lnTo>
                <a:lnTo>
                  <a:pt x="2539136" y="195071"/>
                </a:lnTo>
                <a:lnTo>
                  <a:pt x="2534228" y="120422"/>
                </a:lnTo>
                <a:lnTo>
                  <a:pt x="2523682" y="127523"/>
                </a:lnTo>
                <a:lnTo>
                  <a:pt x="2513990" y="136143"/>
                </a:lnTo>
                <a:lnTo>
                  <a:pt x="2503208" y="149336"/>
                </a:lnTo>
                <a:lnTo>
                  <a:pt x="2496674" y="160367"/>
                </a:lnTo>
                <a:lnTo>
                  <a:pt x="2491130" y="172719"/>
                </a:lnTo>
                <a:lnTo>
                  <a:pt x="2487207" y="185235"/>
                </a:lnTo>
                <a:lnTo>
                  <a:pt x="2484730" y="197403"/>
                </a:lnTo>
                <a:lnTo>
                  <a:pt x="2483243" y="210426"/>
                </a:lnTo>
                <a:lnTo>
                  <a:pt x="2482748" y="224281"/>
                </a:lnTo>
                <a:lnTo>
                  <a:pt x="2482751" y="225342"/>
                </a:lnTo>
                <a:lnTo>
                  <a:pt x="2483360" y="239423"/>
                </a:lnTo>
                <a:lnTo>
                  <a:pt x="2485051" y="252435"/>
                </a:lnTo>
                <a:lnTo>
                  <a:pt x="2487845" y="264368"/>
                </a:lnTo>
                <a:lnTo>
                  <a:pt x="2491765" y="275208"/>
                </a:lnTo>
                <a:lnTo>
                  <a:pt x="2499845" y="290561"/>
                </a:lnTo>
                <a:lnTo>
                  <a:pt x="2507404" y="300688"/>
                </a:lnTo>
                <a:lnTo>
                  <a:pt x="2516149" y="309371"/>
                </a:lnTo>
                <a:lnTo>
                  <a:pt x="2528545" y="318260"/>
                </a:lnTo>
                <a:lnTo>
                  <a:pt x="2539889" y="324042"/>
                </a:lnTo>
                <a:lnTo>
                  <a:pt x="2552217" y="328421"/>
                </a:lnTo>
                <a:lnTo>
                  <a:pt x="2570185" y="332392"/>
                </a:lnTo>
                <a:lnTo>
                  <a:pt x="2582842" y="333888"/>
                </a:lnTo>
                <a:lnTo>
                  <a:pt x="2595905" y="334390"/>
                </a:lnTo>
                <a:lnTo>
                  <a:pt x="2602078" y="334313"/>
                </a:lnTo>
                <a:lnTo>
                  <a:pt x="2614922" y="333645"/>
                </a:lnTo>
                <a:lnTo>
                  <a:pt x="2627524" y="332311"/>
                </a:lnTo>
                <a:lnTo>
                  <a:pt x="2639847" y="330326"/>
                </a:lnTo>
                <a:lnTo>
                  <a:pt x="2648659" y="328542"/>
                </a:lnTo>
                <a:lnTo>
                  <a:pt x="2661656" y="325301"/>
                </a:lnTo>
                <a:lnTo>
                  <a:pt x="2671343" y="321944"/>
                </a:lnTo>
                <a:lnTo>
                  <a:pt x="2671343" y="279653"/>
                </a:lnTo>
                <a:lnTo>
                  <a:pt x="2661905" y="282687"/>
                </a:lnTo>
                <a:lnTo>
                  <a:pt x="2649619" y="286015"/>
                </a:lnTo>
                <a:lnTo>
                  <a:pt x="2637434" y="288670"/>
                </a:lnTo>
                <a:lnTo>
                  <a:pt x="2630360" y="289831"/>
                </a:lnTo>
                <a:lnTo>
                  <a:pt x="2617631" y="291247"/>
                </a:lnTo>
                <a:lnTo>
                  <a:pt x="2605303" y="291718"/>
                </a:lnTo>
                <a:lnTo>
                  <a:pt x="2604300" y="291715"/>
                </a:lnTo>
                <a:lnTo>
                  <a:pt x="2591232" y="290901"/>
                </a:lnTo>
                <a:lnTo>
                  <a:pt x="2579141" y="288670"/>
                </a:lnTo>
                <a:lnTo>
                  <a:pt x="2571140" y="286765"/>
                </a:lnTo>
                <a:lnTo>
                  <a:pt x="2564028" y="283463"/>
                </a:lnTo>
                <a:lnTo>
                  <a:pt x="2558059" y="279145"/>
                </a:lnTo>
                <a:lnTo>
                  <a:pt x="2551963" y="274700"/>
                </a:lnTo>
                <a:lnTo>
                  <a:pt x="2547137" y="268985"/>
                </a:lnTo>
                <a:lnTo>
                  <a:pt x="2543454" y="262000"/>
                </a:lnTo>
                <a:lnTo>
                  <a:pt x="2538806" y="249725"/>
                </a:lnTo>
                <a:lnTo>
                  <a:pt x="2536723" y="236346"/>
                </a:lnTo>
                <a:lnTo>
                  <a:pt x="2678455" y="236346"/>
                </a:lnTo>
                <a:lnTo>
                  <a:pt x="2678836" y="231139"/>
                </a:lnTo>
                <a:lnTo>
                  <a:pt x="2678963" y="224789"/>
                </a:lnTo>
                <a:lnTo>
                  <a:pt x="2679217" y="217423"/>
                </a:lnTo>
                <a:lnTo>
                  <a:pt x="2678787" y="203825"/>
                </a:lnTo>
                <a:close/>
              </a:path>
              <a:path w="4883683" h="438150">
                <a:moveTo>
                  <a:pt x="1883562" y="177672"/>
                </a:moveTo>
                <a:lnTo>
                  <a:pt x="1883562" y="187451"/>
                </a:lnTo>
                <a:lnTo>
                  <a:pt x="1885213" y="195833"/>
                </a:lnTo>
                <a:lnTo>
                  <a:pt x="1888388" y="202564"/>
                </a:lnTo>
                <a:lnTo>
                  <a:pt x="1891563" y="209295"/>
                </a:lnTo>
                <a:lnTo>
                  <a:pt x="1895881" y="215010"/>
                </a:lnTo>
                <a:lnTo>
                  <a:pt x="1901342" y="219455"/>
                </a:lnTo>
                <a:lnTo>
                  <a:pt x="1906803" y="223900"/>
                </a:lnTo>
                <a:lnTo>
                  <a:pt x="1913026" y="227456"/>
                </a:lnTo>
                <a:lnTo>
                  <a:pt x="1920138" y="230250"/>
                </a:lnTo>
                <a:lnTo>
                  <a:pt x="1927377" y="233044"/>
                </a:lnTo>
                <a:lnTo>
                  <a:pt x="1934743" y="235457"/>
                </a:lnTo>
                <a:lnTo>
                  <a:pt x="1942490" y="237489"/>
                </a:lnTo>
                <a:lnTo>
                  <a:pt x="1948586" y="239013"/>
                </a:lnTo>
                <a:lnTo>
                  <a:pt x="1954428" y="240410"/>
                </a:lnTo>
                <a:lnTo>
                  <a:pt x="1960016" y="241934"/>
                </a:lnTo>
                <a:lnTo>
                  <a:pt x="1965604" y="243458"/>
                </a:lnTo>
                <a:lnTo>
                  <a:pt x="1970557" y="245237"/>
                </a:lnTo>
                <a:lnTo>
                  <a:pt x="1974875" y="247268"/>
                </a:lnTo>
                <a:lnTo>
                  <a:pt x="1979193" y="249173"/>
                </a:lnTo>
                <a:lnTo>
                  <a:pt x="1982622" y="251713"/>
                </a:lnTo>
                <a:lnTo>
                  <a:pt x="1985289" y="254634"/>
                </a:lnTo>
                <a:lnTo>
                  <a:pt x="1987829" y="257682"/>
                </a:lnTo>
                <a:lnTo>
                  <a:pt x="1989226" y="261492"/>
                </a:lnTo>
                <a:lnTo>
                  <a:pt x="1989226" y="270509"/>
                </a:lnTo>
                <a:lnTo>
                  <a:pt x="1987956" y="274319"/>
                </a:lnTo>
                <a:lnTo>
                  <a:pt x="1985543" y="277621"/>
                </a:lnTo>
                <a:lnTo>
                  <a:pt x="1983257" y="280796"/>
                </a:lnTo>
                <a:lnTo>
                  <a:pt x="1979955" y="283463"/>
                </a:lnTo>
                <a:lnTo>
                  <a:pt x="1975891" y="285495"/>
                </a:lnTo>
                <a:lnTo>
                  <a:pt x="1971827" y="287527"/>
                </a:lnTo>
                <a:lnTo>
                  <a:pt x="1966874" y="289051"/>
                </a:lnTo>
                <a:lnTo>
                  <a:pt x="1961286" y="290067"/>
                </a:lnTo>
                <a:lnTo>
                  <a:pt x="1955571" y="291083"/>
                </a:lnTo>
                <a:lnTo>
                  <a:pt x="1949475" y="291464"/>
                </a:lnTo>
                <a:lnTo>
                  <a:pt x="1941014" y="291451"/>
                </a:lnTo>
                <a:lnTo>
                  <a:pt x="1928695" y="290801"/>
                </a:lnTo>
                <a:lnTo>
                  <a:pt x="1915566" y="289178"/>
                </a:lnTo>
                <a:lnTo>
                  <a:pt x="1908294" y="287839"/>
                </a:lnTo>
                <a:lnTo>
                  <a:pt x="1896199" y="284732"/>
                </a:lnTo>
                <a:lnTo>
                  <a:pt x="1883308" y="280415"/>
                </a:lnTo>
                <a:lnTo>
                  <a:pt x="1883308" y="322960"/>
                </a:lnTo>
                <a:lnTo>
                  <a:pt x="1896951" y="327872"/>
                </a:lnTo>
                <a:lnTo>
                  <a:pt x="1910486" y="331088"/>
                </a:lnTo>
                <a:lnTo>
                  <a:pt x="1921239" y="332824"/>
                </a:lnTo>
                <a:lnTo>
                  <a:pt x="1933850" y="333994"/>
                </a:lnTo>
                <a:lnTo>
                  <a:pt x="1947443" y="334390"/>
                </a:lnTo>
                <a:lnTo>
                  <a:pt x="1947707" y="334390"/>
                </a:lnTo>
                <a:lnTo>
                  <a:pt x="1961071" y="333908"/>
                </a:lnTo>
                <a:lnTo>
                  <a:pt x="1973683" y="332478"/>
                </a:lnTo>
                <a:lnTo>
                  <a:pt x="1985543" y="330072"/>
                </a:lnTo>
                <a:lnTo>
                  <a:pt x="1992822" y="327936"/>
                </a:lnTo>
                <a:lnTo>
                  <a:pt x="2004711" y="323007"/>
                </a:lnTo>
                <a:lnTo>
                  <a:pt x="2015134" y="316610"/>
                </a:lnTo>
                <a:lnTo>
                  <a:pt x="2027545" y="304777"/>
                </a:lnTo>
                <a:lnTo>
                  <a:pt x="2034438" y="294004"/>
                </a:lnTo>
                <a:lnTo>
                  <a:pt x="2037240" y="287627"/>
                </a:lnTo>
                <a:lnTo>
                  <a:pt x="2040385" y="275549"/>
                </a:lnTo>
                <a:lnTo>
                  <a:pt x="2041423" y="262000"/>
                </a:lnTo>
                <a:lnTo>
                  <a:pt x="2041369" y="258818"/>
                </a:lnTo>
                <a:lnTo>
                  <a:pt x="2039702" y="245459"/>
                </a:lnTo>
                <a:lnTo>
                  <a:pt x="2035708" y="234441"/>
                </a:lnTo>
                <a:lnTo>
                  <a:pt x="2031898" y="227202"/>
                </a:lnTo>
                <a:lnTo>
                  <a:pt x="2027072" y="221360"/>
                </a:lnTo>
                <a:lnTo>
                  <a:pt x="2021103" y="216788"/>
                </a:lnTo>
                <a:lnTo>
                  <a:pt x="2015134" y="212343"/>
                </a:lnTo>
                <a:lnTo>
                  <a:pt x="2008403" y="208787"/>
                </a:lnTo>
                <a:lnTo>
                  <a:pt x="2001037" y="206247"/>
                </a:lnTo>
                <a:lnTo>
                  <a:pt x="1993544" y="203707"/>
                </a:lnTo>
                <a:lnTo>
                  <a:pt x="1986178" y="201548"/>
                </a:lnTo>
                <a:lnTo>
                  <a:pt x="1978685" y="199770"/>
                </a:lnTo>
                <a:lnTo>
                  <a:pt x="1973986" y="198627"/>
                </a:lnTo>
                <a:lnTo>
                  <a:pt x="1969033" y="197357"/>
                </a:lnTo>
                <a:lnTo>
                  <a:pt x="1963953" y="196087"/>
                </a:lnTo>
                <a:lnTo>
                  <a:pt x="1958873" y="194817"/>
                </a:lnTo>
                <a:lnTo>
                  <a:pt x="1954047" y="193166"/>
                </a:lnTo>
                <a:lnTo>
                  <a:pt x="1949475" y="191262"/>
                </a:lnTo>
                <a:lnTo>
                  <a:pt x="1944776" y="189356"/>
                </a:lnTo>
                <a:lnTo>
                  <a:pt x="1941220" y="186816"/>
                </a:lnTo>
                <a:lnTo>
                  <a:pt x="1938553" y="183641"/>
                </a:lnTo>
                <a:lnTo>
                  <a:pt x="1936013" y="180593"/>
                </a:lnTo>
                <a:lnTo>
                  <a:pt x="1934743" y="176529"/>
                </a:lnTo>
                <a:lnTo>
                  <a:pt x="1934743" y="168782"/>
                </a:lnTo>
                <a:lnTo>
                  <a:pt x="1935251" y="166115"/>
                </a:lnTo>
                <a:lnTo>
                  <a:pt x="1936521" y="163448"/>
                </a:lnTo>
                <a:lnTo>
                  <a:pt x="1939569" y="158622"/>
                </a:lnTo>
                <a:lnTo>
                  <a:pt x="1942236" y="156590"/>
                </a:lnTo>
                <a:lnTo>
                  <a:pt x="1945030" y="154558"/>
                </a:lnTo>
                <a:lnTo>
                  <a:pt x="1948459" y="152907"/>
                </a:lnTo>
                <a:lnTo>
                  <a:pt x="1952777" y="151764"/>
                </a:lnTo>
                <a:lnTo>
                  <a:pt x="1957095" y="150621"/>
                </a:lnTo>
                <a:lnTo>
                  <a:pt x="1962429" y="149987"/>
                </a:lnTo>
                <a:lnTo>
                  <a:pt x="1973605" y="149987"/>
                </a:lnTo>
                <a:lnTo>
                  <a:pt x="1978812" y="150367"/>
                </a:lnTo>
                <a:lnTo>
                  <a:pt x="1984273" y="151002"/>
                </a:lnTo>
                <a:lnTo>
                  <a:pt x="1989734" y="151637"/>
                </a:lnTo>
                <a:lnTo>
                  <a:pt x="1995322" y="152526"/>
                </a:lnTo>
                <a:lnTo>
                  <a:pt x="2000910" y="153542"/>
                </a:lnTo>
                <a:lnTo>
                  <a:pt x="2006498" y="154558"/>
                </a:lnTo>
                <a:lnTo>
                  <a:pt x="2011959" y="155828"/>
                </a:lnTo>
                <a:lnTo>
                  <a:pt x="2017420" y="157225"/>
                </a:lnTo>
                <a:lnTo>
                  <a:pt x="2022881" y="158622"/>
                </a:lnTo>
                <a:lnTo>
                  <a:pt x="2027961" y="160146"/>
                </a:lnTo>
                <a:lnTo>
                  <a:pt x="2032914" y="161797"/>
                </a:lnTo>
                <a:lnTo>
                  <a:pt x="2032914" y="118744"/>
                </a:lnTo>
                <a:lnTo>
                  <a:pt x="2026541" y="116567"/>
                </a:lnTo>
                <a:lnTo>
                  <a:pt x="2014513" y="113176"/>
                </a:lnTo>
                <a:lnTo>
                  <a:pt x="2001418" y="110362"/>
                </a:lnTo>
                <a:lnTo>
                  <a:pt x="1990051" y="108606"/>
                </a:lnTo>
                <a:lnTo>
                  <a:pt x="1977408" y="107452"/>
                </a:lnTo>
                <a:lnTo>
                  <a:pt x="1964207" y="107060"/>
                </a:lnTo>
                <a:lnTo>
                  <a:pt x="1958108" y="107221"/>
                </a:lnTo>
                <a:lnTo>
                  <a:pt x="1945387" y="108621"/>
                </a:lnTo>
                <a:lnTo>
                  <a:pt x="1933219" y="111378"/>
                </a:lnTo>
                <a:lnTo>
                  <a:pt x="1918052" y="117480"/>
                </a:lnTo>
                <a:lnTo>
                  <a:pt x="1907565" y="124332"/>
                </a:lnTo>
                <a:lnTo>
                  <a:pt x="1896826" y="135240"/>
                </a:lnTo>
                <a:lnTo>
                  <a:pt x="1890039" y="146303"/>
                </a:lnTo>
                <a:lnTo>
                  <a:pt x="1887635" y="152022"/>
                </a:lnTo>
                <a:lnTo>
                  <a:pt x="1884580" y="164092"/>
                </a:lnTo>
                <a:lnTo>
                  <a:pt x="1883562" y="177672"/>
                </a:lnTo>
                <a:close/>
              </a:path>
              <a:path w="4883683" h="438150">
                <a:moveTo>
                  <a:pt x="1711866" y="331963"/>
                </a:moveTo>
                <a:lnTo>
                  <a:pt x="1724626" y="333786"/>
                </a:lnTo>
                <a:lnTo>
                  <a:pt x="1738147" y="334390"/>
                </a:lnTo>
                <a:lnTo>
                  <a:pt x="1746290" y="334169"/>
                </a:lnTo>
                <a:lnTo>
                  <a:pt x="1759291" y="332802"/>
                </a:lnTo>
                <a:lnTo>
                  <a:pt x="1771546" y="330172"/>
                </a:lnTo>
                <a:lnTo>
                  <a:pt x="1783105" y="326263"/>
                </a:lnTo>
                <a:lnTo>
                  <a:pt x="1797687" y="318929"/>
                </a:lnTo>
                <a:lnTo>
                  <a:pt x="1808080" y="311661"/>
                </a:lnTo>
                <a:lnTo>
                  <a:pt x="1817395" y="303148"/>
                </a:lnTo>
                <a:lnTo>
                  <a:pt x="1827524" y="290355"/>
                </a:lnTo>
                <a:lnTo>
                  <a:pt x="1833910" y="279328"/>
                </a:lnTo>
                <a:lnTo>
                  <a:pt x="1839112" y="267207"/>
                </a:lnTo>
                <a:lnTo>
                  <a:pt x="1841746" y="259030"/>
                </a:lnTo>
                <a:lnTo>
                  <a:pt x="1844516" y="246927"/>
                </a:lnTo>
                <a:lnTo>
                  <a:pt x="1846178" y="234159"/>
                </a:lnTo>
                <a:lnTo>
                  <a:pt x="1846732" y="220725"/>
                </a:lnTo>
                <a:lnTo>
                  <a:pt x="1846462" y="211318"/>
                </a:lnTo>
                <a:lnTo>
                  <a:pt x="1845138" y="198358"/>
                </a:lnTo>
                <a:lnTo>
                  <a:pt x="1842726" y="186037"/>
                </a:lnTo>
                <a:lnTo>
                  <a:pt x="1839239" y="174370"/>
                </a:lnTo>
                <a:lnTo>
                  <a:pt x="1832324" y="158699"/>
                </a:lnTo>
                <a:lnTo>
                  <a:pt x="1825591" y="147994"/>
                </a:lnTo>
                <a:lnTo>
                  <a:pt x="1817649" y="138429"/>
                </a:lnTo>
                <a:lnTo>
                  <a:pt x="1805865" y="127846"/>
                </a:lnTo>
                <a:lnTo>
                  <a:pt x="1795187" y="120909"/>
                </a:lnTo>
                <a:lnTo>
                  <a:pt x="1783359" y="115315"/>
                </a:lnTo>
                <a:lnTo>
                  <a:pt x="1776024" y="112657"/>
                </a:lnTo>
                <a:lnTo>
                  <a:pt x="1764078" y="109558"/>
                </a:lnTo>
                <a:lnTo>
                  <a:pt x="1751335" y="107688"/>
                </a:lnTo>
                <a:lnTo>
                  <a:pt x="1737766" y="107060"/>
                </a:lnTo>
                <a:lnTo>
                  <a:pt x="1729757" y="107286"/>
                </a:lnTo>
                <a:lnTo>
                  <a:pt x="1716742" y="108693"/>
                </a:lnTo>
                <a:lnTo>
                  <a:pt x="1704462" y="111375"/>
                </a:lnTo>
                <a:lnTo>
                  <a:pt x="1692935" y="115315"/>
                </a:lnTo>
                <a:lnTo>
                  <a:pt x="1678262" y="122559"/>
                </a:lnTo>
                <a:lnTo>
                  <a:pt x="1667879" y="129836"/>
                </a:lnTo>
                <a:lnTo>
                  <a:pt x="1658645" y="138429"/>
                </a:lnTo>
                <a:lnTo>
                  <a:pt x="1648395" y="151164"/>
                </a:lnTo>
                <a:lnTo>
                  <a:pt x="1641997" y="162187"/>
                </a:lnTo>
                <a:lnTo>
                  <a:pt x="1636801" y="174370"/>
                </a:lnTo>
                <a:lnTo>
                  <a:pt x="1634257" y="182437"/>
                </a:lnTo>
                <a:lnTo>
                  <a:pt x="1631517" y="194562"/>
                </a:lnTo>
                <a:lnTo>
                  <a:pt x="1629863" y="207329"/>
                </a:lnTo>
                <a:lnTo>
                  <a:pt x="1629308" y="220725"/>
                </a:lnTo>
                <a:lnTo>
                  <a:pt x="1629573" y="230299"/>
                </a:lnTo>
                <a:lnTo>
                  <a:pt x="1630868" y="243267"/>
                </a:lnTo>
                <a:lnTo>
                  <a:pt x="1633267" y="255570"/>
                </a:lnTo>
                <a:lnTo>
                  <a:pt x="1636801" y="267207"/>
                </a:lnTo>
                <a:lnTo>
                  <a:pt x="1643653" y="282753"/>
                </a:lnTo>
                <a:lnTo>
                  <a:pt x="1650338" y="293488"/>
                </a:lnTo>
                <a:lnTo>
                  <a:pt x="1658264" y="303148"/>
                </a:lnTo>
                <a:lnTo>
                  <a:pt x="1670048" y="313642"/>
                </a:lnTo>
                <a:lnTo>
                  <a:pt x="1680726" y="320588"/>
                </a:lnTo>
                <a:lnTo>
                  <a:pt x="1692554" y="326263"/>
                </a:lnTo>
                <a:lnTo>
                  <a:pt x="1687982" y="251078"/>
                </a:lnTo>
                <a:lnTo>
                  <a:pt x="1686729" y="246473"/>
                </a:lnTo>
                <a:lnTo>
                  <a:pt x="1684630" y="234282"/>
                </a:lnTo>
                <a:lnTo>
                  <a:pt x="1683918" y="220725"/>
                </a:lnTo>
                <a:lnTo>
                  <a:pt x="1684039" y="214988"/>
                </a:lnTo>
                <a:lnTo>
                  <a:pt x="1685328" y="201987"/>
                </a:lnTo>
                <a:lnTo>
                  <a:pt x="1687982" y="190372"/>
                </a:lnTo>
                <a:lnTo>
                  <a:pt x="1690649" y="181609"/>
                </a:lnTo>
                <a:lnTo>
                  <a:pt x="1694332" y="174243"/>
                </a:lnTo>
                <a:lnTo>
                  <a:pt x="1699158" y="168275"/>
                </a:lnTo>
                <a:lnTo>
                  <a:pt x="1703857" y="162305"/>
                </a:lnTo>
                <a:lnTo>
                  <a:pt x="1709572" y="157860"/>
                </a:lnTo>
                <a:lnTo>
                  <a:pt x="1716176" y="154939"/>
                </a:lnTo>
                <a:lnTo>
                  <a:pt x="1722780" y="151891"/>
                </a:lnTo>
                <a:lnTo>
                  <a:pt x="1730019" y="150494"/>
                </a:lnTo>
                <a:lnTo>
                  <a:pt x="1745640" y="150494"/>
                </a:lnTo>
                <a:lnTo>
                  <a:pt x="1752879" y="151891"/>
                </a:lnTo>
                <a:lnTo>
                  <a:pt x="1759610" y="154939"/>
                </a:lnTo>
                <a:lnTo>
                  <a:pt x="1766341" y="157860"/>
                </a:lnTo>
                <a:lnTo>
                  <a:pt x="1772056" y="162305"/>
                </a:lnTo>
                <a:lnTo>
                  <a:pt x="1776882" y="168275"/>
                </a:lnTo>
                <a:lnTo>
                  <a:pt x="1781581" y="174243"/>
                </a:lnTo>
                <a:lnTo>
                  <a:pt x="1785264" y="181609"/>
                </a:lnTo>
                <a:lnTo>
                  <a:pt x="1787931" y="190372"/>
                </a:lnTo>
                <a:lnTo>
                  <a:pt x="1789229" y="194978"/>
                </a:lnTo>
                <a:lnTo>
                  <a:pt x="1791322" y="207169"/>
                </a:lnTo>
                <a:lnTo>
                  <a:pt x="1791995" y="220725"/>
                </a:lnTo>
                <a:lnTo>
                  <a:pt x="1791883" y="226463"/>
                </a:lnTo>
                <a:lnTo>
                  <a:pt x="1790639" y="239464"/>
                </a:lnTo>
                <a:lnTo>
                  <a:pt x="1787931" y="251078"/>
                </a:lnTo>
                <a:lnTo>
                  <a:pt x="1785264" y="259841"/>
                </a:lnTo>
                <a:lnTo>
                  <a:pt x="1781581" y="267207"/>
                </a:lnTo>
                <a:lnTo>
                  <a:pt x="1776882" y="273050"/>
                </a:lnTo>
                <a:lnTo>
                  <a:pt x="1772056" y="279018"/>
                </a:lnTo>
                <a:lnTo>
                  <a:pt x="1766468" y="283463"/>
                </a:lnTo>
                <a:lnTo>
                  <a:pt x="1759864" y="286512"/>
                </a:lnTo>
                <a:lnTo>
                  <a:pt x="1753260" y="289559"/>
                </a:lnTo>
                <a:lnTo>
                  <a:pt x="1746148" y="291083"/>
                </a:lnTo>
                <a:lnTo>
                  <a:pt x="1730273" y="291083"/>
                </a:lnTo>
                <a:lnTo>
                  <a:pt x="1723034" y="289559"/>
                </a:lnTo>
                <a:lnTo>
                  <a:pt x="1716430" y="286512"/>
                </a:lnTo>
                <a:lnTo>
                  <a:pt x="1709826" y="283463"/>
                </a:lnTo>
                <a:lnTo>
                  <a:pt x="1704111" y="279018"/>
                </a:lnTo>
                <a:lnTo>
                  <a:pt x="1699882" y="328905"/>
                </a:lnTo>
                <a:lnTo>
                  <a:pt x="1711866" y="331963"/>
                </a:lnTo>
                <a:close/>
              </a:path>
              <a:path w="4883683" h="438150">
                <a:moveTo>
                  <a:pt x="1704111" y="279018"/>
                </a:moveTo>
                <a:lnTo>
                  <a:pt x="1699285" y="273050"/>
                </a:lnTo>
                <a:lnTo>
                  <a:pt x="1694459" y="267207"/>
                </a:lnTo>
                <a:lnTo>
                  <a:pt x="1690649" y="259841"/>
                </a:lnTo>
                <a:lnTo>
                  <a:pt x="1687982" y="251078"/>
                </a:lnTo>
                <a:lnTo>
                  <a:pt x="1692554" y="326263"/>
                </a:lnTo>
                <a:lnTo>
                  <a:pt x="1699882" y="328905"/>
                </a:lnTo>
                <a:lnTo>
                  <a:pt x="1704111" y="279018"/>
                </a:lnTo>
                <a:close/>
              </a:path>
              <a:path w="4883683" h="438150">
                <a:moveTo>
                  <a:pt x="1347749" y="278510"/>
                </a:moveTo>
                <a:lnTo>
                  <a:pt x="1342415" y="283463"/>
                </a:lnTo>
                <a:lnTo>
                  <a:pt x="1335938" y="286892"/>
                </a:lnTo>
                <a:lnTo>
                  <a:pt x="1329588" y="290448"/>
                </a:lnTo>
                <a:lnTo>
                  <a:pt x="1322349" y="292226"/>
                </a:lnTo>
                <a:lnTo>
                  <a:pt x="1309014" y="292226"/>
                </a:lnTo>
                <a:lnTo>
                  <a:pt x="1304188" y="291464"/>
                </a:lnTo>
                <a:lnTo>
                  <a:pt x="1299489" y="290194"/>
                </a:lnTo>
                <a:lnTo>
                  <a:pt x="1298079" y="330436"/>
                </a:lnTo>
                <a:lnTo>
                  <a:pt x="1310313" y="333394"/>
                </a:lnTo>
                <a:lnTo>
                  <a:pt x="1323492" y="334390"/>
                </a:lnTo>
                <a:lnTo>
                  <a:pt x="1333495" y="333843"/>
                </a:lnTo>
                <a:lnTo>
                  <a:pt x="1345976" y="331540"/>
                </a:lnTo>
                <a:lnTo>
                  <a:pt x="1358163" y="327405"/>
                </a:lnTo>
                <a:lnTo>
                  <a:pt x="1368664" y="322244"/>
                </a:lnTo>
                <a:lnTo>
                  <a:pt x="1379119" y="315073"/>
                </a:lnTo>
                <a:lnTo>
                  <a:pt x="1388897" y="306196"/>
                </a:lnTo>
                <a:lnTo>
                  <a:pt x="1399263" y="293195"/>
                </a:lnTo>
                <a:lnTo>
                  <a:pt x="1405713" y="282120"/>
                </a:lnTo>
                <a:lnTo>
                  <a:pt x="1411249" y="269747"/>
                </a:lnTo>
                <a:lnTo>
                  <a:pt x="1415284" y="256928"/>
                </a:lnTo>
                <a:lnTo>
                  <a:pt x="1417755" y="244789"/>
                </a:lnTo>
                <a:lnTo>
                  <a:pt x="1419254" y="231702"/>
                </a:lnTo>
                <a:lnTo>
                  <a:pt x="1419758" y="217677"/>
                </a:lnTo>
                <a:lnTo>
                  <a:pt x="1419302" y="204471"/>
                </a:lnTo>
                <a:lnTo>
                  <a:pt x="1417817" y="191396"/>
                </a:lnTo>
                <a:lnTo>
                  <a:pt x="1415302" y="179326"/>
                </a:lnTo>
                <a:lnTo>
                  <a:pt x="1411757" y="168275"/>
                </a:lnTo>
                <a:lnTo>
                  <a:pt x="1405194" y="153869"/>
                </a:lnTo>
                <a:lnTo>
                  <a:pt x="1398449" y="143172"/>
                </a:lnTo>
                <a:lnTo>
                  <a:pt x="1390675" y="133857"/>
                </a:lnTo>
                <a:lnTo>
                  <a:pt x="1382406" y="126331"/>
                </a:lnTo>
                <a:lnTo>
                  <a:pt x="1371923" y="119161"/>
                </a:lnTo>
                <a:lnTo>
                  <a:pt x="1360449" y="113664"/>
                </a:lnTo>
                <a:lnTo>
                  <a:pt x="1350806" y="110518"/>
                </a:lnTo>
                <a:lnTo>
                  <a:pt x="1338341" y="107937"/>
                </a:lnTo>
                <a:lnTo>
                  <a:pt x="1325778" y="107060"/>
                </a:lnTo>
                <a:lnTo>
                  <a:pt x="1313637" y="107863"/>
                </a:lnTo>
                <a:lnTo>
                  <a:pt x="1301210" y="110654"/>
                </a:lnTo>
                <a:lnTo>
                  <a:pt x="1289964" y="115442"/>
                </a:lnTo>
                <a:lnTo>
                  <a:pt x="1283226" y="119536"/>
                </a:lnTo>
                <a:lnTo>
                  <a:pt x="1273183" y="127479"/>
                </a:lnTo>
                <a:lnTo>
                  <a:pt x="1264818" y="136778"/>
                </a:lnTo>
                <a:lnTo>
                  <a:pt x="1263929" y="136778"/>
                </a:lnTo>
                <a:lnTo>
                  <a:pt x="1261643" y="112521"/>
                </a:lnTo>
                <a:lnTo>
                  <a:pt x="1215288" y="112521"/>
                </a:lnTo>
                <a:lnTo>
                  <a:pt x="1215288" y="432562"/>
                </a:lnTo>
                <a:lnTo>
                  <a:pt x="1268120" y="432562"/>
                </a:lnTo>
                <a:lnTo>
                  <a:pt x="1268120" y="330326"/>
                </a:lnTo>
                <a:lnTo>
                  <a:pt x="1267866" y="324865"/>
                </a:lnTo>
                <a:lnTo>
                  <a:pt x="1267739" y="319404"/>
                </a:lnTo>
                <a:lnTo>
                  <a:pt x="1267612" y="315213"/>
                </a:lnTo>
                <a:lnTo>
                  <a:pt x="1267485" y="312292"/>
                </a:lnTo>
                <a:lnTo>
                  <a:pt x="1270329" y="314165"/>
                </a:lnTo>
                <a:lnTo>
                  <a:pt x="1280143" y="321675"/>
                </a:lnTo>
                <a:lnTo>
                  <a:pt x="1291869" y="328040"/>
                </a:lnTo>
                <a:lnTo>
                  <a:pt x="1290472" y="287146"/>
                </a:lnTo>
                <a:lnTo>
                  <a:pt x="1286662" y="284988"/>
                </a:lnTo>
                <a:lnTo>
                  <a:pt x="1282852" y="282955"/>
                </a:lnTo>
                <a:lnTo>
                  <a:pt x="1279296" y="280669"/>
                </a:lnTo>
                <a:lnTo>
                  <a:pt x="1276121" y="278129"/>
                </a:lnTo>
                <a:lnTo>
                  <a:pt x="1273073" y="275589"/>
                </a:lnTo>
                <a:lnTo>
                  <a:pt x="1270406" y="273050"/>
                </a:lnTo>
                <a:lnTo>
                  <a:pt x="1268120" y="270509"/>
                </a:lnTo>
                <a:lnTo>
                  <a:pt x="1268120" y="174116"/>
                </a:lnTo>
                <a:lnTo>
                  <a:pt x="1279664" y="163171"/>
                </a:lnTo>
                <a:lnTo>
                  <a:pt x="1290218" y="156337"/>
                </a:lnTo>
                <a:lnTo>
                  <a:pt x="1304009" y="151153"/>
                </a:lnTo>
                <a:lnTo>
                  <a:pt x="1316634" y="149478"/>
                </a:lnTo>
                <a:lnTo>
                  <a:pt x="1323873" y="149478"/>
                </a:lnTo>
                <a:lnTo>
                  <a:pt x="1330477" y="151002"/>
                </a:lnTo>
                <a:lnTo>
                  <a:pt x="1336446" y="154050"/>
                </a:lnTo>
                <a:lnTo>
                  <a:pt x="1342415" y="156971"/>
                </a:lnTo>
                <a:lnTo>
                  <a:pt x="1347495" y="161416"/>
                </a:lnTo>
                <a:lnTo>
                  <a:pt x="1351686" y="167131"/>
                </a:lnTo>
                <a:lnTo>
                  <a:pt x="1356004" y="172973"/>
                </a:lnTo>
                <a:lnTo>
                  <a:pt x="1359306" y="180212"/>
                </a:lnTo>
                <a:lnTo>
                  <a:pt x="1361592" y="189102"/>
                </a:lnTo>
                <a:lnTo>
                  <a:pt x="1362669" y="193745"/>
                </a:lnTo>
                <a:lnTo>
                  <a:pt x="1364433" y="205945"/>
                </a:lnTo>
                <a:lnTo>
                  <a:pt x="1365021" y="219582"/>
                </a:lnTo>
                <a:lnTo>
                  <a:pt x="1364947" y="224330"/>
                </a:lnTo>
                <a:lnTo>
                  <a:pt x="1363917" y="237346"/>
                </a:lnTo>
                <a:lnTo>
                  <a:pt x="1361719" y="249173"/>
                </a:lnTo>
                <a:lnTo>
                  <a:pt x="1359433" y="258063"/>
                </a:lnTo>
                <a:lnTo>
                  <a:pt x="1356258" y="265683"/>
                </a:lnTo>
                <a:lnTo>
                  <a:pt x="1351940" y="272160"/>
                </a:lnTo>
                <a:lnTo>
                  <a:pt x="1347749" y="278510"/>
                </a:lnTo>
                <a:close/>
              </a:path>
              <a:path w="4883683" h="438150">
                <a:moveTo>
                  <a:pt x="1294790" y="288797"/>
                </a:moveTo>
                <a:lnTo>
                  <a:pt x="1290472" y="287146"/>
                </a:lnTo>
                <a:lnTo>
                  <a:pt x="1291869" y="328040"/>
                </a:lnTo>
                <a:lnTo>
                  <a:pt x="1298079" y="330436"/>
                </a:lnTo>
                <a:lnTo>
                  <a:pt x="1299489" y="290194"/>
                </a:lnTo>
                <a:lnTo>
                  <a:pt x="1294790" y="288797"/>
                </a:lnTo>
                <a:close/>
              </a:path>
              <a:path w="4883683" h="438150">
                <a:moveTo>
                  <a:pt x="1032270" y="114840"/>
                </a:moveTo>
                <a:lnTo>
                  <a:pt x="1020896" y="120422"/>
                </a:lnTo>
                <a:lnTo>
                  <a:pt x="1025804" y="195071"/>
                </a:lnTo>
                <a:lnTo>
                  <a:pt x="1026566" y="188721"/>
                </a:lnTo>
                <a:lnTo>
                  <a:pt x="1028090" y="182625"/>
                </a:lnTo>
                <a:lnTo>
                  <a:pt x="1032270" y="114840"/>
                </a:lnTo>
                <a:close/>
              </a:path>
              <a:path w="4883683" h="438150">
                <a:moveTo>
                  <a:pt x="1165455" y="203825"/>
                </a:moveTo>
                <a:lnTo>
                  <a:pt x="1164118" y="190754"/>
                </a:lnTo>
                <a:lnTo>
                  <a:pt x="1161887" y="178650"/>
                </a:lnTo>
                <a:lnTo>
                  <a:pt x="1158773" y="167512"/>
                </a:lnTo>
                <a:lnTo>
                  <a:pt x="1152974" y="153271"/>
                </a:lnTo>
                <a:lnTo>
                  <a:pt x="1146628" y="142356"/>
                </a:lnTo>
                <a:lnTo>
                  <a:pt x="1139088" y="132968"/>
                </a:lnTo>
                <a:lnTo>
                  <a:pt x="1131459" y="125881"/>
                </a:lnTo>
                <a:lnTo>
                  <a:pt x="1120961" y="118760"/>
                </a:lnTo>
                <a:lnTo>
                  <a:pt x="1109243" y="113410"/>
                </a:lnTo>
                <a:lnTo>
                  <a:pt x="1097167" y="109861"/>
                </a:lnTo>
                <a:lnTo>
                  <a:pt x="1084644" y="107765"/>
                </a:lnTo>
                <a:lnTo>
                  <a:pt x="1071397" y="107060"/>
                </a:lnTo>
                <a:lnTo>
                  <a:pt x="1070684" y="107063"/>
                </a:lnTo>
                <a:lnTo>
                  <a:pt x="1057977" y="107959"/>
                </a:lnTo>
                <a:lnTo>
                  <a:pt x="1045514" y="110432"/>
                </a:lnTo>
                <a:lnTo>
                  <a:pt x="1033297" y="114426"/>
                </a:lnTo>
                <a:lnTo>
                  <a:pt x="1028090" y="182625"/>
                </a:lnTo>
                <a:lnTo>
                  <a:pt x="1030376" y="177037"/>
                </a:lnTo>
                <a:lnTo>
                  <a:pt x="1032535" y="171322"/>
                </a:lnTo>
                <a:lnTo>
                  <a:pt x="1035583" y="166369"/>
                </a:lnTo>
                <a:lnTo>
                  <a:pt x="1039393" y="162178"/>
                </a:lnTo>
                <a:lnTo>
                  <a:pt x="1043203" y="157860"/>
                </a:lnTo>
                <a:lnTo>
                  <a:pt x="1047648" y="154558"/>
                </a:lnTo>
                <a:lnTo>
                  <a:pt x="1052855" y="152145"/>
                </a:lnTo>
                <a:lnTo>
                  <a:pt x="1058062" y="149605"/>
                </a:lnTo>
                <a:lnTo>
                  <a:pt x="1064031" y="148462"/>
                </a:lnTo>
                <a:lnTo>
                  <a:pt x="1077366" y="148462"/>
                </a:lnTo>
                <a:lnTo>
                  <a:pt x="1083208" y="149605"/>
                </a:lnTo>
                <a:lnTo>
                  <a:pt x="1088288" y="152145"/>
                </a:lnTo>
                <a:lnTo>
                  <a:pt x="1093241" y="154558"/>
                </a:lnTo>
                <a:lnTo>
                  <a:pt x="1097432" y="157860"/>
                </a:lnTo>
                <a:lnTo>
                  <a:pt x="1100734" y="162178"/>
                </a:lnTo>
                <a:lnTo>
                  <a:pt x="1104036" y="166369"/>
                </a:lnTo>
                <a:lnTo>
                  <a:pt x="1106576" y="171322"/>
                </a:lnTo>
                <a:lnTo>
                  <a:pt x="1108354" y="177037"/>
                </a:lnTo>
                <a:lnTo>
                  <a:pt x="1110005" y="182625"/>
                </a:lnTo>
                <a:lnTo>
                  <a:pt x="1110894" y="188721"/>
                </a:lnTo>
                <a:lnTo>
                  <a:pt x="1110894" y="195071"/>
                </a:lnTo>
                <a:lnTo>
                  <a:pt x="1025804" y="195071"/>
                </a:lnTo>
                <a:lnTo>
                  <a:pt x="1020896" y="120422"/>
                </a:lnTo>
                <a:lnTo>
                  <a:pt x="1010350" y="127523"/>
                </a:lnTo>
                <a:lnTo>
                  <a:pt x="1000658" y="136143"/>
                </a:lnTo>
                <a:lnTo>
                  <a:pt x="989876" y="149336"/>
                </a:lnTo>
                <a:lnTo>
                  <a:pt x="983342" y="160367"/>
                </a:lnTo>
                <a:lnTo>
                  <a:pt x="977798" y="172719"/>
                </a:lnTo>
                <a:lnTo>
                  <a:pt x="973875" y="185235"/>
                </a:lnTo>
                <a:lnTo>
                  <a:pt x="971398" y="197403"/>
                </a:lnTo>
                <a:lnTo>
                  <a:pt x="969911" y="210426"/>
                </a:lnTo>
                <a:lnTo>
                  <a:pt x="969416" y="224281"/>
                </a:lnTo>
                <a:lnTo>
                  <a:pt x="969419" y="225342"/>
                </a:lnTo>
                <a:lnTo>
                  <a:pt x="970028" y="239423"/>
                </a:lnTo>
                <a:lnTo>
                  <a:pt x="971719" y="252435"/>
                </a:lnTo>
                <a:lnTo>
                  <a:pt x="974513" y="264368"/>
                </a:lnTo>
                <a:lnTo>
                  <a:pt x="978433" y="275208"/>
                </a:lnTo>
                <a:lnTo>
                  <a:pt x="986513" y="290561"/>
                </a:lnTo>
                <a:lnTo>
                  <a:pt x="994072" y="300688"/>
                </a:lnTo>
                <a:lnTo>
                  <a:pt x="1002817" y="309371"/>
                </a:lnTo>
                <a:lnTo>
                  <a:pt x="1015213" y="318260"/>
                </a:lnTo>
                <a:lnTo>
                  <a:pt x="1026557" y="324042"/>
                </a:lnTo>
                <a:lnTo>
                  <a:pt x="1038885" y="328421"/>
                </a:lnTo>
                <a:lnTo>
                  <a:pt x="1056853" y="332392"/>
                </a:lnTo>
                <a:lnTo>
                  <a:pt x="1069510" y="333888"/>
                </a:lnTo>
                <a:lnTo>
                  <a:pt x="1082573" y="334390"/>
                </a:lnTo>
                <a:lnTo>
                  <a:pt x="1088746" y="334313"/>
                </a:lnTo>
                <a:lnTo>
                  <a:pt x="1101590" y="333645"/>
                </a:lnTo>
                <a:lnTo>
                  <a:pt x="1114192" y="332311"/>
                </a:lnTo>
                <a:lnTo>
                  <a:pt x="1126515" y="330326"/>
                </a:lnTo>
                <a:lnTo>
                  <a:pt x="1135327" y="328542"/>
                </a:lnTo>
                <a:lnTo>
                  <a:pt x="1148324" y="325301"/>
                </a:lnTo>
                <a:lnTo>
                  <a:pt x="1158011" y="321944"/>
                </a:lnTo>
                <a:lnTo>
                  <a:pt x="1158011" y="279653"/>
                </a:lnTo>
                <a:lnTo>
                  <a:pt x="1148573" y="282687"/>
                </a:lnTo>
                <a:lnTo>
                  <a:pt x="1136287" y="286015"/>
                </a:lnTo>
                <a:lnTo>
                  <a:pt x="1124102" y="288670"/>
                </a:lnTo>
                <a:lnTo>
                  <a:pt x="1117028" y="289831"/>
                </a:lnTo>
                <a:lnTo>
                  <a:pt x="1104299" y="291247"/>
                </a:lnTo>
                <a:lnTo>
                  <a:pt x="1091971" y="291718"/>
                </a:lnTo>
                <a:lnTo>
                  <a:pt x="1090968" y="291715"/>
                </a:lnTo>
                <a:lnTo>
                  <a:pt x="1077900" y="290901"/>
                </a:lnTo>
                <a:lnTo>
                  <a:pt x="1065809" y="288670"/>
                </a:lnTo>
                <a:lnTo>
                  <a:pt x="1057808" y="286765"/>
                </a:lnTo>
                <a:lnTo>
                  <a:pt x="1050696" y="283463"/>
                </a:lnTo>
                <a:lnTo>
                  <a:pt x="1044727" y="279145"/>
                </a:lnTo>
                <a:lnTo>
                  <a:pt x="1038631" y="274700"/>
                </a:lnTo>
                <a:lnTo>
                  <a:pt x="1033805" y="268985"/>
                </a:lnTo>
                <a:lnTo>
                  <a:pt x="1030122" y="262000"/>
                </a:lnTo>
                <a:lnTo>
                  <a:pt x="1025474" y="249725"/>
                </a:lnTo>
                <a:lnTo>
                  <a:pt x="1023391" y="236346"/>
                </a:lnTo>
                <a:lnTo>
                  <a:pt x="1165123" y="236346"/>
                </a:lnTo>
                <a:lnTo>
                  <a:pt x="1165504" y="231139"/>
                </a:lnTo>
                <a:lnTo>
                  <a:pt x="1165631" y="224789"/>
                </a:lnTo>
                <a:lnTo>
                  <a:pt x="1165885" y="217423"/>
                </a:lnTo>
                <a:lnTo>
                  <a:pt x="1165455" y="203825"/>
                </a:lnTo>
                <a:close/>
              </a:path>
              <a:path w="4883683" h="438150">
                <a:moveTo>
                  <a:pt x="825373" y="119903"/>
                </a:moveTo>
                <a:lnTo>
                  <a:pt x="814436" y="126390"/>
                </a:lnTo>
                <a:lnTo>
                  <a:pt x="804316" y="134238"/>
                </a:lnTo>
                <a:lnTo>
                  <a:pt x="791597" y="147865"/>
                </a:lnTo>
                <a:lnTo>
                  <a:pt x="784439" y="158550"/>
                </a:lnTo>
                <a:lnTo>
                  <a:pt x="778243" y="170560"/>
                </a:lnTo>
                <a:lnTo>
                  <a:pt x="773104" y="184817"/>
                </a:lnTo>
                <a:lnTo>
                  <a:pt x="770378" y="196962"/>
                </a:lnTo>
                <a:lnTo>
                  <a:pt x="768743" y="210078"/>
                </a:lnTo>
                <a:lnTo>
                  <a:pt x="768197" y="224154"/>
                </a:lnTo>
                <a:lnTo>
                  <a:pt x="768662" y="236634"/>
                </a:lnTo>
                <a:lnTo>
                  <a:pt x="770267" y="249632"/>
                </a:lnTo>
                <a:lnTo>
                  <a:pt x="773017" y="261728"/>
                </a:lnTo>
                <a:lnTo>
                  <a:pt x="776909" y="272922"/>
                </a:lnTo>
                <a:lnTo>
                  <a:pt x="784774" y="288184"/>
                </a:lnTo>
                <a:lnTo>
                  <a:pt x="792194" y="298441"/>
                </a:lnTo>
                <a:lnTo>
                  <a:pt x="800760" y="307339"/>
                </a:lnTo>
                <a:lnTo>
                  <a:pt x="813059" y="316721"/>
                </a:lnTo>
                <a:lnTo>
                  <a:pt x="824188" y="322861"/>
                </a:lnTo>
                <a:lnTo>
                  <a:pt x="836320" y="327659"/>
                </a:lnTo>
                <a:lnTo>
                  <a:pt x="854110" y="332150"/>
                </a:lnTo>
                <a:lnTo>
                  <a:pt x="866798" y="333827"/>
                </a:lnTo>
                <a:lnTo>
                  <a:pt x="880008" y="334390"/>
                </a:lnTo>
                <a:lnTo>
                  <a:pt x="885593" y="334298"/>
                </a:lnTo>
                <a:lnTo>
                  <a:pt x="898390" y="333340"/>
                </a:lnTo>
                <a:lnTo>
                  <a:pt x="910615" y="331342"/>
                </a:lnTo>
                <a:lnTo>
                  <a:pt x="924089" y="327986"/>
                </a:lnTo>
                <a:lnTo>
                  <a:pt x="935126" y="324103"/>
                </a:lnTo>
                <a:lnTo>
                  <a:pt x="935126" y="281050"/>
                </a:lnTo>
                <a:lnTo>
                  <a:pt x="928141" y="283844"/>
                </a:lnTo>
                <a:lnTo>
                  <a:pt x="920775" y="286257"/>
                </a:lnTo>
                <a:lnTo>
                  <a:pt x="912901" y="288163"/>
                </a:lnTo>
                <a:lnTo>
                  <a:pt x="911849" y="288410"/>
                </a:lnTo>
                <a:lnTo>
                  <a:pt x="899772" y="290401"/>
                </a:lnTo>
                <a:lnTo>
                  <a:pt x="886485" y="291083"/>
                </a:lnTo>
                <a:lnTo>
                  <a:pt x="882799" y="291012"/>
                </a:lnTo>
                <a:lnTo>
                  <a:pt x="869725" y="289402"/>
                </a:lnTo>
                <a:lnTo>
                  <a:pt x="858291" y="285622"/>
                </a:lnTo>
                <a:lnTo>
                  <a:pt x="850290" y="281939"/>
                </a:lnTo>
                <a:lnTo>
                  <a:pt x="843813" y="277113"/>
                </a:lnTo>
                <a:lnTo>
                  <a:pt x="838606" y="271144"/>
                </a:lnTo>
                <a:lnTo>
                  <a:pt x="833526" y="265302"/>
                </a:lnTo>
                <a:lnTo>
                  <a:pt x="829589" y="258063"/>
                </a:lnTo>
                <a:lnTo>
                  <a:pt x="826922" y="249681"/>
                </a:lnTo>
                <a:lnTo>
                  <a:pt x="823757" y="235741"/>
                </a:lnTo>
                <a:lnTo>
                  <a:pt x="822858" y="222757"/>
                </a:lnTo>
                <a:lnTo>
                  <a:pt x="823204" y="213135"/>
                </a:lnTo>
                <a:lnTo>
                  <a:pt x="824957" y="200358"/>
                </a:lnTo>
                <a:lnTo>
                  <a:pt x="828192" y="189102"/>
                </a:lnTo>
                <a:lnTo>
                  <a:pt x="834563" y="176113"/>
                </a:lnTo>
                <a:lnTo>
                  <a:pt x="842289" y="166750"/>
                </a:lnTo>
                <a:lnTo>
                  <a:pt x="848258" y="161035"/>
                </a:lnTo>
                <a:lnTo>
                  <a:pt x="855116" y="156971"/>
                </a:lnTo>
                <a:lnTo>
                  <a:pt x="862863" y="154304"/>
                </a:lnTo>
                <a:lnTo>
                  <a:pt x="870610" y="151764"/>
                </a:lnTo>
                <a:lnTo>
                  <a:pt x="878738" y="150494"/>
                </a:lnTo>
                <a:lnTo>
                  <a:pt x="895629" y="150494"/>
                </a:lnTo>
                <a:lnTo>
                  <a:pt x="903630" y="151256"/>
                </a:lnTo>
                <a:lnTo>
                  <a:pt x="910996" y="153034"/>
                </a:lnTo>
                <a:lnTo>
                  <a:pt x="918362" y="154685"/>
                </a:lnTo>
                <a:lnTo>
                  <a:pt x="925347" y="156971"/>
                </a:lnTo>
                <a:lnTo>
                  <a:pt x="931824" y="159765"/>
                </a:lnTo>
                <a:lnTo>
                  <a:pt x="931824" y="116712"/>
                </a:lnTo>
                <a:lnTo>
                  <a:pt x="924585" y="113791"/>
                </a:lnTo>
                <a:lnTo>
                  <a:pt x="916457" y="111378"/>
                </a:lnTo>
                <a:lnTo>
                  <a:pt x="907440" y="109727"/>
                </a:lnTo>
                <a:lnTo>
                  <a:pt x="905005" y="109265"/>
                </a:lnTo>
                <a:lnTo>
                  <a:pt x="892552" y="107612"/>
                </a:lnTo>
                <a:lnTo>
                  <a:pt x="879627" y="107060"/>
                </a:lnTo>
                <a:lnTo>
                  <a:pt x="877854" y="107075"/>
                </a:lnTo>
                <a:lnTo>
                  <a:pt x="865403" y="107956"/>
                </a:lnTo>
                <a:lnTo>
                  <a:pt x="852855" y="110169"/>
                </a:lnTo>
                <a:lnTo>
                  <a:pt x="840257" y="113664"/>
                </a:lnTo>
                <a:lnTo>
                  <a:pt x="837081" y="114778"/>
                </a:lnTo>
                <a:lnTo>
                  <a:pt x="825373" y="119903"/>
                </a:lnTo>
                <a:close/>
              </a:path>
              <a:path w="4883683" h="438150">
                <a:moveTo>
                  <a:pt x="575945" y="142620"/>
                </a:moveTo>
                <a:lnTo>
                  <a:pt x="575043" y="142620"/>
                </a:lnTo>
                <a:lnTo>
                  <a:pt x="570128" y="112521"/>
                </a:lnTo>
                <a:lnTo>
                  <a:pt x="526376" y="112521"/>
                </a:lnTo>
                <a:lnTo>
                  <a:pt x="526376" y="328802"/>
                </a:lnTo>
                <a:lnTo>
                  <a:pt x="579285" y="328802"/>
                </a:lnTo>
                <a:lnTo>
                  <a:pt x="579285" y="179958"/>
                </a:lnTo>
                <a:lnTo>
                  <a:pt x="584427" y="173985"/>
                </a:lnTo>
                <a:lnTo>
                  <a:pt x="593934" y="165414"/>
                </a:lnTo>
                <a:lnTo>
                  <a:pt x="604405" y="158750"/>
                </a:lnTo>
                <a:lnTo>
                  <a:pt x="609141" y="156547"/>
                </a:lnTo>
                <a:lnTo>
                  <a:pt x="621346" y="152770"/>
                </a:lnTo>
                <a:lnTo>
                  <a:pt x="633983" y="151510"/>
                </a:lnTo>
                <a:lnTo>
                  <a:pt x="641718" y="151510"/>
                </a:lnTo>
                <a:lnTo>
                  <a:pt x="648309" y="153034"/>
                </a:lnTo>
                <a:lnTo>
                  <a:pt x="653732" y="155955"/>
                </a:lnTo>
                <a:lnTo>
                  <a:pt x="659168" y="159003"/>
                </a:lnTo>
                <a:lnTo>
                  <a:pt x="663232" y="163956"/>
                </a:lnTo>
                <a:lnTo>
                  <a:pt x="665899" y="170687"/>
                </a:lnTo>
                <a:lnTo>
                  <a:pt x="667092" y="173862"/>
                </a:lnTo>
                <a:lnTo>
                  <a:pt x="667918" y="177545"/>
                </a:lnTo>
                <a:lnTo>
                  <a:pt x="668362" y="181737"/>
                </a:lnTo>
                <a:lnTo>
                  <a:pt x="668807" y="185800"/>
                </a:lnTo>
                <a:lnTo>
                  <a:pt x="669036" y="190880"/>
                </a:lnTo>
                <a:lnTo>
                  <a:pt x="669036" y="328802"/>
                </a:lnTo>
                <a:lnTo>
                  <a:pt x="721944" y="328802"/>
                </a:lnTo>
                <a:lnTo>
                  <a:pt x="721944" y="181228"/>
                </a:lnTo>
                <a:lnTo>
                  <a:pt x="721677" y="175005"/>
                </a:lnTo>
                <a:lnTo>
                  <a:pt x="721156" y="169544"/>
                </a:lnTo>
                <a:lnTo>
                  <a:pt x="720636" y="164083"/>
                </a:lnTo>
                <a:lnTo>
                  <a:pt x="719632" y="159003"/>
                </a:lnTo>
                <a:lnTo>
                  <a:pt x="718146" y="154431"/>
                </a:lnTo>
                <a:lnTo>
                  <a:pt x="715467" y="146176"/>
                </a:lnTo>
                <a:lnTo>
                  <a:pt x="711784" y="138937"/>
                </a:lnTo>
                <a:lnTo>
                  <a:pt x="707097" y="132968"/>
                </a:lnTo>
                <a:lnTo>
                  <a:pt x="702411" y="126872"/>
                </a:lnTo>
                <a:lnTo>
                  <a:pt x="697014" y="121919"/>
                </a:lnTo>
                <a:lnTo>
                  <a:pt x="690905" y="118237"/>
                </a:lnTo>
                <a:lnTo>
                  <a:pt x="684809" y="114426"/>
                </a:lnTo>
                <a:lnTo>
                  <a:pt x="678065" y="111632"/>
                </a:lnTo>
                <a:lnTo>
                  <a:pt x="670699" y="109854"/>
                </a:lnTo>
                <a:lnTo>
                  <a:pt x="663333" y="108076"/>
                </a:lnTo>
                <a:lnTo>
                  <a:pt x="655713" y="107060"/>
                </a:lnTo>
                <a:lnTo>
                  <a:pt x="639483" y="107060"/>
                </a:lnTo>
                <a:lnTo>
                  <a:pt x="631634" y="108076"/>
                </a:lnTo>
                <a:lnTo>
                  <a:pt x="624268" y="110108"/>
                </a:lnTo>
                <a:lnTo>
                  <a:pt x="616902" y="112140"/>
                </a:lnTo>
                <a:lnTo>
                  <a:pt x="610171" y="114807"/>
                </a:lnTo>
                <a:lnTo>
                  <a:pt x="604062" y="118109"/>
                </a:lnTo>
                <a:lnTo>
                  <a:pt x="597966" y="121284"/>
                </a:lnTo>
                <a:lnTo>
                  <a:pt x="592531" y="125094"/>
                </a:lnTo>
                <a:lnTo>
                  <a:pt x="587768" y="129412"/>
                </a:lnTo>
                <a:lnTo>
                  <a:pt x="583006" y="133730"/>
                </a:lnTo>
                <a:lnTo>
                  <a:pt x="579069" y="138175"/>
                </a:lnTo>
                <a:lnTo>
                  <a:pt x="575945" y="142620"/>
                </a:lnTo>
                <a:close/>
              </a:path>
              <a:path w="4883683" h="438150">
                <a:moveTo>
                  <a:pt x="344861" y="331968"/>
                </a:moveTo>
                <a:lnTo>
                  <a:pt x="357621" y="333788"/>
                </a:lnTo>
                <a:lnTo>
                  <a:pt x="371170" y="334390"/>
                </a:lnTo>
                <a:lnTo>
                  <a:pt x="379206" y="334173"/>
                </a:lnTo>
                <a:lnTo>
                  <a:pt x="392214" y="332808"/>
                </a:lnTo>
                <a:lnTo>
                  <a:pt x="404496" y="330177"/>
                </a:lnTo>
                <a:lnTo>
                  <a:pt x="416052" y="326263"/>
                </a:lnTo>
                <a:lnTo>
                  <a:pt x="430657" y="318936"/>
                </a:lnTo>
                <a:lnTo>
                  <a:pt x="441046" y="311665"/>
                </a:lnTo>
                <a:lnTo>
                  <a:pt x="450316" y="303148"/>
                </a:lnTo>
                <a:lnTo>
                  <a:pt x="460497" y="290342"/>
                </a:lnTo>
                <a:lnTo>
                  <a:pt x="466890" y="279321"/>
                </a:lnTo>
                <a:lnTo>
                  <a:pt x="472084" y="267207"/>
                </a:lnTo>
                <a:lnTo>
                  <a:pt x="474704" y="259035"/>
                </a:lnTo>
                <a:lnTo>
                  <a:pt x="477460" y="246930"/>
                </a:lnTo>
                <a:lnTo>
                  <a:pt x="479114" y="234160"/>
                </a:lnTo>
                <a:lnTo>
                  <a:pt x="479666" y="220725"/>
                </a:lnTo>
                <a:lnTo>
                  <a:pt x="479400" y="211320"/>
                </a:lnTo>
                <a:lnTo>
                  <a:pt x="478091" y="198359"/>
                </a:lnTo>
                <a:lnTo>
                  <a:pt x="475687" y="186038"/>
                </a:lnTo>
                <a:lnTo>
                  <a:pt x="472186" y="174370"/>
                </a:lnTo>
                <a:lnTo>
                  <a:pt x="465277" y="158713"/>
                </a:lnTo>
                <a:lnTo>
                  <a:pt x="458566" y="148000"/>
                </a:lnTo>
                <a:lnTo>
                  <a:pt x="450646" y="138429"/>
                </a:lnTo>
                <a:lnTo>
                  <a:pt x="438892" y="127854"/>
                </a:lnTo>
                <a:lnTo>
                  <a:pt x="428215" y="120912"/>
                </a:lnTo>
                <a:lnTo>
                  <a:pt x="416382" y="115315"/>
                </a:lnTo>
                <a:lnTo>
                  <a:pt x="408986" y="112642"/>
                </a:lnTo>
                <a:lnTo>
                  <a:pt x="397018" y="109552"/>
                </a:lnTo>
                <a:lnTo>
                  <a:pt x="384265" y="107686"/>
                </a:lnTo>
                <a:lnTo>
                  <a:pt x="370725" y="107060"/>
                </a:lnTo>
                <a:lnTo>
                  <a:pt x="362681" y="107288"/>
                </a:lnTo>
                <a:lnTo>
                  <a:pt x="349680" y="108696"/>
                </a:lnTo>
                <a:lnTo>
                  <a:pt x="337406" y="111378"/>
                </a:lnTo>
                <a:lnTo>
                  <a:pt x="325856" y="115315"/>
                </a:lnTo>
                <a:lnTo>
                  <a:pt x="311245" y="122552"/>
                </a:lnTo>
                <a:lnTo>
                  <a:pt x="300859" y="129832"/>
                </a:lnTo>
                <a:lnTo>
                  <a:pt x="291592" y="138429"/>
                </a:lnTo>
                <a:lnTo>
                  <a:pt x="281407" y="151145"/>
                </a:lnTo>
                <a:lnTo>
                  <a:pt x="275012" y="162176"/>
                </a:lnTo>
                <a:lnTo>
                  <a:pt x="269824" y="174370"/>
                </a:lnTo>
                <a:lnTo>
                  <a:pt x="267224" y="182449"/>
                </a:lnTo>
                <a:lnTo>
                  <a:pt x="264448" y="194570"/>
                </a:lnTo>
                <a:lnTo>
                  <a:pt x="262784" y="207334"/>
                </a:lnTo>
                <a:lnTo>
                  <a:pt x="262229" y="220725"/>
                </a:lnTo>
                <a:lnTo>
                  <a:pt x="262502" y="230297"/>
                </a:lnTo>
                <a:lnTo>
                  <a:pt x="263818" y="243266"/>
                </a:lnTo>
                <a:lnTo>
                  <a:pt x="266222" y="255569"/>
                </a:lnTo>
                <a:lnTo>
                  <a:pt x="269709" y="267207"/>
                </a:lnTo>
                <a:lnTo>
                  <a:pt x="276623" y="282774"/>
                </a:lnTo>
                <a:lnTo>
                  <a:pt x="283331" y="293497"/>
                </a:lnTo>
                <a:lnTo>
                  <a:pt x="291249" y="303148"/>
                </a:lnTo>
                <a:lnTo>
                  <a:pt x="303014" y="313638"/>
                </a:lnTo>
                <a:lnTo>
                  <a:pt x="313690" y="320586"/>
                </a:lnTo>
                <a:lnTo>
                  <a:pt x="325526" y="326263"/>
                </a:lnTo>
                <a:lnTo>
                  <a:pt x="320941" y="251078"/>
                </a:lnTo>
                <a:lnTo>
                  <a:pt x="319689" y="246478"/>
                </a:lnTo>
                <a:lnTo>
                  <a:pt x="317617" y="234284"/>
                </a:lnTo>
                <a:lnTo>
                  <a:pt x="316928" y="220725"/>
                </a:lnTo>
                <a:lnTo>
                  <a:pt x="317044" y="214994"/>
                </a:lnTo>
                <a:lnTo>
                  <a:pt x="318301" y="201989"/>
                </a:lnTo>
                <a:lnTo>
                  <a:pt x="320941" y="190372"/>
                </a:lnTo>
                <a:lnTo>
                  <a:pt x="323621" y="181609"/>
                </a:lnTo>
                <a:lnTo>
                  <a:pt x="327342" y="174243"/>
                </a:lnTo>
                <a:lnTo>
                  <a:pt x="332105" y="168275"/>
                </a:lnTo>
                <a:lnTo>
                  <a:pt x="336867" y="162305"/>
                </a:lnTo>
                <a:lnTo>
                  <a:pt x="342557" y="157860"/>
                </a:lnTo>
                <a:lnTo>
                  <a:pt x="349186" y="154939"/>
                </a:lnTo>
                <a:lnTo>
                  <a:pt x="355803" y="151891"/>
                </a:lnTo>
                <a:lnTo>
                  <a:pt x="362991" y="150494"/>
                </a:lnTo>
                <a:lnTo>
                  <a:pt x="378612" y="150494"/>
                </a:lnTo>
                <a:lnTo>
                  <a:pt x="385914" y="151891"/>
                </a:lnTo>
                <a:lnTo>
                  <a:pt x="392607" y="154939"/>
                </a:lnTo>
                <a:lnTo>
                  <a:pt x="399300" y="157860"/>
                </a:lnTo>
                <a:lnTo>
                  <a:pt x="405028" y="162305"/>
                </a:lnTo>
                <a:lnTo>
                  <a:pt x="409790" y="168275"/>
                </a:lnTo>
                <a:lnTo>
                  <a:pt x="414553" y="174243"/>
                </a:lnTo>
                <a:lnTo>
                  <a:pt x="418274" y="181609"/>
                </a:lnTo>
                <a:lnTo>
                  <a:pt x="420954" y="190372"/>
                </a:lnTo>
                <a:lnTo>
                  <a:pt x="422208" y="194974"/>
                </a:lnTo>
                <a:lnTo>
                  <a:pt x="424286" y="207167"/>
                </a:lnTo>
                <a:lnTo>
                  <a:pt x="424980" y="220725"/>
                </a:lnTo>
                <a:lnTo>
                  <a:pt x="424862" y="226459"/>
                </a:lnTo>
                <a:lnTo>
                  <a:pt x="423599" y="239462"/>
                </a:lnTo>
                <a:lnTo>
                  <a:pt x="420954" y="251078"/>
                </a:lnTo>
                <a:lnTo>
                  <a:pt x="418274" y="259841"/>
                </a:lnTo>
                <a:lnTo>
                  <a:pt x="414553" y="267207"/>
                </a:lnTo>
                <a:lnTo>
                  <a:pt x="409790" y="273050"/>
                </a:lnTo>
                <a:lnTo>
                  <a:pt x="405028" y="279018"/>
                </a:lnTo>
                <a:lnTo>
                  <a:pt x="399376" y="283463"/>
                </a:lnTo>
                <a:lnTo>
                  <a:pt x="392823" y="286512"/>
                </a:lnTo>
                <a:lnTo>
                  <a:pt x="386283" y="289559"/>
                </a:lnTo>
                <a:lnTo>
                  <a:pt x="379056" y="291083"/>
                </a:lnTo>
                <a:lnTo>
                  <a:pt x="363283" y="291083"/>
                </a:lnTo>
                <a:lnTo>
                  <a:pt x="356031" y="289559"/>
                </a:lnTo>
                <a:lnTo>
                  <a:pt x="349415" y="286512"/>
                </a:lnTo>
                <a:lnTo>
                  <a:pt x="342785" y="283463"/>
                </a:lnTo>
                <a:lnTo>
                  <a:pt x="337058" y="279018"/>
                </a:lnTo>
                <a:lnTo>
                  <a:pt x="332890" y="328917"/>
                </a:lnTo>
                <a:lnTo>
                  <a:pt x="344861" y="331968"/>
                </a:lnTo>
                <a:close/>
              </a:path>
              <a:path w="4883683" h="438150">
                <a:moveTo>
                  <a:pt x="337058" y="279018"/>
                </a:moveTo>
                <a:lnTo>
                  <a:pt x="332219" y="273050"/>
                </a:lnTo>
                <a:lnTo>
                  <a:pt x="327380" y="267207"/>
                </a:lnTo>
                <a:lnTo>
                  <a:pt x="323621" y="259841"/>
                </a:lnTo>
                <a:lnTo>
                  <a:pt x="320941" y="251078"/>
                </a:lnTo>
                <a:lnTo>
                  <a:pt x="325526" y="326263"/>
                </a:lnTo>
                <a:lnTo>
                  <a:pt x="332890" y="328917"/>
                </a:lnTo>
                <a:lnTo>
                  <a:pt x="337058" y="279018"/>
                </a:lnTo>
                <a:close/>
              </a:path>
              <a:path w="4883683" h="438150">
                <a:moveTo>
                  <a:pt x="2264181" y="30098"/>
                </a:moveTo>
                <a:lnTo>
                  <a:pt x="2185060" y="30098"/>
                </a:lnTo>
                <a:lnTo>
                  <a:pt x="2185060" y="328802"/>
                </a:lnTo>
                <a:lnTo>
                  <a:pt x="2256053" y="328802"/>
                </a:lnTo>
                <a:lnTo>
                  <a:pt x="2262276" y="283082"/>
                </a:lnTo>
                <a:lnTo>
                  <a:pt x="2239797" y="283082"/>
                </a:lnTo>
                <a:lnTo>
                  <a:pt x="2239797" y="75818"/>
                </a:lnTo>
                <a:lnTo>
                  <a:pt x="2263927" y="75818"/>
                </a:lnTo>
                <a:lnTo>
                  <a:pt x="2274396" y="75994"/>
                </a:lnTo>
                <a:lnTo>
                  <a:pt x="2287185" y="76750"/>
                </a:lnTo>
                <a:lnTo>
                  <a:pt x="2298979" y="78104"/>
                </a:lnTo>
                <a:lnTo>
                  <a:pt x="2315683" y="81464"/>
                </a:lnTo>
                <a:lnTo>
                  <a:pt x="2327300" y="85216"/>
                </a:lnTo>
                <a:lnTo>
                  <a:pt x="2341303" y="91916"/>
                </a:lnTo>
                <a:lnTo>
                  <a:pt x="2351684" y="98805"/>
                </a:lnTo>
                <a:lnTo>
                  <a:pt x="2362309" y="108556"/>
                </a:lnTo>
                <a:lnTo>
                  <a:pt x="2370099" y="118617"/>
                </a:lnTo>
                <a:lnTo>
                  <a:pt x="2377519" y="132456"/>
                </a:lnTo>
                <a:lnTo>
                  <a:pt x="2381783" y="144906"/>
                </a:lnTo>
                <a:lnTo>
                  <a:pt x="2383461" y="152057"/>
                </a:lnTo>
                <a:lnTo>
                  <a:pt x="2385243" y="164471"/>
                </a:lnTo>
                <a:lnTo>
                  <a:pt x="2385847" y="177926"/>
                </a:lnTo>
                <a:lnTo>
                  <a:pt x="2385613" y="187266"/>
                </a:lnTo>
                <a:lnTo>
                  <a:pt x="2384296" y="201071"/>
                </a:lnTo>
                <a:lnTo>
                  <a:pt x="2381833" y="213705"/>
                </a:lnTo>
                <a:lnTo>
                  <a:pt x="2378238" y="225167"/>
                </a:lnTo>
                <a:lnTo>
                  <a:pt x="2382958" y="299872"/>
                </a:lnTo>
                <a:lnTo>
                  <a:pt x="2392832" y="292734"/>
                </a:lnTo>
                <a:lnTo>
                  <a:pt x="2404780" y="281896"/>
                </a:lnTo>
                <a:lnTo>
                  <a:pt x="2413140" y="272359"/>
                </a:lnTo>
                <a:lnTo>
                  <a:pt x="2420391" y="262000"/>
                </a:lnTo>
                <a:lnTo>
                  <a:pt x="2428076" y="247825"/>
                </a:lnTo>
                <a:lnTo>
                  <a:pt x="2432879" y="236025"/>
                </a:lnTo>
                <a:lnTo>
                  <a:pt x="2436647" y="223519"/>
                </a:lnTo>
                <a:lnTo>
                  <a:pt x="2440321" y="204281"/>
                </a:lnTo>
                <a:lnTo>
                  <a:pt x="2441566" y="191544"/>
                </a:lnTo>
                <a:lnTo>
                  <a:pt x="2441981" y="178307"/>
                </a:lnTo>
                <a:lnTo>
                  <a:pt x="2441733" y="168274"/>
                </a:lnTo>
                <a:lnTo>
                  <a:pt x="2440625" y="155384"/>
                </a:lnTo>
                <a:lnTo>
                  <a:pt x="2438600" y="142980"/>
                </a:lnTo>
                <a:lnTo>
                  <a:pt x="2435631" y="131063"/>
                </a:lnTo>
                <a:lnTo>
                  <a:pt x="2429327" y="113669"/>
                </a:lnTo>
                <a:lnTo>
                  <a:pt x="2423662" y="102348"/>
                </a:lnTo>
                <a:lnTo>
                  <a:pt x="2416962" y="91693"/>
                </a:lnTo>
                <a:lnTo>
                  <a:pt x="2405661" y="77906"/>
                </a:lnTo>
                <a:lnTo>
                  <a:pt x="2396444" y="69091"/>
                </a:lnTo>
                <a:lnTo>
                  <a:pt x="2386228" y="61087"/>
                </a:lnTo>
                <a:lnTo>
                  <a:pt x="2368291" y="50396"/>
                </a:lnTo>
                <a:lnTo>
                  <a:pt x="2356577" y="45139"/>
                </a:lnTo>
                <a:lnTo>
                  <a:pt x="2344064" y="40639"/>
                </a:lnTo>
                <a:lnTo>
                  <a:pt x="2332761" y="37337"/>
                </a:lnTo>
                <a:lnTo>
                  <a:pt x="2326411" y="36067"/>
                </a:lnTo>
                <a:lnTo>
                  <a:pt x="2320061" y="34797"/>
                </a:lnTo>
                <a:lnTo>
                  <a:pt x="2313330" y="33654"/>
                </a:lnTo>
                <a:lnTo>
                  <a:pt x="2306472" y="32765"/>
                </a:lnTo>
                <a:lnTo>
                  <a:pt x="2299741" y="31876"/>
                </a:lnTo>
                <a:lnTo>
                  <a:pt x="2292629" y="31241"/>
                </a:lnTo>
                <a:lnTo>
                  <a:pt x="2285390" y="30733"/>
                </a:lnTo>
                <a:lnTo>
                  <a:pt x="2278278" y="30352"/>
                </a:lnTo>
                <a:lnTo>
                  <a:pt x="2271166" y="30098"/>
                </a:lnTo>
                <a:lnTo>
                  <a:pt x="2264181" y="30098"/>
                </a:lnTo>
                <a:close/>
              </a:path>
              <a:path w="4883683" h="438150">
                <a:moveTo>
                  <a:pt x="2256053" y="328802"/>
                </a:moveTo>
                <a:lnTo>
                  <a:pt x="2273530" y="328493"/>
                </a:lnTo>
                <a:lnTo>
                  <a:pt x="2286456" y="327811"/>
                </a:lnTo>
                <a:lnTo>
                  <a:pt x="2298713" y="326732"/>
                </a:lnTo>
                <a:lnTo>
                  <a:pt x="2310282" y="325246"/>
                </a:lnTo>
                <a:lnTo>
                  <a:pt x="2317139" y="324133"/>
                </a:lnTo>
                <a:lnTo>
                  <a:pt x="2330083" y="321497"/>
                </a:lnTo>
                <a:lnTo>
                  <a:pt x="2342184" y="318275"/>
                </a:lnTo>
                <a:lnTo>
                  <a:pt x="2353462" y="314451"/>
                </a:lnTo>
                <a:lnTo>
                  <a:pt x="2360248" y="311777"/>
                </a:lnTo>
                <a:lnTo>
                  <a:pt x="2372085" y="306220"/>
                </a:lnTo>
                <a:lnTo>
                  <a:pt x="2382958" y="299872"/>
                </a:lnTo>
                <a:lnTo>
                  <a:pt x="2378238" y="225167"/>
                </a:lnTo>
                <a:lnTo>
                  <a:pt x="2373528" y="235457"/>
                </a:lnTo>
                <a:lnTo>
                  <a:pt x="2367011" y="245591"/>
                </a:lnTo>
                <a:lnTo>
                  <a:pt x="2358596" y="255086"/>
                </a:lnTo>
                <a:lnTo>
                  <a:pt x="2348704" y="263176"/>
                </a:lnTo>
                <a:lnTo>
                  <a:pt x="2337333" y="269875"/>
                </a:lnTo>
                <a:lnTo>
                  <a:pt x="2327727" y="273898"/>
                </a:lnTo>
                <a:lnTo>
                  <a:pt x="2316964" y="277195"/>
                </a:lnTo>
                <a:lnTo>
                  <a:pt x="2305038" y="279766"/>
                </a:lnTo>
                <a:lnTo>
                  <a:pt x="2291948" y="281606"/>
                </a:lnTo>
                <a:lnTo>
                  <a:pt x="2277694" y="282713"/>
                </a:lnTo>
                <a:lnTo>
                  <a:pt x="2262276" y="283082"/>
                </a:lnTo>
                <a:lnTo>
                  <a:pt x="2256053" y="328802"/>
                </a:lnTo>
                <a:close/>
              </a:path>
              <a:path w="4883683" h="438150">
                <a:moveTo>
                  <a:pt x="1539886" y="333702"/>
                </a:moveTo>
                <a:lnTo>
                  <a:pt x="1554378" y="334390"/>
                </a:lnTo>
                <a:lnTo>
                  <a:pt x="1561617" y="334390"/>
                </a:lnTo>
                <a:lnTo>
                  <a:pt x="1569237" y="333882"/>
                </a:lnTo>
                <a:lnTo>
                  <a:pt x="1577492" y="332866"/>
                </a:lnTo>
                <a:lnTo>
                  <a:pt x="1585747" y="331723"/>
                </a:lnTo>
                <a:lnTo>
                  <a:pt x="1592859" y="330326"/>
                </a:lnTo>
                <a:lnTo>
                  <a:pt x="1598828" y="328548"/>
                </a:lnTo>
                <a:lnTo>
                  <a:pt x="1598828" y="284860"/>
                </a:lnTo>
                <a:lnTo>
                  <a:pt x="1593494" y="286257"/>
                </a:lnTo>
                <a:lnTo>
                  <a:pt x="1587779" y="287527"/>
                </a:lnTo>
                <a:lnTo>
                  <a:pt x="1581810" y="288543"/>
                </a:lnTo>
                <a:lnTo>
                  <a:pt x="1575714" y="289432"/>
                </a:lnTo>
                <a:lnTo>
                  <a:pt x="1569618" y="289940"/>
                </a:lnTo>
                <a:lnTo>
                  <a:pt x="1559404" y="289821"/>
                </a:lnTo>
                <a:lnTo>
                  <a:pt x="1545571" y="286785"/>
                </a:lnTo>
                <a:lnTo>
                  <a:pt x="1536979" y="279653"/>
                </a:lnTo>
                <a:lnTo>
                  <a:pt x="1534439" y="275716"/>
                </a:lnTo>
                <a:lnTo>
                  <a:pt x="1533169" y="269493"/>
                </a:lnTo>
                <a:lnTo>
                  <a:pt x="1533169" y="155955"/>
                </a:lnTo>
                <a:lnTo>
                  <a:pt x="1595780" y="155955"/>
                </a:lnTo>
                <a:lnTo>
                  <a:pt x="1595780" y="112521"/>
                </a:lnTo>
                <a:lnTo>
                  <a:pt x="1533169" y="112521"/>
                </a:lnTo>
                <a:lnTo>
                  <a:pt x="1533169" y="51942"/>
                </a:lnTo>
                <a:lnTo>
                  <a:pt x="1480337" y="51942"/>
                </a:lnTo>
                <a:lnTo>
                  <a:pt x="1480337" y="112521"/>
                </a:lnTo>
                <a:lnTo>
                  <a:pt x="1439951" y="112521"/>
                </a:lnTo>
                <a:lnTo>
                  <a:pt x="1439951" y="155955"/>
                </a:lnTo>
                <a:lnTo>
                  <a:pt x="1480337" y="155955"/>
                </a:lnTo>
                <a:lnTo>
                  <a:pt x="1480337" y="268096"/>
                </a:lnTo>
                <a:lnTo>
                  <a:pt x="1480576" y="276612"/>
                </a:lnTo>
                <a:lnTo>
                  <a:pt x="1482206" y="289720"/>
                </a:lnTo>
                <a:lnTo>
                  <a:pt x="1485417" y="300227"/>
                </a:lnTo>
                <a:lnTo>
                  <a:pt x="1490258" y="308899"/>
                </a:lnTo>
                <a:lnTo>
                  <a:pt x="1498779" y="318236"/>
                </a:lnTo>
                <a:lnTo>
                  <a:pt x="1509928" y="325627"/>
                </a:lnTo>
                <a:lnTo>
                  <a:pt x="1515641" y="328193"/>
                </a:lnTo>
                <a:lnTo>
                  <a:pt x="1526969" y="331636"/>
                </a:lnTo>
                <a:lnTo>
                  <a:pt x="1539886" y="3337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455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455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0644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570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172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344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40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6455" y="1749552"/>
            <a:ext cx="108051" cy="140588"/>
          </a:xfrm>
          <a:custGeom>
            <a:avLst/>
            <a:gdLst/>
            <a:ahLst/>
            <a:cxnLst/>
            <a:rect l="l" t="t" r="r" b="b"/>
            <a:pathLst>
              <a:path w="108051" h="140588">
                <a:moveTo>
                  <a:pt x="53797" y="0"/>
                </a:moveTo>
                <a:lnTo>
                  <a:pt x="46062" y="0"/>
                </a:lnTo>
                <a:lnTo>
                  <a:pt x="38874" y="1397"/>
                </a:lnTo>
                <a:lnTo>
                  <a:pt x="32257" y="4445"/>
                </a:lnTo>
                <a:lnTo>
                  <a:pt x="25628" y="7365"/>
                </a:lnTo>
                <a:lnTo>
                  <a:pt x="19939" y="11811"/>
                </a:lnTo>
                <a:lnTo>
                  <a:pt x="15176" y="17780"/>
                </a:lnTo>
                <a:lnTo>
                  <a:pt x="10414" y="23749"/>
                </a:lnTo>
                <a:lnTo>
                  <a:pt x="6692" y="31114"/>
                </a:lnTo>
                <a:lnTo>
                  <a:pt x="4013" y="39877"/>
                </a:lnTo>
                <a:lnTo>
                  <a:pt x="1372" y="51494"/>
                </a:lnTo>
                <a:lnTo>
                  <a:pt x="116" y="64499"/>
                </a:lnTo>
                <a:lnTo>
                  <a:pt x="0" y="70231"/>
                </a:lnTo>
                <a:lnTo>
                  <a:pt x="689" y="83789"/>
                </a:lnTo>
                <a:lnTo>
                  <a:pt x="2760" y="95983"/>
                </a:lnTo>
                <a:lnTo>
                  <a:pt x="4013" y="100584"/>
                </a:lnTo>
                <a:lnTo>
                  <a:pt x="6692" y="109347"/>
                </a:lnTo>
                <a:lnTo>
                  <a:pt x="10452" y="116712"/>
                </a:lnTo>
                <a:lnTo>
                  <a:pt x="15290" y="122555"/>
                </a:lnTo>
                <a:lnTo>
                  <a:pt x="20129" y="128524"/>
                </a:lnTo>
                <a:lnTo>
                  <a:pt x="25857" y="132969"/>
                </a:lnTo>
                <a:lnTo>
                  <a:pt x="32486" y="136017"/>
                </a:lnTo>
                <a:lnTo>
                  <a:pt x="39103" y="139064"/>
                </a:lnTo>
                <a:lnTo>
                  <a:pt x="46354" y="140588"/>
                </a:lnTo>
                <a:lnTo>
                  <a:pt x="54241" y="140588"/>
                </a:lnTo>
                <a:lnTo>
                  <a:pt x="62128" y="140588"/>
                </a:lnTo>
                <a:lnTo>
                  <a:pt x="69354" y="139064"/>
                </a:lnTo>
                <a:lnTo>
                  <a:pt x="75895" y="136017"/>
                </a:lnTo>
                <a:lnTo>
                  <a:pt x="82448" y="132969"/>
                </a:lnTo>
                <a:lnTo>
                  <a:pt x="88099" y="128524"/>
                </a:lnTo>
                <a:lnTo>
                  <a:pt x="92862" y="122555"/>
                </a:lnTo>
                <a:lnTo>
                  <a:pt x="97624" y="116712"/>
                </a:lnTo>
                <a:lnTo>
                  <a:pt x="101345" y="109347"/>
                </a:lnTo>
                <a:lnTo>
                  <a:pt x="104025" y="100584"/>
                </a:lnTo>
                <a:lnTo>
                  <a:pt x="106670" y="88967"/>
                </a:lnTo>
                <a:lnTo>
                  <a:pt x="107934" y="75964"/>
                </a:lnTo>
                <a:lnTo>
                  <a:pt x="108051" y="70231"/>
                </a:lnTo>
                <a:lnTo>
                  <a:pt x="107357" y="56672"/>
                </a:lnTo>
                <a:lnTo>
                  <a:pt x="105279" y="44479"/>
                </a:lnTo>
                <a:lnTo>
                  <a:pt x="104025" y="39877"/>
                </a:lnTo>
                <a:lnTo>
                  <a:pt x="101345" y="31114"/>
                </a:lnTo>
                <a:lnTo>
                  <a:pt x="97624" y="23749"/>
                </a:lnTo>
                <a:lnTo>
                  <a:pt x="92862" y="17780"/>
                </a:lnTo>
                <a:lnTo>
                  <a:pt x="88099" y="11811"/>
                </a:lnTo>
                <a:lnTo>
                  <a:pt x="82372" y="7365"/>
                </a:lnTo>
                <a:lnTo>
                  <a:pt x="75679" y="4445"/>
                </a:lnTo>
                <a:lnTo>
                  <a:pt x="68986" y="1397"/>
                </a:lnTo>
                <a:lnTo>
                  <a:pt x="61683" y="0"/>
                </a:lnTo>
                <a:lnTo>
                  <a:pt x="53797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470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76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3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8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5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8663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5331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7" y="0"/>
                </a:moveTo>
                <a:lnTo>
                  <a:pt x="38227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5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807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509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510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9927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5259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027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009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5" y="330327"/>
                </a:lnTo>
                <a:lnTo>
                  <a:pt x="47371" y="329057"/>
                </a:lnTo>
                <a:lnTo>
                  <a:pt x="35305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711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8147" y="170611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5" y="39116"/>
                </a:lnTo>
                <a:lnTo>
                  <a:pt x="185674" y="39116"/>
                </a:lnTo>
                <a:lnTo>
                  <a:pt x="189864" y="33274"/>
                </a:lnTo>
                <a:lnTo>
                  <a:pt x="194437" y="28067"/>
                </a:lnTo>
                <a:lnTo>
                  <a:pt x="199643" y="23241"/>
                </a:lnTo>
                <a:lnTo>
                  <a:pt x="204724" y="18542"/>
                </a:lnTo>
                <a:lnTo>
                  <a:pt x="210438" y="14478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2" y="4953"/>
                </a:lnTo>
                <a:lnTo>
                  <a:pt x="236854" y="2921"/>
                </a:lnTo>
                <a:lnTo>
                  <a:pt x="244093" y="1016"/>
                </a:lnTo>
                <a:lnTo>
                  <a:pt x="251840" y="0"/>
                </a:lnTo>
                <a:lnTo>
                  <a:pt x="259968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4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0" y="48387"/>
                </a:lnTo>
                <a:lnTo>
                  <a:pt x="328929" y="52197"/>
                </a:lnTo>
                <a:lnTo>
                  <a:pt x="329564" y="56261"/>
                </a:lnTo>
                <a:lnTo>
                  <a:pt x="330200" y="60452"/>
                </a:lnTo>
                <a:lnTo>
                  <a:pt x="330707" y="65151"/>
                </a:lnTo>
                <a:lnTo>
                  <a:pt x="330962" y="70104"/>
                </a:lnTo>
                <a:lnTo>
                  <a:pt x="331342" y="75184"/>
                </a:lnTo>
                <a:lnTo>
                  <a:pt x="331469" y="81026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3"/>
                </a:lnTo>
                <a:lnTo>
                  <a:pt x="278129" y="77089"/>
                </a:lnTo>
                <a:lnTo>
                  <a:pt x="277749" y="73025"/>
                </a:lnTo>
                <a:lnTo>
                  <a:pt x="277240" y="69596"/>
                </a:lnTo>
                <a:lnTo>
                  <a:pt x="276478" y="66548"/>
                </a:lnTo>
                <a:lnTo>
                  <a:pt x="274954" y="60071"/>
                </a:lnTo>
                <a:lnTo>
                  <a:pt x="271652" y="54737"/>
                </a:lnTo>
                <a:lnTo>
                  <a:pt x="266953" y="50800"/>
                </a:lnTo>
                <a:lnTo>
                  <a:pt x="262127" y="46736"/>
                </a:lnTo>
                <a:lnTo>
                  <a:pt x="255524" y="44577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5" y="54610"/>
                </a:lnTo>
                <a:lnTo>
                  <a:pt x="204088" y="61087"/>
                </a:lnTo>
                <a:lnTo>
                  <a:pt x="199643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4" y="81153"/>
                </a:lnTo>
                <a:lnTo>
                  <a:pt x="138811" y="77089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6" y="60071"/>
                </a:lnTo>
                <a:lnTo>
                  <a:pt x="132461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7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0" y="45212"/>
                </a:lnTo>
                <a:lnTo>
                  <a:pt x="93217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1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8" y="3048"/>
                </a:lnTo>
                <a:lnTo>
                  <a:pt x="104648" y="1016"/>
                </a:lnTo>
                <a:lnTo>
                  <a:pt x="112267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2275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6283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8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8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8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08835" y="1706117"/>
            <a:ext cx="217423" cy="227330"/>
          </a:xfrm>
          <a:custGeom>
            <a:avLst/>
            <a:gdLst/>
            <a:ahLst/>
            <a:cxnLst/>
            <a:rect l="l" t="t" r="r" b="b"/>
            <a:pathLst>
              <a:path w="217423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3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94814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90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1" y="212344"/>
                </a:lnTo>
                <a:lnTo>
                  <a:pt x="52578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1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6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8943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5" y="167640"/>
                </a:lnTo>
                <a:lnTo>
                  <a:pt x="75310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8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7724" y="1706117"/>
            <a:ext cx="166928" cy="227330"/>
          </a:xfrm>
          <a:custGeom>
            <a:avLst/>
            <a:gdLst/>
            <a:ahLst/>
            <a:cxnLst/>
            <a:rect l="l" t="t" r="r" b="b"/>
            <a:pathLst>
              <a:path w="166928" h="227330">
                <a:moveTo>
                  <a:pt x="111429" y="0"/>
                </a:moveTo>
                <a:lnTo>
                  <a:pt x="124355" y="551"/>
                </a:lnTo>
                <a:lnTo>
                  <a:pt x="136808" y="2204"/>
                </a:lnTo>
                <a:lnTo>
                  <a:pt x="139242" y="2667"/>
                </a:lnTo>
                <a:lnTo>
                  <a:pt x="148259" y="4318"/>
                </a:lnTo>
                <a:lnTo>
                  <a:pt x="156387" y="6731"/>
                </a:lnTo>
                <a:lnTo>
                  <a:pt x="163626" y="9652"/>
                </a:lnTo>
                <a:lnTo>
                  <a:pt x="163626" y="52705"/>
                </a:lnTo>
                <a:lnTo>
                  <a:pt x="157149" y="49911"/>
                </a:lnTo>
                <a:lnTo>
                  <a:pt x="150164" y="47625"/>
                </a:lnTo>
                <a:lnTo>
                  <a:pt x="142798" y="45974"/>
                </a:lnTo>
                <a:lnTo>
                  <a:pt x="135432" y="44196"/>
                </a:lnTo>
                <a:lnTo>
                  <a:pt x="127431" y="43434"/>
                </a:lnTo>
                <a:lnTo>
                  <a:pt x="119049" y="43434"/>
                </a:lnTo>
                <a:lnTo>
                  <a:pt x="110540" y="43434"/>
                </a:lnTo>
                <a:lnTo>
                  <a:pt x="102412" y="44704"/>
                </a:lnTo>
                <a:lnTo>
                  <a:pt x="94665" y="47244"/>
                </a:lnTo>
                <a:lnTo>
                  <a:pt x="86918" y="49911"/>
                </a:lnTo>
                <a:lnTo>
                  <a:pt x="80060" y="53975"/>
                </a:lnTo>
                <a:lnTo>
                  <a:pt x="74091" y="59690"/>
                </a:lnTo>
                <a:lnTo>
                  <a:pt x="66365" y="69052"/>
                </a:lnTo>
                <a:lnTo>
                  <a:pt x="60399" y="80970"/>
                </a:lnTo>
                <a:lnTo>
                  <a:pt x="56759" y="93297"/>
                </a:lnTo>
                <a:lnTo>
                  <a:pt x="55006" y="106074"/>
                </a:lnTo>
                <a:lnTo>
                  <a:pt x="54660" y="115697"/>
                </a:lnTo>
                <a:lnTo>
                  <a:pt x="55559" y="128680"/>
                </a:lnTo>
                <a:lnTo>
                  <a:pt x="58204" y="140923"/>
                </a:lnTo>
                <a:lnTo>
                  <a:pt x="61391" y="151003"/>
                </a:lnTo>
                <a:lnTo>
                  <a:pt x="65328" y="158242"/>
                </a:lnTo>
                <a:lnTo>
                  <a:pt x="70408" y="164084"/>
                </a:lnTo>
                <a:lnTo>
                  <a:pt x="75615" y="170053"/>
                </a:lnTo>
                <a:lnTo>
                  <a:pt x="82092" y="174879"/>
                </a:lnTo>
                <a:lnTo>
                  <a:pt x="90093" y="178562"/>
                </a:lnTo>
                <a:lnTo>
                  <a:pt x="101528" y="182341"/>
                </a:lnTo>
                <a:lnTo>
                  <a:pt x="114602" y="183951"/>
                </a:lnTo>
                <a:lnTo>
                  <a:pt x="118287" y="184023"/>
                </a:lnTo>
                <a:lnTo>
                  <a:pt x="131574" y="183340"/>
                </a:lnTo>
                <a:lnTo>
                  <a:pt x="143651" y="181349"/>
                </a:lnTo>
                <a:lnTo>
                  <a:pt x="152577" y="179197"/>
                </a:lnTo>
                <a:lnTo>
                  <a:pt x="159943" y="176784"/>
                </a:lnTo>
                <a:lnTo>
                  <a:pt x="166928" y="173990"/>
                </a:lnTo>
                <a:lnTo>
                  <a:pt x="166928" y="217043"/>
                </a:lnTo>
                <a:lnTo>
                  <a:pt x="155892" y="220925"/>
                </a:lnTo>
                <a:lnTo>
                  <a:pt x="142596" y="224244"/>
                </a:lnTo>
                <a:lnTo>
                  <a:pt x="130193" y="226279"/>
                </a:lnTo>
                <a:lnTo>
                  <a:pt x="117395" y="227237"/>
                </a:lnTo>
                <a:lnTo>
                  <a:pt x="111810" y="227330"/>
                </a:lnTo>
                <a:lnTo>
                  <a:pt x="98601" y="226766"/>
                </a:lnTo>
                <a:lnTo>
                  <a:pt x="85913" y="225089"/>
                </a:lnTo>
                <a:lnTo>
                  <a:pt x="73764" y="222316"/>
                </a:lnTo>
                <a:lnTo>
                  <a:pt x="55990" y="215800"/>
                </a:lnTo>
                <a:lnTo>
                  <a:pt x="44861" y="209660"/>
                </a:lnTo>
                <a:lnTo>
                  <a:pt x="34712" y="202156"/>
                </a:lnTo>
                <a:lnTo>
                  <a:pt x="23996" y="191380"/>
                </a:lnTo>
                <a:lnTo>
                  <a:pt x="16576" y="181123"/>
                </a:lnTo>
                <a:lnTo>
                  <a:pt x="10334" y="169548"/>
                </a:lnTo>
                <a:lnTo>
                  <a:pt x="4819" y="154667"/>
                </a:lnTo>
                <a:lnTo>
                  <a:pt x="2070" y="142571"/>
                </a:lnTo>
                <a:lnTo>
                  <a:pt x="465" y="129573"/>
                </a:lnTo>
                <a:lnTo>
                  <a:pt x="0" y="117094"/>
                </a:lnTo>
                <a:lnTo>
                  <a:pt x="545" y="103017"/>
                </a:lnTo>
                <a:lnTo>
                  <a:pt x="2181" y="89901"/>
                </a:lnTo>
                <a:lnTo>
                  <a:pt x="4906" y="77756"/>
                </a:lnTo>
                <a:lnTo>
                  <a:pt x="8719" y="66589"/>
                </a:lnTo>
                <a:lnTo>
                  <a:pt x="16241" y="51489"/>
                </a:lnTo>
                <a:lnTo>
                  <a:pt x="23399" y="40804"/>
                </a:lnTo>
                <a:lnTo>
                  <a:pt x="31515" y="31481"/>
                </a:lnTo>
                <a:lnTo>
                  <a:pt x="46239" y="19329"/>
                </a:lnTo>
                <a:lnTo>
                  <a:pt x="57175" y="12842"/>
                </a:lnTo>
                <a:lnTo>
                  <a:pt x="68883" y="7717"/>
                </a:lnTo>
                <a:lnTo>
                  <a:pt x="84657" y="3108"/>
                </a:lnTo>
                <a:lnTo>
                  <a:pt x="97206" y="895"/>
                </a:lnTo>
                <a:lnTo>
                  <a:pt x="109656" y="14"/>
                </a:lnTo>
                <a:lnTo>
                  <a:pt x="11142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590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70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6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68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1756" y="1706117"/>
            <a:ext cx="217436" cy="227330"/>
          </a:xfrm>
          <a:custGeom>
            <a:avLst/>
            <a:gdLst/>
            <a:ahLst/>
            <a:cxnLst/>
            <a:rect l="l" t="t" r="r" b="b"/>
            <a:pathLst>
              <a:path w="217436" h="227330">
                <a:moveTo>
                  <a:pt x="108496" y="0"/>
                </a:moveTo>
                <a:lnTo>
                  <a:pt x="122035" y="625"/>
                </a:lnTo>
                <a:lnTo>
                  <a:pt x="134788" y="2491"/>
                </a:lnTo>
                <a:lnTo>
                  <a:pt x="146756" y="5581"/>
                </a:lnTo>
                <a:lnTo>
                  <a:pt x="154152" y="8255"/>
                </a:lnTo>
                <a:lnTo>
                  <a:pt x="165985" y="13851"/>
                </a:lnTo>
                <a:lnTo>
                  <a:pt x="176663" y="20793"/>
                </a:lnTo>
                <a:lnTo>
                  <a:pt x="186180" y="29057"/>
                </a:lnTo>
                <a:lnTo>
                  <a:pt x="196336" y="40939"/>
                </a:lnTo>
                <a:lnTo>
                  <a:pt x="203048" y="51652"/>
                </a:lnTo>
                <a:lnTo>
                  <a:pt x="208547" y="63526"/>
                </a:lnTo>
                <a:lnTo>
                  <a:pt x="213457" y="78977"/>
                </a:lnTo>
                <a:lnTo>
                  <a:pt x="215861" y="91298"/>
                </a:lnTo>
                <a:lnTo>
                  <a:pt x="217171" y="104259"/>
                </a:lnTo>
                <a:lnTo>
                  <a:pt x="217436" y="113665"/>
                </a:lnTo>
                <a:lnTo>
                  <a:pt x="216885" y="127099"/>
                </a:lnTo>
                <a:lnTo>
                  <a:pt x="215231" y="139869"/>
                </a:lnTo>
                <a:lnTo>
                  <a:pt x="212474" y="151974"/>
                </a:lnTo>
                <a:lnTo>
                  <a:pt x="209854" y="160147"/>
                </a:lnTo>
                <a:lnTo>
                  <a:pt x="204661" y="172260"/>
                </a:lnTo>
                <a:lnTo>
                  <a:pt x="198268" y="183281"/>
                </a:lnTo>
                <a:lnTo>
                  <a:pt x="190673" y="193230"/>
                </a:lnTo>
                <a:lnTo>
                  <a:pt x="178816" y="204604"/>
                </a:lnTo>
                <a:lnTo>
                  <a:pt x="168428" y="211875"/>
                </a:lnTo>
                <a:lnTo>
                  <a:pt x="156926" y="217879"/>
                </a:lnTo>
                <a:lnTo>
                  <a:pt x="142267" y="223116"/>
                </a:lnTo>
                <a:lnTo>
                  <a:pt x="129985" y="225747"/>
                </a:lnTo>
                <a:lnTo>
                  <a:pt x="116976" y="227112"/>
                </a:lnTo>
                <a:lnTo>
                  <a:pt x="108940" y="227330"/>
                </a:lnTo>
                <a:lnTo>
                  <a:pt x="95391" y="226727"/>
                </a:lnTo>
                <a:lnTo>
                  <a:pt x="82631" y="224907"/>
                </a:lnTo>
                <a:lnTo>
                  <a:pt x="70660" y="221856"/>
                </a:lnTo>
                <a:lnTo>
                  <a:pt x="63296" y="219202"/>
                </a:lnTo>
                <a:lnTo>
                  <a:pt x="51460" y="213525"/>
                </a:lnTo>
                <a:lnTo>
                  <a:pt x="40784" y="206577"/>
                </a:lnTo>
                <a:lnTo>
                  <a:pt x="31265" y="198378"/>
                </a:lnTo>
                <a:lnTo>
                  <a:pt x="21102" y="186436"/>
                </a:lnTo>
                <a:lnTo>
                  <a:pt x="14394" y="175713"/>
                </a:lnTo>
                <a:lnTo>
                  <a:pt x="8892" y="163898"/>
                </a:lnTo>
                <a:lnTo>
                  <a:pt x="3992" y="148508"/>
                </a:lnTo>
                <a:lnTo>
                  <a:pt x="1589" y="136205"/>
                </a:lnTo>
                <a:lnTo>
                  <a:pt x="272" y="123236"/>
                </a:lnTo>
                <a:lnTo>
                  <a:pt x="0" y="113665"/>
                </a:lnTo>
                <a:lnTo>
                  <a:pt x="554" y="100273"/>
                </a:lnTo>
                <a:lnTo>
                  <a:pt x="2218" y="87509"/>
                </a:lnTo>
                <a:lnTo>
                  <a:pt x="4994" y="75388"/>
                </a:lnTo>
                <a:lnTo>
                  <a:pt x="7594" y="67310"/>
                </a:lnTo>
                <a:lnTo>
                  <a:pt x="12782" y="55115"/>
                </a:lnTo>
                <a:lnTo>
                  <a:pt x="19177" y="44084"/>
                </a:lnTo>
                <a:lnTo>
                  <a:pt x="26775" y="34193"/>
                </a:lnTo>
                <a:lnTo>
                  <a:pt x="38630" y="22771"/>
                </a:lnTo>
                <a:lnTo>
                  <a:pt x="49015" y="15491"/>
                </a:lnTo>
                <a:lnTo>
                  <a:pt x="60520" y="9550"/>
                </a:lnTo>
                <a:lnTo>
                  <a:pt x="75177" y="4317"/>
                </a:lnTo>
                <a:lnTo>
                  <a:pt x="87450" y="1635"/>
                </a:lnTo>
                <a:lnTo>
                  <a:pt x="100451" y="227"/>
                </a:lnTo>
                <a:lnTo>
                  <a:pt x="10849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19324" y="167487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8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6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19477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8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3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64587" y="1629155"/>
            <a:ext cx="256920" cy="298704"/>
          </a:xfrm>
          <a:custGeom>
            <a:avLst/>
            <a:gdLst/>
            <a:ahLst/>
            <a:cxnLst/>
            <a:rect l="l" t="t" r="r" b="b"/>
            <a:pathLst>
              <a:path w="256920" h="298704">
                <a:moveTo>
                  <a:pt x="0" y="0"/>
                </a:moveTo>
                <a:lnTo>
                  <a:pt x="79120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412" y="2667"/>
                </a:lnTo>
                <a:lnTo>
                  <a:pt x="128269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9"/>
                </a:lnTo>
                <a:lnTo>
                  <a:pt x="159004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0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898" y="269773"/>
                </a:lnTo>
                <a:lnTo>
                  <a:pt x="187025" y="276121"/>
                </a:lnTo>
                <a:lnTo>
                  <a:pt x="175187" y="281678"/>
                </a:lnTo>
                <a:lnTo>
                  <a:pt x="157124" y="288176"/>
                </a:lnTo>
                <a:lnTo>
                  <a:pt x="145022" y="291398"/>
                </a:lnTo>
                <a:lnTo>
                  <a:pt x="132079" y="294034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9526" y="1623567"/>
            <a:ext cx="224802" cy="309880"/>
          </a:xfrm>
          <a:custGeom>
            <a:avLst/>
            <a:gdLst/>
            <a:ahLst/>
            <a:cxnLst/>
            <a:rect l="l" t="t" r="r" b="b"/>
            <a:pathLst>
              <a:path w="224802" h="309880">
                <a:moveTo>
                  <a:pt x="155600" y="0"/>
                </a:moveTo>
                <a:lnTo>
                  <a:pt x="168725" y="325"/>
                </a:lnTo>
                <a:lnTo>
                  <a:pt x="181352" y="1280"/>
                </a:lnTo>
                <a:lnTo>
                  <a:pt x="191541" y="2540"/>
                </a:lnTo>
                <a:lnTo>
                  <a:pt x="204702" y="5006"/>
                </a:lnTo>
                <a:lnTo>
                  <a:pt x="216775" y="8095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81" y="52586"/>
                </a:lnTo>
                <a:lnTo>
                  <a:pt x="196915" y="49833"/>
                </a:lnTo>
                <a:lnTo>
                  <a:pt x="188861" y="48514"/>
                </a:lnTo>
                <a:lnTo>
                  <a:pt x="176030" y="46996"/>
                </a:lnTo>
                <a:lnTo>
                  <a:pt x="163442" y="46286"/>
                </a:lnTo>
                <a:lnTo>
                  <a:pt x="158724" y="46228"/>
                </a:lnTo>
                <a:lnTo>
                  <a:pt x="145490" y="46898"/>
                </a:lnTo>
                <a:lnTo>
                  <a:pt x="132894" y="48924"/>
                </a:lnTo>
                <a:lnTo>
                  <a:pt x="120937" y="52326"/>
                </a:lnTo>
                <a:lnTo>
                  <a:pt x="105770" y="59149"/>
                </a:lnTo>
                <a:lnTo>
                  <a:pt x="95153" y="66116"/>
                </a:lnTo>
                <a:lnTo>
                  <a:pt x="85683" y="74521"/>
                </a:lnTo>
                <a:lnTo>
                  <a:pt x="77291" y="84514"/>
                </a:lnTo>
                <a:lnTo>
                  <a:pt x="70576" y="95239"/>
                </a:lnTo>
                <a:lnTo>
                  <a:pt x="65021" y="107233"/>
                </a:lnTo>
                <a:lnTo>
                  <a:pt x="60573" y="121078"/>
                </a:lnTo>
                <a:lnTo>
                  <a:pt x="58147" y="133287"/>
                </a:lnTo>
                <a:lnTo>
                  <a:pt x="56791" y="146355"/>
                </a:lnTo>
                <a:lnTo>
                  <a:pt x="56476" y="156972"/>
                </a:lnTo>
                <a:lnTo>
                  <a:pt x="56985" y="170768"/>
                </a:lnTo>
                <a:lnTo>
                  <a:pt x="58511" y="183655"/>
                </a:lnTo>
                <a:lnTo>
                  <a:pt x="61052" y="195616"/>
                </a:lnTo>
                <a:lnTo>
                  <a:pt x="63398" y="203327"/>
                </a:lnTo>
                <a:lnTo>
                  <a:pt x="68580" y="215649"/>
                </a:lnTo>
                <a:lnTo>
                  <a:pt x="75059" y="226608"/>
                </a:lnTo>
                <a:lnTo>
                  <a:pt x="82827" y="236150"/>
                </a:lnTo>
                <a:lnTo>
                  <a:pt x="92687" y="244975"/>
                </a:lnTo>
                <a:lnTo>
                  <a:pt x="103418" y="251777"/>
                </a:lnTo>
                <a:lnTo>
                  <a:pt x="114858" y="256794"/>
                </a:lnTo>
                <a:lnTo>
                  <a:pt x="126345" y="260256"/>
                </a:lnTo>
                <a:lnTo>
                  <a:pt x="138717" y="262514"/>
                </a:lnTo>
                <a:lnTo>
                  <a:pt x="151972" y="263567"/>
                </a:lnTo>
                <a:lnTo>
                  <a:pt x="157162" y="263652"/>
                </a:lnTo>
                <a:lnTo>
                  <a:pt x="169669" y="263294"/>
                </a:lnTo>
                <a:lnTo>
                  <a:pt x="182358" y="262222"/>
                </a:lnTo>
                <a:lnTo>
                  <a:pt x="191757" y="260985"/>
                </a:lnTo>
                <a:lnTo>
                  <a:pt x="204633" y="258624"/>
                </a:lnTo>
                <a:lnTo>
                  <a:pt x="216885" y="255558"/>
                </a:lnTo>
                <a:lnTo>
                  <a:pt x="224802" y="253111"/>
                </a:lnTo>
                <a:lnTo>
                  <a:pt x="224802" y="300228"/>
                </a:lnTo>
                <a:lnTo>
                  <a:pt x="212948" y="303301"/>
                </a:lnTo>
                <a:lnTo>
                  <a:pt x="200425" y="305829"/>
                </a:lnTo>
                <a:lnTo>
                  <a:pt x="178719" y="308747"/>
                </a:lnTo>
                <a:lnTo>
                  <a:pt x="166043" y="309603"/>
                </a:lnTo>
                <a:lnTo>
                  <a:pt x="153593" y="309880"/>
                </a:lnTo>
                <a:lnTo>
                  <a:pt x="139656" y="309502"/>
                </a:lnTo>
                <a:lnTo>
                  <a:pt x="126366" y="308367"/>
                </a:lnTo>
                <a:lnTo>
                  <a:pt x="113723" y="306470"/>
                </a:lnTo>
                <a:lnTo>
                  <a:pt x="101729" y="303804"/>
                </a:lnTo>
                <a:lnTo>
                  <a:pt x="90383" y="300366"/>
                </a:lnTo>
                <a:lnTo>
                  <a:pt x="74482" y="293811"/>
                </a:lnTo>
                <a:lnTo>
                  <a:pt x="63064" y="287660"/>
                </a:lnTo>
                <a:lnTo>
                  <a:pt x="52588" y="280623"/>
                </a:lnTo>
                <a:lnTo>
                  <a:pt x="43057" y="272690"/>
                </a:lnTo>
                <a:lnTo>
                  <a:pt x="30405" y="259020"/>
                </a:lnTo>
                <a:lnTo>
                  <a:pt x="23079" y="248758"/>
                </a:lnTo>
                <a:lnTo>
                  <a:pt x="16757" y="237681"/>
                </a:lnTo>
                <a:lnTo>
                  <a:pt x="11437" y="225781"/>
                </a:lnTo>
                <a:lnTo>
                  <a:pt x="6116" y="209488"/>
                </a:lnTo>
                <a:lnTo>
                  <a:pt x="3352" y="197403"/>
                </a:lnTo>
                <a:lnTo>
                  <a:pt x="1413" y="184838"/>
                </a:lnTo>
                <a:lnTo>
                  <a:pt x="298" y="171779"/>
                </a:lnTo>
                <a:lnTo>
                  <a:pt x="0" y="160274"/>
                </a:lnTo>
                <a:lnTo>
                  <a:pt x="405" y="146979"/>
                </a:lnTo>
                <a:lnTo>
                  <a:pt x="1622" y="134065"/>
                </a:lnTo>
                <a:lnTo>
                  <a:pt x="3650" y="121528"/>
                </a:lnTo>
                <a:lnTo>
                  <a:pt x="6491" y="109360"/>
                </a:lnTo>
                <a:lnTo>
                  <a:pt x="10145" y="97556"/>
                </a:lnTo>
                <a:lnTo>
                  <a:pt x="15283" y="84611"/>
                </a:lnTo>
                <a:lnTo>
                  <a:pt x="21042" y="73066"/>
                </a:lnTo>
                <a:lnTo>
                  <a:pt x="27655" y="62267"/>
                </a:lnTo>
                <a:lnTo>
                  <a:pt x="35123" y="52213"/>
                </a:lnTo>
                <a:lnTo>
                  <a:pt x="49104" y="37449"/>
                </a:lnTo>
                <a:lnTo>
                  <a:pt x="58811" y="29536"/>
                </a:lnTo>
                <a:lnTo>
                  <a:pt x="69419" y="22480"/>
                </a:lnTo>
                <a:lnTo>
                  <a:pt x="80927" y="16274"/>
                </a:lnTo>
                <a:lnTo>
                  <a:pt x="100481" y="8350"/>
                </a:lnTo>
                <a:lnTo>
                  <a:pt x="112326" y="4989"/>
                </a:lnTo>
                <a:lnTo>
                  <a:pt x="124716" y="2488"/>
                </a:lnTo>
                <a:lnTo>
                  <a:pt x="137651" y="847"/>
                </a:lnTo>
                <a:lnTo>
                  <a:pt x="151131" y="67"/>
                </a:lnTo>
                <a:lnTo>
                  <a:pt x="15560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4680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70654" y="1599057"/>
            <a:ext cx="162306" cy="328802"/>
          </a:xfrm>
          <a:custGeom>
            <a:avLst/>
            <a:gdLst/>
            <a:ahLst/>
            <a:cxnLst/>
            <a:rect l="l" t="t" r="r" b="b"/>
            <a:pathLst>
              <a:path w="162306" h="328802">
                <a:moveTo>
                  <a:pt x="120904" y="0"/>
                </a:moveTo>
                <a:lnTo>
                  <a:pt x="128397" y="0"/>
                </a:lnTo>
                <a:lnTo>
                  <a:pt x="135762" y="634"/>
                </a:lnTo>
                <a:lnTo>
                  <a:pt x="143129" y="1904"/>
                </a:lnTo>
                <a:lnTo>
                  <a:pt x="150495" y="3175"/>
                </a:lnTo>
                <a:lnTo>
                  <a:pt x="156845" y="4698"/>
                </a:lnTo>
                <a:lnTo>
                  <a:pt x="162306" y="6476"/>
                </a:lnTo>
                <a:lnTo>
                  <a:pt x="162306" y="48387"/>
                </a:lnTo>
                <a:lnTo>
                  <a:pt x="156463" y="46862"/>
                </a:lnTo>
                <a:lnTo>
                  <a:pt x="150495" y="45719"/>
                </a:lnTo>
                <a:lnTo>
                  <a:pt x="144272" y="44703"/>
                </a:lnTo>
                <a:lnTo>
                  <a:pt x="138049" y="43814"/>
                </a:lnTo>
                <a:lnTo>
                  <a:pt x="132207" y="43306"/>
                </a:lnTo>
                <a:lnTo>
                  <a:pt x="126746" y="43306"/>
                </a:lnTo>
                <a:lnTo>
                  <a:pt x="120776" y="43306"/>
                </a:lnTo>
                <a:lnTo>
                  <a:pt x="115570" y="43941"/>
                </a:lnTo>
                <a:lnTo>
                  <a:pt x="110871" y="45338"/>
                </a:lnTo>
                <a:lnTo>
                  <a:pt x="106299" y="46862"/>
                </a:lnTo>
                <a:lnTo>
                  <a:pt x="102362" y="49148"/>
                </a:lnTo>
                <a:lnTo>
                  <a:pt x="99187" y="52450"/>
                </a:lnTo>
                <a:lnTo>
                  <a:pt x="96012" y="55752"/>
                </a:lnTo>
                <a:lnTo>
                  <a:pt x="93599" y="59943"/>
                </a:lnTo>
                <a:lnTo>
                  <a:pt x="91948" y="65150"/>
                </a:lnTo>
                <a:lnTo>
                  <a:pt x="90297" y="70357"/>
                </a:lnTo>
                <a:lnTo>
                  <a:pt x="89408" y="76707"/>
                </a:lnTo>
                <a:lnTo>
                  <a:pt x="89408" y="84073"/>
                </a:lnTo>
                <a:lnTo>
                  <a:pt x="89408" y="112521"/>
                </a:lnTo>
                <a:lnTo>
                  <a:pt x="149479" y="112521"/>
                </a:lnTo>
                <a:lnTo>
                  <a:pt x="149479" y="155955"/>
                </a:lnTo>
                <a:lnTo>
                  <a:pt x="89408" y="155955"/>
                </a:lnTo>
                <a:lnTo>
                  <a:pt x="89408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6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3" y="4952"/>
                </a:lnTo>
                <a:lnTo>
                  <a:pt x="99447" y="1927"/>
                </a:lnTo>
                <a:lnTo>
                  <a:pt x="112119" y="304"/>
                </a:lnTo>
                <a:lnTo>
                  <a:pt x="12090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2409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5980" y="2205942"/>
            <a:ext cx="7764379" cy="333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1030">
              <a:lnSpc>
                <a:spcPts val="2807"/>
              </a:lnSpc>
              <a:spcBef>
                <a:spcPts val="90"/>
              </a:spcBef>
            </a:pPr>
            <a:r>
              <a:rPr sz="2300" spc="-4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demográfico. Desc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nso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población total 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un </a:t>
            </a:r>
            <a:endParaRPr sz="2300">
              <a:latin typeface="Corbel"/>
              <a:cs typeface="Corbel"/>
            </a:endParaRPr>
          </a:p>
          <a:p>
            <a:pPr marL="12700" marR="14103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ctor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la.</a:t>
            </a:r>
            <a:endParaRPr sz="2300">
              <a:latin typeface="Corbel"/>
              <a:cs typeface="Corbel"/>
            </a:endParaRPr>
          </a:p>
          <a:p>
            <a:pPr marL="12700" marR="554904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Saldo migrato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io. D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ferencia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 las per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egan y </a:t>
            </a:r>
            <a:endParaRPr sz="2300">
              <a:latin typeface="Corbel"/>
              <a:cs typeface="Corbel"/>
            </a:endParaRPr>
          </a:p>
          <a:p>
            <a:pPr marL="12700" marR="554904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país.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Sobrepoblación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– superpoblac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ón.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uil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brio</a:t>
            </a:r>
            <a:r>
              <a:rPr sz="23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nes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eco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icos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sat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sfa</a:t>
            </a:r>
            <a:r>
              <a:rPr sz="2300" spc="-3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las neces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dades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población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(a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im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nto,</a:t>
            </a:r>
            <a:r>
              <a:rPr sz="23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trabaj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endas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 inad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3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 a los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rvic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os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socia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bás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cos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duca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ión,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ud,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agua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potabl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rici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ad, redes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inalámbricas,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otr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300">
              <a:latin typeface="Corbel"/>
              <a:cs typeface="Corbel"/>
            </a:endParaRPr>
          </a:p>
          <a:p>
            <a:pPr marL="12700" marR="40785">
              <a:lnSpc>
                <a:spcPts val="2745"/>
              </a:lnSpc>
            </a:pPr>
            <a:r>
              <a:rPr sz="2300" spc="-16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asa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crecim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demográfico. Diferenc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ta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2300">
              <a:latin typeface="Corbel"/>
              <a:cs typeface="Corbel"/>
            </a:endParaRPr>
          </a:p>
          <a:p>
            <a:pPr marL="12700" marR="40785">
              <a:lnSpc>
                <a:spcPts val="2270"/>
              </a:lnSpc>
            </a:pP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natalidad</a:t>
            </a:r>
            <a:r>
              <a:rPr sz="3450" spc="-1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y mo</a:t>
            </a:r>
            <a:r>
              <a:rPr sz="3450" spc="-9" baseline="3561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tal</a:t>
            </a:r>
            <a:r>
              <a:rPr sz="3450" spc="9" baseline="3561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dad</a:t>
            </a:r>
            <a:r>
              <a:rPr sz="3450" spc="-14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más</a:t>
            </a:r>
            <a:r>
              <a:rPr sz="3450" spc="-14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450" spc="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saldo</a:t>
            </a:r>
            <a:r>
              <a:rPr sz="3450" spc="-1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migrat</a:t>
            </a:r>
            <a:r>
              <a:rPr sz="3450" spc="-9" baseline="3561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rio.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60187"/>
            <a:ext cx="2016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891123"/>
            <a:ext cx="2016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522059"/>
            <a:ext cx="201638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994624"/>
            <a:ext cx="201638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682" y="6484405"/>
            <a:ext cx="22187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12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455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455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7455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" y="1354836"/>
            <a:ext cx="551383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526" y="1599057"/>
            <a:ext cx="4883683" cy="438150"/>
          </a:xfrm>
          <a:custGeom>
            <a:avLst/>
            <a:gdLst/>
            <a:ahLst/>
            <a:cxnLst/>
            <a:rect l="l" t="t" r="r" b="b"/>
            <a:pathLst>
              <a:path w="4883683" h="438150">
                <a:moveTo>
                  <a:pt x="56985" y="195279"/>
                </a:moveTo>
                <a:lnTo>
                  <a:pt x="56476" y="181482"/>
                </a:lnTo>
                <a:lnTo>
                  <a:pt x="56791" y="170866"/>
                </a:lnTo>
                <a:lnTo>
                  <a:pt x="58147" y="157798"/>
                </a:lnTo>
                <a:lnTo>
                  <a:pt x="60573" y="145589"/>
                </a:lnTo>
                <a:lnTo>
                  <a:pt x="64071" y="134238"/>
                </a:lnTo>
                <a:lnTo>
                  <a:pt x="70576" y="119750"/>
                </a:lnTo>
                <a:lnTo>
                  <a:pt x="77291" y="109025"/>
                </a:lnTo>
                <a:lnTo>
                  <a:pt x="85166" y="99567"/>
                </a:lnTo>
                <a:lnTo>
                  <a:pt x="95153" y="90627"/>
                </a:lnTo>
                <a:lnTo>
                  <a:pt x="105770" y="83660"/>
                </a:lnTo>
                <a:lnTo>
                  <a:pt x="117538" y="78104"/>
                </a:lnTo>
                <a:lnTo>
                  <a:pt x="132894" y="73435"/>
                </a:lnTo>
                <a:lnTo>
                  <a:pt x="145490" y="71409"/>
                </a:lnTo>
                <a:lnTo>
                  <a:pt x="158724" y="70738"/>
                </a:lnTo>
                <a:lnTo>
                  <a:pt x="163442" y="70797"/>
                </a:lnTo>
                <a:lnTo>
                  <a:pt x="176030" y="71507"/>
                </a:lnTo>
                <a:lnTo>
                  <a:pt x="188861" y="73025"/>
                </a:lnTo>
                <a:lnTo>
                  <a:pt x="196915" y="74344"/>
                </a:lnTo>
                <a:lnTo>
                  <a:pt x="209181" y="77097"/>
                </a:lnTo>
                <a:lnTo>
                  <a:pt x="222122" y="80771"/>
                </a:lnTo>
                <a:lnTo>
                  <a:pt x="222122" y="34289"/>
                </a:lnTo>
                <a:lnTo>
                  <a:pt x="204702" y="29517"/>
                </a:lnTo>
                <a:lnTo>
                  <a:pt x="191541" y="27050"/>
                </a:lnTo>
                <a:lnTo>
                  <a:pt x="168725" y="24836"/>
                </a:lnTo>
                <a:lnTo>
                  <a:pt x="155600" y="24510"/>
                </a:lnTo>
                <a:lnTo>
                  <a:pt x="151131" y="24578"/>
                </a:lnTo>
                <a:lnTo>
                  <a:pt x="137651" y="25358"/>
                </a:lnTo>
                <a:lnTo>
                  <a:pt x="124716" y="26999"/>
                </a:lnTo>
                <a:lnTo>
                  <a:pt x="112326" y="29500"/>
                </a:lnTo>
                <a:lnTo>
                  <a:pt x="100481" y="32861"/>
                </a:lnTo>
                <a:lnTo>
                  <a:pt x="89179" y="37083"/>
                </a:lnTo>
                <a:lnTo>
                  <a:pt x="69419" y="46991"/>
                </a:lnTo>
                <a:lnTo>
                  <a:pt x="58811" y="54047"/>
                </a:lnTo>
                <a:lnTo>
                  <a:pt x="49104" y="61960"/>
                </a:lnTo>
                <a:lnTo>
                  <a:pt x="40297" y="70738"/>
                </a:lnTo>
                <a:lnTo>
                  <a:pt x="27655" y="86778"/>
                </a:lnTo>
                <a:lnTo>
                  <a:pt x="21042" y="97577"/>
                </a:lnTo>
                <a:lnTo>
                  <a:pt x="15283" y="109122"/>
                </a:lnTo>
                <a:lnTo>
                  <a:pt x="10375" y="121412"/>
                </a:lnTo>
                <a:lnTo>
                  <a:pt x="6491" y="133871"/>
                </a:lnTo>
                <a:lnTo>
                  <a:pt x="3650" y="146039"/>
                </a:lnTo>
                <a:lnTo>
                  <a:pt x="1622" y="158576"/>
                </a:lnTo>
                <a:lnTo>
                  <a:pt x="405" y="171490"/>
                </a:lnTo>
                <a:lnTo>
                  <a:pt x="0" y="184784"/>
                </a:lnTo>
                <a:lnTo>
                  <a:pt x="298" y="196290"/>
                </a:lnTo>
                <a:lnTo>
                  <a:pt x="1413" y="209349"/>
                </a:lnTo>
                <a:lnTo>
                  <a:pt x="3352" y="221914"/>
                </a:lnTo>
                <a:lnTo>
                  <a:pt x="6116" y="233999"/>
                </a:lnTo>
                <a:lnTo>
                  <a:pt x="9702" y="245617"/>
                </a:lnTo>
                <a:lnTo>
                  <a:pt x="16757" y="262192"/>
                </a:lnTo>
                <a:lnTo>
                  <a:pt x="23079" y="273269"/>
                </a:lnTo>
                <a:lnTo>
                  <a:pt x="30405" y="283531"/>
                </a:lnTo>
                <a:lnTo>
                  <a:pt x="38734" y="292988"/>
                </a:lnTo>
                <a:lnTo>
                  <a:pt x="52588" y="305134"/>
                </a:lnTo>
                <a:lnTo>
                  <a:pt x="63064" y="312171"/>
                </a:lnTo>
                <a:lnTo>
                  <a:pt x="74482" y="318322"/>
                </a:lnTo>
                <a:lnTo>
                  <a:pt x="86842" y="323595"/>
                </a:lnTo>
                <a:lnTo>
                  <a:pt x="101729" y="328315"/>
                </a:lnTo>
                <a:lnTo>
                  <a:pt x="113723" y="330981"/>
                </a:lnTo>
                <a:lnTo>
                  <a:pt x="126366" y="332878"/>
                </a:lnTo>
                <a:lnTo>
                  <a:pt x="139656" y="334013"/>
                </a:lnTo>
                <a:lnTo>
                  <a:pt x="153593" y="334390"/>
                </a:lnTo>
                <a:lnTo>
                  <a:pt x="166043" y="334114"/>
                </a:lnTo>
                <a:lnTo>
                  <a:pt x="178719" y="333258"/>
                </a:lnTo>
                <a:lnTo>
                  <a:pt x="191096" y="331850"/>
                </a:lnTo>
                <a:lnTo>
                  <a:pt x="212948" y="327812"/>
                </a:lnTo>
                <a:lnTo>
                  <a:pt x="224802" y="324738"/>
                </a:lnTo>
                <a:lnTo>
                  <a:pt x="224802" y="277621"/>
                </a:lnTo>
                <a:lnTo>
                  <a:pt x="216885" y="280069"/>
                </a:lnTo>
                <a:lnTo>
                  <a:pt x="204633" y="283135"/>
                </a:lnTo>
                <a:lnTo>
                  <a:pt x="191757" y="285495"/>
                </a:lnTo>
                <a:lnTo>
                  <a:pt x="182358" y="286733"/>
                </a:lnTo>
                <a:lnTo>
                  <a:pt x="169669" y="287805"/>
                </a:lnTo>
                <a:lnTo>
                  <a:pt x="157162" y="288163"/>
                </a:lnTo>
                <a:lnTo>
                  <a:pt x="151972" y="288078"/>
                </a:lnTo>
                <a:lnTo>
                  <a:pt x="138717" y="287025"/>
                </a:lnTo>
                <a:lnTo>
                  <a:pt x="126345" y="284767"/>
                </a:lnTo>
                <a:lnTo>
                  <a:pt x="114858" y="281304"/>
                </a:lnTo>
                <a:lnTo>
                  <a:pt x="103418" y="276288"/>
                </a:lnTo>
                <a:lnTo>
                  <a:pt x="92687" y="269486"/>
                </a:lnTo>
                <a:lnTo>
                  <a:pt x="83261" y="261112"/>
                </a:lnTo>
                <a:lnTo>
                  <a:pt x="75059" y="251119"/>
                </a:lnTo>
                <a:lnTo>
                  <a:pt x="68580" y="240160"/>
                </a:lnTo>
                <a:lnTo>
                  <a:pt x="63398" y="227837"/>
                </a:lnTo>
                <a:lnTo>
                  <a:pt x="61052" y="220127"/>
                </a:lnTo>
                <a:lnTo>
                  <a:pt x="58511" y="208166"/>
                </a:lnTo>
                <a:lnTo>
                  <a:pt x="56985" y="195279"/>
                </a:lnTo>
                <a:close/>
              </a:path>
              <a:path w="4883683" h="438150">
                <a:moveTo>
                  <a:pt x="4167276" y="5587"/>
                </a:moveTo>
                <a:lnTo>
                  <a:pt x="4167276" y="62864"/>
                </a:lnTo>
                <a:lnTo>
                  <a:pt x="4222775" y="62864"/>
                </a:lnTo>
                <a:lnTo>
                  <a:pt x="4222775" y="5587"/>
                </a:lnTo>
                <a:lnTo>
                  <a:pt x="4167276" y="5587"/>
                </a:lnTo>
                <a:close/>
              </a:path>
              <a:path w="4883683" h="438150">
                <a:moveTo>
                  <a:pt x="4080535" y="76707"/>
                </a:moveTo>
                <a:lnTo>
                  <a:pt x="4081424" y="70357"/>
                </a:lnTo>
                <a:lnTo>
                  <a:pt x="4083075" y="65150"/>
                </a:lnTo>
                <a:lnTo>
                  <a:pt x="4084726" y="59943"/>
                </a:lnTo>
                <a:lnTo>
                  <a:pt x="4087139" y="55752"/>
                </a:lnTo>
                <a:lnTo>
                  <a:pt x="4090314" y="52450"/>
                </a:lnTo>
                <a:lnTo>
                  <a:pt x="4093489" y="49148"/>
                </a:lnTo>
                <a:lnTo>
                  <a:pt x="4097426" y="46862"/>
                </a:lnTo>
                <a:lnTo>
                  <a:pt x="4101998" y="45338"/>
                </a:lnTo>
                <a:lnTo>
                  <a:pt x="4106697" y="43941"/>
                </a:lnTo>
                <a:lnTo>
                  <a:pt x="4111904" y="43306"/>
                </a:lnTo>
                <a:lnTo>
                  <a:pt x="4123334" y="43306"/>
                </a:lnTo>
                <a:lnTo>
                  <a:pt x="4129176" y="43814"/>
                </a:lnTo>
                <a:lnTo>
                  <a:pt x="4135399" y="44703"/>
                </a:lnTo>
                <a:lnTo>
                  <a:pt x="4141622" y="45719"/>
                </a:lnTo>
                <a:lnTo>
                  <a:pt x="4147591" y="46862"/>
                </a:lnTo>
                <a:lnTo>
                  <a:pt x="4153433" y="48387"/>
                </a:lnTo>
                <a:lnTo>
                  <a:pt x="4153433" y="6476"/>
                </a:lnTo>
                <a:lnTo>
                  <a:pt x="4147972" y="4698"/>
                </a:lnTo>
                <a:lnTo>
                  <a:pt x="4141622" y="3175"/>
                </a:lnTo>
                <a:lnTo>
                  <a:pt x="4134256" y="1904"/>
                </a:lnTo>
                <a:lnTo>
                  <a:pt x="4126890" y="634"/>
                </a:lnTo>
                <a:lnTo>
                  <a:pt x="4119524" y="0"/>
                </a:lnTo>
                <a:lnTo>
                  <a:pt x="4112031" y="0"/>
                </a:lnTo>
                <a:lnTo>
                  <a:pt x="4103246" y="304"/>
                </a:lnTo>
                <a:lnTo>
                  <a:pt x="4090574" y="1927"/>
                </a:lnTo>
                <a:lnTo>
                  <a:pt x="4078630" y="4952"/>
                </a:lnTo>
                <a:lnTo>
                  <a:pt x="4073167" y="6991"/>
                </a:lnTo>
                <a:lnTo>
                  <a:pt x="4061786" y="12888"/>
                </a:lnTo>
                <a:lnTo>
                  <a:pt x="4051833" y="20573"/>
                </a:lnTo>
                <a:lnTo>
                  <a:pt x="4047141" y="25433"/>
                </a:lnTo>
                <a:lnTo>
                  <a:pt x="4039799" y="35649"/>
                </a:lnTo>
                <a:lnTo>
                  <a:pt x="4034053" y="47625"/>
                </a:lnTo>
                <a:lnTo>
                  <a:pt x="4030314" y="60299"/>
                </a:lnTo>
                <a:lnTo>
                  <a:pt x="4028360" y="72922"/>
                </a:lnTo>
                <a:lnTo>
                  <a:pt x="4027703" y="86867"/>
                </a:lnTo>
                <a:lnTo>
                  <a:pt x="4027703" y="112521"/>
                </a:lnTo>
                <a:lnTo>
                  <a:pt x="3991127" y="112521"/>
                </a:lnTo>
                <a:lnTo>
                  <a:pt x="3991127" y="155955"/>
                </a:lnTo>
                <a:lnTo>
                  <a:pt x="4027703" y="155955"/>
                </a:lnTo>
                <a:lnTo>
                  <a:pt x="4027703" y="328802"/>
                </a:lnTo>
                <a:lnTo>
                  <a:pt x="4080535" y="328802"/>
                </a:lnTo>
                <a:lnTo>
                  <a:pt x="4080535" y="155955"/>
                </a:lnTo>
                <a:lnTo>
                  <a:pt x="4140606" y="155955"/>
                </a:lnTo>
                <a:lnTo>
                  <a:pt x="4140606" y="112521"/>
                </a:lnTo>
                <a:lnTo>
                  <a:pt x="4080535" y="112521"/>
                </a:lnTo>
                <a:lnTo>
                  <a:pt x="4080535" y="76707"/>
                </a:lnTo>
                <a:close/>
              </a:path>
              <a:path w="4883683" h="438150">
                <a:moveTo>
                  <a:pt x="3871112" y="0"/>
                </a:moveTo>
                <a:lnTo>
                  <a:pt x="3844569" y="77850"/>
                </a:lnTo>
                <a:lnTo>
                  <a:pt x="3885590" y="77850"/>
                </a:lnTo>
                <a:lnTo>
                  <a:pt x="3922420" y="0"/>
                </a:lnTo>
                <a:lnTo>
                  <a:pt x="3871112" y="0"/>
                </a:lnTo>
                <a:close/>
              </a:path>
              <a:path w="4883683" h="438150">
                <a:moveTo>
                  <a:pt x="3959123" y="183006"/>
                </a:moveTo>
                <a:lnTo>
                  <a:pt x="3957054" y="164756"/>
                </a:lnTo>
                <a:lnTo>
                  <a:pt x="3953154" y="152907"/>
                </a:lnTo>
                <a:lnTo>
                  <a:pt x="3944330" y="138153"/>
                </a:lnTo>
                <a:lnTo>
                  <a:pt x="3935247" y="128904"/>
                </a:lnTo>
                <a:lnTo>
                  <a:pt x="3929097" y="124209"/>
                </a:lnTo>
                <a:lnTo>
                  <a:pt x="3918211" y="117959"/>
                </a:lnTo>
                <a:lnTo>
                  <a:pt x="3905656" y="112902"/>
                </a:lnTo>
                <a:lnTo>
                  <a:pt x="3890816" y="109253"/>
                </a:lnTo>
                <a:lnTo>
                  <a:pt x="3878073" y="107616"/>
                </a:lnTo>
                <a:lnTo>
                  <a:pt x="3864254" y="107060"/>
                </a:lnTo>
                <a:lnTo>
                  <a:pt x="3863633" y="107073"/>
                </a:lnTo>
                <a:lnTo>
                  <a:pt x="3850603" y="107692"/>
                </a:lnTo>
                <a:lnTo>
                  <a:pt x="3837983" y="109025"/>
                </a:lnTo>
                <a:lnTo>
                  <a:pt x="3825773" y="111125"/>
                </a:lnTo>
                <a:lnTo>
                  <a:pt x="3815013" y="113705"/>
                </a:lnTo>
                <a:lnTo>
                  <a:pt x="3802857" y="117485"/>
                </a:lnTo>
                <a:lnTo>
                  <a:pt x="3791229" y="122046"/>
                </a:lnTo>
                <a:lnTo>
                  <a:pt x="3791229" y="163321"/>
                </a:lnTo>
                <a:lnTo>
                  <a:pt x="3802294" y="159375"/>
                </a:lnTo>
                <a:lnTo>
                  <a:pt x="3814499" y="155597"/>
                </a:lnTo>
                <a:lnTo>
                  <a:pt x="3826027" y="152653"/>
                </a:lnTo>
                <a:lnTo>
                  <a:pt x="3832900" y="151276"/>
                </a:lnTo>
                <a:lnTo>
                  <a:pt x="3845541" y="149634"/>
                </a:lnTo>
                <a:lnTo>
                  <a:pt x="3858158" y="149097"/>
                </a:lnTo>
                <a:lnTo>
                  <a:pt x="3866921" y="149097"/>
                </a:lnTo>
                <a:lnTo>
                  <a:pt x="3874414" y="150113"/>
                </a:lnTo>
                <a:lnTo>
                  <a:pt x="3880510" y="152272"/>
                </a:lnTo>
                <a:lnTo>
                  <a:pt x="3886606" y="154431"/>
                </a:lnTo>
                <a:lnTo>
                  <a:pt x="3891559" y="157352"/>
                </a:lnTo>
                <a:lnTo>
                  <a:pt x="3895369" y="161035"/>
                </a:lnTo>
                <a:lnTo>
                  <a:pt x="3899179" y="164718"/>
                </a:lnTo>
                <a:lnTo>
                  <a:pt x="3901846" y="168909"/>
                </a:lnTo>
                <a:lnTo>
                  <a:pt x="3903624" y="173481"/>
                </a:lnTo>
                <a:lnTo>
                  <a:pt x="3905275" y="178180"/>
                </a:lnTo>
                <a:lnTo>
                  <a:pt x="3906164" y="183133"/>
                </a:lnTo>
                <a:lnTo>
                  <a:pt x="3906164" y="196850"/>
                </a:lnTo>
                <a:lnTo>
                  <a:pt x="3900195" y="195198"/>
                </a:lnTo>
                <a:lnTo>
                  <a:pt x="3893337" y="193801"/>
                </a:lnTo>
                <a:lnTo>
                  <a:pt x="3885463" y="192658"/>
                </a:lnTo>
                <a:lnTo>
                  <a:pt x="3884936" y="192576"/>
                </a:lnTo>
                <a:lnTo>
                  <a:pt x="3872750" y="191275"/>
                </a:lnTo>
                <a:lnTo>
                  <a:pt x="3859555" y="190880"/>
                </a:lnTo>
                <a:lnTo>
                  <a:pt x="3848958" y="191276"/>
                </a:lnTo>
                <a:lnTo>
                  <a:pt x="3836289" y="192917"/>
                </a:lnTo>
                <a:lnTo>
                  <a:pt x="3824503" y="195833"/>
                </a:lnTo>
                <a:lnTo>
                  <a:pt x="3818955" y="197819"/>
                </a:lnTo>
                <a:lnTo>
                  <a:pt x="3807334" y="203386"/>
                </a:lnTo>
                <a:lnTo>
                  <a:pt x="3797198" y="210438"/>
                </a:lnTo>
                <a:lnTo>
                  <a:pt x="3785914" y="222747"/>
                </a:lnTo>
                <a:lnTo>
                  <a:pt x="3779545" y="233933"/>
                </a:lnTo>
                <a:lnTo>
                  <a:pt x="3777173" y="239748"/>
                </a:lnTo>
                <a:lnTo>
                  <a:pt x="3774094" y="251918"/>
                </a:lnTo>
                <a:lnTo>
                  <a:pt x="3773068" y="265175"/>
                </a:lnTo>
                <a:lnTo>
                  <a:pt x="3773165" y="269261"/>
                </a:lnTo>
                <a:lnTo>
                  <a:pt x="3774848" y="282154"/>
                </a:lnTo>
                <a:lnTo>
                  <a:pt x="3778529" y="293877"/>
                </a:lnTo>
                <a:lnTo>
                  <a:pt x="3785419" y="306230"/>
                </a:lnTo>
                <a:lnTo>
                  <a:pt x="3793642" y="315721"/>
                </a:lnTo>
                <a:lnTo>
                  <a:pt x="3804846" y="324104"/>
                </a:lnTo>
                <a:lnTo>
                  <a:pt x="3816629" y="329564"/>
                </a:lnTo>
                <a:lnTo>
                  <a:pt x="3832419" y="333466"/>
                </a:lnTo>
                <a:lnTo>
                  <a:pt x="3833520" y="282701"/>
                </a:lnTo>
                <a:lnTo>
                  <a:pt x="3831234" y="279653"/>
                </a:lnTo>
                <a:lnTo>
                  <a:pt x="3829456" y="275970"/>
                </a:lnTo>
                <a:lnTo>
                  <a:pt x="3827805" y="272414"/>
                </a:lnTo>
                <a:lnTo>
                  <a:pt x="3826916" y="268096"/>
                </a:lnTo>
                <a:lnTo>
                  <a:pt x="3826924" y="262333"/>
                </a:lnTo>
                <a:lnTo>
                  <a:pt x="3829906" y="249046"/>
                </a:lnTo>
                <a:lnTo>
                  <a:pt x="3838219" y="239648"/>
                </a:lnTo>
                <a:lnTo>
                  <a:pt x="3843013" y="236860"/>
                </a:lnTo>
                <a:lnTo>
                  <a:pt x="3854674" y="233133"/>
                </a:lnTo>
                <a:lnTo>
                  <a:pt x="3868953" y="231901"/>
                </a:lnTo>
                <a:lnTo>
                  <a:pt x="3875557" y="231901"/>
                </a:lnTo>
                <a:lnTo>
                  <a:pt x="3882161" y="232409"/>
                </a:lnTo>
                <a:lnTo>
                  <a:pt x="3888765" y="233425"/>
                </a:lnTo>
                <a:lnTo>
                  <a:pt x="3895369" y="234314"/>
                </a:lnTo>
                <a:lnTo>
                  <a:pt x="3901084" y="235457"/>
                </a:lnTo>
                <a:lnTo>
                  <a:pt x="3906164" y="236600"/>
                </a:lnTo>
                <a:lnTo>
                  <a:pt x="3906164" y="269620"/>
                </a:lnTo>
                <a:lnTo>
                  <a:pt x="3903878" y="272160"/>
                </a:lnTo>
                <a:lnTo>
                  <a:pt x="3901211" y="274827"/>
                </a:lnTo>
                <a:lnTo>
                  <a:pt x="3898036" y="277494"/>
                </a:lnTo>
                <a:lnTo>
                  <a:pt x="3894861" y="280162"/>
                </a:lnTo>
                <a:lnTo>
                  <a:pt x="3891178" y="282575"/>
                </a:lnTo>
                <a:lnTo>
                  <a:pt x="3887241" y="284733"/>
                </a:lnTo>
                <a:lnTo>
                  <a:pt x="3883177" y="286892"/>
                </a:lnTo>
                <a:lnTo>
                  <a:pt x="3878732" y="288670"/>
                </a:lnTo>
                <a:lnTo>
                  <a:pt x="3874033" y="290067"/>
                </a:lnTo>
                <a:lnTo>
                  <a:pt x="3869207" y="291464"/>
                </a:lnTo>
                <a:lnTo>
                  <a:pt x="3864254" y="292226"/>
                </a:lnTo>
                <a:lnTo>
                  <a:pt x="3854475" y="292226"/>
                </a:lnTo>
                <a:lnTo>
                  <a:pt x="3850411" y="291591"/>
                </a:lnTo>
                <a:lnTo>
                  <a:pt x="3846601" y="290448"/>
                </a:lnTo>
                <a:lnTo>
                  <a:pt x="3842664" y="289178"/>
                </a:lnTo>
                <a:lnTo>
                  <a:pt x="3845458" y="334390"/>
                </a:lnTo>
                <a:lnTo>
                  <a:pt x="3853078" y="334390"/>
                </a:lnTo>
                <a:lnTo>
                  <a:pt x="3860063" y="333501"/>
                </a:lnTo>
                <a:lnTo>
                  <a:pt x="3866667" y="331723"/>
                </a:lnTo>
                <a:lnTo>
                  <a:pt x="3873271" y="329945"/>
                </a:lnTo>
                <a:lnTo>
                  <a:pt x="3879113" y="327532"/>
                </a:lnTo>
                <a:lnTo>
                  <a:pt x="3884574" y="324612"/>
                </a:lnTo>
                <a:lnTo>
                  <a:pt x="3889908" y="321817"/>
                </a:lnTo>
                <a:lnTo>
                  <a:pt x="3894607" y="318642"/>
                </a:lnTo>
                <a:lnTo>
                  <a:pt x="3898798" y="315467"/>
                </a:lnTo>
                <a:lnTo>
                  <a:pt x="3902989" y="312165"/>
                </a:lnTo>
                <a:lnTo>
                  <a:pt x="3906545" y="308990"/>
                </a:lnTo>
                <a:lnTo>
                  <a:pt x="3909466" y="305815"/>
                </a:lnTo>
                <a:lnTo>
                  <a:pt x="3910355" y="305815"/>
                </a:lnTo>
                <a:lnTo>
                  <a:pt x="3912641" y="328802"/>
                </a:lnTo>
                <a:lnTo>
                  <a:pt x="3960393" y="328802"/>
                </a:lnTo>
                <a:lnTo>
                  <a:pt x="3960336" y="326994"/>
                </a:lnTo>
                <a:lnTo>
                  <a:pt x="3959964" y="314916"/>
                </a:lnTo>
                <a:lnTo>
                  <a:pt x="3959504" y="301370"/>
                </a:lnTo>
                <a:lnTo>
                  <a:pt x="3959304" y="291208"/>
                </a:lnTo>
                <a:lnTo>
                  <a:pt x="3959168" y="278570"/>
                </a:lnTo>
                <a:lnTo>
                  <a:pt x="3959123" y="183006"/>
                </a:lnTo>
                <a:close/>
              </a:path>
              <a:path w="4883683" h="438150">
                <a:moveTo>
                  <a:pt x="3845458" y="334390"/>
                </a:moveTo>
                <a:lnTo>
                  <a:pt x="3842664" y="289178"/>
                </a:lnTo>
                <a:lnTo>
                  <a:pt x="3839362" y="287400"/>
                </a:lnTo>
                <a:lnTo>
                  <a:pt x="3836441" y="284988"/>
                </a:lnTo>
                <a:lnTo>
                  <a:pt x="3833520" y="282701"/>
                </a:lnTo>
                <a:lnTo>
                  <a:pt x="3832419" y="333466"/>
                </a:lnTo>
                <a:lnTo>
                  <a:pt x="3845458" y="334390"/>
                </a:lnTo>
                <a:close/>
              </a:path>
              <a:path w="4883683" h="438150">
                <a:moveTo>
                  <a:pt x="3501034" y="320166"/>
                </a:moveTo>
                <a:lnTo>
                  <a:pt x="3505352" y="317626"/>
                </a:lnTo>
                <a:lnTo>
                  <a:pt x="3509035" y="314959"/>
                </a:lnTo>
                <a:lnTo>
                  <a:pt x="3512337" y="312292"/>
                </a:lnTo>
                <a:lnTo>
                  <a:pt x="3512718" y="312292"/>
                </a:lnTo>
                <a:lnTo>
                  <a:pt x="3512464" y="315213"/>
                </a:lnTo>
                <a:lnTo>
                  <a:pt x="3512210" y="323341"/>
                </a:lnTo>
                <a:lnTo>
                  <a:pt x="3512083" y="339470"/>
                </a:lnTo>
                <a:lnTo>
                  <a:pt x="3511514" y="348631"/>
                </a:lnTo>
                <a:lnTo>
                  <a:pt x="3508193" y="361642"/>
                </a:lnTo>
                <a:lnTo>
                  <a:pt x="3501906" y="372468"/>
                </a:lnTo>
                <a:lnTo>
                  <a:pt x="3492652" y="381126"/>
                </a:lnTo>
                <a:lnTo>
                  <a:pt x="3488533" y="383775"/>
                </a:lnTo>
                <a:lnTo>
                  <a:pt x="3478268" y="388617"/>
                </a:lnTo>
                <a:lnTo>
                  <a:pt x="3466389" y="392076"/>
                </a:lnTo>
                <a:lnTo>
                  <a:pt x="3452895" y="394151"/>
                </a:lnTo>
                <a:lnTo>
                  <a:pt x="3437788" y="394842"/>
                </a:lnTo>
                <a:lnTo>
                  <a:pt x="3428749" y="394689"/>
                </a:lnTo>
                <a:lnTo>
                  <a:pt x="3416020" y="393878"/>
                </a:lnTo>
                <a:lnTo>
                  <a:pt x="3403752" y="392302"/>
                </a:lnTo>
                <a:lnTo>
                  <a:pt x="3397230" y="391186"/>
                </a:lnTo>
                <a:lnTo>
                  <a:pt x="3384792" y="388385"/>
                </a:lnTo>
                <a:lnTo>
                  <a:pt x="3372764" y="384809"/>
                </a:lnTo>
                <a:lnTo>
                  <a:pt x="3372764" y="427863"/>
                </a:lnTo>
                <a:lnTo>
                  <a:pt x="3376193" y="429259"/>
                </a:lnTo>
                <a:lnTo>
                  <a:pt x="3380384" y="430529"/>
                </a:lnTo>
                <a:lnTo>
                  <a:pt x="3385464" y="431800"/>
                </a:lnTo>
                <a:lnTo>
                  <a:pt x="3390417" y="433069"/>
                </a:lnTo>
                <a:lnTo>
                  <a:pt x="3401974" y="435228"/>
                </a:lnTo>
                <a:lnTo>
                  <a:pt x="3414420" y="436879"/>
                </a:lnTo>
                <a:lnTo>
                  <a:pt x="3428136" y="437895"/>
                </a:lnTo>
                <a:lnTo>
                  <a:pt x="3435121" y="438150"/>
                </a:lnTo>
                <a:lnTo>
                  <a:pt x="3442233" y="438150"/>
                </a:lnTo>
                <a:lnTo>
                  <a:pt x="3453299" y="437886"/>
                </a:lnTo>
                <a:lnTo>
                  <a:pt x="3465989" y="436905"/>
                </a:lnTo>
                <a:lnTo>
                  <a:pt x="3478174" y="435228"/>
                </a:lnTo>
                <a:lnTo>
                  <a:pt x="3497788" y="430392"/>
                </a:lnTo>
                <a:lnTo>
                  <a:pt x="3509289" y="426084"/>
                </a:lnTo>
                <a:lnTo>
                  <a:pt x="3524454" y="418282"/>
                </a:lnTo>
                <a:lnTo>
                  <a:pt x="3534562" y="410971"/>
                </a:lnTo>
                <a:lnTo>
                  <a:pt x="3545512" y="400007"/>
                </a:lnTo>
                <a:lnTo>
                  <a:pt x="3552723" y="389508"/>
                </a:lnTo>
                <a:lnTo>
                  <a:pt x="3558128" y="378064"/>
                </a:lnTo>
                <a:lnTo>
                  <a:pt x="3561867" y="365378"/>
                </a:lnTo>
                <a:lnTo>
                  <a:pt x="3564574" y="346767"/>
                </a:lnTo>
                <a:lnTo>
                  <a:pt x="3565042" y="332866"/>
                </a:lnTo>
                <a:lnTo>
                  <a:pt x="3565042" y="112521"/>
                </a:lnTo>
                <a:lnTo>
                  <a:pt x="3518560" y="112521"/>
                </a:lnTo>
                <a:lnTo>
                  <a:pt x="3516401" y="136778"/>
                </a:lnTo>
                <a:lnTo>
                  <a:pt x="3515512" y="136778"/>
                </a:lnTo>
                <a:lnTo>
                  <a:pt x="3510626" y="131013"/>
                </a:lnTo>
                <a:lnTo>
                  <a:pt x="3501253" y="122554"/>
                </a:lnTo>
                <a:lnTo>
                  <a:pt x="3490239" y="115442"/>
                </a:lnTo>
                <a:lnTo>
                  <a:pt x="3480571" y="111167"/>
                </a:lnTo>
                <a:lnTo>
                  <a:pt x="3468282" y="108087"/>
                </a:lnTo>
                <a:lnTo>
                  <a:pt x="3454933" y="107060"/>
                </a:lnTo>
                <a:lnTo>
                  <a:pt x="3444394" y="107715"/>
                </a:lnTo>
                <a:lnTo>
                  <a:pt x="3431962" y="110215"/>
                </a:lnTo>
                <a:lnTo>
                  <a:pt x="3419754" y="114553"/>
                </a:lnTo>
                <a:lnTo>
                  <a:pt x="3409168" y="120195"/>
                </a:lnTo>
                <a:lnTo>
                  <a:pt x="3398897" y="127672"/>
                </a:lnTo>
                <a:lnTo>
                  <a:pt x="3389528" y="136778"/>
                </a:lnTo>
                <a:lnTo>
                  <a:pt x="3379860" y="149768"/>
                </a:lnTo>
                <a:lnTo>
                  <a:pt x="3373697" y="160983"/>
                </a:lnTo>
                <a:lnTo>
                  <a:pt x="3368446" y="173481"/>
                </a:lnTo>
                <a:lnTo>
                  <a:pt x="3364777" y="185729"/>
                </a:lnTo>
                <a:lnTo>
                  <a:pt x="3362426" y="197874"/>
                </a:lnTo>
                <a:lnTo>
                  <a:pt x="3361032" y="210887"/>
                </a:lnTo>
                <a:lnTo>
                  <a:pt x="3360572" y="224789"/>
                </a:lnTo>
                <a:lnTo>
                  <a:pt x="3361041" y="238725"/>
                </a:lnTo>
                <a:lnTo>
                  <a:pt x="3362480" y="251822"/>
                </a:lnTo>
                <a:lnTo>
                  <a:pt x="3364902" y="263864"/>
                </a:lnTo>
                <a:lnTo>
                  <a:pt x="3368319" y="274827"/>
                </a:lnTo>
                <a:lnTo>
                  <a:pt x="3374610" y="288845"/>
                </a:lnTo>
                <a:lnTo>
                  <a:pt x="3381246" y="299605"/>
                </a:lnTo>
                <a:lnTo>
                  <a:pt x="3388893" y="308863"/>
                </a:lnTo>
                <a:lnTo>
                  <a:pt x="3396142" y="315547"/>
                </a:lnTo>
                <a:lnTo>
                  <a:pt x="3406575" y="322825"/>
                </a:lnTo>
                <a:lnTo>
                  <a:pt x="3417976" y="328294"/>
                </a:lnTo>
                <a:lnTo>
                  <a:pt x="3426480" y="331029"/>
                </a:lnTo>
                <a:lnTo>
                  <a:pt x="3420389" y="260222"/>
                </a:lnTo>
                <a:lnTo>
                  <a:pt x="3418357" y="251713"/>
                </a:lnTo>
                <a:lnTo>
                  <a:pt x="3417542" y="248146"/>
                </a:lnTo>
                <a:lnTo>
                  <a:pt x="3415762" y="235975"/>
                </a:lnTo>
                <a:lnTo>
                  <a:pt x="3415182" y="222503"/>
                </a:lnTo>
                <a:lnTo>
                  <a:pt x="3415183" y="221806"/>
                </a:lnTo>
                <a:lnTo>
                  <a:pt x="3415798" y="208384"/>
                </a:lnTo>
                <a:lnTo>
                  <a:pt x="3417595" y="196595"/>
                </a:lnTo>
                <a:lnTo>
                  <a:pt x="3419119" y="189229"/>
                </a:lnTo>
                <a:lnTo>
                  <a:pt x="3421151" y="182752"/>
                </a:lnTo>
                <a:lnTo>
                  <a:pt x="3423691" y="177418"/>
                </a:lnTo>
                <a:lnTo>
                  <a:pt x="3426231" y="172084"/>
                </a:lnTo>
                <a:lnTo>
                  <a:pt x="3429152" y="167639"/>
                </a:lnTo>
                <a:lnTo>
                  <a:pt x="3432581" y="164210"/>
                </a:lnTo>
                <a:lnTo>
                  <a:pt x="3435883" y="160654"/>
                </a:lnTo>
                <a:lnTo>
                  <a:pt x="3439439" y="157860"/>
                </a:lnTo>
                <a:lnTo>
                  <a:pt x="3443122" y="155828"/>
                </a:lnTo>
                <a:lnTo>
                  <a:pt x="3446805" y="153669"/>
                </a:lnTo>
                <a:lnTo>
                  <a:pt x="3450488" y="152272"/>
                </a:lnTo>
                <a:lnTo>
                  <a:pt x="3454171" y="151383"/>
                </a:lnTo>
                <a:lnTo>
                  <a:pt x="3457854" y="150621"/>
                </a:lnTo>
                <a:lnTo>
                  <a:pt x="3461283" y="150240"/>
                </a:lnTo>
                <a:lnTo>
                  <a:pt x="3466647" y="150303"/>
                </a:lnTo>
                <a:lnTo>
                  <a:pt x="3479208" y="152311"/>
                </a:lnTo>
                <a:lnTo>
                  <a:pt x="3491128" y="157098"/>
                </a:lnTo>
                <a:lnTo>
                  <a:pt x="3503211" y="165074"/>
                </a:lnTo>
                <a:lnTo>
                  <a:pt x="3512083" y="173862"/>
                </a:lnTo>
                <a:lnTo>
                  <a:pt x="3512083" y="270509"/>
                </a:lnTo>
                <a:lnTo>
                  <a:pt x="3509924" y="273050"/>
                </a:lnTo>
                <a:lnTo>
                  <a:pt x="3507130" y="275589"/>
                </a:lnTo>
                <a:lnTo>
                  <a:pt x="3503955" y="278129"/>
                </a:lnTo>
                <a:lnTo>
                  <a:pt x="3500780" y="280669"/>
                </a:lnTo>
                <a:lnTo>
                  <a:pt x="3497097" y="282955"/>
                </a:lnTo>
                <a:lnTo>
                  <a:pt x="3493160" y="284988"/>
                </a:lnTo>
                <a:lnTo>
                  <a:pt x="3489096" y="287146"/>
                </a:lnTo>
                <a:lnTo>
                  <a:pt x="3484778" y="288797"/>
                </a:lnTo>
                <a:lnTo>
                  <a:pt x="3479952" y="290194"/>
                </a:lnTo>
                <a:lnTo>
                  <a:pt x="3475253" y="291464"/>
                </a:lnTo>
                <a:lnTo>
                  <a:pt x="3470173" y="292226"/>
                </a:lnTo>
                <a:lnTo>
                  <a:pt x="3456584" y="292226"/>
                </a:lnTo>
                <a:lnTo>
                  <a:pt x="3449472" y="290575"/>
                </a:lnTo>
                <a:lnTo>
                  <a:pt x="3451631" y="334390"/>
                </a:lnTo>
                <a:lnTo>
                  <a:pt x="3457981" y="334390"/>
                </a:lnTo>
                <a:lnTo>
                  <a:pt x="3464204" y="333755"/>
                </a:lnTo>
                <a:lnTo>
                  <a:pt x="3470300" y="332485"/>
                </a:lnTo>
                <a:lnTo>
                  <a:pt x="3476523" y="331215"/>
                </a:lnTo>
                <a:lnTo>
                  <a:pt x="3481984" y="329564"/>
                </a:lnTo>
                <a:lnTo>
                  <a:pt x="3487064" y="327405"/>
                </a:lnTo>
                <a:lnTo>
                  <a:pt x="3492144" y="325246"/>
                </a:lnTo>
                <a:lnTo>
                  <a:pt x="3496843" y="322833"/>
                </a:lnTo>
                <a:lnTo>
                  <a:pt x="3501034" y="320166"/>
                </a:lnTo>
                <a:close/>
              </a:path>
              <a:path w="4883683" h="438150">
                <a:moveTo>
                  <a:pt x="3443249" y="287400"/>
                </a:moveTo>
                <a:lnTo>
                  <a:pt x="3437026" y="284225"/>
                </a:lnTo>
                <a:lnTo>
                  <a:pt x="3431946" y="279526"/>
                </a:lnTo>
                <a:lnTo>
                  <a:pt x="3427755" y="273557"/>
                </a:lnTo>
                <a:lnTo>
                  <a:pt x="3423564" y="267462"/>
                </a:lnTo>
                <a:lnTo>
                  <a:pt x="3420389" y="260222"/>
                </a:lnTo>
                <a:lnTo>
                  <a:pt x="3426480" y="331029"/>
                </a:lnTo>
                <a:lnTo>
                  <a:pt x="3438964" y="333550"/>
                </a:lnTo>
                <a:lnTo>
                  <a:pt x="3451631" y="334390"/>
                </a:lnTo>
                <a:lnTo>
                  <a:pt x="3449472" y="290575"/>
                </a:lnTo>
                <a:lnTo>
                  <a:pt x="3443249" y="287400"/>
                </a:lnTo>
                <a:close/>
              </a:path>
              <a:path w="4883683" h="438150">
                <a:moveTo>
                  <a:pt x="4168546" y="112521"/>
                </a:moveTo>
                <a:lnTo>
                  <a:pt x="4168546" y="328802"/>
                </a:lnTo>
                <a:lnTo>
                  <a:pt x="4221505" y="328802"/>
                </a:lnTo>
                <a:lnTo>
                  <a:pt x="4221505" y="112521"/>
                </a:lnTo>
                <a:lnTo>
                  <a:pt x="4168546" y="112521"/>
                </a:lnTo>
                <a:close/>
              </a:path>
              <a:path w="4883683" h="438150">
                <a:moveTo>
                  <a:pt x="4725822" y="177672"/>
                </a:moveTo>
                <a:lnTo>
                  <a:pt x="4725822" y="187451"/>
                </a:lnTo>
                <a:lnTo>
                  <a:pt x="4727473" y="195833"/>
                </a:lnTo>
                <a:lnTo>
                  <a:pt x="4730648" y="202564"/>
                </a:lnTo>
                <a:lnTo>
                  <a:pt x="4733823" y="209295"/>
                </a:lnTo>
                <a:lnTo>
                  <a:pt x="4738141" y="215010"/>
                </a:lnTo>
                <a:lnTo>
                  <a:pt x="4743602" y="219455"/>
                </a:lnTo>
                <a:lnTo>
                  <a:pt x="4749063" y="223900"/>
                </a:lnTo>
                <a:lnTo>
                  <a:pt x="4755286" y="227456"/>
                </a:lnTo>
                <a:lnTo>
                  <a:pt x="4762398" y="230250"/>
                </a:lnTo>
                <a:lnTo>
                  <a:pt x="4769637" y="233044"/>
                </a:lnTo>
                <a:lnTo>
                  <a:pt x="4777003" y="235457"/>
                </a:lnTo>
                <a:lnTo>
                  <a:pt x="4784750" y="237489"/>
                </a:lnTo>
                <a:lnTo>
                  <a:pt x="4790846" y="239013"/>
                </a:lnTo>
                <a:lnTo>
                  <a:pt x="4796688" y="240410"/>
                </a:lnTo>
                <a:lnTo>
                  <a:pt x="4802276" y="241934"/>
                </a:lnTo>
                <a:lnTo>
                  <a:pt x="4807864" y="243458"/>
                </a:lnTo>
                <a:lnTo>
                  <a:pt x="4812817" y="245237"/>
                </a:lnTo>
                <a:lnTo>
                  <a:pt x="4817135" y="247268"/>
                </a:lnTo>
                <a:lnTo>
                  <a:pt x="4821453" y="249173"/>
                </a:lnTo>
                <a:lnTo>
                  <a:pt x="4824882" y="251713"/>
                </a:lnTo>
                <a:lnTo>
                  <a:pt x="4827549" y="254634"/>
                </a:lnTo>
                <a:lnTo>
                  <a:pt x="4830089" y="257682"/>
                </a:lnTo>
                <a:lnTo>
                  <a:pt x="4831486" y="261492"/>
                </a:lnTo>
                <a:lnTo>
                  <a:pt x="4831486" y="270509"/>
                </a:lnTo>
                <a:lnTo>
                  <a:pt x="4830216" y="274319"/>
                </a:lnTo>
                <a:lnTo>
                  <a:pt x="4827803" y="277621"/>
                </a:lnTo>
                <a:lnTo>
                  <a:pt x="4825517" y="280796"/>
                </a:lnTo>
                <a:lnTo>
                  <a:pt x="4822215" y="283463"/>
                </a:lnTo>
                <a:lnTo>
                  <a:pt x="4818151" y="285495"/>
                </a:lnTo>
                <a:lnTo>
                  <a:pt x="4814087" y="287527"/>
                </a:lnTo>
                <a:lnTo>
                  <a:pt x="4809134" y="289051"/>
                </a:lnTo>
                <a:lnTo>
                  <a:pt x="4803546" y="290067"/>
                </a:lnTo>
                <a:lnTo>
                  <a:pt x="4797831" y="291083"/>
                </a:lnTo>
                <a:lnTo>
                  <a:pt x="4791735" y="291464"/>
                </a:lnTo>
                <a:lnTo>
                  <a:pt x="4783274" y="291451"/>
                </a:lnTo>
                <a:lnTo>
                  <a:pt x="4770955" y="290801"/>
                </a:lnTo>
                <a:lnTo>
                  <a:pt x="4757826" y="289178"/>
                </a:lnTo>
                <a:lnTo>
                  <a:pt x="4750554" y="287839"/>
                </a:lnTo>
                <a:lnTo>
                  <a:pt x="4738459" y="284732"/>
                </a:lnTo>
                <a:lnTo>
                  <a:pt x="4725568" y="280415"/>
                </a:lnTo>
                <a:lnTo>
                  <a:pt x="4725568" y="322960"/>
                </a:lnTo>
                <a:lnTo>
                  <a:pt x="4739211" y="327872"/>
                </a:lnTo>
                <a:lnTo>
                  <a:pt x="4752746" y="331088"/>
                </a:lnTo>
                <a:lnTo>
                  <a:pt x="4763499" y="332824"/>
                </a:lnTo>
                <a:lnTo>
                  <a:pt x="4776110" y="333994"/>
                </a:lnTo>
                <a:lnTo>
                  <a:pt x="4789703" y="334390"/>
                </a:lnTo>
                <a:lnTo>
                  <a:pt x="4789967" y="334390"/>
                </a:lnTo>
                <a:lnTo>
                  <a:pt x="4803331" y="333908"/>
                </a:lnTo>
                <a:lnTo>
                  <a:pt x="4815943" y="332478"/>
                </a:lnTo>
                <a:lnTo>
                  <a:pt x="4827803" y="330072"/>
                </a:lnTo>
                <a:lnTo>
                  <a:pt x="4835082" y="327936"/>
                </a:lnTo>
                <a:lnTo>
                  <a:pt x="4846971" y="323007"/>
                </a:lnTo>
                <a:lnTo>
                  <a:pt x="4857394" y="316610"/>
                </a:lnTo>
                <a:lnTo>
                  <a:pt x="4869805" y="304777"/>
                </a:lnTo>
                <a:lnTo>
                  <a:pt x="4876698" y="294004"/>
                </a:lnTo>
                <a:lnTo>
                  <a:pt x="4879500" y="287627"/>
                </a:lnTo>
                <a:lnTo>
                  <a:pt x="4882645" y="275549"/>
                </a:lnTo>
                <a:lnTo>
                  <a:pt x="4883683" y="262000"/>
                </a:lnTo>
                <a:lnTo>
                  <a:pt x="4883629" y="258818"/>
                </a:lnTo>
                <a:lnTo>
                  <a:pt x="4881962" y="245459"/>
                </a:lnTo>
                <a:lnTo>
                  <a:pt x="4877968" y="234441"/>
                </a:lnTo>
                <a:lnTo>
                  <a:pt x="4874158" y="227202"/>
                </a:lnTo>
                <a:lnTo>
                  <a:pt x="4869332" y="221360"/>
                </a:lnTo>
                <a:lnTo>
                  <a:pt x="4863363" y="216788"/>
                </a:lnTo>
                <a:lnTo>
                  <a:pt x="4857394" y="212343"/>
                </a:lnTo>
                <a:lnTo>
                  <a:pt x="4850663" y="208787"/>
                </a:lnTo>
                <a:lnTo>
                  <a:pt x="4843297" y="206247"/>
                </a:lnTo>
                <a:lnTo>
                  <a:pt x="4835804" y="203707"/>
                </a:lnTo>
                <a:lnTo>
                  <a:pt x="4828438" y="201548"/>
                </a:lnTo>
                <a:lnTo>
                  <a:pt x="4820945" y="199770"/>
                </a:lnTo>
                <a:lnTo>
                  <a:pt x="4816119" y="198627"/>
                </a:lnTo>
                <a:lnTo>
                  <a:pt x="4811293" y="197357"/>
                </a:lnTo>
                <a:lnTo>
                  <a:pt x="4806213" y="196087"/>
                </a:lnTo>
                <a:lnTo>
                  <a:pt x="4801133" y="194817"/>
                </a:lnTo>
                <a:lnTo>
                  <a:pt x="4796307" y="193166"/>
                </a:lnTo>
                <a:lnTo>
                  <a:pt x="4791735" y="191262"/>
                </a:lnTo>
                <a:lnTo>
                  <a:pt x="4787036" y="189356"/>
                </a:lnTo>
                <a:lnTo>
                  <a:pt x="4783480" y="186816"/>
                </a:lnTo>
                <a:lnTo>
                  <a:pt x="4780813" y="183641"/>
                </a:lnTo>
                <a:lnTo>
                  <a:pt x="4778273" y="180593"/>
                </a:lnTo>
                <a:lnTo>
                  <a:pt x="4777003" y="176529"/>
                </a:lnTo>
                <a:lnTo>
                  <a:pt x="4777003" y="168782"/>
                </a:lnTo>
                <a:lnTo>
                  <a:pt x="4777511" y="166115"/>
                </a:lnTo>
                <a:lnTo>
                  <a:pt x="4778781" y="163448"/>
                </a:lnTo>
                <a:lnTo>
                  <a:pt x="4781829" y="158622"/>
                </a:lnTo>
                <a:lnTo>
                  <a:pt x="4784496" y="156590"/>
                </a:lnTo>
                <a:lnTo>
                  <a:pt x="4787290" y="154558"/>
                </a:lnTo>
                <a:lnTo>
                  <a:pt x="4790719" y="152907"/>
                </a:lnTo>
                <a:lnTo>
                  <a:pt x="4795037" y="151764"/>
                </a:lnTo>
                <a:lnTo>
                  <a:pt x="4799355" y="150621"/>
                </a:lnTo>
                <a:lnTo>
                  <a:pt x="4804689" y="149987"/>
                </a:lnTo>
                <a:lnTo>
                  <a:pt x="4815865" y="149987"/>
                </a:lnTo>
                <a:lnTo>
                  <a:pt x="4821072" y="150367"/>
                </a:lnTo>
                <a:lnTo>
                  <a:pt x="4826533" y="151002"/>
                </a:lnTo>
                <a:lnTo>
                  <a:pt x="4831994" y="151637"/>
                </a:lnTo>
                <a:lnTo>
                  <a:pt x="4837582" y="152526"/>
                </a:lnTo>
                <a:lnTo>
                  <a:pt x="4843170" y="153542"/>
                </a:lnTo>
                <a:lnTo>
                  <a:pt x="4848758" y="154558"/>
                </a:lnTo>
                <a:lnTo>
                  <a:pt x="4854219" y="155828"/>
                </a:lnTo>
                <a:lnTo>
                  <a:pt x="4859680" y="157225"/>
                </a:lnTo>
                <a:lnTo>
                  <a:pt x="4865141" y="158622"/>
                </a:lnTo>
                <a:lnTo>
                  <a:pt x="4870221" y="160146"/>
                </a:lnTo>
                <a:lnTo>
                  <a:pt x="4875174" y="161797"/>
                </a:lnTo>
                <a:lnTo>
                  <a:pt x="4875174" y="118744"/>
                </a:lnTo>
                <a:lnTo>
                  <a:pt x="4868801" y="116567"/>
                </a:lnTo>
                <a:lnTo>
                  <a:pt x="4856773" y="113176"/>
                </a:lnTo>
                <a:lnTo>
                  <a:pt x="4843678" y="110362"/>
                </a:lnTo>
                <a:lnTo>
                  <a:pt x="4832311" y="108606"/>
                </a:lnTo>
                <a:lnTo>
                  <a:pt x="4819668" y="107452"/>
                </a:lnTo>
                <a:lnTo>
                  <a:pt x="4806467" y="107060"/>
                </a:lnTo>
                <a:lnTo>
                  <a:pt x="4800368" y="107221"/>
                </a:lnTo>
                <a:lnTo>
                  <a:pt x="4787647" y="108621"/>
                </a:lnTo>
                <a:lnTo>
                  <a:pt x="4775479" y="111378"/>
                </a:lnTo>
                <a:lnTo>
                  <a:pt x="4760312" y="117480"/>
                </a:lnTo>
                <a:lnTo>
                  <a:pt x="4749825" y="124332"/>
                </a:lnTo>
                <a:lnTo>
                  <a:pt x="4739086" y="135240"/>
                </a:lnTo>
                <a:lnTo>
                  <a:pt x="4732299" y="146303"/>
                </a:lnTo>
                <a:lnTo>
                  <a:pt x="4729895" y="152022"/>
                </a:lnTo>
                <a:lnTo>
                  <a:pt x="4726840" y="164092"/>
                </a:lnTo>
                <a:lnTo>
                  <a:pt x="4725822" y="177672"/>
                </a:lnTo>
                <a:close/>
              </a:path>
              <a:path w="4883683" h="438150">
                <a:moveTo>
                  <a:pt x="4554126" y="331963"/>
                </a:moveTo>
                <a:lnTo>
                  <a:pt x="4566886" y="333786"/>
                </a:lnTo>
                <a:lnTo>
                  <a:pt x="4580407" y="334390"/>
                </a:lnTo>
                <a:lnTo>
                  <a:pt x="4588550" y="334169"/>
                </a:lnTo>
                <a:lnTo>
                  <a:pt x="4601551" y="332802"/>
                </a:lnTo>
                <a:lnTo>
                  <a:pt x="4613806" y="330172"/>
                </a:lnTo>
                <a:lnTo>
                  <a:pt x="4625365" y="326263"/>
                </a:lnTo>
                <a:lnTo>
                  <a:pt x="4639947" y="318929"/>
                </a:lnTo>
                <a:lnTo>
                  <a:pt x="4650340" y="311661"/>
                </a:lnTo>
                <a:lnTo>
                  <a:pt x="4659655" y="303148"/>
                </a:lnTo>
                <a:lnTo>
                  <a:pt x="4669784" y="290355"/>
                </a:lnTo>
                <a:lnTo>
                  <a:pt x="4676170" y="279328"/>
                </a:lnTo>
                <a:lnTo>
                  <a:pt x="4681372" y="267207"/>
                </a:lnTo>
                <a:lnTo>
                  <a:pt x="4684006" y="259030"/>
                </a:lnTo>
                <a:lnTo>
                  <a:pt x="4686776" y="246927"/>
                </a:lnTo>
                <a:lnTo>
                  <a:pt x="4688438" y="234159"/>
                </a:lnTo>
                <a:lnTo>
                  <a:pt x="4688992" y="220725"/>
                </a:lnTo>
                <a:lnTo>
                  <a:pt x="4688722" y="211318"/>
                </a:lnTo>
                <a:lnTo>
                  <a:pt x="4687398" y="198358"/>
                </a:lnTo>
                <a:lnTo>
                  <a:pt x="4684986" y="186037"/>
                </a:lnTo>
                <a:lnTo>
                  <a:pt x="4681499" y="174370"/>
                </a:lnTo>
                <a:lnTo>
                  <a:pt x="4674584" y="158699"/>
                </a:lnTo>
                <a:lnTo>
                  <a:pt x="4667851" y="147994"/>
                </a:lnTo>
                <a:lnTo>
                  <a:pt x="4659909" y="138429"/>
                </a:lnTo>
                <a:lnTo>
                  <a:pt x="4648125" y="127846"/>
                </a:lnTo>
                <a:lnTo>
                  <a:pt x="4637447" y="120909"/>
                </a:lnTo>
                <a:lnTo>
                  <a:pt x="4625619" y="115315"/>
                </a:lnTo>
                <a:lnTo>
                  <a:pt x="4618284" y="112657"/>
                </a:lnTo>
                <a:lnTo>
                  <a:pt x="4606338" y="109558"/>
                </a:lnTo>
                <a:lnTo>
                  <a:pt x="4593595" y="107688"/>
                </a:lnTo>
                <a:lnTo>
                  <a:pt x="4580026" y="107060"/>
                </a:lnTo>
                <a:lnTo>
                  <a:pt x="4572017" y="107286"/>
                </a:lnTo>
                <a:lnTo>
                  <a:pt x="4559002" y="108693"/>
                </a:lnTo>
                <a:lnTo>
                  <a:pt x="4546722" y="111375"/>
                </a:lnTo>
                <a:lnTo>
                  <a:pt x="4535195" y="115315"/>
                </a:lnTo>
                <a:lnTo>
                  <a:pt x="4520522" y="122559"/>
                </a:lnTo>
                <a:lnTo>
                  <a:pt x="4510139" y="129836"/>
                </a:lnTo>
                <a:lnTo>
                  <a:pt x="4500905" y="138429"/>
                </a:lnTo>
                <a:lnTo>
                  <a:pt x="4490655" y="151164"/>
                </a:lnTo>
                <a:lnTo>
                  <a:pt x="4484257" y="162187"/>
                </a:lnTo>
                <a:lnTo>
                  <a:pt x="4479061" y="174370"/>
                </a:lnTo>
                <a:lnTo>
                  <a:pt x="4476517" y="182437"/>
                </a:lnTo>
                <a:lnTo>
                  <a:pt x="4473777" y="194562"/>
                </a:lnTo>
                <a:lnTo>
                  <a:pt x="4472123" y="207329"/>
                </a:lnTo>
                <a:lnTo>
                  <a:pt x="4471568" y="220725"/>
                </a:lnTo>
                <a:lnTo>
                  <a:pt x="4471833" y="230299"/>
                </a:lnTo>
                <a:lnTo>
                  <a:pt x="4473128" y="243267"/>
                </a:lnTo>
                <a:lnTo>
                  <a:pt x="4475527" y="255570"/>
                </a:lnTo>
                <a:lnTo>
                  <a:pt x="4479061" y="267207"/>
                </a:lnTo>
                <a:lnTo>
                  <a:pt x="4485913" y="282753"/>
                </a:lnTo>
                <a:lnTo>
                  <a:pt x="4492598" y="293488"/>
                </a:lnTo>
                <a:lnTo>
                  <a:pt x="4500524" y="303148"/>
                </a:lnTo>
                <a:lnTo>
                  <a:pt x="4512308" y="313642"/>
                </a:lnTo>
                <a:lnTo>
                  <a:pt x="4522986" y="320588"/>
                </a:lnTo>
                <a:lnTo>
                  <a:pt x="4534814" y="326263"/>
                </a:lnTo>
                <a:lnTo>
                  <a:pt x="4530242" y="251078"/>
                </a:lnTo>
                <a:lnTo>
                  <a:pt x="4528989" y="246473"/>
                </a:lnTo>
                <a:lnTo>
                  <a:pt x="4526890" y="234282"/>
                </a:lnTo>
                <a:lnTo>
                  <a:pt x="4526178" y="220725"/>
                </a:lnTo>
                <a:lnTo>
                  <a:pt x="4526299" y="214988"/>
                </a:lnTo>
                <a:lnTo>
                  <a:pt x="4527588" y="201987"/>
                </a:lnTo>
                <a:lnTo>
                  <a:pt x="4530242" y="190372"/>
                </a:lnTo>
                <a:lnTo>
                  <a:pt x="4532909" y="181609"/>
                </a:lnTo>
                <a:lnTo>
                  <a:pt x="4536592" y="174243"/>
                </a:lnTo>
                <a:lnTo>
                  <a:pt x="4541418" y="168275"/>
                </a:lnTo>
                <a:lnTo>
                  <a:pt x="4546117" y="162305"/>
                </a:lnTo>
                <a:lnTo>
                  <a:pt x="4551832" y="157860"/>
                </a:lnTo>
                <a:lnTo>
                  <a:pt x="4558436" y="154939"/>
                </a:lnTo>
                <a:lnTo>
                  <a:pt x="4565040" y="151891"/>
                </a:lnTo>
                <a:lnTo>
                  <a:pt x="4572279" y="150494"/>
                </a:lnTo>
                <a:lnTo>
                  <a:pt x="4587900" y="150494"/>
                </a:lnTo>
                <a:lnTo>
                  <a:pt x="4595139" y="151891"/>
                </a:lnTo>
                <a:lnTo>
                  <a:pt x="4601870" y="154939"/>
                </a:lnTo>
                <a:lnTo>
                  <a:pt x="4608601" y="157860"/>
                </a:lnTo>
                <a:lnTo>
                  <a:pt x="4614316" y="162305"/>
                </a:lnTo>
                <a:lnTo>
                  <a:pt x="4619142" y="168275"/>
                </a:lnTo>
                <a:lnTo>
                  <a:pt x="4623841" y="174243"/>
                </a:lnTo>
                <a:lnTo>
                  <a:pt x="4627524" y="181609"/>
                </a:lnTo>
                <a:lnTo>
                  <a:pt x="4630191" y="190372"/>
                </a:lnTo>
                <a:lnTo>
                  <a:pt x="4631489" y="194978"/>
                </a:lnTo>
                <a:lnTo>
                  <a:pt x="4633582" y="207169"/>
                </a:lnTo>
                <a:lnTo>
                  <a:pt x="4634255" y="220725"/>
                </a:lnTo>
                <a:lnTo>
                  <a:pt x="4634143" y="226463"/>
                </a:lnTo>
                <a:lnTo>
                  <a:pt x="4632899" y="239464"/>
                </a:lnTo>
                <a:lnTo>
                  <a:pt x="4630191" y="251078"/>
                </a:lnTo>
                <a:lnTo>
                  <a:pt x="4627524" y="259841"/>
                </a:lnTo>
                <a:lnTo>
                  <a:pt x="4623841" y="267207"/>
                </a:lnTo>
                <a:lnTo>
                  <a:pt x="4619142" y="273050"/>
                </a:lnTo>
                <a:lnTo>
                  <a:pt x="4614316" y="279018"/>
                </a:lnTo>
                <a:lnTo>
                  <a:pt x="4608728" y="283463"/>
                </a:lnTo>
                <a:lnTo>
                  <a:pt x="4602124" y="286512"/>
                </a:lnTo>
                <a:lnTo>
                  <a:pt x="4595520" y="289559"/>
                </a:lnTo>
                <a:lnTo>
                  <a:pt x="4588408" y="291083"/>
                </a:lnTo>
                <a:lnTo>
                  <a:pt x="4572533" y="291083"/>
                </a:lnTo>
                <a:lnTo>
                  <a:pt x="4565294" y="289559"/>
                </a:lnTo>
                <a:lnTo>
                  <a:pt x="4558690" y="286512"/>
                </a:lnTo>
                <a:lnTo>
                  <a:pt x="4552086" y="283463"/>
                </a:lnTo>
                <a:lnTo>
                  <a:pt x="4546371" y="279018"/>
                </a:lnTo>
                <a:lnTo>
                  <a:pt x="4542142" y="328905"/>
                </a:lnTo>
                <a:lnTo>
                  <a:pt x="4554126" y="331963"/>
                </a:lnTo>
                <a:close/>
              </a:path>
              <a:path w="4883683" h="438150">
                <a:moveTo>
                  <a:pt x="4546371" y="279018"/>
                </a:moveTo>
                <a:lnTo>
                  <a:pt x="4541545" y="273050"/>
                </a:lnTo>
                <a:lnTo>
                  <a:pt x="4536719" y="267207"/>
                </a:lnTo>
                <a:lnTo>
                  <a:pt x="4532909" y="259841"/>
                </a:lnTo>
                <a:lnTo>
                  <a:pt x="4530242" y="251078"/>
                </a:lnTo>
                <a:lnTo>
                  <a:pt x="4534814" y="326263"/>
                </a:lnTo>
                <a:lnTo>
                  <a:pt x="4542142" y="328905"/>
                </a:lnTo>
                <a:lnTo>
                  <a:pt x="4546371" y="279018"/>
                </a:lnTo>
                <a:close/>
              </a:path>
              <a:path w="4883683" h="438150">
                <a:moveTo>
                  <a:pt x="4327525" y="119903"/>
                </a:moveTo>
                <a:lnTo>
                  <a:pt x="4316588" y="126390"/>
                </a:lnTo>
                <a:lnTo>
                  <a:pt x="4306468" y="134238"/>
                </a:lnTo>
                <a:lnTo>
                  <a:pt x="4293739" y="147856"/>
                </a:lnTo>
                <a:lnTo>
                  <a:pt x="4286580" y="158544"/>
                </a:lnTo>
                <a:lnTo>
                  <a:pt x="4280433" y="170560"/>
                </a:lnTo>
                <a:lnTo>
                  <a:pt x="4275280" y="184815"/>
                </a:lnTo>
                <a:lnTo>
                  <a:pt x="4272562" y="196961"/>
                </a:lnTo>
                <a:lnTo>
                  <a:pt x="4270939" y="210078"/>
                </a:lnTo>
                <a:lnTo>
                  <a:pt x="4270400" y="224154"/>
                </a:lnTo>
                <a:lnTo>
                  <a:pt x="4270849" y="236623"/>
                </a:lnTo>
                <a:lnTo>
                  <a:pt x="4272418" y="249625"/>
                </a:lnTo>
                <a:lnTo>
                  <a:pt x="4275139" y="261725"/>
                </a:lnTo>
                <a:lnTo>
                  <a:pt x="4279036" y="272922"/>
                </a:lnTo>
                <a:lnTo>
                  <a:pt x="4286930" y="288191"/>
                </a:lnTo>
                <a:lnTo>
                  <a:pt x="4294350" y="298445"/>
                </a:lnTo>
                <a:lnTo>
                  <a:pt x="4302912" y="307339"/>
                </a:lnTo>
                <a:lnTo>
                  <a:pt x="4315211" y="316721"/>
                </a:lnTo>
                <a:lnTo>
                  <a:pt x="4326340" y="322861"/>
                </a:lnTo>
                <a:lnTo>
                  <a:pt x="4338472" y="327659"/>
                </a:lnTo>
                <a:lnTo>
                  <a:pt x="4356262" y="332150"/>
                </a:lnTo>
                <a:lnTo>
                  <a:pt x="4368950" y="333827"/>
                </a:lnTo>
                <a:lnTo>
                  <a:pt x="4382160" y="334390"/>
                </a:lnTo>
                <a:lnTo>
                  <a:pt x="4387745" y="334298"/>
                </a:lnTo>
                <a:lnTo>
                  <a:pt x="4400542" y="333340"/>
                </a:lnTo>
                <a:lnTo>
                  <a:pt x="4412767" y="331342"/>
                </a:lnTo>
                <a:lnTo>
                  <a:pt x="4426241" y="327986"/>
                </a:lnTo>
                <a:lnTo>
                  <a:pt x="4437278" y="324103"/>
                </a:lnTo>
                <a:lnTo>
                  <a:pt x="4437278" y="281050"/>
                </a:lnTo>
                <a:lnTo>
                  <a:pt x="4430293" y="283844"/>
                </a:lnTo>
                <a:lnTo>
                  <a:pt x="4422927" y="286257"/>
                </a:lnTo>
                <a:lnTo>
                  <a:pt x="4415053" y="288163"/>
                </a:lnTo>
                <a:lnTo>
                  <a:pt x="4414001" y="288410"/>
                </a:lnTo>
                <a:lnTo>
                  <a:pt x="4401924" y="290401"/>
                </a:lnTo>
                <a:lnTo>
                  <a:pt x="4388637" y="291083"/>
                </a:lnTo>
                <a:lnTo>
                  <a:pt x="4384951" y="291012"/>
                </a:lnTo>
                <a:lnTo>
                  <a:pt x="4371877" y="289402"/>
                </a:lnTo>
                <a:lnTo>
                  <a:pt x="4360443" y="285622"/>
                </a:lnTo>
                <a:lnTo>
                  <a:pt x="4352442" y="281939"/>
                </a:lnTo>
                <a:lnTo>
                  <a:pt x="4345965" y="277113"/>
                </a:lnTo>
                <a:lnTo>
                  <a:pt x="4340758" y="271144"/>
                </a:lnTo>
                <a:lnTo>
                  <a:pt x="4335678" y="265302"/>
                </a:lnTo>
                <a:lnTo>
                  <a:pt x="4331741" y="258063"/>
                </a:lnTo>
                <a:lnTo>
                  <a:pt x="4329074" y="249681"/>
                </a:lnTo>
                <a:lnTo>
                  <a:pt x="4325909" y="235741"/>
                </a:lnTo>
                <a:lnTo>
                  <a:pt x="4325010" y="222757"/>
                </a:lnTo>
                <a:lnTo>
                  <a:pt x="4325356" y="213135"/>
                </a:lnTo>
                <a:lnTo>
                  <a:pt x="4327109" y="200358"/>
                </a:lnTo>
                <a:lnTo>
                  <a:pt x="4330344" y="189102"/>
                </a:lnTo>
                <a:lnTo>
                  <a:pt x="4336715" y="176113"/>
                </a:lnTo>
                <a:lnTo>
                  <a:pt x="4344441" y="166750"/>
                </a:lnTo>
                <a:lnTo>
                  <a:pt x="4350410" y="161035"/>
                </a:lnTo>
                <a:lnTo>
                  <a:pt x="4357268" y="156971"/>
                </a:lnTo>
                <a:lnTo>
                  <a:pt x="4365015" y="154304"/>
                </a:lnTo>
                <a:lnTo>
                  <a:pt x="4372762" y="151764"/>
                </a:lnTo>
                <a:lnTo>
                  <a:pt x="4380890" y="150494"/>
                </a:lnTo>
                <a:lnTo>
                  <a:pt x="4397781" y="150494"/>
                </a:lnTo>
                <a:lnTo>
                  <a:pt x="4405782" y="151256"/>
                </a:lnTo>
                <a:lnTo>
                  <a:pt x="4413148" y="153034"/>
                </a:lnTo>
                <a:lnTo>
                  <a:pt x="4420514" y="154685"/>
                </a:lnTo>
                <a:lnTo>
                  <a:pt x="4427499" y="156971"/>
                </a:lnTo>
                <a:lnTo>
                  <a:pt x="4433976" y="159765"/>
                </a:lnTo>
                <a:lnTo>
                  <a:pt x="4433976" y="116712"/>
                </a:lnTo>
                <a:lnTo>
                  <a:pt x="4426737" y="113791"/>
                </a:lnTo>
                <a:lnTo>
                  <a:pt x="4418609" y="111378"/>
                </a:lnTo>
                <a:lnTo>
                  <a:pt x="4409592" y="109727"/>
                </a:lnTo>
                <a:lnTo>
                  <a:pt x="4407157" y="109265"/>
                </a:lnTo>
                <a:lnTo>
                  <a:pt x="4394704" y="107612"/>
                </a:lnTo>
                <a:lnTo>
                  <a:pt x="4381779" y="107060"/>
                </a:lnTo>
                <a:lnTo>
                  <a:pt x="4380006" y="107075"/>
                </a:lnTo>
                <a:lnTo>
                  <a:pt x="4367555" y="107956"/>
                </a:lnTo>
                <a:lnTo>
                  <a:pt x="4355007" y="110169"/>
                </a:lnTo>
                <a:lnTo>
                  <a:pt x="4342409" y="113664"/>
                </a:lnTo>
                <a:lnTo>
                  <a:pt x="4339233" y="114778"/>
                </a:lnTo>
                <a:lnTo>
                  <a:pt x="4327525" y="119903"/>
                </a:lnTo>
                <a:close/>
              </a:path>
              <a:path w="4883683" h="438150">
                <a:moveTo>
                  <a:pt x="3671849" y="142620"/>
                </a:moveTo>
                <a:lnTo>
                  <a:pt x="3666896" y="112521"/>
                </a:lnTo>
                <a:lnTo>
                  <a:pt x="3623208" y="112521"/>
                </a:lnTo>
                <a:lnTo>
                  <a:pt x="3623208" y="328802"/>
                </a:lnTo>
                <a:lnTo>
                  <a:pt x="3676040" y="328802"/>
                </a:lnTo>
                <a:lnTo>
                  <a:pt x="3676040" y="183895"/>
                </a:lnTo>
                <a:lnTo>
                  <a:pt x="3682758" y="175729"/>
                </a:lnTo>
                <a:lnTo>
                  <a:pt x="3692616" y="167743"/>
                </a:lnTo>
                <a:lnTo>
                  <a:pt x="3704488" y="161670"/>
                </a:lnTo>
                <a:lnTo>
                  <a:pt x="3709092" y="160009"/>
                </a:lnTo>
                <a:lnTo>
                  <a:pt x="3720812" y="156910"/>
                </a:lnTo>
                <a:lnTo>
                  <a:pt x="3733537" y="155051"/>
                </a:lnTo>
                <a:lnTo>
                  <a:pt x="3747287" y="154431"/>
                </a:lnTo>
                <a:lnTo>
                  <a:pt x="3751732" y="154431"/>
                </a:lnTo>
                <a:lnTo>
                  <a:pt x="3751732" y="108076"/>
                </a:lnTo>
                <a:lnTo>
                  <a:pt x="3747922" y="107441"/>
                </a:lnTo>
                <a:lnTo>
                  <a:pt x="3743223" y="107060"/>
                </a:lnTo>
                <a:lnTo>
                  <a:pt x="3735175" y="107094"/>
                </a:lnTo>
                <a:lnTo>
                  <a:pt x="3721644" y="108385"/>
                </a:lnTo>
                <a:lnTo>
                  <a:pt x="3709433" y="111549"/>
                </a:lnTo>
                <a:lnTo>
                  <a:pt x="3698519" y="116585"/>
                </a:lnTo>
                <a:lnTo>
                  <a:pt x="3689116" y="123078"/>
                </a:lnTo>
                <a:lnTo>
                  <a:pt x="3680073" y="131996"/>
                </a:lnTo>
                <a:lnTo>
                  <a:pt x="3672738" y="142620"/>
                </a:lnTo>
                <a:lnTo>
                  <a:pt x="3671849" y="142620"/>
                </a:lnTo>
                <a:close/>
              </a:path>
              <a:path w="4883683" h="438150">
                <a:moveTo>
                  <a:pt x="3190146" y="331963"/>
                </a:moveTo>
                <a:lnTo>
                  <a:pt x="3202906" y="333786"/>
                </a:lnTo>
                <a:lnTo>
                  <a:pt x="3216427" y="334390"/>
                </a:lnTo>
                <a:lnTo>
                  <a:pt x="3224570" y="334169"/>
                </a:lnTo>
                <a:lnTo>
                  <a:pt x="3237571" y="332802"/>
                </a:lnTo>
                <a:lnTo>
                  <a:pt x="3249826" y="330172"/>
                </a:lnTo>
                <a:lnTo>
                  <a:pt x="3261385" y="326263"/>
                </a:lnTo>
                <a:lnTo>
                  <a:pt x="3275967" y="318929"/>
                </a:lnTo>
                <a:lnTo>
                  <a:pt x="3286360" y="311661"/>
                </a:lnTo>
                <a:lnTo>
                  <a:pt x="3295675" y="303148"/>
                </a:lnTo>
                <a:lnTo>
                  <a:pt x="3305804" y="290355"/>
                </a:lnTo>
                <a:lnTo>
                  <a:pt x="3312190" y="279328"/>
                </a:lnTo>
                <a:lnTo>
                  <a:pt x="3317392" y="267207"/>
                </a:lnTo>
                <a:lnTo>
                  <a:pt x="3320026" y="259030"/>
                </a:lnTo>
                <a:lnTo>
                  <a:pt x="3322796" y="246927"/>
                </a:lnTo>
                <a:lnTo>
                  <a:pt x="3324458" y="234159"/>
                </a:lnTo>
                <a:lnTo>
                  <a:pt x="3325012" y="220725"/>
                </a:lnTo>
                <a:lnTo>
                  <a:pt x="3324742" y="211318"/>
                </a:lnTo>
                <a:lnTo>
                  <a:pt x="3323418" y="198358"/>
                </a:lnTo>
                <a:lnTo>
                  <a:pt x="3321006" y="186037"/>
                </a:lnTo>
                <a:lnTo>
                  <a:pt x="3317519" y="174370"/>
                </a:lnTo>
                <a:lnTo>
                  <a:pt x="3310604" y="158699"/>
                </a:lnTo>
                <a:lnTo>
                  <a:pt x="3303871" y="147994"/>
                </a:lnTo>
                <a:lnTo>
                  <a:pt x="3295929" y="138429"/>
                </a:lnTo>
                <a:lnTo>
                  <a:pt x="3284145" y="127846"/>
                </a:lnTo>
                <a:lnTo>
                  <a:pt x="3273467" y="120909"/>
                </a:lnTo>
                <a:lnTo>
                  <a:pt x="3261639" y="115315"/>
                </a:lnTo>
                <a:lnTo>
                  <a:pt x="3254304" y="112657"/>
                </a:lnTo>
                <a:lnTo>
                  <a:pt x="3242358" y="109558"/>
                </a:lnTo>
                <a:lnTo>
                  <a:pt x="3229615" y="107688"/>
                </a:lnTo>
                <a:lnTo>
                  <a:pt x="3216046" y="107060"/>
                </a:lnTo>
                <a:lnTo>
                  <a:pt x="3208037" y="107286"/>
                </a:lnTo>
                <a:lnTo>
                  <a:pt x="3195022" y="108693"/>
                </a:lnTo>
                <a:lnTo>
                  <a:pt x="3182742" y="111375"/>
                </a:lnTo>
                <a:lnTo>
                  <a:pt x="3171215" y="115315"/>
                </a:lnTo>
                <a:lnTo>
                  <a:pt x="3156542" y="122559"/>
                </a:lnTo>
                <a:lnTo>
                  <a:pt x="3146159" y="129836"/>
                </a:lnTo>
                <a:lnTo>
                  <a:pt x="3136925" y="138429"/>
                </a:lnTo>
                <a:lnTo>
                  <a:pt x="3126675" y="151164"/>
                </a:lnTo>
                <a:lnTo>
                  <a:pt x="3120277" y="162187"/>
                </a:lnTo>
                <a:lnTo>
                  <a:pt x="3115081" y="174370"/>
                </a:lnTo>
                <a:lnTo>
                  <a:pt x="3112537" y="182437"/>
                </a:lnTo>
                <a:lnTo>
                  <a:pt x="3109797" y="194562"/>
                </a:lnTo>
                <a:lnTo>
                  <a:pt x="3108143" y="207329"/>
                </a:lnTo>
                <a:lnTo>
                  <a:pt x="3107588" y="220725"/>
                </a:lnTo>
                <a:lnTo>
                  <a:pt x="3107853" y="230299"/>
                </a:lnTo>
                <a:lnTo>
                  <a:pt x="3109148" y="243267"/>
                </a:lnTo>
                <a:lnTo>
                  <a:pt x="3111547" y="255570"/>
                </a:lnTo>
                <a:lnTo>
                  <a:pt x="3115081" y="267207"/>
                </a:lnTo>
                <a:lnTo>
                  <a:pt x="3121933" y="282753"/>
                </a:lnTo>
                <a:lnTo>
                  <a:pt x="3128618" y="293488"/>
                </a:lnTo>
                <a:lnTo>
                  <a:pt x="3136544" y="303148"/>
                </a:lnTo>
                <a:lnTo>
                  <a:pt x="3148328" y="313642"/>
                </a:lnTo>
                <a:lnTo>
                  <a:pt x="3159006" y="320588"/>
                </a:lnTo>
                <a:lnTo>
                  <a:pt x="3170834" y="326263"/>
                </a:lnTo>
                <a:lnTo>
                  <a:pt x="3166262" y="251078"/>
                </a:lnTo>
                <a:lnTo>
                  <a:pt x="3165009" y="246473"/>
                </a:lnTo>
                <a:lnTo>
                  <a:pt x="3162910" y="234282"/>
                </a:lnTo>
                <a:lnTo>
                  <a:pt x="3162198" y="220725"/>
                </a:lnTo>
                <a:lnTo>
                  <a:pt x="3162319" y="214988"/>
                </a:lnTo>
                <a:lnTo>
                  <a:pt x="3163608" y="201987"/>
                </a:lnTo>
                <a:lnTo>
                  <a:pt x="3166262" y="190372"/>
                </a:lnTo>
                <a:lnTo>
                  <a:pt x="3168929" y="181609"/>
                </a:lnTo>
                <a:lnTo>
                  <a:pt x="3172612" y="174243"/>
                </a:lnTo>
                <a:lnTo>
                  <a:pt x="3177438" y="168275"/>
                </a:lnTo>
                <a:lnTo>
                  <a:pt x="3182137" y="162305"/>
                </a:lnTo>
                <a:lnTo>
                  <a:pt x="3187852" y="157860"/>
                </a:lnTo>
                <a:lnTo>
                  <a:pt x="3194456" y="154939"/>
                </a:lnTo>
                <a:lnTo>
                  <a:pt x="3201060" y="151891"/>
                </a:lnTo>
                <a:lnTo>
                  <a:pt x="3208299" y="150494"/>
                </a:lnTo>
                <a:lnTo>
                  <a:pt x="3223920" y="150494"/>
                </a:lnTo>
                <a:lnTo>
                  <a:pt x="3231159" y="151891"/>
                </a:lnTo>
                <a:lnTo>
                  <a:pt x="3237890" y="154939"/>
                </a:lnTo>
                <a:lnTo>
                  <a:pt x="3244621" y="157860"/>
                </a:lnTo>
                <a:lnTo>
                  <a:pt x="3250336" y="162305"/>
                </a:lnTo>
                <a:lnTo>
                  <a:pt x="3255162" y="168275"/>
                </a:lnTo>
                <a:lnTo>
                  <a:pt x="3259861" y="174243"/>
                </a:lnTo>
                <a:lnTo>
                  <a:pt x="3263544" y="181609"/>
                </a:lnTo>
                <a:lnTo>
                  <a:pt x="3266211" y="190372"/>
                </a:lnTo>
                <a:lnTo>
                  <a:pt x="3267509" y="194978"/>
                </a:lnTo>
                <a:lnTo>
                  <a:pt x="3269602" y="207169"/>
                </a:lnTo>
                <a:lnTo>
                  <a:pt x="3270275" y="220725"/>
                </a:lnTo>
                <a:lnTo>
                  <a:pt x="3270163" y="226463"/>
                </a:lnTo>
                <a:lnTo>
                  <a:pt x="3268919" y="239464"/>
                </a:lnTo>
                <a:lnTo>
                  <a:pt x="3266211" y="251078"/>
                </a:lnTo>
                <a:lnTo>
                  <a:pt x="3263544" y="259841"/>
                </a:lnTo>
                <a:lnTo>
                  <a:pt x="3259861" y="267207"/>
                </a:lnTo>
                <a:lnTo>
                  <a:pt x="3255162" y="273050"/>
                </a:lnTo>
                <a:lnTo>
                  <a:pt x="3250336" y="279018"/>
                </a:lnTo>
                <a:lnTo>
                  <a:pt x="3244748" y="283463"/>
                </a:lnTo>
                <a:lnTo>
                  <a:pt x="3238144" y="286512"/>
                </a:lnTo>
                <a:lnTo>
                  <a:pt x="3231540" y="289559"/>
                </a:lnTo>
                <a:lnTo>
                  <a:pt x="3224428" y="291083"/>
                </a:lnTo>
                <a:lnTo>
                  <a:pt x="3208553" y="291083"/>
                </a:lnTo>
                <a:lnTo>
                  <a:pt x="3201314" y="289559"/>
                </a:lnTo>
                <a:lnTo>
                  <a:pt x="3194710" y="286512"/>
                </a:lnTo>
                <a:lnTo>
                  <a:pt x="3188106" y="283463"/>
                </a:lnTo>
                <a:lnTo>
                  <a:pt x="3182391" y="279018"/>
                </a:lnTo>
                <a:lnTo>
                  <a:pt x="3178162" y="328905"/>
                </a:lnTo>
                <a:lnTo>
                  <a:pt x="3190146" y="331963"/>
                </a:lnTo>
                <a:close/>
              </a:path>
              <a:path w="4883683" h="438150">
                <a:moveTo>
                  <a:pt x="3182391" y="279018"/>
                </a:moveTo>
                <a:lnTo>
                  <a:pt x="3177565" y="273050"/>
                </a:lnTo>
                <a:lnTo>
                  <a:pt x="3172739" y="267207"/>
                </a:lnTo>
                <a:lnTo>
                  <a:pt x="3168929" y="259841"/>
                </a:lnTo>
                <a:lnTo>
                  <a:pt x="3166262" y="251078"/>
                </a:lnTo>
                <a:lnTo>
                  <a:pt x="3170834" y="326263"/>
                </a:lnTo>
                <a:lnTo>
                  <a:pt x="3178162" y="328905"/>
                </a:lnTo>
                <a:lnTo>
                  <a:pt x="3182391" y="279018"/>
                </a:lnTo>
                <a:close/>
              </a:path>
              <a:path w="4883683" h="438150">
                <a:moveTo>
                  <a:pt x="2781452" y="328802"/>
                </a:moveTo>
                <a:lnTo>
                  <a:pt x="2781452" y="179958"/>
                </a:lnTo>
                <a:lnTo>
                  <a:pt x="2785008" y="175640"/>
                </a:lnTo>
                <a:lnTo>
                  <a:pt x="2789072" y="171703"/>
                </a:lnTo>
                <a:lnTo>
                  <a:pt x="2797835" y="164718"/>
                </a:lnTo>
                <a:lnTo>
                  <a:pt x="2807233" y="159257"/>
                </a:lnTo>
                <a:lnTo>
                  <a:pt x="2812059" y="156844"/>
                </a:lnTo>
                <a:lnTo>
                  <a:pt x="2817012" y="154939"/>
                </a:lnTo>
                <a:lnTo>
                  <a:pt x="2821838" y="153542"/>
                </a:lnTo>
                <a:lnTo>
                  <a:pt x="2826791" y="152272"/>
                </a:lnTo>
                <a:lnTo>
                  <a:pt x="2831490" y="151510"/>
                </a:lnTo>
                <a:lnTo>
                  <a:pt x="2836189" y="151510"/>
                </a:lnTo>
                <a:lnTo>
                  <a:pt x="2844952" y="151637"/>
                </a:lnTo>
                <a:lnTo>
                  <a:pt x="2851683" y="153796"/>
                </a:lnTo>
                <a:lnTo>
                  <a:pt x="2856382" y="157860"/>
                </a:lnTo>
                <a:lnTo>
                  <a:pt x="2861081" y="161797"/>
                </a:lnTo>
                <a:lnTo>
                  <a:pt x="2864256" y="167131"/>
                </a:lnTo>
                <a:lnTo>
                  <a:pt x="2865907" y="173608"/>
                </a:lnTo>
                <a:lnTo>
                  <a:pt x="2867177" y="180085"/>
                </a:lnTo>
                <a:lnTo>
                  <a:pt x="2867685" y="188213"/>
                </a:lnTo>
                <a:lnTo>
                  <a:pt x="2867812" y="328802"/>
                </a:lnTo>
                <a:lnTo>
                  <a:pt x="2920771" y="328802"/>
                </a:lnTo>
                <a:lnTo>
                  <a:pt x="2920771" y="179958"/>
                </a:lnTo>
                <a:lnTo>
                  <a:pt x="2924327" y="175640"/>
                </a:lnTo>
                <a:lnTo>
                  <a:pt x="2932709" y="168147"/>
                </a:lnTo>
                <a:lnTo>
                  <a:pt x="2941726" y="161670"/>
                </a:lnTo>
                <a:lnTo>
                  <a:pt x="2946552" y="159257"/>
                </a:lnTo>
                <a:lnTo>
                  <a:pt x="2951378" y="156844"/>
                </a:lnTo>
                <a:lnTo>
                  <a:pt x="2956204" y="154939"/>
                </a:lnTo>
                <a:lnTo>
                  <a:pt x="2961157" y="153542"/>
                </a:lnTo>
                <a:lnTo>
                  <a:pt x="2966110" y="152272"/>
                </a:lnTo>
                <a:lnTo>
                  <a:pt x="2970809" y="151510"/>
                </a:lnTo>
                <a:lnTo>
                  <a:pt x="2975508" y="151510"/>
                </a:lnTo>
                <a:lnTo>
                  <a:pt x="2984144" y="151637"/>
                </a:lnTo>
                <a:lnTo>
                  <a:pt x="2990748" y="153796"/>
                </a:lnTo>
                <a:lnTo>
                  <a:pt x="2995574" y="157860"/>
                </a:lnTo>
                <a:lnTo>
                  <a:pt x="3000273" y="161797"/>
                </a:lnTo>
                <a:lnTo>
                  <a:pt x="3003575" y="167131"/>
                </a:lnTo>
                <a:lnTo>
                  <a:pt x="3005099" y="173608"/>
                </a:lnTo>
                <a:lnTo>
                  <a:pt x="3005861" y="176656"/>
                </a:lnTo>
                <a:lnTo>
                  <a:pt x="3006369" y="180085"/>
                </a:lnTo>
                <a:lnTo>
                  <a:pt x="3006750" y="184150"/>
                </a:lnTo>
                <a:lnTo>
                  <a:pt x="3007004" y="188213"/>
                </a:lnTo>
                <a:lnTo>
                  <a:pt x="3007131" y="192531"/>
                </a:lnTo>
                <a:lnTo>
                  <a:pt x="3007131" y="328802"/>
                </a:lnTo>
                <a:lnTo>
                  <a:pt x="3060090" y="328802"/>
                </a:lnTo>
                <a:lnTo>
                  <a:pt x="3059963" y="182244"/>
                </a:lnTo>
                <a:lnTo>
                  <a:pt x="3059582" y="177164"/>
                </a:lnTo>
                <a:lnTo>
                  <a:pt x="3059328" y="172212"/>
                </a:lnTo>
                <a:lnTo>
                  <a:pt x="3058820" y="167512"/>
                </a:lnTo>
                <a:lnTo>
                  <a:pt x="3058185" y="163321"/>
                </a:lnTo>
                <a:lnTo>
                  <a:pt x="3057550" y="159257"/>
                </a:lnTo>
                <a:lnTo>
                  <a:pt x="3056661" y="155447"/>
                </a:lnTo>
                <a:lnTo>
                  <a:pt x="3055645" y="152145"/>
                </a:lnTo>
                <a:lnTo>
                  <a:pt x="3054629" y="148716"/>
                </a:lnTo>
                <a:lnTo>
                  <a:pt x="3051835" y="142875"/>
                </a:lnTo>
                <a:lnTo>
                  <a:pt x="3046360" y="133978"/>
                </a:lnTo>
                <a:lnTo>
                  <a:pt x="3037905" y="124518"/>
                </a:lnTo>
                <a:lnTo>
                  <a:pt x="3027578" y="116839"/>
                </a:lnTo>
                <a:lnTo>
                  <a:pt x="3014950" y="111105"/>
                </a:lnTo>
                <a:lnTo>
                  <a:pt x="3002518" y="108184"/>
                </a:lnTo>
                <a:lnTo>
                  <a:pt x="2988589" y="107060"/>
                </a:lnTo>
                <a:lnTo>
                  <a:pt x="2980461" y="107060"/>
                </a:lnTo>
                <a:lnTo>
                  <a:pt x="2972714" y="108076"/>
                </a:lnTo>
                <a:lnTo>
                  <a:pt x="2965475" y="109981"/>
                </a:lnTo>
                <a:lnTo>
                  <a:pt x="2958363" y="112013"/>
                </a:lnTo>
                <a:lnTo>
                  <a:pt x="2951632" y="114680"/>
                </a:lnTo>
                <a:lnTo>
                  <a:pt x="2945282" y="118109"/>
                </a:lnTo>
                <a:lnTo>
                  <a:pt x="2939059" y="121538"/>
                </a:lnTo>
                <a:lnTo>
                  <a:pt x="2933344" y="125602"/>
                </a:lnTo>
                <a:lnTo>
                  <a:pt x="2928264" y="130301"/>
                </a:lnTo>
                <a:lnTo>
                  <a:pt x="2923057" y="135127"/>
                </a:lnTo>
                <a:lnTo>
                  <a:pt x="2918485" y="140334"/>
                </a:lnTo>
                <a:lnTo>
                  <a:pt x="2914294" y="146176"/>
                </a:lnTo>
                <a:lnTo>
                  <a:pt x="2912799" y="144854"/>
                </a:lnTo>
                <a:lnTo>
                  <a:pt x="2906021" y="133259"/>
                </a:lnTo>
                <a:lnTo>
                  <a:pt x="2897553" y="123827"/>
                </a:lnTo>
                <a:lnTo>
                  <a:pt x="2887370" y="116585"/>
                </a:lnTo>
                <a:lnTo>
                  <a:pt x="2874566" y="110971"/>
                </a:lnTo>
                <a:lnTo>
                  <a:pt x="2862156" y="108038"/>
                </a:lnTo>
                <a:lnTo>
                  <a:pt x="2848889" y="107060"/>
                </a:lnTo>
                <a:lnTo>
                  <a:pt x="2840888" y="107060"/>
                </a:lnTo>
                <a:lnTo>
                  <a:pt x="2833268" y="108076"/>
                </a:lnTo>
                <a:lnTo>
                  <a:pt x="2826029" y="110108"/>
                </a:lnTo>
                <a:lnTo>
                  <a:pt x="2818790" y="112140"/>
                </a:lnTo>
                <a:lnTo>
                  <a:pt x="2812186" y="114807"/>
                </a:lnTo>
                <a:lnTo>
                  <a:pt x="2806090" y="118109"/>
                </a:lnTo>
                <a:lnTo>
                  <a:pt x="2800121" y="121284"/>
                </a:lnTo>
                <a:lnTo>
                  <a:pt x="2794660" y="125094"/>
                </a:lnTo>
                <a:lnTo>
                  <a:pt x="2789961" y="129412"/>
                </a:lnTo>
                <a:lnTo>
                  <a:pt x="2785135" y="133730"/>
                </a:lnTo>
                <a:lnTo>
                  <a:pt x="2781198" y="138175"/>
                </a:lnTo>
                <a:lnTo>
                  <a:pt x="2778150" y="142620"/>
                </a:lnTo>
                <a:lnTo>
                  <a:pt x="2777261" y="142620"/>
                </a:lnTo>
                <a:lnTo>
                  <a:pt x="2772308" y="112521"/>
                </a:lnTo>
                <a:lnTo>
                  <a:pt x="2728620" y="112521"/>
                </a:lnTo>
                <a:lnTo>
                  <a:pt x="2728620" y="328802"/>
                </a:lnTo>
                <a:lnTo>
                  <a:pt x="2781452" y="328802"/>
                </a:lnTo>
                <a:close/>
              </a:path>
              <a:path w="4883683" h="438150">
                <a:moveTo>
                  <a:pt x="2545602" y="114840"/>
                </a:moveTo>
                <a:lnTo>
                  <a:pt x="2534228" y="120422"/>
                </a:lnTo>
                <a:lnTo>
                  <a:pt x="2539136" y="195071"/>
                </a:lnTo>
                <a:lnTo>
                  <a:pt x="2539898" y="188721"/>
                </a:lnTo>
                <a:lnTo>
                  <a:pt x="2541422" y="182625"/>
                </a:lnTo>
                <a:lnTo>
                  <a:pt x="2545602" y="114840"/>
                </a:lnTo>
                <a:close/>
              </a:path>
              <a:path w="4883683" h="438150">
                <a:moveTo>
                  <a:pt x="2678787" y="203825"/>
                </a:moveTo>
                <a:lnTo>
                  <a:pt x="2677450" y="190754"/>
                </a:lnTo>
                <a:lnTo>
                  <a:pt x="2675219" y="178650"/>
                </a:lnTo>
                <a:lnTo>
                  <a:pt x="2672105" y="167512"/>
                </a:lnTo>
                <a:lnTo>
                  <a:pt x="2666306" y="153271"/>
                </a:lnTo>
                <a:lnTo>
                  <a:pt x="2659960" y="142356"/>
                </a:lnTo>
                <a:lnTo>
                  <a:pt x="2652420" y="132968"/>
                </a:lnTo>
                <a:lnTo>
                  <a:pt x="2644791" y="125881"/>
                </a:lnTo>
                <a:lnTo>
                  <a:pt x="2634293" y="118760"/>
                </a:lnTo>
                <a:lnTo>
                  <a:pt x="2622575" y="113410"/>
                </a:lnTo>
                <a:lnTo>
                  <a:pt x="2610499" y="109861"/>
                </a:lnTo>
                <a:lnTo>
                  <a:pt x="2597976" y="107765"/>
                </a:lnTo>
                <a:lnTo>
                  <a:pt x="2584729" y="107060"/>
                </a:lnTo>
                <a:lnTo>
                  <a:pt x="2584016" y="107063"/>
                </a:lnTo>
                <a:lnTo>
                  <a:pt x="2571309" y="107959"/>
                </a:lnTo>
                <a:lnTo>
                  <a:pt x="2558846" y="110432"/>
                </a:lnTo>
                <a:lnTo>
                  <a:pt x="2546629" y="114426"/>
                </a:lnTo>
                <a:lnTo>
                  <a:pt x="2541422" y="182625"/>
                </a:lnTo>
                <a:lnTo>
                  <a:pt x="2543708" y="177037"/>
                </a:lnTo>
                <a:lnTo>
                  <a:pt x="2545867" y="171322"/>
                </a:lnTo>
                <a:lnTo>
                  <a:pt x="2548915" y="166369"/>
                </a:lnTo>
                <a:lnTo>
                  <a:pt x="2552725" y="162178"/>
                </a:lnTo>
                <a:lnTo>
                  <a:pt x="2556535" y="157860"/>
                </a:lnTo>
                <a:lnTo>
                  <a:pt x="2560980" y="154558"/>
                </a:lnTo>
                <a:lnTo>
                  <a:pt x="2566187" y="152145"/>
                </a:lnTo>
                <a:lnTo>
                  <a:pt x="2571394" y="149605"/>
                </a:lnTo>
                <a:lnTo>
                  <a:pt x="2577363" y="148462"/>
                </a:lnTo>
                <a:lnTo>
                  <a:pt x="2590698" y="148462"/>
                </a:lnTo>
                <a:lnTo>
                  <a:pt x="2596540" y="149605"/>
                </a:lnTo>
                <a:lnTo>
                  <a:pt x="2601620" y="152145"/>
                </a:lnTo>
                <a:lnTo>
                  <a:pt x="2606573" y="154558"/>
                </a:lnTo>
                <a:lnTo>
                  <a:pt x="2610764" y="157860"/>
                </a:lnTo>
                <a:lnTo>
                  <a:pt x="2614066" y="162178"/>
                </a:lnTo>
                <a:lnTo>
                  <a:pt x="2617368" y="166369"/>
                </a:lnTo>
                <a:lnTo>
                  <a:pt x="2619908" y="171322"/>
                </a:lnTo>
                <a:lnTo>
                  <a:pt x="2621686" y="177037"/>
                </a:lnTo>
                <a:lnTo>
                  <a:pt x="2623337" y="182625"/>
                </a:lnTo>
                <a:lnTo>
                  <a:pt x="2624226" y="188721"/>
                </a:lnTo>
                <a:lnTo>
                  <a:pt x="2624226" y="195071"/>
                </a:lnTo>
                <a:lnTo>
                  <a:pt x="2539136" y="195071"/>
                </a:lnTo>
                <a:lnTo>
                  <a:pt x="2534228" y="120422"/>
                </a:lnTo>
                <a:lnTo>
                  <a:pt x="2523682" y="127523"/>
                </a:lnTo>
                <a:lnTo>
                  <a:pt x="2513990" y="136143"/>
                </a:lnTo>
                <a:lnTo>
                  <a:pt x="2503208" y="149336"/>
                </a:lnTo>
                <a:lnTo>
                  <a:pt x="2496674" y="160367"/>
                </a:lnTo>
                <a:lnTo>
                  <a:pt x="2491130" y="172719"/>
                </a:lnTo>
                <a:lnTo>
                  <a:pt x="2487207" y="185235"/>
                </a:lnTo>
                <a:lnTo>
                  <a:pt x="2484730" y="197403"/>
                </a:lnTo>
                <a:lnTo>
                  <a:pt x="2483243" y="210426"/>
                </a:lnTo>
                <a:lnTo>
                  <a:pt x="2482748" y="224281"/>
                </a:lnTo>
                <a:lnTo>
                  <a:pt x="2482751" y="225342"/>
                </a:lnTo>
                <a:lnTo>
                  <a:pt x="2483360" y="239423"/>
                </a:lnTo>
                <a:lnTo>
                  <a:pt x="2485051" y="252435"/>
                </a:lnTo>
                <a:lnTo>
                  <a:pt x="2487845" y="264368"/>
                </a:lnTo>
                <a:lnTo>
                  <a:pt x="2491765" y="275208"/>
                </a:lnTo>
                <a:lnTo>
                  <a:pt x="2499845" y="290561"/>
                </a:lnTo>
                <a:lnTo>
                  <a:pt x="2507404" y="300688"/>
                </a:lnTo>
                <a:lnTo>
                  <a:pt x="2516149" y="309371"/>
                </a:lnTo>
                <a:lnTo>
                  <a:pt x="2528545" y="318260"/>
                </a:lnTo>
                <a:lnTo>
                  <a:pt x="2539889" y="324042"/>
                </a:lnTo>
                <a:lnTo>
                  <a:pt x="2552217" y="328421"/>
                </a:lnTo>
                <a:lnTo>
                  <a:pt x="2570185" y="332392"/>
                </a:lnTo>
                <a:lnTo>
                  <a:pt x="2582842" y="333888"/>
                </a:lnTo>
                <a:lnTo>
                  <a:pt x="2595905" y="334390"/>
                </a:lnTo>
                <a:lnTo>
                  <a:pt x="2602078" y="334313"/>
                </a:lnTo>
                <a:lnTo>
                  <a:pt x="2614922" y="333645"/>
                </a:lnTo>
                <a:lnTo>
                  <a:pt x="2627524" y="332311"/>
                </a:lnTo>
                <a:lnTo>
                  <a:pt x="2639847" y="330326"/>
                </a:lnTo>
                <a:lnTo>
                  <a:pt x="2648659" y="328542"/>
                </a:lnTo>
                <a:lnTo>
                  <a:pt x="2661656" y="325301"/>
                </a:lnTo>
                <a:lnTo>
                  <a:pt x="2671343" y="321944"/>
                </a:lnTo>
                <a:lnTo>
                  <a:pt x="2671343" y="279653"/>
                </a:lnTo>
                <a:lnTo>
                  <a:pt x="2661905" y="282687"/>
                </a:lnTo>
                <a:lnTo>
                  <a:pt x="2649619" y="286015"/>
                </a:lnTo>
                <a:lnTo>
                  <a:pt x="2637434" y="288670"/>
                </a:lnTo>
                <a:lnTo>
                  <a:pt x="2630360" y="289831"/>
                </a:lnTo>
                <a:lnTo>
                  <a:pt x="2617631" y="291247"/>
                </a:lnTo>
                <a:lnTo>
                  <a:pt x="2605303" y="291718"/>
                </a:lnTo>
                <a:lnTo>
                  <a:pt x="2604300" y="291715"/>
                </a:lnTo>
                <a:lnTo>
                  <a:pt x="2591232" y="290901"/>
                </a:lnTo>
                <a:lnTo>
                  <a:pt x="2579141" y="288670"/>
                </a:lnTo>
                <a:lnTo>
                  <a:pt x="2571140" y="286765"/>
                </a:lnTo>
                <a:lnTo>
                  <a:pt x="2564028" y="283463"/>
                </a:lnTo>
                <a:lnTo>
                  <a:pt x="2558059" y="279145"/>
                </a:lnTo>
                <a:lnTo>
                  <a:pt x="2551963" y="274700"/>
                </a:lnTo>
                <a:lnTo>
                  <a:pt x="2547137" y="268985"/>
                </a:lnTo>
                <a:lnTo>
                  <a:pt x="2543454" y="262000"/>
                </a:lnTo>
                <a:lnTo>
                  <a:pt x="2538806" y="249725"/>
                </a:lnTo>
                <a:lnTo>
                  <a:pt x="2536723" y="236346"/>
                </a:lnTo>
                <a:lnTo>
                  <a:pt x="2678455" y="236346"/>
                </a:lnTo>
                <a:lnTo>
                  <a:pt x="2678836" y="231139"/>
                </a:lnTo>
                <a:lnTo>
                  <a:pt x="2678963" y="224789"/>
                </a:lnTo>
                <a:lnTo>
                  <a:pt x="2679217" y="217423"/>
                </a:lnTo>
                <a:lnTo>
                  <a:pt x="2678787" y="203825"/>
                </a:lnTo>
                <a:close/>
              </a:path>
              <a:path w="4883683" h="438150">
                <a:moveTo>
                  <a:pt x="1883562" y="177672"/>
                </a:moveTo>
                <a:lnTo>
                  <a:pt x="1883562" y="187451"/>
                </a:lnTo>
                <a:lnTo>
                  <a:pt x="1885213" y="195833"/>
                </a:lnTo>
                <a:lnTo>
                  <a:pt x="1888388" y="202564"/>
                </a:lnTo>
                <a:lnTo>
                  <a:pt x="1891563" y="209295"/>
                </a:lnTo>
                <a:lnTo>
                  <a:pt x="1895881" y="215010"/>
                </a:lnTo>
                <a:lnTo>
                  <a:pt x="1901342" y="219455"/>
                </a:lnTo>
                <a:lnTo>
                  <a:pt x="1906803" y="223900"/>
                </a:lnTo>
                <a:lnTo>
                  <a:pt x="1913026" y="227456"/>
                </a:lnTo>
                <a:lnTo>
                  <a:pt x="1920138" y="230250"/>
                </a:lnTo>
                <a:lnTo>
                  <a:pt x="1927377" y="233044"/>
                </a:lnTo>
                <a:lnTo>
                  <a:pt x="1934743" y="235457"/>
                </a:lnTo>
                <a:lnTo>
                  <a:pt x="1942490" y="237489"/>
                </a:lnTo>
                <a:lnTo>
                  <a:pt x="1948586" y="239013"/>
                </a:lnTo>
                <a:lnTo>
                  <a:pt x="1954428" y="240410"/>
                </a:lnTo>
                <a:lnTo>
                  <a:pt x="1960016" y="241934"/>
                </a:lnTo>
                <a:lnTo>
                  <a:pt x="1965604" y="243458"/>
                </a:lnTo>
                <a:lnTo>
                  <a:pt x="1970557" y="245237"/>
                </a:lnTo>
                <a:lnTo>
                  <a:pt x="1974875" y="247268"/>
                </a:lnTo>
                <a:lnTo>
                  <a:pt x="1979193" y="249173"/>
                </a:lnTo>
                <a:lnTo>
                  <a:pt x="1982622" y="251713"/>
                </a:lnTo>
                <a:lnTo>
                  <a:pt x="1985289" y="254634"/>
                </a:lnTo>
                <a:lnTo>
                  <a:pt x="1987829" y="257682"/>
                </a:lnTo>
                <a:lnTo>
                  <a:pt x="1989226" y="261492"/>
                </a:lnTo>
                <a:lnTo>
                  <a:pt x="1989226" y="270509"/>
                </a:lnTo>
                <a:lnTo>
                  <a:pt x="1987956" y="274319"/>
                </a:lnTo>
                <a:lnTo>
                  <a:pt x="1985543" y="277621"/>
                </a:lnTo>
                <a:lnTo>
                  <a:pt x="1983257" y="280796"/>
                </a:lnTo>
                <a:lnTo>
                  <a:pt x="1979955" y="283463"/>
                </a:lnTo>
                <a:lnTo>
                  <a:pt x="1975891" y="285495"/>
                </a:lnTo>
                <a:lnTo>
                  <a:pt x="1971827" y="287527"/>
                </a:lnTo>
                <a:lnTo>
                  <a:pt x="1966874" y="289051"/>
                </a:lnTo>
                <a:lnTo>
                  <a:pt x="1961286" y="290067"/>
                </a:lnTo>
                <a:lnTo>
                  <a:pt x="1955571" y="291083"/>
                </a:lnTo>
                <a:lnTo>
                  <a:pt x="1949475" y="291464"/>
                </a:lnTo>
                <a:lnTo>
                  <a:pt x="1941014" y="291451"/>
                </a:lnTo>
                <a:lnTo>
                  <a:pt x="1928695" y="290801"/>
                </a:lnTo>
                <a:lnTo>
                  <a:pt x="1915566" y="289178"/>
                </a:lnTo>
                <a:lnTo>
                  <a:pt x="1908294" y="287839"/>
                </a:lnTo>
                <a:lnTo>
                  <a:pt x="1896199" y="284732"/>
                </a:lnTo>
                <a:lnTo>
                  <a:pt x="1883308" y="280415"/>
                </a:lnTo>
                <a:lnTo>
                  <a:pt x="1883308" y="322960"/>
                </a:lnTo>
                <a:lnTo>
                  <a:pt x="1896951" y="327872"/>
                </a:lnTo>
                <a:lnTo>
                  <a:pt x="1910486" y="331088"/>
                </a:lnTo>
                <a:lnTo>
                  <a:pt x="1921239" y="332824"/>
                </a:lnTo>
                <a:lnTo>
                  <a:pt x="1933850" y="333994"/>
                </a:lnTo>
                <a:lnTo>
                  <a:pt x="1947443" y="334390"/>
                </a:lnTo>
                <a:lnTo>
                  <a:pt x="1947707" y="334390"/>
                </a:lnTo>
                <a:lnTo>
                  <a:pt x="1961071" y="333908"/>
                </a:lnTo>
                <a:lnTo>
                  <a:pt x="1973683" y="332478"/>
                </a:lnTo>
                <a:lnTo>
                  <a:pt x="1985543" y="330072"/>
                </a:lnTo>
                <a:lnTo>
                  <a:pt x="1992822" y="327936"/>
                </a:lnTo>
                <a:lnTo>
                  <a:pt x="2004711" y="323007"/>
                </a:lnTo>
                <a:lnTo>
                  <a:pt x="2015134" y="316610"/>
                </a:lnTo>
                <a:lnTo>
                  <a:pt x="2027545" y="304777"/>
                </a:lnTo>
                <a:lnTo>
                  <a:pt x="2034438" y="294004"/>
                </a:lnTo>
                <a:lnTo>
                  <a:pt x="2037240" y="287627"/>
                </a:lnTo>
                <a:lnTo>
                  <a:pt x="2040385" y="275549"/>
                </a:lnTo>
                <a:lnTo>
                  <a:pt x="2041423" y="262000"/>
                </a:lnTo>
                <a:lnTo>
                  <a:pt x="2041369" y="258818"/>
                </a:lnTo>
                <a:lnTo>
                  <a:pt x="2039702" y="245459"/>
                </a:lnTo>
                <a:lnTo>
                  <a:pt x="2035708" y="234441"/>
                </a:lnTo>
                <a:lnTo>
                  <a:pt x="2031898" y="227202"/>
                </a:lnTo>
                <a:lnTo>
                  <a:pt x="2027072" y="221360"/>
                </a:lnTo>
                <a:lnTo>
                  <a:pt x="2021103" y="216788"/>
                </a:lnTo>
                <a:lnTo>
                  <a:pt x="2015134" y="212343"/>
                </a:lnTo>
                <a:lnTo>
                  <a:pt x="2008403" y="208787"/>
                </a:lnTo>
                <a:lnTo>
                  <a:pt x="2001037" y="206247"/>
                </a:lnTo>
                <a:lnTo>
                  <a:pt x="1993544" y="203707"/>
                </a:lnTo>
                <a:lnTo>
                  <a:pt x="1986178" y="201548"/>
                </a:lnTo>
                <a:lnTo>
                  <a:pt x="1978685" y="199770"/>
                </a:lnTo>
                <a:lnTo>
                  <a:pt x="1973986" y="198627"/>
                </a:lnTo>
                <a:lnTo>
                  <a:pt x="1969033" y="197357"/>
                </a:lnTo>
                <a:lnTo>
                  <a:pt x="1963953" y="196087"/>
                </a:lnTo>
                <a:lnTo>
                  <a:pt x="1958873" y="194817"/>
                </a:lnTo>
                <a:lnTo>
                  <a:pt x="1954047" y="193166"/>
                </a:lnTo>
                <a:lnTo>
                  <a:pt x="1949475" y="191262"/>
                </a:lnTo>
                <a:lnTo>
                  <a:pt x="1944776" y="189356"/>
                </a:lnTo>
                <a:lnTo>
                  <a:pt x="1941220" y="186816"/>
                </a:lnTo>
                <a:lnTo>
                  <a:pt x="1938553" y="183641"/>
                </a:lnTo>
                <a:lnTo>
                  <a:pt x="1936013" y="180593"/>
                </a:lnTo>
                <a:lnTo>
                  <a:pt x="1934743" y="176529"/>
                </a:lnTo>
                <a:lnTo>
                  <a:pt x="1934743" y="168782"/>
                </a:lnTo>
                <a:lnTo>
                  <a:pt x="1935251" y="166115"/>
                </a:lnTo>
                <a:lnTo>
                  <a:pt x="1936521" y="163448"/>
                </a:lnTo>
                <a:lnTo>
                  <a:pt x="1939569" y="158622"/>
                </a:lnTo>
                <a:lnTo>
                  <a:pt x="1942236" y="156590"/>
                </a:lnTo>
                <a:lnTo>
                  <a:pt x="1945030" y="154558"/>
                </a:lnTo>
                <a:lnTo>
                  <a:pt x="1948459" y="152907"/>
                </a:lnTo>
                <a:lnTo>
                  <a:pt x="1952777" y="151764"/>
                </a:lnTo>
                <a:lnTo>
                  <a:pt x="1957095" y="150621"/>
                </a:lnTo>
                <a:lnTo>
                  <a:pt x="1962429" y="149987"/>
                </a:lnTo>
                <a:lnTo>
                  <a:pt x="1973605" y="149987"/>
                </a:lnTo>
                <a:lnTo>
                  <a:pt x="1978812" y="150367"/>
                </a:lnTo>
                <a:lnTo>
                  <a:pt x="1984273" y="151002"/>
                </a:lnTo>
                <a:lnTo>
                  <a:pt x="1989734" y="151637"/>
                </a:lnTo>
                <a:lnTo>
                  <a:pt x="1995322" y="152526"/>
                </a:lnTo>
                <a:lnTo>
                  <a:pt x="2000910" y="153542"/>
                </a:lnTo>
                <a:lnTo>
                  <a:pt x="2006498" y="154558"/>
                </a:lnTo>
                <a:lnTo>
                  <a:pt x="2011959" y="155828"/>
                </a:lnTo>
                <a:lnTo>
                  <a:pt x="2017420" y="157225"/>
                </a:lnTo>
                <a:lnTo>
                  <a:pt x="2022881" y="158622"/>
                </a:lnTo>
                <a:lnTo>
                  <a:pt x="2027961" y="160146"/>
                </a:lnTo>
                <a:lnTo>
                  <a:pt x="2032914" y="161797"/>
                </a:lnTo>
                <a:lnTo>
                  <a:pt x="2032914" y="118744"/>
                </a:lnTo>
                <a:lnTo>
                  <a:pt x="2026541" y="116567"/>
                </a:lnTo>
                <a:lnTo>
                  <a:pt x="2014513" y="113176"/>
                </a:lnTo>
                <a:lnTo>
                  <a:pt x="2001418" y="110362"/>
                </a:lnTo>
                <a:lnTo>
                  <a:pt x="1990051" y="108606"/>
                </a:lnTo>
                <a:lnTo>
                  <a:pt x="1977408" y="107452"/>
                </a:lnTo>
                <a:lnTo>
                  <a:pt x="1964207" y="107060"/>
                </a:lnTo>
                <a:lnTo>
                  <a:pt x="1958108" y="107221"/>
                </a:lnTo>
                <a:lnTo>
                  <a:pt x="1945387" y="108621"/>
                </a:lnTo>
                <a:lnTo>
                  <a:pt x="1933219" y="111378"/>
                </a:lnTo>
                <a:lnTo>
                  <a:pt x="1918052" y="117480"/>
                </a:lnTo>
                <a:lnTo>
                  <a:pt x="1907565" y="124332"/>
                </a:lnTo>
                <a:lnTo>
                  <a:pt x="1896826" y="135240"/>
                </a:lnTo>
                <a:lnTo>
                  <a:pt x="1890039" y="146303"/>
                </a:lnTo>
                <a:lnTo>
                  <a:pt x="1887635" y="152022"/>
                </a:lnTo>
                <a:lnTo>
                  <a:pt x="1884580" y="164092"/>
                </a:lnTo>
                <a:lnTo>
                  <a:pt x="1883562" y="177672"/>
                </a:lnTo>
                <a:close/>
              </a:path>
              <a:path w="4883683" h="438150">
                <a:moveTo>
                  <a:pt x="1711866" y="331963"/>
                </a:moveTo>
                <a:lnTo>
                  <a:pt x="1724626" y="333786"/>
                </a:lnTo>
                <a:lnTo>
                  <a:pt x="1738147" y="334390"/>
                </a:lnTo>
                <a:lnTo>
                  <a:pt x="1746290" y="334169"/>
                </a:lnTo>
                <a:lnTo>
                  <a:pt x="1759291" y="332802"/>
                </a:lnTo>
                <a:lnTo>
                  <a:pt x="1771546" y="330172"/>
                </a:lnTo>
                <a:lnTo>
                  <a:pt x="1783105" y="326263"/>
                </a:lnTo>
                <a:lnTo>
                  <a:pt x="1797687" y="318929"/>
                </a:lnTo>
                <a:lnTo>
                  <a:pt x="1808080" y="311661"/>
                </a:lnTo>
                <a:lnTo>
                  <a:pt x="1817395" y="303148"/>
                </a:lnTo>
                <a:lnTo>
                  <a:pt x="1827524" y="290355"/>
                </a:lnTo>
                <a:lnTo>
                  <a:pt x="1833910" y="279328"/>
                </a:lnTo>
                <a:lnTo>
                  <a:pt x="1839112" y="267207"/>
                </a:lnTo>
                <a:lnTo>
                  <a:pt x="1841746" y="259030"/>
                </a:lnTo>
                <a:lnTo>
                  <a:pt x="1844516" y="246927"/>
                </a:lnTo>
                <a:lnTo>
                  <a:pt x="1846178" y="234159"/>
                </a:lnTo>
                <a:lnTo>
                  <a:pt x="1846732" y="220725"/>
                </a:lnTo>
                <a:lnTo>
                  <a:pt x="1846462" y="211318"/>
                </a:lnTo>
                <a:lnTo>
                  <a:pt x="1845138" y="198358"/>
                </a:lnTo>
                <a:lnTo>
                  <a:pt x="1842726" y="186037"/>
                </a:lnTo>
                <a:lnTo>
                  <a:pt x="1839239" y="174370"/>
                </a:lnTo>
                <a:lnTo>
                  <a:pt x="1832324" y="158699"/>
                </a:lnTo>
                <a:lnTo>
                  <a:pt x="1825591" y="147994"/>
                </a:lnTo>
                <a:lnTo>
                  <a:pt x="1817649" y="138429"/>
                </a:lnTo>
                <a:lnTo>
                  <a:pt x="1805865" y="127846"/>
                </a:lnTo>
                <a:lnTo>
                  <a:pt x="1795187" y="120909"/>
                </a:lnTo>
                <a:lnTo>
                  <a:pt x="1783359" y="115315"/>
                </a:lnTo>
                <a:lnTo>
                  <a:pt x="1776024" y="112657"/>
                </a:lnTo>
                <a:lnTo>
                  <a:pt x="1764078" y="109558"/>
                </a:lnTo>
                <a:lnTo>
                  <a:pt x="1751335" y="107688"/>
                </a:lnTo>
                <a:lnTo>
                  <a:pt x="1737766" y="107060"/>
                </a:lnTo>
                <a:lnTo>
                  <a:pt x="1729757" y="107286"/>
                </a:lnTo>
                <a:lnTo>
                  <a:pt x="1716742" y="108693"/>
                </a:lnTo>
                <a:lnTo>
                  <a:pt x="1704462" y="111375"/>
                </a:lnTo>
                <a:lnTo>
                  <a:pt x="1692935" y="115315"/>
                </a:lnTo>
                <a:lnTo>
                  <a:pt x="1678262" y="122559"/>
                </a:lnTo>
                <a:lnTo>
                  <a:pt x="1667879" y="129836"/>
                </a:lnTo>
                <a:lnTo>
                  <a:pt x="1658645" y="138429"/>
                </a:lnTo>
                <a:lnTo>
                  <a:pt x="1648395" y="151164"/>
                </a:lnTo>
                <a:lnTo>
                  <a:pt x="1641997" y="162187"/>
                </a:lnTo>
                <a:lnTo>
                  <a:pt x="1636801" y="174370"/>
                </a:lnTo>
                <a:lnTo>
                  <a:pt x="1634257" y="182437"/>
                </a:lnTo>
                <a:lnTo>
                  <a:pt x="1631517" y="194562"/>
                </a:lnTo>
                <a:lnTo>
                  <a:pt x="1629863" y="207329"/>
                </a:lnTo>
                <a:lnTo>
                  <a:pt x="1629308" y="220725"/>
                </a:lnTo>
                <a:lnTo>
                  <a:pt x="1629573" y="230299"/>
                </a:lnTo>
                <a:lnTo>
                  <a:pt x="1630868" y="243267"/>
                </a:lnTo>
                <a:lnTo>
                  <a:pt x="1633267" y="255570"/>
                </a:lnTo>
                <a:lnTo>
                  <a:pt x="1636801" y="267207"/>
                </a:lnTo>
                <a:lnTo>
                  <a:pt x="1643653" y="282753"/>
                </a:lnTo>
                <a:lnTo>
                  <a:pt x="1650338" y="293488"/>
                </a:lnTo>
                <a:lnTo>
                  <a:pt x="1658264" y="303148"/>
                </a:lnTo>
                <a:lnTo>
                  <a:pt x="1670048" y="313642"/>
                </a:lnTo>
                <a:lnTo>
                  <a:pt x="1680726" y="320588"/>
                </a:lnTo>
                <a:lnTo>
                  <a:pt x="1692554" y="326263"/>
                </a:lnTo>
                <a:lnTo>
                  <a:pt x="1687982" y="251078"/>
                </a:lnTo>
                <a:lnTo>
                  <a:pt x="1686729" y="246473"/>
                </a:lnTo>
                <a:lnTo>
                  <a:pt x="1684630" y="234282"/>
                </a:lnTo>
                <a:lnTo>
                  <a:pt x="1683918" y="220725"/>
                </a:lnTo>
                <a:lnTo>
                  <a:pt x="1684039" y="214988"/>
                </a:lnTo>
                <a:lnTo>
                  <a:pt x="1685328" y="201987"/>
                </a:lnTo>
                <a:lnTo>
                  <a:pt x="1687982" y="190372"/>
                </a:lnTo>
                <a:lnTo>
                  <a:pt x="1690649" y="181609"/>
                </a:lnTo>
                <a:lnTo>
                  <a:pt x="1694332" y="174243"/>
                </a:lnTo>
                <a:lnTo>
                  <a:pt x="1699158" y="168275"/>
                </a:lnTo>
                <a:lnTo>
                  <a:pt x="1703857" y="162305"/>
                </a:lnTo>
                <a:lnTo>
                  <a:pt x="1709572" y="157860"/>
                </a:lnTo>
                <a:lnTo>
                  <a:pt x="1716176" y="154939"/>
                </a:lnTo>
                <a:lnTo>
                  <a:pt x="1722780" y="151891"/>
                </a:lnTo>
                <a:lnTo>
                  <a:pt x="1730019" y="150494"/>
                </a:lnTo>
                <a:lnTo>
                  <a:pt x="1745640" y="150494"/>
                </a:lnTo>
                <a:lnTo>
                  <a:pt x="1752879" y="151891"/>
                </a:lnTo>
                <a:lnTo>
                  <a:pt x="1759610" y="154939"/>
                </a:lnTo>
                <a:lnTo>
                  <a:pt x="1766341" y="157860"/>
                </a:lnTo>
                <a:lnTo>
                  <a:pt x="1772056" y="162305"/>
                </a:lnTo>
                <a:lnTo>
                  <a:pt x="1776882" y="168275"/>
                </a:lnTo>
                <a:lnTo>
                  <a:pt x="1781581" y="174243"/>
                </a:lnTo>
                <a:lnTo>
                  <a:pt x="1785264" y="181609"/>
                </a:lnTo>
                <a:lnTo>
                  <a:pt x="1787931" y="190372"/>
                </a:lnTo>
                <a:lnTo>
                  <a:pt x="1789229" y="194978"/>
                </a:lnTo>
                <a:lnTo>
                  <a:pt x="1791322" y="207169"/>
                </a:lnTo>
                <a:lnTo>
                  <a:pt x="1791995" y="220725"/>
                </a:lnTo>
                <a:lnTo>
                  <a:pt x="1791883" y="226463"/>
                </a:lnTo>
                <a:lnTo>
                  <a:pt x="1790639" y="239464"/>
                </a:lnTo>
                <a:lnTo>
                  <a:pt x="1787931" y="251078"/>
                </a:lnTo>
                <a:lnTo>
                  <a:pt x="1785264" y="259841"/>
                </a:lnTo>
                <a:lnTo>
                  <a:pt x="1781581" y="267207"/>
                </a:lnTo>
                <a:lnTo>
                  <a:pt x="1776882" y="273050"/>
                </a:lnTo>
                <a:lnTo>
                  <a:pt x="1772056" y="279018"/>
                </a:lnTo>
                <a:lnTo>
                  <a:pt x="1766468" y="283463"/>
                </a:lnTo>
                <a:lnTo>
                  <a:pt x="1759864" y="286512"/>
                </a:lnTo>
                <a:lnTo>
                  <a:pt x="1753260" y="289559"/>
                </a:lnTo>
                <a:lnTo>
                  <a:pt x="1746148" y="291083"/>
                </a:lnTo>
                <a:lnTo>
                  <a:pt x="1730273" y="291083"/>
                </a:lnTo>
                <a:lnTo>
                  <a:pt x="1723034" y="289559"/>
                </a:lnTo>
                <a:lnTo>
                  <a:pt x="1716430" y="286512"/>
                </a:lnTo>
                <a:lnTo>
                  <a:pt x="1709826" y="283463"/>
                </a:lnTo>
                <a:lnTo>
                  <a:pt x="1704111" y="279018"/>
                </a:lnTo>
                <a:lnTo>
                  <a:pt x="1699882" y="328905"/>
                </a:lnTo>
                <a:lnTo>
                  <a:pt x="1711866" y="331963"/>
                </a:lnTo>
                <a:close/>
              </a:path>
              <a:path w="4883683" h="438150">
                <a:moveTo>
                  <a:pt x="1704111" y="279018"/>
                </a:moveTo>
                <a:lnTo>
                  <a:pt x="1699285" y="273050"/>
                </a:lnTo>
                <a:lnTo>
                  <a:pt x="1694459" y="267207"/>
                </a:lnTo>
                <a:lnTo>
                  <a:pt x="1690649" y="259841"/>
                </a:lnTo>
                <a:lnTo>
                  <a:pt x="1687982" y="251078"/>
                </a:lnTo>
                <a:lnTo>
                  <a:pt x="1692554" y="326263"/>
                </a:lnTo>
                <a:lnTo>
                  <a:pt x="1699882" y="328905"/>
                </a:lnTo>
                <a:lnTo>
                  <a:pt x="1704111" y="279018"/>
                </a:lnTo>
                <a:close/>
              </a:path>
              <a:path w="4883683" h="438150">
                <a:moveTo>
                  <a:pt x="1347749" y="278510"/>
                </a:moveTo>
                <a:lnTo>
                  <a:pt x="1342415" y="283463"/>
                </a:lnTo>
                <a:lnTo>
                  <a:pt x="1335938" y="286892"/>
                </a:lnTo>
                <a:lnTo>
                  <a:pt x="1329588" y="290448"/>
                </a:lnTo>
                <a:lnTo>
                  <a:pt x="1322349" y="292226"/>
                </a:lnTo>
                <a:lnTo>
                  <a:pt x="1309014" y="292226"/>
                </a:lnTo>
                <a:lnTo>
                  <a:pt x="1304188" y="291464"/>
                </a:lnTo>
                <a:lnTo>
                  <a:pt x="1299489" y="290194"/>
                </a:lnTo>
                <a:lnTo>
                  <a:pt x="1298079" y="330436"/>
                </a:lnTo>
                <a:lnTo>
                  <a:pt x="1310313" y="333394"/>
                </a:lnTo>
                <a:lnTo>
                  <a:pt x="1323492" y="334390"/>
                </a:lnTo>
                <a:lnTo>
                  <a:pt x="1333495" y="333843"/>
                </a:lnTo>
                <a:lnTo>
                  <a:pt x="1345976" y="331540"/>
                </a:lnTo>
                <a:lnTo>
                  <a:pt x="1358163" y="327405"/>
                </a:lnTo>
                <a:lnTo>
                  <a:pt x="1368664" y="322244"/>
                </a:lnTo>
                <a:lnTo>
                  <a:pt x="1379119" y="315073"/>
                </a:lnTo>
                <a:lnTo>
                  <a:pt x="1388897" y="306196"/>
                </a:lnTo>
                <a:lnTo>
                  <a:pt x="1399263" y="293195"/>
                </a:lnTo>
                <a:lnTo>
                  <a:pt x="1405713" y="282120"/>
                </a:lnTo>
                <a:lnTo>
                  <a:pt x="1411249" y="269747"/>
                </a:lnTo>
                <a:lnTo>
                  <a:pt x="1415284" y="256928"/>
                </a:lnTo>
                <a:lnTo>
                  <a:pt x="1417755" y="244789"/>
                </a:lnTo>
                <a:lnTo>
                  <a:pt x="1419254" y="231702"/>
                </a:lnTo>
                <a:lnTo>
                  <a:pt x="1419758" y="217677"/>
                </a:lnTo>
                <a:lnTo>
                  <a:pt x="1419302" y="204471"/>
                </a:lnTo>
                <a:lnTo>
                  <a:pt x="1417817" y="191396"/>
                </a:lnTo>
                <a:lnTo>
                  <a:pt x="1415302" y="179326"/>
                </a:lnTo>
                <a:lnTo>
                  <a:pt x="1411757" y="168275"/>
                </a:lnTo>
                <a:lnTo>
                  <a:pt x="1405194" y="153869"/>
                </a:lnTo>
                <a:lnTo>
                  <a:pt x="1398449" y="143172"/>
                </a:lnTo>
                <a:lnTo>
                  <a:pt x="1390675" y="133857"/>
                </a:lnTo>
                <a:lnTo>
                  <a:pt x="1382406" y="126331"/>
                </a:lnTo>
                <a:lnTo>
                  <a:pt x="1371923" y="119161"/>
                </a:lnTo>
                <a:lnTo>
                  <a:pt x="1360449" y="113664"/>
                </a:lnTo>
                <a:lnTo>
                  <a:pt x="1350806" y="110518"/>
                </a:lnTo>
                <a:lnTo>
                  <a:pt x="1338341" y="107937"/>
                </a:lnTo>
                <a:lnTo>
                  <a:pt x="1325778" y="107060"/>
                </a:lnTo>
                <a:lnTo>
                  <a:pt x="1313637" y="107863"/>
                </a:lnTo>
                <a:lnTo>
                  <a:pt x="1301210" y="110654"/>
                </a:lnTo>
                <a:lnTo>
                  <a:pt x="1289964" y="115442"/>
                </a:lnTo>
                <a:lnTo>
                  <a:pt x="1283226" y="119536"/>
                </a:lnTo>
                <a:lnTo>
                  <a:pt x="1273183" y="127479"/>
                </a:lnTo>
                <a:lnTo>
                  <a:pt x="1264818" y="136778"/>
                </a:lnTo>
                <a:lnTo>
                  <a:pt x="1263929" y="136778"/>
                </a:lnTo>
                <a:lnTo>
                  <a:pt x="1261643" y="112521"/>
                </a:lnTo>
                <a:lnTo>
                  <a:pt x="1215288" y="112521"/>
                </a:lnTo>
                <a:lnTo>
                  <a:pt x="1215288" y="432562"/>
                </a:lnTo>
                <a:lnTo>
                  <a:pt x="1268120" y="432562"/>
                </a:lnTo>
                <a:lnTo>
                  <a:pt x="1268120" y="330326"/>
                </a:lnTo>
                <a:lnTo>
                  <a:pt x="1267866" y="324865"/>
                </a:lnTo>
                <a:lnTo>
                  <a:pt x="1267739" y="319404"/>
                </a:lnTo>
                <a:lnTo>
                  <a:pt x="1267612" y="315213"/>
                </a:lnTo>
                <a:lnTo>
                  <a:pt x="1267485" y="312292"/>
                </a:lnTo>
                <a:lnTo>
                  <a:pt x="1270329" y="314165"/>
                </a:lnTo>
                <a:lnTo>
                  <a:pt x="1280143" y="321675"/>
                </a:lnTo>
                <a:lnTo>
                  <a:pt x="1291869" y="328040"/>
                </a:lnTo>
                <a:lnTo>
                  <a:pt x="1290472" y="287146"/>
                </a:lnTo>
                <a:lnTo>
                  <a:pt x="1286662" y="284988"/>
                </a:lnTo>
                <a:lnTo>
                  <a:pt x="1282852" y="282955"/>
                </a:lnTo>
                <a:lnTo>
                  <a:pt x="1279296" y="280669"/>
                </a:lnTo>
                <a:lnTo>
                  <a:pt x="1276121" y="278129"/>
                </a:lnTo>
                <a:lnTo>
                  <a:pt x="1273073" y="275589"/>
                </a:lnTo>
                <a:lnTo>
                  <a:pt x="1270406" y="273050"/>
                </a:lnTo>
                <a:lnTo>
                  <a:pt x="1268120" y="270509"/>
                </a:lnTo>
                <a:lnTo>
                  <a:pt x="1268120" y="174116"/>
                </a:lnTo>
                <a:lnTo>
                  <a:pt x="1279664" y="163171"/>
                </a:lnTo>
                <a:lnTo>
                  <a:pt x="1290218" y="156337"/>
                </a:lnTo>
                <a:lnTo>
                  <a:pt x="1304009" y="151153"/>
                </a:lnTo>
                <a:lnTo>
                  <a:pt x="1316634" y="149478"/>
                </a:lnTo>
                <a:lnTo>
                  <a:pt x="1323873" y="149478"/>
                </a:lnTo>
                <a:lnTo>
                  <a:pt x="1330477" y="151002"/>
                </a:lnTo>
                <a:lnTo>
                  <a:pt x="1336446" y="154050"/>
                </a:lnTo>
                <a:lnTo>
                  <a:pt x="1342415" y="156971"/>
                </a:lnTo>
                <a:lnTo>
                  <a:pt x="1347495" y="161416"/>
                </a:lnTo>
                <a:lnTo>
                  <a:pt x="1351686" y="167131"/>
                </a:lnTo>
                <a:lnTo>
                  <a:pt x="1356004" y="172973"/>
                </a:lnTo>
                <a:lnTo>
                  <a:pt x="1359306" y="180212"/>
                </a:lnTo>
                <a:lnTo>
                  <a:pt x="1361592" y="189102"/>
                </a:lnTo>
                <a:lnTo>
                  <a:pt x="1362669" y="193745"/>
                </a:lnTo>
                <a:lnTo>
                  <a:pt x="1364433" y="205945"/>
                </a:lnTo>
                <a:lnTo>
                  <a:pt x="1365021" y="219582"/>
                </a:lnTo>
                <a:lnTo>
                  <a:pt x="1364947" y="224330"/>
                </a:lnTo>
                <a:lnTo>
                  <a:pt x="1363917" y="237346"/>
                </a:lnTo>
                <a:lnTo>
                  <a:pt x="1361719" y="249173"/>
                </a:lnTo>
                <a:lnTo>
                  <a:pt x="1359433" y="258063"/>
                </a:lnTo>
                <a:lnTo>
                  <a:pt x="1356258" y="265683"/>
                </a:lnTo>
                <a:lnTo>
                  <a:pt x="1351940" y="272160"/>
                </a:lnTo>
                <a:lnTo>
                  <a:pt x="1347749" y="278510"/>
                </a:lnTo>
                <a:close/>
              </a:path>
              <a:path w="4883683" h="438150">
                <a:moveTo>
                  <a:pt x="1294790" y="288797"/>
                </a:moveTo>
                <a:lnTo>
                  <a:pt x="1290472" y="287146"/>
                </a:lnTo>
                <a:lnTo>
                  <a:pt x="1291869" y="328040"/>
                </a:lnTo>
                <a:lnTo>
                  <a:pt x="1298079" y="330436"/>
                </a:lnTo>
                <a:lnTo>
                  <a:pt x="1299489" y="290194"/>
                </a:lnTo>
                <a:lnTo>
                  <a:pt x="1294790" y="288797"/>
                </a:lnTo>
                <a:close/>
              </a:path>
              <a:path w="4883683" h="438150">
                <a:moveTo>
                  <a:pt x="1032270" y="114840"/>
                </a:moveTo>
                <a:lnTo>
                  <a:pt x="1020896" y="120422"/>
                </a:lnTo>
                <a:lnTo>
                  <a:pt x="1025804" y="195071"/>
                </a:lnTo>
                <a:lnTo>
                  <a:pt x="1026566" y="188721"/>
                </a:lnTo>
                <a:lnTo>
                  <a:pt x="1028090" y="182625"/>
                </a:lnTo>
                <a:lnTo>
                  <a:pt x="1032270" y="114840"/>
                </a:lnTo>
                <a:close/>
              </a:path>
              <a:path w="4883683" h="438150">
                <a:moveTo>
                  <a:pt x="1165455" y="203825"/>
                </a:moveTo>
                <a:lnTo>
                  <a:pt x="1164118" y="190754"/>
                </a:lnTo>
                <a:lnTo>
                  <a:pt x="1161887" y="178650"/>
                </a:lnTo>
                <a:lnTo>
                  <a:pt x="1158773" y="167512"/>
                </a:lnTo>
                <a:lnTo>
                  <a:pt x="1152974" y="153271"/>
                </a:lnTo>
                <a:lnTo>
                  <a:pt x="1146628" y="142356"/>
                </a:lnTo>
                <a:lnTo>
                  <a:pt x="1139088" y="132968"/>
                </a:lnTo>
                <a:lnTo>
                  <a:pt x="1131459" y="125881"/>
                </a:lnTo>
                <a:lnTo>
                  <a:pt x="1120961" y="118760"/>
                </a:lnTo>
                <a:lnTo>
                  <a:pt x="1109243" y="113410"/>
                </a:lnTo>
                <a:lnTo>
                  <a:pt x="1097167" y="109861"/>
                </a:lnTo>
                <a:lnTo>
                  <a:pt x="1084644" y="107765"/>
                </a:lnTo>
                <a:lnTo>
                  <a:pt x="1071397" y="107060"/>
                </a:lnTo>
                <a:lnTo>
                  <a:pt x="1070684" y="107063"/>
                </a:lnTo>
                <a:lnTo>
                  <a:pt x="1057977" y="107959"/>
                </a:lnTo>
                <a:lnTo>
                  <a:pt x="1045514" y="110432"/>
                </a:lnTo>
                <a:lnTo>
                  <a:pt x="1033297" y="114426"/>
                </a:lnTo>
                <a:lnTo>
                  <a:pt x="1028090" y="182625"/>
                </a:lnTo>
                <a:lnTo>
                  <a:pt x="1030376" y="177037"/>
                </a:lnTo>
                <a:lnTo>
                  <a:pt x="1032535" y="171322"/>
                </a:lnTo>
                <a:lnTo>
                  <a:pt x="1035583" y="166369"/>
                </a:lnTo>
                <a:lnTo>
                  <a:pt x="1039393" y="162178"/>
                </a:lnTo>
                <a:lnTo>
                  <a:pt x="1043203" y="157860"/>
                </a:lnTo>
                <a:lnTo>
                  <a:pt x="1047648" y="154558"/>
                </a:lnTo>
                <a:lnTo>
                  <a:pt x="1052855" y="152145"/>
                </a:lnTo>
                <a:lnTo>
                  <a:pt x="1058062" y="149605"/>
                </a:lnTo>
                <a:lnTo>
                  <a:pt x="1064031" y="148462"/>
                </a:lnTo>
                <a:lnTo>
                  <a:pt x="1077366" y="148462"/>
                </a:lnTo>
                <a:lnTo>
                  <a:pt x="1083208" y="149605"/>
                </a:lnTo>
                <a:lnTo>
                  <a:pt x="1088288" y="152145"/>
                </a:lnTo>
                <a:lnTo>
                  <a:pt x="1093241" y="154558"/>
                </a:lnTo>
                <a:lnTo>
                  <a:pt x="1097432" y="157860"/>
                </a:lnTo>
                <a:lnTo>
                  <a:pt x="1100734" y="162178"/>
                </a:lnTo>
                <a:lnTo>
                  <a:pt x="1104036" y="166369"/>
                </a:lnTo>
                <a:lnTo>
                  <a:pt x="1106576" y="171322"/>
                </a:lnTo>
                <a:lnTo>
                  <a:pt x="1108354" y="177037"/>
                </a:lnTo>
                <a:lnTo>
                  <a:pt x="1110005" y="182625"/>
                </a:lnTo>
                <a:lnTo>
                  <a:pt x="1110894" y="188721"/>
                </a:lnTo>
                <a:lnTo>
                  <a:pt x="1110894" y="195071"/>
                </a:lnTo>
                <a:lnTo>
                  <a:pt x="1025804" y="195071"/>
                </a:lnTo>
                <a:lnTo>
                  <a:pt x="1020896" y="120422"/>
                </a:lnTo>
                <a:lnTo>
                  <a:pt x="1010350" y="127523"/>
                </a:lnTo>
                <a:lnTo>
                  <a:pt x="1000658" y="136143"/>
                </a:lnTo>
                <a:lnTo>
                  <a:pt x="989876" y="149336"/>
                </a:lnTo>
                <a:lnTo>
                  <a:pt x="983342" y="160367"/>
                </a:lnTo>
                <a:lnTo>
                  <a:pt x="977798" y="172719"/>
                </a:lnTo>
                <a:lnTo>
                  <a:pt x="973875" y="185235"/>
                </a:lnTo>
                <a:lnTo>
                  <a:pt x="971398" y="197403"/>
                </a:lnTo>
                <a:lnTo>
                  <a:pt x="969911" y="210426"/>
                </a:lnTo>
                <a:lnTo>
                  <a:pt x="969416" y="224281"/>
                </a:lnTo>
                <a:lnTo>
                  <a:pt x="969419" y="225342"/>
                </a:lnTo>
                <a:lnTo>
                  <a:pt x="970028" y="239423"/>
                </a:lnTo>
                <a:lnTo>
                  <a:pt x="971719" y="252435"/>
                </a:lnTo>
                <a:lnTo>
                  <a:pt x="974513" y="264368"/>
                </a:lnTo>
                <a:lnTo>
                  <a:pt x="978433" y="275208"/>
                </a:lnTo>
                <a:lnTo>
                  <a:pt x="986513" y="290561"/>
                </a:lnTo>
                <a:lnTo>
                  <a:pt x="994072" y="300688"/>
                </a:lnTo>
                <a:lnTo>
                  <a:pt x="1002817" y="309371"/>
                </a:lnTo>
                <a:lnTo>
                  <a:pt x="1015213" y="318260"/>
                </a:lnTo>
                <a:lnTo>
                  <a:pt x="1026557" y="324042"/>
                </a:lnTo>
                <a:lnTo>
                  <a:pt x="1038885" y="328421"/>
                </a:lnTo>
                <a:lnTo>
                  <a:pt x="1056853" y="332392"/>
                </a:lnTo>
                <a:lnTo>
                  <a:pt x="1069510" y="333888"/>
                </a:lnTo>
                <a:lnTo>
                  <a:pt x="1082573" y="334390"/>
                </a:lnTo>
                <a:lnTo>
                  <a:pt x="1088746" y="334313"/>
                </a:lnTo>
                <a:lnTo>
                  <a:pt x="1101590" y="333645"/>
                </a:lnTo>
                <a:lnTo>
                  <a:pt x="1114192" y="332311"/>
                </a:lnTo>
                <a:lnTo>
                  <a:pt x="1126515" y="330326"/>
                </a:lnTo>
                <a:lnTo>
                  <a:pt x="1135327" y="328542"/>
                </a:lnTo>
                <a:lnTo>
                  <a:pt x="1148324" y="325301"/>
                </a:lnTo>
                <a:lnTo>
                  <a:pt x="1158011" y="321944"/>
                </a:lnTo>
                <a:lnTo>
                  <a:pt x="1158011" y="279653"/>
                </a:lnTo>
                <a:lnTo>
                  <a:pt x="1148573" y="282687"/>
                </a:lnTo>
                <a:lnTo>
                  <a:pt x="1136287" y="286015"/>
                </a:lnTo>
                <a:lnTo>
                  <a:pt x="1124102" y="288670"/>
                </a:lnTo>
                <a:lnTo>
                  <a:pt x="1117028" y="289831"/>
                </a:lnTo>
                <a:lnTo>
                  <a:pt x="1104299" y="291247"/>
                </a:lnTo>
                <a:lnTo>
                  <a:pt x="1091971" y="291718"/>
                </a:lnTo>
                <a:lnTo>
                  <a:pt x="1090968" y="291715"/>
                </a:lnTo>
                <a:lnTo>
                  <a:pt x="1077900" y="290901"/>
                </a:lnTo>
                <a:lnTo>
                  <a:pt x="1065809" y="288670"/>
                </a:lnTo>
                <a:lnTo>
                  <a:pt x="1057808" y="286765"/>
                </a:lnTo>
                <a:lnTo>
                  <a:pt x="1050696" y="283463"/>
                </a:lnTo>
                <a:lnTo>
                  <a:pt x="1044727" y="279145"/>
                </a:lnTo>
                <a:lnTo>
                  <a:pt x="1038631" y="274700"/>
                </a:lnTo>
                <a:lnTo>
                  <a:pt x="1033805" y="268985"/>
                </a:lnTo>
                <a:lnTo>
                  <a:pt x="1030122" y="262000"/>
                </a:lnTo>
                <a:lnTo>
                  <a:pt x="1025474" y="249725"/>
                </a:lnTo>
                <a:lnTo>
                  <a:pt x="1023391" y="236346"/>
                </a:lnTo>
                <a:lnTo>
                  <a:pt x="1165123" y="236346"/>
                </a:lnTo>
                <a:lnTo>
                  <a:pt x="1165504" y="231139"/>
                </a:lnTo>
                <a:lnTo>
                  <a:pt x="1165631" y="224789"/>
                </a:lnTo>
                <a:lnTo>
                  <a:pt x="1165885" y="217423"/>
                </a:lnTo>
                <a:lnTo>
                  <a:pt x="1165455" y="203825"/>
                </a:lnTo>
                <a:close/>
              </a:path>
              <a:path w="4883683" h="438150">
                <a:moveTo>
                  <a:pt x="825373" y="119903"/>
                </a:moveTo>
                <a:lnTo>
                  <a:pt x="814436" y="126390"/>
                </a:lnTo>
                <a:lnTo>
                  <a:pt x="804316" y="134238"/>
                </a:lnTo>
                <a:lnTo>
                  <a:pt x="791597" y="147865"/>
                </a:lnTo>
                <a:lnTo>
                  <a:pt x="784439" y="158550"/>
                </a:lnTo>
                <a:lnTo>
                  <a:pt x="778243" y="170560"/>
                </a:lnTo>
                <a:lnTo>
                  <a:pt x="773104" y="184817"/>
                </a:lnTo>
                <a:lnTo>
                  <a:pt x="770378" y="196962"/>
                </a:lnTo>
                <a:lnTo>
                  <a:pt x="768743" y="210078"/>
                </a:lnTo>
                <a:lnTo>
                  <a:pt x="768197" y="224154"/>
                </a:lnTo>
                <a:lnTo>
                  <a:pt x="768662" y="236634"/>
                </a:lnTo>
                <a:lnTo>
                  <a:pt x="770267" y="249632"/>
                </a:lnTo>
                <a:lnTo>
                  <a:pt x="773017" y="261728"/>
                </a:lnTo>
                <a:lnTo>
                  <a:pt x="776909" y="272922"/>
                </a:lnTo>
                <a:lnTo>
                  <a:pt x="784774" y="288184"/>
                </a:lnTo>
                <a:lnTo>
                  <a:pt x="792194" y="298441"/>
                </a:lnTo>
                <a:lnTo>
                  <a:pt x="800760" y="307339"/>
                </a:lnTo>
                <a:lnTo>
                  <a:pt x="813059" y="316721"/>
                </a:lnTo>
                <a:lnTo>
                  <a:pt x="824188" y="322861"/>
                </a:lnTo>
                <a:lnTo>
                  <a:pt x="836320" y="327659"/>
                </a:lnTo>
                <a:lnTo>
                  <a:pt x="854110" y="332150"/>
                </a:lnTo>
                <a:lnTo>
                  <a:pt x="866798" y="333827"/>
                </a:lnTo>
                <a:lnTo>
                  <a:pt x="880008" y="334390"/>
                </a:lnTo>
                <a:lnTo>
                  <a:pt x="885593" y="334298"/>
                </a:lnTo>
                <a:lnTo>
                  <a:pt x="898390" y="333340"/>
                </a:lnTo>
                <a:lnTo>
                  <a:pt x="910615" y="331342"/>
                </a:lnTo>
                <a:lnTo>
                  <a:pt x="924089" y="327986"/>
                </a:lnTo>
                <a:lnTo>
                  <a:pt x="935126" y="324103"/>
                </a:lnTo>
                <a:lnTo>
                  <a:pt x="935126" y="281050"/>
                </a:lnTo>
                <a:lnTo>
                  <a:pt x="928141" y="283844"/>
                </a:lnTo>
                <a:lnTo>
                  <a:pt x="920775" y="286257"/>
                </a:lnTo>
                <a:lnTo>
                  <a:pt x="912901" y="288163"/>
                </a:lnTo>
                <a:lnTo>
                  <a:pt x="911849" y="288410"/>
                </a:lnTo>
                <a:lnTo>
                  <a:pt x="899772" y="290401"/>
                </a:lnTo>
                <a:lnTo>
                  <a:pt x="886485" y="291083"/>
                </a:lnTo>
                <a:lnTo>
                  <a:pt x="882799" y="291012"/>
                </a:lnTo>
                <a:lnTo>
                  <a:pt x="869725" y="289402"/>
                </a:lnTo>
                <a:lnTo>
                  <a:pt x="858291" y="285622"/>
                </a:lnTo>
                <a:lnTo>
                  <a:pt x="850290" y="281939"/>
                </a:lnTo>
                <a:lnTo>
                  <a:pt x="843813" y="277113"/>
                </a:lnTo>
                <a:lnTo>
                  <a:pt x="838606" y="271144"/>
                </a:lnTo>
                <a:lnTo>
                  <a:pt x="833526" y="265302"/>
                </a:lnTo>
                <a:lnTo>
                  <a:pt x="829589" y="258063"/>
                </a:lnTo>
                <a:lnTo>
                  <a:pt x="826922" y="249681"/>
                </a:lnTo>
                <a:lnTo>
                  <a:pt x="823757" y="235741"/>
                </a:lnTo>
                <a:lnTo>
                  <a:pt x="822858" y="222757"/>
                </a:lnTo>
                <a:lnTo>
                  <a:pt x="823204" y="213135"/>
                </a:lnTo>
                <a:lnTo>
                  <a:pt x="824957" y="200358"/>
                </a:lnTo>
                <a:lnTo>
                  <a:pt x="828192" y="189102"/>
                </a:lnTo>
                <a:lnTo>
                  <a:pt x="834563" y="176113"/>
                </a:lnTo>
                <a:lnTo>
                  <a:pt x="842289" y="166750"/>
                </a:lnTo>
                <a:lnTo>
                  <a:pt x="848258" y="161035"/>
                </a:lnTo>
                <a:lnTo>
                  <a:pt x="855116" y="156971"/>
                </a:lnTo>
                <a:lnTo>
                  <a:pt x="862863" y="154304"/>
                </a:lnTo>
                <a:lnTo>
                  <a:pt x="870610" y="151764"/>
                </a:lnTo>
                <a:lnTo>
                  <a:pt x="878738" y="150494"/>
                </a:lnTo>
                <a:lnTo>
                  <a:pt x="895629" y="150494"/>
                </a:lnTo>
                <a:lnTo>
                  <a:pt x="903630" y="151256"/>
                </a:lnTo>
                <a:lnTo>
                  <a:pt x="910996" y="153034"/>
                </a:lnTo>
                <a:lnTo>
                  <a:pt x="918362" y="154685"/>
                </a:lnTo>
                <a:lnTo>
                  <a:pt x="925347" y="156971"/>
                </a:lnTo>
                <a:lnTo>
                  <a:pt x="931824" y="159765"/>
                </a:lnTo>
                <a:lnTo>
                  <a:pt x="931824" y="116712"/>
                </a:lnTo>
                <a:lnTo>
                  <a:pt x="924585" y="113791"/>
                </a:lnTo>
                <a:lnTo>
                  <a:pt x="916457" y="111378"/>
                </a:lnTo>
                <a:lnTo>
                  <a:pt x="907440" y="109727"/>
                </a:lnTo>
                <a:lnTo>
                  <a:pt x="905005" y="109265"/>
                </a:lnTo>
                <a:lnTo>
                  <a:pt x="892552" y="107612"/>
                </a:lnTo>
                <a:lnTo>
                  <a:pt x="879627" y="107060"/>
                </a:lnTo>
                <a:lnTo>
                  <a:pt x="877854" y="107075"/>
                </a:lnTo>
                <a:lnTo>
                  <a:pt x="865403" y="107956"/>
                </a:lnTo>
                <a:lnTo>
                  <a:pt x="852855" y="110169"/>
                </a:lnTo>
                <a:lnTo>
                  <a:pt x="840257" y="113664"/>
                </a:lnTo>
                <a:lnTo>
                  <a:pt x="837081" y="114778"/>
                </a:lnTo>
                <a:lnTo>
                  <a:pt x="825373" y="119903"/>
                </a:lnTo>
                <a:close/>
              </a:path>
              <a:path w="4883683" h="438150">
                <a:moveTo>
                  <a:pt x="575945" y="142620"/>
                </a:moveTo>
                <a:lnTo>
                  <a:pt x="575043" y="142620"/>
                </a:lnTo>
                <a:lnTo>
                  <a:pt x="570128" y="112521"/>
                </a:lnTo>
                <a:lnTo>
                  <a:pt x="526376" y="112521"/>
                </a:lnTo>
                <a:lnTo>
                  <a:pt x="526376" y="328802"/>
                </a:lnTo>
                <a:lnTo>
                  <a:pt x="579285" y="328802"/>
                </a:lnTo>
                <a:lnTo>
                  <a:pt x="579285" y="179958"/>
                </a:lnTo>
                <a:lnTo>
                  <a:pt x="584427" y="173985"/>
                </a:lnTo>
                <a:lnTo>
                  <a:pt x="593934" y="165414"/>
                </a:lnTo>
                <a:lnTo>
                  <a:pt x="604405" y="158750"/>
                </a:lnTo>
                <a:lnTo>
                  <a:pt x="609141" y="156547"/>
                </a:lnTo>
                <a:lnTo>
                  <a:pt x="621346" y="152770"/>
                </a:lnTo>
                <a:lnTo>
                  <a:pt x="633983" y="151510"/>
                </a:lnTo>
                <a:lnTo>
                  <a:pt x="641718" y="151510"/>
                </a:lnTo>
                <a:lnTo>
                  <a:pt x="648309" y="153034"/>
                </a:lnTo>
                <a:lnTo>
                  <a:pt x="653732" y="155955"/>
                </a:lnTo>
                <a:lnTo>
                  <a:pt x="659168" y="159003"/>
                </a:lnTo>
                <a:lnTo>
                  <a:pt x="663232" y="163956"/>
                </a:lnTo>
                <a:lnTo>
                  <a:pt x="665899" y="170687"/>
                </a:lnTo>
                <a:lnTo>
                  <a:pt x="667092" y="173862"/>
                </a:lnTo>
                <a:lnTo>
                  <a:pt x="667918" y="177545"/>
                </a:lnTo>
                <a:lnTo>
                  <a:pt x="668362" y="181737"/>
                </a:lnTo>
                <a:lnTo>
                  <a:pt x="668807" y="185800"/>
                </a:lnTo>
                <a:lnTo>
                  <a:pt x="669036" y="190880"/>
                </a:lnTo>
                <a:lnTo>
                  <a:pt x="669036" y="328802"/>
                </a:lnTo>
                <a:lnTo>
                  <a:pt x="721944" y="328802"/>
                </a:lnTo>
                <a:lnTo>
                  <a:pt x="721944" y="181228"/>
                </a:lnTo>
                <a:lnTo>
                  <a:pt x="721677" y="175005"/>
                </a:lnTo>
                <a:lnTo>
                  <a:pt x="721156" y="169544"/>
                </a:lnTo>
                <a:lnTo>
                  <a:pt x="720636" y="164083"/>
                </a:lnTo>
                <a:lnTo>
                  <a:pt x="719632" y="159003"/>
                </a:lnTo>
                <a:lnTo>
                  <a:pt x="718146" y="154431"/>
                </a:lnTo>
                <a:lnTo>
                  <a:pt x="715467" y="146176"/>
                </a:lnTo>
                <a:lnTo>
                  <a:pt x="711784" y="138937"/>
                </a:lnTo>
                <a:lnTo>
                  <a:pt x="707097" y="132968"/>
                </a:lnTo>
                <a:lnTo>
                  <a:pt x="702411" y="126872"/>
                </a:lnTo>
                <a:lnTo>
                  <a:pt x="697014" y="121919"/>
                </a:lnTo>
                <a:lnTo>
                  <a:pt x="690905" y="118237"/>
                </a:lnTo>
                <a:lnTo>
                  <a:pt x="684809" y="114426"/>
                </a:lnTo>
                <a:lnTo>
                  <a:pt x="678065" y="111632"/>
                </a:lnTo>
                <a:lnTo>
                  <a:pt x="670699" y="109854"/>
                </a:lnTo>
                <a:lnTo>
                  <a:pt x="663333" y="108076"/>
                </a:lnTo>
                <a:lnTo>
                  <a:pt x="655713" y="107060"/>
                </a:lnTo>
                <a:lnTo>
                  <a:pt x="639483" y="107060"/>
                </a:lnTo>
                <a:lnTo>
                  <a:pt x="631634" y="108076"/>
                </a:lnTo>
                <a:lnTo>
                  <a:pt x="624268" y="110108"/>
                </a:lnTo>
                <a:lnTo>
                  <a:pt x="616902" y="112140"/>
                </a:lnTo>
                <a:lnTo>
                  <a:pt x="610171" y="114807"/>
                </a:lnTo>
                <a:lnTo>
                  <a:pt x="604062" y="118109"/>
                </a:lnTo>
                <a:lnTo>
                  <a:pt x="597966" y="121284"/>
                </a:lnTo>
                <a:lnTo>
                  <a:pt x="592531" y="125094"/>
                </a:lnTo>
                <a:lnTo>
                  <a:pt x="587768" y="129412"/>
                </a:lnTo>
                <a:lnTo>
                  <a:pt x="583006" y="133730"/>
                </a:lnTo>
                <a:lnTo>
                  <a:pt x="579069" y="138175"/>
                </a:lnTo>
                <a:lnTo>
                  <a:pt x="575945" y="142620"/>
                </a:lnTo>
                <a:close/>
              </a:path>
              <a:path w="4883683" h="438150">
                <a:moveTo>
                  <a:pt x="344861" y="331968"/>
                </a:moveTo>
                <a:lnTo>
                  <a:pt x="357621" y="333788"/>
                </a:lnTo>
                <a:lnTo>
                  <a:pt x="371170" y="334390"/>
                </a:lnTo>
                <a:lnTo>
                  <a:pt x="379206" y="334173"/>
                </a:lnTo>
                <a:lnTo>
                  <a:pt x="392214" y="332808"/>
                </a:lnTo>
                <a:lnTo>
                  <a:pt x="404496" y="330177"/>
                </a:lnTo>
                <a:lnTo>
                  <a:pt x="416052" y="326263"/>
                </a:lnTo>
                <a:lnTo>
                  <a:pt x="430657" y="318936"/>
                </a:lnTo>
                <a:lnTo>
                  <a:pt x="441046" y="311665"/>
                </a:lnTo>
                <a:lnTo>
                  <a:pt x="450316" y="303148"/>
                </a:lnTo>
                <a:lnTo>
                  <a:pt x="460497" y="290342"/>
                </a:lnTo>
                <a:lnTo>
                  <a:pt x="466890" y="279321"/>
                </a:lnTo>
                <a:lnTo>
                  <a:pt x="472084" y="267207"/>
                </a:lnTo>
                <a:lnTo>
                  <a:pt x="474704" y="259035"/>
                </a:lnTo>
                <a:lnTo>
                  <a:pt x="477460" y="246930"/>
                </a:lnTo>
                <a:lnTo>
                  <a:pt x="479114" y="234160"/>
                </a:lnTo>
                <a:lnTo>
                  <a:pt x="479666" y="220725"/>
                </a:lnTo>
                <a:lnTo>
                  <a:pt x="479400" y="211320"/>
                </a:lnTo>
                <a:lnTo>
                  <a:pt x="478091" y="198359"/>
                </a:lnTo>
                <a:lnTo>
                  <a:pt x="475687" y="186038"/>
                </a:lnTo>
                <a:lnTo>
                  <a:pt x="472186" y="174370"/>
                </a:lnTo>
                <a:lnTo>
                  <a:pt x="465277" y="158713"/>
                </a:lnTo>
                <a:lnTo>
                  <a:pt x="458566" y="148000"/>
                </a:lnTo>
                <a:lnTo>
                  <a:pt x="450646" y="138429"/>
                </a:lnTo>
                <a:lnTo>
                  <a:pt x="438892" y="127854"/>
                </a:lnTo>
                <a:lnTo>
                  <a:pt x="428215" y="120912"/>
                </a:lnTo>
                <a:lnTo>
                  <a:pt x="416382" y="115315"/>
                </a:lnTo>
                <a:lnTo>
                  <a:pt x="408986" y="112642"/>
                </a:lnTo>
                <a:lnTo>
                  <a:pt x="397018" y="109552"/>
                </a:lnTo>
                <a:lnTo>
                  <a:pt x="384265" y="107686"/>
                </a:lnTo>
                <a:lnTo>
                  <a:pt x="370725" y="107060"/>
                </a:lnTo>
                <a:lnTo>
                  <a:pt x="362681" y="107288"/>
                </a:lnTo>
                <a:lnTo>
                  <a:pt x="349680" y="108696"/>
                </a:lnTo>
                <a:lnTo>
                  <a:pt x="337406" y="111378"/>
                </a:lnTo>
                <a:lnTo>
                  <a:pt x="325856" y="115315"/>
                </a:lnTo>
                <a:lnTo>
                  <a:pt x="311245" y="122552"/>
                </a:lnTo>
                <a:lnTo>
                  <a:pt x="300859" y="129832"/>
                </a:lnTo>
                <a:lnTo>
                  <a:pt x="291592" y="138429"/>
                </a:lnTo>
                <a:lnTo>
                  <a:pt x="281407" y="151145"/>
                </a:lnTo>
                <a:lnTo>
                  <a:pt x="275012" y="162176"/>
                </a:lnTo>
                <a:lnTo>
                  <a:pt x="269824" y="174370"/>
                </a:lnTo>
                <a:lnTo>
                  <a:pt x="267224" y="182449"/>
                </a:lnTo>
                <a:lnTo>
                  <a:pt x="264448" y="194570"/>
                </a:lnTo>
                <a:lnTo>
                  <a:pt x="262784" y="207334"/>
                </a:lnTo>
                <a:lnTo>
                  <a:pt x="262229" y="220725"/>
                </a:lnTo>
                <a:lnTo>
                  <a:pt x="262502" y="230297"/>
                </a:lnTo>
                <a:lnTo>
                  <a:pt x="263818" y="243266"/>
                </a:lnTo>
                <a:lnTo>
                  <a:pt x="266222" y="255569"/>
                </a:lnTo>
                <a:lnTo>
                  <a:pt x="269709" y="267207"/>
                </a:lnTo>
                <a:lnTo>
                  <a:pt x="276623" y="282774"/>
                </a:lnTo>
                <a:lnTo>
                  <a:pt x="283331" y="293497"/>
                </a:lnTo>
                <a:lnTo>
                  <a:pt x="291249" y="303148"/>
                </a:lnTo>
                <a:lnTo>
                  <a:pt x="303014" y="313638"/>
                </a:lnTo>
                <a:lnTo>
                  <a:pt x="313690" y="320586"/>
                </a:lnTo>
                <a:lnTo>
                  <a:pt x="325526" y="326263"/>
                </a:lnTo>
                <a:lnTo>
                  <a:pt x="320941" y="251078"/>
                </a:lnTo>
                <a:lnTo>
                  <a:pt x="319689" y="246478"/>
                </a:lnTo>
                <a:lnTo>
                  <a:pt x="317617" y="234284"/>
                </a:lnTo>
                <a:lnTo>
                  <a:pt x="316928" y="220725"/>
                </a:lnTo>
                <a:lnTo>
                  <a:pt x="317044" y="214994"/>
                </a:lnTo>
                <a:lnTo>
                  <a:pt x="318301" y="201989"/>
                </a:lnTo>
                <a:lnTo>
                  <a:pt x="320941" y="190372"/>
                </a:lnTo>
                <a:lnTo>
                  <a:pt x="323621" y="181609"/>
                </a:lnTo>
                <a:lnTo>
                  <a:pt x="327342" y="174243"/>
                </a:lnTo>
                <a:lnTo>
                  <a:pt x="332105" y="168275"/>
                </a:lnTo>
                <a:lnTo>
                  <a:pt x="336867" y="162305"/>
                </a:lnTo>
                <a:lnTo>
                  <a:pt x="342557" y="157860"/>
                </a:lnTo>
                <a:lnTo>
                  <a:pt x="349186" y="154939"/>
                </a:lnTo>
                <a:lnTo>
                  <a:pt x="355803" y="151891"/>
                </a:lnTo>
                <a:lnTo>
                  <a:pt x="362991" y="150494"/>
                </a:lnTo>
                <a:lnTo>
                  <a:pt x="378612" y="150494"/>
                </a:lnTo>
                <a:lnTo>
                  <a:pt x="385914" y="151891"/>
                </a:lnTo>
                <a:lnTo>
                  <a:pt x="392607" y="154939"/>
                </a:lnTo>
                <a:lnTo>
                  <a:pt x="399300" y="157860"/>
                </a:lnTo>
                <a:lnTo>
                  <a:pt x="405028" y="162305"/>
                </a:lnTo>
                <a:lnTo>
                  <a:pt x="409790" y="168275"/>
                </a:lnTo>
                <a:lnTo>
                  <a:pt x="414553" y="174243"/>
                </a:lnTo>
                <a:lnTo>
                  <a:pt x="418274" y="181609"/>
                </a:lnTo>
                <a:lnTo>
                  <a:pt x="420954" y="190372"/>
                </a:lnTo>
                <a:lnTo>
                  <a:pt x="422208" y="194974"/>
                </a:lnTo>
                <a:lnTo>
                  <a:pt x="424286" y="207167"/>
                </a:lnTo>
                <a:lnTo>
                  <a:pt x="424980" y="220725"/>
                </a:lnTo>
                <a:lnTo>
                  <a:pt x="424862" y="226459"/>
                </a:lnTo>
                <a:lnTo>
                  <a:pt x="423599" y="239462"/>
                </a:lnTo>
                <a:lnTo>
                  <a:pt x="420954" y="251078"/>
                </a:lnTo>
                <a:lnTo>
                  <a:pt x="418274" y="259841"/>
                </a:lnTo>
                <a:lnTo>
                  <a:pt x="414553" y="267207"/>
                </a:lnTo>
                <a:lnTo>
                  <a:pt x="409790" y="273050"/>
                </a:lnTo>
                <a:lnTo>
                  <a:pt x="405028" y="279018"/>
                </a:lnTo>
                <a:lnTo>
                  <a:pt x="399376" y="283463"/>
                </a:lnTo>
                <a:lnTo>
                  <a:pt x="392823" y="286512"/>
                </a:lnTo>
                <a:lnTo>
                  <a:pt x="386283" y="289559"/>
                </a:lnTo>
                <a:lnTo>
                  <a:pt x="379056" y="291083"/>
                </a:lnTo>
                <a:lnTo>
                  <a:pt x="363283" y="291083"/>
                </a:lnTo>
                <a:lnTo>
                  <a:pt x="356031" y="289559"/>
                </a:lnTo>
                <a:lnTo>
                  <a:pt x="349415" y="286512"/>
                </a:lnTo>
                <a:lnTo>
                  <a:pt x="342785" y="283463"/>
                </a:lnTo>
                <a:lnTo>
                  <a:pt x="337058" y="279018"/>
                </a:lnTo>
                <a:lnTo>
                  <a:pt x="332890" y="328917"/>
                </a:lnTo>
                <a:lnTo>
                  <a:pt x="344861" y="331968"/>
                </a:lnTo>
                <a:close/>
              </a:path>
              <a:path w="4883683" h="438150">
                <a:moveTo>
                  <a:pt x="337058" y="279018"/>
                </a:moveTo>
                <a:lnTo>
                  <a:pt x="332219" y="273050"/>
                </a:lnTo>
                <a:lnTo>
                  <a:pt x="327380" y="267207"/>
                </a:lnTo>
                <a:lnTo>
                  <a:pt x="323621" y="259841"/>
                </a:lnTo>
                <a:lnTo>
                  <a:pt x="320941" y="251078"/>
                </a:lnTo>
                <a:lnTo>
                  <a:pt x="325526" y="326263"/>
                </a:lnTo>
                <a:lnTo>
                  <a:pt x="332890" y="328917"/>
                </a:lnTo>
                <a:lnTo>
                  <a:pt x="337058" y="279018"/>
                </a:lnTo>
                <a:close/>
              </a:path>
              <a:path w="4883683" h="438150">
                <a:moveTo>
                  <a:pt x="2264181" y="30098"/>
                </a:moveTo>
                <a:lnTo>
                  <a:pt x="2185060" y="30098"/>
                </a:lnTo>
                <a:lnTo>
                  <a:pt x="2185060" y="328802"/>
                </a:lnTo>
                <a:lnTo>
                  <a:pt x="2256053" y="328802"/>
                </a:lnTo>
                <a:lnTo>
                  <a:pt x="2262276" y="283082"/>
                </a:lnTo>
                <a:lnTo>
                  <a:pt x="2239797" y="283082"/>
                </a:lnTo>
                <a:lnTo>
                  <a:pt x="2239797" y="75818"/>
                </a:lnTo>
                <a:lnTo>
                  <a:pt x="2263927" y="75818"/>
                </a:lnTo>
                <a:lnTo>
                  <a:pt x="2274396" y="75994"/>
                </a:lnTo>
                <a:lnTo>
                  <a:pt x="2287185" y="76750"/>
                </a:lnTo>
                <a:lnTo>
                  <a:pt x="2298979" y="78104"/>
                </a:lnTo>
                <a:lnTo>
                  <a:pt x="2315683" y="81464"/>
                </a:lnTo>
                <a:lnTo>
                  <a:pt x="2327300" y="85216"/>
                </a:lnTo>
                <a:lnTo>
                  <a:pt x="2341303" y="91916"/>
                </a:lnTo>
                <a:lnTo>
                  <a:pt x="2351684" y="98805"/>
                </a:lnTo>
                <a:lnTo>
                  <a:pt x="2362309" y="108556"/>
                </a:lnTo>
                <a:lnTo>
                  <a:pt x="2370099" y="118617"/>
                </a:lnTo>
                <a:lnTo>
                  <a:pt x="2377519" y="132456"/>
                </a:lnTo>
                <a:lnTo>
                  <a:pt x="2381783" y="144906"/>
                </a:lnTo>
                <a:lnTo>
                  <a:pt x="2383461" y="152057"/>
                </a:lnTo>
                <a:lnTo>
                  <a:pt x="2385243" y="164471"/>
                </a:lnTo>
                <a:lnTo>
                  <a:pt x="2385847" y="177926"/>
                </a:lnTo>
                <a:lnTo>
                  <a:pt x="2385613" y="187266"/>
                </a:lnTo>
                <a:lnTo>
                  <a:pt x="2384296" y="201071"/>
                </a:lnTo>
                <a:lnTo>
                  <a:pt x="2381833" y="213705"/>
                </a:lnTo>
                <a:lnTo>
                  <a:pt x="2378238" y="225167"/>
                </a:lnTo>
                <a:lnTo>
                  <a:pt x="2382958" y="299872"/>
                </a:lnTo>
                <a:lnTo>
                  <a:pt x="2392832" y="292734"/>
                </a:lnTo>
                <a:lnTo>
                  <a:pt x="2404780" y="281896"/>
                </a:lnTo>
                <a:lnTo>
                  <a:pt x="2413140" y="272359"/>
                </a:lnTo>
                <a:lnTo>
                  <a:pt x="2420391" y="262000"/>
                </a:lnTo>
                <a:lnTo>
                  <a:pt x="2428076" y="247825"/>
                </a:lnTo>
                <a:lnTo>
                  <a:pt x="2432879" y="236025"/>
                </a:lnTo>
                <a:lnTo>
                  <a:pt x="2436647" y="223519"/>
                </a:lnTo>
                <a:lnTo>
                  <a:pt x="2440321" y="204281"/>
                </a:lnTo>
                <a:lnTo>
                  <a:pt x="2441566" y="191544"/>
                </a:lnTo>
                <a:lnTo>
                  <a:pt x="2441981" y="178307"/>
                </a:lnTo>
                <a:lnTo>
                  <a:pt x="2441733" y="168274"/>
                </a:lnTo>
                <a:lnTo>
                  <a:pt x="2440625" y="155384"/>
                </a:lnTo>
                <a:lnTo>
                  <a:pt x="2438600" y="142980"/>
                </a:lnTo>
                <a:lnTo>
                  <a:pt x="2435631" y="131063"/>
                </a:lnTo>
                <a:lnTo>
                  <a:pt x="2429327" y="113669"/>
                </a:lnTo>
                <a:lnTo>
                  <a:pt x="2423662" y="102348"/>
                </a:lnTo>
                <a:lnTo>
                  <a:pt x="2416962" y="91693"/>
                </a:lnTo>
                <a:lnTo>
                  <a:pt x="2405661" y="77906"/>
                </a:lnTo>
                <a:lnTo>
                  <a:pt x="2396444" y="69091"/>
                </a:lnTo>
                <a:lnTo>
                  <a:pt x="2386228" y="61087"/>
                </a:lnTo>
                <a:lnTo>
                  <a:pt x="2368291" y="50396"/>
                </a:lnTo>
                <a:lnTo>
                  <a:pt x="2356577" y="45139"/>
                </a:lnTo>
                <a:lnTo>
                  <a:pt x="2344064" y="40639"/>
                </a:lnTo>
                <a:lnTo>
                  <a:pt x="2332761" y="37337"/>
                </a:lnTo>
                <a:lnTo>
                  <a:pt x="2326411" y="36067"/>
                </a:lnTo>
                <a:lnTo>
                  <a:pt x="2320061" y="34797"/>
                </a:lnTo>
                <a:lnTo>
                  <a:pt x="2313330" y="33654"/>
                </a:lnTo>
                <a:lnTo>
                  <a:pt x="2306472" y="32765"/>
                </a:lnTo>
                <a:lnTo>
                  <a:pt x="2299741" y="31876"/>
                </a:lnTo>
                <a:lnTo>
                  <a:pt x="2292629" y="31241"/>
                </a:lnTo>
                <a:lnTo>
                  <a:pt x="2285390" y="30733"/>
                </a:lnTo>
                <a:lnTo>
                  <a:pt x="2278278" y="30352"/>
                </a:lnTo>
                <a:lnTo>
                  <a:pt x="2271166" y="30098"/>
                </a:lnTo>
                <a:lnTo>
                  <a:pt x="2264181" y="30098"/>
                </a:lnTo>
                <a:close/>
              </a:path>
              <a:path w="4883683" h="438150">
                <a:moveTo>
                  <a:pt x="2256053" y="328802"/>
                </a:moveTo>
                <a:lnTo>
                  <a:pt x="2273530" y="328493"/>
                </a:lnTo>
                <a:lnTo>
                  <a:pt x="2286456" y="327811"/>
                </a:lnTo>
                <a:lnTo>
                  <a:pt x="2298713" y="326732"/>
                </a:lnTo>
                <a:lnTo>
                  <a:pt x="2310282" y="325246"/>
                </a:lnTo>
                <a:lnTo>
                  <a:pt x="2317139" y="324133"/>
                </a:lnTo>
                <a:lnTo>
                  <a:pt x="2330083" y="321497"/>
                </a:lnTo>
                <a:lnTo>
                  <a:pt x="2342184" y="318275"/>
                </a:lnTo>
                <a:lnTo>
                  <a:pt x="2353462" y="314451"/>
                </a:lnTo>
                <a:lnTo>
                  <a:pt x="2360248" y="311777"/>
                </a:lnTo>
                <a:lnTo>
                  <a:pt x="2372085" y="306220"/>
                </a:lnTo>
                <a:lnTo>
                  <a:pt x="2382958" y="299872"/>
                </a:lnTo>
                <a:lnTo>
                  <a:pt x="2378238" y="225167"/>
                </a:lnTo>
                <a:lnTo>
                  <a:pt x="2373528" y="235457"/>
                </a:lnTo>
                <a:lnTo>
                  <a:pt x="2367011" y="245591"/>
                </a:lnTo>
                <a:lnTo>
                  <a:pt x="2358596" y="255086"/>
                </a:lnTo>
                <a:lnTo>
                  <a:pt x="2348704" y="263176"/>
                </a:lnTo>
                <a:lnTo>
                  <a:pt x="2337333" y="269875"/>
                </a:lnTo>
                <a:lnTo>
                  <a:pt x="2327727" y="273898"/>
                </a:lnTo>
                <a:lnTo>
                  <a:pt x="2316964" y="277195"/>
                </a:lnTo>
                <a:lnTo>
                  <a:pt x="2305038" y="279766"/>
                </a:lnTo>
                <a:lnTo>
                  <a:pt x="2291948" y="281606"/>
                </a:lnTo>
                <a:lnTo>
                  <a:pt x="2277694" y="282713"/>
                </a:lnTo>
                <a:lnTo>
                  <a:pt x="2262276" y="283082"/>
                </a:lnTo>
                <a:lnTo>
                  <a:pt x="2256053" y="328802"/>
                </a:lnTo>
                <a:close/>
              </a:path>
              <a:path w="4883683" h="438150">
                <a:moveTo>
                  <a:pt x="1539886" y="333702"/>
                </a:moveTo>
                <a:lnTo>
                  <a:pt x="1554378" y="334390"/>
                </a:lnTo>
                <a:lnTo>
                  <a:pt x="1561617" y="334390"/>
                </a:lnTo>
                <a:lnTo>
                  <a:pt x="1569237" y="333882"/>
                </a:lnTo>
                <a:lnTo>
                  <a:pt x="1577492" y="332866"/>
                </a:lnTo>
                <a:lnTo>
                  <a:pt x="1585747" y="331723"/>
                </a:lnTo>
                <a:lnTo>
                  <a:pt x="1592859" y="330326"/>
                </a:lnTo>
                <a:lnTo>
                  <a:pt x="1598828" y="328548"/>
                </a:lnTo>
                <a:lnTo>
                  <a:pt x="1598828" y="284860"/>
                </a:lnTo>
                <a:lnTo>
                  <a:pt x="1593494" y="286257"/>
                </a:lnTo>
                <a:lnTo>
                  <a:pt x="1587779" y="287527"/>
                </a:lnTo>
                <a:lnTo>
                  <a:pt x="1581810" y="288543"/>
                </a:lnTo>
                <a:lnTo>
                  <a:pt x="1575714" y="289432"/>
                </a:lnTo>
                <a:lnTo>
                  <a:pt x="1569618" y="289940"/>
                </a:lnTo>
                <a:lnTo>
                  <a:pt x="1559404" y="289821"/>
                </a:lnTo>
                <a:lnTo>
                  <a:pt x="1545571" y="286785"/>
                </a:lnTo>
                <a:lnTo>
                  <a:pt x="1536979" y="279653"/>
                </a:lnTo>
                <a:lnTo>
                  <a:pt x="1534439" y="275716"/>
                </a:lnTo>
                <a:lnTo>
                  <a:pt x="1533169" y="269493"/>
                </a:lnTo>
                <a:lnTo>
                  <a:pt x="1533169" y="155955"/>
                </a:lnTo>
                <a:lnTo>
                  <a:pt x="1595780" y="155955"/>
                </a:lnTo>
                <a:lnTo>
                  <a:pt x="1595780" y="112521"/>
                </a:lnTo>
                <a:lnTo>
                  <a:pt x="1533169" y="112521"/>
                </a:lnTo>
                <a:lnTo>
                  <a:pt x="1533169" y="51942"/>
                </a:lnTo>
                <a:lnTo>
                  <a:pt x="1480337" y="51942"/>
                </a:lnTo>
                <a:lnTo>
                  <a:pt x="1480337" y="112521"/>
                </a:lnTo>
                <a:lnTo>
                  <a:pt x="1439951" y="112521"/>
                </a:lnTo>
                <a:lnTo>
                  <a:pt x="1439951" y="155955"/>
                </a:lnTo>
                <a:lnTo>
                  <a:pt x="1480337" y="155955"/>
                </a:lnTo>
                <a:lnTo>
                  <a:pt x="1480337" y="268096"/>
                </a:lnTo>
                <a:lnTo>
                  <a:pt x="1480576" y="276612"/>
                </a:lnTo>
                <a:lnTo>
                  <a:pt x="1482206" y="289720"/>
                </a:lnTo>
                <a:lnTo>
                  <a:pt x="1485417" y="300227"/>
                </a:lnTo>
                <a:lnTo>
                  <a:pt x="1490258" y="308899"/>
                </a:lnTo>
                <a:lnTo>
                  <a:pt x="1498779" y="318236"/>
                </a:lnTo>
                <a:lnTo>
                  <a:pt x="1509928" y="325627"/>
                </a:lnTo>
                <a:lnTo>
                  <a:pt x="1515641" y="328193"/>
                </a:lnTo>
                <a:lnTo>
                  <a:pt x="1526969" y="331636"/>
                </a:lnTo>
                <a:lnTo>
                  <a:pt x="1539886" y="3337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455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455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644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570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172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344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40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6455" y="1749552"/>
            <a:ext cx="108051" cy="140588"/>
          </a:xfrm>
          <a:custGeom>
            <a:avLst/>
            <a:gdLst/>
            <a:ahLst/>
            <a:cxnLst/>
            <a:rect l="l" t="t" r="r" b="b"/>
            <a:pathLst>
              <a:path w="108051" h="140588">
                <a:moveTo>
                  <a:pt x="53797" y="0"/>
                </a:moveTo>
                <a:lnTo>
                  <a:pt x="46062" y="0"/>
                </a:lnTo>
                <a:lnTo>
                  <a:pt x="38874" y="1397"/>
                </a:lnTo>
                <a:lnTo>
                  <a:pt x="32257" y="4445"/>
                </a:lnTo>
                <a:lnTo>
                  <a:pt x="25628" y="7365"/>
                </a:lnTo>
                <a:lnTo>
                  <a:pt x="19939" y="11811"/>
                </a:lnTo>
                <a:lnTo>
                  <a:pt x="15176" y="17780"/>
                </a:lnTo>
                <a:lnTo>
                  <a:pt x="10414" y="23749"/>
                </a:lnTo>
                <a:lnTo>
                  <a:pt x="6692" y="31114"/>
                </a:lnTo>
                <a:lnTo>
                  <a:pt x="4013" y="39877"/>
                </a:lnTo>
                <a:lnTo>
                  <a:pt x="1372" y="51494"/>
                </a:lnTo>
                <a:lnTo>
                  <a:pt x="116" y="64499"/>
                </a:lnTo>
                <a:lnTo>
                  <a:pt x="0" y="70231"/>
                </a:lnTo>
                <a:lnTo>
                  <a:pt x="689" y="83789"/>
                </a:lnTo>
                <a:lnTo>
                  <a:pt x="2760" y="95983"/>
                </a:lnTo>
                <a:lnTo>
                  <a:pt x="4013" y="100584"/>
                </a:lnTo>
                <a:lnTo>
                  <a:pt x="6692" y="109347"/>
                </a:lnTo>
                <a:lnTo>
                  <a:pt x="10452" y="116712"/>
                </a:lnTo>
                <a:lnTo>
                  <a:pt x="15290" y="122555"/>
                </a:lnTo>
                <a:lnTo>
                  <a:pt x="20129" y="128524"/>
                </a:lnTo>
                <a:lnTo>
                  <a:pt x="25857" y="132969"/>
                </a:lnTo>
                <a:lnTo>
                  <a:pt x="32486" y="136017"/>
                </a:lnTo>
                <a:lnTo>
                  <a:pt x="39103" y="139064"/>
                </a:lnTo>
                <a:lnTo>
                  <a:pt x="46354" y="140588"/>
                </a:lnTo>
                <a:lnTo>
                  <a:pt x="54241" y="140588"/>
                </a:lnTo>
                <a:lnTo>
                  <a:pt x="62128" y="140588"/>
                </a:lnTo>
                <a:lnTo>
                  <a:pt x="69354" y="139064"/>
                </a:lnTo>
                <a:lnTo>
                  <a:pt x="75895" y="136017"/>
                </a:lnTo>
                <a:lnTo>
                  <a:pt x="82448" y="132969"/>
                </a:lnTo>
                <a:lnTo>
                  <a:pt x="88099" y="128524"/>
                </a:lnTo>
                <a:lnTo>
                  <a:pt x="92862" y="122555"/>
                </a:lnTo>
                <a:lnTo>
                  <a:pt x="97624" y="116712"/>
                </a:lnTo>
                <a:lnTo>
                  <a:pt x="101345" y="109347"/>
                </a:lnTo>
                <a:lnTo>
                  <a:pt x="104025" y="100584"/>
                </a:lnTo>
                <a:lnTo>
                  <a:pt x="106670" y="88967"/>
                </a:lnTo>
                <a:lnTo>
                  <a:pt x="107934" y="75964"/>
                </a:lnTo>
                <a:lnTo>
                  <a:pt x="108051" y="70231"/>
                </a:lnTo>
                <a:lnTo>
                  <a:pt x="107357" y="56672"/>
                </a:lnTo>
                <a:lnTo>
                  <a:pt x="105279" y="44479"/>
                </a:lnTo>
                <a:lnTo>
                  <a:pt x="104025" y="39877"/>
                </a:lnTo>
                <a:lnTo>
                  <a:pt x="101345" y="31114"/>
                </a:lnTo>
                <a:lnTo>
                  <a:pt x="97624" y="23749"/>
                </a:lnTo>
                <a:lnTo>
                  <a:pt x="92862" y="17780"/>
                </a:lnTo>
                <a:lnTo>
                  <a:pt x="88099" y="11811"/>
                </a:lnTo>
                <a:lnTo>
                  <a:pt x="82372" y="7365"/>
                </a:lnTo>
                <a:lnTo>
                  <a:pt x="75679" y="4445"/>
                </a:lnTo>
                <a:lnTo>
                  <a:pt x="68986" y="1397"/>
                </a:lnTo>
                <a:lnTo>
                  <a:pt x="61683" y="0"/>
                </a:lnTo>
                <a:lnTo>
                  <a:pt x="53797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470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76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3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8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5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18663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5331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7" y="0"/>
                </a:moveTo>
                <a:lnTo>
                  <a:pt x="38227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5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807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509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510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49927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259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27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4009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5" y="330327"/>
                </a:lnTo>
                <a:lnTo>
                  <a:pt x="47371" y="329057"/>
                </a:lnTo>
                <a:lnTo>
                  <a:pt x="35305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8711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8147" y="170611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5" y="39116"/>
                </a:lnTo>
                <a:lnTo>
                  <a:pt x="185674" y="39116"/>
                </a:lnTo>
                <a:lnTo>
                  <a:pt x="189864" y="33274"/>
                </a:lnTo>
                <a:lnTo>
                  <a:pt x="194437" y="28067"/>
                </a:lnTo>
                <a:lnTo>
                  <a:pt x="199643" y="23241"/>
                </a:lnTo>
                <a:lnTo>
                  <a:pt x="204724" y="18542"/>
                </a:lnTo>
                <a:lnTo>
                  <a:pt x="210438" y="14478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2" y="4953"/>
                </a:lnTo>
                <a:lnTo>
                  <a:pt x="236854" y="2921"/>
                </a:lnTo>
                <a:lnTo>
                  <a:pt x="244093" y="1016"/>
                </a:lnTo>
                <a:lnTo>
                  <a:pt x="251840" y="0"/>
                </a:lnTo>
                <a:lnTo>
                  <a:pt x="259968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4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0" y="48387"/>
                </a:lnTo>
                <a:lnTo>
                  <a:pt x="328929" y="52197"/>
                </a:lnTo>
                <a:lnTo>
                  <a:pt x="329564" y="56261"/>
                </a:lnTo>
                <a:lnTo>
                  <a:pt x="330200" y="60452"/>
                </a:lnTo>
                <a:lnTo>
                  <a:pt x="330707" y="65151"/>
                </a:lnTo>
                <a:lnTo>
                  <a:pt x="330962" y="70104"/>
                </a:lnTo>
                <a:lnTo>
                  <a:pt x="331342" y="75184"/>
                </a:lnTo>
                <a:lnTo>
                  <a:pt x="331469" y="81026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3"/>
                </a:lnTo>
                <a:lnTo>
                  <a:pt x="278129" y="77089"/>
                </a:lnTo>
                <a:lnTo>
                  <a:pt x="277749" y="73025"/>
                </a:lnTo>
                <a:lnTo>
                  <a:pt x="277240" y="69596"/>
                </a:lnTo>
                <a:lnTo>
                  <a:pt x="276478" y="66548"/>
                </a:lnTo>
                <a:lnTo>
                  <a:pt x="274954" y="60071"/>
                </a:lnTo>
                <a:lnTo>
                  <a:pt x="271652" y="54737"/>
                </a:lnTo>
                <a:lnTo>
                  <a:pt x="266953" y="50800"/>
                </a:lnTo>
                <a:lnTo>
                  <a:pt x="262127" y="46736"/>
                </a:lnTo>
                <a:lnTo>
                  <a:pt x="255524" y="44577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5" y="54610"/>
                </a:lnTo>
                <a:lnTo>
                  <a:pt x="204088" y="61087"/>
                </a:lnTo>
                <a:lnTo>
                  <a:pt x="199643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4" y="81153"/>
                </a:lnTo>
                <a:lnTo>
                  <a:pt x="138811" y="77089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6" y="60071"/>
                </a:lnTo>
                <a:lnTo>
                  <a:pt x="132461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7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0" y="45212"/>
                </a:lnTo>
                <a:lnTo>
                  <a:pt x="93217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1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8" y="3048"/>
                </a:lnTo>
                <a:lnTo>
                  <a:pt x="104648" y="1016"/>
                </a:lnTo>
                <a:lnTo>
                  <a:pt x="112267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2275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283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8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8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8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8835" y="1706117"/>
            <a:ext cx="217423" cy="227330"/>
          </a:xfrm>
          <a:custGeom>
            <a:avLst/>
            <a:gdLst/>
            <a:ahLst/>
            <a:cxnLst/>
            <a:rect l="l" t="t" r="r" b="b"/>
            <a:pathLst>
              <a:path w="217423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3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94814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90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1" y="212344"/>
                </a:lnTo>
                <a:lnTo>
                  <a:pt x="52578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1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6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48943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5" y="167640"/>
                </a:lnTo>
                <a:lnTo>
                  <a:pt x="75310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8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47724" y="1706117"/>
            <a:ext cx="166928" cy="227330"/>
          </a:xfrm>
          <a:custGeom>
            <a:avLst/>
            <a:gdLst/>
            <a:ahLst/>
            <a:cxnLst/>
            <a:rect l="l" t="t" r="r" b="b"/>
            <a:pathLst>
              <a:path w="166928" h="227330">
                <a:moveTo>
                  <a:pt x="111429" y="0"/>
                </a:moveTo>
                <a:lnTo>
                  <a:pt x="124355" y="551"/>
                </a:lnTo>
                <a:lnTo>
                  <a:pt x="136808" y="2204"/>
                </a:lnTo>
                <a:lnTo>
                  <a:pt x="139242" y="2667"/>
                </a:lnTo>
                <a:lnTo>
                  <a:pt x="148259" y="4318"/>
                </a:lnTo>
                <a:lnTo>
                  <a:pt x="156387" y="6731"/>
                </a:lnTo>
                <a:lnTo>
                  <a:pt x="163626" y="9652"/>
                </a:lnTo>
                <a:lnTo>
                  <a:pt x="163626" y="52705"/>
                </a:lnTo>
                <a:lnTo>
                  <a:pt x="157149" y="49911"/>
                </a:lnTo>
                <a:lnTo>
                  <a:pt x="150164" y="47625"/>
                </a:lnTo>
                <a:lnTo>
                  <a:pt x="142798" y="45974"/>
                </a:lnTo>
                <a:lnTo>
                  <a:pt x="135432" y="44196"/>
                </a:lnTo>
                <a:lnTo>
                  <a:pt x="127431" y="43434"/>
                </a:lnTo>
                <a:lnTo>
                  <a:pt x="119049" y="43434"/>
                </a:lnTo>
                <a:lnTo>
                  <a:pt x="110540" y="43434"/>
                </a:lnTo>
                <a:lnTo>
                  <a:pt x="102412" y="44704"/>
                </a:lnTo>
                <a:lnTo>
                  <a:pt x="94665" y="47244"/>
                </a:lnTo>
                <a:lnTo>
                  <a:pt x="86918" y="49911"/>
                </a:lnTo>
                <a:lnTo>
                  <a:pt x="80060" y="53975"/>
                </a:lnTo>
                <a:lnTo>
                  <a:pt x="74091" y="59690"/>
                </a:lnTo>
                <a:lnTo>
                  <a:pt x="66365" y="69052"/>
                </a:lnTo>
                <a:lnTo>
                  <a:pt x="60399" y="80970"/>
                </a:lnTo>
                <a:lnTo>
                  <a:pt x="56759" y="93297"/>
                </a:lnTo>
                <a:lnTo>
                  <a:pt x="55006" y="106074"/>
                </a:lnTo>
                <a:lnTo>
                  <a:pt x="54660" y="115697"/>
                </a:lnTo>
                <a:lnTo>
                  <a:pt x="55559" y="128680"/>
                </a:lnTo>
                <a:lnTo>
                  <a:pt x="58204" y="140923"/>
                </a:lnTo>
                <a:lnTo>
                  <a:pt x="61391" y="151003"/>
                </a:lnTo>
                <a:lnTo>
                  <a:pt x="65328" y="158242"/>
                </a:lnTo>
                <a:lnTo>
                  <a:pt x="70408" y="164084"/>
                </a:lnTo>
                <a:lnTo>
                  <a:pt x="75615" y="170053"/>
                </a:lnTo>
                <a:lnTo>
                  <a:pt x="82092" y="174879"/>
                </a:lnTo>
                <a:lnTo>
                  <a:pt x="90093" y="178562"/>
                </a:lnTo>
                <a:lnTo>
                  <a:pt x="101528" y="182341"/>
                </a:lnTo>
                <a:lnTo>
                  <a:pt x="114602" y="183951"/>
                </a:lnTo>
                <a:lnTo>
                  <a:pt x="118287" y="184023"/>
                </a:lnTo>
                <a:lnTo>
                  <a:pt x="131574" y="183340"/>
                </a:lnTo>
                <a:lnTo>
                  <a:pt x="143651" y="181349"/>
                </a:lnTo>
                <a:lnTo>
                  <a:pt x="152577" y="179197"/>
                </a:lnTo>
                <a:lnTo>
                  <a:pt x="159943" y="176784"/>
                </a:lnTo>
                <a:lnTo>
                  <a:pt x="166928" y="173990"/>
                </a:lnTo>
                <a:lnTo>
                  <a:pt x="166928" y="217043"/>
                </a:lnTo>
                <a:lnTo>
                  <a:pt x="155892" y="220925"/>
                </a:lnTo>
                <a:lnTo>
                  <a:pt x="142596" y="224244"/>
                </a:lnTo>
                <a:lnTo>
                  <a:pt x="130193" y="226279"/>
                </a:lnTo>
                <a:lnTo>
                  <a:pt x="117395" y="227237"/>
                </a:lnTo>
                <a:lnTo>
                  <a:pt x="111810" y="227330"/>
                </a:lnTo>
                <a:lnTo>
                  <a:pt x="98601" y="226766"/>
                </a:lnTo>
                <a:lnTo>
                  <a:pt x="85913" y="225089"/>
                </a:lnTo>
                <a:lnTo>
                  <a:pt x="73764" y="222316"/>
                </a:lnTo>
                <a:lnTo>
                  <a:pt x="55990" y="215800"/>
                </a:lnTo>
                <a:lnTo>
                  <a:pt x="44861" y="209660"/>
                </a:lnTo>
                <a:lnTo>
                  <a:pt x="34712" y="202156"/>
                </a:lnTo>
                <a:lnTo>
                  <a:pt x="23996" y="191380"/>
                </a:lnTo>
                <a:lnTo>
                  <a:pt x="16576" y="181123"/>
                </a:lnTo>
                <a:lnTo>
                  <a:pt x="10334" y="169548"/>
                </a:lnTo>
                <a:lnTo>
                  <a:pt x="4819" y="154667"/>
                </a:lnTo>
                <a:lnTo>
                  <a:pt x="2070" y="142571"/>
                </a:lnTo>
                <a:lnTo>
                  <a:pt x="465" y="129573"/>
                </a:lnTo>
                <a:lnTo>
                  <a:pt x="0" y="117094"/>
                </a:lnTo>
                <a:lnTo>
                  <a:pt x="545" y="103017"/>
                </a:lnTo>
                <a:lnTo>
                  <a:pt x="2181" y="89901"/>
                </a:lnTo>
                <a:lnTo>
                  <a:pt x="4906" y="77756"/>
                </a:lnTo>
                <a:lnTo>
                  <a:pt x="8719" y="66589"/>
                </a:lnTo>
                <a:lnTo>
                  <a:pt x="16241" y="51489"/>
                </a:lnTo>
                <a:lnTo>
                  <a:pt x="23399" y="40804"/>
                </a:lnTo>
                <a:lnTo>
                  <a:pt x="31515" y="31481"/>
                </a:lnTo>
                <a:lnTo>
                  <a:pt x="46239" y="19329"/>
                </a:lnTo>
                <a:lnTo>
                  <a:pt x="57175" y="12842"/>
                </a:lnTo>
                <a:lnTo>
                  <a:pt x="68883" y="7717"/>
                </a:lnTo>
                <a:lnTo>
                  <a:pt x="84657" y="3108"/>
                </a:lnTo>
                <a:lnTo>
                  <a:pt x="97206" y="895"/>
                </a:lnTo>
                <a:lnTo>
                  <a:pt x="109656" y="14"/>
                </a:lnTo>
                <a:lnTo>
                  <a:pt x="11142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590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70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6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68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1756" y="1706117"/>
            <a:ext cx="217436" cy="227330"/>
          </a:xfrm>
          <a:custGeom>
            <a:avLst/>
            <a:gdLst/>
            <a:ahLst/>
            <a:cxnLst/>
            <a:rect l="l" t="t" r="r" b="b"/>
            <a:pathLst>
              <a:path w="217436" h="227330">
                <a:moveTo>
                  <a:pt x="108496" y="0"/>
                </a:moveTo>
                <a:lnTo>
                  <a:pt x="122035" y="625"/>
                </a:lnTo>
                <a:lnTo>
                  <a:pt x="134788" y="2491"/>
                </a:lnTo>
                <a:lnTo>
                  <a:pt x="146756" y="5581"/>
                </a:lnTo>
                <a:lnTo>
                  <a:pt x="154152" y="8255"/>
                </a:lnTo>
                <a:lnTo>
                  <a:pt x="165985" y="13851"/>
                </a:lnTo>
                <a:lnTo>
                  <a:pt x="176663" y="20793"/>
                </a:lnTo>
                <a:lnTo>
                  <a:pt x="186180" y="29057"/>
                </a:lnTo>
                <a:lnTo>
                  <a:pt x="196336" y="40939"/>
                </a:lnTo>
                <a:lnTo>
                  <a:pt x="203048" y="51652"/>
                </a:lnTo>
                <a:lnTo>
                  <a:pt x="208547" y="63526"/>
                </a:lnTo>
                <a:lnTo>
                  <a:pt x="213457" y="78977"/>
                </a:lnTo>
                <a:lnTo>
                  <a:pt x="215861" y="91298"/>
                </a:lnTo>
                <a:lnTo>
                  <a:pt x="217171" y="104259"/>
                </a:lnTo>
                <a:lnTo>
                  <a:pt x="217436" y="113665"/>
                </a:lnTo>
                <a:lnTo>
                  <a:pt x="216885" y="127099"/>
                </a:lnTo>
                <a:lnTo>
                  <a:pt x="215231" y="139869"/>
                </a:lnTo>
                <a:lnTo>
                  <a:pt x="212474" y="151974"/>
                </a:lnTo>
                <a:lnTo>
                  <a:pt x="209854" y="160147"/>
                </a:lnTo>
                <a:lnTo>
                  <a:pt x="204661" y="172260"/>
                </a:lnTo>
                <a:lnTo>
                  <a:pt x="198268" y="183281"/>
                </a:lnTo>
                <a:lnTo>
                  <a:pt x="190673" y="193230"/>
                </a:lnTo>
                <a:lnTo>
                  <a:pt x="178816" y="204604"/>
                </a:lnTo>
                <a:lnTo>
                  <a:pt x="168428" y="211875"/>
                </a:lnTo>
                <a:lnTo>
                  <a:pt x="156926" y="217879"/>
                </a:lnTo>
                <a:lnTo>
                  <a:pt x="142267" y="223116"/>
                </a:lnTo>
                <a:lnTo>
                  <a:pt x="129985" y="225747"/>
                </a:lnTo>
                <a:lnTo>
                  <a:pt x="116976" y="227112"/>
                </a:lnTo>
                <a:lnTo>
                  <a:pt x="108940" y="227330"/>
                </a:lnTo>
                <a:lnTo>
                  <a:pt x="95391" y="226727"/>
                </a:lnTo>
                <a:lnTo>
                  <a:pt x="82631" y="224907"/>
                </a:lnTo>
                <a:lnTo>
                  <a:pt x="70660" y="221856"/>
                </a:lnTo>
                <a:lnTo>
                  <a:pt x="63296" y="219202"/>
                </a:lnTo>
                <a:lnTo>
                  <a:pt x="51460" y="213525"/>
                </a:lnTo>
                <a:lnTo>
                  <a:pt x="40784" y="206577"/>
                </a:lnTo>
                <a:lnTo>
                  <a:pt x="31265" y="198378"/>
                </a:lnTo>
                <a:lnTo>
                  <a:pt x="21102" y="186436"/>
                </a:lnTo>
                <a:lnTo>
                  <a:pt x="14394" y="175713"/>
                </a:lnTo>
                <a:lnTo>
                  <a:pt x="8892" y="163898"/>
                </a:lnTo>
                <a:lnTo>
                  <a:pt x="3992" y="148508"/>
                </a:lnTo>
                <a:lnTo>
                  <a:pt x="1589" y="136205"/>
                </a:lnTo>
                <a:lnTo>
                  <a:pt x="272" y="123236"/>
                </a:lnTo>
                <a:lnTo>
                  <a:pt x="0" y="113665"/>
                </a:lnTo>
                <a:lnTo>
                  <a:pt x="554" y="100273"/>
                </a:lnTo>
                <a:lnTo>
                  <a:pt x="2218" y="87509"/>
                </a:lnTo>
                <a:lnTo>
                  <a:pt x="4994" y="75388"/>
                </a:lnTo>
                <a:lnTo>
                  <a:pt x="7594" y="67310"/>
                </a:lnTo>
                <a:lnTo>
                  <a:pt x="12782" y="55115"/>
                </a:lnTo>
                <a:lnTo>
                  <a:pt x="19177" y="44084"/>
                </a:lnTo>
                <a:lnTo>
                  <a:pt x="26775" y="34193"/>
                </a:lnTo>
                <a:lnTo>
                  <a:pt x="38630" y="22771"/>
                </a:lnTo>
                <a:lnTo>
                  <a:pt x="49015" y="15491"/>
                </a:lnTo>
                <a:lnTo>
                  <a:pt x="60520" y="9550"/>
                </a:lnTo>
                <a:lnTo>
                  <a:pt x="75177" y="4317"/>
                </a:lnTo>
                <a:lnTo>
                  <a:pt x="87450" y="1635"/>
                </a:lnTo>
                <a:lnTo>
                  <a:pt x="100451" y="227"/>
                </a:lnTo>
                <a:lnTo>
                  <a:pt x="10849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19324" y="167487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8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6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19477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8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3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64587" y="1629155"/>
            <a:ext cx="256920" cy="298704"/>
          </a:xfrm>
          <a:custGeom>
            <a:avLst/>
            <a:gdLst/>
            <a:ahLst/>
            <a:cxnLst/>
            <a:rect l="l" t="t" r="r" b="b"/>
            <a:pathLst>
              <a:path w="256920" h="298704">
                <a:moveTo>
                  <a:pt x="0" y="0"/>
                </a:moveTo>
                <a:lnTo>
                  <a:pt x="79120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412" y="2667"/>
                </a:lnTo>
                <a:lnTo>
                  <a:pt x="128269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9"/>
                </a:lnTo>
                <a:lnTo>
                  <a:pt x="159004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0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898" y="269773"/>
                </a:lnTo>
                <a:lnTo>
                  <a:pt x="187025" y="276121"/>
                </a:lnTo>
                <a:lnTo>
                  <a:pt x="175187" y="281678"/>
                </a:lnTo>
                <a:lnTo>
                  <a:pt x="157124" y="288176"/>
                </a:lnTo>
                <a:lnTo>
                  <a:pt x="145022" y="291398"/>
                </a:lnTo>
                <a:lnTo>
                  <a:pt x="132079" y="294034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9526" y="1623567"/>
            <a:ext cx="224802" cy="309880"/>
          </a:xfrm>
          <a:custGeom>
            <a:avLst/>
            <a:gdLst/>
            <a:ahLst/>
            <a:cxnLst/>
            <a:rect l="l" t="t" r="r" b="b"/>
            <a:pathLst>
              <a:path w="224802" h="309880">
                <a:moveTo>
                  <a:pt x="155600" y="0"/>
                </a:moveTo>
                <a:lnTo>
                  <a:pt x="168725" y="325"/>
                </a:lnTo>
                <a:lnTo>
                  <a:pt x="181352" y="1280"/>
                </a:lnTo>
                <a:lnTo>
                  <a:pt x="191541" y="2540"/>
                </a:lnTo>
                <a:lnTo>
                  <a:pt x="204702" y="5006"/>
                </a:lnTo>
                <a:lnTo>
                  <a:pt x="216775" y="8095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81" y="52586"/>
                </a:lnTo>
                <a:lnTo>
                  <a:pt x="196915" y="49833"/>
                </a:lnTo>
                <a:lnTo>
                  <a:pt x="188861" y="48514"/>
                </a:lnTo>
                <a:lnTo>
                  <a:pt x="176030" y="46996"/>
                </a:lnTo>
                <a:lnTo>
                  <a:pt x="163442" y="46286"/>
                </a:lnTo>
                <a:lnTo>
                  <a:pt x="158724" y="46228"/>
                </a:lnTo>
                <a:lnTo>
                  <a:pt x="145490" y="46898"/>
                </a:lnTo>
                <a:lnTo>
                  <a:pt x="132894" y="48924"/>
                </a:lnTo>
                <a:lnTo>
                  <a:pt x="120937" y="52326"/>
                </a:lnTo>
                <a:lnTo>
                  <a:pt x="105770" y="59149"/>
                </a:lnTo>
                <a:lnTo>
                  <a:pt x="95153" y="66116"/>
                </a:lnTo>
                <a:lnTo>
                  <a:pt x="85683" y="74521"/>
                </a:lnTo>
                <a:lnTo>
                  <a:pt x="77291" y="84514"/>
                </a:lnTo>
                <a:lnTo>
                  <a:pt x="70576" y="95239"/>
                </a:lnTo>
                <a:lnTo>
                  <a:pt x="65021" y="107233"/>
                </a:lnTo>
                <a:lnTo>
                  <a:pt x="60573" y="121078"/>
                </a:lnTo>
                <a:lnTo>
                  <a:pt x="58147" y="133287"/>
                </a:lnTo>
                <a:lnTo>
                  <a:pt x="56791" y="146355"/>
                </a:lnTo>
                <a:lnTo>
                  <a:pt x="56476" y="156972"/>
                </a:lnTo>
                <a:lnTo>
                  <a:pt x="56985" y="170768"/>
                </a:lnTo>
                <a:lnTo>
                  <a:pt x="58511" y="183655"/>
                </a:lnTo>
                <a:lnTo>
                  <a:pt x="61052" y="195616"/>
                </a:lnTo>
                <a:lnTo>
                  <a:pt x="63398" y="203327"/>
                </a:lnTo>
                <a:lnTo>
                  <a:pt x="68580" y="215649"/>
                </a:lnTo>
                <a:lnTo>
                  <a:pt x="75059" y="226608"/>
                </a:lnTo>
                <a:lnTo>
                  <a:pt x="82827" y="236150"/>
                </a:lnTo>
                <a:lnTo>
                  <a:pt x="92687" y="244975"/>
                </a:lnTo>
                <a:lnTo>
                  <a:pt x="103418" y="251777"/>
                </a:lnTo>
                <a:lnTo>
                  <a:pt x="114858" y="256794"/>
                </a:lnTo>
                <a:lnTo>
                  <a:pt x="126345" y="260256"/>
                </a:lnTo>
                <a:lnTo>
                  <a:pt x="138717" y="262514"/>
                </a:lnTo>
                <a:lnTo>
                  <a:pt x="151972" y="263567"/>
                </a:lnTo>
                <a:lnTo>
                  <a:pt x="157162" y="263652"/>
                </a:lnTo>
                <a:lnTo>
                  <a:pt x="169669" y="263294"/>
                </a:lnTo>
                <a:lnTo>
                  <a:pt x="182358" y="262222"/>
                </a:lnTo>
                <a:lnTo>
                  <a:pt x="191757" y="260985"/>
                </a:lnTo>
                <a:lnTo>
                  <a:pt x="204633" y="258624"/>
                </a:lnTo>
                <a:lnTo>
                  <a:pt x="216885" y="255558"/>
                </a:lnTo>
                <a:lnTo>
                  <a:pt x="224802" y="253111"/>
                </a:lnTo>
                <a:lnTo>
                  <a:pt x="224802" y="300228"/>
                </a:lnTo>
                <a:lnTo>
                  <a:pt x="212948" y="303301"/>
                </a:lnTo>
                <a:lnTo>
                  <a:pt x="200425" y="305829"/>
                </a:lnTo>
                <a:lnTo>
                  <a:pt x="178719" y="308747"/>
                </a:lnTo>
                <a:lnTo>
                  <a:pt x="166043" y="309603"/>
                </a:lnTo>
                <a:lnTo>
                  <a:pt x="153593" y="309880"/>
                </a:lnTo>
                <a:lnTo>
                  <a:pt x="139656" y="309502"/>
                </a:lnTo>
                <a:lnTo>
                  <a:pt x="126366" y="308367"/>
                </a:lnTo>
                <a:lnTo>
                  <a:pt x="113723" y="306470"/>
                </a:lnTo>
                <a:lnTo>
                  <a:pt x="101729" y="303804"/>
                </a:lnTo>
                <a:lnTo>
                  <a:pt x="90383" y="300366"/>
                </a:lnTo>
                <a:lnTo>
                  <a:pt x="74482" y="293811"/>
                </a:lnTo>
                <a:lnTo>
                  <a:pt x="63064" y="287660"/>
                </a:lnTo>
                <a:lnTo>
                  <a:pt x="52588" y="280623"/>
                </a:lnTo>
                <a:lnTo>
                  <a:pt x="43057" y="272690"/>
                </a:lnTo>
                <a:lnTo>
                  <a:pt x="30405" y="259020"/>
                </a:lnTo>
                <a:lnTo>
                  <a:pt x="23079" y="248758"/>
                </a:lnTo>
                <a:lnTo>
                  <a:pt x="16757" y="237681"/>
                </a:lnTo>
                <a:lnTo>
                  <a:pt x="11437" y="225781"/>
                </a:lnTo>
                <a:lnTo>
                  <a:pt x="6116" y="209488"/>
                </a:lnTo>
                <a:lnTo>
                  <a:pt x="3352" y="197403"/>
                </a:lnTo>
                <a:lnTo>
                  <a:pt x="1413" y="184838"/>
                </a:lnTo>
                <a:lnTo>
                  <a:pt x="298" y="171779"/>
                </a:lnTo>
                <a:lnTo>
                  <a:pt x="0" y="160274"/>
                </a:lnTo>
                <a:lnTo>
                  <a:pt x="405" y="146979"/>
                </a:lnTo>
                <a:lnTo>
                  <a:pt x="1622" y="134065"/>
                </a:lnTo>
                <a:lnTo>
                  <a:pt x="3650" y="121528"/>
                </a:lnTo>
                <a:lnTo>
                  <a:pt x="6491" y="109360"/>
                </a:lnTo>
                <a:lnTo>
                  <a:pt x="10145" y="97556"/>
                </a:lnTo>
                <a:lnTo>
                  <a:pt x="15283" y="84611"/>
                </a:lnTo>
                <a:lnTo>
                  <a:pt x="21042" y="73066"/>
                </a:lnTo>
                <a:lnTo>
                  <a:pt x="27655" y="62267"/>
                </a:lnTo>
                <a:lnTo>
                  <a:pt x="35123" y="52213"/>
                </a:lnTo>
                <a:lnTo>
                  <a:pt x="49104" y="37449"/>
                </a:lnTo>
                <a:lnTo>
                  <a:pt x="58811" y="29536"/>
                </a:lnTo>
                <a:lnTo>
                  <a:pt x="69419" y="22480"/>
                </a:lnTo>
                <a:lnTo>
                  <a:pt x="80927" y="16274"/>
                </a:lnTo>
                <a:lnTo>
                  <a:pt x="100481" y="8350"/>
                </a:lnTo>
                <a:lnTo>
                  <a:pt x="112326" y="4989"/>
                </a:lnTo>
                <a:lnTo>
                  <a:pt x="124716" y="2488"/>
                </a:lnTo>
                <a:lnTo>
                  <a:pt x="137651" y="847"/>
                </a:lnTo>
                <a:lnTo>
                  <a:pt x="151131" y="67"/>
                </a:lnTo>
                <a:lnTo>
                  <a:pt x="15560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4680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70654" y="1599057"/>
            <a:ext cx="162306" cy="328802"/>
          </a:xfrm>
          <a:custGeom>
            <a:avLst/>
            <a:gdLst/>
            <a:ahLst/>
            <a:cxnLst/>
            <a:rect l="l" t="t" r="r" b="b"/>
            <a:pathLst>
              <a:path w="162306" h="328802">
                <a:moveTo>
                  <a:pt x="120904" y="0"/>
                </a:moveTo>
                <a:lnTo>
                  <a:pt x="128397" y="0"/>
                </a:lnTo>
                <a:lnTo>
                  <a:pt x="135762" y="634"/>
                </a:lnTo>
                <a:lnTo>
                  <a:pt x="143129" y="1904"/>
                </a:lnTo>
                <a:lnTo>
                  <a:pt x="150495" y="3175"/>
                </a:lnTo>
                <a:lnTo>
                  <a:pt x="156845" y="4698"/>
                </a:lnTo>
                <a:lnTo>
                  <a:pt x="162306" y="6476"/>
                </a:lnTo>
                <a:lnTo>
                  <a:pt x="162306" y="48387"/>
                </a:lnTo>
                <a:lnTo>
                  <a:pt x="156463" y="46862"/>
                </a:lnTo>
                <a:lnTo>
                  <a:pt x="150495" y="45719"/>
                </a:lnTo>
                <a:lnTo>
                  <a:pt x="144272" y="44703"/>
                </a:lnTo>
                <a:lnTo>
                  <a:pt x="138049" y="43814"/>
                </a:lnTo>
                <a:lnTo>
                  <a:pt x="132207" y="43306"/>
                </a:lnTo>
                <a:lnTo>
                  <a:pt x="126746" y="43306"/>
                </a:lnTo>
                <a:lnTo>
                  <a:pt x="120776" y="43306"/>
                </a:lnTo>
                <a:lnTo>
                  <a:pt x="115570" y="43941"/>
                </a:lnTo>
                <a:lnTo>
                  <a:pt x="110871" y="45338"/>
                </a:lnTo>
                <a:lnTo>
                  <a:pt x="106299" y="46862"/>
                </a:lnTo>
                <a:lnTo>
                  <a:pt x="102362" y="49148"/>
                </a:lnTo>
                <a:lnTo>
                  <a:pt x="99187" y="52450"/>
                </a:lnTo>
                <a:lnTo>
                  <a:pt x="96012" y="55752"/>
                </a:lnTo>
                <a:lnTo>
                  <a:pt x="93599" y="59943"/>
                </a:lnTo>
                <a:lnTo>
                  <a:pt x="91948" y="65150"/>
                </a:lnTo>
                <a:lnTo>
                  <a:pt x="90297" y="70357"/>
                </a:lnTo>
                <a:lnTo>
                  <a:pt x="89408" y="76707"/>
                </a:lnTo>
                <a:lnTo>
                  <a:pt x="89408" y="84073"/>
                </a:lnTo>
                <a:lnTo>
                  <a:pt x="89408" y="112521"/>
                </a:lnTo>
                <a:lnTo>
                  <a:pt x="149479" y="112521"/>
                </a:lnTo>
                <a:lnTo>
                  <a:pt x="149479" y="155955"/>
                </a:lnTo>
                <a:lnTo>
                  <a:pt x="89408" y="155955"/>
                </a:lnTo>
                <a:lnTo>
                  <a:pt x="89408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6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3" y="4952"/>
                </a:lnTo>
                <a:lnTo>
                  <a:pt x="99447" y="1927"/>
                </a:lnTo>
                <a:lnTo>
                  <a:pt x="112119" y="304"/>
                </a:lnTo>
                <a:lnTo>
                  <a:pt x="12090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2409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286513"/>
            <a:ext cx="7609768" cy="2875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811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-214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asa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ecundid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d.</a:t>
            </a:r>
            <a:r>
              <a:rPr sz="4500" spc="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Nacimientos</a:t>
            </a:r>
            <a:r>
              <a:rPr sz="450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cada mil</a:t>
            </a:r>
            <a:endParaRPr sz="3000">
              <a:latin typeface="Corbel"/>
              <a:cs typeface="Corbel"/>
            </a:endParaRPr>
          </a:p>
          <a:p>
            <a:pPr marL="332740" marR="57063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jer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 e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 procrea</a:t>
            </a:r>
            <a:r>
              <a:rPr sz="4500" spc="-159" baseline="182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12700" marR="57063">
              <a:lnSpc>
                <a:spcPct val="101725"/>
              </a:lnSpc>
              <a:spcBef>
                <a:spcPts val="477"/>
              </a:spcBef>
            </a:pPr>
            <a:r>
              <a:rPr sz="21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100" spc="0" dirty="0" smtClean="0">
                <a:solidFill>
                  <a:srgbClr val="CC4656"/>
                </a:solidFill>
                <a:latin typeface="Times New Roman"/>
                <a:cs typeface="Times New Roman"/>
              </a:rPr>
              <a:t>  </a:t>
            </a:r>
            <a:r>
              <a:rPr sz="2100" spc="145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000" spc="-21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asa de 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ortalid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d.</a:t>
            </a:r>
            <a:r>
              <a:rPr sz="3000" spc="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Nú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ero de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unciones</a:t>
            </a:r>
            <a:endParaRPr sz="3000">
              <a:latin typeface="Corbel"/>
              <a:cs typeface="Corbel"/>
            </a:endParaRPr>
          </a:p>
          <a:p>
            <a:pPr marL="332740" marR="57063">
              <a:lnSpc>
                <a:spcPts val="3604"/>
              </a:lnSpc>
              <a:spcBef>
                <a:spcPts val="180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dur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nte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un año, dividido</a:t>
            </a:r>
            <a:r>
              <a:rPr sz="4500" spc="2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entre</a:t>
            </a:r>
            <a:r>
              <a:rPr sz="4500" spc="-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mil habit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ntes.</a:t>
            </a:r>
            <a:endParaRPr sz="3000">
              <a:latin typeface="Corbel"/>
              <a:cs typeface="Corbel"/>
            </a:endParaRPr>
          </a:p>
          <a:p>
            <a:pPr marL="332740" indent="-320040">
              <a:lnSpc>
                <a:spcPts val="3600"/>
              </a:lnSpc>
              <a:spcBef>
                <a:spcPts val="634"/>
              </a:spcBef>
              <a:tabLst>
                <a:tab pos="330200" algn="l"/>
              </a:tabLst>
            </a:pPr>
            <a:r>
              <a:rPr sz="210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100" dirty="0" smtClean="0">
                <a:solidFill>
                  <a:srgbClr val="CC4656"/>
                </a:solidFill>
                <a:latin typeface="Times New Roman"/>
                <a:cs typeface="Times New Roman"/>
              </a:rPr>
              <a:t>	</a:t>
            </a:r>
            <a:r>
              <a:rPr sz="3000" spc="-21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asa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de n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talid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d.</a:t>
            </a:r>
            <a:r>
              <a:rPr sz="30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ntidad</a:t>
            </a:r>
            <a:r>
              <a:rPr sz="3000" spc="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de niños nacidos vi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os </a:t>
            </a:r>
            <a:r>
              <a:rPr sz="3000" spc="9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cada</a:t>
            </a:r>
            <a:r>
              <a:rPr sz="30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mil h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bitantes,</a:t>
            </a:r>
            <a:r>
              <a:rPr sz="30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dur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nte</a:t>
            </a:r>
            <a:r>
              <a:rPr sz="30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un 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ño.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9922" y="6484405"/>
            <a:ext cx="20245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39" baseline="1950" dirty="0" smtClean="0">
                <a:solidFill>
                  <a:srgbClr val="BBB7A8"/>
                </a:solidFill>
                <a:latin typeface="Corbel"/>
                <a:cs typeface="Corbel"/>
              </a:rPr>
              <a:t>13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455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455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7455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23" y="548690"/>
            <a:ext cx="8640953" cy="5538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682" y="6484405"/>
            <a:ext cx="22291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14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5260" y="806195"/>
            <a:ext cx="4410456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5260" y="1354836"/>
            <a:ext cx="6647688" cy="728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2912" y="1074927"/>
            <a:ext cx="3776954" cy="309880"/>
          </a:xfrm>
          <a:custGeom>
            <a:avLst/>
            <a:gdLst/>
            <a:ahLst/>
            <a:cxnLst/>
            <a:rect l="l" t="t" r="r" b="b"/>
            <a:pathLst>
              <a:path w="3776954" h="309880">
                <a:moveTo>
                  <a:pt x="344589" y="304292"/>
                </a:moveTo>
                <a:lnTo>
                  <a:pt x="393700" y="304292"/>
                </a:lnTo>
                <a:lnTo>
                  <a:pt x="510451" y="5587"/>
                </a:lnTo>
                <a:lnTo>
                  <a:pt x="452640" y="5587"/>
                </a:lnTo>
                <a:lnTo>
                  <a:pt x="397268" y="154050"/>
                </a:lnTo>
                <a:lnTo>
                  <a:pt x="393720" y="163709"/>
                </a:lnTo>
                <a:lnTo>
                  <a:pt x="388451" y="178084"/>
                </a:lnTo>
                <a:lnTo>
                  <a:pt x="384465" y="189035"/>
                </a:lnTo>
                <a:lnTo>
                  <a:pt x="379060" y="204252"/>
                </a:lnTo>
                <a:lnTo>
                  <a:pt x="374985" y="216068"/>
                </a:lnTo>
                <a:lnTo>
                  <a:pt x="369811" y="231267"/>
                </a:lnTo>
                <a:lnTo>
                  <a:pt x="368922" y="231267"/>
                </a:lnTo>
                <a:lnTo>
                  <a:pt x="364275" y="217611"/>
                </a:lnTo>
                <a:lnTo>
                  <a:pt x="360080" y="205412"/>
                </a:lnTo>
                <a:lnTo>
                  <a:pt x="356984" y="196596"/>
                </a:lnTo>
                <a:lnTo>
                  <a:pt x="352172" y="183257"/>
                </a:lnTo>
                <a:lnTo>
                  <a:pt x="347459" y="170375"/>
                </a:lnTo>
                <a:lnTo>
                  <a:pt x="341464" y="154050"/>
                </a:lnTo>
                <a:lnTo>
                  <a:pt x="286092" y="5587"/>
                </a:lnTo>
                <a:lnTo>
                  <a:pt x="227838" y="5587"/>
                </a:lnTo>
                <a:lnTo>
                  <a:pt x="344589" y="304292"/>
                </a:lnTo>
                <a:close/>
              </a:path>
              <a:path w="3776954" h="309880">
                <a:moveTo>
                  <a:pt x="1997726" y="308114"/>
                </a:moveTo>
                <a:lnTo>
                  <a:pt x="2010231" y="305828"/>
                </a:lnTo>
                <a:lnTo>
                  <a:pt x="2022113" y="302607"/>
                </a:lnTo>
                <a:lnTo>
                  <a:pt x="2033371" y="298450"/>
                </a:lnTo>
                <a:lnTo>
                  <a:pt x="2049651" y="290387"/>
                </a:lnTo>
                <a:lnTo>
                  <a:pt x="2060335" y="283414"/>
                </a:lnTo>
                <a:lnTo>
                  <a:pt x="2070148" y="275472"/>
                </a:lnTo>
                <a:lnTo>
                  <a:pt x="2079091" y="266573"/>
                </a:lnTo>
                <a:lnTo>
                  <a:pt x="2090384" y="252257"/>
                </a:lnTo>
                <a:lnTo>
                  <a:pt x="2097006" y="241501"/>
                </a:lnTo>
                <a:lnTo>
                  <a:pt x="2102728" y="229938"/>
                </a:lnTo>
                <a:lnTo>
                  <a:pt x="2107539" y="217550"/>
                </a:lnTo>
                <a:lnTo>
                  <a:pt x="2110952" y="206067"/>
                </a:lnTo>
                <a:lnTo>
                  <a:pt x="2113663" y="193971"/>
                </a:lnTo>
                <a:lnTo>
                  <a:pt x="2115615" y="181410"/>
                </a:lnTo>
                <a:lnTo>
                  <a:pt x="2116795" y="168395"/>
                </a:lnTo>
                <a:lnTo>
                  <a:pt x="2117191" y="154939"/>
                </a:lnTo>
                <a:lnTo>
                  <a:pt x="2116804" y="141640"/>
                </a:lnTo>
                <a:lnTo>
                  <a:pt x="2115633" y="128620"/>
                </a:lnTo>
                <a:lnTo>
                  <a:pt x="2113691" y="116053"/>
                </a:lnTo>
                <a:lnTo>
                  <a:pt x="2110989" y="103952"/>
                </a:lnTo>
                <a:lnTo>
                  <a:pt x="2107539" y="92329"/>
                </a:lnTo>
                <a:lnTo>
                  <a:pt x="2100192" y="74544"/>
                </a:lnTo>
                <a:lnTo>
                  <a:pt x="2094053" y="63342"/>
                </a:lnTo>
                <a:lnTo>
                  <a:pt x="2087016" y="52927"/>
                </a:lnTo>
                <a:lnTo>
                  <a:pt x="2079091" y="43307"/>
                </a:lnTo>
                <a:lnTo>
                  <a:pt x="2066438" y="31232"/>
                </a:lnTo>
                <a:lnTo>
                  <a:pt x="2056286" y="23691"/>
                </a:lnTo>
                <a:lnTo>
                  <a:pt x="2045264" y="17096"/>
                </a:lnTo>
                <a:lnTo>
                  <a:pt x="2033371" y="11430"/>
                </a:lnTo>
                <a:lnTo>
                  <a:pt x="2022776" y="7486"/>
                </a:lnTo>
                <a:lnTo>
                  <a:pt x="2010930" y="4210"/>
                </a:lnTo>
                <a:lnTo>
                  <a:pt x="1998460" y="1871"/>
                </a:lnTo>
                <a:lnTo>
                  <a:pt x="1985367" y="467"/>
                </a:lnTo>
                <a:lnTo>
                  <a:pt x="1971649" y="0"/>
                </a:lnTo>
                <a:lnTo>
                  <a:pt x="1958702" y="415"/>
                </a:lnTo>
                <a:lnTo>
                  <a:pt x="1945572" y="1765"/>
                </a:lnTo>
                <a:lnTo>
                  <a:pt x="1933067" y="4051"/>
                </a:lnTo>
                <a:lnTo>
                  <a:pt x="1921185" y="7272"/>
                </a:lnTo>
                <a:lnTo>
                  <a:pt x="1909927" y="11430"/>
                </a:lnTo>
                <a:lnTo>
                  <a:pt x="1893499" y="19585"/>
                </a:lnTo>
                <a:lnTo>
                  <a:pt x="1882810" y="26536"/>
                </a:lnTo>
                <a:lnTo>
                  <a:pt x="1873007" y="34438"/>
                </a:lnTo>
                <a:lnTo>
                  <a:pt x="1864080" y="43307"/>
                </a:lnTo>
                <a:lnTo>
                  <a:pt x="1852899" y="57614"/>
                </a:lnTo>
                <a:lnTo>
                  <a:pt x="1846294" y="68405"/>
                </a:lnTo>
                <a:lnTo>
                  <a:pt x="1840575" y="79979"/>
                </a:lnTo>
                <a:lnTo>
                  <a:pt x="1835759" y="92329"/>
                </a:lnTo>
                <a:lnTo>
                  <a:pt x="1832297" y="103812"/>
                </a:lnTo>
                <a:lnTo>
                  <a:pt x="1829580" y="115908"/>
                </a:lnTo>
                <a:lnTo>
                  <a:pt x="1827646" y="128469"/>
                </a:lnTo>
                <a:lnTo>
                  <a:pt x="1826491" y="141484"/>
                </a:lnTo>
                <a:lnTo>
                  <a:pt x="1826107" y="154939"/>
                </a:lnTo>
                <a:lnTo>
                  <a:pt x="1826482" y="168239"/>
                </a:lnTo>
                <a:lnTo>
                  <a:pt x="1827628" y="181259"/>
                </a:lnTo>
                <a:lnTo>
                  <a:pt x="1829553" y="193826"/>
                </a:lnTo>
                <a:lnTo>
                  <a:pt x="1832261" y="205927"/>
                </a:lnTo>
                <a:lnTo>
                  <a:pt x="1835759" y="217550"/>
                </a:lnTo>
                <a:lnTo>
                  <a:pt x="1843083" y="235353"/>
                </a:lnTo>
                <a:lnTo>
                  <a:pt x="1849210" y="246555"/>
                </a:lnTo>
                <a:lnTo>
                  <a:pt x="1856214" y="256956"/>
                </a:lnTo>
                <a:lnTo>
                  <a:pt x="1864080" y="266573"/>
                </a:lnTo>
                <a:lnTo>
                  <a:pt x="1876792" y="278718"/>
                </a:lnTo>
                <a:lnTo>
                  <a:pt x="1886945" y="286266"/>
                </a:lnTo>
                <a:lnTo>
                  <a:pt x="1886752" y="193806"/>
                </a:lnTo>
                <a:lnTo>
                  <a:pt x="1884448" y="181808"/>
                </a:lnTo>
                <a:lnTo>
                  <a:pt x="1883076" y="168852"/>
                </a:lnTo>
                <a:lnTo>
                  <a:pt x="1882622" y="154939"/>
                </a:lnTo>
                <a:lnTo>
                  <a:pt x="1882902" y="143925"/>
                </a:lnTo>
                <a:lnTo>
                  <a:pt x="1884077" y="130765"/>
                </a:lnTo>
                <a:lnTo>
                  <a:pt x="1886180" y="118561"/>
                </a:lnTo>
                <a:lnTo>
                  <a:pt x="1889226" y="107314"/>
                </a:lnTo>
                <a:lnTo>
                  <a:pt x="1894451" y="94043"/>
                </a:lnTo>
                <a:lnTo>
                  <a:pt x="1900564" y="82910"/>
                </a:lnTo>
                <a:lnTo>
                  <a:pt x="1907768" y="73279"/>
                </a:lnTo>
                <a:lnTo>
                  <a:pt x="1914457" y="66417"/>
                </a:lnTo>
                <a:lnTo>
                  <a:pt x="1924599" y="58754"/>
                </a:lnTo>
                <a:lnTo>
                  <a:pt x="1935962" y="52959"/>
                </a:lnTo>
                <a:lnTo>
                  <a:pt x="1946003" y="49539"/>
                </a:lnTo>
                <a:lnTo>
                  <a:pt x="1958437" y="47061"/>
                </a:lnTo>
                <a:lnTo>
                  <a:pt x="1971649" y="46227"/>
                </a:lnTo>
                <a:lnTo>
                  <a:pt x="1983052" y="46844"/>
                </a:lnTo>
                <a:lnTo>
                  <a:pt x="1995597" y="49093"/>
                </a:lnTo>
                <a:lnTo>
                  <a:pt x="2007336" y="52959"/>
                </a:lnTo>
                <a:lnTo>
                  <a:pt x="2015823" y="57047"/>
                </a:lnTo>
                <a:lnTo>
                  <a:pt x="2026287" y="64214"/>
                </a:lnTo>
                <a:lnTo>
                  <a:pt x="2035530" y="73279"/>
                </a:lnTo>
                <a:lnTo>
                  <a:pt x="2043049" y="83452"/>
                </a:lnTo>
                <a:lnTo>
                  <a:pt x="2049078" y="94661"/>
                </a:lnTo>
                <a:lnTo>
                  <a:pt x="2054072" y="107314"/>
                </a:lnTo>
                <a:lnTo>
                  <a:pt x="2056546" y="116073"/>
                </a:lnTo>
                <a:lnTo>
                  <a:pt x="2058850" y="128071"/>
                </a:lnTo>
                <a:lnTo>
                  <a:pt x="2060222" y="141027"/>
                </a:lnTo>
                <a:lnTo>
                  <a:pt x="2060676" y="154939"/>
                </a:lnTo>
                <a:lnTo>
                  <a:pt x="2060396" y="165954"/>
                </a:lnTo>
                <a:lnTo>
                  <a:pt x="2059221" y="179114"/>
                </a:lnTo>
                <a:lnTo>
                  <a:pt x="2057118" y="191318"/>
                </a:lnTo>
                <a:lnTo>
                  <a:pt x="2054072" y="202564"/>
                </a:lnTo>
                <a:lnTo>
                  <a:pt x="2048791" y="215892"/>
                </a:lnTo>
                <a:lnTo>
                  <a:pt x="2042706" y="226996"/>
                </a:lnTo>
                <a:lnTo>
                  <a:pt x="2035530" y="236600"/>
                </a:lnTo>
                <a:lnTo>
                  <a:pt x="2028882" y="243293"/>
                </a:lnTo>
                <a:lnTo>
                  <a:pt x="2018722" y="250958"/>
                </a:lnTo>
                <a:lnTo>
                  <a:pt x="2007336" y="256794"/>
                </a:lnTo>
                <a:lnTo>
                  <a:pt x="1997279" y="260301"/>
                </a:lnTo>
                <a:lnTo>
                  <a:pt x="1984853" y="262814"/>
                </a:lnTo>
                <a:lnTo>
                  <a:pt x="1971649" y="263651"/>
                </a:lnTo>
                <a:lnTo>
                  <a:pt x="1960230" y="263030"/>
                </a:lnTo>
                <a:lnTo>
                  <a:pt x="1947693" y="260749"/>
                </a:lnTo>
                <a:lnTo>
                  <a:pt x="1935962" y="256794"/>
                </a:lnTo>
                <a:lnTo>
                  <a:pt x="1927522" y="252714"/>
                </a:lnTo>
                <a:lnTo>
                  <a:pt x="1917032" y="245531"/>
                </a:lnTo>
                <a:lnTo>
                  <a:pt x="1907768" y="236600"/>
                </a:lnTo>
                <a:lnTo>
                  <a:pt x="1900220" y="226457"/>
                </a:lnTo>
                <a:lnTo>
                  <a:pt x="1894164" y="215275"/>
                </a:lnTo>
                <a:lnTo>
                  <a:pt x="1897987" y="292846"/>
                </a:lnTo>
                <a:lnTo>
                  <a:pt x="1909927" y="298450"/>
                </a:lnTo>
                <a:lnTo>
                  <a:pt x="1920522" y="302393"/>
                </a:lnTo>
                <a:lnTo>
                  <a:pt x="1932368" y="305669"/>
                </a:lnTo>
                <a:lnTo>
                  <a:pt x="1944838" y="308008"/>
                </a:lnTo>
                <a:lnTo>
                  <a:pt x="1957932" y="309412"/>
                </a:lnTo>
                <a:lnTo>
                  <a:pt x="1971649" y="309880"/>
                </a:lnTo>
                <a:lnTo>
                  <a:pt x="1984596" y="309464"/>
                </a:lnTo>
                <a:lnTo>
                  <a:pt x="1997726" y="308114"/>
                </a:lnTo>
                <a:close/>
              </a:path>
              <a:path w="3776954" h="309880">
                <a:moveTo>
                  <a:pt x="1889226" y="202564"/>
                </a:moveTo>
                <a:lnTo>
                  <a:pt x="1886752" y="193806"/>
                </a:lnTo>
                <a:lnTo>
                  <a:pt x="1886945" y="286266"/>
                </a:lnTo>
                <a:lnTo>
                  <a:pt x="1897987" y="292846"/>
                </a:lnTo>
                <a:lnTo>
                  <a:pt x="1894164" y="215275"/>
                </a:lnTo>
                <a:lnTo>
                  <a:pt x="1889226" y="202564"/>
                </a:lnTo>
                <a:close/>
              </a:path>
              <a:path w="3776954" h="309880">
                <a:moveTo>
                  <a:pt x="1489934" y="170771"/>
                </a:moveTo>
                <a:lnTo>
                  <a:pt x="1489430" y="156972"/>
                </a:lnTo>
                <a:lnTo>
                  <a:pt x="1489732" y="146369"/>
                </a:lnTo>
                <a:lnTo>
                  <a:pt x="1491049" y="133296"/>
                </a:lnTo>
                <a:lnTo>
                  <a:pt x="1493436" y="121082"/>
                </a:lnTo>
                <a:lnTo>
                  <a:pt x="1496923" y="109727"/>
                </a:lnTo>
                <a:lnTo>
                  <a:pt x="1503430" y="95243"/>
                </a:lnTo>
                <a:lnTo>
                  <a:pt x="1510132" y="84515"/>
                </a:lnTo>
                <a:lnTo>
                  <a:pt x="1518005" y="75057"/>
                </a:lnTo>
                <a:lnTo>
                  <a:pt x="1528010" y="66112"/>
                </a:lnTo>
                <a:lnTo>
                  <a:pt x="1538630" y="59147"/>
                </a:lnTo>
                <a:lnTo>
                  <a:pt x="1550390" y="53594"/>
                </a:lnTo>
                <a:lnTo>
                  <a:pt x="1565799" y="48913"/>
                </a:lnTo>
                <a:lnTo>
                  <a:pt x="1578393" y="46895"/>
                </a:lnTo>
                <a:lnTo>
                  <a:pt x="1591665" y="46227"/>
                </a:lnTo>
                <a:lnTo>
                  <a:pt x="1596335" y="46285"/>
                </a:lnTo>
                <a:lnTo>
                  <a:pt x="1608915" y="46995"/>
                </a:lnTo>
                <a:lnTo>
                  <a:pt x="1621764" y="48513"/>
                </a:lnTo>
                <a:lnTo>
                  <a:pt x="1629833" y="49835"/>
                </a:lnTo>
                <a:lnTo>
                  <a:pt x="1642087" y="52587"/>
                </a:lnTo>
                <a:lnTo>
                  <a:pt x="1655038" y="56261"/>
                </a:lnTo>
                <a:lnTo>
                  <a:pt x="1655038" y="9779"/>
                </a:lnTo>
                <a:lnTo>
                  <a:pt x="1637573" y="5004"/>
                </a:lnTo>
                <a:lnTo>
                  <a:pt x="1624431" y="2539"/>
                </a:lnTo>
                <a:lnTo>
                  <a:pt x="1601641" y="325"/>
                </a:lnTo>
                <a:lnTo>
                  <a:pt x="1588490" y="0"/>
                </a:lnTo>
                <a:lnTo>
                  <a:pt x="1584013" y="67"/>
                </a:lnTo>
                <a:lnTo>
                  <a:pt x="1570518" y="847"/>
                </a:lnTo>
                <a:lnTo>
                  <a:pt x="1557581" y="2488"/>
                </a:lnTo>
                <a:lnTo>
                  <a:pt x="1545198" y="4989"/>
                </a:lnTo>
                <a:lnTo>
                  <a:pt x="1533362" y="8350"/>
                </a:lnTo>
                <a:lnTo>
                  <a:pt x="1522069" y="12573"/>
                </a:lnTo>
                <a:lnTo>
                  <a:pt x="1502321" y="22484"/>
                </a:lnTo>
                <a:lnTo>
                  <a:pt x="1491721" y="29539"/>
                </a:lnTo>
                <a:lnTo>
                  <a:pt x="1482008" y="37451"/>
                </a:lnTo>
                <a:lnTo>
                  <a:pt x="1473174" y="46227"/>
                </a:lnTo>
                <a:lnTo>
                  <a:pt x="1460587" y="62246"/>
                </a:lnTo>
                <a:lnTo>
                  <a:pt x="1453972" y="73051"/>
                </a:lnTo>
                <a:lnTo>
                  <a:pt x="1448214" y="84603"/>
                </a:lnTo>
                <a:lnTo>
                  <a:pt x="1443329" y="96900"/>
                </a:lnTo>
                <a:lnTo>
                  <a:pt x="1439414" y="109365"/>
                </a:lnTo>
                <a:lnTo>
                  <a:pt x="1436562" y="121531"/>
                </a:lnTo>
                <a:lnTo>
                  <a:pt x="1434532" y="134068"/>
                </a:lnTo>
                <a:lnTo>
                  <a:pt x="1433318" y="146980"/>
                </a:lnTo>
                <a:lnTo>
                  <a:pt x="1432915" y="160274"/>
                </a:lnTo>
                <a:lnTo>
                  <a:pt x="1433208" y="171772"/>
                </a:lnTo>
                <a:lnTo>
                  <a:pt x="1434308" y="184833"/>
                </a:lnTo>
                <a:lnTo>
                  <a:pt x="1436230" y="197400"/>
                </a:lnTo>
                <a:lnTo>
                  <a:pt x="1438981" y="209487"/>
                </a:lnTo>
                <a:lnTo>
                  <a:pt x="1442567" y="221107"/>
                </a:lnTo>
                <a:lnTo>
                  <a:pt x="1449626" y="237698"/>
                </a:lnTo>
                <a:lnTo>
                  <a:pt x="1455948" y="248768"/>
                </a:lnTo>
                <a:lnTo>
                  <a:pt x="1463287" y="259025"/>
                </a:lnTo>
                <a:lnTo>
                  <a:pt x="1471650" y="268477"/>
                </a:lnTo>
                <a:lnTo>
                  <a:pt x="1485483" y="280631"/>
                </a:lnTo>
                <a:lnTo>
                  <a:pt x="1495948" y="287665"/>
                </a:lnTo>
                <a:lnTo>
                  <a:pt x="1507379" y="293813"/>
                </a:lnTo>
                <a:lnTo>
                  <a:pt x="1519783" y="299085"/>
                </a:lnTo>
                <a:lnTo>
                  <a:pt x="1534606" y="303791"/>
                </a:lnTo>
                <a:lnTo>
                  <a:pt x="1546599" y="306462"/>
                </a:lnTo>
                <a:lnTo>
                  <a:pt x="1559239" y="308364"/>
                </a:lnTo>
                <a:lnTo>
                  <a:pt x="1572525" y="309501"/>
                </a:lnTo>
                <a:lnTo>
                  <a:pt x="1586458" y="309880"/>
                </a:lnTo>
                <a:lnTo>
                  <a:pt x="1598905" y="309605"/>
                </a:lnTo>
                <a:lnTo>
                  <a:pt x="1611602" y="308748"/>
                </a:lnTo>
                <a:lnTo>
                  <a:pt x="1623923" y="307339"/>
                </a:lnTo>
                <a:lnTo>
                  <a:pt x="1645857" y="303295"/>
                </a:lnTo>
                <a:lnTo>
                  <a:pt x="1657705" y="300227"/>
                </a:lnTo>
                <a:lnTo>
                  <a:pt x="1657705" y="253111"/>
                </a:lnTo>
                <a:lnTo>
                  <a:pt x="1649793" y="255553"/>
                </a:lnTo>
                <a:lnTo>
                  <a:pt x="1637526" y="258622"/>
                </a:lnTo>
                <a:lnTo>
                  <a:pt x="1624685" y="260985"/>
                </a:lnTo>
                <a:lnTo>
                  <a:pt x="1615189" y="262229"/>
                </a:lnTo>
                <a:lnTo>
                  <a:pt x="1602500" y="263296"/>
                </a:lnTo>
                <a:lnTo>
                  <a:pt x="1590014" y="263651"/>
                </a:lnTo>
                <a:lnTo>
                  <a:pt x="1584844" y="263567"/>
                </a:lnTo>
                <a:lnTo>
                  <a:pt x="1571600" y="262515"/>
                </a:lnTo>
                <a:lnTo>
                  <a:pt x="1559226" y="260257"/>
                </a:lnTo>
                <a:lnTo>
                  <a:pt x="1547723" y="256794"/>
                </a:lnTo>
                <a:lnTo>
                  <a:pt x="1536258" y="251770"/>
                </a:lnTo>
                <a:lnTo>
                  <a:pt x="1525524" y="244971"/>
                </a:lnTo>
                <a:lnTo>
                  <a:pt x="1516100" y="236600"/>
                </a:lnTo>
                <a:lnTo>
                  <a:pt x="1507907" y="226622"/>
                </a:lnTo>
                <a:lnTo>
                  <a:pt x="1501442" y="215657"/>
                </a:lnTo>
                <a:lnTo>
                  <a:pt x="1496288" y="203326"/>
                </a:lnTo>
                <a:lnTo>
                  <a:pt x="1493964" y="195623"/>
                </a:lnTo>
                <a:lnTo>
                  <a:pt x="1491445" y="183660"/>
                </a:lnTo>
                <a:lnTo>
                  <a:pt x="1489934" y="170771"/>
                </a:lnTo>
                <a:close/>
              </a:path>
              <a:path w="3776954" h="309880">
                <a:moveTo>
                  <a:pt x="703801" y="308114"/>
                </a:moveTo>
                <a:lnTo>
                  <a:pt x="716306" y="305828"/>
                </a:lnTo>
                <a:lnTo>
                  <a:pt x="728200" y="302607"/>
                </a:lnTo>
                <a:lnTo>
                  <a:pt x="739482" y="298450"/>
                </a:lnTo>
                <a:lnTo>
                  <a:pt x="755804" y="290384"/>
                </a:lnTo>
                <a:lnTo>
                  <a:pt x="766495" y="283411"/>
                </a:lnTo>
                <a:lnTo>
                  <a:pt x="776299" y="275471"/>
                </a:lnTo>
                <a:lnTo>
                  <a:pt x="785215" y="266573"/>
                </a:lnTo>
                <a:lnTo>
                  <a:pt x="796508" y="252257"/>
                </a:lnTo>
                <a:lnTo>
                  <a:pt x="803130" y="241501"/>
                </a:lnTo>
                <a:lnTo>
                  <a:pt x="808852" y="229938"/>
                </a:lnTo>
                <a:lnTo>
                  <a:pt x="813663" y="217550"/>
                </a:lnTo>
                <a:lnTo>
                  <a:pt x="817076" y="206067"/>
                </a:lnTo>
                <a:lnTo>
                  <a:pt x="819787" y="193971"/>
                </a:lnTo>
                <a:lnTo>
                  <a:pt x="821739" y="181410"/>
                </a:lnTo>
                <a:lnTo>
                  <a:pt x="822919" y="168395"/>
                </a:lnTo>
                <a:lnTo>
                  <a:pt x="823315" y="154939"/>
                </a:lnTo>
                <a:lnTo>
                  <a:pt x="822928" y="141640"/>
                </a:lnTo>
                <a:lnTo>
                  <a:pt x="821757" y="128620"/>
                </a:lnTo>
                <a:lnTo>
                  <a:pt x="819815" y="116053"/>
                </a:lnTo>
                <a:lnTo>
                  <a:pt x="817113" y="103952"/>
                </a:lnTo>
                <a:lnTo>
                  <a:pt x="813663" y="92329"/>
                </a:lnTo>
                <a:lnTo>
                  <a:pt x="806316" y="74544"/>
                </a:lnTo>
                <a:lnTo>
                  <a:pt x="800177" y="63342"/>
                </a:lnTo>
                <a:lnTo>
                  <a:pt x="793140" y="52927"/>
                </a:lnTo>
                <a:lnTo>
                  <a:pt x="785215" y="43307"/>
                </a:lnTo>
                <a:lnTo>
                  <a:pt x="772586" y="31228"/>
                </a:lnTo>
                <a:lnTo>
                  <a:pt x="762436" y="23689"/>
                </a:lnTo>
                <a:lnTo>
                  <a:pt x="751401" y="17095"/>
                </a:lnTo>
                <a:lnTo>
                  <a:pt x="739482" y="11430"/>
                </a:lnTo>
                <a:lnTo>
                  <a:pt x="728864" y="7486"/>
                </a:lnTo>
                <a:lnTo>
                  <a:pt x="717005" y="4210"/>
                </a:lnTo>
                <a:lnTo>
                  <a:pt x="704535" y="1871"/>
                </a:lnTo>
                <a:lnTo>
                  <a:pt x="691453" y="467"/>
                </a:lnTo>
                <a:lnTo>
                  <a:pt x="677760" y="0"/>
                </a:lnTo>
                <a:lnTo>
                  <a:pt x="664820" y="416"/>
                </a:lnTo>
                <a:lnTo>
                  <a:pt x="651702" y="1766"/>
                </a:lnTo>
                <a:lnTo>
                  <a:pt x="639198" y="4052"/>
                </a:lnTo>
                <a:lnTo>
                  <a:pt x="627306" y="7273"/>
                </a:lnTo>
                <a:lnTo>
                  <a:pt x="616026" y="11430"/>
                </a:lnTo>
                <a:lnTo>
                  <a:pt x="599696" y="19559"/>
                </a:lnTo>
                <a:lnTo>
                  <a:pt x="589006" y="26517"/>
                </a:lnTo>
                <a:lnTo>
                  <a:pt x="579196" y="34427"/>
                </a:lnTo>
                <a:lnTo>
                  <a:pt x="570268" y="43307"/>
                </a:lnTo>
                <a:lnTo>
                  <a:pt x="559019" y="57625"/>
                </a:lnTo>
                <a:lnTo>
                  <a:pt x="552418" y="68412"/>
                </a:lnTo>
                <a:lnTo>
                  <a:pt x="546714" y="79983"/>
                </a:lnTo>
                <a:lnTo>
                  <a:pt x="541909" y="92329"/>
                </a:lnTo>
                <a:lnTo>
                  <a:pt x="538445" y="103818"/>
                </a:lnTo>
                <a:lnTo>
                  <a:pt x="535716" y="115913"/>
                </a:lnTo>
                <a:lnTo>
                  <a:pt x="533766" y="128473"/>
                </a:lnTo>
                <a:lnTo>
                  <a:pt x="532596" y="141486"/>
                </a:lnTo>
                <a:lnTo>
                  <a:pt x="532206" y="154939"/>
                </a:lnTo>
                <a:lnTo>
                  <a:pt x="532587" y="168246"/>
                </a:lnTo>
                <a:lnTo>
                  <a:pt x="533749" y="181264"/>
                </a:lnTo>
                <a:lnTo>
                  <a:pt x="535690" y="193829"/>
                </a:lnTo>
                <a:lnTo>
                  <a:pt x="538410" y="205928"/>
                </a:lnTo>
                <a:lnTo>
                  <a:pt x="541909" y="217550"/>
                </a:lnTo>
                <a:lnTo>
                  <a:pt x="549223" y="235364"/>
                </a:lnTo>
                <a:lnTo>
                  <a:pt x="555339" y="246562"/>
                </a:lnTo>
                <a:lnTo>
                  <a:pt x="562353" y="256959"/>
                </a:lnTo>
                <a:lnTo>
                  <a:pt x="570268" y="266573"/>
                </a:lnTo>
                <a:lnTo>
                  <a:pt x="582927" y="278686"/>
                </a:lnTo>
                <a:lnTo>
                  <a:pt x="593082" y="286247"/>
                </a:lnTo>
                <a:lnTo>
                  <a:pt x="592885" y="193798"/>
                </a:lnTo>
                <a:lnTo>
                  <a:pt x="590551" y="181801"/>
                </a:lnTo>
                <a:lnTo>
                  <a:pt x="589150" y="168849"/>
                </a:lnTo>
                <a:lnTo>
                  <a:pt x="588683" y="154939"/>
                </a:lnTo>
                <a:lnTo>
                  <a:pt x="588972" y="143915"/>
                </a:lnTo>
                <a:lnTo>
                  <a:pt x="590174" y="130758"/>
                </a:lnTo>
                <a:lnTo>
                  <a:pt x="592309" y="118558"/>
                </a:lnTo>
                <a:lnTo>
                  <a:pt x="595376" y="107314"/>
                </a:lnTo>
                <a:lnTo>
                  <a:pt x="600603" y="94047"/>
                </a:lnTo>
                <a:lnTo>
                  <a:pt x="606703" y="82912"/>
                </a:lnTo>
                <a:lnTo>
                  <a:pt x="613905" y="73279"/>
                </a:lnTo>
                <a:lnTo>
                  <a:pt x="620570" y="66443"/>
                </a:lnTo>
                <a:lnTo>
                  <a:pt x="630707" y="58764"/>
                </a:lnTo>
                <a:lnTo>
                  <a:pt x="642035" y="52959"/>
                </a:lnTo>
                <a:lnTo>
                  <a:pt x="652143" y="49532"/>
                </a:lnTo>
                <a:lnTo>
                  <a:pt x="664569" y="47059"/>
                </a:lnTo>
                <a:lnTo>
                  <a:pt x="677760" y="46227"/>
                </a:lnTo>
                <a:lnTo>
                  <a:pt x="689169" y="46846"/>
                </a:lnTo>
                <a:lnTo>
                  <a:pt x="701704" y="49095"/>
                </a:lnTo>
                <a:lnTo>
                  <a:pt x="713473" y="52959"/>
                </a:lnTo>
                <a:lnTo>
                  <a:pt x="721892" y="57028"/>
                </a:lnTo>
                <a:lnTo>
                  <a:pt x="732347" y="64202"/>
                </a:lnTo>
                <a:lnTo>
                  <a:pt x="741603" y="73279"/>
                </a:lnTo>
                <a:lnTo>
                  <a:pt x="749149" y="83448"/>
                </a:lnTo>
                <a:lnTo>
                  <a:pt x="755194" y="94659"/>
                </a:lnTo>
                <a:lnTo>
                  <a:pt x="760133" y="107314"/>
                </a:lnTo>
                <a:lnTo>
                  <a:pt x="762628" y="116081"/>
                </a:lnTo>
                <a:lnTo>
                  <a:pt x="764962" y="128078"/>
                </a:lnTo>
                <a:lnTo>
                  <a:pt x="766360" y="141030"/>
                </a:lnTo>
                <a:lnTo>
                  <a:pt x="766826" y="154939"/>
                </a:lnTo>
                <a:lnTo>
                  <a:pt x="766537" y="165964"/>
                </a:lnTo>
                <a:lnTo>
                  <a:pt x="765338" y="179121"/>
                </a:lnTo>
                <a:lnTo>
                  <a:pt x="763204" y="191321"/>
                </a:lnTo>
                <a:lnTo>
                  <a:pt x="760133" y="202564"/>
                </a:lnTo>
                <a:lnTo>
                  <a:pt x="754911" y="215888"/>
                </a:lnTo>
                <a:lnTo>
                  <a:pt x="748808" y="226994"/>
                </a:lnTo>
                <a:lnTo>
                  <a:pt x="741603" y="236600"/>
                </a:lnTo>
                <a:lnTo>
                  <a:pt x="734981" y="243268"/>
                </a:lnTo>
                <a:lnTo>
                  <a:pt x="724830" y="250948"/>
                </a:lnTo>
                <a:lnTo>
                  <a:pt x="713473" y="256794"/>
                </a:lnTo>
                <a:lnTo>
                  <a:pt x="703364" y="260306"/>
                </a:lnTo>
                <a:lnTo>
                  <a:pt x="690942" y="262815"/>
                </a:lnTo>
                <a:lnTo>
                  <a:pt x="677760" y="263651"/>
                </a:lnTo>
                <a:lnTo>
                  <a:pt x="666321" y="263027"/>
                </a:lnTo>
                <a:lnTo>
                  <a:pt x="653799" y="260746"/>
                </a:lnTo>
                <a:lnTo>
                  <a:pt x="642035" y="256794"/>
                </a:lnTo>
                <a:lnTo>
                  <a:pt x="633669" y="252733"/>
                </a:lnTo>
                <a:lnTo>
                  <a:pt x="623186" y="245543"/>
                </a:lnTo>
                <a:lnTo>
                  <a:pt x="613905" y="236600"/>
                </a:lnTo>
                <a:lnTo>
                  <a:pt x="606363" y="226460"/>
                </a:lnTo>
                <a:lnTo>
                  <a:pt x="600319" y="215276"/>
                </a:lnTo>
                <a:lnTo>
                  <a:pt x="604116" y="292838"/>
                </a:lnTo>
                <a:lnTo>
                  <a:pt x="616026" y="298450"/>
                </a:lnTo>
                <a:lnTo>
                  <a:pt x="626654" y="302396"/>
                </a:lnTo>
                <a:lnTo>
                  <a:pt x="638511" y="305670"/>
                </a:lnTo>
                <a:lnTo>
                  <a:pt x="650981" y="308009"/>
                </a:lnTo>
                <a:lnTo>
                  <a:pt x="664064" y="309412"/>
                </a:lnTo>
                <a:lnTo>
                  <a:pt x="677760" y="309880"/>
                </a:lnTo>
                <a:lnTo>
                  <a:pt x="690684" y="309464"/>
                </a:lnTo>
                <a:lnTo>
                  <a:pt x="703801" y="308114"/>
                </a:lnTo>
                <a:close/>
              </a:path>
              <a:path w="3776954" h="309880">
                <a:moveTo>
                  <a:pt x="595376" y="202564"/>
                </a:moveTo>
                <a:lnTo>
                  <a:pt x="592885" y="193798"/>
                </a:lnTo>
                <a:lnTo>
                  <a:pt x="593082" y="286247"/>
                </a:lnTo>
                <a:lnTo>
                  <a:pt x="604116" y="292838"/>
                </a:lnTo>
                <a:lnTo>
                  <a:pt x="600319" y="215276"/>
                </a:lnTo>
                <a:lnTo>
                  <a:pt x="595376" y="202564"/>
                </a:lnTo>
                <a:close/>
              </a:path>
              <a:path w="3776954" h="309880">
                <a:moveTo>
                  <a:pt x="2685135" y="5587"/>
                </a:moveTo>
                <a:lnTo>
                  <a:pt x="2606014" y="5587"/>
                </a:lnTo>
                <a:lnTo>
                  <a:pt x="2606014" y="304292"/>
                </a:lnTo>
                <a:lnTo>
                  <a:pt x="2677007" y="304292"/>
                </a:lnTo>
                <a:lnTo>
                  <a:pt x="2683230" y="258572"/>
                </a:lnTo>
                <a:lnTo>
                  <a:pt x="2660751" y="258572"/>
                </a:lnTo>
                <a:lnTo>
                  <a:pt x="2660751" y="51308"/>
                </a:lnTo>
                <a:lnTo>
                  <a:pt x="2684881" y="51308"/>
                </a:lnTo>
                <a:lnTo>
                  <a:pt x="2695350" y="51483"/>
                </a:lnTo>
                <a:lnTo>
                  <a:pt x="2708139" y="52239"/>
                </a:lnTo>
                <a:lnTo>
                  <a:pt x="2719933" y="53594"/>
                </a:lnTo>
                <a:lnTo>
                  <a:pt x="2736637" y="56953"/>
                </a:lnTo>
                <a:lnTo>
                  <a:pt x="2748254" y="60706"/>
                </a:lnTo>
                <a:lnTo>
                  <a:pt x="2762257" y="67405"/>
                </a:lnTo>
                <a:lnTo>
                  <a:pt x="2772638" y="74295"/>
                </a:lnTo>
                <a:lnTo>
                  <a:pt x="2783263" y="84045"/>
                </a:lnTo>
                <a:lnTo>
                  <a:pt x="2791053" y="94107"/>
                </a:lnTo>
                <a:lnTo>
                  <a:pt x="2798473" y="107945"/>
                </a:lnTo>
                <a:lnTo>
                  <a:pt x="2802737" y="120396"/>
                </a:lnTo>
                <a:lnTo>
                  <a:pt x="2804415" y="127546"/>
                </a:lnTo>
                <a:lnTo>
                  <a:pt x="2806197" y="139960"/>
                </a:lnTo>
                <a:lnTo>
                  <a:pt x="2806801" y="153416"/>
                </a:lnTo>
                <a:lnTo>
                  <a:pt x="2806567" y="162755"/>
                </a:lnTo>
                <a:lnTo>
                  <a:pt x="2805251" y="176560"/>
                </a:lnTo>
                <a:lnTo>
                  <a:pt x="2802787" y="189194"/>
                </a:lnTo>
                <a:lnTo>
                  <a:pt x="2799193" y="200656"/>
                </a:lnTo>
                <a:lnTo>
                  <a:pt x="2803927" y="275355"/>
                </a:lnTo>
                <a:lnTo>
                  <a:pt x="2813786" y="268224"/>
                </a:lnTo>
                <a:lnTo>
                  <a:pt x="2825734" y="257385"/>
                </a:lnTo>
                <a:lnTo>
                  <a:pt x="2834094" y="247848"/>
                </a:lnTo>
                <a:lnTo>
                  <a:pt x="2841345" y="237489"/>
                </a:lnTo>
                <a:lnTo>
                  <a:pt x="2849030" y="223314"/>
                </a:lnTo>
                <a:lnTo>
                  <a:pt x="2853833" y="211514"/>
                </a:lnTo>
                <a:lnTo>
                  <a:pt x="2857601" y="199009"/>
                </a:lnTo>
                <a:lnTo>
                  <a:pt x="2861275" y="179770"/>
                </a:lnTo>
                <a:lnTo>
                  <a:pt x="2862520" y="167033"/>
                </a:lnTo>
                <a:lnTo>
                  <a:pt x="2862935" y="153797"/>
                </a:lnTo>
                <a:lnTo>
                  <a:pt x="2862687" y="143763"/>
                </a:lnTo>
                <a:lnTo>
                  <a:pt x="2861579" y="130873"/>
                </a:lnTo>
                <a:lnTo>
                  <a:pt x="2859554" y="118469"/>
                </a:lnTo>
                <a:lnTo>
                  <a:pt x="2856585" y="106552"/>
                </a:lnTo>
                <a:lnTo>
                  <a:pt x="2850281" y="89158"/>
                </a:lnTo>
                <a:lnTo>
                  <a:pt x="2844616" y="77837"/>
                </a:lnTo>
                <a:lnTo>
                  <a:pt x="2837916" y="67183"/>
                </a:lnTo>
                <a:lnTo>
                  <a:pt x="2826616" y="53395"/>
                </a:lnTo>
                <a:lnTo>
                  <a:pt x="2817398" y="44580"/>
                </a:lnTo>
                <a:lnTo>
                  <a:pt x="2807182" y="36575"/>
                </a:lnTo>
                <a:lnTo>
                  <a:pt x="2789245" y="25885"/>
                </a:lnTo>
                <a:lnTo>
                  <a:pt x="2777531" y="20628"/>
                </a:lnTo>
                <a:lnTo>
                  <a:pt x="2765018" y="16129"/>
                </a:lnTo>
                <a:lnTo>
                  <a:pt x="2753715" y="12826"/>
                </a:lnTo>
                <a:lnTo>
                  <a:pt x="2747365" y="11557"/>
                </a:lnTo>
                <a:lnTo>
                  <a:pt x="2741015" y="10287"/>
                </a:lnTo>
                <a:lnTo>
                  <a:pt x="2734284" y="9144"/>
                </a:lnTo>
                <a:lnTo>
                  <a:pt x="2727553" y="8255"/>
                </a:lnTo>
                <a:lnTo>
                  <a:pt x="2720695" y="7366"/>
                </a:lnTo>
                <a:lnTo>
                  <a:pt x="2713583" y="6731"/>
                </a:lnTo>
                <a:lnTo>
                  <a:pt x="2706344" y="6223"/>
                </a:lnTo>
                <a:lnTo>
                  <a:pt x="2699232" y="5842"/>
                </a:lnTo>
                <a:lnTo>
                  <a:pt x="2692120" y="5587"/>
                </a:lnTo>
                <a:lnTo>
                  <a:pt x="2685135" y="5587"/>
                </a:lnTo>
                <a:close/>
              </a:path>
              <a:path w="3776954" h="309880">
                <a:moveTo>
                  <a:pt x="2677007" y="304292"/>
                </a:moveTo>
                <a:lnTo>
                  <a:pt x="2694485" y="303982"/>
                </a:lnTo>
                <a:lnTo>
                  <a:pt x="2707410" y="303300"/>
                </a:lnTo>
                <a:lnTo>
                  <a:pt x="2719667" y="302221"/>
                </a:lnTo>
                <a:lnTo>
                  <a:pt x="2731236" y="300736"/>
                </a:lnTo>
                <a:lnTo>
                  <a:pt x="2738066" y="299627"/>
                </a:lnTo>
                <a:lnTo>
                  <a:pt x="2751020" y="297000"/>
                </a:lnTo>
                <a:lnTo>
                  <a:pt x="2763131" y="293813"/>
                </a:lnTo>
                <a:lnTo>
                  <a:pt x="2774416" y="290068"/>
                </a:lnTo>
                <a:lnTo>
                  <a:pt x="2781252" y="287322"/>
                </a:lnTo>
                <a:lnTo>
                  <a:pt x="2793071" y="281716"/>
                </a:lnTo>
                <a:lnTo>
                  <a:pt x="2803927" y="275355"/>
                </a:lnTo>
                <a:lnTo>
                  <a:pt x="2799193" y="200656"/>
                </a:lnTo>
                <a:lnTo>
                  <a:pt x="2794482" y="210947"/>
                </a:lnTo>
                <a:lnTo>
                  <a:pt x="2787965" y="221080"/>
                </a:lnTo>
                <a:lnTo>
                  <a:pt x="2779551" y="230575"/>
                </a:lnTo>
                <a:lnTo>
                  <a:pt x="2769658" y="238665"/>
                </a:lnTo>
                <a:lnTo>
                  <a:pt x="2758287" y="245363"/>
                </a:lnTo>
                <a:lnTo>
                  <a:pt x="2748681" y="249387"/>
                </a:lnTo>
                <a:lnTo>
                  <a:pt x="2737919" y="252684"/>
                </a:lnTo>
                <a:lnTo>
                  <a:pt x="2725992" y="255255"/>
                </a:lnTo>
                <a:lnTo>
                  <a:pt x="2712902" y="257095"/>
                </a:lnTo>
                <a:lnTo>
                  <a:pt x="2698648" y="258202"/>
                </a:lnTo>
                <a:lnTo>
                  <a:pt x="2683230" y="258572"/>
                </a:lnTo>
                <a:lnTo>
                  <a:pt x="2677007" y="304292"/>
                </a:lnTo>
                <a:close/>
              </a:path>
              <a:path w="3776954" h="309880">
                <a:moveTo>
                  <a:pt x="3633190" y="77470"/>
                </a:moveTo>
                <a:lnTo>
                  <a:pt x="3634079" y="77470"/>
                </a:lnTo>
                <a:lnTo>
                  <a:pt x="3636712" y="85207"/>
                </a:lnTo>
                <a:lnTo>
                  <a:pt x="3641369" y="98714"/>
                </a:lnTo>
                <a:lnTo>
                  <a:pt x="3645857" y="111519"/>
                </a:lnTo>
                <a:lnTo>
                  <a:pt x="3650172" y="123627"/>
                </a:lnTo>
                <a:lnTo>
                  <a:pt x="3654307" y="135045"/>
                </a:lnTo>
                <a:lnTo>
                  <a:pt x="3658258" y="145777"/>
                </a:lnTo>
                <a:lnTo>
                  <a:pt x="3662019" y="155829"/>
                </a:lnTo>
                <a:lnTo>
                  <a:pt x="3672306" y="182372"/>
                </a:lnTo>
                <a:lnTo>
                  <a:pt x="3595090" y="182372"/>
                </a:lnTo>
                <a:lnTo>
                  <a:pt x="3577437" y="228219"/>
                </a:lnTo>
                <a:lnTo>
                  <a:pt x="3689959" y="228219"/>
                </a:lnTo>
                <a:lnTo>
                  <a:pt x="3719169" y="304292"/>
                </a:lnTo>
                <a:lnTo>
                  <a:pt x="3776954" y="304292"/>
                </a:lnTo>
                <a:lnTo>
                  <a:pt x="3658463" y="5587"/>
                </a:lnTo>
                <a:lnTo>
                  <a:pt x="3608425" y="5587"/>
                </a:lnTo>
                <a:lnTo>
                  <a:pt x="3611284" y="140075"/>
                </a:lnTo>
                <a:lnTo>
                  <a:pt x="3615362" y="128991"/>
                </a:lnTo>
                <a:lnTo>
                  <a:pt x="3619589" y="117185"/>
                </a:lnTo>
                <a:lnTo>
                  <a:pt x="3623967" y="104662"/>
                </a:lnTo>
                <a:lnTo>
                  <a:pt x="3628500" y="91422"/>
                </a:lnTo>
                <a:lnTo>
                  <a:pt x="3633190" y="77470"/>
                </a:lnTo>
                <a:close/>
              </a:path>
              <a:path w="3776954" h="309880">
                <a:moveTo>
                  <a:pt x="3608425" y="5587"/>
                </a:moveTo>
                <a:lnTo>
                  <a:pt x="3489934" y="304292"/>
                </a:lnTo>
                <a:lnTo>
                  <a:pt x="3548227" y="304292"/>
                </a:lnTo>
                <a:lnTo>
                  <a:pt x="3577437" y="228219"/>
                </a:lnTo>
                <a:lnTo>
                  <a:pt x="3595090" y="182372"/>
                </a:lnTo>
                <a:lnTo>
                  <a:pt x="3605250" y="155829"/>
                </a:lnTo>
                <a:lnTo>
                  <a:pt x="3607353" y="150435"/>
                </a:lnTo>
                <a:lnTo>
                  <a:pt x="3611284" y="140075"/>
                </a:lnTo>
                <a:lnTo>
                  <a:pt x="3608425" y="5587"/>
                </a:lnTo>
                <a:close/>
              </a:path>
              <a:path w="3776954" h="309880">
                <a:moveTo>
                  <a:pt x="3328263" y="258572"/>
                </a:moveTo>
                <a:lnTo>
                  <a:pt x="3328263" y="5587"/>
                </a:lnTo>
                <a:lnTo>
                  <a:pt x="3273526" y="5587"/>
                </a:lnTo>
                <a:lnTo>
                  <a:pt x="3273526" y="304292"/>
                </a:lnTo>
                <a:lnTo>
                  <a:pt x="3467963" y="304292"/>
                </a:lnTo>
                <a:lnTo>
                  <a:pt x="3467963" y="258572"/>
                </a:lnTo>
                <a:lnTo>
                  <a:pt x="3328263" y="258572"/>
                </a:lnTo>
                <a:close/>
              </a:path>
              <a:path w="3776954" h="309880">
                <a:moveTo>
                  <a:pt x="2976219" y="258572"/>
                </a:moveTo>
                <a:lnTo>
                  <a:pt x="2976219" y="174371"/>
                </a:lnTo>
                <a:lnTo>
                  <a:pt x="3095472" y="174371"/>
                </a:lnTo>
                <a:lnTo>
                  <a:pt x="3095472" y="128650"/>
                </a:lnTo>
                <a:lnTo>
                  <a:pt x="2976219" y="128650"/>
                </a:lnTo>
                <a:lnTo>
                  <a:pt x="2976219" y="51308"/>
                </a:lnTo>
                <a:lnTo>
                  <a:pt x="3115030" y="51308"/>
                </a:lnTo>
                <a:lnTo>
                  <a:pt x="3115030" y="5587"/>
                </a:lnTo>
                <a:lnTo>
                  <a:pt x="2921482" y="5587"/>
                </a:lnTo>
                <a:lnTo>
                  <a:pt x="2921482" y="304292"/>
                </a:lnTo>
                <a:lnTo>
                  <a:pt x="3123158" y="304292"/>
                </a:lnTo>
                <a:lnTo>
                  <a:pt x="3123158" y="258572"/>
                </a:lnTo>
                <a:lnTo>
                  <a:pt x="2976219" y="258572"/>
                </a:lnTo>
                <a:close/>
              </a:path>
              <a:path w="3776954" h="309880">
                <a:moveTo>
                  <a:pt x="2229459" y="304292"/>
                </a:moveTo>
                <a:lnTo>
                  <a:pt x="2229430" y="162444"/>
                </a:lnTo>
                <a:lnTo>
                  <a:pt x="2229287" y="152121"/>
                </a:lnTo>
                <a:lnTo>
                  <a:pt x="2229025" y="140687"/>
                </a:lnTo>
                <a:lnTo>
                  <a:pt x="2228645" y="128148"/>
                </a:lnTo>
                <a:lnTo>
                  <a:pt x="2228146" y="114508"/>
                </a:lnTo>
                <a:lnTo>
                  <a:pt x="2227528" y="99772"/>
                </a:lnTo>
                <a:lnTo>
                  <a:pt x="2226792" y="83947"/>
                </a:lnTo>
                <a:lnTo>
                  <a:pt x="2228062" y="83947"/>
                </a:lnTo>
                <a:lnTo>
                  <a:pt x="2233389" y="92953"/>
                </a:lnTo>
                <a:lnTo>
                  <a:pt x="2240425" y="104632"/>
                </a:lnTo>
                <a:lnTo>
                  <a:pt x="2247390" y="115939"/>
                </a:lnTo>
                <a:lnTo>
                  <a:pt x="2254288" y="126868"/>
                </a:lnTo>
                <a:lnTo>
                  <a:pt x="2261122" y="137417"/>
                </a:lnTo>
                <a:lnTo>
                  <a:pt x="2267896" y="147583"/>
                </a:lnTo>
                <a:lnTo>
                  <a:pt x="2274613" y="157362"/>
                </a:lnTo>
                <a:lnTo>
                  <a:pt x="2281275" y="166750"/>
                </a:lnTo>
                <a:lnTo>
                  <a:pt x="2378557" y="304292"/>
                </a:lnTo>
                <a:lnTo>
                  <a:pt x="2435961" y="304292"/>
                </a:lnTo>
                <a:lnTo>
                  <a:pt x="2435961" y="5587"/>
                </a:lnTo>
                <a:lnTo>
                  <a:pt x="2381224" y="5587"/>
                </a:lnTo>
                <a:lnTo>
                  <a:pt x="2381252" y="146623"/>
                </a:lnTo>
                <a:lnTo>
                  <a:pt x="2381654" y="167311"/>
                </a:lnTo>
                <a:lnTo>
                  <a:pt x="2382034" y="179771"/>
                </a:lnTo>
                <a:lnTo>
                  <a:pt x="2382534" y="193649"/>
                </a:lnTo>
                <a:lnTo>
                  <a:pt x="2383153" y="208950"/>
                </a:lnTo>
                <a:lnTo>
                  <a:pt x="2383891" y="225679"/>
                </a:lnTo>
                <a:lnTo>
                  <a:pt x="2382621" y="225679"/>
                </a:lnTo>
                <a:lnTo>
                  <a:pt x="2373540" y="210213"/>
                </a:lnTo>
                <a:lnTo>
                  <a:pt x="2367369" y="200149"/>
                </a:lnTo>
                <a:lnTo>
                  <a:pt x="2360786" y="189725"/>
                </a:lnTo>
                <a:lnTo>
                  <a:pt x="2353789" y="178940"/>
                </a:lnTo>
                <a:lnTo>
                  <a:pt x="2346377" y="167791"/>
                </a:lnTo>
                <a:lnTo>
                  <a:pt x="2338546" y="156278"/>
                </a:lnTo>
                <a:lnTo>
                  <a:pt x="2330297" y="144399"/>
                </a:lnTo>
                <a:lnTo>
                  <a:pt x="2232126" y="5587"/>
                </a:lnTo>
                <a:lnTo>
                  <a:pt x="2174722" y="5587"/>
                </a:lnTo>
                <a:lnTo>
                  <a:pt x="2174722" y="304292"/>
                </a:lnTo>
                <a:lnTo>
                  <a:pt x="2229459" y="304292"/>
                </a:lnTo>
                <a:close/>
              </a:path>
              <a:path w="3776954" h="309880">
                <a:moveTo>
                  <a:pt x="1712950" y="5587"/>
                </a:moveTo>
                <a:lnTo>
                  <a:pt x="1712950" y="304292"/>
                </a:lnTo>
                <a:lnTo>
                  <a:pt x="1767687" y="304292"/>
                </a:lnTo>
                <a:lnTo>
                  <a:pt x="1767687" y="5587"/>
                </a:lnTo>
                <a:lnTo>
                  <a:pt x="1712950" y="5587"/>
                </a:lnTo>
                <a:close/>
              </a:path>
              <a:path w="3776954" h="309880">
                <a:moveTo>
                  <a:pt x="1179804" y="5587"/>
                </a:moveTo>
                <a:lnTo>
                  <a:pt x="1125067" y="5587"/>
                </a:lnTo>
                <a:lnTo>
                  <a:pt x="1125067" y="181483"/>
                </a:lnTo>
                <a:lnTo>
                  <a:pt x="1125932" y="203609"/>
                </a:lnTo>
                <a:lnTo>
                  <a:pt x="1127226" y="215392"/>
                </a:lnTo>
                <a:lnTo>
                  <a:pt x="1130475" y="231484"/>
                </a:lnTo>
                <a:lnTo>
                  <a:pt x="1134338" y="243077"/>
                </a:lnTo>
                <a:lnTo>
                  <a:pt x="1143050" y="260888"/>
                </a:lnTo>
                <a:lnTo>
                  <a:pt x="1150340" y="271145"/>
                </a:lnTo>
                <a:lnTo>
                  <a:pt x="1164091" y="284733"/>
                </a:lnTo>
                <a:lnTo>
                  <a:pt x="1174724" y="292100"/>
                </a:lnTo>
                <a:lnTo>
                  <a:pt x="1194894" y="301513"/>
                </a:lnTo>
                <a:lnTo>
                  <a:pt x="1207744" y="305308"/>
                </a:lnTo>
                <a:lnTo>
                  <a:pt x="1223509" y="308240"/>
                </a:lnTo>
                <a:lnTo>
                  <a:pt x="1236288" y="309470"/>
                </a:lnTo>
                <a:lnTo>
                  <a:pt x="1249908" y="309880"/>
                </a:lnTo>
                <a:lnTo>
                  <a:pt x="1254869" y="309827"/>
                </a:lnTo>
                <a:lnTo>
                  <a:pt x="1268131" y="309131"/>
                </a:lnTo>
                <a:lnTo>
                  <a:pt x="1280610" y="307624"/>
                </a:lnTo>
                <a:lnTo>
                  <a:pt x="1292326" y="305308"/>
                </a:lnTo>
                <a:lnTo>
                  <a:pt x="1303258" y="302220"/>
                </a:lnTo>
                <a:lnTo>
                  <a:pt x="1315153" y="297646"/>
                </a:lnTo>
                <a:lnTo>
                  <a:pt x="1325981" y="292100"/>
                </a:lnTo>
                <a:lnTo>
                  <a:pt x="1342049" y="280256"/>
                </a:lnTo>
                <a:lnTo>
                  <a:pt x="1350746" y="271145"/>
                </a:lnTo>
                <a:lnTo>
                  <a:pt x="1361553" y="254858"/>
                </a:lnTo>
                <a:lnTo>
                  <a:pt x="1366875" y="243077"/>
                </a:lnTo>
                <a:lnTo>
                  <a:pt x="1371482" y="228396"/>
                </a:lnTo>
                <a:lnTo>
                  <a:pt x="1373987" y="215392"/>
                </a:lnTo>
                <a:lnTo>
                  <a:pt x="1375746" y="195052"/>
                </a:lnTo>
                <a:lnTo>
                  <a:pt x="1376019" y="181483"/>
                </a:lnTo>
                <a:lnTo>
                  <a:pt x="1376019" y="5587"/>
                </a:lnTo>
                <a:lnTo>
                  <a:pt x="1321409" y="5587"/>
                </a:lnTo>
                <a:lnTo>
                  <a:pt x="1321409" y="176657"/>
                </a:lnTo>
                <a:lnTo>
                  <a:pt x="1320971" y="191029"/>
                </a:lnTo>
                <a:lnTo>
                  <a:pt x="1319556" y="204510"/>
                </a:lnTo>
                <a:lnTo>
                  <a:pt x="1317162" y="216229"/>
                </a:lnTo>
                <a:lnTo>
                  <a:pt x="1313789" y="226187"/>
                </a:lnTo>
                <a:lnTo>
                  <a:pt x="1307302" y="238063"/>
                </a:lnTo>
                <a:lnTo>
                  <a:pt x="1299018" y="247687"/>
                </a:lnTo>
                <a:lnTo>
                  <a:pt x="1289024" y="254888"/>
                </a:lnTo>
                <a:lnTo>
                  <a:pt x="1276620" y="260022"/>
                </a:lnTo>
                <a:lnTo>
                  <a:pt x="1264173" y="262744"/>
                </a:lnTo>
                <a:lnTo>
                  <a:pt x="1250543" y="263651"/>
                </a:lnTo>
                <a:lnTo>
                  <a:pt x="1249154" y="263643"/>
                </a:lnTo>
                <a:lnTo>
                  <a:pt x="1235635" y="262551"/>
                </a:lnTo>
                <a:lnTo>
                  <a:pt x="1223331" y="259633"/>
                </a:lnTo>
                <a:lnTo>
                  <a:pt x="1212189" y="254888"/>
                </a:lnTo>
                <a:lnTo>
                  <a:pt x="1202248" y="247813"/>
                </a:lnTo>
                <a:lnTo>
                  <a:pt x="1193938" y="238226"/>
                </a:lnTo>
                <a:lnTo>
                  <a:pt x="1187424" y="226187"/>
                </a:lnTo>
                <a:lnTo>
                  <a:pt x="1184209" y="216813"/>
                </a:lnTo>
                <a:lnTo>
                  <a:pt x="1181762" y="205189"/>
                </a:lnTo>
                <a:lnTo>
                  <a:pt x="1180294" y="191804"/>
                </a:lnTo>
                <a:lnTo>
                  <a:pt x="1179804" y="176657"/>
                </a:lnTo>
                <a:lnTo>
                  <a:pt x="1179804" y="5587"/>
                </a:lnTo>
                <a:close/>
              </a:path>
              <a:path w="3776954" h="309880">
                <a:moveTo>
                  <a:pt x="935583" y="258572"/>
                </a:moveTo>
                <a:lnTo>
                  <a:pt x="935583" y="5587"/>
                </a:lnTo>
                <a:lnTo>
                  <a:pt x="880846" y="5587"/>
                </a:lnTo>
                <a:lnTo>
                  <a:pt x="880846" y="304292"/>
                </a:lnTo>
                <a:lnTo>
                  <a:pt x="1075283" y="304292"/>
                </a:lnTo>
                <a:lnTo>
                  <a:pt x="1075283" y="258572"/>
                </a:lnTo>
                <a:lnTo>
                  <a:pt x="935583" y="258572"/>
                </a:lnTo>
                <a:close/>
              </a:path>
              <a:path w="3776954" h="309880">
                <a:moveTo>
                  <a:pt x="54698" y="258572"/>
                </a:moveTo>
                <a:lnTo>
                  <a:pt x="54698" y="174371"/>
                </a:lnTo>
                <a:lnTo>
                  <a:pt x="173913" y="174371"/>
                </a:lnTo>
                <a:lnTo>
                  <a:pt x="173913" y="128650"/>
                </a:lnTo>
                <a:lnTo>
                  <a:pt x="54698" y="128650"/>
                </a:lnTo>
                <a:lnTo>
                  <a:pt x="54698" y="51308"/>
                </a:lnTo>
                <a:lnTo>
                  <a:pt x="193560" y="51308"/>
                </a:lnTo>
                <a:lnTo>
                  <a:pt x="193560" y="5587"/>
                </a:lnTo>
                <a:lnTo>
                  <a:pt x="0" y="5587"/>
                </a:lnTo>
                <a:lnTo>
                  <a:pt x="0" y="304292"/>
                </a:lnTo>
                <a:lnTo>
                  <a:pt x="201599" y="304292"/>
                </a:lnTo>
                <a:lnTo>
                  <a:pt x="201599" y="258572"/>
                </a:lnTo>
                <a:lnTo>
                  <a:pt x="54698" y="25857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88003" y="1152398"/>
            <a:ext cx="77216" cy="104901"/>
          </a:xfrm>
          <a:custGeom>
            <a:avLst/>
            <a:gdLst/>
            <a:ahLst/>
            <a:cxnLst/>
            <a:rect l="l" t="t" r="r" b="b"/>
            <a:pathLst>
              <a:path w="77216" h="104901">
                <a:moveTo>
                  <a:pt x="38100" y="0"/>
                </a:moveTo>
                <a:lnTo>
                  <a:pt x="33410" y="13952"/>
                </a:lnTo>
                <a:lnTo>
                  <a:pt x="28877" y="27192"/>
                </a:lnTo>
                <a:lnTo>
                  <a:pt x="24498" y="39715"/>
                </a:lnTo>
                <a:lnTo>
                  <a:pt x="20272" y="51521"/>
                </a:lnTo>
                <a:lnTo>
                  <a:pt x="16194" y="62605"/>
                </a:lnTo>
                <a:lnTo>
                  <a:pt x="12262" y="72965"/>
                </a:lnTo>
                <a:lnTo>
                  <a:pt x="10160" y="78359"/>
                </a:lnTo>
                <a:lnTo>
                  <a:pt x="0" y="104901"/>
                </a:lnTo>
                <a:lnTo>
                  <a:pt x="77216" y="104901"/>
                </a:lnTo>
                <a:lnTo>
                  <a:pt x="66929" y="78359"/>
                </a:lnTo>
                <a:lnTo>
                  <a:pt x="63167" y="68307"/>
                </a:lnTo>
                <a:lnTo>
                  <a:pt x="59216" y="57575"/>
                </a:lnTo>
                <a:lnTo>
                  <a:pt x="55081" y="46157"/>
                </a:lnTo>
                <a:lnTo>
                  <a:pt x="50766" y="34049"/>
                </a:lnTo>
                <a:lnTo>
                  <a:pt x="46278" y="21244"/>
                </a:lnTo>
                <a:lnTo>
                  <a:pt x="41622" y="7737"/>
                </a:lnTo>
                <a:lnTo>
                  <a:pt x="38988" y="0"/>
                </a:lnTo>
                <a:lnTo>
                  <a:pt x="3810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53664" y="112623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9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5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5535" y="1121155"/>
            <a:ext cx="178053" cy="217424"/>
          </a:xfrm>
          <a:custGeom>
            <a:avLst/>
            <a:gdLst/>
            <a:ahLst/>
            <a:cxnLst/>
            <a:rect l="l" t="t" r="r" b="b"/>
            <a:pathLst>
              <a:path w="178053" h="217424">
                <a:moveTo>
                  <a:pt x="89026" y="0"/>
                </a:moveTo>
                <a:lnTo>
                  <a:pt x="75814" y="833"/>
                </a:lnTo>
                <a:lnTo>
                  <a:pt x="63380" y="3311"/>
                </a:lnTo>
                <a:lnTo>
                  <a:pt x="53339" y="6731"/>
                </a:lnTo>
                <a:lnTo>
                  <a:pt x="41976" y="12526"/>
                </a:lnTo>
                <a:lnTo>
                  <a:pt x="31834" y="20189"/>
                </a:lnTo>
                <a:lnTo>
                  <a:pt x="25145" y="27051"/>
                </a:lnTo>
                <a:lnTo>
                  <a:pt x="17942" y="36682"/>
                </a:lnTo>
                <a:lnTo>
                  <a:pt x="11828" y="47815"/>
                </a:lnTo>
                <a:lnTo>
                  <a:pt x="6832" y="60395"/>
                </a:lnTo>
                <a:lnTo>
                  <a:pt x="3557" y="72333"/>
                </a:lnTo>
                <a:lnTo>
                  <a:pt x="1454" y="84537"/>
                </a:lnTo>
                <a:lnTo>
                  <a:pt x="280" y="97697"/>
                </a:lnTo>
                <a:lnTo>
                  <a:pt x="0" y="108712"/>
                </a:lnTo>
                <a:lnTo>
                  <a:pt x="454" y="122624"/>
                </a:lnTo>
                <a:lnTo>
                  <a:pt x="1826" y="135580"/>
                </a:lnTo>
                <a:lnTo>
                  <a:pt x="4130" y="147578"/>
                </a:lnTo>
                <a:lnTo>
                  <a:pt x="6603" y="156337"/>
                </a:lnTo>
                <a:lnTo>
                  <a:pt x="11541" y="169047"/>
                </a:lnTo>
                <a:lnTo>
                  <a:pt x="17597" y="180229"/>
                </a:lnTo>
                <a:lnTo>
                  <a:pt x="24745" y="189911"/>
                </a:lnTo>
                <a:lnTo>
                  <a:pt x="34409" y="199303"/>
                </a:lnTo>
                <a:lnTo>
                  <a:pt x="44899" y="206486"/>
                </a:lnTo>
                <a:lnTo>
                  <a:pt x="53339" y="210566"/>
                </a:lnTo>
                <a:lnTo>
                  <a:pt x="65071" y="214521"/>
                </a:lnTo>
                <a:lnTo>
                  <a:pt x="77607" y="216802"/>
                </a:lnTo>
                <a:lnTo>
                  <a:pt x="89026" y="217424"/>
                </a:lnTo>
                <a:lnTo>
                  <a:pt x="102230" y="216586"/>
                </a:lnTo>
                <a:lnTo>
                  <a:pt x="114657" y="214073"/>
                </a:lnTo>
                <a:lnTo>
                  <a:pt x="124713" y="210566"/>
                </a:lnTo>
                <a:lnTo>
                  <a:pt x="136100" y="204730"/>
                </a:lnTo>
                <a:lnTo>
                  <a:pt x="146259" y="197065"/>
                </a:lnTo>
                <a:lnTo>
                  <a:pt x="152907" y="190373"/>
                </a:lnTo>
                <a:lnTo>
                  <a:pt x="160084" y="180768"/>
                </a:lnTo>
                <a:lnTo>
                  <a:pt x="166169" y="169664"/>
                </a:lnTo>
                <a:lnTo>
                  <a:pt x="171215" y="157034"/>
                </a:lnTo>
                <a:lnTo>
                  <a:pt x="174496" y="145090"/>
                </a:lnTo>
                <a:lnTo>
                  <a:pt x="176599" y="132886"/>
                </a:lnTo>
                <a:lnTo>
                  <a:pt x="177773" y="119726"/>
                </a:lnTo>
                <a:lnTo>
                  <a:pt x="178053" y="108712"/>
                </a:lnTo>
                <a:lnTo>
                  <a:pt x="177599" y="94799"/>
                </a:lnTo>
                <a:lnTo>
                  <a:pt x="176227" y="81843"/>
                </a:lnTo>
                <a:lnTo>
                  <a:pt x="173923" y="69845"/>
                </a:lnTo>
                <a:lnTo>
                  <a:pt x="171450" y="61087"/>
                </a:lnTo>
                <a:lnTo>
                  <a:pt x="166455" y="48433"/>
                </a:lnTo>
                <a:lnTo>
                  <a:pt x="160426" y="37224"/>
                </a:lnTo>
                <a:lnTo>
                  <a:pt x="153308" y="27512"/>
                </a:lnTo>
                <a:lnTo>
                  <a:pt x="143665" y="17986"/>
                </a:lnTo>
                <a:lnTo>
                  <a:pt x="133201" y="10819"/>
                </a:lnTo>
                <a:lnTo>
                  <a:pt x="124713" y="6731"/>
                </a:lnTo>
                <a:lnTo>
                  <a:pt x="112974" y="2865"/>
                </a:lnTo>
                <a:lnTo>
                  <a:pt x="100429" y="616"/>
                </a:lnTo>
                <a:lnTo>
                  <a:pt x="8902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81595" y="1121155"/>
            <a:ext cx="178142" cy="217424"/>
          </a:xfrm>
          <a:custGeom>
            <a:avLst/>
            <a:gdLst/>
            <a:ahLst/>
            <a:cxnLst/>
            <a:rect l="l" t="t" r="r" b="b"/>
            <a:pathLst>
              <a:path w="178142" h="217424">
                <a:moveTo>
                  <a:pt x="89077" y="0"/>
                </a:moveTo>
                <a:lnTo>
                  <a:pt x="75886" y="831"/>
                </a:lnTo>
                <a:lnTo>
                  <a:pt x="63460" y="3304"/>
                </a:lnTo>
                <a:lnTo>
                  <a:pt x="53352" y="6731"/>
                </a:lnTo>
                <a:lnTo>
                  <a:pt x="42024" y="12536"/>
                </a:lnTo>
                <a:lnTo>
                  <a:pt x="31886" y="20215"/>
                </a:lnTo>
                <a:lnTo>
                  <a:pt x="25222" y="27051"/>
                </a:lnTo>
                <a:lnTo>
                  <a:pt x="18020" y="36684"/>
                </a:lnTo>
                <a:lnTo>
                  <a:pt x="11920" y="47819"/>
                </a:lnTo>
                <a:lnTo>
                  <a:pt x="6920" y="60402"/>
                </a:lnTo>
                <a:lnTo>
                  <a:pt x="3626" y="72330"/>
                </a:lnTo>
                <a:lnTo>
                  <a:pt x="1491" y="84530"/>
                </a:lnTo>
                <a:lnTo>
                  <a:pt x="289" y="97687"/>
                </a:lnTo>
                <a:lnTo>
                  <a:pt x="0" y="108712"/>
                </a:lnTo>
                <a:lnTo>
                  <a:pt x="467" y="122621"/>
                </a:lnTo>
                <a:lnTo>
                  <a:pt x="1868" y="135573"/>
                </a:lnTo>
                <a:lnTo>
                  <a:pt x="4202" y="147570"/>
                </a:lnTo>
                <a:lnTo>
                  <a:pt x="6692" y="156337"/>
                </a:lnTo>
                <a:lnTo>
                  <a:pt x="11636" y="169048"/>
                </a:lnTo>
                <a:lnTo>
                  <a:pt x="17679" y="180232"/>
                </a:lnTo>
                <a:lnTo>
                  <a:pt x="24825" y="189915"/>
                </a:lnTo>
                <a:lnTo>
                  <a:pt x="34503" y="199315"/>
                </a:lnTo>
                <a:lnTo>
                  <a:pt x="44986" y="206505"/>
                </a:lnTo>
                <a:lnTo>
                  <a:pt x="53352" y="210566"/>
                </a:lnTo>
                <a:lnTo>
                  <a:pt x="65115" y="214518"/>
                </a:lnTo>
                <a:lnTo>
                  <a:pt x="77637" y="216799"/>
                </a:lnTo>
                <a:lnTo>
                  <a:pt x="89077" y="217424"/>
                </a:lnTo>
                <a:lnTo>
                  <a:pt x="102259" y="216587"/>
                </a:lnTo>
                <a:lnTo>
                  <a:pt x="114681" y="214078"/>
                </a:lnTo>
                <a:lnTo>
                  <a:pt x="124790" y="210566"/>
                </a:lnTo>
                <a:lnTo>
                  <a:pt x="136147" y="204720"/>
                </a:lnTo>
                <a:lnTo>
                  <a:pt x="146298" y="197040"/>
                </a:lnTo>
                <a:lnTo>
                  <a:pt x="152920" y="190373"/>
                </a:lnTo>
                <a:lnTo>
                  <a:pt x="160125" y="180766"/>
                </a:lnTo>
                <a:lnTo>
                  <a:pt x="166227" y="169660"/>
                </a:lnTo>
                <a:lnTo>
                  <a:pt x="171223" y="157028"/>
                </a:lnTo>
                <a:lnTo>
                  <a:pt x="174521" y="145093"/>
                </a:lnTo>
                <a:lnTo>
                  <a:pt x="176655" y="132893"/>
                </a:lnTo>
                <a:lnTo>
                  <a:pt x="177854" y="119736"/>
                </a:lnTo>
                <a:lnTo>
                  <a:pt x="178142" y="108712"/>
                </a:lnTo>
                <a:lnTo>
                  <a:pt x="177677" y="94802"/>
                </a:lnTo>
                <a:lnTo>
                  <a:pt x="176279" y="81850"/>
                </a:lnTo>
                <a:lnTo>
                  <a:pt x="173945" y="69853"/>
                </a:lnTo>
                <a:lnTo>
                  <a:pt x="171450" y="61087"/>
                </a:lnTo>
                <a:lnTo>
                  <a:pt x="166511" y="48431"/>
                </a:lnTo>
                <a:lnTo>
                  <a:pt x="160465" y="37220"/>
                </a:lnTo>
                <a:lnTo>
                  <a:pt x="153317" y="27508"/>
                </a:lnTo>
                <a:lnTo>
                  <a:pt x="143664" y="17974"/>
                </a:lnTo>
                <a:lnTo>
                  <a:pt x="133209" y="10800"/>
                </a:lnTo>
                <a:lnTo>
                  <a:pt x="124790" y="6731"/>
                </a:lnTo>
                <a:lnTo>
                  <a:pt x="113021" y="2867"/>
                </a:lnTo>
                <a:lnTo>
                  <a:pt x="100486" y="618"/>
                </a:lnTo>
                <a:lnTo>
                  <a:pt x="8907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82847" y="1080515"/>
            <a:ext cx="287019" cy="298704"/>
          </a:xfrm>
          <a:custGeom>
            <a:avLst/>
            <a:gdLst/>
            <a:ahLst/>
            <a:cxnLst/>
            <a:rect l="l" t="t" r="r" b="b"/>
            <a:pathLst>
              <a:path w="287019" h="298704">
                <a:moveTo>
                  <a:pt x="118490" y="0"/>
                </a:moveTo>
                <a:lnTo>
                  <a:pt x="168528" y="0"/>
                </a:lnTo>
                <a:lnTo>
                  <a:pt x="287019" y="298704"/>
                </a:lnTo>
                <a:lnTo>
                  <a:pt x="229235" y="298704"/>
                </a:lnTo>
                <a:lnTo>
                  <a:pt x="200025" y="222631"/>
                </a:lnTo>
                <a:lnTo>
                  <a:pt x="87502" y="222631"/>
                </a:lnTo>
                <a:lnTo>
                  <a:pt x="58292" y="298704"/>
                </a:lnTo>
                <a:lnTo>
                  <a:pt x="0" y="298704"/>
                </a:lnTo>
                <a:lnTo>
                  <a:pt x="118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66439" y="1080515"/>
            <a:ext cx="194437" cy="298704"/>
          </a:xfrm>
          <a:custGeom>
            <a:avLst/>
            <a:gdLst/>
            <a:ahLst/>
            <a:cxnLst/>
            <a:rect l="l" t="t" r="r" b="b"/>
            <a:pathLst>
              <a:path w="194437" h="298704">
                <a:moveTo>
                  <a:pt x="0" y="0"/>
                </a:moveTo>
                <a:lnTo>
                  <a:pt x="54737" y="0"/>
                </a:lnTo>
                <a:lnTo>
                  <a:pt x="54737" y="252984"/>
                </a:lnTo>
                <a:lnTo>
                  <a:pt x="194437" y="252984"/>
                </a:lnTo>
                <a:lnTo>
                  <a:pt x="1944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14395" y="1080515"/>
            <a:ext cx="201675" cy="298704"/>
          </a:xfrm>
          <a:custGeom>
            <a:avLst/>
            <a:gdLst/>
            <a:ahLst/>
            <a:cxnLst/>
            <a:rect l="l" t="t" r="r" b="b"/>
            <a:pathLst>
              <a:path w="201675" h="298704">
                <a:moveTo>
                  <a:pt x="0" y="0"/>
                </a:moveTo>
                <a:lnTo>
                  <a:pt x="193547" y="0"/>
                </a:lnTo>
                <a:lnTo>
                  <a:pt x="193547" y="45720"/>
                </a:lnTo>
                <a:lnTo>
                  <a:pt x="54737" y="45720"/>
                </a:lnTo>
                <a:lnTo>
                  <a:pt x="54737" y="123062"/>
                </a:lnTo>
                <a:lnTo>
                  <a:pt x="173989" y="123062"/>
                </a:lnTo>
                <a:lnTo>
                  <a:pt x="173989" y="168783"/>
                </a:lnTo>
                <a:lnTo>
                  <a:pt x="54737" y="168783"/>
                </a:lnTo>
                <a:lnTo>
                  <a:pt x="54737" y="252984"/>
                </a:lnTo>
                <a:lnTo>
                  <a:pt x="201675" y="252984"/>
                </a:lnTo>
                <a:lnTo>
                  <a:pt x="201675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98927" y="1080515"/>
            <a:ext cx="256921" cy="298704"/>
          </a:xfrm>
          <a:custGeom>
            <a:avLst/>
            <a:gdLst/>
            <a:ahLst/>
            <a:cxnLst/>
            <a:rect l="l" t="t" r="r" b="b"/>
            <a:pathLst>
              <a:path w="256921" h="298704">
                <a:moveTo>
                  <a:pt x="0" y="0"/>
                </a:moveTo>
                <a:lnTo>
                  <a:pt x="79121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539" y="2667"/>
                </a:lnTo>
                <a:lnTo>
                  <a:pt x="128270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8"/>
                </a:lnTo>
                <a:lnTo>
                  <a:pt x="159003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1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912" y="269767"/>
                </a:lnTo>
                <a:lnTo>
                  <a:pt x="187056" y="276128"/>
                </a:lnTo>
                <a:lnTo>
                  <a:pt x="175238" y="281734"/>
                </a:lnTo>
                <a:lnTo>
                  <a:pt x="157116" y="288225"/>
                </a:lnTo>
                <a:lnTo>
                  <a:pt x="145005" y="291412"/>
                </a:lnTo>
                <a:lnTo>
                  <a:pt x="132051" y="294039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67635" y="1080515"/>
            <a:ext cx="261238" cy="298704"/>
          </a:xfrm>
          <a:custGeom>
            <a:avLst/>
            <a:gdLst/>
            <a:ahLst/>
            <a:cxnLst/>
            <a:rect l="l" t="t" r="r" b="b"/>
            <a:pathLst>
              <a:path w="261238" h="298704">
                <a:moveTo>
                  <a:pt x="0" y="0"/>
                </a:moveTo>
                <a:lnTo>
                  <a:pt x="57403" y="0"/>
                </a:lnTo>
                <a:lnTo>
                  <a:pt x="155575" y="138811"/>
                </a:lnTo>
                <a:lnTo>
                  <a:pt x="163824" y="150690"/>
                </a:lnTo>
                <a:lnTo>
                  <a:pt x="171654" y="162203"/>
                </a:lnTo>
                <a:lnTo>
                  <a:pt x="179067" y="173352"/>
                </a:lnTo>
                <a:lnTo>
                  <a:pt x="186064" y="184137"/>
                </a:lnTo>
                <a:lnTo>
                  <a:pt x="192647" y="194561"/>
                </a:lnTo>
                <a:lnTo>
                  <a:pt x="198818" y="204625"/>
                </a:lnTo>
                <a:lnTo>
                  <a:pt x="204578" y="214331"/>
                </a:lnTo>
                <a:lnTo>
                  <a:pt x="207898" y="220091"/>
                </a:lnTo>
                <a:lnTo>
                  <a:pt x="209169" y="220091"/>
                </a:lnTo>
                <a:lnTo>
                  <a:pt x="208430" y="203362"/>
                </a:lnTo>
                <a:lnTo>
                  <a:pt x="207811" y="188061"/>
                </a:lnTo>
                <a:lnTo>
                  <a:pt x="207312" y="174183"/>
                </a:lnTo>
                <a:lnTo>
                  <a:pt x="206931" y="161723"/>
                </a:lnTo>
                <a:lnTo>
                  <a:pt x="206671" y="150675"/>
                </a:lnTo>
                <a:lnTo>
                  <a:pt x="206501" y="135255"/>
                </a:lnTo>
                <a:lnTo>
                  <a:pt x="206501" y="0"/>
                </a:lnTo>
                <a:lnTo>
                  <a:pt x="261238" y="0"/>
                </a:lnTo>
                <a:lnTo>
                  <a:pt x="261238" y="298704"/>
                </a:lnTo>
                <a:lnTo>
                  <a:pt x="203834" y="298704"/>
                </a:lnTo>
                <a:lnTo>
                  <a:pt x="106552" y="161162"/>
                </a:lnTo>
                <a:lnTo>
                  <a:pt x="99890" y="151774"/>
                </a:lnTo>
                <a:lnTo>
                  <a:pt x="93174" y="141995"/>
                </a:lnTo>
                <a:lnTo>
                  <a:pt x="86400" y="131829"/>
                </a:lnTo>
                <a:lnTo>
                  <a:pt x="79565" y="121280"/>
                </a:lnTo>
                <a:lnTo>
                  <a:pt x="72667" y="110351"/>
                </a:lnTo>
                <a:lnTo>
                  <a:pt x="65702" y="99044"/>
                </a:lnTo>
                <a:lnTo>
                  <a:pt x="58666" y="87365"/>
                </a:lnTo>
                <a:lnTo>
                  <a:pt x="53339" y="78359"/>
                </a:lnTo>
                <a:lnTo>
                  <a:pt x="52069" y="78359"/>
                </a:lnTo>
                <a:lnTo>
                  <a:pt x="52806" y="94184"/>
                </a:lnTo>
                <a:lnTo>
                  <a:pt x="53424" y="108920"/>
                </a:lnTo>
                <a:lnTo>
                  <a:pt x="53923" y="122560"/>
                </a:lnTo>
                <a:lnTo>
                  <a:pt x="54303" y="135099"/>
                </a:lnTo>
                <a:lnTo>
                  <a:pt x="54564" y="146533"/>
                </a:lnTo>
                <a:lnTo>
                  <a:pt x="54707" y="156856"/>
                </a:lnTo>
                <a:lnTo>
                  <a:pt x="54737" y="163449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05863" y="108051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17980" y="1080515"/>
            <a:ext cx="250951" cy="304292"/>
          </a:xfrm>
          <a:custGeom>
            <a:avLst/>
            <a:gdLst/>
            <a:ahLst/>
            <a:cxnLst/>
            <a:rect l="l" t="t" r="r" b="b"/>
            <a:pathLst>
              <a:path w="250951" h="304292">
                <a:moveTo>
                  <a:pt x="0" y="0"/>
                </a:moveTo>
                <a:lnTo>
                  <a:pt x="54737" y="0"/>
                </a:lnTo>
                <a:lnTo>
                  <a:pt x="54737" y="171069"/>
                </a:lnTo>
                <a:lnTo>
                  <a:pt x="55226" y="186216"/>
                </a:lnTo>
                <a:lnTo>
                  <a:pt x="56694" y="199601"/>
                </a:lnTo>
                <a:lnTo>
                  <a:pt x="59141" y="211225"/>
                </a:lnTo>
                <a:lnTo>
                  <a:pt x="62356" y="220599"/>
                </a:lnTo>
                <a:lnTo>
                  <a:pt x="68871" y="232638"/>
                </a:lnTo>
                <a:lnTo>
                  <a:pt x="77181" y="242225"/>
                </a:lnTo>
                <a:lnTo>
                  <a:pt x="87121" y="249300"/>
                </a:lnTo>
                <a:lnTo>
                  <a:pt x="98263" y="254045"/>
                </a:lnTo>
                <a:lnTo>
                  <a:pt x="110567" y="256963"/>
                </a:lnTo>
                <a:lnTo>
                  <a:pt x="124086" y="258055"/>
                </a:lnTo>
                <a:lnTo>
                  <a:pt x="125475" y="258063"/>
                </a:lnTo>
                <a:lnTo>
                  <a:pt x="139106" y="257156"/>
                </a:lnTo>
                <a:lnTo>
                  <a:pt x="151552" y="254434"/>
                </a:lnTo>
                <a:lnTo>
                  <a:pt x="162815" y="249897"/>
                </a:lnTo>
                <a:lnTo>
                  <a:pt x="173951" y="242099"/>
                </a:lnTo>
                <a:lnTo>
                  <a:pt x="182234" y="232475"/>
                </a:lnTo>
                <a:lnTo>
                  <a:pt x="188721" y="220599"/>
                </a:lnTo>
                <a:lnTo>
                  <a:pt x="192094" y="210641"/>
                </a:lnTo>
                <a:lnTo>
                  <a:pt x="194488" y="198922"/>
                </a:lnTo>
                <a:lnTo>
                  <a:pt x="195904" y="185441"/>
                </a:lnTo>
                <a:lnTo>
                  <a:pt x="196342" y="171069"/>
                </a:lnTo>
                <a:lnTo>
                  <a:pt x="196342" y="0"/>
                </a:lnTo>
                <a:lnTo>
                  <a:pt x="250951" y="0"/>
                </a:lnTo>
                <a:lnTo>
                  <a:pt x="250951" y="175895"/>
                </a:lnTo>
                <a:lnTo>
                  <a:pt x="250679" y="189464"/>
                </a:lnTo>
                <a:lnTo>
                  <a:pt x="249833" y="201968"/>
                </a:lnTo>
                <a:lnTo>
                  <a:pt x="246415" y="222808"/>
                </a:lnTo>
                <a:lnTo>
                  <a:pt x="242874" y="234693"/>
                </a:lnTo>
                <a:lnTo>
                  <a:pt x="236485" y="249270"/>
                </a:lnTo>
                <a:lnTo>
                  <a:pt x="229848" y="260065"/>
                </a:lnTo>
                <a:lnTo>
                  <a:pt x="216982" y="274668"/>
                </a:lnTo>
                <a:lnTo>
                  <a:pt x="207001" y="282611"/>
                </a:lnTo>
                <a:lnTo>
                  <a:pt x="190085" y="292058"/>
                </a:lnTo>
                <a:lnTo>
                  <a:pt x="178190" y="296632"/>
                </a:lnTo>
                <a:lnTo>
                  <a:pt x="167258" y="299720"/>
                </a:lnTo>
                <a:lnTo>
                  <a:pt x="155542" y="302036"/>
                </a:lnTo>
                <a:lnTo>
                  <a:pt x="143063" y="303543"/>
                </a:lnTo>
                <a:lnTo>
                  <a:pt x="129801" y="304239"/>
                </a:lnTo>
                <a:lnTo>
                  <a:pt x="124840" y="304292"/>
                </a:lnTo>
                <a:lnTo>
                  <a:pt x="111221" y="303882"/>
                </a:lnTo>
                <a:lnTo>
                  <a:pt x="98441" y="302652"/>
                </a:lnTo>
                <a:lnTo>
                  <a:pt x="86523" y="300602"/>
                </a:lnTo>
                <a:lnTo>
                  <a:pt x="69827" y="295925"/>
                </a:lnTo>
                <a:lnTo>
                  <a:pt x="58171" y="291097"/>
                </a:lnTo>
                <a:lnTo>
                  <a:pt x="39023" y="279145"/>
                </a:lnTo>
                <a:lnTo>
                  <a:pt x="29697" y="270589"/>
                </a:lnTo>
                <a:lnTo>
                  <a:pt x="17982" y="255300"/>
                </a:lnTo>
                <a:lnTo>
                  <a:pt x="11988" y="244029"/>
                </a:lnTo>
                <a:lnTo>
                  <a:pt x="5407" y="225896"/>
                </a:lnTo>
                <a:lnTo>
                  <a:pt x="2663" y="213166"/>
                </a:lnTo>
                <a:lnTo>
                  <a:pt x="865" y="198021"/>
                </a:lnTo>
                <a:lnTo>
                  <a:pt x="143" y="185174"/>
                </a:lnTo>
                <a:lnTo>
                  <a:pt x="0" y="17589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73759" y="1080515"/>
            <a:ext cx="194437" cy="298704"/>
          </a:xfrm>
          <a:custGeom>
            <a:avLst/>
            <a:gdLst/>
            <a:ahLst/>
            <a:cxnLst/>
            <a:rect l="l" t="t" r="r" b="b"/>
            <a:pathLst>
              <a:path w="194437" h="298704">
                <a:moveTo>
                  <a:pt x="0" y="0"/>
                </a:moveTo>
                <a:lnTo>
                  <a:pt x="54737" y="0"/>
                </a:lnTo>
                <a:lnTo>
                  <a:pt x="54737" y="252984"/>
                </a:lnTo>
                <a:lnTo>
                  <a:pt x="194437" y="252984"/>
                </a:lnTo>
                <a:lnTo>
                  <a:pt x="1944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0750" y="1080515"/>
            <a:ext cx="282613" cy="298704"/>
          </a:xfrm>
          <a:custGeom>
            <a:avLst/>
            <a:gdLst/>
            <a:ahLst/>
            <a:cxnLst/>
            <a:rect l="l" t="t" r="r" b="b"/>
            <a:pathLst>
              <a:path w="282613" h="298704">
                <a:moveTo>
                  <a:pt x="0" y="0"/>
                </a:moveTo>
                <a:lnTo>
                  <a:pt x="58254" y="0"/>
                </a:lnTo>
                <a:lnTo>
                  <a:pt x="113626" y="148462"/>
                </a:lnTo>
                <a:lnTo>
                  <a:pt x="119621" y="164787"/>
                </a:lnTo>
                <a:lnTo>
                  <a:pt x="124334" y="177669"/>
                </a:lnTo>
                <a:lnTo>
                  <a:pt x="127768" y="187143"/>
                </a:lnTo>
                <a:lnTo>
                  <a:pt x="132242" y="199824"/>
                </a:lnTo>
                <a:lnTo>
                  <a:pt x="136437" y="212023"/>
                </a:lnTo>
                <a:lnTo>
                  <a:pt x="141084" y="225679"/>
                </a:lnTo>
                <a:lnTo>
                  <a:pt x="141973" y="225679"/>
                </a:lnTo>
                <a:lnTo>
                  <a:pt x="147147" y="210480"/>
                </a:lnTo>
                <a:lnTo>
                  <a:pt x="151222" y="198664"/>
                </a:lnTo>
                <a:lnTo>
                  <a:pt x="156627" y="183447"/>
                </a:lnTo>
                <a:lnTo>
                  <a:pt x="160613" y="172496"/>
                </a:lnTo>
                <a:lnTo>
                  <a:pt x="165882" y="158121"/>
                </a:lnTo>
                <a:lnTo>
                  <a:pt x="169430" y="148462"/>
                </a:lnTo>
                <a:lnTo>
                  <a:pt x="224802" y="0"/>
                </a:lnTo>
                <a:lnTo>
                  <a:pt x="282613" y="0"/>
                </a:lnTo>
                <a:lnTo>
                  <a:pt x="165861" y="298704"/>
                </a:lnTo>
                <a:lnTo>
                  <a:pt x="116751" y="29870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2912" y="1080515"/>
            <a:ext cx="201599" cy="298704"/>
          </a:xfrm>
          <a:custGeom>
            <a:avLst/>
            <a:gdLst/>
            <a:ahLst/>
            <a:cxnLst/>
            <a:rect l="l" t="t" r="r" b="b"/>
            <a:pathLst>
              <a:path w="201599" h="298704">
                <a:moveTo>
                  <a:pt x="0" y="0"/>
                </a:moveTo>
                <a:lnTo>
                  <a:pt x="193560" y="0"/>
                </a:lnTo>
                <a:lnTo>
                  <a:pt x="193560" y="45720"/>
                </a:lnTo>
                <a:lnTo>
                  <a:pt x="54698" y="45720"/>
                </a:lnTo>
                <a:lnTo>
                  <a:pt x="54698" y="123062"/>
                </a:lnTo>
                <a:lnTo>
                  <a:pt x="173913" y="123062"/>
                </a:lnTo>
                <a:lnTo>
                  <a:pt x="173913" y="168783"/>
                </a:lnTo>
                <a:lnTo>
                  <a:pt x="54698" y="168783"/>
                </a:lnTo>
                <a:lnTo>
                  <a:pt x="54698" y="252984"/>
                </a:lnTo>
                <a:lnTo>
                  <a:pt x="201599" y="252984"/>
                </a:lnTo>
                <a:lnTo>
                  <a:pt x="20159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9020" y="1074927"/>
            <a:ext cx="291084" cy="309880"/>
          </a:xfrm>
          <a:custGeom>
            <a:avLst/>
            <a:gdLst/>
            <a:ahLst/>
            <a:cxnLst/>
            <a:rect l="l" t="t" r="r" b="b"/>
            <a:pathLst>
              <a:path w="291084" h="309880">
                <a:moveTo>
                  <a:pt x="145542" y="0"/>
                </a:moveTo>
                <a:lnTo>
                  <a:pt x="159259" y="467"/>
                </a:lnTo>
                <a:lnTo>
                  <a:pt x="172353" y="1871"/>
                </a:lnTo>
                <a:lnTo>
                  <a:pt x="184822" y="4210"/>
                </a:lnTo>
                <a:lnTo>
                  <a:pt x="196668" y="7486"/>
                </a:lnTo>
                <a:lnTo>
                  <a:pt x="207263" y="11430"/>
                </a:lnTo>
                <a:lnTo>
                  <a:pt x="219156" y="17096"/>
                </a:lnTo>
                <a:lnTo>
                  <a:pt x="230178" y="23691"/>
                </a:lnTo>
                <a:lnTo>
                  <a:pt x="240330" y="31232"/>
                </a:lnTo>
                <a:lnTo>
                  <a:pt x="249611" y="39737"/>
                </a:lnTo>
                <a:lnTo>
                  <a:pt x="260908" y="52927"/>
                </a:lnTo>
                <a:lnTo>
                  <a:pt x="267945" y="63342"/>
                </a:lnTo>
                <a:lnTo>
                  <a:pt x="274084" y="74544"/>
                </a:lnTo>
                <a:lnTo>
                  <a:pt x="279318" y="86523"/>
                </a:lnTo>
                <a:lnTo>
                  <a:pt x="284881" y="103952"/>
                </a:lnTo>
                <a:lnTo>
                  <a:pt x="287583" y="116053"/>
                </a:lnTo>
                <a:lnTo>
                  <a:pt x="289526" y="128620"/>
                </a:lnTo>
                <a:lnTo>
                  <a:pt x="290697" y="141640"/>
                </a:lnTo>
                <a:lnTo>
                  <a:pt x="291084" y="154939"/>
                </a:lnTo>
                <a:lnTo>
                  <a:pt x="290687" y="168395"/>
                </a:lnTo>
                <a:lnTo>
                  <a:pt x="289507" y="181410"/>
                </a:lnTo>
                <a:lnTo>
                  <a:pt x="287556" y="193971"/>
                </a:lnTo>
                <a:lnTo>
                  <a:pt x="284845" y="206067"/>
                </a:lnTo>
                <a:lnTo>
                  <a:pt x="281431" y="217550"/>
                </a:lnTo>
                <a:lnTo>
                  <a:pt x="276620" y="229938"/>
                </a:lnTo>
                <a:lnTo>
                  <a:pt x="270899" y="241501"/>
                </a:lnTo>
                <a:lnTo>
                  <a:pt x="264276" y="252257"/>
                </a:lnTo>
                <a:lnTo>
                  <a:pt x="256762" y="262223"/>
                </a:lnTo>
                <a:lnTo>
                  <a:pt x="244040" y="275472"/>
                </a:lnTo>
                <a:lnTo>
                  <a:pt x="234227" y="283414"/>
                </a:lnTo>
                <a:lnTo>
                  <a:pt x="223543" y="290387"/>
                </a:lnTo>
                <a:lnTo>
                  <a:pt x="211989" y="296384"/>
                </a:lnTo>
                <a:lnTo>
                  <a:pt x="196006" y="302607"/>
                </a:lnTo>
                <a:lnTo>
                  <a:pt x="184124" y="305828"/>
                </a:lnTo>
                <a:lnTo>
                  <a:pt x="171618" y="308114"/>
                </a:lnTo>
                <a:lnTo>
                  <a:pt x="158489" y="309464"/>
                </a:lnTo>
                <a:lnTo>
                  <a:pt x="145542" y="309880"/>
                </a:lnTo>
                <a:lnTo>
                  <a:pt x="131824" y="309412"/>
                </a:lnTo>
                <a:lnTo>
                  <a:pt x="118730" y="308008"/>
                </a:lnTo>
                <a:lnTo>
                  <a:pt x="106261" y="305669"/>
                </a:lnTo>
                <a:lnTo>
                  <a:pt x="94415" y="302393"/>
                </a:lnTo>
                <a:lnTo>
                  <a:pt x="83819" y="298450"/>
                </a:lnTo>
                <a:lnTo>
                  <a:pt x="71880" y="292846"/>
                </a:lnTo>
                <a:lnTo>
                  <a:pt x="60838" y="286266"/>
                </a:lnTo>
                <a:lnTo>
                  <a:pt x="50685" y="278718"/>
                </a:lnTo>
                <a:lnTo>
                  <a:pt x="41411" y="270212"/>
                </a:lnTo>
                <a:lnTo>
                  <a:pt x="30107" y="256956"/>
                </a:lnTo>
                <a:lnTo>
                  <a:pt x="23102" y="246555"/>
                </a:lnTo>
                <a:lnTo>
                  <a:pt x="16975" y="235353"/>
                </a:lnTo>
                <a:lnTo>
                  <a:pt x="11743" y="223332"/>
                </a:lnTo>
                <a:lnTo>
                  <a:pt x="6153" y="205927"/>
                </a:lnTo>
                <a:lnTo>
                  <a:pt x="3445" y="193826"/>
                </a:lnTo>
                <a:lnTo>
                  <a:pt x="1521" y="181259"/>
                </a:lnTo>
                <a:lnTo>
                  <a:pt x="374" y="168239"/>
                </a:lnTo>
                <a:lnTo>
                  <a:pt x="0" y="154939"/>
                </a:lnTo>
                <a:lnTo>
                  <a:pt x="383" y="141484"/>
                </a:lnTo>
                <a:lnTo>
                  <a:pt x="1539" y="128469"/>
                </a:lnTo>
                <a:lnTo>
                  <a:pt x="3472" y="115908"/>
                </a:lnTo>
                <a:lnTo>
                  <a:pt x="6190" y="103812"/>
                </a:lnTo>
                <a:lnTo>
                  <a:pt x="9652" y="92329"/>
                </a:lnTo>
                <a:lnTo>
                  <a:pt x="14468" y="79979"/>
                </a:lnTo>
                <a:lnTo>
                  <a:pt x="20187" y="68405"/>
                </a:lnTo>
                <a:lnTo>
                  <a:pt x="26792" y="57614"/>
                </a:lnTo>
                <a:lnTo>
                  <a:pt x="34265" y="47617"/>
                </a:lnTo>
                <a:lnTo>
                  <a:pt x="46900" y="34438"/>
                </a:lnTo>
                <a:lnTo>
                  <a:pt x="56703" y="26536"/>
                </a:lnTo>
                <a:lnTo>
                  <a:pt x="67391" y="19585"/>
                </a:lnTo>
                <a:lnTo>
                  <a:pt x="78973" y="13564"/>
                </a:lnTo>
                <a:lnTo>
                  <a:pt x="95077" y="7272"/>
                </a:lnTo>
                <a:lnTo>
                  <a:pt x="106959" y="4051"/>
                </a:lnTo>
                <a:lnTo>
                  <a:pt x="119465" y="1765"/>
                </a:lnTo>
                <a:lnTo>
                  <a:pt x="132594" y="415"/>
                </a:lnTo>
                <a:lnTo>
                  <a:pt x="145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25827" y="1074927"/>
            <a:ext cx="224790" cy="309880"/>
          </a:xfrm>
          <a:custGeom>
            <a:avLst/>
            <a:gdLst/>
            <a:ahLst/>
            <a:cxnLst/>
            <a:rect l="l" t="t" r="r" b="b"/>
            <a:pathLst>
              <a:path w="224790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6" y="2539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3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7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5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6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8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1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70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90" y="253111"/>
                </a:lnTo>
                <a:lnTo>
                  <a:pt x="224790" y="300227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3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25118" y="1074927"/>
            <a:ext cx="291109" cy="309880"/>
          </a:xfrm>
          <a:custGeom>
            <a:avLst/>
            <a:gdLst/>
            <a:ahLst/>
            <a:cxnLst/>
            <a:rect l="l" t="t" r="r" b="b"/>
            <a:pathLst>
              <a:path w="291109" h="309880">
                <a:moveTo>
                  <a:pt x="145554" y="0"/>
                </a:moveTo>
                <a:lnTo>
                  <a:pt x="159247" y="467"/>
                </a:lnTo>
                <a:lnTo>
                  <a:pt x="172329" y="1871"/>
                </a:lnTo>
                <a:lnTo>
                  <a:pt x="184799" y="4210"/>
                </a:lnTo>
                <a:lnTo>
                  <a:pt x="196657" y="7486"/>
                </a:lnTo>
                <a:lnTo>
                  <a:pt x="207276" y="11430"/>
                </a:lnTo>
                <a:lnTo>
                  <a:pt x="219195" y="17095"/>
                </a:lnTo>
                <a:lnTo>
                  <a:pt x="230230" y="23689"/>
                </a:lnTo>
                <a:lnTo>
                  <a:pt x="240380" y="31228"/>
                </a:lnTo>
                <a:lnTo>
                  <a:pt x="249642" y="39730"/>
                </a:lnTo>
                <a:lnTo>
                  <a:pt x="260934" y="52927"/>
                </a:lnTo>
                <a:lnTo>
                  <a:pt x="267970" y="63342"/>
                </a:lnTo>
                <a:lnTo>
                  <a:pt x="274110" y="74544"/>
                </a:lnTo>
                <a:lnTo>
                  <a:pt x="279343" y="86523"/>
                </a:lnTo>
                <a:lnTo>
                  <a:pt x="284906" y="103952"/>
                </a:lnTo>
                <a:lnTo>
                  <a:pt x="287609" y="116053"/>
                </a:lnTo>
                <a:lnTo>
                  <a:pt x="289551" y="128620"/>
                </a:lnTo>
                <a:lnTo>
                  <a:pt x="290722" y="141640"/>
                </a:lnTo>
                <a:lnTo>
                  <a:pt x="291109" y="154939"/>
                </a:lnTo>
                <a:lnTo>
                  <a:pt x="290713" y="168395"/>
                </a:lnTo>
                <a:lnTo>
                  <a:pt x="289533" y="181410"/>
                </a:lnTo>
                <a:lnTo>
                  <a:pt x="287581" y="193971"/>
                </a:lnTo>
                <a:lnTo>
                  <a:pt x="284870" y="206067"/>
                </a:lnTo>
                <a:lnTo>
                  <a:pt x="281457" y="217550"/>
                </a:lnTo>
                <a:lnTo>
                  <a:pt x="276645" y="229938"/>
                </a:lnTo>
                <a:lnTo>
                  <a:pt x="270924" y="241501"/>
                </a:lnTo>
                <a:lnTo>
                  <a:pt x="264302" y="252257"/>
                </a:lnTo>
                <a:lnTo>
                  <a:pt x="256787" y="262223"/>
                </a:lnTo>
                <a:lnTo>
                  <a:pt x="244093" y="275471"/>
                </a:lnTo>
                <a:lnTo>
                  <a:pt x="234288" y="283411"/>
                </a:lnTo>
                <a:lnTo>
                  <a:pt x="223598" y="290384"/>
                </a:lnTo>
                <a:lnTo>
                  <a:pt x="212023" y="296380"/>
                </a:lnTo>
                <a:lnTo>
                  <a:pt x="195994" y="302607"/>
                </a:lnTo>
                <a:lnTo>
                  <a:pt x="184100" y="305828"/>
                </a:lnTo>
                <a:lnTo>
                  <a:pt x="171595" y="308114"/>
                </a:lnTo>
                <a:lnTo>
                  <a:pt x="158478" y="309464"/>
                </a:lnTo>
                <a:lnTo>
                  <a:pt x="145554" y="309880"/>
                </a:lnTo>
                <a:lnTo>
                  <a:pt x="131858" y="309412"/>
                </a:lnTo>
                <a:lnTo>
                  <a:pt x="118775" y="308009"/>
                </a:lnTo>
                <a:lnTo>
                  <a:pt x="106305" y="305670"/>
                </a:lnTo>
                <a:lnTo>
                  <a:pt x="94447" y="302396"/>
                </a:lnTo>
                <a:lnTo>
                  <a:pt x="83819" y="298450"/>
                </a:lnTo>
                <a:lnTo>
                  <a:pt x="71910" y="292838"/>
                </a:lnTo>
                <a:lnTo>
                  <a:pt x="60876" y="286247"/>
                </a:lnTo>
                <a:lnTo>
                  <a:pt x="50721" y="278686"/>
                </a:lnTo>
                <a:lnTo>
                  <a:pt x="41448" y="270165"/>
                </a:lnTo>
                <a:lnTo>
                  <a:pt x="30147" y="256959"/>
                </a:lnTo>
                <a:lnTo>
                  <a:pt x="23132" y="246562"/>
                </a:lnTo>
                <a:lnTo>
                  <a:pt x="17017" y="235364"/>
                </a:lnTo>
                <a:lnTo>
                  <a:pt x="11799" y="223349"/>
                </a:lnTo>
                <a:lnTo>
                  <a:pt x="6204" y="205928"/>
                </a:lnTo>
                <a:lnTo>
                  <a:pt x="3484" y="193829"/>
                </a:lnTo>
                <a:lnTo>
                  <a:pt x="1543" y="181264"/>
                </a:lnTo>
                <a:lnTo>
                  <a:pt x="381" y="168246"/>
                </a:lnTo>
                <a:lnTo>
                  <a:pt x="0" y="154939"/>
                </a:lnTo>
                <a:lnTo>
                  <a:pt x="390" y="141486"/>
                </a:lnTo>
                <a:lnTo>
                  <a:pt x="1560" y="128473"/>
                </a:lnTo>
                <a:lnTo>
                  <a:pt x="3510" y="115913"/>
                </a:lnTo>
                <a:lnTo>
                  <a:pt x="6239" y="103818"/>
                </a:lnTo>
                <a:lnTo>
                  <a:pt x="9702" y="92329"/>
                </a:lnTo>
                <a:lnTo>
                  <a:pt x="14508" y="79983"/>
                </a:lnTo>
                <a:lnTo>
                  <a:pt x="20211" y="68412"/>
                </a:lnTo>
                <a:lnTo>
                  <a:pt x="26813" y="57625"/>
                </a:lnTo>
                <a:lnTo>
                  <a:pt x="34314" y="47630"/>
                </a:lnTo>
                <a:lnTo>
                  <a:pt x="46989" y="34427"/>
                </a:lnTo>
                <a:lnTo>
                  <a:pt x="56800" y="26517"/>
                </a:lnTo>
                <a:lnTo>
                  <a:pt x="67490" y="19559"/>
                </a:lnTo>
                <a:lnTo>
                  <a:pt x="79058" y="13535"/>
                </a:lnTo>
                <a:lnTo>
                  <a:pt x="95100" y="7273"/>
                </a:lnTo>
                <a:lnTo>
                  <a:pt x="106992" y="4052"/>
                </a:lnTo>
                <a:lnTo>
                  <a:pt x="119496" y="1766"/>
                </a:lnTo>
                <a:lnTo>
                  <a:pt x="132614" y="416"/>
                </a:lnTo>
                <a:lnTo>
                  <a:pt x="14555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2912" y="1623567"/>
            <a:ext cx="5998946" cy="309880"/>
          </a:xfrm>
          <a:custGeom>
            <a:avLst/>
            <a:gdLst/>
            <a:ahLst/>
            <a:cxnLst/>
            <a:rect l="l" t="t" r="r" b="b"/>
            <a:pathLst>
              <a:path w="5998946" h="309880">
                <a:moveTo>
                  <a:pt x="5581243" y="93091"/>
                </a:moveTo>
                <a:lnTo>
                  <a:pt x="5581243" y="85471"/>
                </a:lnTo>
                <a:lnTo>
                  <a:pt x="5581995" y="77050"/>
                </a:lnTo>
                <a:lnTo>
                  <a:pt x="5586727" y="65086"/>
                </a:lnTo>
                <a:lnTo>
                  <a:pt x="5595848" y="56007"/>
                </a:lnTo>
                <a:lnTo>
                  <a:pt x="5609792" y="49692"/>
                </a:lnTo>
                <a:lnTo>
                  <a:pt x="5622550" y="47097"/>
                </a:lnTo>
                <a:lnTo>
                  <a:pt x="5637504" y="46228"/>
                </a:lnTo>
                <a:lnTo>
                  <a:pt x="5639472" y="46239"/>
                </a:lnTo>
                <a:lnTo>
                  <a:pt x="5651619" y="46790"/>
                </a:lnTo>
                <a:lnTo>
                  <a:pt x="5664298" y="48149"/>
                </a:lnTo>
                <a:lnTo>
                  <a:pt x="5677509" y="50292"/>
                </a:lnTo>
                <a:lnTo>
                  <a:pt x="5685302" y="51972"/>
                </a:lnTo>
                <a:lnTo>
                  <a:pt x="5697279" y="55119"/>
                </a:lnTo>
                <a:lnTo>
                  <a:pt x="5709541" y="59004"/>
                </a:lnTo>
                <a:lnTo>
                  <a:pt x="5722086" y="63627"/>
                </a:lnTo>
                <a:lnTo>
                  <a:pt x="5722086" y="16764"/>
                </a:lnTo>
                <a:lnTo>
                  <a:pt x="5706518" y="11133"/>
                </a:lnTo>
                <a:lnTo>
                  <a:pt x="5694096" y="7699"/>
                </a:lnTo>
                <a:lnTo>
                  <a:pt x="5680557" y="4699"/>
                </a:lnTo>
                <a:lnTo>
                  <a:pt x="5670407" y="2915"/>
                </a:lnTo>
                <a:lnTo>
                  <a:pt x="5657735" y="1286"/>
                </a:lnTo>
                <a:lnTo>
                  <a:pt x="5645117" y="319"/>
                </a:lnTo>
                <a:lnTo>
                  <a:pt x="5632551" y="0"/>
                </a:lnTo>
                <a:lnTo>
                  <a:pt x="5626893" y="82"/>
                </a:lnTo>
                <a:lnTo>
                  <a:pt x="5613651" y="976"/>
                </a:lnTo>
                <a:lnTo>
                  <a:pt x="5601221" y="2854"/>
                </a:lnTo>
                <a:lnTo>
                  <a:pt x="5589625" y="5715"/>
                </a:lnTo>
                <a:lnTo>
                  <a:pt x="5577803" y="9979"/>
                </a:lnTo>
                <a:lnTo>
                  <a:pt x="5566492" y="15761"/>
                </a:lnTo>
                <a:lnTo>
                  <a:pt x="5556351" y="22860"/>
                </a:lnTo>
                <a:lnTo>
                  <a:pt x="5548104" y="30590"/>
                </a:lnTo>
                <a:lnTo>
                  <a:pt x="5540260" y="40554"/>
                </a:lnTo>
                <a:lnTo>
                  <a:pt x="5533872" y="51943"/>
                </a:lnTo>
                <a:lnTo>
                  <a:pt x="5528659" y="66730"/>
                </a:lnTo>
                <a:lnTo>
                  <a:pt x="5526381" y="79352"/>
                </a:lnTo>
                <a:lnTo>
                  <a:pt x="5525617" y="93091"/>
                </a:lnTo>
                <a:lnTo>
                  <a:pt x="5526274" y="105404"/>
                </a:lnTo>
                <a:lnTo>
                  <a:pt x="5528650" y="117958"/>
                </a:lnTo>
                <a:lnTo>
                  <a:pt x="5532729" y="128778"/>
                </a:lnTo>
                <a:lnTo>
                  <a:pt x="5542741" y="143744"/>
                </a:lnTo>
                <a:lnTo>
                  <a:pt x="5551906" y="152400"/>
                </a:lnTo>
                <a:lnTo>
                  <a:pt x="5567696" y="162006"/>
                </a:lnTo>
                <a:lnTo>
                  <a:pt x="5579846" y="166878"/>
                </a:lnTo>
                <a:lnTo>
                  <a:pt x="5588297" y="169558"/>
                </a:lnTo>
                <a:lnTo>
                  <a:pt x="5600515" y="172920"/>
                </a:lnTo>
                <a:lnTo>
                  <a:pt x="5613120" y="175895"/>
                </a:lnTo>
                <a:lnTo>
                  <a:pt x="5613459" y="175963"/>
                </a:lnTo>
                <a:lnTo>
                  <a:pt x="5626141" y="178661"/>
                </a:lnTo>
                <a:lnTo>
                  <a:pt x="5638266" y="181356"/>
                </a:lnTo>
                <a:lnTo>
                  <a:pt x="5646140" y="183261"/>
                </a:lnTo>
                <a:lnTo>
                  <a:pt x="5653379" y="185674"/>
                </a:lnTo>
                <a:lnTo>
                  <a:pt x="5659729" y="188595"/>
                </a:lnTo>
                <a:lnTo>
                  <a:pt x="5666206" y="191643"/>
                </a:lnTo>
                <a:lnTo>
                  <a:pt x="5671286" y="195453"/>
                </a:lnTo>
                <a:lnTo>
                  <a:pt x="5674969" y="200152"/>
                </a:lnTo>
                <a:lnTo>
                  <a:pt x="5678652" y="204851"/>
                </a:lnTo>
                <a:lnTo>
                  <a:pt x="5680557" y="210947"/>
                </a:lnTo>
                <a:lnTo>
                  <a:pt x="5680557" y="227203"/>
                </a:lnTo>
                <a:lnTo>
                  <a:pt x="5678525" y="234442"/>
                </a:lnTo>
                <a:lnTo>
                  <a:pt x="5674461" y="240284"/>
                </a:lnTo>
                <a:lnTo>
                  <a:pt x="5670524" y="246253"/>
                </a:lnTo>
                <a:lnTo>
                  <a:pt x="5665190" y="250825"/>
                </a:lnTo>
                <a:lnTo>
                  <a:pt x="5658586" y="254254"/>
                </a:lnTo>
                <a:lnTo>
                  <a:pt x="5651982" y="257683"/>
                </a:lnTo>
                <a:lnTo>
                  <a:pt x="5644489" y="260096"/>
                </a:lnTo>
                <a:lnTo>
                  <a:pt x="5636107" y="261493"/>
                </a:lnTo>
                <a:lnTo>
                  <a:pt x="5623457" y="263147"/>
                </a:lnTo>
                <a:lnTo>
                  <a:pt x="5610707" y="263652"/>
                </a:lnTo>
                <a:lnTo>
                  <a:pt x="5605172" y="263586"/>
                </a:lnTo>
                <a:lnTo>
                  <a:pt x="5592353" y="262916"/>
                </a:lnTo>
                <a:lnTo>
                  <a:pt x="5579756" y="261504"/>
                </a:lnTo>
                <a:lnTo>
                  <a:pt x="5567400" y="259334"/>
                </a:lnTo>
                <a:lnTo>
                  <a:pt x="5560636" y="257790"/>
                </a:lnTo>
                <a:lnTo>
                  <a:pt x="5548672" y="254452"/>
                </a:lnTo>
                <a:lnTo>
                  <a:pt x="5536523" y="250304"/>
                </a:lnTo>
                <a:lnTo>
                  <a:pt x="5524220" y="245364"/>
                </a:lnTo>
                <a:lnTo>
                  <a:pt x="5524220" y="291592"/>
                </a:lnTo>
                <a:lnTo>
                  <a:pt x="5537538" y="297765"/>
                </a:lnTo>
                <a:lnTo>
                  <a:pt x="5549751" y="301777"/>
                </a:lnTo>
                <a:lnTo>
                  <a:pt x="5563463" y="305054"/>
                </a:lnTo>
                <a:lnTo>
                  <a:pt x="5573321" y="306838"/>
                </a:lnTo>
                <a:lnTo>
                  <a:pt x="5585882" y="308518"/>
                </a:lnTo>
                <a:lnTo>
                  <a:pt x="5598546" y="309537"/>
                </a:lnTo>
                <a:lnTo>
                  <a:pt x="5611342" y="309880"/>
                </a:lnTo>
                <a:lnTo>
                  <a:pt x="5612216" y="309878"/>
                </a:lnTo>
                <a:lnTo>
                  <a:pt x="5625615" y="309490"/>
                </a:lnTo>
                <a:lnTo>
                  <a:pt x="5638495" y="308422"/>
                </a:lnTo>
                <a:lnTo>
                  <a:pt x="5650844" y="306685"/>
                </a:lnTo>
                <a:lnTo>
                  <a:pt x="5662650" y="304292"/>
                </a:lnTo>
                <a:lnTo>
                  <a:pt x="5680874" y="298679"/>
                </a:lnTo>
                <a:lnTo>
                  <a:pt x="5692313" y="293476"/>
                </a:lnTo>
                <a:lnTo>
                  <a:pt x="5702528" y="287274"/>
                </a:lnTo>
                <a:lnTo>
                  <a:pt x="5712933" y="278597"/>
                </a:lnTo>
                <a:lnTo>
                  <a:pt x="5721237" y="269000"/>
                </a:lnTo>
                <a:lnTo>
                  <a:pt x="5727928" y="258064"/>
                </a:lnTo>
                <a:lnTo>
                  <a:pt x="5733639" y="242735"/>
                </a:lnTo>
                <a:lnTo>
                  <a:pt x="5736017" y="230090"/>
                </a:lnTo>
                <a:lnTo>
                  <a:pt x="5736818" y="216281"/>
                </a:lnTo>
                <a:lnTo>
                  <a:pt x="5736811" y="214882"/>
                </a:lnTo>
                <a:lnTo>
                  <a:pt x="5735825" y="200769"/>
                </a:lnTo>
                <a:lnTo>
                  <a:pt x="5733194" y="188408"/>
                </a:lnTo>
                <a:lnTo>
                  <a:pt x="5728944" y="177800"/>
                </a:lnTo>
                <a:lnTo>
                  <a:pt x="5725354" y="171619"/>
                </a:lnTo>
                <a:lnTo>
                  <a:pt x="5717440" y="161635"/>
                </a:lnTo>
                <a:lnTo>
                  <a:pt x="5707735" y="153416"/>
                </a:lnTo>
                <a:lnTo>
                  <a:pt x="5700780" y="148920"/>
                </a:lnTo>
                <a:lnTo>
                  <a:pt x="5689475" y="143257"/>
                </a:lnTo>
                <a:lnTo>
                  <a:pt x="5677128" y="138811"/>
                </a:lnTo>
                <a:lnTo>
                  <a:pt x="5665787" y="135525"/>
                </a:lnTo>
                <a:lnTo>
                  <a:pt x="5653500" y="132386"/>
                </a:lnTo>
                <a:lnTo>
                  <a:pt x="5640806" y="129540"/>
                </a:lnTo>
                <a:lnTo>
                  <a:pt x="5632805" y="127889"/>
                </a:lnTo>
                <a:lnTo>
                  <a:pt x="5625185" y="126111"/>
                </a:lnTo>
                <a:lnTo>
                  <a:pt x="5618073" y="124079"/>
                </a:lnTo>
                <a:lnTo>
                  <a:pt x="5610834" y="122174"/>
                </a:lnTo>
                <a:lnTo>
                  <a:pt x="5604611" y="119634"/>
                </a:lnTo>
                <a:lnTo>
                  <a:pt x="5599023" y="116459"/>
                </a:lnTo>
                <a:lnTo>
                  <a:pt x="5593562" y="113284"/>
                </a:lnTo>
                <a:lnTo>
                  <a:pt x="5589244" y="109220"/>
                </a:lnTo>
                <a:lnTo>
                  <a:pt x="5585942" y="104267"/>
                </a:lnTo>
                <a:lnTo>
                  <a:pt x="5582767" y="99314"/>
                </a:lnTo>
                <a:lnTo>
                  <a:pt x="5581243" y="93091"/>
                </a:lnTo>
                <a:close/>
              </a:path>
              <a:path w="5998946" h="309880">
                <a:moveTo>
                  <a:pt x="4719290" y="170771"/>
                </a:moveTo>
                <a:lnTo>
                  <a:pt x="4718786" y="156972"/>
                </a:lnTo>
                <a:lnTo>
                  <a:pt x="4719088" y="146369"/>
                </a:lnTo>
                <a:lnTo>
                  <a:pt x="4720405" y="133296"/>
                </a:lnTo>
                <a:lnTo>
                  <a:pt x="4722792" y="121082"/>
                </a:lnTo>
                <a:lnTo>
                  <a:pt x="4726279" y="109728"/>
                </a:lnTo>
                <a:lnTo>
                  <a:pt x="4732786" y="95243"/>
                </a:lnTo>
                <a:lnTo>
                  <a:pt x="4739488" y="84515"/>
                </a:lnTo>
                <a:lnTo>
                  <a:pt x="4747361" y="75057"/>
                </a:lnTo>
                <a:lnTo>
                  <a:pt x="4757366" y="66112"/>
                </a:lnTo>
                <a:lnTo>
                  <a:pt x="4767986" y="59147"/>
                </a:lnTo>
                <a:lnTo>
                  <a:pt x="4779746" y="53594"/>
                </a:lnTo>
                <a:lnTo>
                  <a:pt x="4795155" y="48913"/>
                </a:lnTo>
                <a:lnTo>
                  <a:pt x="4807749" y="46895"/>
                </a:lnTo>
                <a:lnTo>
                  <a:pt x="4821021" y="46228"/>
                </a:lnTo>
                <a:lnTo>
                  <a:pt x="4825691" y="46285"/>
                </a:lnTo>
                <a:lnTo>
                  <a:pt x="4838271" y="46995"/>
                </a:lnTo>
                <a:lnTo>
                  <a:pt x="4851120" y="48514"/>
                </a:lnTo>
                <a:lnTo>
                  <a:pt x="4859189" y="49835"/>
                </a:lnTo>
                <a:lnTo>
                  <a:pt x="4871443" y="52587"/>
                </a:lnTo>
                <a:lnTo>
                  <a:pt x="4884394" y="56261"/>
                </a:lnTo>
                <a:lnTo>
                  <a:pt x="4884394" y="9779"/>
                </a:lnTo>
                <a:lnTo>
                  <a:pt x="4866929" y="5004"/>
                </a:lnTo>
                <a:lnTo>
                  <a:pt x="4853787" y="2540"/>
                </a:lnTo>
                <a:lnTo>
                  <a:pt x="4830997" y="325"/>
                </a:lnTo>
                <a:lnTo>
                  <a:pt x="4817846" y="0"/>
                </a:lnTo>
                <a:lnTo>
                  <a:pt x="4813369" y="67"/>
                </a:lnTo>
                <a:lnTo>
                  <a:pt x="4799874" y="847"/>
                </a:lnTo>
                <a:lnTo>
                  <a:pt x="4786937" y="2488"/>
                </a:lnTo>
                <a:lnTo>
                  <a:pt x="4774554" y="4989"/>
                </a:lnTo>
                <a:lnTo>
                  <a:pt x="4762718" y="8350"/>
                </a:lnTo>
                <a:lnTo>
                  <a:pt x="4751425" y="12573"/>
                </a:lnTo>
                <a:lnTo>
                  <a:pt x="4731677" y="22484"/>
                </a:lnTo>
                <a:lnTo>
                  <a:pt x="4721077" y="29539"/>
                </a:lnTo>
                <a:lnTo>
                  <a:pt x="4711364" y="37451"/>
                </a:lnTo>
                <a:lnTo>
                  <a:pt x="4702530" y="46228"/>
                </a:lnTo>
                <a:lnTo>
                  <a:pt x="4689943" y="62246"/>
                </a:lnTo>
                <a:lnTo>
                  <a:pt x="4683328" y="73051"/>
                </a:lnTo>
                <a:lnTo>
                  <a:pt x="4677570" y="84603"/>
                </a:lnTo>
                <a:lnTo>
                  <a:pt x="4672685" y="96901"/>
                </a:lnTo>
                <a:lnTo>
                  <a:pt x="4668770" y="109365"/>
                </a:lnTo>
                <a:lnTo>
                  <a:pt x="4665918" y="121531"/>
                </a:lnTo>
                <a:lnTo>
                  <a:pt x="4663888" y="134068"/>
                </a:lnTo>
                <a:lnTo>
                  <a:pt x="4662674" y="146980"/>
                </a:lnTo>
                <a:lnTo>
                  <a:pt x="4662271" y="160274"/>
                </a:lnTo>
                <a:lnTo>
                  <a:pt x="4662564" y="171772"/>
                </a:lnTo>
                <a:lnTo>
                  <a:pt x="4663664" y="184833"/>
                </a:lnTo>
                <a:lnTo>
                  <a:pt x="4665586" y="197400"/>
                </a:lnTo>
                <a:lnTo>
                  <a:pt x="4668337" y="209487"/>
                </a:lnTo>
                <a:lnTo>
                  <a:pt x="4671923" y="221107"/>
                </a:lnTo>
                <a:lnTo>
                  <a:pt x="4678982" y="237698"/>
                </a:lnTo>
                <a:lnTo>
                  <a:pt x="4685304" y="248768"/>
                </a:lnTo>
                <a:lnTo>
                  <a:pt x="4692643" y="259025"/>
                </a:lnTo>
                <a:lnTo>
                  <a:pt x="4701006" y="268478"/>
                </a:lnTo>
                <a:lnTo>
                  <a:pt x="4714839" y="280631"/>
                </a:lnTo>
                <a:lnTo>
                  <a:pt x="4725304" y="287665"/>
                </a:lnTo>
                <a:lnTo>
                  <a:pt x="4736735" y="293813"/>
                </a:lnTo>
                <a:lnTo>
                  <a:pt x="4749139" y="299085"/>
                </a:lnTo>
                <a:lnTo>
                  <a:pt x="4763962" y="303791"/>
                </a:lnTo>
                <a:lnTo>
                  <a:pt x="4775955" y="306462"/>
                </a:lnTo>
                <a:lnTo>
                  <a:pt x="4788595" y="308364"/>
                </a:lnTo>
                <a:lnTo>
                  <a:pt x="4801881" y="309501"/>
                </a:lnTo>
                <a:lnTo>
                  <a:pt x="4815814" y="309880"/>
                </a:lnTo>
                <a:lnTo>
                  <a:pt x="4828261" y="309605"/>
                </a:lnTo>
                <a:lnTo>
                  <a:pt x="4840958" y="308748"/>
                </a:lnTo>
                <a:lnTo>
                  <a:pt x="4853279" y="307340"/>
                </a:lnTo>
                <a:lnTo>
                  <a:pt x="4875213" y="303295"/>
                </a:lnTo>
                <a:lnTo>
                  <a:pt x="4887061" y="300228"/>
                </a:lnTo>
                <a:lnTo>
                  <a:pt x="4887061" y="253111"/>
                </a:lnTo>
                <a:lnTo>
                  <a:pt x="4879149" y="255553"/>
                </a:lnTo>
                <a:lnTo>
                  <a:pt x="4866882" y="258622"/>
                </a:lnTo>
                <a:lnTo>
                  <a:pt x="4854041" y="260985"/>
                </a:lnTo>
                <a:lnTo>
                  <a:pt x="4844545" y="262229"/>
                </a:lnTo>
                <a:lnTo>
                  <a:pt x="4831856" y="263296"/>
                </a:lnTo>
                <a:lnTo>
                  <a:pt x="4819370" y="263652"/>
                </a:lnTo>
                <a:lnTo>
                  <a:pt x="4814200" y="263567"/>
                </a:lnTo>
                <a:lnTo>
                  <a:pt x="4800956" y="262515"/>
                </a:lnTo>
                <a:lnTo>
                  <a:pt x="4788582" y="260257"/>
                </a:lnTo>
                <a:lnTo>
                  <a:pt x="4777079" y="256794"/>
                </a:lnTo>
                <a:lnTo>
                  <a:pt x="4765614" y="251770"/>
                </a:lnTo>
                <a:lnTo>
                  <a:pt x="4754880" y="244971"/>
                </a:lnTo>
                <a:lnTo>
                  <a:pt x="4745456" y="236601"/>
                </a:lnTo>
                <a:lnTo>
                  <a:pt x="4737263" y="226622"/>
                </a:lnTo>
                <a:lnTo>
                  <a:pt x="4730798" y="215657"/>
                </a:lnTo>
                <a:lnTo>
                  <a:pt x="4725644" y="203327"/>
                </a:lnTo>
                <a:lnTo>
                  <a:pt x="4723320" y="195623"/>
                </a:lnTo>
                <a:lnTo>
                  <a:pt x="4720801" y="183660"/>
                </a:lnTo>
                <a:lnTo>
                  <a:pt x="4719290" y="170771"/>
                </a:lnTo>
                <a:close/>
              </a:path>
              <a:path w="5998946" h="309880">
                <a:moveTo>
                  <a:pt x="3223615" y="93091"/>
                </a:moveTo>
                <a:lnTo>
                  <a:pt x="3223615" y="85471"/>
                </a:lnTo>
                <a:lnTo>
                  <a:pt x="3224367" y="77050"/>
                </a:lnTo>
                <a:lnTo>
                  <a:pt x="3229099" y="65086"/>
                </a:lnTo>
                <a:lnTo>
                  <a:pt x="3238220" y="56007"/>
                </a:lnTo>
                <a:lnTo>
                  <a:pt x="3252164" y="49692"/>
                </a:lnTo>
                <a:lnTo>
                  <a:pt x="3264922" y="47097"/>
                </a:lnTo>
                <a:lnTo>
                  <a:pt x="3279876" y="46228"/>
                </a:lnTo>
                <a:lnTo>
                  <a:pt x="3281844" y="46239"/>
                </a:lnTo>
                <a:lnTo>
                  <a:pt x="3293991" y="46790"/>
                </a:lnTo>
                <a:lnTo>
                  <a:pt x="3306670" y="48149"/>
                </a:lnTo>
                <a:lnTo>
                  <a:pt x="3319881" y="50292"/>
                </a:lnTo>
                <a:lnTo>
                  <a:pt x="3327674" y="51972"/>
                </a:lnTo>
                <a:lnTo>
                  <a:pt x="3339651" y="55119"/>
                </a:lnTo>
                <a:lnTo>
                  <a:pt x="3351913" y="59004"/>
                </a:lnTo>
                <a:lnTo>
                  <a:pt x="3364458" y="63627"/>
                </a:lnTo>
                <a:lnTo>
                  <a:pt x="3364458" y="16764"/>
                </a:lnTo>
                <a:lnTo>
                  <a:pt x="3348890" y="11133"/>
                </a:lnTo>
                <a:lnTo>
                  <a:pt x="3336468" y="7699"/>
                </a:lnTo>
                <a:lnTo>
                  <a:pt x="3322929" y="4699"/>
                </a:lnTo>
                <a:lnTo>
                  <a:pt x="3312779" y="2915"/>
                </a:lnTo>
                <a:lnTo>
                  <a:pt x="3300107" y="1286"/>
                </a:lnTo>
                <a:lnTo>
                  <a:pt x="3287489" y="319"/>
                </a:lnTo>
                <a:lnTo>
                  <a:pt x="3274923" y="0"/>
                </a:lnTo>
                <a:lnTo>
                  <a:pt x="3269265" y="82"/>
                </a:lnTo>
                <a:lnTo>
                  <a:pt x="3256023" y="976"/>
                </a:lnTo>
                <a:lnTo>
                  <a:pt x="3243593" y="2854"/>
                </a:lnTo>
                <a:lnTo>
                  <a:pt x="3231997" y="5715"/>
                </a:lnTo>
                <a:lnTo>
                  <a:pt x="3220175" y="9979"/>
                </a:lnTo>
                <a:lnTo>
                  <a:pt x="3208864" y="15761"/>
                </a:lnTo>
                <a:lnTo>
                  <a:pt x="3198723" y="22860"/>
                </a:lnTo>
                <a:lnTo>
                  <a:pt x="3190476" y="30590"/>
                </a:lnTo>
                <a:lnTo>
                  <a:pt x="3182632" y="40554"/>
                </a:lnTo>
                <a:lnTo>
                  <a:pt x="3176244" y="51943"/>
                </a:lnTo>
                <a:lnTo>
                  <a:pt x="3171031" y="66730"/>
                </a:lnTo>
                <a:lnTo>
                  <a:pt x="3168753" y="79352"/>
                </a:lnTo>
                <a:lnTo>
                  <a:pt x="3167989" y="93091"/>
                </a:lnTo>
                <a:lnTo>
                  <a:pt x="3168646" y="105404"/>
                </a:lnTo>
                <a:lnTo>
                  <a:pt x="3171022" y="117958"/>
                </a:lnTo>
                <a:lnTo>
                  <a:pt x="3175101" y="128778"/>
                </a:lnTo>
                <a:lnTo>
                  <a:pt x="3185113" y="143744"/>
                </a:lnTo>
                <a:lnTo>
                  <a:pt x="3194278" y="152400"/>
                </a:lnTo>
                <a:lnTo>
                  <a:pt x="3210068" y="162006"/>
                </a:lnTo>
                <a:lnTo>
                  <a:pt x="3222218" y="166878"/>
                </a:lnTo>
                <a:lnTo>
                  <a:pt x="3230669" y="169558"/>
                </a:lnTo>
                <a:lnTo>
                  <a:pt x="3242887" y="172920"/>
                </a:lnTo>
                <a:lnTo>
                  <a:pt x="3255492" y="175895"/>
                </a:lnTo>
                <a:lnTo>
                  <a:pt x="3255831" y="175963"/>
                </a:lnTo>
                <a:lnTo>
                  <a:pt x="3268513" y="178661"/>
                </a:lnTo>
                <a:lnTo>
                  <a:pt x="3280638" y="181356"/>
                </a:lnTo>
                <a:lnTo>
                  <a:pt x="3288512" y="183261"/>
                </a:lnTo>
                <a:lnTo>
                  <a:pt x="3295751" y="185674"/>
                </a:lnTo>
                <a:lnTo>
                  <a:pt x="3302101" y="188595"/>
                </a:lnTo>
                <a:lnTo>
                  <a:pt x="3308578" y="191643"/>
                </a:lnTo>
                <a:lnTo>
                  <a:pt x="3313658" y="195453"/>
                </a:lnTo>
                <a:lnTo>
                  <a:pt x="3317341" y="200152"/>
                </a:lnTo>
                <a:lnTo>
                  <a:pt x="3321024" y="204851"/>
                </a:lnTo>
                <a:lnTo>
                  <a:pt x="3322929" y="210947"/>
                </a:lnTo>
                <a:lnTo>
                  <a:pt x="3322929" y="227203"/>
                </a:lnTo>
                <a:lnTo>
                  <a:pt x="3320897" y="234442"/>
                </a:lnTo>
                <a:lnTo>
                  <a:pt x="3316833" y="240284"/>
                </a:lnTo>
                <a:lnTo>
                  <a:pt x="3312896" y="246253"/>
                </a:lnTo>
                <a:lnTo>
                  <a:pt x="3307562" y="250825"/>
                </a:lnTo>
                <a:lnTo>
                  <a:pt x="3300958" y="254254"/>
                </a:lnTo>
                <a:lnTo>
                  <a:pt x="3294354" y="257683"/>
                </a:lnTo>
                <a:lnTo>
                  <a:pt x="3286861" y="260096"/>
                </a:lnTo>
                <a:lnTo>
                  <a:pt x="3278479" y="261493"/>
                </a:lnTo>
                <a:lnTo>
                  <a:pt x="3265829" y="263147"/>
                </a:lnTo>
                <a:lnTo>
                  <a:pt x="3253079" y="263652"/>
                </a:lnTo>
                <a:lnTo>
                  <a:pt x="3247544" y="263586"/>
                </a:lnTo>
                <a:lnTo>
                  <a:pt x="3234725" y="262916"/>
                </a:lnTo>
                <a:lnTo>
                  <a:pt x="3222128" y="261504"/>
                </a:lnTo>
                <a:lnTo>
                  <a:pt x="3209772" y="259334"/>
                </a:lnTo>
                <a:lnTo>
                  <a:pt x="3203008" y="257790"/>
                </a:lnTo>
                <a:lnTo>
                  <a:pt x="3191044" y="254452"/>
                </a:lnTo>
                <a:lnTo>
                  <a:pt x="3178895" y="250304"/>
                </a:lnTo>
                <a:lnTo>
                  <a:pt x="3166592" y="245364"/>
                </a:lnTo>
                <a:lnTo>
                  <a:pt x="3166592" y="291592"/>
                </a:lnTo>
                <a:lnTo>
                  <a:pt x="3179910" y="297765"/>
                </a:lnTo>
                <a:lnTo>
                  <a:pt x="3192123" y="301777"/>
                </a:lnTo>
                <a:lnTo>
                  <a:pt x="3205835" y="305054"/>
                </a:lnTo>
                <a:lnTo>
                  <a:pt x="3215693" y="306838"/>
                </a:lnTo>
                <a:lnTo>
                  <a:pt x="3228254" y="308518"/>
                </a:lnTo>
                <a:lnTo>
                  <a:pt x="3240918" y="309537"/>
                </a:lnTo>
                <a:lnTo>
                  <a:pt x="3253714" y="309880"/>
                </a:lnTo>
                <a:lnTo>
                  <a:pt x="3254588" y="309878"/>
                </a:lnTo>
                <a:lnTo>
                  <a:pt x="3267987" y="309490"/>
                </a:lnTo>
                <a:lnTo>
                  <a:pt x="3280867" y="308422"/>
                </a:lnTo>
                <a:lnTo>
                  <a:pt x="3293216" y="306685"/>
                </a:lnTo>
                <a:lnTo>
                  <a:pt x="3305022" y="304292"/>
                </a:lnTo>
                <a:lnTo>
                  <a:pt x="3323246" y="298679"/>
                </a:lnTo>
                <a:lnTo>
                  <a:pt x="3334685" y="293476"/>
                </a:lnTo>
                <a:lnTo>
                  <a:pt x="3344900" y="287274"/>
                </a:lnTo>
                <a:lnTo>
                  <a:pt x="3355305" y="278597"/>
                </a:lnTo>
                <a:lnTo>
                  <a:pt x="3363609" y="269000"/>
                </a:lnTo>
                <a:lnTo>
                  <a:pt x="3370300" y="258064"/>
                </a:lnTo>
                <a:lnTo>
                  <a:pt x="3376011" y="242735"/>
                </a:lnTo>
                <a:lnTo>
                  <a:pt x="3378389" y="230090"/>
                </a:lnTo>
                <a:lnTo>
                  <a:pt x="3379190" y="216281"/>
                </a:lnTo>
                <a:lnTo>
                  <a:pt x="3379183" y="214882"/>
                </a:lnTo>
                <a:lnTo>
                  <a:pt x="3378197" y="200769"/>
                </a:lnTo>
                <a:lnTo>
                  <a:pt x="3375566" y="188408"/>
                </a:lnTo>
                <a:lnTo>
                  <a:pt x="3371316" y="177800"/>
                </a:lnTo>
                <a:lnTo>
                  <a:pt x="3367726" y="171619"/>
                </a:lnTo>
                <a:lnTo>
                  <a:pt x="3359812" y="161635"/>
                </a:lnTo>
                <a:lnTo>
                  <a:pt x="3350107" y="153416"/>
                </a:lnTo>
                <a:lnTo>
                  <a:pt x="3343152" y="148920"/>
                </a:lnTo>
                <a:lnTo>
                  <a:pt x="3331847" y="143257"/>
                </a:lnTo>
                <a:lnTo>
                  <a:pt x="3319500" y="138811"/>
                </a:lnTo>
                <a:lnTo>
                  <a:pt x="3308159" y="135525"/>
                </a:lnTo>
                <a:lnTo>
                  <a:pt x="3295872" y="132386"/>
                </a:lnTo>
                <a:lnTo>
                  <a:pt x="3283178" y="129540"/>
                </a:lnTo>
                <a:lnTo>
                  <a:pt x="3275177" y="127889"/>
                </a:lnTo>
                <a:lnTo>
                  <a:pt x="3267557" y="126111"/>
                </a:lnTo>
                <a:lnTo>
                  <a:pt x="3260445" y="124079"/>
                </a:lnTo>
                <a:lnTo>
                  <a:pt x="3253206" y="122174"/>
                </a:lnTo>
                <a:lnTo>
                  <a:pt x="3246983" y="119634"/>
                </a:lnTo>
                <a:lnTo>
                  <a:pt x="3241395" y="116459"/>
                </a:lnTo>
                <a:lnTo>
                  <a:pt x="3235934" y="113284"/>
                </a:lnTo>
                <a:lnTo>
                  <a:pt x="3231616" y="109220"/>
                </a:lnTo>
                <a:lnTo>
                  <a:pt x="3228314" y="104267"/>
                </a:lnTo>
                <a:lnTo>
                  <a:pt x="3225139" y="99314"/>
                </a:lnTo>
                <a:lnTo>
                  <a:pt x="3223615" y="93091"/>
                </a:lnTo>
                <a:close/>
              </a:path>
              <a:path w="5998946" h="309880">
                <a:moveTo>
                  <a:pt x="2998994" y="308114"/>
                </a:moveTo>
                <a:lnTo>
                  <a:pt x="3011499" y="305828"/>
                </a:lnTo>
                <a:lnTo>
                  <a:pt x="3023381" y="302607"/>
                </a:lnTo>
                <a:lnTo>
                  <a:pt x="3034639" y="298450"/>
                </a:lnTo>
                <a:lnTo>
                  <a:pt x="3050919" y="290387"/>
                </a:lnTo>
                <a:lnTo>
                  <a:pt x="3061603" y="283414"/>
                </a:lnTo>
                <a:lnTo>
                  <a:pt x="3071416" y="275472"/>
                </a:lnTo>
                <a:lnTo>
                  <a:pt x="3080359" y="266573"/>
                </a:lnTo>
                <a:lnTo>
                  <a:pt x="3091652" y="252257"/>
                </a:lnTo>
                <a:lnTo>
                  <a:pt x="3098274" y="241501"/>
                </a:lnTo>
                <a:lnTo>
                  <a:pt x="3103996" y="229938"/>
                </a:lnTo>
                <a:lnTo>
                  <a:pt x="3108807" y="217551"/>
                </a:lnTo>
                <a:lnTo>
                  <a:pt x="3112220" y="206067"/>
                </a:lnTo>
                <a:lnTo>
                  <a:pt x="3114931" y="193971"/>
                </a:lnTo>
                <a:lnTo>
                  <a:pt x="3116883" y="181410"/>
                </a:lnTo>
                <a:lnTo>
                  <a:pt x="3118063" y="168395"/>
                </a:lnTo>
                <a:lnTo>
                  <a:pt x="3118459" y="154940"/>
                </a:lnTo>
                <a:lnTo>
                  <a:pt x="3118072" y="141640"/>
                </a:lnTo>
                <a:lnTo>
                  <a:pt x="3116901" y="128620"/>
                </a:lnTo>
                <a:lnTo>
                  <a:pt x="3114959" y="116053"/>
                </a:lnTo>
                <a:lnTo>
                  <a:pt x="3112257" y="103952"/>
                </a:lnTo>
                <a:lnTo>
                  <a:pt x="3108807" y="92329"/>
                </a:lnTo>
                <a:lnTo>
                  <a:pt x="3101460" y="74544"/>
                </a:lnTo>
                <a:lnTo>
                  <a:pt x="3095321" y="63342"/>
                </a:lnTo>
                <a:lnTo>
                  <a:pt x="3088284" y="52927"/>
                </a:lnTo>
                <a:lnTo>
                  <a:pt x="3080359" y="43307"/>
                </a:lnTo>
                <a:lnTo>
                  <a:pt x="3067706" y="31232"/>
                </a:lnTo>
                <a:lnTo>
                  <a:pt x="3057554" y="23691"/>
                </a:lnTo>
                <a:lnTo>
                  <a:pt x="3046532" y="17096"/>
                </a:lnTo>
                <a:lnTo>
                  <a:pt x="3034639" y="11430"/>
                </a:lnTo>
                <a:lnTo>
                  <a:pt x="3024044" y="7486"/>
                </a:lnTo>
                <a:lnTo>
                  <a:pt x="3012198" y="4210"/>
                </a:lnTo>
                <a:lnTo>
                  <a:pt x="2999728" y="1871"/>
                </a:lnTo>
                <a:lnTo>
                  <a:pt x="2986635" y="467"/>
                </a:lnTo>
                <a:lnTo>
                  <a:pt x="2972917" y="0"/>
                </a:lnTo>
                <a:lnTo>
                  <a:pt x="2959970" y="415"/>
                </a:lnTo>
                <a:lnTo>
                  <a:pt x="2946840" y="1765"/>
                </a:lnTo>
                <a:lnTo>
                  <a:pt x="2934335" y="4051"/>
                </a:lnTo>
                <a:lnTo>
                  <a:pt x="2922453" y="7272"/>
                </a:lnTo>
                <a:lnTo>
                  <a:pt x="2911195" y="11430"/>
                </a:lnTo>
                <a:lnTo>
                  <a:pt x="2894767" y="19585"/>
                </a:lnTo>
                <a:lnTo>
                  <a:pt x="2884078" y="26536"/>
                </a:lnTo>
                <a:lnTo>
                  <a:pt x="2874275" y="34438"/>
                </a:lnTo>
                <a:lnTo>
                  <a:pt x="2865348" y="43307"/>
                </a:lnTo>
                <a:lnTo>
                  <a:pt x="2854167" y="57614"/>
                </a:lnTo>
                <a:lnTo>
                  <a:pt x="2847562" y="68405"/>
                </a:lnTo>
                <a:lnTo>
                  <a:pt x="2841843" y="79979"/>
                </a:lnTo>
                <a:lnTo>
                  <a:pt x="2837027" y="92329"/>
                </a:lnTo>
                <a:lnTo>
                  <a:pt x="2833565" y="103812"/>
                </a:lnTo>
                <a:lnTo>
                  <a:pt x="2830848" y="115908"/>
                </a:lnTo>
                <a:lnTo>
                  <a:pt x="2828914" y="128469"/>
                </a:lnTo>
                <a:lnTo>
                  <a:pt x="2827759" y="141484"/>
                </a:lnTo>
                <a:lnTo>
                  <a:pt x="2827375" y="154940"/>
                </a:lnTo>
                <a:lnTo>
                  <a:pt x="2827750" y="168239"/>
                </a:lnTo>
                <a:lnTo>
                  <a:pt x="2828896" y="181259"/>
                </a:lnTo>
                <a:lnTo>
                  <a:pt x="2830821" y="193826"/>
                </a:lnTo>
                <a:lnTo>
                  <a:pt x="2833529" y="205927"/>
                </a:lnTo>
                <a:lnTo>
                  <a:pt x="2837027" y="217551"/>
                </a:lnTo>
                <a:lnTo>
                  <a:pt x="2844351" y="235353"/>
                </a:lnTo>
                <a:lnTo>
                  <a:pt x="2850478" y="246555"/>
                </a:lnTo>
                <a:lnTo>
                  <a:pt x="2857482" y="256956"/>
                </a:lnTo>
                <a:lnTo>
                  <a:pt x="2865348" y="266573"/>
                </a:lnTo>
                <a:lnTo>
                  <a:pt x="2878060" y="278718"/>
                </a:lnTo>
                <a:lnTo>
                  <a:pt x="2888213" y="286266"/>
                </a:lnTo>
                <a:lnTo>
                  <a:pt x="2888020" y="193806"/>
                </a:lnTo>
                <a:lnTo>
                  <a:pt x="2885716" y="181808"/>
                </a:lnTo>
                <a:lnTo>
                  <a:pt x="2884344" y="168852"/>
                </a:lnTo>
                <a:lnTo>
                  <a:pt x="2883890" y="154940"/>
                </a:lnTo>
                <a:lnTo>
                  <a:pt x="2884170" y="143925"/>
                </a:lnTo>
                <a:lnTo>
                  <a:pt x="2885345" y="130765"/>
                </a:lnTo>
                <a:lnTo>
                  <a:pt x="2887448" y="118561"/>
                </a:lnTo>
                <a:lnTo>
                  <a:pt x="2890494" y="107315"/>
                </a:lnTo>
                <a:lnTo>
                  <a:pt x="2895719" y="94043"/>
                </a:lnTo>
                <a:lnTo>
                  <a:pt x="2901832" y="82910"/>
                </a:lnTo>
                <a:lnTo>
                  <a:pt x="2909036" y="73279"/>
                </a:lnTo>
                <a:lnTo>
                  <a:pt x="2915725" y="66417"/>
                </a:lnTo>
                <a:lnTo>
                  <a:pt x="2925867" y="58754"/>
                </a:lnTo>
                <a:lnTo>
                  <a:pt x="2937230" y="52959"/>
                </a:lnTo>
                <a:lnTo>
                  <a:pt x="2947271" y="49539"/>
                </a:lnTo>
                <a:lnTo>
                  <a:pt x="2959705" y="47061"/>
                </a:lnTo>
                <a:lnTo>
                  <a:pt x="2972917" y="46228"/>
                </a:lnTo>
                <a:lnTo>
                  <a:pt x="2984320" y="46844"/>
                </a:lnTo>
                <a:lnTo>
                  <a:pt x="2996865" y="49093"/>
                </a:lnTo>
                <a:lnTo>
                  <a:pt x="3008604" y="52959"/>
                </a:lnTo>
                <a:lnTo>
                  <a:pt x="3017071" y="57047"/>
                </a:lnTo>
                <a:lnTo>
                  <a:pt x="3027499" y="64214"/>
                </a:lnTo>
                <a:lnTo>
                  <a:pt x="3036798" y="73279"/>
                </a:lnTo>
                <a:lnTo>
                  <a:pt x="3044317" y="83452"/>
                </a:lnTo>
                <a:lnTo>
                  <a:pt x="3050346" y="94661"/>
                </a:lnTo>
                <a:lnTo>
                  <a:pt x="3055340" y="107315"/>
                </a:lnTo>
                <a:lnTo>
                  <a:pt x="3057814" y="116073"/>
                </a:lnTo>
                <a:lnTo>
                  <a:pt x="3060118" y="128071"/>
                </a:lnTo>
                <a:lnTo>
                  <a:pt x="3061490" y="141027"/>
                </a:lnTo>
                <a:lnTo>
                  <a:pt x="3061944" y="154940"/>
                </a:lnTo>
                <a:lnTo>
                  <a:pt x="3061664" y="165954"/>
                </a:lnTo>
                <a:lnTo>
                  <a:pt x="3060489" y="179114"/>
                </a:lnTo>
                <a:lnTo>
                  <a:pt x="3058386" y="191318"/>
                </a:lnTo>
                <a:lnTo>
                  <a:pt x="3055340" y="202565"/>
                </a:lnTo>
                <a:lnTo>
                  <a:pt x="3050059" y="215892"/>
                </a:lnTo>
                <a:lnTo>
                  <a:pt x="3043974" y="226996"/>
                </a:lnTo>
                <a:lnTo>
                  <a:pt x="3036798" y="236601"/>
                </a:lnTo>
                <a:lnTo>
                  <a:pt x="3030095" y="243293"/>
                </a:lnTo>
                <a:lnTo>
                  <a:pt x="3019958" y="250958"/>
                </a:lnTo>
                <a:lnTo>
                  <a:pt x="3008604" y="256794"/>
                </a:lnTo>
                <a:lnTo>
                  <a:pt x="2998547" y="260301"/>
                </a:lnTo>
                <a:lnTo>
                  <a:pt x="2986121" y="262814"/>
                </a:lnTo>
                <a:lnTo>
                  <a:pt x="2972917" y="263652"/>
                </a:lnTo>
                <a:lnTo>
                  <a:pt x="2961498" y="263030"/>
                </a:lnTo>
                <a:lnTo>
                  <a:pt x="2948961" y="260749"/>
                </a:lnTo>
                <a:lnTo>
                  <a:pt x="2937230" y="256794"/>
                </a:lnTo>
                <a:lnTo>
                  <a:pt x="2928790" y="252714"/>
                </a:lnTo>
                <a:lnTo>
                  <a:pt x="2918300" y="245531"/>
                </a:lnTo>
                <a:lnTo>
                  <a:pt x="2909036" y="236601"/>
                </a:lnTo>
                <a:lnTo>
                  <a:pt x="2901488" y="226457"/>
                </a:lnTo>
                <a:lnTo>
                  <a:pt x="2895432" y="215275"/>
                </a:lnTo>
                <a:lnTo>
                  <a:pt x="2899255" y="292846"/>
                </a:lnTo>
                <a:lnTo>
                  <a:pt x="2911195" y="298450"/>
                </a:lnTo>
                <a:lnTo>
                  <a:pt x="2921790" y="302393"/>
                </a:lnTo>
                <a:lnTo>
                  <a:pt x="2933636" y="305669"/>
                </a:lnTo>
                <a:lnTo>
                  <a:pt x="2946106" y="308008"/>
                </a:lnTo>
                <a:lnTo>
                  <a:pt x="2959200" y="309412"/>
                </a:lnTo>
                <a:lnTo>
                  <a:pt x="2972917" y="309880"/>
                </a:lnTo>
                <a:lnTo>
                  <a:pt x="2985864" y="309464"/>
                </a:lnTo>
                <a:lnTo>
                  <a:pt x="2998994" y="308114"/>
                </a:lnTo>
                <a:close/>
              </a:path>
              <a:path w="5998946" h="309880">
                <a:moveTo>
                  <a:pt x="2890494" y="202565"/>
                </a:moveTo>
                <a:lnTo>
                  <a:pt x="2888020" y="193806"/>
                </a:lnTo>
                <a:lnTo>
                  <a:pt x="2888213" y="286266"/>
                </a:lnTo>
                <a:lnTo>
                  <a:pt x="2899255" y="292846"/>
                </a:lnTo>
                <a:lnTo>
                  <a:pt x="2895432" y="215275"/>
                </a:lnTo>
                <a:lnTo>
                  <a:pt x="2890494" y="202565"/>
                </a:lnTo>
                <a:close/>
              </a:path>
              <a:path w="5998946" h="309880">
                <a:moveTo>
                  <a:pt x="2617694" y="170771"/>
                </a:moveTo>
                <a:lnTo>
                  <a:pt x="2617190" y="156972"/>
                </a:lnTo>
                <a:lnTo>
                  <a:pt x="2617492" y="146369"/>
                </a:lnTo>
                <a:lnTo>
                  <a:pt x="2618809" y="133296"/>
                </a:lnTo>
                <a:lnTo>
                  <a:pt x="2621196" y="121082"/>
                </a:lnTo>
                <a:lnTo>
                  <a:pt x="2624683" y="109728"/>
                </a:lnTo>
                <a:lnTo>
                  <a:pt x="2631190" y="95243"/>
                </a:lnTo>
                <a:lnTo>
                  <a:pt x="2637892" y="84515"/>
                </a:lnTo>
                <a:lnTo>
                  <a:pt x="2645765" y="75057"/>
                </a:lnTo>
                <a:lnTo>
                  <a:pt x="2655770" y="66112"/>
                </a:lnTo>
                <a:lnTo>
                  <a:pt x="2666390" y="59147"/>
                </a:lnTo>
                <a:lnTo>
                  <a:pt x="2678150" y="53594"/>
                </a:lnTo>
                <a:lnTo>
                  <a:pt x="2693559" y="48913"/>
                </a:lnTo>
                <a:lnTo>
                  <a:pt x="2706153" y="46895"/>
                </a:lnTo>
                <a:lnTo>
                  <a:pt x="2719425" y="46228"/>
                </a:lnTo>
                <a:lnTo>
                  <a:pt x="2724095" y="46285"/>
                </a:lnTo>
                <a:lnTo>
                  <a:pt x="2736675" y="46995"/>
                </a:lnTo>
                <a:lnTo>
                  <a:pt x="2749524" y="48514"/>
                </a:lnTo>
                <a:lnTo>
                  <a:pt x="2757593" y="49835"/>
                </a:lnTo>
                <a:lnTo>
                  <a:pt x="2769847" y="52587"/>
                </a:lnTo>
                <a:lnTo>
                  <a:pt x="2782798" y="56261"/>
                </a:lnTo>
                <a:lnTo>
                  <a:pt x="2782798" y="9779"/>
                </a:lnTo>
                <a:lnTo>
                  <a:pt x="2765333" y="5004"/>
                </a:lnTo>
                <a:lnTo>
                  <a:pt x="2752191" y="2540"/>
                </a:lnTo>
                <a:lnTo>
                  <a:pt x="2729401" y="325"/>
                </a:lnTo>
                <a:lnTo>
                  <a:pt x="2716250" y="0"/>
                </a:lnTo>
                <a:lnTo>
                  <a:pt x="2711773" y="67"/>
                </a:lnTo>
                <a:lnTo>
                  <a:pt x="2698278" y="847"/>
                </a:lnTo>
                <a:lnTo>
                  <a:pt x="2685341" y="2488"/>
                </a:lnTo>
                <a:lnTo>
                  <a:pt x="2672958" y="4989"/>
                </a:lnTo>
                <a:lnTo>
                  <a:pt x="2661122" y="8350"/>
                </a:lnTo>
                <a:lnTo>
                  <a:pt x="2649829" y="12573"/>
                </a:lnTo>
                <a:lnTo>
                  <a:pt x="2630081" y="22484"/>
                </a:lnTo>
                <a:lnTo>
                  <a:pt x="2619481" y="29539"/>
                </a:lnTo>
                <a:lnTo>
                  <a:pt x="2609768" y="37451"/>
                </a:lnTo>
                <a:lnTo>
                  <a:pt x="2600934" y="46228"/>
                </a:lnTo>
                <a:lnTo>
                  <a:pt x="2588347" y="62246"/>
                </a:lnTo>
                <a:lnTo>
                  <a:pt x="2581732" y="73051"/>
                </a:lnTo>
                <a:lnTo>
                  <a:pt x="2575974" y="84603"/>
                </a:lnTo>
                <a:lnTo>
                  <a:pt x="2571089" y="96901"/>
                </a:lnTo>
                <a:lnTo>
                  <a:pt x="2567174" y="109365"/>
                </a:lnTo>
                <a:lnTo>
                  <a:pt x="2564322" y="121531"/>
                </a:lnTo>
                <a:lnTo>
                  <a:pt x="2562292" y="134068"/>
                </a:lnTo>
                <a:lnTo>
                  <a:pt x="2561078" y="146980"/>
                </a:lnTo>
                <a:lnTo>
                  <a:pt x="2560675" y="160274"/>
                </a:lnTo>
                <a:lnTo>
                  <a:pt x="2560968" y="171772"/>
                </a:lnTo>
                <a:lnTo>
                  <a:pt x="2562068" y="184833"/>
                </a:lnTo>
                <a:lnTo>
                  <a:pt x="2563990" y="197400"/>
                </a:lnTo>
                <a:lnTo>
                  <a:pt x="2566741" y="209487"/>
                </a:lnTo>
                <a:lnTo>
                  <a:pt x="2570327" y="221107"/>
                </a:lnTo>
                <a:lnTo>
                  <a:pt x="2577386" y="237698"/>
                </a:lnTo>
                <a:lnTo>
                  <a:pt x="2583708" y="248768"/>
                </a:lnTo>
                <a:lnTo>
                  <a:pt x="2591047" y="259025"/>
                </a:lnTo>
                <a:lnTo>
                  <a:pt x="2599410" y="268478"/>
                </a:lnTo>
                <a:lnTo>
                  <a:pt x="2613243" y="280631"/>
                </a:lnTo>
                <a:lnTo>
                  <a:pt x="2623708" y="287665"/>
                </a:lnTo>
                <a:lnTo>
                  <a:pt x="2635139" y="293813"/>
                </a:lnTo>
                <a:lnTo>
                  <a:pt x="2647543" y="299085"/>
                </a:lnTo>
                <a:lnTo>
                  <a:pt x="2662366" y="303791"/>
                </a:lnTo>
                <a:lnTo>
                  <a:pt x="2674359" y="306462"/>
                </a:lnTo>
                <a:lnTo>
                  <a:pt x="2686999" y="308364"/>
                </a:lnTo>
                <a:lnTo>
                  <a:pt x="2700285" y="309501"/>
                </a:lnTo>
                <a:lnTo>
                  <a:pt x="2714218" y="309880"/>
                </a:lnTo>
                <a:lnTo>
                  <a:pt x="2726665" y="309605"/>
                </a:lnTo>
                <a:lnTo>
                  <a:pt x="2739362" y="308748"/>
                </a:lnTo>
                <a:lnTo>
                  <a:pt x="2751683" y="307340"/>
                </a:lnTo>
                <a:lnTo>
                  <a:pt x="2773617" y="303295"/>
                </a:lnTo>
                <a:lnTo>
                  <a:pt x="2785465" y="300228"/>
                </a:lnTo>
                <a:lnTo>
                  <a:pt x="2785465" y="253111"/>
                </a:lnTo>
                <a:lnTo>
                  <a:pt x="2777553" y="255553"/>
                </a:lnTo>
                <a:lnTo>
                  <a:pt x="2765286" y="258622"/>
                </a:lnTo>
                <a:lnTo>
                  <a:pt x="2752445" y="260985"/>
                </a:lnTo>
                <a:lnTo>
                  <a:pt x="2742949" y="262229"/>
                </a:lnTo>
                <a:lnTo>
                  <a:pt x="2730260" y="263296"/>
                </a:lnTo>
                <a:lnTo>
                  <a:pt x="2717774" y="263652"/>
                </a:lnTo>
                <a:lnTo>
                  <a:pt x="2712604" y="263567"/>
                </a:lnTo>
                <a:lnTo>
                  <a:pt x="2699360" y="262515"/>
                </a:lnTo>
                <a:lnTo>
                  <a:pt x="2686986" y="260257"/>
                </a:lnTo>
                <a:lnTo>
                  <a:pt x="2675483" y="256794"/>
                </a:lnTo>
                <a:lnTo>
                  <a:pt x="2664018" y="251770"/>
                </a:lnTo>
                <a:lnTo>
                  <a:pt x="2653284" y="244971"/>
                </a:lnTo>
                <a:lnTo>
                  <a:pt x="2643860" y="236601"/>
                </a:lnTo>
                <a:lnTo>
                  <a:pt x="2635667" y="226622"/>
                </a:lnTo>
                <a:lnTo>
                  <a:pt x="2629202" y="215657"/>
                </a:lnTo>
                <a:lnTo>
                  <a:pt x="2624048" y="203327"/>
                </a:lnTo>
                <a:lnTo>
                  <a:pt x="2621724" y="195623"/>
                </a:lnTo>
                <a:lnTo>
                  <a:pt x="2619205" y="183660"/>
                </a:lnTo>
                <a:lnTo>
                  <a:pt x="2617694" y="170771"/>
                </a:lnTo>
                <a:close/>
              </a:path>
              <a:path w="5998946" h="309880">
                <a:moveTo>
                  <a:pt x="1987058" y="308114"/>
                </a:moveTo>
                <a:lnTo>
                  <a:pt x="1999563" y="305828"/>
                </a:lnTo>
                <a:lnTo>
                  <a:pt x="2011445" y="302607"/>
                </a:lnTo>
                <a:lnTo>
                  <a:pt x="2022703" y="298450"/>
                </a:lnTo>
                <a:lnTo>
                  <a:pt x="2038983" y="290387"/>
                </a:lnTo>
                <a:lnTo>
                  <a:pt x="2049667" y="283414"/>
                </a:lnTo>
                <a:lnTo>
                  <a:pt x="2059480" y="275472"/>
                </a:lnTo>
                <a:lnTo>
                  <a:pt x="2068423" y="266573"/>
                </a:lnTo>
                <a:lnTo>
                  <a:pt x="2079716" y="252257"/>
                </a:lnTo>
                <a:lnTo>
                  <a:pt x="2086338" y="241501"/>
                </a:lnTo>
                <a:lnTo>
                  <a:pt x="2092060" y="229938"/>
                </a:lnTo>
                <a:lnTo>
                  <a:pt x="2096871" y="217551"/>
                </a:lnTo>
                <a:lnTo>
                  <a:pt x="2100284" y="206067"/>
                </a:lnTo>
                <a:lnTo>
                  <a:pt x="2102995" y="193971"/>
                </a:lnTo>
                <a:lnTo>
                  <a:pt x="2104947" y="181410"/>
                </a:lnTo>
                <a:lnTo>
                  <a:pt x="2106127" y="168395"/>
                </a:lnTo>
                <a:lnTo>
                  <a:pt x="2106523" y="154940"/>
                </a:lnTo>
                <a:lnTo>
                  <a:pt x="2106136" y="141640"/>
                </a:lnTo>
                <a:lnTo>
                  <a:pt x="2104965" y="128620"/>
                </a:lnTo>
                <a:lnTo>
                  <a:pt x="2103023" y="116053"/>
                </a:lnTo>
                <a:lnTo>
                  <a:pt x="2100321" y="103952"/>
                </a:lnTo>
                <a:lnTo>
                  <a:pt x="2096871" y="92329"/>
                </a:lnTo>
                <a:lnTo>
                  <a:pt x="2089524" y="74544"/>
                </a:lnTo>
                <a:lnTo>
                  <a:pt x="2083385" y="63342"/>
                </a:lnTo>
                <a:lnTo>
                  <a:pt x="2076348" y="52927"/>
                </a:lnTo>
                <a:lnTo>
                  <a:pt x="2068423" y="43307"/>
                </a:lnTo>
                <a:lnTo>
                  <a:pt x="2055770" y="31232"/>
                </a:lnTo>
                <a:lnTo>
                  <a:pt x="2045618" y="23691"/>
                </a:lnTo>
                <a:lnTo>
                  <a:pt x="2034596" y="17096"/>
                </a:lnTo>
                <a:lnTo>
                  <a:pt x="2022703" y="11430"/>
                </a:lnTo>
                <a:lnTo>
                  <a:pt x="2012108" y="7486"/>
                </a:lnTo>
                <a:lnTo>
                  <a:pt x="2000262" y="4210"/>
                </a:lnTo>
                <a:lnTo>
                  <a:pt x="1987792" y="1871"/>
                </a:lnTo>
                <a:lnTo>
                  <a:pt x="1974699" y="467"/>
                </a:lnTo>
                <a:lnTo>
                  <a:pt x="1960981" y="0"/>
                </a:lnTo>
                <a:lnTo>
                  <a:pt x="1948034" y="415"/>
                </a:lnTo>
                <a:lnTo>
                  <a:pt x="1934904" y="1765"/>
                </a:lnTo>
                <a:lnTo>
                  <a:pt x="1922399" y="4051"/>
                </a:lnTo>
                <a:lnTo>
                  <a:pt x="1910517" y="7272"/>
                </a:lnTo>
                <a:lnTo>
                  <a:pt x="1899259" y="11430"/>
                </a:lnTo>
                <a:lnTo>
                  <a:pt x="1882831" y="19585"/>
                </a:lnTo>
                <a:lnTo>
                  <a:pt x="1872142" y="26536"/>
                </a:lnTo>
                <a:lnTo>
                  <a:pt x="1862339" y="34438"/>
                </a:lnTo>
                <a:lnTo>
                  <a:pt x="1853412" y="43307"/>
                </a:lnTo>
                <a:lnTo>
                  <a:pt x="1842231" y="57614"/>
                </a:lnTo>
                <a:lnTo>
                  <a:pt x="1835626" y="68405"/>
                </a:lnTo>
                <a:lnTo>
                  <a:pt x="1829907" y="79979"/>
                </a:lnTo>
                <a:lnTo>
                  <a:pt x="1825091" y="92329"/>
                </a:lnTo>
                <a:lnTo>
                  <a:pt x="1821629" y="103812"/>
                </a:lnTo>
                <a:lnTo>
                  <a:pt x="1818912" y="115908"/>
                </a:lnTo>
                <a:lnTo>
                  <a:pt x="1816978" y="128469"/>
                </a:lnTo>
                <a:lnTo>
                  <a:pt x="1815823" y="141484"/>
                </a:lnTo>
                <a:lnTo>
                  <a:pt x="1815439" y="154940"/>
                </a:lnTo>
                <a:lnTo>
                  <a:pt x="1815814" y="168239"/>
                </a:lnTo>
                <a:lnTo>
                  <a:pt x="1816960" y="181259"/>
                </a:lnTo>
                <a:lnTo>
                  <a:pt x="1818885" y="193826"/>
                </a:lnTo>
                <a:lnTo>
                  <a:pt x="1821593" y="205927"/>
                </a:lnTo>
                <a:lnTo>
                  <a:pt x="1825091" y="217551"/>
                </a:lnTo>
                <a:lnTo>
                  <a:pt x="1832415" y="235353"/>
                </a:lnTo>
                <a:lnTo>
                  <a:pt x="1838542" y="246555"/>
                </a:lnTo>
                <a:lnTo>
                  <a:pt x="1845546" y="256956"/>
                </a:lnTo>
                <a:lnTo>
                  <a:pt x="1853412" y="266573"/>
                </a:lnTo>
                <a:lnTo>
                  <a:pt x="1866124" y="278718"/>
                </a:lnTo>
                <a:lnTo>
                  <a:pt x="1876277" y="286266"/>
                </a:lnTo>
                <a:lnTo>
                  <a:pt x="1876084" y="193806"/>
                </a:lnTo>
                <a:lnTo>
                  <a:pt x="1873780" y="181808"/>
                </a:lnTo>
                <a:lnTo>
                  <a:pt x="1872408" y="168852"/>
                </a:lnTo>
                <a:lnTo>
                  <a:pt x="1871954" y="154940"/>
                </a:lnTo>
                <a:lnTo>
                  <a:pt x="1872234" y="143925"/>
                </a:lnTo>
                <a:lnTo>
                  <a:pt x="1873409" y="130765"/>
                </a:lnTo>
                <a:lnTo>
                  <a:pt x="1875512" y="118561"/>
                </a:lnTo>
                <a:lnTo>
                  <a:pt x="1878558" y="107315"/>
                </a:lnTo>
                <a:lnTo>
                  <a:pt x="1883783" y="94043"/>
                </a:lnTo>
                <a:lnTo>
                  <a:pt x="1889896" y="82910"/>
                </a:lnTo>
                <a:lnTo>
                  <a:pt x="1897100" y="73279"/>
                </a:lnTo>
                <a:lnTo>
                  <a:pt x="1903789" y="66417"/>
                </a:lnTo>
                <a:lnTo>
                  <a:pt x="1913931" y="58754"/>
                </a:lnTo>
                <a:lnTo>
                  <a:pt x="1925294" y="52959"/>
                </a:lnTo>
                <a:lnTo>
                  <a:pt x="1935335" y="49539"/>
                </a:lnTo>
                <a:lnTo>
                  <a:pt x="1947769" y="47061"/>
                </a:lnTo>
                <a:lnTo>
                  <a:pt x="1960981" y="46228"/>
                </a:lnTo>
                <a:lnTo>
                  <a:pt x="1972384" y="46844"/>
                </a:lnTo>
                <a:lnTo>
                  <a:pt x="1984929" y="49093"/>
                </a:lnTo>
                <a:lnTo>
                  <a:pt x="1996668" y="52959"/>
                </a:lnTo>
                <a:lnTo>
                  <a:pt x="2005155" y="57047"/>
                </a:lnTo>
                <a:lnTo>
                  <a:pt x="2015619" y="64214"/>
                </a:lnTo>
                <a:lnTo>
                  <a:pt x="2024862" y="73279"/>
                </a:lnTo>
                <a:lnTo>
                  <a:pt x="2032381" y="83452"/>
                </a:lnTo>
                <a:lnTo>
                  <a:pt x="2038410" y="94661"/>
                </a:lnTo>
                <a:lnTo>
                  <a:pt x="2043404" y="107315"/>
                </a:lnTo>
                <a:lnTo>
                  <a:pt x="2045878" y="116073"/>
                </a:lnTo>
                <a:lnTo>
                  <a:pt x="2048182" y="128071"/>
                </a:lnTo>
                <a:lnTo>
                  <a:pt x="2049554" y="141027"/>
                </a:lnTo>
                <a:lnTo>
                  <a:pt x="2050008" y="154940"/>
                </a:lnTo>
                <a:lnTo>
                  <a:pt x="2049728" y="165954"/>
                </a:lnTo>
                <a:lnTo>
                  <a:pt x="2048553" y="179114"/>
                </a:lnTo>
                <a:lnTo>
                  <a:pt x="2046450" y="191318"/>
                </a:lnTo>
                <a:lnTo>
                  <a:pt x="2043404" y="202565"/>
                </a:lnTo>
                <a:lnTo>
                  <a:pt x="2038123" y="215892"/>
                </a:lnTo>
                <a:lnTo>
                  <a:pt x="2032038" y="226996"/>
                </a:lnTo>
                <a:lnTo>
                  <a:pt x="2024862" y="236601"/>
                </a:lnTo>
                <a:lnTo>
                  <a:pt x="2018214" y="243293"/>
                </a:lnTo>
                <a:lnTo>
                  <a:pt x="2008054" y="250958"/>
                </a:lnTo>
                <a:lnTo>
                  <a:pt x="1996668" y="256794"/>
                </a:lnTo>
                <a:lnTo>
                  <a:pt x="1986611" y="260301"/>
                </a:lnTo>
                <a:lnTo>
                  <a:pt x="1974185" y="262814"/>
                </a:lnTo>
                <a:lnTo>
                  <a:pt x="1960981" y="263652"/>
                </a:lnTo>
                <a:lnTo>
                  <a:pt x="1949562" y="263030"/>
                </a:lnTo>
                <a:lnTo>
                  <a:pt x="1937025" y="260749"/>
                </a:lnTo>
                <a:lnTo>
                  <a:pt x="1925294" y="256794"/>
                </a:lnTo>
                <a:lnTo>
                  <a:pt x="1916854" y="252714"/>
                </a:lnTo>
                <a:lnTo>
                  <a:pt x="1906364" y="245531"/>
                </a:lnTo>
                <a:lnTo>
                  <a:pt x="1897100" y="236601"/>
                </a:lnTo>
                <a:lnTo>
                  <a:pt x="1889552" y="226457"/>
                </a:lnTo>
                <a:lnTo>
                  <a:pt x="1883496" y="215275"/>
                </a:lnTo>
                <a:lnTo>
                  <a:pt x="1887319" y="292846"/>
                </a:lnTo>
                <a:lnTo>
                  <a:pt x="1899259" y="298450"/>
                </a:lnTo>
                <a:lnTo>
                  <a:pt x="1909854" y="302393"/>
                </a:lnTo>
                <a:lnTo>
                  <a:pt x="1921700" y="305669"/>
                </a:lnTo>
                <a:lnTo>
                  <a:pt x="1934170" y="308008"/>
                </a:lnTo>
                <a:lnTo>
                  <a:pt x="1947264" y="309412"/>
                </a:lnTo>
                <a:lnTo>
                  <a:pt x="1960981" y="309880"/>
                </a:lnTo>
                <a:lnTo>
                  <a:pt x="1973928" y="309464"/>
                </a:lnTo>
                <a:lnTo>
                  <a:pt x="1987058" y="308114"/>
                </a:lnTo>
                <a:close/>
              </a:path>
              <a:path w="5998946" h="309880">
                <a:moveTo>
                  <a:pt x="1878558" y="202565"/>
                </a:moveTo>
                <a:lnTo>
                  <a:pt x="1876084" y="193806"/>
                </a:lnTo>
                <a:lnTo>
                  <a:pt x="1876277" y="286266"/>
                </a:lnTo>
                <a:lnTo>
                  <a:pt x="1887319" y="292846"/>
                </a:lnTo>
                <a:lnTo>
                  <a:pt x="1883496" y="215275"/>
                </a:lnTo>
                <a:lnTo>
                  <a:pt x="1878558" y="202565"/>
                </a:lnTo>
                <a:close/>
              </a:path>
              <a:path w="5998946" h="309880">
                <a:moveTo>
                  <a:pt x="1479266" y="170771"/>
                </a:moveTo>
                <a:lnTo>
                  <a:pt x="1478762" y="156972"/>
                </a:lnTo>
                <a:lnTo>
                  <a:pt x="1479064" y="146369"/>
                </a:lnTo>
                <a:lnTo>
                  <a:pt x="1480381" y="133296"/>
                </a:lnTo>
                <a:lnTo>
                  <a:pt x="1482768" y="121082"/>
                </a:lnTo>
                <a:lnTo>
                  <a:pt x="1486255" y="109728"/>
                </a:lnTo>
                <a:lnTo>
                  <a:pt x="1492762" y="95243"/>
                </a:lnTo>
                <a:lnTo>
                  <a:pt x="1499464" y="84515"/>
                </a:lnTo>
                <a:lnTo>
                  <a:pt x="1507337" y="75057"/>
                </a:lnTo>
                <a:lnTo>
                  <a:pt x="1517342" y="66112"/>
                </a:lnTo>
                <a:lnTo>
                  <a:pt x="1527962" y="59147"/>
                </a:lnTo>
                <a:lnTo>
                  <a:pt x="1539722" y="53594"/>
                </a:lnTo>
                <a:lnTo>
                  <a:pt x="1555131" y="48913"/>
                </a:lnTo>
                <a:lnTo>
                  <a:pt x="1567725" y="46895"/>
                </a:lnTo>
                <a:lnTo>
                  <a:pt x="1580997" y="46228"/>
                </a:lnTo>
                <a:lnTo>
                  <a:pt x="1585667" y="46285"/>
                </a:lnTo>
                <a:lnTo>
                  <a:pt x="1598247" y="46995"/>
                </a:lnTo>
                <a:lnTo>
                  <a:pt x="1611096" y="48514"/>
                </a:lnTo>
                <a:lnTo>
                  <a:pt x="1619165" y="49835"/>
                </a:lnTo>
                <a:lnTo>
                  <a:pt x="1631419" y="52587"/>
                </a:lnTo>
                <a:lnTo>
                  <a:pt x="1644370" y="56261"/>
                </a:lnTo>
                <a:lnTo>
                  <a:pt x="1644370" y="9779"/>
                </a:lnTo>
                <a:lnTo>
                  <a:pt x="1626905" y="5004"/>
                </a:lnTo>
                <a:lnTo>
                  <a:pt x="1613763" y="2540"/>
                </a:lnTo>
                <a:lnTo>
                  <a:pt x="1590973" y="325"/>
                </a:lnTo>
                <a:lnTo>
                  <a:pt x="1577822" y="0"/>
                </a:lnTo>
                <a:lnTo>
                  <a:pt x="1573345" y="67"/>
                </a:lnTo>
                <a:lnTo>
                  <a:pt x="1559850" y="847"/>
                </a:lnTo>
                <a:lnTo>
                  <a:pt x="1546913" y="2488"/>
                </a:lnTo>
                <a:lnTo>
                  <a:pt x="1534530" y="4989"/>
                </a:lnTo>
                <a:lnTo>
                  <a:pt x="1522694" y="8350"/>
                </a:lnTo>
                <a:lnTo>
                  <a:pt x="1511401" y="12573"/>
                </a:lnTo>
                <a:lnTo>
                  <a:pt x="1491653" y="22484"/>
                </a:lnTo>
                <a:lnTo>
                  <a:pt x="1481053" y="29539"/>
                </a:lnTo>
                <a:lnTo>
                  <a:pt x="1471340" y="37451"/>
                </a:lnTo>
                <a:lnTo>
                  <a:pt x="1462506" y="46228"/>
                </a:lnTo>
                <a:lnTo>
                  <a:pt x="1449919" y="62246"/>
                </a:lnTo>
                <a:lnTo>
                  <a:pt x="1443304" y="73051"/>
                </a:lnTo>
                <a:lnTo>
                  <a:pt x="1437546" y="84603"/>
                </a:lnTo>
                <a:lnTo>
                  <a:pt x="1432661" y="96901"/>
                </a:lnTo>
                <a:lnTo>
                  <a:pt x="1428746" y="109365"/>
                </a:lnTo>
                <a:lnTo>
                  <a:pt x="1425894" y="121531"/>
                </a:lnTo>
                <a:lnTo>
                  <a:pt x="1423864" y="134068"/>
                </a:lnTo>
                <a:lnTo>
                  <a:pt x="1422650" y="146980"/>
                </a:lnTo>
                <a:lnTo>
                  <a:pt x="1422247" y="160274"/>
                </a:lnTo>
                <a:lnTo>
                  <a:pt x="1422540" y="171772"/>
                </a:lnTo>
                <a:lnTo>
                  <a:pt x="1423640" y="184833"/>
                </a:lnTo>
                <a:lnTo>
                  <a:pt x="1425562" y="197400"/>
                </a:lnTo>
                <a:lnTo>
                  <a:pt x="1428313" y="209487"/>
                </a:lnTo>
                <a:lnTo>
                  <a:pt x="1431899" y="221107"/>
                </a:lnTo>
                <a:lnTo>
                  <a:pt x="1438958" y="237698"/>
                </a:lnTo>
                <a:lnTo>
                  <a:pt x="1445280" y="248768"/>
                </a:lnTo>
                <a:lnTo>
                  <a:pt x="1452619" y="259025"/>
                </a:lnTo>
                <a:lnTo>
                  <a:pt x="1460982" y="268478"/>
                </a:lnTo>
                <a:lnTo>
                  <a:pt x="1474815" y="280631"/>
                </a:lnTo>
                <a:lnTo>
                  <a:pt x="1485280" y="287665"/>
                </a:lnTo>
                <a:lnTo>
                  <a:pt x="1496711" y="293813"/>
                </a:lnTo>
                <a:lnTo>
                  <a:pt x="1509115" y="299085"/>
                </a:lnTo>
                <a:lnTo>
                  <a:pt x="1523938" y="303791"/>
                </a:lnTo>
                <a:lnTo>
                  <a:pt x="1535931" y="306462"/>
                </a:lnTo>
                <a:lnTo>
                  <a:pt x="1548571" y="308364"/>
                </a:lnTo>
                <a:lnTo>
                  <a:pt x="1561857" y="309501"/>
                </a:lnTo>
                <a:lnTo>
                  <a:pt x="1575790" y="309880"/>
                </a:lnTo>
                <a:lnTo>
                  <a:pt x="1588237" y="309605"/>
                </a:lnTo>
                <a:lnTo>
                  <a:pt x="1600934" y="308748"/>
                </a:lnTo>
                <a:lnTo>
                  <a:pt x="1613255" y="307340"/>
                </a:lnTo>
                <a:lnTo>
                  <a:pt x="1635189" y="303295"/>
                </a:lnTo>
                <a:lnTo>
                  <a:pt x="1647037" y="300228"/>
                </a:lnTo>
                <a:lnTo>
                  <a:pt x="1647037" y="253111"/>
                </a:lnTo>
                <a:lnTo>
                  <a:pt x="1639125" y="255553"/>
                </a:lnTo>
                <a:lnTo>
                  <a:pt x="1626858" y="258622"/>
                </a:lnTo>
                <a:lnTo>
                  <a:pt x="1614017" y="260985"/>
                </a:lnTo>
                <a:lnTo>
                  <a:pt x="1604521" y="262229"/>
                </a:lnTo>
                <a:lnTo>
                  <a:pt x="1591832" y="263296"/>
                </a:lnTo>
                <a:lnTo>
                  <a:pt x="1579346" y="263652"/>
                </a:lnTo>
                <a:lnTo>
                  <a:pt x="1574176" y="263567"/>
                </a:lnTo>
                <a:lnTo>
                  <a:pt x="1560932" y="262515"/>
                </a:lnTo>
                <a:lnTo>
                  <a:pt x="1548558" y="260257"/>
                </a:lnTo>
                <a:lnTo>
                  <a:pt x="1537055" y="256794"/>
                </a:lnTo>
                <a:lnTo>
                  <a:pt x="1525590" y="251770"/>
                </a:lnTo>
                <a:lnTo>
                  <a:pt x="1514856" y="244971"/>
                </a:lnTo>
                <a:lnTo>
                  <a:pt x="1505432" y="236601"/>
                </a:lnTo>
                <a:lnTo>
                  <a:pt x="1497239" y="226622"/>
                </a:lnTo>
                <a:lnTo>
                  <a:pt x="1490774" y="215657"/>
                </a:lnTo>
                <a:lnTo>
                  <a:pt x="1485620" y="203327"/>
                </a:lnTo>
                <a:lnTo>
                  <a:pt x="1483296" y="195623"/>
                </a:lnTo>
                <a:lnTo>
                  <a:pt x="1480777" y="183660"/>
                </a:lnTo>
                <a:lnTo>
                  <a:pt x="1479266" y="170771"/>
                </a:lnTo>
                <a:close/>
              </a:path>
              <a:path w="5998946" h="309880">
                <a:moveTo>
                  <a:pt x="432529" y="308114"/>
                </a:moveTo>
                <a:lnTo>
                  <a:pt x="445034" y="305828"/>
                </a:lnTo>
                <a:lnTo>
                  <a:pt x="456928" y="302607"/>
                </a:lnTo>
                <a:lnTo>
                  <a:pt x="468210" y="298450"/>
                </a:lnTo>
                <a:lnTo>
                  <a:pt x="484552" y="290373"/>
                </a:lnTo>
                <a:lnTo>
                  <a:pt x="495240" y="283402"/>
                </a:lnTo>
                <a:lnTo>
                  <a:pt x="505050" y="275466"/>
                </a:lnTo>
                <a:lnTo>
                  <a:pt x="513981" y="266573"/>
                </a:lnTo>
                <a:lnTo>
                  <a:pt x="525218" y="252285"/>
                </a:lnTo>
                <a:lnTo>
                  <a:pt x="531818" y="241521"/>
                </a:lnTo>
                <a:lnTo>
                  <a:pt x="537521" y="229949"/>
                </a:lnTo>
                <a:lnTo>
                  <a:pt x="542328" y="217551"/>
                </a:lnTo>
                <a:lnTo>
                  <a:pt x="545798" y="206059"/>
                </a:lnTo>
                <a:lnTo>
                  <a:pt x="548530" y="193965"/>
                </a:lnTo>
                <a:lnTo>
                  <a:pt x="550482" y="181406"/>
                </a:lnTo>
                <a:lnTo>
                  <a:pt x="551653" y="168393"/>
                </a:lnTo>
                <a:lnTo>
                  <a:pt x="552043" y="154940"/>
                </a:lnTo>
                <a:lnTo>
                  <a:pt x="551661" y="141632"/>
                </a:lnTo>
                <a:lnTo>
                  <a:pt x="550499" y="128614"/>
                </a:lnTo>
                <a:lnTo>
                  <a:pt x="548556" y="116049"/>
                </a:lnTo>
                <a:lnTo>
                  <a:pt x="545832" y="103950"/>
                </a:lnTo>
                <a:lnTo>
                  <a:pt x="542328" y="92329"/>
                </a:lnTo>
                <a:lnTo>
                  <a:pt x="535016" y="74575"/>
                </a:lnTo>
                <a:lnTo>
                  <a:pt x="528901" y="63362"/>
                </a:lnTo>
                <a:lnTo>
                  <a:pt x="521890" y="52936"/>
                </a:lnTo>
                <a:lnTo>
                  <a:pt x="513981" y="43307"/>
                </a:lnTo>
                <a:lnTo>
                  <a:pt x="501310" y="31214"/>
                </a:lnTo>
                <a:lnTo>
                  <a:pt x="491156" y="23681"/>
                </a:lnTo>
                <a:lnTo>
                  <a:pt x="480123" y="17092"/>
                </a:lnTo>
                <a:lnTo>
                  <a:pt x="468210" y="11430"/>
                </a:lnTo>
                <a:lnTo>
                  <a:pt x="457592" y="7486"/>
                </a:lnTo>
                <a:lnTo>
                  <a:pt x="445733" y="4210"/>
                </a:lnTo>
                <a:lnTo>
                  <a:pt x="433263" y="1871"/>
                </a:lnTo>
                <a:lnTo>
                  <a:pt x="420181" y="467"/>
                </a:lnTo>
                <a:lnTo>
                  <a:pt x="406488" y="0"/>
                </a:lnTo>
                <a:lnTo>
                  <a:pt x="393548" y="416"/>
                </a:lnTo>
                <a:lnTo>
                  <a:pt x="380430" y="1766"/>
                </a:lnTo>
                <a:lnTo>
                  <a:pt x="367926" y="4052"/>
                </a:lnTo>
                <a:lnTo>
                  <a:pt x="356034" y="7273"/>
                </a:lnTo>
                <a:lnTo>
                  <a:pt x="344754" y="11430"/>
                </a:lnTo>
                <a:lnTo>
                  <a:pt x="328424" y="19559"/>
                </a:lnTo>
                <a:lnTo>
                  <a:pt x="317734" y="26517"/>
                </a:lnTo>
                <a:lnTo>
                  <a:pt x="307924" y="34427"/>
                </a:lnTo>
                <a:lnTo>
                  <a:pt x="298996" y="43307"/>
                </a:lnTo>
                <a:lnTo>
                  <a:pt x="287747" y="57625"/>
                </a:lnTo>
                <a:lnTo>
                  <a:pt x="281146" y="68412"/>
                </a:lnTo>
                <a:lnTo>
                  <a:pt x="275442" y="79983"/>
                </a:lnTo>
                <a:lnTo>
                  <a:pt x="270637" y="92329"/>
                </a:lnTo>
                <a:lnTo>
                  <a:pt x="267173" y="103818"/>
                </a:lnTo>
                <a:lnTo>
                  <a:pt x="264444" y="115913"/>
                </a:lnTo>
                <a:lnTo>
                  <a:pt x="262494" y="128473"/>
                </a:lnTo>
                <a:lnTo>
                  <a:pt x="261324" y="141486"/>
                </a:lnTo>
                <a:lnTo>
                  <a:pt x="260934" y="154940"/>
                </a:lnTo>
                <a:lnTo>
                  <a:pt x="261315" y="168246"/>
                </a:lnTo>
                <a:lnTo>
                  <a:pt x="262477" y="181264"/>
                </a:lnTo>
                <a:lnTo>
                  <a:pt x="264418" y="193829"/>
                </a:lnTo>
                <a:lnTo>
                  <a:pt x="267138" y="205928"/>
                </a:lnTo>
                <a:lnTo>
                  <a:pt x="270637" y="217551"/>
                </a:lnTo>
                <a:lnTo>
                  <a:pt x="277951" y="235364"/>
                </a:lnTo>
                <a:lnTo>
                  <a:pt x="284067" y="246562"/>
                </a:lnTo>
                <a:lnTo>
                  <a:pt x="291081" y="256959"/>
                </a:lnTo>
                <a:lnTo>
                  <a:pt x="298996" y="266573"/>
                </a:lnTo>
                <a:lnTo>
                  <a:pt x="311655" y="278686"/>
                </a:lnTo>
                <a:lnTo>
                  <a:pt x="321810" y="286247"/>
                </a:lnTo>
                <a:lnTo>
                  <a:pt x="321613" y="193798"/>
                </a:lnTo>
                <a:lnTo>
                  <a:pt x="319279" y="181801"/>
                </a:lnTo>
                <a:lnTo>
                  <a:pt x="317878" y="168849"/>
                </a:lnTo>
                <a:lnTo>
                  <a:pt x="317411" y="154940"/>
                </a:lnTo>
                <a:lnTo>
                  <a:pt x="317700" y="143915"/>
                </a:lnTo>
                <a:lnTo>
                  <a:pt x="318902" y="130758"/>
                </a:lnTo>
                <a:lnTo>
                  <a:pt x="321037" y="118558"/>
                </a:lnTo>
                <a:lnTo>
                  <a:pt x="324103" y="107315"/>
                </a:lnTo>
                <a:lnTo>
                  <a:pt x="329331" y="94047"/>
                </a:lnTo>
                <a:lnTo>
                  <a:pt x="335431" y="82912"/>
                </a:lnTo>
                <a:lnTo>
                  <a:pt x="342633" y="73279"/>
                </a:lnTo>
                <a:lnTo>
                  <a:pt x="349303" y="66443"/>
                </a:lnTo>
                <a:lnTo>
                  <a:pt x="359438" y="58764"/>
                </a:lnTo>
                <a:lnTo>
                  <a:pt x="370763" y="52959"/>
                </a:lnTo>
                <a:lnTo>
                  <a:pt x="380871" y="49532"/>
                </a:lnTo>
                <a:lnTo>
                  <a:pt x="393297" y="47059"/>
                </a:lnTo>
                <a:lnTo>
                  <a:pt x="406488" y="46228"/>
                </a:lnTo>
                <a:lnTo>
                  <a:pt x="417897" y="46846"/>
                </a:lnTo>
                <a:lnTo>
                  <a:pt x="430432" y="49095"/>
                </a:lnTo>
                <a:lnTo>
                  <a:pt x="442201" y="52959"/>
                </a:lnTo>
                <a:lnTo>
                  <a:pt x="450620" y="57028"/>
                </a:lnTo>
                <a:lnTo>
                  <a:pt x="461075" y="64202"/>
                </a:lnTo>
                <a:lnTo>
                  <a:pt x="470331" y="73279"/>
                </a:lnTo>
                <a:lnTo>
                  <a:pt x="477877" y="83448"/>
                </a:lnTo>
                <a:lnTo>
                  <a:pt x="483922" y="94659"/>
                </a:lnTo>
                <a:lnTo>
                  <a:pt x="488861" y="107315"/>
                </a:lnTo>
                <a:lnTo>
                  <a:pt x="491356" y="116081"/>
                </a:lnTo>
                <a:lnTo>
                  <a:pt x="493690" y="128078"/>
                </a:lnTo>
                <a:lnTo>
                  <a:pt x="495088" y="141030"/>
                </a:lnTo>
                <a:lnTo>
                  <a:pt x="495553" y="154940"/>
                </a:lnTo>
                <a:lnTo>
                  <a:pt x="495265" y="165964"/>
                </a:lnTo>
                <a:lnTo>
                  <a:pt x="494066" y="179121"/>
                </a:lnTo>
                <a:lnTo>
                  <a:pt x="491932" y="191321"/>
                </a:lnTo>
                <a:lnTo>
                  <a:pt x="488861" y="202565"/>
                </a:lnTo>
                <a:lnTo>
                  <a:pt x="483639" y="215888"/>
                </a:lnTo>
                <a:lnTo>
                  <a:pt x="477536" y="226994"/>
                </a:lnTo>
                <a:lnTo>
                  <a:pt x="470331" y="236601"/>
                </a:lnTo>
                <a:lnTo>
                  <a:pt x="463709" y="243268"/>
                </a:lnTo>
                <a:lnTo>
                  <a:pt x="453558" y="250948"/>
                </a:lnTo>
                <a:lnTo>
                  <a:pt x="442201" y="256794"/>
                </a:lnTo>
                <a:lnTo>
                  <a:pt x="432092" y="260306"/>
                </a:lnTo>
                <a:lnTo>
                  <a:pt x="419670" y="262815"/>
                </a:lnTo>
                <a:lnTo>
                  <a:pt x="406488" y="263652"/>
                </a:lnTo>
                <a:lnTo>
                  <a:pt x="395049" y="263027"/>
                </a:lnTo>
                <a:lnTo>
                  <a:pt x="382527" y="260746"/>
                </a:lnTo>
                <a:lnTo>
                  <a:pt x="370763" y="256794"/>
                </a:lnTo>
                <a:lnTo>
                  <a:pt x="362399" y="252733"/>
                </a:lnTo>
                <a:lnTo>
                  <a:pt x="351919" y="245543"/>
                </a:lnTo>
                <a:lnTo>
                  <a:pt x="342633" y="236601"/>
                </a:lnTo>
                <a:lnTo>
                  <a:pt x="335091" y="226460"/>
                </a:lnTo>
                <a:lnTo>
                  <a:pt x="329047" y="215276"/>
                </a:lnTo>
                <a:lnTo>
                  <a:pt x="332844" y="292838"/>
                </a:lnTo>
                <a:lnTo>
                  <a:pt x="344754" y="298450"/>
                </a:lnTo>
                <a:lnTo>
                  <a:pt x="355382" y="302396"/>
                </a:lnTo>
                <a:lnTo>
                  <a:pt x="367239" y="305670"/>
                </a:lnTo>
                <a:lnTo>
                  <a:pt x="379709" y="308009"/>
                </a:lnTo>
                <a:lnTo>
                  <a:pt x="392792" y="309412"/>
                </a:lnTo>
                <a:lnTo>
                  <a:pt x="406488" y="309880"/>
                </a:lnTo>
                <a:lnTo>
                  <a:pt x="419412" y="309464"/>
                </a:lnTo>
                <a:lnTo>
                  <a:pt x="432529" y="308114"/>
                </a:lnTo>
                <a:close/>
              </a:path>
              <a:path w="5998946" h="309880">
                <a:moveTo>
                  <a:pt x="324103" y="202565"/>
                </a:moveTo>
                <a:lnTo>
                  <a:pt x="321613" y="193798"/>
                </a:lnTo>
                <a:lnTo>
                  <a:pt x="321810" y="286247"/>
                </a:lnTo>
                <a:lnTo>
                  <a:pt x="332844" y="292838"/>
                </a:lnTo>
                <a:lnTo>
                  <a:pt x="329047" y="215276"/>
                </a:lnTo>
                <a:lnTo>
                  <a:pt x="324103" y="202565"/>
                </a:lnTo>
                <a:close/>
              </a:path>
              <a:path w="5998946" h="309880">
                <a:moveTo>
                  <a:pt x="728899" y="127996"/>
                </a:moveTo>
                <a:lnTo>
                  <a:pt x="713638" y="128651"/>
                </a:lnTo>
                <a:lnTo>
                  <a:pt x="664298" y="128651"/>
                </a:lnTo>
                <a:lnTo>
                  <a:pt x="664298" y="51308"/>
                </a:lnTo>
                <a:lnTo>
                  <a:pt x="717054" y="51308"/>
                </a:lnTo>
                <a:lnTo>
                  <a:pt x="723684" y="51562"/>
                </a:lnTo>
                <a:lnTo>
                  <a:pt x="729043" y="52197"/>
                </a:lnTo>
                <a:lnTo>
                  <a:pt x="734402" y="52705"/>
                </a:lnTo>
                <a:lnTo>
                  <a:pt x="739089" y="53467"/>
                </a:lnTo>
                <a:lnTo>
                  <a:pt x="743102" y="54737"/>
                </a:lnTo>
                <a:lnTo>
                  <a:pt x="752779" y="57658"/>
                </a:lnTo>
                <a:lnTo>
                  <a:pt x="759625" y="62230"/>
                </a:lnTo>
                <a:lnTo>
                  <a:pt x="763638" y="68453"/>
                </a:lnTo>
                <a:lnTo>
                  <a:pt x="767664" y="74676"/>
                </a:lnTo>
                <a:lnTo>
                  <a:pt x="769670" y="81661"/>
                </a:lnTo>
                <a:lnTo>
                  <a:pt x="769670" y="97155"/>
                </a:lnTo>
                <a:lnTo>
                  <a:pt x="767918" y="103886"/>
                </a:lnTo>
                <a:lnTo>
                  <a:pt x="764425" y="109982"/>
                </a:lnTo>
                <a:lnTo>
                  <a:pt x="760933" y="115951"/>
                </a:lnTo>
                <a:lnTo>
                  <a:pt x="755091" y="120650"/>
                </a:lnTo>
                <a:lnTo>
                  <a:pt x="754090" y="178337"/>
                </a:lnTo>
                <a:lnTo>
                  <a:pt x="766559" y="184111"/>
                </a:lnTo>
                <a:lnTo>
                  <a:pt x="775246" y="192278"/>
                </a:lnTo>
                <a:lnTo>
                  <a:pt x="779881" y="198501"/>
                </a:lnTo>
                <a:lnTo>
                  <a:pt x="782167" y="205740"/>
                </a:lnTo>
                <a:lnTo>
                  <a:pt x="788390" y="148462"/>
                </a:lnTo>
                <a:lnTo>
                  <a:pt x="789755" y="146839"/>
                </a:lnTo>
                <a:lnTo>
                  <a:pt x="801285" y="139257"/>
                </a:lnTo>
                <a:lnTo>
                  <a:pt x="810423" y="130519"/>
                </a:lnTo>
                <a:lnTo>
                  <a:pt x="817219" y="120650"/>
                </a:lnTo>
                <a:lnTo>
                  <a:pt x="821767" y="110435"/>
                </a:lnTo>
                <a:lnTo>
                  <a:pt x="824928" y="98159"/>
                </a:lnTo>
                <a:lnTo>
                  <a:pt x="825982" y="85090"/>
                </a:lnTo>
                <a:lnTo>
                  <a:pt x="825982" y="77724"/>
                </a:lnTo>
                <a:lnTo>
                  <a:pt x="822426" y="63246"/>
                </a:lnTo>
                <a:lnTo>
                  <a:pt x="816584" y="49276"/>
                </a:lnTo>
                <a:lnTo>
                  <a:pt x="803511" y="33458"/>
                </a:lnTo>
                <a:lnTo>
                  <a:pt x="793343" y="25146"/>
                </a:lnTo>
                <a:lnTo>
                  <a:pt x="779370" y="17132"/>
                </a:lnTo>
                <a:lnTo>
                  <a:pt x="766991" y="12319"/>
                </a:lnTo>
                <a:lnTo>
                  <a:pt x="753905" y="8957"/>
                </a:lnTo>
                <a:lnTo>
                  <a:pt x="741838" y="7091"/>
                </a:lnTo>
                <a:lnTo>
                  <a:pt x="728339" y="5965"/>
                </a:lnTo>
                <a:lnTo>
                  <a:pt x="713409" y="5587"/>
                </a:lnTo>
                <a:lnTo>
                  <a:pt x="609600" y="5587"/>
                </a:lnTo>
                <a:lnTo>
                  <a:pt x="609600" y="304292"/>
                </a:lnTo>
                <a:lnTo>
                  <a:pt x="696442" y="304292"/>
                </a:lnTo>
                <a:lnTo>
                  <a:pt x="664298" y="258572"/>
                </a:lnTo>
                <a:lnTo>
                  <a:pt x="664298" y="174371"/>
                </a:lnTo>
                <a:lnTo>
                  <a:pt x="725170" y="174371"/>
                </a:lnTo>
                <a:lnTo>
                  <a:pt x="732612" y="174625"/>
                </a:lnTo>
                <a:lnTo>
                  <a:pt x="740900" y="126034"/>
                </a:lnTo>
                <a:lnTo>
                  <a:pt x="728899" y="127996"/>
                </a:lnTo>
                <a:close/>
              </a:path>
              <a:path w="5998946" h="309880">
                <a:moveTo>
                  <a:pt x="725093" y="303784"/>
                </a:moveTo>
                <a:lnTo>
                  <a:pt x="731050" y="303403"/>
                </a:lnTo>
                <a:lnTo>
                  <a:pt x="736409" y="302895"/>
                </a:lnTo>
                <a:lnTo>
                  <a:pt x="741768" y="302260"/>
                </a:lnTo>
                <a:lnTo>
                  <a:pt x="746645" y="301625"/>
                </a:lnTo>
                <a:lnTo>
                  <a:pt x="755421" y="300228"/>
                </a:lnTo>
                <a:lnTo>
                  <a:pt x="763193" y="298450"/>
                </a:lnTo>
                <a:lnTo>
                  <a:pt x="778236" y="293761"/>
                </a:lnTo>
                <a:lnTo>
                  <a:pt x="789808" y="288721"/>
                </a:lnTo>
                <a:lnTo>
                  <a:pt x="799820" y="282829"/>
                </a:lnTo>
                <a:lnTo>
                  <a:pt x="805305" y="278912"/>
                </a:lnTo>
                <a:lnTo>
                  <a:pt x="815104" y="270434"/>
                </a:lnTo>
                <a:lnTo>
                  <a:pt x="823061" y="261366"/>
                </a:lnTo>
                <a:lnTo>
                  <a:pt x="830783" y="248648"/>
                </a:lnTo>
                <a:lnTo>
                  <a:pt x="835253" y="237109"/>
                </a:lnTo>
                <a:lnTo>
                  <a:pt x="837539" y="228727"/>
                </a:lnTo>
                <a:lnTo>
                  <a:pt x="838682" y="220980"/>
                </a:lnTo>
                <a:lnTo>
                  <a:pt x="838682" y="205232"/>
                </a:lnTo>
                <a:lnTo>
                  <a:pt x="837412" y="197485"/>
                </a:lnTo>
                <a:lnTo>
                  <a:pt x="834999" y="190627"/>
                </a:lnTo>
                <a:lnTo>
                  <a:pt x="832459" y="183769"/>
                </a:lnTo>
                <a:lnTo>
                  <a:pt x="829030" y="177673"/>
                </a:lnTo>
                <a:lnTo>
                  <a:pt x="824712" y="172212"/>
                </a:lnTo>
                <a:lnTo>
                  <a:pt x="820267" y="166751"/>
                </a:lnTo>
                <a:lnTo>
                  <a:pt x="815060" y="162179"/>
                </a:lnTo>
                <a:lnTo>
                  <a:pt x="808837" y="158242"/>
                </a:lnTo>
                <a:lnTo>
                  <a:pt x="802614" y="154178"/>
                </a:lnTo>
                <a:lnTo>
                  <a:pt x="795883" y="151003"/>
                </a:lnTo>
                <a:lnTo>
                  <a:pt x="788390" y="148462"/>
                </a:lnTo>
                <a:lnTo>
                  <a:pt x="782167" y="205740"/>
                </a:lnTo>
                <a:lnTo>
                  <a:pt x="782167" y="218821"/>
                </a:lnTo>
                <a:lnTo>
                  <a:pt x="781532" y="223393"/>
                </a:lnTo>
                <a:lnTo>
                  <a:pt x="780135" y="227584"/>
                </a:lnTo>
                <a:lnTo>
                  <a:pt x="778865" y="231902"/>
                </a:lnTo>
                <a:lnTo>
                  <a:pt x="776592" y="235712"/>
                </a:lnTo>
                <a:lnTo>
                  <a:pt x="773468" y="239268"/>
                </a:lnTo>
                <a:lnTo>
                  <a:pt x="770343" y="242697"/>
                </a:lnTo>
                <a:lnTo>
                  <a:pt x="766241" y="245872"/>
                </a:lnTo>
                <a:lnTo>
                  <a:pt x="761187" y="248539"/>
                </a:lnTo>
                <a:lnTo>
                  <a:pt x="756132" y="251333"/>
                </a:lnTo>
                <a:lnTo>
                  <a:pt x="749808" y="253492"/>
                </a:lnTo>
                <a:lnTo>
                  <a:pt x="742213" y="255143"/>
                </a:lnTo>
                <a:lnTo>
                  <a:pt x="737298" y="256412"/>
                </a:lnTo>
                <a:lnTo>
                  <a:pt x="731418" y="257175"/>
                </a:lnTo>
                <a:lnTo>
                  <a:pt x="724573" y="257683"/>
                </a:lnTo>
                <a:lnTo>
                  <a:pt x="717727" y="258318"/>
                </a:lnTo>
                <a:lnTo>
                  <a:pt x="709549" y="258572"/>
                </a:lnTo>
                <a:lnTo>
                  <a:pt x="664298" y="258572"/>
                </a:lnTo>
                <a:lnTo>
                  <a:pt x="696442" y="304292"/>
                </a:lnTo>
                <a:lnTo>
                  <a:pt x="712000" y="304165"/>
                </a:lnTo>
                <a:lnTo>
                  <a:pt x="718553" y="303911"/>
                </a:lnTo>
                <a:lnTo>
                  <a:pt x="725093" y="303784"/>
                </a:lnTo>
                <a:close/>
              </a:path>
              <a:path w="5998946" h="309880">
                <a:moveTo>
                  <a:pt x="732612" y="174625"/>
                </a:moveTo>
                <a:lnTo>
                  <a:pt x="738416" y="175260"/>
                </a:lnTo>
                <a:lnTo>
                  <a:pt x="744220" y="175895"/>
                </a:lnTo>
                <a:lnTo>
                  <a:pt x="749287" y="176784"/>
                </a:lnTo>
                <a:lnTo>
                  <a:pt x="753592" y="178181"/>
                </a:lnTo>
                <a:lnTo>
                  <a:pt x="754090" y="178337"/>
                </a:lnTo>
                <a:lnTo>
                  <a:pt x="755091" y="120650"/>
                </a:lnTo>
                <a:lnTo>
                  <a:pt x="746899" y="124079"/>
                </a:lnTo>
                <a:lnTo>
                  <a:pt x="740900" y="126034"/>
                </a:lnTo>
                <a:lnTo>
                  <a:pt x="732612" y="174625"/>
                </a:lnTo>
                <a:close/>
              </a:path>
              <a:path w="5998946" h="309880">
                <a:moveTo>
                  <a:pt x="5852007" y="258572"/>
                </a:moveTo>
                <a:lnTo>
                  <a:pt x="5852007" y="174371"/>
                </a:lnTo>
                <a:lnTo>
                  <a:pt x="5971260" y="174371"/>
                </a:lnTo>
                <a:lnTo>
                  <a:pt x="5971260" y="128651"/>
                </a:lnTo>
                <a:lnTo>
                  <a:pt x="5852007" y="128651"/>
                </a:lnTo>
                <a:lnTo>
                  <a:pt x="5852007" y="51308"/>
                </a:lnTo>
                <a:lnTo>
                  <a:pt x="5990818" y="51308"/>
                </a:lnTo>
                <a:lnTo>
                  <a:pt x="5990818" y="5587"/>
                </a:lnTo>
                <a:lnTo>
                  <a:pt x="5797270" y="5587"/>
                </a:lnTo>
                <a:lnTo>
                  <a:pt x="5797270" y="304292"/>
                </a:lnTo>
                <a:lnTo>
                  <a:pt x="5998946" y="304292"/>
                </a:lnTo>
                <a:lnTo>
                  <a:pt x="5998946" y="258572"/>
                </a:lnTo>
                <a:lnTo>
                  <a:pt x="5852007" y="258572"/>
                </a:lnTo>
                <a:close/>
              </a:path>
              <a:path w="5998946" h="309880">
                <a:moveTo>
                  <a:pt x="5256123" y="304292"/>
                </a:moveTo>
                <a:lnTo>
                  <a:pt x="5256094" y="162444"/>
                </a:lnTo>
                <a:lnTo>
                  <a:pt x="5255951" y="152121"/>
                </a:lnTo>
                <a:lnTo>
                  <a:pt x="5255689" y="140687"/>
                </a:lnTo>
                <a:lnTo>
                  <a:pt x="5255309" y="128148"/>
                </a:lnTo>
                <a:lnTo>
                  <a:pt x="5254810" y="114508"/>
                </a:lnTo>
                <a:lnTo>
                  <a:pt x="5254192" y="99772"/>
                </a:lnTo>
                <a:lnTo>
                  <a:pt x="5253456" y="83947"/>
                </a:lnTo>
                <a:lnTo>
                  <a:pt x="5254726" y="83947"/>
                </a:lnTo>
                <a:lnTo>
                  <a:pt x="5260053" y="92953"/>
                </a:lnTo>
                <a:lnTo>
                  <a:pt x="5267089" y="104632"/>
                </a:lnTo>
                <a:lnTo>
                  <a:pt x="5274054" y="115939"/>
                </a:lnTo>
                <a:lnTo>
                  <a:pt x="5280952" y="126868"/>
                </a:lnTo>
                <a:lnTo>
                  <a:pt x="5287786" y="137417"/>
                </a:lnTo>
                <a:lnTo>
                  <a:pt x="5294560" y="147583"/>
                </a:lnTo>
                <a:lnTo>
                  <a:pt x="5301277" y="157362"/>
                </a:lnTo>
                <a:lnTo>
                  <a:pt x="5307939" y="166751"/>
                </a:lnTo>
                <a:lnTo>
                  <a:pt x="5405221" y="304292"/>
                </a:lnTo>
                <a:lnTo>
                  <a:pt x="5462625" y="304292"/>
                </a:lnTo>
                <a:lnTo>
                  <a:pt x="5462625" y="5587"/>
                </a:lnTo>
                <a:lnTo>
                  <a:pt x="5407888" y="5587"/>
                </a:lnTo>
                <a:lnTo>
                  <a:pt x="5407916" y="146623"/>
                </a:lnTo>
                <a:lnTo>
                  <a:pt x="5408318" y="167311"/>
                </a:lnTo>
                <a:lnTo>
                  <a:pt x="5408698" y="179771"/>
                </a:lnTo>
                <a:lnTo>
                  <a:pt x="5409198" y="193649"/>
                </a:lnTo>
                <a:lnTo>
                  <a:pt x="5409817" y="208950"/>
                </a:lnTo>
                <a:lnTo>
                  <a:pt x="5410555" y="225679"/>
                </a:lnTo>
                <a:lnTo>
                  <a:pt x="5409285" y="225679"/>
                </a:lnTo>
                <a:lnTo>
                  <a:pt x="5400204" y="210213"/>
                </a:lnTo>
                <a:lnTo>
                  <a:pt x="5394033" y="200149"/>
                </a:lnTo>
                <a:lnTo>
                  <a:pt x="5387450" y="189725"/>
                </a:lnTo>
                <a:lnTo>
                  <a:pt x="5380453" y="178940"/>
                </a:lnTo>
                <a:lnTo>
                  <a:pt x="5373041" y="167791"/>
                </a:lnTo>
                <a:lnTo>
                  <a:pt x="5365210" y="156278"/>
                </a:lnTo>
                <a:lnTo>
                  <a:pt x="5356961" y="144399"/>
                </a:lnTo>
                <a:lnTo>
                  <a:pt x="5258790" y="5587"/>
                </a:lnTo>
                <a:lnTo>
                  <a:pt x="5201386" y="5587"/>
                </a:lnTo>
                <a:lnTo>
                  <a:pt x="5201386" y="304292"/>
                </a:lnTo>
                <a:lnTo>
                  <a:pt x="5256123" y="304292"/>
                </a:lnTo>
                <a:close/>
              </a:path>
              <a:path w="5998946" h="309880">
                <a:moveTo>
                  <a:pt x="4997043" y="258572"/>
                </a:moveTo>
                <a:lnTo>
                  <a:pt x="4997043" y="174371"/>
                </a:lnTo>
                <a:lnTo>
                  <a:pt x="5116296" y="174371"/>
                </a:lnTo>
                <a:lnTo>
                  <a:pt x="5116296" y="128651"/>
                </a:lnTo>
                <a:lnTo>
                  <a:pt x="4997043" y="128651"/>
                </a:lnTo>
                <a:lnTo>
                  <a:pt x="4997043" y="51308"/>
                </a:lnTo>
                <a:lnTo>
                  <a:pt x="5135854" y="51308"/>
                </a:lnTo>
                <a:lnTo>
                  <a:pt x="5135854" y="5587"/>
                </a:lnTo>
                <a:lnTo>
                  <a:pt x="4942306" y="5587"/>
                </a:lnTo>
                <a:lnTo>
                  <a:pt x="4942306" y="304292"/>
                </a:lnTo>
                <a:lnTo>
                  <a:pt x="5143982" y="304292"/>
                </a:lnTo>
                <a:lnTo>
                  <a:pt x="5143982" y="258572"/>
                </a:lnTo>
                <a:lnTo>
                  <a:pt x="4997043" y="258572"/>
                </a:lnTo>
                <a:close/>
              </a:path>
              <a:path w="5998946" h="309880">
                <a:moveTo>
                  <a:pt x="4549114" y="5587"/>
                </a:moveTo>
                <a:lnTo>
                  <a:pt x="4549114" y="304292"/>
                </a:lnTo>
                <a:lnTo>
                  <a:pt x="4603851" y="304292"/>
                </a:lnTo>
                <a:lnTo>
                  <a:pt x="4603851" y="5587"/>
                </a:lnTo>
                <a:lnTo>
                  <a:pt x="4549114" y="5587"/>
                </a:lnTo>
                <a:close/>
              </a:path>
              <a:path w="5998946" h="309880">
                <a:moveTo>
                  <a:pt x="4409107" y="10433"/>
                </a:moveTo>
                <a:lnTo>
                  <a:pt x="4395444" y="8128"/>
                </a:lnTo>
                <a:lnTo>
                  <a:pt x="4391820" y="7689"/>
                </a:lnTo>
                <a:lnTo>
                  <a:pt x="4379616" y="6535"/>
                </a:lnTo>
                <a:lnTo>
                  <a:pt x="4366854" y="5828"/>
                </a:lnTo>
                <a:lnTo>
                  <a:pt x="4356455" y="51308"/>
                </a:lnTo>
                <a:lnTo>
                  <a:pt x="4360940" y="51340"/>
                </a:lnTo>
                <a:lnTo>
                  <a:pt x="4374348" y="51895"/>
                </a:lnTo>
                <a:lnTo>
                  <a:pt x="4385665" y="53086"/>
                </a:lnTo>
                <a:lnTo>
                  <a:pt x="4393539" y="54102"/>
                </a:lnTo>
                <a:lnTo>
                  <a:pt x="4400016" y="55880"/>
                </a:lnTo>
                <a:lnTo>
                  <a:pt x="4405223" y="58293"/>
                </a:lnTo>
                <a:lnTo>
                  <a:pt x="4413351" y="61849"/>
                </a:lnTo>
                <a:lnTo>
                  <a:pt x="4419066" y="66675"/>
                </a:lnTo>
                <a:lnTo>
                  <a:pt x="4422368" y="72898"/>
                </a:lnTo>
                <a:lnTo>
                  <a:pt x="4425670" y="79121"/>
                </a:lnTo>
                <a:lnTo>
                  <a:pt x="4427448" y="86233"/>
                </a:lnTo>
                <a:lnTo>
                  <a:pt x="4427447" y="94585"/>
                </a:lnTo>
                <a:lnTo>
                  <a:pt x="4425788" y="107644"/>
                </a:lnTo>
                <a:lnTo>
                  <a:pt x="4425680" y="176289"/>
                </a:lnTo>
                <a:lnTo>
                  <a:pt x="4438177" y="170694"/>
                </a:lnTo>
                <a:lnTo>
                  <a:pt x="4449110" y="164166"/>
                </a:lnTo>
                <a:lnTo>
                  <a:pt x="4458485" y="156711"/>
                </a:lnTo>
                <a:lnTo>
                  <a:pt x="4466310" y="148336"/>
                </a:lnTo>
                <a:lnTo>
                  <a:pt x="4475521" y="133658"/>
                </a:lnTo>
                <a:lnTo>
                  <a:pt x="4480005" y="121887"/>
                </a:lnTo>
                <a:lnTo>
                  <a:pt x="4482689" y="109127"/>
                </a:lnTo>
                <a:lnTo>
                  <a:pt x="4483582" y="95377"/>
                </a:lnTo>
                <a:lnTo>
                  <a:pt x="4483578" y="94390"/>
                </a:lnTo>
                <a:lnTo>
                  <a:pt x="4482609" y="80367"/>
                </a:lnTo>
                <a:lnTo>
                  <a:pt x="4479924" y="67566"/>
                </a:lnTo>
                <a:lnTo>
                  <a:pt x="4475510" y="56009"/>
                </a:lnTo>
                <a:lnTo>
                  <a:pt x="4469358" y="45720"/>
                </a:lnTo>
                <a:lnTo>
                  <a:pt x="4461649" y="36626"/>
                </a:lnTo>
                <a:lnTo>
                  <a:pt x="4452191" y="28480"/>
                </a:lnTo>
                <a:lnTo>
                  <a:pt x="4441210" y="21567"/>
                </a:lnTo>
                <a:lnTo>
                  <a:pt x="4428718" y="15875"/>
                </a:lnTo>
                <a:lnTo>
                  <a:pt x="4421230" y="13409"/>
                </a:lnTo>
                <a:lnTo>
                  <a:pt x="4409107" y="10433"/>
                </a:lnTo>
                <a:close/>
              </a:path>
              <a:path w="5998946" h="309880">
                <a:moveTo>
                  <a:pt x="4353534" y="5587"/>
                </a:moveTo>
                <a:lnTo>
                  <a:pt x="4262602" y="5587"/>
                </a:lnTo>
                <a:lnTo>
                  <a:pt x="4262602" y="304292"/>
                </a:lnTo>
                <a:lnTo>
                  <a:pt x="4317339" y="304292"/>
                </a:lnTo>
                <a:lnTo>
                  <a:pt x="4317339" y="188595"/>
                </a:lnTo>
                <a:lnTo>
                  <a:pt x="4354804" y="188595"/>
                </a:lnTo>
                <a:lnTo>
                  <a:pt x="4436084" y="304292"/>
                </a:lnTo>
                <a:lnTo>
                  <a:pt x="4501743" y="304292"/>
                </a:lnTo>
                <a:lnTo>
                  <a:pt x="4412843" y="181483"/>
                </a:lnTo>
                <a:lnTo>
                  <a:pt x="4412843" y="180594"/>
                </a:lnTo>
                <a:lnTo>
                  <a:pt x="4425680" y="176289"/>
                </a:lnTo>
                <a:lnTo>
                  <a:pt x="4425788" y="107644"/>
                </a:lnTo>
                <a:lnTo>
                  <a:pt x="4420971" y="119126"/>
                </a:lnTo>
                <a:lnTo>
                  <a:pt x="4419482" y="121433"/>
                </a:lnTo>
                <a:lnTo>
                  <a:pt x="4410840" y="129738"/>
                </a:lnTo>
                <a:lnTo>
                  <a:pt x="4398111" y="136144"/>
                </a:lnTo>
                <a:lnTo>
                  <a:pt x="4392142" y="138430"/>
                </a:lnTo>
                <a:lnTo>
                  <a:pt x="4384903" y="140081"/>
                </a:lnTo>
                <a:lnTo>
                  <a:pt x="4376140" y="141224"/>
                </a:lnTo>
                <a:lnTo>
                  <a:pt x="4370686" y="141837"/>
                </a:lnTo>
                <a:lnTo>
                  <a:pt x="4358438" y="142623"/>
                </a:lnTo>
                <a:lnTo>
                  <a:pt x="4344390" y="142875"/>
                </a:lnTo>
                <a:lnTo>
                  <a:pt x="4317339" y="142875"/>
                </a:lnTo>
                <a:lnTo>
                  <a:pt x="4317339" y="51308"/>
                </a:lnTo>
                <a:lnTo>
                  <a:pt x="4356455" y="51308"/>
                </a:lnTo>
                <a:lnTo>
                  <a:pt x="4366854" y="5828"/>
                </a:lnTo>
                <a:lnTo>
                  <a:pt x="4353534" y="5587"/>
                </a:lnTo>
                <a:close/>
              </a:path>
              <a:path w="5998946" h="309880">
                <a:moveTo>
                  <a:pt x="4122595" y="10433"/>
                </a:moveTo>
                <a:lnTo>
                  <a:pt x="4108932" y="8128"/>
                </a:lnTo>
                <a:lnTo>
                  <a:pt x="4105308" y="7689"/>
                </a:lnTo>
                <a:lnTo>
                  <a:pt x="4093104" y="6535"/>
                </a:lnTo>
                <a:lnTo>
                  <a:pt x="4080342" y="5828"/>
                </a:lnTo>
                <a:lnTo>
                  <a:pt x="4069943" y="51308"/>
                </a:lnTo>
                <a:lnTo>
                  <a:pt x="4074428" y="51340"/>
                </a:lnTo>
                <a:lnTo>
                  <a:pt x="4087836" y="51895"/>
                </a:lnTo>
                <a:lnTo>
                  <a:pt x="4099153" y="53086"/>
                </a:lnTo>
                <a:lnTo>
                  <a:pt x="4107027" y="54102"/>
                </a:lnTo>
                <a:lnTo>
                  <a:pt x="4113504" y="55880"/>
                </a:lnTo>
                <a:lnTo>
                  <a:pt x="4118711" y="58293"/>
                </a:lnTo>
                <a:lnTo>
                  <a:pt x="4126839" y="61849"/>
                </a:lnTo>
                <a:lnTo>
                  <a:pt x="4132554" y="66675"/>
                </a:lnTo>
                <a:lnTo>
                  <a:pt x="4135856" y="72898"/>
                </a:lnTo>
                <a:lnTo>
                  <a:pt x="4139158" y="79121"/>
                </a:lnTo>
                <a:lnTo>
                  <a:pt x="4140936" y="86233"/>
                </a:lnTo>
                <a:lnTo>
                  <a:pt x="4140935" y="94585"/>
                </a:lnTo>
                <a:lnTo>
                  <a:pt x="4139276" y="107644"/>
                </a:lnTo>
                <a:lnTo>
                  <a:pt x="4139168" y="176289"/>
                </a:lnTo>
                <a:lnTo>
                  <a:pt x="4151665" y="170694"/>
                </a:lnTo>
                <a:lnTo>
                  <a:pt x="4162598" y="164166"/>
                </a:lnTo>
                <a:lnTo>
                  <a:pt x="4171973" y="156711"/>
                </a:lnTo>
                <a:lnTo>
                  <a:pt x="4179798" y="148336"/>
                </a:lnTo>
                <a:lnTo>
                  <a:pt x="4189009" y="133658"/>
                </a:lnTo>
                <a:lnTo>
                  <a:pt x="4193493" y="121887"/>
                </a:lnTo>
                <a:lnTo>
                  <a:pt x="4196177" y="109127"/>
                </a:lnTo>
                <a:lnTo>
                  <a:pt x="4197070" y="95377"/>
                </a:lnTo>
                <a:lnTo>
                  <a:pt x="4197066" y="94390"/>
                </a:lnTo>
                <a:lnTo>
                  <a:pt x="4196097" y="80367"/>
                </a:lnTo>
                <a:lnTo>
                  <a:pt x="4193412" y="67566"/>
                </a:lnTo>
                <a:lnTo>
                  <a:pt x="4188998" y="56009"/>
                </a:lnTo>
                <a:lnTo>
                  <a:pt x="4182846" y="45720"/>
                </a:lnTo>
                <a:lnTo>
                  <a:pt x="4175137" y="36626"/>
                </a:lnTo>
                <a:lnTo>
                  <a:pt x="4165679" y="28480"/>
                </a:lnTo>
                <a:lnTo>
                  <a:pt x="4154698" y="21567"/>
                </a:lnTo>
                <a:lnTo>
                  <a:pt x="4142206" y="15875"/>
                </a:lnTo>
                <a:lnTo>
                  <a:pt x="4134718" y="13409"/>
                </a:lnTo>
                <a:lnTo>
                  <a:pt x="4122595" y="10433"/>
                </a:lnTo>
                <a:close/>
              </a:path>
              <a:path w="5998946" h="309880">
                <a:moveTo>
                  <a:pt x="4067022" y="5587"/>
                </a:moveTo>
                <a:lnTo>
                  <a:pt x="3976090" y="5587"/>
                </a:lnTo>
                <a:lnTo>
                  <a:pt x="3976090" y="304292"/>
                </a:lnTo>
                <a:lnTo>
                  <a:pt x="4030827" y="304292"/>
                </a:lnTo>
                <a:lnTo>
                  <a:pt x="4030827" y="188595"/>
                </a:lnTo>
                <a:lnTo>
                  <a:pt x="4068292" y="188595"/>
                </a:lnTo>
                <a:lnTo>
                  <a:pt x="4149572" y="304292"/>
                </a:lnTo>
                <a:lnTo>
                  <a:pt x="4215231" y="304292"/>
                </a:lnTo>
                <a:lnTo>
                  <a:pt x="4126331" y="181483"/>
                </a:lnTo>
                <a:lnTo>
                  <a:pt x="4126331" y="180594"/>
                </a:lnTo>
                <a:lnTo>
                  <a:pt x="4139168" y="176289"/>
                </a:lnTo>
                <a:lnTo>
                  <a:pt x="4139276" y="107644"/>
                </a:lnTo>
                <a:lnTo>
                  <a:pt x="4134459" y="119126"/>
                </a:lnTo>
                <a:lnTo>
                  <a:pt x="4132970" y="121433"/>
                </a:lnTo>
                <a:lnTo>
                  <a:pt x="4124328" y="129738"/>
                </a:lnTo>
                <a:lnTo>
                  <a:pt x="4111599" y="136144"/>
                </a:lnTo>
                <a:lnTo>
                  <a:pt x="4105630" y="138430"/>
                </a:lnTo>
                <a:lnTo>
                  <a:pt x="4098391" y="140081"/>
                </a:lnTo>
                <a:lnTo>
                  <a:pt x="4089628" y="141224"/>
                </a:lnTo>
                <a:lnTo>
                  <a:pt x="4084174" y="141837"/>
                </a:lnTo>
                <a:lnTo>
                  <a:pt x="4071926" y="142623"/>
                </a:lnTo>
                <a:lnTo>
                  <a:pt x="4057878" y="142875"/>
                </a:lnTo>
                <a:lnTo>
                  <a:pt x="4030827" y="142875"/>
                </a:lnTo>
                <a:lnTo>
                  <a:pt x="4030827" y="51308"/>
                </a:lnTo>
                <a:lnTo>
                  <a:pt x="4069943" y="51308"/>
                </a:lnTo>
                <a:lnTo>
                  <a:pt x="4080342" y="5828"/>
                </a:lnTo>
                <a:lnTo>
                  <a:pt x="4067022" y="5587"/>
                </a:lnTo>
                <a:close/>
              </a:path>
              <a:path w="5998946" h="309880">
                <a:moveTo>
                  <a:pt x="3790162" y="77470"/>
                </a:moveTo>
                <a:lnTo>
                  <a:pt x="3791051" y="77470"/>
                </a:lnTo>
                <a:lnTo>
                  <a:pt x="3793684" y="85207"/>
                </a:lnTo>
                <a:lnTo>
                  <a:pt x="3798341" y="98714"/>
                </a:lnTo>
                <a:lnTo>
                  <a:pt x="3802829" y="111519"/>
                </a:lnTo>
                <a:lnTo>
                  <a:pt x="3807144" y="123627"/>
                </a:lnTo>
                <a:lnTo>
                  <a:pt x="3811279" y="135045"/>
                </a:lnTo>
                <a:lnTo>
                  <a:pt x="3815230" y="145777"/>
                </a:lnTo>
                <a:lnTo>
                  <a:pt x="3818991" y="155829"/>
                </a:lnTo>
                <a:lnTo>
                  <a:pt x="3829278" y="182372"/>
                </a:lnTo>
                <a:lnTo>
                  <a:pt x="3752062" y="182372"/>
                </a:lnTo>
                <a:lnTo>
                  <a:pt x="3734409" y="228219"/>
                </a:lnTo>
                <a:lnTo>
                  <a:pt x="3846931" y="228219"/>
                </a:lnTo>
                <a:lnTo>
                  <a:pt x="3876141" y="304292"/>
                </a:lnTo>
                <a:lnTo>
                  <a:pt x="3933926" y="304292"/>
                </a:lnTo>
                <a:lnTo>
                  <a:pt x="3815435" y="5587"/>
                </a:lnTo>
                <a:lnTo>
                  <a:pt x="3765397" y="5587"/>
                </a:lnTo>
                <a:lnTo>
                  <a:pt x="3768256" y="140075"/>
                </a:lnTo>
                <a:lnTo>
                  <a:pt x="3772334" y="128991"/>
                </a:lnTo>
                <a:lnTo>
                  <a:pt x="3776561" y="117185"/>
                </a:lnTo>
                <a:lnTo>
                  <a:pt x="3780939" y="104662"/>
                </a:lnTo>
                <a:lnTo>
                  <a:pt x="3785472" y="91422"/>
                </a:lnTo>
                <a:lnTo>
                  <a:pt x="3790162" y="77470"/>
                </a:lnTo>
                <a:close/>
              </a:path>
              <a:path w="5998946" h="309880">
                <a:moveTo>
                  <a:pt x="3765397" y="5587"/>
                </a:moveTo>
                <a:lnTo>
                  <a:pt x="3646906" y="304292"/>
                </a:lnTo>
                <a:lnTo>
                  <a:pt x="3705199" y="304292"/>
                </a:lnTo>
                <a:lnTo>
                  <a:pt x="3734409" y="228219"/>
                </a:lnTo>
                <a:lnTo>
                  <a:pt x="3752062" y="182372"/>
                </a:lnTo>
                <a:lnTo>
                  <a:pt x="3762222" y="155829"/>
                </a:lnTo>
                <a:lnTo>
                  <a:pt x="3764325" y="150435"/>
                </a:lnTo>
                <a:lnTo>
                  <a:pt x="3768256" y="140075"/>
                </a:lnTo>
                <a:lnTo>
                  <a:pt x="3765397" y="5587"/>
                </a:lnTo>
                <a:close/>
              </a:path>
              <a:path w="5998946" h="309880">
                <a:moveTo>
                  <a:pt x="3507079" y="304292"/>
                </a:moveTo>
                <a:lnTo>
                  <a:pt x="3561816" y="304292"/>
                </a:lnTo>
                <a:lnTo>
                  <a:pt x="3561816" y="51308"/>
                </a:lnTo>
                <a:lnTo>
                  <a:pt x="3657955" y="51308"/>
                </a:lnTo>
                <a:lnTo>
                  <a:pt x="3657955" y="5587"/>
                </a:lnTo>
                <a:lnTo>
                  <a:pt x="3410686" y="5587"/>
                </a:lnTo>
                <a:lnTo>
                  <a:pt x="3410686" y="51308"/>
                </a:lnTo>
                <a:lnTo>
                  <a:pt x="3507079" y="51308"/>
                </a:lnTo>
                <a:lnTo>
                  <a:pt x="3507079" y="304292"/>
                </a:lnTo>
                <a:close/>
              </a:path>
              <a:path w="5998946" h="309880">
                <a:moveTo>
                  <a:pt x="2218791" y="304292"/>
                </a:moveTo>
                <a:lnTo>
                  <a:pt x="2218762" y="162444"/>
                </a:lnTo>
                <a:lnTo>
                  <a:pt x="2218619" y="152121"/>
                </a:lnTo>
                <a:lnTo>
                  <a:pt x="2218357" y="140687"/>
                </a:lnTo>
                <a:lnTo>
                  <a:pt x="2217977" y="128148"/>
                </a:lnTo>
                <a:lnTo>
                  <a:pt x="2217478" y="114508"/>
                </a:lnTo>
                <a:lnTo>
                  <a:pt x="2216860" y="99772"/>
                </a:lnTo>
                <a:lnTo>
                  <a:pt x="2216124" y="83947"/>
                </a:lnTo>
                <a:lnTo>
                  <a:pt x="2217394" y="83947"/>
                </a:lnTo>
                <a:lnTo>
                  <a:pt x="2222721" y="92953"/>
                </a:lnTo>
                <a:lnTo>
                  <a:pt x="2229757" y="104632"/>
                </a:lnTo>
                <a:lnTo>
                  <a:pt x="2236722" y="115939"/>
                </a:lnTo>
                <a:lnTo>
                  <a:pt x="2243620" y="126868"/>
                </a:lnTo>
                <a:lnTo>
                  <a:pt x="2250454" y="137417"/>
                </a:lnTo>
                <a:lnTo>
                  <a:pt x="2257228" y="147583"/>
                </a:lnTo>
                <a:lnTo>
                  <a:pt x="2263945" y="157362"/>
                </a:lnTo>
                <a:lnTo>
                  <a:pt x="2270607" y="166751"/>
                </a:lnTo>
                <a:lnTo>
                  <a:pt x="2367889" y="304292"/>
                </a:lnTo>
                <a:lnTo>
                  <a:pt x="2425293" y="304292"/>
                </a:lnTo>
                <a:lnTo>
                  <a:pt x="2425293" y="5587"/>
                </a:lnTo>
                <a:lnTo>
                  <a:pt x="2370556" y="5587"/>
                </a:lnTo>
                <a:lnTo>
                  <a:pt x="2370584" y="146623"/>
                </a:lnTo>
                <a:lnTo>
                  <a:pt x="2370986" y="167311"/>
                </a:lnTo>
                <a:lnTo>
                  <a:pt x="2371366" y="179771"/>
                </a:lnTo>
                <a:lnTo>
                  <a:pt x="2371866" y="193649"/>
                </a:lnTo>
                <a:lnTo>
                  <a:pt x="2372485" y="208950"/>
                </a:lnTo>
                <a:lnTo>
                  <a:pt x="2373223" y="225679"/>
                </a:lnTo>
                <a:lnTo>
                  <a:pt x="2371953" y="225679"/>
                </a:lnTo>
                <a:lnTo>
                  <a:pt x="2362872" y="210213"/>
                </a:lnTo>
                <a:lnTo>
                  <a:pt x="2356701" y="200149"/>
                </a:lnTo>
                <a:lnTo>
                  <a:pt x="2350118" y="189725"/>
                </a:lnTo>
                <a:lnTo>
                  <a:pt x="2343121" y="178940"/>
                </a:lnTo>
                <a:lnTo>
                  <a:pt x="2335709" y="167791"/>
                </a:lnTo>
                <a:lnTo>
                  <a:pt x="2327878" y="156278"/>
                </a:lnTo>
                <a:lnTo>
                  <a:pt x="2319629" y="144399"/>
                </a:lnTo>
                <a:lnTo>
                  <a:pt x="2221458" y="5587"/>
                </a:lnTo>
                <a:lnTo>
                  <a:pt x="2164054" y="5587"/>
                </a:lnTo>
                <a:lnTo>
                  <a:pt x="2164054" y="304292"/>
                </a:lnTo>
                <a:lnTo>
                  <a:pt x="2218791" y="304292"/>
                </a:lnTo>
                <a:close/>
              </a:path>
              <a:path w="5998946" h="309880">
                <a:moveTo>
                  <a:pt x="1702282" y="5587"/>
                </a:moveTo>
                <a:lnTo>
                  <a:pt x="1702282" y="304292"/>
                </a:lnTo>
                <a:lnTo>
                  <a:pt x="1757019" y="304292"/>
                </a:lnTo>
                <a:lnTo>
                  <a:pt x="1757019" y="5587"/>
                </a:lnTo>
                <a:lnTo>
                  <a:pt x="1702282" y="5587"/>
                </a:lnTo>
                <a:close/>
              </a:path>
              <a:path w="5998946" h="309880">
                <a:moveTo>
                  <a:pt x="1254226" y="77470"/>
                </a:moveTo>
                <a:lnTo>
                  <a:pt x="1255115" y="77470"/>
                </a:lnTo>
                <a:lnTo>
                  <a:pt x="1257748" y="85207"/>
                </a:lnTo>
                <a:lnTo>
                  <a:pt x="1262405" y="98714"/>
                </a:lnTo>
                <a:lnTo>
                  <a:pt x="1266893" y="111519"/>
                </a:lnTo>
                <a:lnTo>
                  <a:pt x="1271208" y="123627"/>
                </a:lnTo>
                <a:lnTo>
                  <a:pt x="1275343" y="135045"/>
                </a:lnTo>
                <a:lnTo>
                  <a:pt x="1279294" y="145777"/>
                </a:lnTo>
                <a:lnTo>
                  <a:pt x="1283055" y="155829"/>
                </a:lnTo>
                <a:lnTo>
                  <a:pt x="1293342" y="182372"/>
                </a:lnTo>
                <a:lnTo>
                  <a:pt x="1216126" y="182372"/>
                </a:lnTo>
                <a:lnTo>
                  <a:pt x="1198473" y="228219"/>
                </a:lnTo>
                <a:lnTo>
                  <a:pt x="1310995" y="228219"/>
                </a:lnTo>
                <a:lnTo>
                  <a:pt x="1340205" y="304292"/>
                </a:lnTo>
                <a:lnTo>
                  <a:pt x="1397990" y="304292"/>
                </a:lnTo>
                <a:lnTo>
                  <a:pt x="1279499" y="5587"/>
                </a:lnTo>
                <a:lnTo>
                  <a:pt x="1229461" y="5587"/>
                </a:lnTo>
                <a:lnTo>
                  <a:pt x="1232320" y="140075"/>
                </a:lnTo>
                <a:lnTo>
                  <a:pt x="1236398" y="128991"/>
                </a:lnTo>
                <a:lnTo>
                  <a:pt x="1240625" y="117185"/>
                </a:lnTo>
                <a:lnTo>
                  <a:pt x="1245003" y="104662"/>
                </a:lnTo>
                <a:lnTo>
                  <a:pt x="1249536" y="91422"/>
                </a:lnTo>
                <a:lnTo>
                  <a:pt x="1254226" y="77470"/>
                </a:lnTo>
                <a:close/>
              </a:path>
              <a:path w="5998946" h="309880">
                <a:moveTo>
                  <a:pt x="1229461" y="5587"/>
                </a:moveTo>
                <a:lnTo>
                  <a:pt x="1110970" y="304292"/>
                </a:lnTo>
                <a:lnTo>
                  <a:pt x="1169263" y="304292"/>
                </a:lnTo>
                <a:lnTo>
                  <a:pt x="1198473" y="228219"/>
                </a:lnTo>
                <a:lnTo>
                  <a:pt x="1216126" y="182372"/>
                </a:lnTo>
                <a:lnTo>
                  <a:pt x="1226286" y="155829"/>
                </a:lnTo>
                <a:lnTo>
                  <a:pt x="1228389" y="150435"/>
                </a:lnTo>
                <a:lnTo>
                  <a:pt x="1232320" y="140075"/>
                </a:lnTo>
                <a:lnTo>
                  <a:pt x="1229461" y="5587"/>
                </a:lnTo>
                <a:close/>
              </a:path>
              <a:path w="5998946" h="309880">
                <a:moveTo>
                  <a:pt x="949299" y="258572"/>
                </a:moveTo>
                <a:lnTo>
                  <a:pt x="949299" y="5587"/>
                </a:lnTo>
                <a:lnTo>
                  <a:pt x="894562" y="5587"/>
                </a:lnTo>
                <a:lnTo>
                  <a:pt x="894562" y="304292"/>
                </a:lnTo>
                <a:lnTo>
                  <a:pt x="1088999" y="304292"/>
                </a:lnTo>
                <a:lnTo>
                  <a:pt x="1088999" y="258572"/>
                </a:lnTo>
                <a:lnTo>
                  <a:pt x="949299" y="258572"/>
                </a:lnTo>
                <a:close/>
              </a:path>
              <a:path w="5998946" h="309880">
                <a:moveTo>
                  <a:pt x="160122" y="175271"/>
                </a:moveTo>
                <a:lnTo>
                  <a:pt x="171396" y="169917"/>
                </a:lnTo>
                <a:lnTo>
                  <a:pt x="181508" y="163703"/>
                </a:lnTo>
                <a:lnTo>
                  <a:pt x="192661" y="154421"/>
                </a:lnTo>
                <a:lnTo>
                  <a:pt x="200998" y="144872"/>
                </a:lnTo>
                <a:lnTo>
                  <a:pt x="207619" y="134239"/>
                </a:lnTo>
                <a:lnTo>
                  <a:pt x="212926" y="121157"/>
                </a:lnTo>
                <a:lnTo>
                  <a:pt x="215642" y="108690"/>
                </a:lnTo>
                <a:lnTo>
                  <a:pt x="216547" y="95377"/>
                </a:lnTo>
                <a:lnTo>
                  <a:pt x="216456" y="90719"/>
                </a:lnTo>
                <a:lnTo>
                  <a:pt x="215005" y="76994"/>
                </a:lnTo>
                <a:lnTo>
                  <a:pt x="211784" y="64480"/>
                </a:lnTo>
                <a:lnTo>
                  <a:pt x="206791" y="53170"/>
                </a:lnTo>
                <a:lnTo>
                  <a:pt x="200025" y="43053"/>
                </a:lnTo>
                <a:lnTo>
                  <a:pt x="188156" y="31222"/>
                </a:lnTo>
                <a:lnTo>
                  <a:pt x="177874" y="24061"/>
                </a:lnTo>
                <a:lnTo>
                  <a:pt x="166133" y="18050"/>
                </a:lnTo>
                <a:lnTo>
                  <a:pt x="152933" y="13208"/>
                </a:lnTo>
                <a:lnTo>
                  <a:pt x="137324" y="9488"/>
                </a:lnTo>
                <a:lnTo>
                  <a:pt x="124015" y="7493"/>
                </a:lnTo>
                <a:lnTo>
                  <a:pt x="112759" y="6444"/>
                </a:lnTo>
                <a:lnTo>
                  <a:pt x="100083" y="5802"/>
                </a:lnTo>
                <a:lnTo>
                  <a:pt x="86182" y="5587"/>
                </a:lnTo>
                <a:lnTo>
                  <a:pt x="54698" y="51308"/>
                </a:lnTo>
                <a:lnTo>
                  <a:pt x="88858" y="51323"/>
                </a:lnTo>
                <a:lnTo>
                  <a:pt x="102362" y="51727"/>
                </a:lnTo>
                <a:lnTo>
                  <a:pt x="113753" y="52578"/>
                </a:lnTo>
                <a:lnTo>
                  <a:pt x="121412" y="53467"/>
                </a:lnTo>
                <a:lnTo>
                  <a:pt x="127850" y="54737"/>
                </a:lnTo>
                <a:lnTo>
                  <a:pt x="133057" y="56515"/>
                </a:lnTo>
                <a:lnTo>
                  <a:pt x="145937" y="63023"/>
                </a:lnTo>
                <a:lnTo>
                  <a:pt x="154038" y="71501"/>
                </a:lnTo>
                <a:lnTo>
                  <a:pt x="158064" y="77851"/>
                </a:lnTo>
                <a:lnTo>
                  <a:pt x="160070" y="85471"/>
                </a:lnTo>
                <a:lnTo>
                  <a:pt x="160070" y="101346"/>
                </a:lnTo>
                <a:lnTo>
                  <a:pt x="158737" y="107950"/>
                </a:lnTo>
                <a:lnTo>
                  <a:pt x="156057" y="113919"/>
                </a:lnTo>
                <a:lnTo>
                  <a:pt x="153377" y="120015"/>
                </a:lnTo>
                <a:lnTo>
                  <a:pt x="148983" y="125095"/>
                </a:lnTo>
                <a:lnTo>
                  <a:pt x="142875" y="129412"/>
                </a:lnTo>
                <a:lnTo>
                  <a:pt x="131968" y="135157"/>
                </a:lnTo>
                <a:lnTo>
                  <a:pt x="118770" y="139319"/>
                </a:lnTo>
                <a:lnTo>
                  <a:pt x="108544" y="141238"/>
                </a:lnTo>
                <a:lnTo>
                  <a:pt x="95958" y="142470"/>
                </a:lnTo>
                <a:lnTo>
                  <a:pt x="82600" y="188595"/>
                </a:lnTo>
                <a:lnTo>
                  <a:pt x="89802" y="188511"/>
                </a:lnTo>
                <a:lnTo>
                  <a:pt x="103322" y="187867"/>
                </a:lnTo>
                <a:lnTo>
                  <a:pt x="116116" y="186587"/>
                </a:lnTo>
                <a:lnTo>
                  <a:pt x="128187" y="184670"/>
                </a:lnTo>
                <a:lnTo>
                  <a:pt x="139534" y="182118"/>
                </a:lnTo>
                <a:lnTo>
                  <a:pt x="147683" y="179779"/>
                </a:lnTo>
                <a:lnTo>
                  <a:pt x="160122" y="175271"/>
                </a:lnTo>
                <a:close/>
              </a:path>
              <a:path w="5998946" h="309880">
                <a:moveTo>
                  <a:pt x="61810" y="142367"/>
                </a:moveTo>
                <a:lnTo>
                  <a:pt x="57823" y="141986"/>
                </a:lnTo>
                <a:lnTo>
                  <a:pt x="54698" y="141605"/>
                </a:lnTo>
                <a:lnTo>
                  <a:pt x="54698" y="51308"/>
                </a:lnTo>
                <a:lnTo>
                  <a:pt x="86182" y="5587"/>
                </a:lnTo>
                <a:lnTo>
                  <a:pt x="0" y="5587"/>
                </a:lnTo>
                <a:lnTo>
                  <a:pt x="0" y="304292"/>
                </a:lnTo>
                <a:lnTo>
                  <a:pt x="54698" y="304292"/>
                </a:lnTo>
                <a:lnTo>
                  <a:pt x="54698" y="187579"/>
                </a:lnTo>
                <a:lnTo>
                  <a:pt x="58864" y="187960"/>
                </a:lnTo>
                <a:lnTo>
                  <a:pt x="63334" y="188341"/>
                </a:lnTo>
                <a:lnTo>
                  <a:pt x="72859" y="188595"/>
                </a:lnTo>
                <a:lnTo>
                  <a:pt x="82600" y="188595"/>
                </a:lnTo>
                <a:lnTo>
                  <a:pt x="95958" y="142470"/>
                </a:lnTo>
                <a:lnTo>
                  <a:pt x="81711" y="142875"/>
                </a:lnTo>
                <a:lnTo>
                  <a:pt x="71475" y="142748"/>
                </a:lnTo>
                <a:lnTo>
                  <a:pt x="66649" y="142494"/>
                </a:lnTo>
                <a:lnTo>
                  <a:pt x="61810" y="142367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69395" y="162915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5600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22563" y="162915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5600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57211" y="1797939"/>
            <a:ext cx="117868" cy="84200"/>
          </a:xfrm>
          <a:custGeom>
            <a:avLst/>
            <a:gdLst/>
            <a:ahLst/>
            <a:cxnLst/>
            <a:rect l="l" t="t" r="r" b="b"/>
            <a:pathLst>
              <a:path w="117868" h="84200">
                <a:moveTo>
                  <a:pt x="0" y="0"/>
                </a:moveTo>
                <a:lnTo>
                  <a:pt x="0" y="84200"/>
                </a:lnTo>
                <a:lnTo>
                  <a:pt x="35725" y="84200"/>
                </a:lnTo>
                <a:lnTo>
                  <a:pt x="45250" y="84200"/>
                </a:lnTo>
                <a:lnTo>
                  <a:pt x="53428" y="83947"/>
                </a:lnTo>
                <a:lnTo>
                  <a:pt x="60274" y="83312"/>
                </a:lnTo>
                <a:lnTo>
                  <a:pt x="67119" y="82803"/>
                </a:lnTo>
                <a:lnTo>
                  <a:pt x="72999" y="82041"/>
                </a:lnTo>
                <a:lnTo>
                  <a:pt x="77914" y="80772"/>
                </a:lnTo>
                <a:lnTo>
                  <a:pt x="85509" y="79121"/>
                </a:lnTo>
                <a:lnTo>
                  <a:pt x="91833" y="76962"/>
                </a:lnTo>
                <a:lnTo>
                  <a:pt x="96888" y="74168"/>
                </a:lnTo>
                <a:lnTo>
                  <a:pt x="101942" y="71500"/>
                </a:lnTo>
                <a:lnTo>
                  <a:pt x="106044" y="68325"/>
                </a:lnTo>
                <a:lnTo>
                  <a:pt x="109169" y="64897"/>
                </a:lnTo>
                <a:lnTo>
                  <a:pt x="112293" y="61340"/>
                </a:lnTo>
                <a:lnTo>
                  <a:pt x="114566" y="57531"/>
                </a:lnTo>
                <a:lnTo>
                  <a:pt x="115836" y="53212"/>
                </a:lnTo>
                <a:lnTo>
                  <a:pt x="117233" y="49022"/>
                </a:lnTo>
                <a:lnTo>
                  <a:pt x="117868" y="44450"/>
                </a:lnTo>
                <a:lnTo>
                  <a:pt x="117868" y="39750"/>
                </a:lnTo>
                <a:lnTo>
                  <a:pt x="117868" y="31369"/>
                </a:lnTo>
                <a:lnTo>
                  <a:pt x="115582" y="24130"/>
                </a:lnTo>
                <a:lnTo>
                  <a:pt x="110947" y="17907"/>
                </a:lnTo>
                <a:lnTo>
                  <a:pt x="102260" y="9740"/>
                </a:lnTo>
                <a:lnTo>
                  <a:pt x="89791" y="3966"/>
                </a:lnTo>
                <a:lnTo>
                  <a:pt x="89293" y="3810"/>
                </a:lnTo>
                <a:lnTo>
                  <a:pt x="84988" y="2412"/>
                </a:lnTo>
                <a:lnTo>
                  <a:pt x="79921" y="1524"/>
                </a:lnTo>
                <a:lnTo>
                  <a:pt x="74117" y="888"/>
                </a:lnTo>
                <a:lnTo>
                  <a:pt x="68313" y="253"/>
                </a:lnTo>
                <a:lnTo>
                  <a:pt x="60871" y="0"/>
                </a:lnTo>
                <a:lnTo>
                  <a:pt x="5179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44975" y="1701038"/>
            <a:ext cx="77215" cy="104901"/>
          </a:xfrm>
          <a:custGeom>
            <a:avLst/>
            <a:gdLst/>
            <a:ahLst/>
            <a:cxnLst/>
            <a:rect l="l" t="t" r="r" b="b"/>
            <a:pathLst>
              <a:path w="77215" h="104901">
                <a:moveTo>
                  <a:pt x="38100" y="0"/>
                </a:moveTo>
                <a:lnTo>
                  <a:pt x="33410" y="13952"/>
                </a:lnTo>
                <a:lnTo>
                  <a:pt x="28877" y="27192"/>
                </a:lnTo>
                <a:lnTo>
                  <a:pt x="24498" y="39715"/>
                </a:lnTo>
                <a:lnTo>
                  <a:pt x="20272" y="51521"/>
                </a:lnTo>
                <a:lnTo>
                  <a:pt x="16194" y="62605"/>
                </a:lnTo>
                <a:lnTo>
                  <a:pt x="12262" y="72965"/>
                </a:lnTo>
                <a:lnTo>
                  <a:pt x="10160" y="78359"/>
                </a:lnTo>
                <a:lnTo>
                  <a:pt x="0" y="104901"/>
                </a:lnTo>
                <a:lnTo>
                  <a:pt x="77215" y="104901"/>
                </a:lnTo>
                <a:lnTo>
                  <a:pt x="66928" y="78359"/>
                </a:lnTo>
                <a:lnTo>
                  <a:pt x="63167" y="68307"/>
                </a:lnTo>
                <a:lnTo>
                  <a:pt x="59216" y="57575"/>
                </a:lnTo>
                <a:lnTo>
                  <a:pt x="55081" y="46157"/>
                </a:lnTo>
                <a:lnTo>
                  <a:pt x="50766" y="34049"/>
                </a:lnTo>
                <a:lnTo>
                  <a:pt x="46278" y="21244"/>
                </a:lnTo>
                <a:lnTo>
                  <a:pt x="41622" y="7737"/>
                </a:lnTo>
                <a:lnTo>
                  <a:pt x="38988" y="0"/>
                </a:lnTo>
                <a:lnTo>
                  <a:pt x="3810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09039" y="1701038"/>
            <a:ext cx="77216" cy="104901"/>
          </a:xfrm>
          <a:custGeom>
            <a:avLst/>
            <a:gdLst/>
            <a:ahLst/>
            <a:cxnLst/>
            <a:rect l="l" t="t" r="r" b="b"/>
            <a:pathLst>
              <a:path w="77216" h="104901">
                <a:moveTo>
                  <a:pt x="38100" y="0"/>
                </a:moveTo>
                <a:lnTo>
                  <a:pt x="33410" y="13952"/>
                </a:lnTo>
                <a:lnTo>
                  <a:pt x="28877" y="27192"/>
                </a:lnTo>
                <a:lnTo>
                  <a:pt x="24498" y="39715"/>
                </a:lnTo>
                <a:lnTo>
                  <a:pt x="20272" y="51521"/>
                </a:lnTo>
                <a:lnTo>
                  <a:pt x="16194" y="62605"/>
                </a:lnTo>
                <a:lnTo>
                  <a:pt x="12262" y="72965"/>
                </a:lnTo>
                <a:lnTo>
                  <a:pt x="10160" y="78359"/>
                </a:lnTo>
                <a:lnTo>
                  <a:pt x="0" y="104901"/>
                </a:lnTo>
                <a:lnTo>
                  <a:pt x="77216" y="104901"/>
                </a:lnTo>
                <a:lnTo>
                  <a:pt x="66929" y="78359"/>
                </a:lnTo>
                <a:lnTo>
                  <a:pt x="63167" y="68307"/>
                </a:lnTo>
                <a:lnTo>
                  <a:pt x="59216" y="57575"/>
                </a:lnTo>
                <a:lnTo>
                  <a:pt x="55081" y="46157"/>
                </a:lnTo>
                <a:lnTo>
                  <a:pt x="50766" y="34049"/>
                </a:lnTo>
                <a:lnTo>
                  <a:pt x="46278" y="21244"/>
                </a:lnTo>
                <a:lnTo>
                  <a:pt x="41622" y="7737"/>
                </a:lnTo>
                <a:lnTo>
                  <a:pt x="38988" y="0"/>
                </a:lnTo>
                <a:lnTo>
                  <a:pt x="3810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10252" y="1674876"/>
            <a:ext cx="110109" cy="91566"/>
          </a:xfrm>
          <a:custGeom>
            <a:avLst/>
            <a:gdLst/>
            <a:ahLst/>
            <a:cxnLst/>
            <a:rect l="l" t="t" r="r" b="b"/>
            <a:pathLst>
              <a:path w="110109" h="91566">
                <a:moveTo>
                  <a:pt x="0" y="0"/>
                </a:moveTo>
                <a:lnTo>
                  <a:pt x="0" y="91566"/>
                </a:lnTo>
                <a:lnTo>
                  <a:pt x="27050" y="91566"/>
                </a:lnTo>
                <a:lnTo>
                  <a:pt x="41098" y="91315"/>
                </a:lnTo>
                <a:lnTo>
                  <a:pt x="53347" y="90529"/>
                </a:lnTo>
                <a:lnTo>
                  <a:pt x="58800" y="89915"/>
                </a:lnTo>
                <a:lnTo>
                  <a:pt x="67563" y="88773"/>
                </a:lnTo>
                <a:lnTo>
                  <a:pt x="74802" y="87122"/>
                </a:lnTo>
                <a:lnTo>
                  <a:pt x="80772" y="84836"/>
                </a:lnTo>
                <a:lnTo>
                  <a:pt x="93500" y="78430"/>
                </a:lnTo>
                <a:lnTo>
                  <a:pt x="102143" y="70125"/>
                </a:lnTo>
                <a:lnTo>
                  <a:pt x="108449" y="56336"/>
                </a:lnTo>
                <a:lnTo>
                  <a:pt x="110107" y="43277"/>
                </a:lnTo>
                <a:lnTo>
                  <a:pt x="110109" y="42925"/>
                </a:lnTo>
                <a:lnTo>
                  <a:pt x="110109" y="34925"/>
                </a:lnTo>
                <a:lnTo>
                  <a:pt x="108331" y="27812"/>
                </a:lnTo>
                <a:lnTo>
                  <a:pt x="105028" y="21589"/>
                </a:lnTo>
                <a:lnTo>
                  <a:pt x="101726" y="15366"/>
                </a:lnTo>
                <a:lnTo>
                  <a:pt x="96012" y="10540"/>
                </a:lnTo>
                <a:lnTo>
                  <a:pt x="87884" y="6985"/>
                </a:lnTo>
                <a:lnTo>
                  <a:pt x="82676" y="4572"/>
                </a:lnTo>
                <a:lnTo>
                  <a:pt x="76200" y="2794"/>
                </a:lnTo>
                <a:lnTo>
                  <a:pt x="68325" y="1777"/>
                </a:lnTo>
                <a:lnTo>
                  <a:pt x="57008" y="587"/>
                </a:lnTo>
                <a:lnTo>
                  <a:pt x="43600" y="32"/>
                </a:lnTo>
                <a:lnTo>
                  <a:pt x="39115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23740" y="1674876"/>
            <a:ext cx="110109" cy="91566"/>
          </a:xfrm>
          <a:custGeom>
            <a:avLst/>
            <a:gdLst/>
            <a:ahLst/>
            <a:cxnLst/>
            <a:rect l="l" t="t" r="r" b="b"/>
            <a:pathLst>
              <a:path w="110109" h="91566">
                <a:moveTo>
                  <a:pt x="0" y="0"/>
                </a:moveTo>
                <a:lnTo>
                  <a:pt x="0" y="91566"/>
                </a:lnTo>
                <a:lnTo>
                  <a:pt x="27050" y="91566"/>
                </a:lnTo>
                <a:lnTo>
                  <a:pt x="41098" y="91315"/>
                </a:lnTo>
                <a:lnTo>
                  <a:pt x="53347" y="90529"/>
                </a:lnTo>
                <a:lnTo>
                  <a:pt x="58800" y="89915"/>
                </a:lnTo>
                <a:lnTo>
                  <a:pt x="67563" y="88773"/>
                </a:lnTo>
                <a:lnTo>
                  <a:pt x="74802" y="87122"/>
                </a:lnTo>
                <a:lnTo>
                  <a:pt x="80772" y="84836"/>
                </a:lnTo>
                <a:lnTo>
                  <a:pt x="93500" y="78430"/>
                </a:lnTo>
                <a:lnTo>
                  <a:pt x="102143" y="70125"/>
                </a:lnTo>
                <a:lnTo>
                  <a:pt x="108449" y="56336"/>
                </a:lnTo>
                <a:lnTo>
                  <a:pt x="110107" y="43277"/>
                </a:lnTo>
                <a:lnTo>
                  <a:pt x="110109" y="42925"/>
                </a:lnTo>
                <a:lnTo>
                  <a:pt x="110109" y="34925"/>
                </a:lnTo>
                <a:lnTo>
                  <a:pt x="108331" y="27812"/>
                </a:lnTo>
                <a:lnTo>
                  <a:pt x="105029" y="21589"/>
                </a:lnTo>
                <a:lnTo>
                  <a:pt x="101726" y="15366"/>
                </a:lnTo>
                <a:lnTo>
                  <a:pt x="96012" y="10540"/>
                </a:lnTo>
                <a:lnTo>
                  <a:pt x="87884" y="6985"/>
                </a:lnTo>
                <a:lnTo>
                  <a:pt x="82676" y="4572"/>
                </a:lnTo>
                <a:lnTo>
                  <a:pt x="76200" y="2794"/>
                </a:lnTo>
                <a:lnTo>
                  <a:pt x="68325" y="1777"/>
                </a:lnTo>
                <a:lnTo>
                  <a:pt x="57008" y="587"/>
                </a:lnTo>
                <a:lnTo>
                  <a:pt x="43600" y="32"/>
                </a:lnTo>
                <a:lnTo>
                  <a:pt x="39115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7211" y="1674876"/>
            <a:ext cx="105371" cy="77343"/>
          </a:xfrm>
          <a:custGeom>
            <a:avLst/>
            <a:gdLst/>
            <a:ahLst/>
            <a:cxnLst/>
            <a:rect l="l" t="t" r="r" b="b"/>
            <a:pathLst>
              <a:path w="105371" h="77343">
                <a:moveTo>
                  <a:pt x="0" y="0"/>
                </a:moveTo>
                <a:lnTo>
                  <a:pt x="0" y="77343"/>
                </a:lnTo>
                <a:lnTo>
                  <a:pt x="49339" y="77343"/>
                </a:lnTo>
                <a:lnTo>
                  <a:pt x="64600" y="76688"/>
                </a:lnTo>
                <a:lnTo>
                  <a:pt x="76601" y="74726"/>
                </a:lnTo>
                <a:lnTo>
                  <a:pt x="82600" y="72771"/>
                </a:lnTo>
                <a:lnTo>
                  <a:pt x="90792" y="69341"/>
                </a:lnTo>
                <a:lnTo>
                  <a:pt x="96634" y="64643"/>
                </a:lnTo>
                <a:lnTo>
                  <a:pt x="100126" y="58674"/>
                </a:lnTo>
                <a:lnTo>
                  <a:pt x="103619" y="52577"/>
                </a:lnTo>
                <a:lnTo>
                  <a:pt x="105371" y="45847"/>
                </a:lnTo>
                <a:lnTo>
                  <a:pt x="105371" y="38226"/>
                </a:lnTo>
                <a:lnTo>
                  <a:pt x="105371" y="30352"/>
                </a:lnTo>
                <a:lnTo>
                  <a:pt x="103365" y="23368"/>
                </a:lnTo>
                <a:lnTo>
                  <a:pt x="99339" y="17145"/>
                </a:lnTo>
                <a:lnTo>
                  <a:pt x="95326" y="10922"/>
                </a:lnTo>
                <a:lnTo>
                  <a:pt x="88480" y="6350"/>
                </a:lnTo>
                <a:lnTo>
                  <a:pt x="78803" y="3428"/>
                </a:lnTo>
                <a:lnTo>
                  <a:pt x="74790" y="2159"/>
                </a:lnTo>
                <a:lnTo>
                  <a:pt x="70103" y="1397"/>
                </a:lnTo>
                <a:lnTo>
                  <a:pt x="64744" y="888"/>
                </a:lnTo>
                <a:lnTo>
                  <a:pt x="59385" y="253"/>
                </a:lnTo>
                <a:lnTo>
                  <a:pt x="52755" y="0"/>
                </a:lnTo>
                <a:lnTo>
                  <a:pt x="44869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7611" y="1674876"/>
            <a:ext cx="105371" cy="91566"/>
          </a:xfrm>
          <a:custGeom>
            <a:avLst/>
            <a:gdLst/>
            <a:ahLst/>
            <a:cxnLst/>
            <a:rect l="l" t="t" r="r" b="b"/>
            <a:pathLst>
              <a:path w="105371" h="91566">
                <a:moveTo>
                  <a:pt x="0" y="0"/>
                </a:moveTo>
                <a:lnTo>
                  <a:pt x="0" y="90297"/>
                </a:lnTo>
                <a:lnTo>
                  <a:pt x="3124" y="90677"/>
                </a:lnTo>
                <a:lnTo>
                  <a:pt x="7112" y="91059"/>
                </a:lnTo>
                <a:lnTo>
                  <a:pt x="11950" y="91186"/>
                </a:lnTo>
                <a:lnTo>
                  <a:pt x="16776" y="91439"/>
                </a:lnTo>
                <a:lnTo>
                  <a:pt x="21805" y="91566"/>
                </a:lnTo>
                <a:lnTo>
                  <a:pt x="27012" y="91566"/>
                </a:lnTo>
                <a:lnTo>
                  <a:pt x="41260" y="91162"/>
                </a:lnTo>
                <a:lnTo>
                  <a:pt x="53845" y="89930"/>
                </a:lnTo>
                <a:lnTo>
                  <a:pt x="64071" y="88011"/>
                </a:lnTo>
                <a:lnTo>
                  <a:pt x="77269" y="83849"/>
                </a:lnTo>
                <a:lnTo>
                  <a:pt x="87708" y="78422"/>
                </a:lnTo>
                <a:lnTo>
                  <a:pt x="94284" y="73787"/>
                </a:lnTo>
                <a:lnTo>
                  <a:pt x="98679" y="68707"/>
                </a:lnTo>
                <a:lnTo>
                  <a:pt x="101358" y="62611"/>
                </a:lnTo>
                <a:lnTo>
                  <a:pt x="104038" y="56641"/>
                </a:lnTo>
                <a:lnTo>
                  <a:pt x="105371" y="50037"/>
                </a:lnTo>
                <a:lnTo>
                  <a:pt x="105371" y="42925"/>
                </a:lnTo>
                <a:lnTo>
                  <a:pt x="105371" y="34162"/>
                </a:lnTo>
                <a:lnTo>
                  <a:pt x="103365" y="26543"/>
                </a:lnTo>
                <a:lnTo>
                  <a:pt x="99339" y="20193"/>
                </a:lnTo>
                <a:lnTo>
                  <a:pt x="91238" y="11715"/>
                </a:lnTo>
                <a:lnTo>
                  <a:pt x="78801" y="5366"/>
                </a:lnTo>
                <a:lnTo>
                  <a:pt x="73151" y="3428"/>
                </a:lnTo>
                <a:lnTo>
                  <a:pt x="66713" y="2159"/>
                </a:lnTo>
                <a:lnTo>
                  <a:pt x="59054" y="1270"/>
                </a:lnTo>
                <a:lnTo>
                  <a:pt x="47663" y="419"/>
                </a:lnTo>
                <a:lnTo>
                  <a:pt x="34159" y="15"/>
                </a:lnTo>
                <a:lnTo>
                  <a:pt x="3081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76803" y="1669796"/>
            <a:ext cx="178054" cy="217424"/>
          </a:xfrm>
          <a:custGeom>
            <a:avLst/>
            <a:gdLst/>
            <a:ahLst/>
            <a:cxnLst/>
            <a:rect l="l" t="t" r="r" b="b"/>
            <a:pathLst>
              <a:path w="178054" h="217424">
                <a:moveTo>
                  <a:pt x="89026" y="0"/>
                </a:moveTo>
                <a:lnTo>
                  <a:pt x="75814" y="833"/>
                </a:lnTo>
                <a:lnTo>
                  <a:pt x="63380" y="3311"/>
                </a:lnTo>
                <a:lnTo>
                  <a:pt x="53339" y="6730"/>
                </a:lnTo>
                <a:lnTo>
                  <a:pt x="41976" y="12526"/>
                </a:lnTo>
                <a:lnTo>
                  <a:pt x="31834" y="20189"/>
                </a:lnTo>
                <a:lnTo>
                  <a:pt x="25146" y="27050"/>
                </a:lnTo>
                <a:lnTo>
                  <a:pt x="17942" y="36682"/>
                </a:lnTo>
                <a:lnTo>
                  <a:pt x="11828" y="47815"/>
                </a:lnTo>
                <a:lnTo>
                  <a:pt x="6832" y="60395"/>
                </a:lnTo>
                <a:lnTo>
                  <a:pt x="3557" y="72333"/>
                </a:lnTo>
                <a:lnTo>
                  <a:pt x="1454" y="84537"/>
                </a:lnTo>
                <a:lnTo>
                  <a:pt x="280" y="97697"/>
                </a:lnTo>
                <a:lnTo>
                  <a:pt x="0" y="108712"/>
                </a:lnTo>
                <a:lnTo>
                  <a:pt x="454" y="122624"/>
                </a:lnTo>
                <a:lnTo>
                  <a:pt x="1826" y="135580"/>
                </a:lnTo>
                <a:lnTo>
                  <a:pt x="4130" y="147578"/>
                </a:lnTo>
                <a:lnTo>
                  <a:pt x="6604" y="156337"/>
                </a:lnTo>
                <a:lnTo>
                  <a:pt x="11541" y="169047"/>
                </a:lnTo>
                <a:lnTo>
                  <a:pt x="17597" y="180229"/>
                </a:lnTo>
                <a:lnTo>
                  <a:pt x="24745" y="189911"/>
                </a:lnTo>
                <a:lnTo>
                  <a:pt x="34409" y="199303"/>
                </a:lnTo>
                <a:lnTo>
                  <a:pt x="44899" y="206486"/>
                </a:lnTo>
                <a:lnTo>
                  <a:pt x="53339" y="210565"/>
                </a:lnTo>
                <a:lnTo>
                  <a:pt x="65071" y="214521"/>
                </a:lnTo>
                <a:lnTo>
                  <a:pt x="77607" y="216802"/>
                </a:lnTo>
                <a:lnTo>
                  <a:pt x="89026" y="217424"/>
                </a:lnTo>
                <a:lnTo>
                  <a:pt x="102230" y="216586"/>
                </a:lnTo>
                <a:lnTo>
                  <a:pt x="114657" y="214073"/>
                </a:lnTo>
                <a:lnTo>
                  <a:pt x="124713" y="210565"/>
                </a:lnTo>
                <a:lnTo>
                  <a:pt x="136067" y="204730"/>
                </a:lnTo>
                <a:lnTo>
                  <a:pt x="146205" y="197065"/>
                </a:lnTo>
                <a:lnTo>
                  <a:pt x="152908" y="190373"/>
                </a:lnTo>
                <a:lnTo>
                  <a:pt x="160084" y="180768"/>
                </a:lnTo>
                <a:lnTo>
                  <a:pt x="166169" y="169664"/>
                </a:lnTo>
                <a:lnTo>
                  <a:pt x="171215" y="157034"/>
                </a:lnTo>
                <a:lnTo>
                  <a:pt x="174496" y="145090"/>
                </a:lnTo>
                <a:lnTo>
                  <a:pt x="176599" y="132886"/>
                </a:lnTo>
                <a:lnTo>
                  <a:pt x="177773" y="119726"/>
                </a:lnTo>
                <a:lnTo>
                  <a:pt x="178054" y="108712"/>
                </a:lnTo>
                <a:lnTo>
                  <a:pt x="177599" y="94799"/>
                </a:lnTo>
                <a:lnTo>
                  <a:pt x="176227" y="81843"/>
                </a:lnTo>
                <a:lnTo>
                  <a:pt x="173923" y="69845"/>
                </a:lnTo>
                <a:lnTo>
                  <a:pt x="171450" y="61087"/>
                </a:lnTo>
                <a:lnTo>
                  <a:pt x="166455" y="48433"/>
                </a:lnTo>
                <a:lnTo>
                  <a:pt x="160426" y="37224"/>
                </a:lnTo>
                <a:lnTo>
                  <a:pt x="153308" y="27512"/>
                </a:lnTo>
                <a:lnTo>
                  <a:pt x="143609" y="17986"/>
                </a:lnTo>
                <a:lnTo>
                  <a:pt x="133181" y="10819"/>
                </a:lnTo>
                <a:lnTo>
                  <a:pt x="124713" y="6730"/>
                </a:lnTo>
                <a:lnTo>
                  <a:pt x="112974" y="2865"/>
                </a:lnTo>
                <a:lnTo>
                  <a:pt x="100429" y="616"/>
                </a:lnTo>
                <a:lnTo>
                  <a:pt x="8902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64867" y="1669796"/>
            <a:ext cx="178053" cy="217424"/>
          </a:xfrm>
          <a:custGeom>
            <a:avLst/>
            <a:gdLst/>
            <a:ahLst/>
            <a:cxnLst/>
            <a:rect l="l" t="t" r="r" b="b"/>
            <a:pathLst>
              <a:path w="178053" h="217424">
                <a:moveTo>
                  <a:pt x="89026" y="0"/>
                </a:moveTo>
                <a:lnTo>
                  <a:pt x="75814" y="833"/>
                </a:lnTo>
                <a:lnTo>
                  <a:pt x="63380" y="3311"/>
                </a:lnTo>
                <a:lnTo>
                  <a:pt x="53339" y="6730"/>
                </a:lnTo>
                <a:lnTo>
                  <a:pt x="41976" y="12526"/>
                </a:lnTo>
                <a:lnTo>
                  <a:pt x="31834" y="20189"/>
                </a:lnTo>
                <a:lnTo>
                  <a:pt x="25145" y="27050"/>
                </a:lnTo>
                <a:lnTo>
                  <a:pt x="17942" y="36682"/>
                </a:lnTo>
                <a:lnTo>
                  <a:pt x="11828" y="47815"/>
                </a:lnTo>
                <a:lnTo>
                  <a:pt x="6832" y="60395"/>
                </a:lnTo>
                <a:lnTo>
                  <a:pt x="3557" y="72333"/>
                </a:lnTo>
                <a:lnTo>
                  <a:pt x="1454" y="84537"/>
                </a:lnTo>
                <a:lnTo>
                  <a:pt x="280" y="97697"/>
                </a:lnTo>
                <a:lnTo>
                  <a:pt x="0" y="108712"/>
                </a:lnTo>
                <a:lnTo>
                  <a:pt x="454" y="122624"/>
                </a:lnTo>
                <a:lnTo>
                  <a:pt x="1826" y="135580"/>
                </a:lnTo>
                <a:lnTo>
                  <a:pt x="4130" y="147578"/>
                </a:lnTo>
                <a:lnTo>
                  <a:pt x="6603" y="156337"/>
                </a:lnTo>
                <a:lnTo>
                  <a:pt x="11541" y="169047"/>
                </a:lnTo>
                <a:lnTo>
                  <a:pt x="17597" y="180229"/>
                </a:lnTo>
                <a:lnTo>
                  <a:pt x="24745" y="189911"/>
                </a:lnTo>
                <a:lnTo>
                  <a:pt x="34409" y="199303"/>
                </a:lnTo>
                <a:lnTo>
                  <a:pt x="44899" y="206486"/>
                </a:lnTo>
                <a:lnTo>
                  <a:pt x="53339" y="210565"/>
                </a:lnTo>
                <a:lnTo>
                  <a:pt x="65071" y="214521"/>
                </a:lnTo>
                <a:lnTo>
                  <a:pt x="77607" y="216802"/>
                </a:lnTo>
                <a:lnTo>
                  <a:pt x="89026" y="217424"/>
                </a:lnTo>
                <a:lnTo>
                  <a:pt x="102230" y="216586"/>
                </a:lnTo>
                <a:lnTo>
                  <a:pt x="114657" y="214073"/>
                </a:lnTo>
                <a:lnTo>
                  <a:pt x="124713" y="210565"/>
                </a:lnTo>
                <a:lnTo>
                  <a:pt x="136100" y="204730"/>
                </a:lnTo>
                <a:lnTo>
                  <a:pt x="146259" y="197065"/>
                </a:lnTo>
                <a:lnTo>
                  <a:pt x="152907" y="190373"/>
                </a:lnTo>
                <a:lnTo>
                  <a:pt x="160084" y="180768"/>
                </a:lnTo>
                <a:lnTo>
                  <a:pt x="166169" y="169664"/>
                </a:lnTo>
                <a:lnTo>
                  <a:pt x="171215" y="157034"/>
                </a:lnTo>
                <a:lnTo>
                  <a:pt x="174496" y="145090"/>
                </a:lnTo>
                <a:lnTo>
                  <a:pt x="176599" y="132886"/>
                </a:lnTo>
                <a:lnTo>
                  <a:pt x="177773" y="119726"/>
                </a:lnTo>
                <a:lnTo>
                  <a:pt x="178053" y="108712"/>
                </a:lnTo>
                <a:lnTo>
                  <a:pt x="177599" y="94799"/>
                </a:lnTo>
                <a:lnTo>
                  <a:pt x="176227" y="81843"/>
                </a:lnTo>
                <a:lnTo>
                  <a:pt x="173923" y="69845"/>
                </a:lnTo>
                <a:lnTo>
                  <a:pt x="171450" y="61087"/>
                </a:lnTo>
                <a:lnTo>
                  <a:pt x="166455" y="48433"/>
                </a:lnTo>
                <a:lnTo>
                  <a:pt x="160426" y="37224"/>
                </a:lnTo>
                <a:lnTo>
                  <a:pt x="153308" y="27512"/>
                </a:lnTo>
                <a:lnTo>
                  <a:pt x="143665" y="17986"/>
                </a:lnTo>
                <a:lnTo>
                  <a:pt x="133201" y="10819"/>
                </a:lnTo>
                <a:lnTo>
                  <a:pt x="124713" y="6730"/>
                </a:lnTo>
                <a:lnTo>
                  <a:pt x="112974" y="2865"/>
                </a:lnTo>
                <a:lnTo>
                  <a:pt x="100429" y="616"/>
                </a:lnTo>
                <a:lnTo>
                  <a:pt x="8902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0323" y="1669796"/>
            <a:ext cx="178142" cy="217424"/>
          </a:xfrm>
          <a:custGeom>
            <a:avLst/>
            <a:gdLst/>
            <a:ahLst/>
            <a:cxnLst/>
            <a:rect l="l" t="t" r="r" b="b"/>
            <a:pathLst>
              <a:path w="178142" h="217424">
                <a:moveTo>
                  <a:pt x="89077" y="0"/>
                </a:moveTo>
                <a:lnTo>
                  <a:pt x="75886" y="831"/>
                </a:lnTo>
                <a:lnTo>
                  <a:pt x="63460" y="3304"/>
                </a:lnTo>
                <a:lnTo>
                  <a:pt x="53352" y="6730"/>
                </a:lnTo>
                <a:lnTo>
                  <a:pt x="42027" y="12536"/>
                </a:lnTo>
                <a:lnTo>
                  <a:pt x="31892" y="20215"/>
                </a:lnTo>
                <a:lnTo>
                  <a:pt x="25222" y="27050"/>
                </a:lnTo>
                <a:lnTo>
                  <a:pt x="18020" y="36684"/>
                </a:lnTo>
                <a:lnTo>
                  <a:pt x="11920" y="47819"/>
                </a:lnTo>
                <a:lnTo>
                  <a:pt x="6920" y="60402"/>
                </a:lnTo>
                <a:lnTo>
                  <a:pt x="3626" y="72330"/>
                </a:lnTo>
                <a:lnTo>
                  <a:pt x="1491" y="84530"/>
                </a:lnTo>
                <a:lnTo>
                  <a:pt x="289" y="97687"/>
                </a:lnTo>
                <a:lnTo>
                  <a:pt x="0" y="108712"/>
                </a:lnTo>
                <a:lnTo>
                  <a:pt x="467" y="122621"/>
                </a:lnTo>
                <a:lnTo>
                  <a:pt x="1868" y="135573"/>
                </a:lnTo>
                <a:lnTo>
                  <a:pt x="4202" y="147570"/>
                </a:lnTo>
                <a:lnTo>
                  <a:pt x="6692" y="156337"/>
                </a:lnTo>
                <a:lnTo>
                  <a:pt x="11636" y="169048"/>
                </a:lnTo>
                <a:lnTo>
                  <a:pt x="17679" y="180232"/>
                </a:lnTo>
                <a:lnTo>
                  <a:pt x="24825" y="189915"/>
                </a:lnTo>
                <a:lnTo>
                  <a:pt x="34508" y="199315"/>
                </a:lnTo>
                <a:lnTo>
                  <a:pt x="44988" y="206505"/>
                </a:lnTo>
                <a:lnTo>
                  <a:pt x="53352" y="210565"/>
                </a:lnTo>
                <a:lnTo>
                  <a:pt x="65115" y="214518"/>
                </a:lnTo>
                <a:lnTo>
                  <a:pt x="77637" y="216799"/>
                </a:lnTo>
                <a:lnTo>
                  <a:pt x="89077" y="217424"/>
                </a:lnTo>
                <a:lnTo>
                  <a:pt x="102259" y="216587"/>
                </a:lnTo>
                <a:lnTo>
                  <a:pt x="114681" y="214078"/>
                </a:lnTo>
                <a:lnTo>
                  <a:pt x="124790" y="210565"/>
                </a:lnTo>
                <a:lnTo>
                  <a:pt x="136147" y="204720"/>
                </a:lnTo>
                <a:lnTo>
                  <a:pt x="146298" y="197040"/>
                </a:lnTo>
                <a:lnTo>
                  <a:pt x="152920" y="190373"/>
                </a:lnTo>
                <a:lnTo>
                  <a:pt x="160125" y="180766"/>
                </a:lnTo>
                <a:lnTo>
                  <a:pt x="166227" y="169660"/>
                </a:lnTo>
                <a:lnTo>
                  <a:pt x="171223" y="157028"/>
                </a:lnTo>
                <a:lnTo>
                  <a:pt x="174521" y="145093"/>
                </a:lnTo>
                <a:lnTo>
                  <a:pt x="176655" y="132893"/>
                </a:lnTo>
                <a:lnTo>
                  <a:pt x="177854" y="119736"/>
                </a:lnTo>
                <a:lnTo>
                  <a:pt x="178142" y="108712"/>
                </a:lnTo>
                <a:lnTo>
                  <a:pt x="177677" y="94802"/>
                </a:lnTo>
                <a:lnTo>
                  <a:pt x="176279" y="81850"/>
                </a:lnTo>
                <a:lnTo>
                  <a:pt x="173945" y="69853"/>
                </a:lnTo>
                <a:lnTo>
                  <a:pt x="171450" y="61087"/>
                </a:lnTo>
                <a:lnTo>
                  <a:pt x="166511" y="48431"/>
                </a:lnTo>
                <a:lnTo>
                  <a:pt x="160465" y="37220"/>
                </a:lnTo>
                <a:lnTo>
                  <a:pt x="153317" y="27508"/>
                </a:lnTo>
                <a:lnTo>
                  <a:pt x="143664" y="17974"/>
                </a:lnTo>
                <a:lnTo>
                  <a:pt x="133209" y="10800"/>
                </a:lnTo>
                <a:lnTo>
                  <a:pt x="124790" y="6730"/>
                </a:lnTo>
                <a:lnTo>
                  <a:pt x="113021" y="2867"/>
                </a:lnTo>
                <a:lnTo>
                  <a:pt x="100486" y="618"/>
                </a:lnTo>
                <a:lnTo>
                  <a:pt x="8907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90183" y="1629155"/>
            <a:ext cx="201675" cy="298704"/>
          </a:xfrm>
          <a:custGeom>
            <a:avLst/>
            <a:gdLst/>
            <a:ahLst/>
            <a:cxnLst/>
            <a:rect l="l" t="t" r="r" b="b"/>
            <a:pathLst>
              <a:path w="201675" h="298704">
                <a:moveTo>
                  <a:pt x="0" y="0"/>
                </a:moveTo>
                <a:lnTo>
                  <a:pt x="193547" y="0"/>
                </a:lnTo>
                <a:lnTo>
                  <a:pt x="193547" y="45720"/>
                </a:lnTo>
                <a:lnTo>
                  <a:pt x="54737" y="45720"/>
                </a:lnTo>
                <a:lnTo>
                  <a:pt x="54737" y="123063"/>
                </a:lnTo>
                <a:lnTo>
                  <a:pt x="173989" y="123063"/>
                </a:lnTo>
                <a:lnTo>
                  <a:pt x="173989" y="168783"/>
                </a:lnTo>
                <a:lnTo>
                  <a:pt x="54737" y="168783"/>
                </a:lnTo>
                <a:lnTo>
                  <a:pt x="54737" y="252984"/>
                </a:lnTo>
                <a:lnTo>
                  <a:pt x="201675" y="252984"/>
                </a:lnTo>
                <a:lnTo>
                  <a:pt x="201675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94299" y="1629155"/>
            <a:ext cx="261238" cy="298704"/>
          </a:xfrm>
          <a:custGeom>
            <a:avLst/>
            <a:gdLst/>
            <a:ahLst/>
            <a:cxnLst/>
            <a:rect l="l" t="t" r="r" b="b"/>
            <a:pathLst>
              <a:path w="261238" h="298704">
                <a:moveTo>
                  <a:pt x="0" y="0"/>
                </a:moveTo>
                <a:lnTo>
                  <a:pt x="57403" y="0"/>
                </a:lnTo>
                <a:lnTo>
                  <a:pt x="155575" y="138811"/>
                </a:lnTo>
                <a:lnTo>
                  <a:pt x="163824" y="150690"/>
                </a:lnTo>
                <a:lnTo>
                  <a:pt x="171654" y="162203"/>
                </a:lnTo>
                <a:lnTo>
                  <a:pt x="179067" y="173352"/>
                </a:lnTo>
                <a:lnTo>
                  <a:pt x="186064" y="184137"/>
                </a:lnTo>
                <a:lnTo>
                  <a:pt x="192647" y="194561"/>
                </a:lnTo>
                <a:lnTo>
                  <a:pt x="198818" y="204625"/>
                </a:lnTo>
                <a:lnTo>
                  <a:pt x="204578" y="214331"/>
                </a:lnTo>
                <a:lnTo>
                  <a:pt x="207899" y="220091"/>
                </a:lnTo>
                <a:lnTo>
                  <a:pt x="209168" y="220091"/>
                </a:lnTo>
                <a:lnTo>
                  <a:pt x="208430" y="203362"/>
                </a:lnTo>
                <a:lnTo>
                  <a:pt x="207811" y="188061"/>
                </a:lnTo>
                <a:lnTo>
                  <a:pt x="207312" y="174183"/>
                </a:lnTo>
                <a:lnTo>
                  <a:pt x="206931" y="161723"/>
                </a:lnTo>
                <a:lnTo>
                  <a:pt x="206671" y="150675"/>
                </a:lnTo>
                <a:lnTo>
                  <a:pt x="206501" y="135255"/>
                </a:lnTo>
                <a:lnTo>
                  <a:pt x="206501" y="0"/>
                </a:lnTo>
                <a:lnTo>
                  <a:pt x="261238" y="0"/>
                </a:lnTo>
                <a:lnTo>
                  <a:pt x="261238" y="298704"/>
                </a:lnTo>
                <a:lnTo>
                  <a:pt x="203835" y="298704"/>
                </a:lnTo>
                <a:lnTo>
                  <a:pt x="106552" y="161163"/>
                </a:lnTo>
                <a:lnTo>
                  <a:pt x="99890" y="151774"/>
                </a:lnTo>
                <a:lnTo>
                  <a:pt x="93174" y="141995"/>
                </a:lnTo>
                <a:lnTo>
                  <a:pt x="86400" y="131829"/>
                </a:lnTo>
                <a:lnTo>
                  <a:pt x="79565" y="121280"/>
                </a:lnTo>
                <a:lnTo>
                  <a:pt x="72667" y="110351"/>
                </a:lnTo>
                <a:lnTo>
                  <a:pt x="65702" y="99044"/>
                </a:lnTo>
                <a:lnTo>
                  <a:pt x="58666" y="87365"/>
                </a:lnTo>
                <a:lnTo>
                  <a:pt x="53339" y="78359"/>
                </a:lnTo>
                <a:lnTo>
                  <a:pt x="52070" y="78359"/>
                </a:lnTo>
                <a:lnTo>
                  <a:pt x="52806" y="94184"/>
                </a:lnTo>
                <a:lnTo>
                  <a:pt x="53424" y="108920"/>
                </a:lnTo>
                <a:lnTo>
                  <a:pt x="53923" y="122560"/>
                </a:lnTo>
                <a:lnTo>
                  <a:pt x="54303" y="135099"/>
                </a:lnTo>
                <a:lnTo>
                  <a:pt x="54564" y="146533"/>
                </a:lnTo>
                <a:lnTo>
                  <a:pt x="54707" y="156856"/>
                </a:lnTo>
                <a:lnTo>
                  <a:pt x="54737" y="163449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35219" y="1629155"/>
            <a:ext cx="201675" cy="298704"/>
          </a:xfrm>
          <a:custGeom>
            <a:avLst/>
            <a:gdLst/>
            <a:ahLst/>
            <a:cxnLst/>
            <a:rect l="l" t="t" r="r" b="b"/>
            <a:pathLst>
              <a:path w="201675" h="298704">
                <a:moveTo>
                  <a:pt x="0" y="0"/>
                </a:moveTo>
                <a:lnTo>
                  <a:pt x="193547" y="0"/>
                </a:lnTo>
                <a:lnTo>
                  <a:pt x="193547" y="45720"/>
                </a:lnTo>
                <a:lnTo>
                  <a:pt x="54736" y="45720"/>
                </a:lnTo>
                <a:lnTo>
                  <a:pt x="54736" y="123063"/>
                </a:lnTo>
                <a:lnTo>
                  <a:pt x="173989" y="123063"/>
                </a:lnTo>
                <a:lnTo>
                  <a:pt x="173989" y="168783"/>
                </a:lnTo>
                <a:lnTo>
                  <a:pt x="54736" y="168783"/>
                </a:lnTo>
                <a:lnTo>
                  <a:pt x="54736" y="252984"/>
                </a:lnTo>
                <a:lnTo>
                  <a:pt x="201675" y="252984"/>
                </a:lnTo>
                <a:lnTo>
                  <a:pt x="201675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42027" y="162915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55515" y="1629155"/>
            <a:ext cx="239140" cy="298704"/>
          </a:xfrm>
          <a:custGeom>
            <a:avLst/>
            <a:gdLst/>
            <a:ahLst/>
            <a:cxnLst/>
            <a:rect l="l" t="t" r="r" b="b"/>
            <a:pathLst>
              <a:path w="239140" h="298704">
                <a:moveTo>
                  <a:pt x="0" y="0"/>
                </a:moveTo>
                <a:lnTo>
                  <a:pt x="90932" y="0"/>
                </a:lnTo>
                <a:lnTo>
                  <a:pt x="104251" y="240"/>
                </a:lnTo>
                <a:lnTo>
                  <a:pt x="117013" y="947"/>
                </a:lnTo>
                <a:lnTo>
                  <a:pt x="129218" y="2101"/>
                </a:lnTo>
                <a:lnTo>
                  <a:pt x="146505" y="4845"/>
                </a:lnTo>
                <a:lnTo>
                  <a:pt x="158628" y="7821"/>
                </a:lnTo>
                <a:lnTo>
                  <a:pt x="166115" y="10287"/>
                </a:lnTo>
                <a:lnTo>
                  <a:pt x="178607" y="15979"/>
                </a:lnTo>
                <a:lnTo>
                  <a:pt x="189588" y="22892"/>
                </a:lnTo>
                <a:lnTo>
                  <a:pt x="199046" y="31038"/>
                </a:lnTo>
                <a:lnTo>
                  <a:pt x="206756" y="40132"/>
                </a:lnTo>
                <a:lnTo>
                  <a:pt x="212908" y="50421"/>
                </a:lnTo>
                <a:lnTo>
                  <a:pt x="217321" y="61978"/>
                </a:lnTo>
                <a:lnTo>
                  <a:pt x="220007" y="74779"/>
                </a:lnTo>
                <a:lnTo>
                  <a:pt x="220976" y="88802"/>
                </a:lnTo>
                <a:lnTo>
                  <a:pt x="220980" y="89789"/>
                </a:lnTo>
                <a:lnTo>
                  <a:pt x="220087" y="103539"/>
                </a:lnTo>
                <a:lnTo>
                  <a:pt x="217403" y="116299"/>
                </a:lnTo>
                <a:lnTo>
                  <a:pt x="212918" y="128070"/>
                </a:lnTo>
                <a:lnTo>
                  <a:pt x="206624" y="138850"/>
                </a:lnTo>
                <a:lnTo>
                  <a:pt x="195883" y="151123"/>
                </a:lnTo>
                <a:lnTo>
                  <a:pt x="186507" y="158578"/>
                </a:lnTo>
                <a:lnTo>
                  <a:pt x="175574" y="165106"/>
                </a:lnTo>
                <a:lnTo>
                  <a:pt x="163078" y="170701"/>
                </a:lnTo>
                <a:lnTo>
                  <a:pt x="150240" y="175006"/>
                </a:lnTo>
                <a:lnTo>
                  <a:pt x="150240" y="175895"/>
                </a:lnTo>
                <a:lnTo>
                  <a:pt x="239140" y="298704"/>
                </a:lnTo>
                <a:lnTo>
                  <a:pt x="173482" y="298704"/>
                </a:lnTo>
                <a:lnTo>
                  <a:pt x="92201" y="183007"/>
                </a:lnTo>
                <a:lnTo>
                  <a:pt x="54737" y="183007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69003" y="1629155"/>
            <a:ext cx="239141" cy="298704"/>
          </a:xfrm>
          <a:custGeom>
            <a:avLst/>
            <a:gdLst/>
            <a:ahLst/>
            <a:cxnLst/>
            <a:rect l="l" t="t" r="r" b="b"/>
            <a:pathLst>
              <a:path w="239141" h="298704">
                <a:moveTo>
                  <a:pt x="0" y="0"/>
                </a:moveTo>
                <a:lnTo>
                  <a:pt x="90932" y="0"/>
                </a:lnTo>
                <a:lnTo>
                  <a:pt x="104251" y="240"/>
                </a:lnTo>
                <a:lnTo>
                  <a:pt x="117013" y="947"/>
                </a:lnTo>
                <a:lnTo>
                  <a:pt x="129218" y="2101"/>
                </a:lnTo>
                <a:lnTo>
                  <a:pt x="146505" y="4845"/>
                </a:lnTo>
                <a:lnTo>
                  <a:pt x="158628" y="7821"/>
                </a:lnTo>
                <a:lnTo>
                  <a:pt x="166116" y="10287"/>
                </a:lnTo>
                <a:lnTo>
                  <a:pt x="178607" y="15979"/>
                </a:lnTo>
                <a:lnTo>
                  <a:pt x="189588" y="22892"/>
                </a:lnTo>
                <a:lnTo>
                  <a:pt x="199046" y="31038"/>
                </a:lnTo>
                <a:lnTo>
                  <a:pt x="206756" y="40132"/>
                </a:lnTo>
                <a:lnTo>
                  <a:pt x="212908" y="50421"/>
                </a:lnTo>
                <a:lnTo>
                  <a:pt x="217321" y="61978"/>
                </a:lnTo>
                <a:lnTo>
                  <a:pt x="220007" y="74779"/>
                </a:lnTo>
                <a:lnTo>
                  <a:pt x="220976" y="88802"/>
                </a:lnTo>
                <a:lnTo>
                  <a:pt x="220980" y="89789"/>
                </a:lnTo>
                <a:lnTo>
                  <a:pt x="220087" y="103539"/>
                </a:lnTo>
                <a:lnTo>
                  <a:pt x="217403" y="116299"/>
                </a:lnTo>
                <a:lnTo>
                  <a:pt x="212918" y="128070"/>
                </a:lnTo>
                <a:lnTo>
                  <a:pt x="206624" y="138850"/>
                </a:lnTo>
                <a:lnTo>
                  <a:pt x="195883" y="151123"/>
                </a:lnTo>
                <a:lnTo>
                  <a:pt x="186507" y="158578"/>
                </a:lnTo>
                <a:lnTo>
                  <a:pt x="175574" y="165106"/>
                </a:lnTo>
                <a:lnTo>
                  <a:pt x="163078" y="170701"/>
                </a:lnTo>
                <a:lnTo>
                  <a:pt x="150241" y="175006"/>
                </a:lnTo>
                <a:lnTo>
                  <a:pt x="150241" y="175895"/>
                </a:lnTo>
                <a:lnTo>
                  <a:pt x="239141" y="298704"/>
                </a:lnTo>
                <a:lnTo>
                  <a:pt x="173482" y="298704"/>
                </a:lnTo>
                <a:lnTo>
                  <a:pt x="92201" y="183007"/>
                </a:lnTo>
                <a:lnTo>
                  <a:pt x="54737" y="183007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39819" y="1629155"/>
            <a:ext cx="287019" cy="298704"/>
          </a:xfrm>
          <a:custGeom>
            <a:avLst/>
            <a:gdLst/>
            <a:ahLst/>
            <a:cxnLst/>
            <a:rect l="l" t="t" r="r" b="b"/>
            <a:pathLst>
              <a:path w="287019" h="298704">
                <a:moveTo>
                  <a:pt x="118490" y="0"/>
                </a:moveTo>
                <a:lnTo>
                  <a:pt x="168528" y="0"/>
                </a:lnTo>
                <a:lnTo>
                  <a:pt x="287019" y="298704"/>
                </a:lnTo>
                <a:lnTo>
                  <a:pt x="229234" y="298704"/>
                </a:lnTo>
                <a:lnTo>
                  <a:pt x="200025" y="222631"/>
                </a:lnTo>
                <a:lnTo>
                  <a:pt x="87502" y="222631"/>
                </a:lnTo>
                <a:lnTo>
                  <a:pt x="58292" y="298704"/>
                </a:lnTo>
                <a:lnTo>
                  <a:pt x="0" y="298704"/>
                </a:lnTo>
                <a:lnTo>
                  <a:pt x="118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03599" y="1629155"/>
            <a:ext cx="247268" cy="298704"/>
          </a:xfrm>
          <a:custGeom>
            <a:avLst/>
            <a:gdLst/>
            <a:ahLst/>
            <a:cxnLst/>
            <a:rect l="l" t="t" r="r" b="b"/>
            <a:pathLst>
              <a:path w="247268" h="298704">
                <a:moveTo>
                  <a:pt x="0" y="0"/>
                </a:moveTo>
                <a:lnTo>
                  <a:pt x="247268" y="0"/>
                </a:lnTo>
                <a:lnTo>
                  <a:pt x="247268" y="45720"/>
                </a:lnTo>
                <a:lnTo>
                  <a:pt x="151129" y="45720"/>
                </a:lnTo>
                <a:lnTo>
                  <a:pt x="151129" y="298704"/>
                </a:lnTo>
                <a:lnTo>
                  <a:pt x="96392" y="298704"/>
                </a:lnTo>
                <a:lnTo>
                  <a:pt x="96392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56967" y="1629155"/>
            <a:ext cx="261238" cy="298704"/>
          </a:xfrm>
          <a:custGeom>
            <a:avLst/>
            <a:gdLst/>
            <a:ahLst/>
            <a:cxnLst/>
            <a:rect l="l" t="t" r="r" b="b"/>
            <a:pathLst>
              <a:path w="261238" h="298704">
                <a:moveTo>
                  <a:pt x="0" y="0"/>
                </a:moveTo>
                <a:lnTo>
                  <a:pt x="57403" y="0"/>
                </a:lnTo>
                <a:lnTo>
                  <a:pt x="155575" y="138811"/>
                </a:lnTo>
                <a:lnTo>
                  <a:pt x="163824" y="150690"/>
                </a:lnTo>
                <a:lnTo>
                  <a:pt x="171654" y="162203"/>
                </a:lnTo>
                <a:lnTo>
                  <a:pt x="179067" y="173352"/>
                </a:lnTo>
                <a:lnTo>
                  <a:pt x="186064" y="184137"/>
                </a:lnTo>
                <a:lnTo>
                  <a:pt x="192647" y="194561"/>
                </a:lnTo>
                <a:lnTo>
                  <a:pt x="198818" y="204625"/>
                </a:lnTo>
                <a:lnTo>
                  <a:pt x="204578" y="214331"/>
                </a:lnTo>
                <a:lnTo>
                  <a:pt x="207899" y="220091"/>
                </a:lnTo>
                <a:lnTo>
                  <a:pt x="209169" y="220091"/>
                </a:lnTo>
                <a:lnTo>
                  <a:pt x="208430" y="203362"/>
                </a:lnTo>
                <a:lnTo>
                  <a:pt x="207811" y="188061"/>
                </a:lnTo>
                <a:lnTo>
                  <a:pt x="207312" y="174183"/>
                </a:lnTo>
                <a:lnTo>
                  <a:pt x="206931" y="161723"/>
                </a:lnTo>
                <a:lnTo>
                  <a:pt x="206671" y="150675"/>
                </a:lnTo>
                <a:lnTo>
                  <a:pt x="206501" y="135255"/>
                </a:lnTo>
                <a:lnTo>
                  <a:pt x="206501" y="0"/>
                </a:lnTo>
                <a:lnTo>
                  <a:pt x="261238" y="0"/>
                </a:lnTo>
                <a:lnTo>
                  <a:pt x="261238" y="298704"/>
                </a:lnTo>
                <a:lnTo>
                  <a:pt x="203834" y="298704"/>
                </a:lnTo>
                <a:lnTo>
                  <a:pt x="106552" y="161163"/>
                </a:lnTo>
                <a:lnTo>
                  <a:pt x="99890" y="151774"/>
                </a:lnTo>
                <a:lnTo>
                  <a:pt x="93174" y="141995"/>
                </a:lnTo>
                <a:lnTo>
                  <a:pt x="86400" y="131829"/>
                </a:lnTo>
                <a:lnTo>
                  <a:pt x="79565" y="121280"/>
                </a:lnTo>
                <a:lnTo>
                  <a:pt x="72667" y="110351"/>
                </a:lnTo>
                <a:lnTo>
                  <a:pt x="65702" y="99044"/>
                </a:lnTo>
                <a:lnTo>
                  <a:pt x="58666" y="87365"/>
                </a:lnTo>
                <a:lnTo>
                  <a:pt x="53339" y="78359"/>
                </a:lnTo>
                <a:lnTo>
                  <a:pt x="52069" y="78359"/>
                </a:lnTo>
                <a:lnTo>
                  <a:pt x="52806" y="94184"/>
                </a:lnTo>
                <a:lnTo>
                  <a:pt x="53424" y="108920"/>
                </a:lnTo>
                <a:lnTo>
                  <a:pt x="53923" y="122560"/>
                </a:lnTo>
                <a:lnTo>
                  <a:pt x="54303" y="135099"/>
                </a:lnTo>
                <a:lnTo>
                  <a:pt x="54564" y="146533"/>
                </a:lnTo>
                <a:lnTo>
                  <a:pt x="54707" y="156856"/>
                </a:lnTo>
                <a:lnTo>
                  <a:pt x="54737" y="163449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95195" y="162915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03883" y="1629155"/>
            <a:ext cx="287019" cy="298704"/>
          </a:xfrm>
          <a:custGeom>
            <a:avLst/>
            <a:gdLst/>
            <a:ahLst/>
            <a:cxnLst/>
            <a:rect l="l" t="t" r="r" b="b"/>
            <a:pathLst>
              <a:path w="287019" h="298704">
                <a:moveTo>
                  <a:pt x="118490" y="0"/>
                </a:moveTo>
                <a:lnTo>
                  <a:pt x="168528" y="0"/>
                </a:lnTo>
                <a:lnTo>
                  <a:pt x="287019" y="298704"/>
                </a:lnTo>
                <a:lnTo>
                  <a:pt x="229234" y="298704"/>
                </a:lnTo>
                <a:lnTo>
                  <a:pt x="200024" y="222631"/>
                </a:lnTo>
                <a:lnTo>
                  <a:pt x="87503" y="222631"/>
                </a:lnTo>
                <a:lnTo>
                  <a:pt x="58292" y="298704"/>
                </a:lnTo>
                <a:lnTo>
                  <a:pt x="0" y="298704"/>
                </a:lnTo>
                <a:lnTo>
                  <a:pt x="118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87475" y="1629155"/>
            <a:ext cx="194437" cy="298704"/>
          </a:xfrm>
          <a:custGeom>
            <a:avLst/>
            <a:gdLst/>
            <a:ahLst/>
            <a:cxnLst/>
            <a:rect l="l" t="t" r="r" b="b"/>
            <a:pathLst>
              <a:path w="194437" h="298704">
                <a:moveTo>
                  <a:pt x="0" y="0"/>
                </a:moveTo>
                <a:lnTo>
                  <a:pt x="54737" y="0"/>
                </a:lnTo>
                <a:lnTo>
                  <a:pt x="54737" y="252984"/>
                </a:lnTo>
                <a:lnTo>
                  <a:pt x="194437" y="252984"/>
                </a:lnTo>
                <a:lnTo>
                  <a:pt x="1944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02512" y="1629155"/>
            <a:ext cx="229082" cy="298704"/>
          </a:xfrm>
          <a:custGeom>
            <a:avLst/>
            <a:gdLst/>
            <a:ahLst/>
            <a:cxnLst/>
            <a:rect l="l" t="t" r="r" b="b"/>
            <a:pathLst>
              <a:path w="229082" h="298704">
                <a:moveTo>
                  <a:pt x="0" y="0"/>
                </a:moveTo>
                <a:lnTo>
                  <a:pt x="103809" y="0"/>
                </a:lnTo>
                <a:lnTo>
                  <a:pt x="118739" y="377"/>
                </a:lnTo>
                <a:lnTo>
                  <a:pt x="132238" y="1503"/>
                </a:lnTo>
                <a:lnTo>
                  <a:pt x="144305" y="3369"/>
                </a:lnTo>
                <a:lnTo>
                  <a:pt x="154936" y="5963"/>
                </a:lnTo>
                <a:lnTo>
                  <a:pt x="169770" y="11544"/>
                </a:lnTo>
                <a:lnTo>
                  <a:pt x="180677" y="17484"/>
                </a:lnTo>
                <a:lnTo>
                  <a:pt x="193911" y="27870"/>
                </a:lnTo>
                <a:lnTo>
                  <a:pt x="202158" y="37211"/>
                </a:lnTo>
                <a:lnTo>
                  <a:pt x="206984" y="43688"/>
                </a:lnTo>
                <a:lnTo>
                  <a:pt x="210540" y="50546"/>
                </a:lnTo>
                <a:lnTo>
                  <a:pt x="212826" y="57658"/>
                </a:lnTo>
                <a:lnTo>
                  <a:pt x="215112" y="64897"/>
                </a:lnTo>
                <a:lnTo>
                  <a:pt x="216382" y="72136"/>
                </a:lnTo>
                <a:lnTo>
                  <a:pt x="216382" y="79502"/>
                </a:lnTo>
                <a:lnTo>
                  <a:pt x="215328" y="92571"/>
                </a:lnTo>
                <a:lnTo>
                  <a:pt x="212167" y="104847"/>
                </a:lnTo>
                <a:lnTo>
                  <a:pt x="207619" y="115062"/>
                </a:lnTo>
                <a:lnTo>
                  <a:pt x="200823" y="124931"/>
                </a:lnTo>
                <a:lnTo>
                  <a:pt x="191685" y="133669"/>
                </a:lnTo>
                <a:lnTo>
                  <a:pt x="180155" y="141251"/>
                </a:lnTo>
                <a:lnTo>
                  <a:pt x="178790" y="141986"/>
                </a:lnTo>
                <a:lnTo>
                  <a:pt x="178790" y="142875"/>
                </a:lnTo>
                <a:lnTo>
                  <a:pt x="186283" y="145415"/>
                </a:lnTo>
                <a:lnTo>
                  <a:pt x="193014" y="148590"/>
                </a:lnTo>
                <a:lnTo>
                  <a:pt x="199237" y="152654"/>
                </a:lnTo>
                <a:lnTo>
                  <a:pt x="205460" y="156591"/>
                </a:lnTo>
                <a:lnTo>
                  <a:pt x="210667" y="161163"/>
                </a:lnTo>
                <a:lnTo>
                  <a:pt x="215112" y="166624"/>
                </a:lnTo>
                <a:lnTo>
                  <a:pt x="219430" y="172085"/>
                </a:lnTo>
                <a:lnTo>
                  <a:pt x="222859" y="178181"/>
                </a:lnTo>
                <a:lnTo>
                  <a:pt x="225399" y="185039"/>
                </a:lnTo>
                <a:lnTo>
                  <a:pt x="227812" y="191897"/>
                </a:lnTo>
                <a:lnTo>
                  <a:pt x="229082" y="199644"/>
                </a:lnTo>
                <a:lnTo>
                  <a:pt x="229082" y="208026"/>
                </a:lnTo>
                <a:lnTo>
                  <a:pt x="229082" y="215392"/>
                </a:lnTo>
                <a:lnTo>
                  <a:pt x="227939" y="223139"/>
                </a:lnTo>
                <a:lnTo>
                  <a:pt x="225653" y="231521"/>
                </a:lnTo>
                <a:lnTo>
                  <a:pt x="221183" y="243060"/>
                </a:lnTo>
                <a:lnTo>
                  <a:pt x="214545" y="254254"/>
                </a:lnTo>
                <a:lnTo>
                  <a:pt x="205504" y="264846"/>
                </a:lnTo>
                <a:lnTo>
                  <a:pt x="195705" y="273324"/>
                </a:lnTo>
                <a:lnTo>
                  <a:pt x="190220" y="277241"/>
                </a:lnTo>
                <a:lnTo>
                  <a:pt x="180208" y="283133"/>
                </a:lnTo>
                <a:lnTo>
                  <a:pt x="168636" y="288173"/>
                </a:lnTo>
                <a:lnTo>
                  <a:pt x="155493" y="292360"/>
                </a:lnTo>
                <a:lnTo>
                  <a:pt x="149872" y="293751"/>
                </a:lnTo>
                <a:lnTo>
                  <a:pt x="145821" y="294640"/>
                </a:lnTo>
                <a:lnTo>
                  <a:pt x="141427" y="295402"/>
                </a:lnTo>
                <a:lnTo>
                  <a:pt x="137045" y="296037"/>
                </a:lnTo>
                <a:lnTo>
                  <a:pt x="132168" y="296672"/>
                </a:lnTo>
                <a:lnTo>
                  <a:pt x="126809" y="297307"/>
                </a:lnTo>
                <a:lnTo>
                  <a:pt x="121450" y="297815"/>
                </a:lnTo>
                <a:lnTo>
                  <a:pt x="115493" y="298196"/>
                </a:lnTo>
                <a:lnTo>
                  <a:pt x="108953" y="298323"/>
                </a:lnTo>
                <a:lnTo>
                  <a:pt x="102400" y="298577"/>
                </a:lnTo>
                <a:lnTo>
                  <a:pt x="95034" y="298704"/>
                </a:lnTo>
                <a:lnTo>
                  <a:pt x="86842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2912" y="1629155"/>
            <a:ext cx="216547" cy="298704"/>
          </a:xfrm>
          <a:custGeom>
            <a:avLst/>
            <a:gdLst/>
            <a:ahLst/>
            <a:cxnLst/>
            <a:rect l="l" t="t" r="r" b="b"/>
            <a:pathLst>
              <a:path w="216547" h="298704">
                <a:moveTo>
                  <a:pt x="0" y="0"/>
                </a:moveTo>
                <a:lnTo>
                  <a:pt x="86182" y="0"/>
                </a:lnTo>
                <a:lnTo>
                  <a:pt x="100083" y="214"/>
                </a:lnTo>
                <a:lnTo>
                  <a:pt x="112759" y="856"/>
                </a:lnTo>
                <a:lnTo>
                  <a:pt x="124015" y="1905"/>
                </a:lnTo>
                <a:lnTo>
                  <a:pt x="137324" y="3900"/>
                </a:lnTo>
                <a:lnTo>
                  <a:pt x="149346" y="6602"/>
                </a:lnTo>
                <a:lnTo>
                  <a:pt x="166133" y="12462"/>
                </a:lnTo>
                <a:lnTo>
                  <a:pt x="177874" y="18473"/>
                </a:lnTo>
                <a:lnTo>
                  <a:pt x="188156" y="25634"/>
                </a:lnTo>
                <a:lnTo>
                  <a:pt x="196979" y="33928"/>
                </a:lnTo>
                <a:lnTo>
                  <a:pt x="206791" y="47582"/>
                </a:lnTo>
                <a:lnTo>
                  <a:pt x="211784" y="58892"/>
                </a:lnTo>
                <a:lnTo>
                  <a:pt x="215005" y="71406"/>
                </a:lnTo>
                <a:lnTo>
                  <a:pt x="216456" y="85131"/>
                </a:lnTo>
                <a:lnTo>
                  <a:pt x="216547" y="89789"/>
                </a:lnTo>
                <a:lnTo>
                  <a:pt x="215642" y="103102"/>
                </a:lnTo>
                <a:lnTo>
                  <a:pt x="212926" y="115569"/>
                </a:lnTo>
                <a:lnTo>
                  <a:pt x="208397" y="127115"/>
                </a:lnTo>
                <a:lnTo>
                  <a:pt x="200998" y="139284"/>
                </a:lnTo>
                <a:lnTo>
                  <a:pt x="192661" y="148833"/>
                </a:lnTo>
                <a:lnTo>
                  <a:pt x="182607" y="157323"/>
                </a:lnTo>
                <a:lnTo>
                  <a:pt x="171396" y="164329"/>
                </a:lnTo>
                <a:lnTo>
                  <a:pt x="160122" y="169683"/>
                </a:lnTo>
                <a:lnTo>
                  <a:pt x="147683" y="174191"/>
                </a:lnTo>
                <a:lnTo>
                  <a:pt x="139534" y="176530"/>
                </a:lnTo>
                <a:lnTo>
                  <a:pt x="128187" y="179082"/>
                </a:lnTo>
                <a:lnTo>
                  <a:pt x="116116" y="180999"/>
                </a:lnTo>
                <a:lnTo>
                  <a:pt x="103322" y="182279"/>
                </a:lnTo>
                <a:lnTo>
                  <a:pt x="89802" y="182923"/>
                </a:lnTo>
                <a:lnTo>
                  <a:pt x="82600" y="183007"/>
                </a:lnTo>
                <a:lnTo>
                  <a:pt x="77698" y="183007"/>
                </a:lnTo>
                <a:lnTo>
                  <a:pt x="72859" y="183007"/>
                </a:lnTo>
                <a:lnTo>
                  <a:pt x="68097" y="182880"/>
                </a:lnTo>
                <a:lnTo>
                  <a:pt x="63334" y="182753"/>
                </a:lnTo>
                <a:lnTo>
                  <a:pt x="58864" y="182372"/>
                </a:lnTo>
                <a:lnTo>
                  <a:pt x="54698" y="181991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17133" y="1623567"/>
            <a:ext cx="212597" cy="309880"/>
          </a:xfrm>
          <a:custGeom>
            <a:avLst/>
            <a:gdLst/>
            <a:ahLst/>
            <a:cxnLst/>
            <a:rect l="l" t="t" r="r" b="b"/>
            <a:pathLst>
              <a:path w="212597" h="309880">
                <a:moveTo>
                  <a:pt x="108330" y="0"/>
                </a:moveTo>
                <a:lnTo>
                  <a:pt x="120896" y="319"/>
                </a:lnTo>
                <a:lnTo>
                  <a:pt x="133515" y="1286"/>
                </a:lnTo>
                <a:lnTo>
                  <a:pt x="146186" y="2915"/>
                </a:lnTo>
                <a:lnTo>
                  <a:pt x="156337" y="4699"/>
                </a:lnTo>
                <a:lnTo>
                  <a:pt x="169876" y="7699"/>
                </a:lnTo>
                <a:lnTo>
                  <a:pt x="182298" y="11133"/>
                </a:lnTo>
                <a:lnTo>
                  <a:pt x="193603" y="15038"/>
                </a:lnTo>
                <a:lnTo>
                  <a:pt x="197865" y="16764"/>
                </a:lnTo>
                <a:lnTo>
                  <a:pt x="197865" y="63627"/>
                </a:lnTo>
                <a:lnTo>
                  <a:pt x="185320" y="59004"/>
                </a:lnTo>
                <a:lnTo>
                  <a:pt x="173059" y="55119"/>
                </a:lnTo>
                <a:lnTo>
                  <a:pt x="161081" y="51972"/>
                </a:lnTo>
                <a:lnTo>
                  <a:pt x="153288" y="50292"/>
                </a:lnTo>
                <a:lnTo>
                  <a:pt x="140077" y="48149"/>
                </a:lnTo>
                <a:lnTo>
                  <a:pt x="127398" y="46790"/>
                </a:lnTo>
                <a:lnTo>
                  <a:pt x="115251" y="46239"/>
                </a:lnTo>
                <a:lnTo>
                  <a:pt x="113283" y="46228"/>
                </a:lnTo>
                <a:lnTo>
                  <a:pt x="98330" y="47097"/>
                </a:lnTo>
                <a:lnTo>
                  <a:pt x="85572" y="49692"/>
                </a:lnTo>
                <a:lnTo>
                  <a:pt x="74989" y="53992"/>
                </a:lnTo>
                <a:lnTo>
                  <a:pt x="71627" y="56007"/>
                </a:lnTo>
                <a:lnTo>
                  <a:pt x="62507" y="65086"/>
                </a:lnTo>
                <a:lnTo>
                  <a:pt x="57774" y="77050"/>
                </a:lnTo>
                <a:lnTo>
                  <a:pt x="57022" y="85471"/>
                </a:lnTo>
                <a:lnTo>
                  <a:pt x="57022" y="93091"/>
                </a:lnTo>
                <a:lnTo>
                  <a:pt x="58546" y="99314"/>
                </a:lnTo>
                <a:lnTo>
                  <a:pt x="61721" y="104267"/>
                </a:lnTo>
                <a:lnTo>
                  <a:pt x="65024" y="109220"/>
                </a:lnTo>
                <a:lnTo>
                  <a:pt x="69341" y="113284"/>
                </a:lnTo>
                <a:lnTo>
                  <a:pt x="74802" y="116459"/>
                </a:lnTo>
                <a:lnTo>
                  <a:pt x="80390" y="119634"/>
                </a:lnTo>
                <a:lnTo>
                  <a:pt x="86613" y="122174"/>
                </a:lnTo>
                <a:lnTo>
                  <a:pt x="93852" y="124079"/>
                </a:lnTo>
                <a:lnTo>
                  <a:pt x="100964" y="126111"/>
                </a:lnTo>
                <a:lnTo>
                  <a:pt x="108584" y="127889"/>
                </a:lnTo>
                <a:lnTo>
                  <a:pt x="116586" y="129540"/>
                </a:lnTo>
                <a:lnTo>
                  <a:pt x="129280" y="132386"/>
                </a:lnTo>
                <a:lnTo>
                  <a:pt x="141566" y="135525"/>
                </a:lnTo>
                <a:lnTo>
                  <a:pt x="152907" y="138811"/>
                </a:lnTo>
                <a:lnTo>
                  <a:pt x="165254" y="143257"/>
                </a:lnTo>
                <a:lnTo>
                  <a:pt x="176560" y="148920"/>
                </a:lnTo>
                <a:lnTo>
                  <a:pt x="183514" y="153416"/>
                </a:lnTo>
                <a:lnTo>
                  <a:pt x="193219" y="161635"/>
                </a:lnTo>
                <a:lnTo>
                  <a:pt x="201133" y="171619"/>
                </a:lnTo>
                <a:lnTo>
                  <a:pt x="204724" y="177800"/>
                </a:lnTo>
                <a:lnTo>
                  <a:pt x="208973" y="188408"/>
                </a:lnTo>
                <a:lnTo>
                  <a:pt x="211604" y="200769"/>
                </a:lnTo>
                <a:lnTo>
                  <a:pt x="212590" y="214882"/>
                </a:lnTo>
                <a:lnTo>
                  <a:pt x="212597" y="216281"/>
                </a:lnTo>
                <a:lnTo>
                  <a:pt x="211796" y="230090"/>
                </a:lnTo>
                <a:lnTo>
                  <a:pt x="209418" y="242735"/>
                </a:lnTo>
                <a:lnTo>
                  <a:pt x="205504" y="254194"/>
                </a:lnTo>
                <a:lnTo>
                  <a:pt x="197017" y="269000"/>
                </a:lnTo>
                <a:lnTo>
                  <a:pt x="188712" y="278597"/>
                </a:lnTo>
                <a:lnTo>
                  <a:pt x="178821" y="286906"/>
                </a:lnTo>
                <a:lnTo>
                  <a:pt x="168092" y="293476"/>
                </a:lnTo>
                <a:lnTo>
                  <a:pt x="156653" y="298679"/>
                </a:lnTo>
                <a:lnTo>
                  <a:pt x="144011" y="302862"/>
                </a:lnTo>
                <a:lnTo>
                  <a:pt x="126623" y="306685"/>
                </a:lnTo>
                <a:lnTo>
                  <a:pt x="114274" y="308422"/>
                </a:lnTo>
                <a:lnTo>
                  <a:pt x="101394" y="309490"/>
                </a:lnTo>
                <a:lnTo>
                  <a:pt x="87995" y="309878"/>
                </a:lnTo>
                <a:lnTo>
                  <a:pt x="87121" y="309880"/>
                </a:lnTo>
                <a:lnTo>
                  <a:pt x="74326" y="309537"/>
                </a:lnTo>
                <a:lnTo>
                  <a:pt x="61661" y="308518"/>
                </a:lnTo>
                <a:lnTo>
                  <a:pt x="49100" y="306838"/>
                </a:lnTo>
                <a:lnTo>
                  <a:pt x="39242" y="305054"/>
                </a:lnTo>
                <a:lnTo>
                  <a:pt x="25530" y="301777"/>
                </a:lnTo>
                <a:lnTo>
                  <a:pt x="13317" y="297765"/>
                </a:lnTo>
                <a:lnTo>
                  <a:pt x="2604" y="292995"/>
                </a:lnTo>
                <a:lnTo>
                  <a:pt x="0" y="291592"/>
                </a:lnTo>
                <a:lnTo>
                  <a:pt x="0" y="245364"/>
                </a:lnTo>
                <a:lnTo>
                  <a:pt x="12302" y="250304"/>
                </a:lnTo>
                <a:lnTo>
                  <a:pt x="24452" y="254452"/>
                </a:lnTo>
                <a:lnTo>
                  <a:pt x="36415" y="257790"/>
                </a:lnTo>
                <a:lnTo>
                  <a:pt x="43179" y="259334"/>
                </a:lnTo>
                <a:lnTo>
                  <a:pt x="55536" y="261504"/>
                </a:lnTo>
                <a:lnTo>
                  <a:pt x="68133" y="262916"/>
                </a:lnTo>
                <a:lnTo>
                  <a:pt x="80951" y="263586"/>
                </a:lnTo>
                <a:lnTo>
                  <a:pt x="86487" y="263652"/>
                </a:lnTo>
                <a:lnTo>
                  <a:pt x="99236" y="263147"/>
                </a:lnTo>
                <a:lnTo>
                  <a:pt x="111887" y="261493"/>
                </a:lnTo>
                <a:lnTo>
                  <a:pt x="120268" y="260096"/>
                </a:lnTo>
                <a:lnTo>
                  <a:pt x="127762" y="257683"/>
                </a:lnTo>
                <a:lnTo>
                  <a:pt x="134365" y="254254"/>
                </a:lnTo>
                <a:lnTo>
                  <a:pt x="140969" y="250825"/>
                </a:lnTo>
                <a:lnTo>
                  <a:pt x="146303" y="246253"/>
                </a:lnTo>
                <a:lnTo>
                  <a:pt x="150240" y="240284"/>
                </a:lnTo>
                <a:lnTo>
                  <a:pt x="154304" y="234442"/>
                </a:lnTo>
                <a:lnTo>
                  <a:pt x="156337" y="227203"/>
                </a:lnTo>
                <a:lnTo>
                  <a:pt x="156337" y="218567"/>
                </a:lnTo>
                <a:lnTo>
                  <a:pt x="156337" y="210947"/>
                </a:lnTo>
                <a:lnTo>
                  <a:pt x="154431" y="204851"/>
                </a:lnTo>
                <a:lnTo>
                  <a:pt x="150749" y="200152"/>
                </a:lnTo>
                <a:lnTo>
                  <a:pt x="147065" y="195453"/>
                </a:lnTo>
                <a:lnTo>
                  <a:pt x="141986" y="191643"/>
                </a:lnTo>
                <a:lnTo>
                  <a:pt x="135508" y="188595"/>
                </a:lnTo>
                <a:lnTo>
                  <a:pt x="129158" y="185674"/>
                </a:lnTo>
                <a:lnTo>
                  <a:pt x="121919" y="183261"/>
                </a:lnTo>
                <a:lnTo>
                  <a:pt x="114045" y="181356"/>
                </a:lnTo>
                <a:lnTo>
                  <a:pt x="101920" y="178661"/>
                </a:lnTo>
                <a:lnTo>
                  <a:pt x="89239" y="175963"/>
                </a:lnTo>
                <a:lnTo>
                  <a:pt x="88900" y="175895"/>
                </a:lnTo>
                <a:lnTo>
                  <a:pt x="76295" y="172920"/>
                </a:lnTo>
                <a:lnTo>
                  <a:pt x="64077" y="169558"/>
                </a:lnTo>
                <a:lnTo>
                  <a:pt x="55625" y="166878"/>
                </a:lnTo>
                <a:lnTo>
                  <a:pt x="43475" y="162006"/>
                </a:lnTo>
                <a:lnTo>
                  <a:pt x="32516" y="155796"/>
                </a:lnTo>
                <a:lnTo>
                  <a:pt x="27686" y="152400"/>
                </a:lnTo>
                <a:lnTo>
                  <a:pt x="18520" y="143744"/>
                </a:lnTo>
                <a:lnTo>
                  <a:pt x="11026" y="133363"/>
                </a:lnTo>
                <a:lnTo>
                  <a:pt x="4429" y="117958"/>
                </a:lnTo>
                <a:lnTo>
                  <a:pt x="2053" y="105404"/>
                </a:lnTo>
                <a:lnTo>
                  <a:pt x="1396" y="93091"/>
                </a:lnTo>
                <a:lnTo>
                  <a:pt x="2161" y="79352"/>
                </a:lnTo>
                <a:lnTo>
                  <a:pt x="4439" y="66730"/>
                </a:lnTo>
                <a:lnTo>
                  <a:pt x="8210" y="55225"/>
                </a:lnTo>
                <a:lnTo>
                  <a:pt x="16040" y="40554"/>
                </a:lnTo>
                <a:lnTo>
                  <a:pt x="23883" y="30590"/>
                </a:lnTo>
                <a:lnTo>
                  <a:pt x="32130" y="22860"/>
                </a:lnTo>
                <a:lnTo>
                  <a:pt x="42271" y="15761"/>
                </a:lnTo>
                <a:lnTo>
                  <a:pt x="53583" y="9979"/>
                </a:lnTo>
                <a:lnTo>
                  <a:pt x="65404" y="5715"/>
                </a:lnTo>
                <a:lnTo>
                  <a:pt x="77001" y="2854"/>
                </a:lnTo>
                <a:lnTo>
                  <a:pt x="89430" y="976"/>
                </a:lnTo>
                <a:lnTo>
                  <a:pt x="102673" y="82"/>
                </a:lnTo>
                <a:lnTo>
                  <a:pt x="10833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55184" y="1623567"/>
            <a:ext cx="224789" cy="309880"/>
          </a:xfrm>
          <a:custGeom>
            <a:avLst/>
            <a:gdLst/>
            <a:ahLst/>
            <a:cxnLst/>
            <a:rect l="l" t="t" r="r" b="b"/>
            <a:pathLst>
              <a:path w="224789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5" y="2540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4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8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4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7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7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2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69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89" y="253111"/>
                </a:lnTo>
                <a:lnTo>
                  <a:pt x="224789" y="300228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2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59504" y="1623567"/>
            <a:ext cx="212598" cy="309880"/>
          </a:xfrm>
          <a:custGeom>
            <a:avLst/>
            <a:gdLst/>
            <a:ahLst/>
            <a:cxnLst/>
            <a:rect l="l" t="t" r="r" b="b"/>
            <a:pathLst>
              <a:path w="212598" h="309880">
                <a:moveTo>
                  <a:pt x="108331" y="0"/>
                </a:moveTo>
                <a:lnTo>
                  <a:pt x="120896" y="319"/>
                </a:lnTo>
                <a:lnTo>
                  <a:pt x="133515" y="1286"/>
                </a:lnTo>
                <a:lnTo>
                  <a:pt x="146186" y="2915"/>
                </a:lnTo>
                <a:lnTo>
                  <a:pt x="156337" y="4699"/>
                </a:lnTo>
                <a:lnTo>
                  <a:pt x="169876" y="7699"/>
                </a:lnTo>
                <a:lnTo>
                  <a:pt x="182298" y="11133"/>
                </a:lnTo>
                <a:lnTo>
                  <a:pt x="193603" y="15038"/>
                </a:lnTo>
                <a:lnTo>
                  <a:pt x="197866" y="16764"/>
                </a:lnTo>
                <a:lnTo>
                  <a:pt x="197866" y="63627"/>
                </a:lnTo>
                <a:lnTo>
                  <a:pt x="185320" y="59004"/>
                </a:lnTo>
                <a:lnTo>
                  <a:pt x="173059" y="55119"/>
                </a:lnTo>
                <a:lnTo>
                  <a:pt x="161081" y="51972"/>
                </a:lnTo>
                <a:lnTo>
                  <a:pt x="153289" y="50292"/>
                </a:lnTo>
                <a:lnTo>
                  <a:pt x="140077" y="48149"/>
                </a:lnTo>
                <a:lnTo>
                  <a:pt x="127398" y="46790"/>
                </a:lnTo>
                <a:lnTo>
                  <a:pt x="115251" y="46239"/>
                </a:lnTo>
                <a:lnTo>
                  <a:pt x="113284" y="46228"/>
                </a:lnTo>
                <a:lnTo>
                  <a:pt x="98330" y="47097"/>
                </a:lnTo>
                <a:lnTo>
                  <a:pt x="85572" y="49692"/>
                </a:lnTo>
                <a:lnTo>
                  <a:pt x="74989" y="53992"/>
                </a:lnTo>
                <a:lnTo>
                  <a:pt x="71628" y="56007"/>
                </a:lnTo>
                <a:lnTo>
                  <a:pt x="62507" y="65086"/>
                </a:lnTo>
                <a:lnTo>
                  <a:pt x="57774" y="77050"/>
                </a:lnTo>
                <a:lnTo>
                  <a:pt x="57023" y="85471"/>
                </a:lnTo>
                <a:lnTo>
                  <a:pt x="57023" y="93091"/>
                </a:lnTo>
                <a:lnTo>
                  <a:pt x="58547" y="99314"/>
                </a:lnTo>
                <a:lnTo>
                  <a:pt x="61722" y="104267"/>
                </a:lnTo>
                <a:lnTo>
                  <a:pt x="65024" y="109220"/>
                </a:lnTo>
                <a:lnTo>
                  <a:pt x="69342" y="113284"/>
                </a:lnTo>
                <a:lnTo>
                  <a:pt x="74803" y="116459"/>
                </a:lnTo>
                <a:lnTo>
                  <a:pt x="80391" y="119634"/>
                </a:lnTo>
                <a:lnTo>
                  <a:pt x="86614" y="122174"/>
                </a:lnTo>
                <a:lnTo>
                  <a:pt x="93853" y="124079"/>
                </a:lnTo>
                <a:lnTo>
                  <a:pt x="100965" y="126111"/>
                </a:lnTo>
                <a:lnTo>
                  <a:pt x="108585" y="127889"/>
                </a:lnTo>
                <a:lnTo>
                  <a:pt x="116586" y="129540"/>
                </a:lnTo>
                <a:lnTo>
                  <a:pt x="129280" y="132386"/>
                </a:lnTo>
                <a:lnTo>
                  <a:pt x="141566" y="135525"/>
                </a:lnTo>
                <a:lnTo>
                  <a:pt x="152908" y="138811"/>
                </a:lnTo>
                <a:lnTo>
                  <a:pt x="165254" y="143257"/>
                </a:lnTo>
                <a:lnTo>
                  <a:pt x="176560" y="148920"/>
                </a:lnTo>
                <a:lnTo>
                  <a:pt x="183515" y="153416"/>
                </a:lnTo>
                <a:lnTo>
                  <a:pt x="193219" y="161635"/>
                </a:lnTo>
                <a:lnTo>
                  <a:pt x="201133" y="171619"/>
                </a:lnTo>
                <a:lnTo>
                  <a:pt x="204724" y="177800"/>
                </a:lnTo>
                <a:lnTo>
                  <a:pt x="208973" y="188408"/>
                </a:lnTo>
                <a:lnTo>
                  <a:pt x="211604" y="200769"/>
                </a:lnTo>
                <a:lnTo>
                  <a:pt x="212590" y="214882"/>
                </a:lnTo>
                <a:lnTo>
                  <a:pt x="212598" y="216281"/>
                </a:lnTo>
                <a:lnTo>
                  <a:pt x="211796" y="230090"/>
                </a:lnTo>
                <a:lnTo>
                  <a:pt x="209418" y="242735"/>
                </a:lnTo>
                <a:lnTo>
                  <a:pt x="205504" y="254194"/>
                </a:lnTo>
                <a:lnTo>
                  <a:pt x="197017" y="269000"/>
                </a:lnTo>
                <a:lnTo>
                  <a:pt x="188712" y="278597"/>
                </a:lnTo>
                <a:lnTo>
                  <a:pt x="178821" y="286906"/>
                </a:lnTo>
                <a:lnTo>
                  <a:pt x="168092" y="293476"/>
                </a:lnTo>
                <a:lnTo>
                  <a:pt x="156653" y="298679"/>
                </a:lnTo>
                <a:lnTo>
                  <a:pt x="144011" y="302862"/>
                </a:lnTo>
                <a:lnTo>
                  <a:pt x="126623" y="306685"/>
                </a:lnTo>
                <a:lnTo>
                  <a:pt x="114274" y="308422"/>
                </a:lnTo>
                <a:lnTo>
                  <a:pt x="101394" y="309490"/>
                </a:lnTo>
                <a:lnTo>
                  <a:pt x="87995" y="309878"/>
                </a:lnTo>
                <a:lnTo>
                  <a:pt x="87122" y="309880"/>
                </a:lnTo>
                <a:lnTo>
                  <a:pt x="74326" y="309537"/>
                </a:lnTo>
                <a:lnTo>
                  <a:pt x="61661" y="308518"/>
                </a:lnTo>
                <a:lnTo>
                  <a:pt x="49100" y="306838"/>
                </a:lnTo>
                <a:lnTo>
                  <a:pt x="39243" y="305054"/>
                </a:lnTo>
                <a:lnTo>
                  <a:pt x="25530" y="301777"/>
                </a:lnTo>
                <a:lnTo>
                  <a:pt x="13317" y="297765"/>
                </a:lnTo>
                <a:lnTo>
                  <a:pt x="2604" y="292995"/>
                </a:lnTo>
                <a:lnTo>
                  <a:pt x="0" y="291592"/>
                </a:lnTo>
                <a:lnTo>
                  <a:pt x="0" y="245364"/>
                </a:lnTo>
                <a:lnTo>
                  <a:pt x="12302" y="250304"/>
                </a:lnTo>
                <a:lnTo>
                  <a:pt x="24452" y="254452"/>
                </a:lnTo>
                <a:lnTo>
                  <a:pt x="36415" y="257790"/>
                </a:lnTo>
                <a:lnTo>
                  <a:pt x="43180" y="259334"/>
                </a:lnTo>
                <a:lnTo>
                  <a:pt x="55536" y="261504"/>
                </a:lnTo>
                <a:lnTo>
                  <a:pt x="68133" y="262916"/>
                </a:lnTo>
                <a:lnTo>
                  <a:pt x="80951" y="263586"/>
                </a:lnTo>
                <a:lnTo>
                  <a:pt x="86487" y="263652"/>
                </a:lnTo>
                <a:lnTo>
                  <a:pt x="99236" y="263147"/>
                </a:lnTo>
                <a:lnTo>
                  <a:pt x="111887" y="261493"/>
                </a:lnTo>
                <a:lnTo>
                  <a:pt x="120269" y="260096"/>
                </a:lnTo>
                <a:lnTo>
                  <a:pt x="127762" y="257683"/>
                </a:lnTo>
                <a:lnTo>
                  <a:pt x="134366" y="254254"/>
                </a:lnTo>
                <a:lnTo>
                  <a:pt x="140970" y="250825"/>
                </a:lnTo>
                <a:lnTo>
                  <a:pt x="146304" y="246253"/>
                </a:lnTo>
                <a:lnTo>
                  <a:pt x="150241" y="240284"/>
                </a:lnTo>
                <a:lnTo>
                  <a:pt x="154305" y="234442"/>
                </a:lnTo>
                <a:lnTo>
                  <a:pt x="156337" y="227203"/>
                </a:lnTo>
                <a:lnTo>
                  <a:pt x="156337" y="218567"/>
                </a:lnTo>
                <a:lnTo>
                  <a:pt x="156337" y="210947"/>
                </a:lnTo>
                <a:lnTo>
                  <a:pt x="154432" y="204851"/>
                </a:lnTo>
                <a:lnTo>
                  <a:pt x="150749" y="200152"/>
                </a:lnTo>
                <a:lnTo>
                  <a:pt x="147066" y="195453"/>
                </a:lnTo>
                <a:lnTo>
                  <a:pt x="141986" y="191643"/>
                </a:lnTo>
                <a:lnTo>
                  <a:pt x="135509" y="188595"/>
                </a:lnTo>
                <a:lnTo>
                  <a:pt x="129159" y="185674"/>
                </a:lnTo>
                <a:lnTo>
                  <a:pt x="121920" y="183261"/>
                </a:lnTo>
                <a:lnTo>
                  <a:pt x="114046" y="181356"/>
                </a:lnTo>
                <a:lnTo>
                  <a:pt x="101920" y="178661"/>
                </a:lnTo>
                <a:lnTo>
                  <a:pt x="89239" y="175963"/>
                </a:lnTo>
                <a:lnTo>
                  <a:pt x="88900" y="175895"/>
                </a:lnTo>
                <a:lnTo>
                  <a:pt x="76295" y="172920"/>
                </a:lnTo>
                <a:lnTo>
                  <a:pt x="64077" y="169558"/>
                </a:lnTo>
                <a:lnTo>
                  <a:pt x="55625" y="166878"/>
                </a:lnTo>
                <a:lnTo>
                  <a:pt x="43475" y="162006"/>
                </a:lnTo>
                <a:lnTo>
                  <a:pt x="32516" y="155796"/>
                </a:lnTo>
                <a:lnTo>
                  <a:pt x="27686" y="152400"/>
                </a:lnTo>
                <a:lnTo>
                  <a:pt x="18520" y="143744"/>
                </a:lnTo>
                <a:lnTo>
                  <a:pt x="11026" y="133363"/>
                </a:lnTo>
                <a:lnTo>
                  <a:pt x="4429" y="117958"/>
                </a:lnTo>
                <a:lnTo>
                  <a:pt x="2053" y="105404"/>
                </a:lnTo>
                <a:lnTo>
                  <a:pt x="1397" y="93091"/>
                </a:lnTo>
                <a:lnTo>
                  <a:pt x="2161" y="79352"/>
                </a:lnTo>
                <a:lnTo>
                  <a:pt x="4439" y="66730"/>
                </a:lnTo>
                <a:lnTo>
                  <a:pt x="8210" y="55225"/>
                </a:lnTo>
                <a:lnTo>
                  <a:pt x="16040" y="40554"/>
                </a:lnTo>
                <a:lnTo>
                  <a:pt x="23883" y="30590"/>
                </a:lnTo>
                <a:lnTo>
                  <a:pt x="32131" y="22860"/>
                </a:lnTo>
                <a:lnTo>
                  <a:pt x="42271" y="15761"/>
                </a:lnTo>
                <a:lnTo>
                  <a:pt x="53583" y="9979"/>
                </a:lnTo>
                <a:lnTo>
                  <a:pt x="65405" y="5715"/>
                </a:lnTo>
                <a:lnTo>
                  <a:pt x="77001" y="2854"/>
                </a:lnTo>
                <a:lnTo>
                  <a:pt x="89430" y="976"/>
                </a:lnTo>
                <a:lnTo>
                  <a:pt x="102673" y="82"/>
                </a:lnTo>
                <a:lnTo>
                  <a:pt x="1083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20288" y="1623567"/>
            <a:ext cx="291084" cy="309880"/>
          </a:xfrm>
          <a:custGeom>
            <a:avLst/>
            <a:gdLst/>
            <a:ahLst/>
            <a:cxnLst/>
            <a:rect l="l" t="t" r="r" b="b"/>
            <a:pathLst>
              <a:path w="291084" h="309880">
                <a:moveTo>
                  <a:pt x="145541" y="0"/>
                </a:moveTo>
                <a:lnTo>
                  <a:pt x="159259" y="467"/>
                </a:lnTo>
                <a:lnTo>
                  <a:pt x="172353" y="1871"/>
                </a:lnTo>
                <a:lnTo>
                  <a:pt x="184822" y="4210"/>
                </a:lnTo>
                <a:lnTo>
                  <a:pt x="196668" y="7486"/>
                </a:lnTo>
                <a:lnTo>
                  <a:pt x="207263" y="11430"/>
                </a:lnTo>
                <a:lnTo>
                  <a:pt x="219156" y="17096"/>
                </a:lnTo>
                <a:lnTo>
                  <a:pt x="230178" y="23691"/>
                </a:lnTo>
                <a:lnTo>
                  <a:pt x="240330" y="31232"/>
                </a:lnTo>
                <a:lnTo>
                  <a:pt x="249611" y="39737"/>
                </a:lnTo>
                <a:lnTo>
                  <a:pt x="260908" y="52927"/>
                </a:lnTo>
                <a:lnTo>
                  <a:pt x="267945" y="63342"/>
                </a:lnTo>
                <a:lnTo>
                  <a:pt x="274084" y="74544"/>
                </a:lnTo>
                <a:lnTo>
                  <a:pt x="279318" y="86523"/>
                </a:lnTo>
                <a:lnTo>
                  <a:pt x="284881" y="103952"/>
                </a:lnTo>
                <a:lnTo>
                  <a:pt x="287583" y="116053"/>
                </a:lnTo>
                <a:lnTo>
                  <a:pt x="289526" y="128620"/>
                </a:lnTo>
                <a:lnTo>
                  <a:pt x="290697" y="141640"/>
                </a:lnTo>
                <a:lnTo>
                  <a:pt x="291084" y="154940"/>
                </a:lnTo>
                <a:lnTo>
                  <a:pt x="290687" y="168395"/>
                </a:lnTo>
                <a:lnTo>
                  <a:pt x="289507" y="181410"/>
                </a:lnTo>
                <a:lnTo>
                  <a:pt x="287556" y="193971"/>
                </a:lnTo>
                <a:lnTo>
                  <a:pt x="284845" y="206067"/>
                </a:lnTo>
                <a:lnTo>
                  <a:pt x="281432" y="217551"/>
                </a:lnTo>
                <a:lnTo>
                  <a:pt x="276620" y="229938"/>
                </a:lnTo>
                <a:lnTo>
                  <a:pt x="270899" y="241501"/>
                </a:lnTo>
                <a:lnTo>
                  <a:pt x="264276" y="252257"/>
                </a:lnTo>
                <a:lnTo>
                  <a:pt x="256762" y="262223"/>
                </a:lnTo>
                <a:lnTo>
                  <a:pt x="244040" y="275472"/>
                </a:lnTo>
                <a:lnTo>
                  <a:pt x="234227" y="283414"/>
                </a:lnTo>
                <a:lnTo>
                  <a:pt x="223543" y="290387"/>
                </a:lnTo>
                <a:lnTo>
                  <a:pt x="211989" y="296384"/>
                </a:lnTo>
                <a:lnTo>
                  <a:pt x="196006" y="302607"/>
                </a:lnTo>
                <a:lnTo>
                  <a:pt x="184124" y="305828"/>
                </a:lnTo>
                <a:lnTo>
                  <a:pt x="171618" y="308114"/>
                </a:lnTo>
                <a:lnTo>
                  <a:pt x="158489" y="309464"/>
                </a:lnTo>
                <a:lnTo>
                  <a:pt x="145541" y="309880"/>
                </a:lnTo>
                <a:lnTo>
                  <a:pt x="131824" y="309412"/>
                </a:lnTo>
                <a:lnTo>
                  <a:pt x="118730" y="308008"/>
                </a:lnTo>
                <a:lnTo>
                  <a:pt x="106261" y="305669"/>
                </a:lnTo>
                <a:lnTo>
                  <a:pt x="94415" y="302393"/>
                </a:lnTo>
                <a:lnTo>
                  <a:pt x="83820" y="298450"/>
                </a:lnTo>
                <a:lnTo>
                  <a:pt x="71880" y="292846"/>
                </a:lnTo>
                <a:lnTo>
                  <a:pt x="60838" y="286266"/>
                </a:lnTo>
                <a:lnTo>
                  <a:pt x="50685" y="278718"/>
                </a:lnTo>
                <a:lnTo>
                  <a:pt x="41411" y="270212"/>
                </a:lnTo>
                <a:lnTo>
                  <a:pt x="30107" y="256956"/>
                </a:lnTo>
                <a:lnTo>
                  <a:pt x="23102" y="246555"/>
                </a:lnTo>
                <a:lnTo>
                  <a:pt x="16975" y="235353"/>
                </a:lnTo>
                <a:lnTo>
                  <a:pt x="11743" y="223332"/>
                </a:lnTo>
                <a:lnTo>
                  <a:pt x="6153" y="205927"/>
                </a:lnTo>
                <a:lnTo>
                  <a:pt x="3445" y="193826"/>
                </a:lnTo>
                <a:lnTo>
                  <a:pt x="1521" y="181259"/>
                </a:lnTo>
                <a:lnTo>
                  <a:pt x="374" y="168239"/>
                </a:lnTo>
                <a:lnTo>
                  <a:pt x="0" y="154940"/>
                </a:lnTo>
                <a:lnTo>
                  <a:pt x="383" y="141484"/>
                </a:lnTo>
                <a:lnTo>
                  <a:pt x="1539" y="128469"/>
                </a:lnTo>
                <a:lnTo>
                  <a:pt x="3472" y="115908"/>
                </a:lnTo>
                <a:lnTo>
                  <a:pt x="6190" y="103812"/>
                </a:lnTo>
                <a:lnTo>
                  <a:pt x="9651" y="92329"/>
                </a:lnTo>
                <a:lnTo>
                  <a:pt x="14468" y="79979"/>
                </a:lnTo>
                <a:lnTo>
                  <a:pt x="20187" y="68405"/>
                </a:lnTo>
                <a:lnTo>
                  <a:pt x="26792" y="57614"/>
                </a:lnTo>
                <a:lnTo>
                  <a:pt x="34265" y="47617"/>
                </a:lnTo>
                <a:lnTo>
                  <a:pt x="46900" y="34438"/>
                </a:lnTo>
                <a:lnTo>
                  <a:pt x="56703" y="26536"/>
                </a:lnTo>
                <a:lnTo>
                  <a:pt x="67391" y="19585"/>
                </a:lnTo>
                <a:lnTo>
                  <a:pt x="78973" y="13564"/>
                </a:lnTo>
                <a:lnTo>
                  <a:pt x="95077" y="7272"/>
                </a:lnTo>
                <a:lnTo>
                  <a:pt x="106959" y="4051"/>
                </a:lnTo>
                <a:lnTo>
                  <a:pt x="119465" y="1765"/>
                </a:lnTo>
                <a:lnTo>
                  <a:pt x="132594" y="415"/>
                </a:lnTo>
                <a:lnTo>
                  <a:pt x="14554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53588" y="1623567"/>
            <a:ext cx="224789" cy="309880"/>
          </a:xfrm>
          <a:custGeom>
            <a:avLst/>
            <a:gdLst/>
            <a:ahLst/>
            <a:cxnLst/>
            <a:rect l="l" t="t" r="r" b="b"/>
            <a:pathLst>
              <a:path w="224789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6" y="2540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4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8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4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7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7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2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69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89" y="253111"/>
                </a:lnTo>
                <a:lnTo>
                  <a:pt x="224789" y="300228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3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308352" y="1623567"/>
            <a:ext cx="291084" cy="309880"/>
          </a:xfrm>
          <a:custGeom>
            <a:avLst/>
            <a:gdLst/>
            <a:ahLst/>
            <a:cxnLst/>
            <a:rect l="l" t="t" r="r" b="b"/>
            <a:pathLst>
              <a:path w="291084" h="309880">
                <a:moveTo>
                  <a:pt x="145542" y="0"/>
                </a:moveTo>
                <a:lnTo>
                  <a:pt x="159259" y="467"/>
                </a:lnTo>
                <a:lnTo>
                  <a:pt x="172353" y="1871"/>
                </a:lnTo>
                <a:lnTo>
                  <a:pt x="184822" y="4210"/>
                </a:lnTo>
                <a:lnTo>
                  <a:pt x="196668" y="7486"/>
                </a:lnTo>
                <a:lnTo>
                  <a:pt x="207264" y="11430"/>
                </a:lnTo>
                <a:lnTo>
                  <a:pt x="219156" y="17096"/>
                </a:lnTo>
                <a:lnTo>
                  <a:pt x="230178" y="23691"/>
                </a:lnTo>
                <a:lnTo>
                  <a:pt x="240330" y="31232"/>
                </a:lnTo>
                <a:lnTo>
                  <a:pt x="249611" y="39737"/>
                </a:lnTo>
                <a:lnTo>
                  <a:pt x="260908" y="52927"/>
                </a:lnTo>
                <a:lnTo>
                  <a:pt x="267945" y="63342"/>
                </a:lnTo>
                <a:lnTo>
                  <a:pt x="274084" y="74544"/>
                </a:lnTo>
                <a:lnTo>
                  <a:pt x="279318" y="86523"/>
                </a:lnTo>
                <a:lnTo>
                  <a:pt x="284881" y="103952"/>
                </a:lnTo>
                <a:lnTo>
                  <a:pt x="287583" y="116053"/>
                </a:lnTo>
                <a:lnTo>
                  <a:pt x="289526" y="128620"/>
                </a:lnTo>
                <a:lnTo>
                  <a:pt x="290697" y="141640"/>
                </a:lnTo>
                <a:lnTo>
                  <a:pt x="291084" y="154940"/>
                </a:lnTo>
                <a:lnTo>
                  <a:pt x="290687" y="168395"/>
                </a:lnTo>
                <a:lnTo>
                  <a:pt x="289507" y="181410"/>
                </a:lnTo>
                <a:lnTo>
                  <a:pt x="287556" y="193971"/>
                </a:lnTo>
                <a:lnTo>
                  <a:pt x="284845" y="206067"/>
                </a:lnTo>
                <a:lnTo>
                  <a:pt x="281431" y="217551"/>
                </a:lnTo>
                <a:lnTo>
                  <a:pt x="276620" y="229938"/>
                </a:lnTo>
                <a:lnTo>
                  <a:pt x="270899" y="241501"/>
                </a:lnTo>
                <a:lnTo>
                  <a:pt x="264276" y="252257"/>
                </a:lnTo>
                <a:lnTo>
                  <a:pt x="256762" y="262223"/>
                </a:lnTo>
                <a:lnTo>
                  <a:pt x="244040" y="275472"/>
                </a:lnTo>
                <a:lnTo>
                  <a:pt x="234227" y="283414"/>
                </a:lnTo>
                <a:lnTo>
                  <a:pt x="223543" y="290387"/>
                </a:lnTo>
                <a:lnTo>
                  <a:pt x="211989" y="296384"/>
                </a:lnTo>
                <a:lnTo>
                  <a:pt x="196006" y="302607"/>
                </a:lnTo>
                <a:lnTo>
                  <a:pt x="184124" y="305828"/>
                </a:lnTo>
                <a:lnTo>
                  <a:pt x="171618" y="308114"/>
                </a:lnTo>
                <a:lnTo>
                  <a:pt x="158489" y="309464"/>
                </a:lnTo>
                <a:lnTo>
                  <a:pt x="145542" y="309880"/>
                </a:lnTo>
                <a:lnTo>
                  <a:pt x="131824" y="309412"/>
                </a:lnTo>
                <a:lnTo>
                  <a:pt x="118730" y="308008"/>
                </a:lnTo>
                <a:lnTo>
                  <a:pt x="106261" y="305669"/>
                </a:lnTo>
                <a:lnTo>
                  <a:pt x="94415" y="302393"/>
                </a:lnTo>
                <a:lnTo>
                  <a:pt x="83820" y="298450"/>
                </a:lnTo>
                <a:lnTo>
                  <a:pt x="71880" y="292846"/>
                </a:lnTo>
                <a:lnTo>
                  <a:pt x="60838" y="286266"/>
                </a:lnTo>
                <a:lnTo>
                  <a:pt x="50685" y="278718"/>
                </a:lnTo>
                <a:lnTo>
                  <a:pt x="41411" y="270212"/>
                </a:lnTo>
                <a:lnTo>
                  <a:pt x="30107" y="256956"/>
                </a:lnTo>
                <a:lnTo>
                  <a:pt x="23102" y="246555"/>
                </a:lnTo>
                <a:lnTo>
                  <a:pt x="16975" y="235353"/>
                </a:lnTo>
                <a:lnTo>
                  <a:pt x="11743" y="223332"/>
                </a:lnTo>
                <a:lnTo>
                  <a:pt x="6153" y="205927"/>
                </a:lnTo>
                <a:lnTo>
                  <a:pt x="3445" y="193826"/>
                </a:lnTo>
                <a:lnTo>
                  <a:pt x="1521" y="181259"/>
                </a:lnTo>
                <a:lnTo>
                  <a:pt x="374" y="168239"/>
                </a:lnTo>
                <a:lnTo>
                  <a:pt x="0" y="154940"/>
                </a:lnTo>
                <a:lnTo>
                  <a:pt x="383" y="141484"/>
                </a:lnTo>
                <a:lnTo>
                  <a:pt x="1539" y="128469"/>
                </a:lnTo>
                <a:lnTo>
                  <a:pt x="3472" y="115908"/>
                </a:lnTo>
                <a:lnTo>
                  <a:pt x="6190" y="103812"/>
                </a:lnTo>
                <a:lnTo>
                  <a:pt x="9652" y="92329"/>
                </a:lnTo>
                <a:lnTo>
                  <a:pt x="14468" y="79979"/>
                </a:lnTo>
                <a:lnTo>
                  <a:pt x="20187" y="68405"/>
                </a:lnTo>
                <a:lnTo>
                  <a:pt x="26792" y="57614"/>
                </a:lnTo>
                <a:lnTo>
                  <a:pt x="34265" y="47617"/>
                </a:lnTo>
                <a:lnTo>
                  <a:pt x="46900" y="34438"/>
                </a:lnTo>
                <a:lnTo>
                  <a:pt x="56703" y="26536"/>
                </a:lnTo>
                <a:lnTo>
                  <a:pt x="67391" y="19585"/>
                </a:lnTo>
                <a:lnTo>
                  <a:pt x="78973" y="13564"/>
                </a:lnTo>
                <a:lnTo>
                  <a:pt x="95077" y="7272"/>
                </a:lnTo>
                <a:lnTo>
                  <a:pt x="106959" y="4051"/>
                </a:lnTo>
                <a:lnTo>
                  <a:pt x="119465" y="1765"/>
                </a:lnTo>
                <a:lnTo>
                  <a:pt x="132594" y="415"/>
                </a:lnTo>
                <a:lnTo>
                  <a:pt x="145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15160" y="1623567"/>
            <a:ext cx="224789" cy="309880"/>
          </a:xfrm>
          <a:custGeom>
            <a:avLst/>
            <a:gdLst/>
            <a:ahLst/>
            <a:cxnLst/>
            <a:rect l="l" t="t" r="r" b="b"/>
            <a:pathLst>
              <a:path w="224789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5" y="2540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8" y="48514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8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4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2" y="203327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7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8" y="263652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69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89" y="253111"/>
                </a:lnTo>
                <a:lnTo>
                  <a:pt x="224789" y="300228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2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3846" y="1623567"/>
            <a:ext cx="291109" cy="309880"/>
          </a:xfrm>
          <a:custGeom>
            <a:avLst/>
            <a:gdLst/>
            <a:ahLst/>
            <a:cxnLst/>
            <a:rect l="l" t="t" r="r" b="b"/>
            <a:pathLst>
              <a:path w="291109" h="309880">
                <a:moveTo>
                  <a:pt x="145554" y="0"/>
                </a:moveTo>
                <a:lnTo>
                  <a:pt x="159247" y="467"/>
                </a:lnTo>
                <a:lnTo>
                  <a:pt x="172329" y="1871"/>
                </a:lnTo>
                <a:lnTo>
                  <a:pt x="184799" y="4210"/>
                </a:lnTo>
                <a:lnTo>
                  <a:pt x="196657" y="7486"/>
                </a:lnTo>
                <a:lnTo>
                  <a:pt x="207276" y="11430"/>
                </a:lnTo>
                <a:lnTo>
                  <a:pt x="219189" y="17092"/>
                </a:lnTo>
                <a:lnTo>
                  <a:pt x="230222" y="23681"/>
                </a:lnTo>
                <a:lnTo>
                  <a:pt x="240376" y="31214"/>
                </a:lnTo>
                <a:lnTo>
                  <a:pt x="249651" y="39710"/>
                </a:lnTo>
                <a:lnTo>
                  <a:pt x="260955" y="52936"/>
                </a:lnTo>
                <a:lnTo>
                  <a:pt x="267967" y="63362"/>
                </a:lnTo>
                <a:lnTo>
                  <a:pt x="274082" y="74575"/>
                </a:lnTo>
                <a:lnTo>
                  <a:pt x="279299" y="86567"/>
                </a:lnTo>
                <a:lnTo>
                  <a:pt x="284898" y="103950"/>
                </a:lnTo>
                <a:lnTo>
                  <a:pt x="287622" y="116049"/>
                </a:lnTo>
                <a:lnTo>
                  <a:pt x="289565" y="128614"/>
                </a:lnTo>
                <a:lnTo>
                  <a:pt x="290727" y="141632"/>
                </a:lnTo>
                <a:lnTo>
                  <a:pt x="291109" y="154940"/>
                </a:lnTo>
                <a:lnTo>
                  <a:pt x="290719" y="168393"/>
                </a:lnTo>
                <a:lnTo>
                  <a:pt x="289548" y="181406"/>
                </a:lnTo>
                <a:lnTo>
                  <a:pt x="287596" y="193965"/>
                </a:lnTo>
                <a:lnTo>
                  <a:pt x="284864" y="206059"/>
                </a:lnTo>
                <a:lnTo>
                  <a:pt x="281393" y="217551"/>
                </a:lnTo>
                <a:lnTo>
                  <a:pt x="276587" y="229949"/>
                </a:lnTo>
                <a:lnTo>
                  <a:pt x="270884" y="241521"/>
                </a:lnTo>
                <a:lnTo>
                  <a:pt x="264284" y="252285"/>
                </a:lnTo>
                <a:lnTo>
                  <a:pt x="256787" y="262257"/>
                </a:lnTo>
                <a:lnTo>
                  <a:pt x="244115" y="275466"/>
                </a:lnTo>
                <a:lnTo>
                  <a:pt x="234306" y="283402"/>
                </a:lnTo>
                <a:lnTo>
                  <a:pt x="223618" y="290373"/>
                </a:lnTo>
                <a:lnTo>
                  <a:pt x="212050" y="296368"/>
                </a:lnTo>
                <a:lnTo>
                  <a:pt x="195994" y="302607"/>
                </a:lnTo>
                <a:lnTo>
                  <a:pt x="184100" y="305828"/>
                </a:lnTo>
                <a:lnTo>
                  <a:pt x="171595" y="308114"/>
                </a:lnTo>
                <a:lnTo>
                  <a:pt x="158478" y="309464"/>
                </a:lnTo>
                <a:lnTo>
                  <a:pt x="145554" y="309880"/>
                </a:lnTo>
                <a:lnTo>
                  <a:pt x="131858" y="309412"/>
                </a:lnTo>
                <a:lnTo>
                  <a:pt x="118775" y="308009"/>
                </a:lnTo>
                <a:lnTo>
                  <a:pt x="106305" y="305670"/>
                </a:lnTo>
                <a:lnTo>
                  <a:pt x="94447" y="302396"/>
                </a:lnTo>
                <a:lnTo>
                  <a:pt x="83820" y="298450"/>
                </a:lnTo>
                <a:lnTo>
                  <a:pt x="71910" y="292838"/>
                </a:lnTo>
                <a:lnTo>
                  <a:pt x="60876" y="286247"/>
                </a:lnTo>
                <a:lnTo>
                  <a:pt x="50721" y="278686"/>
                </a:lnTo>
                <a:lnTo>
                  <a:pt x="41448" y="270165"/>
                </a:lnTo>
                <a:lnTo>
                  <a:pt x="30147" y="256959"/>
                </a:lnTo>
                <a:lnTo>
                  <a:pt x="23132" y="246562"/>
                </a:lnTo>
                <a:lnTo>
                  <a:pt x="17017" y="235364"/>
                </a:lnTo>
                <a:lnTo>
                  <a:pt x="11799" y="223349"/>
                </a:lnTo>
                <a:lnTo>
                  <a:pt x="6204" y="205928"/>
                </a:lnTo>
                <a:lnTo>
                  <a:pt x="3484" y="193829"/>
                </a:lnTo>
                <a:lnTo>
                  <a:pt x="1543" y="181264"/>
                </a:lnTo>
                <a:lnTo>
                  <a:pt x="381" y="168246"/>
                </a:lnTo>
                <a:lnTo>
                  <a:pt x="0" y="154940"/>
                </a:lnTo>
                <a:lnTo>
                  <a:pt x="390" y="141486"/>
                </a:lnTo>
                <a:lnTo>
                  <a:pt x="1560" y="128473"/>
                </a:lnTo>
                <a:lnTo>
                  <a:pt x="3510" y="115913"/>
                </a:lnTo>
                <a:lnTo>
                  <a:pt x="6239" y="103818"/>
                </a:lnTo>
                <a:lnTo>
                  <a:pt x="9702" y="92329"/>
                </a:lnTo>
                <a:lnTo>
                  <a:pt x="14508" y="79983"/>
                </a:lnTo>
                <a:lnTo>
                  <a:pt x="20211" y="68412"/>
                </a:lnTo>
                <a:lnTo>
                  <a:pt x="26813" y="57625"/>
                </a:lnTo>
                <a:lnTo>
                  <a:pt x="34314" y="47630"/>
                </a:lnTo>
                <a:lnTo>
                  <a:pt x="46989" y="34427"/>
                </a:lnTo>
                <a:lnTo>
                  <a:pt x="56800" y="26517"/>
                </a:lnTo>
                <a:lnTo>
                  <a:pt x="67490" y="19559"/>
                </a:lnTo>
                <a:lnTo>
                  <a:pt x="79058" y="13535"/>
                </a:lnTo>
                <a:lnTo>
                  <a:pt x="95100" y="7273"/>
                </a:lnTo>
                <a:lnTo>
                  <a:pt x="106992" y="4052"/>
                </a:lnTo>
                <a:lnTo>
                  <a:pt x="119496" y="1766"/>
                </a:lnTo>
                <a:lnTo>
                  <a:pt x="132614" y="416"/>
                </a:lnTo>
                <a:lnTo>
                  <a:pt x="14555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11730" y="2060790"/>
            <a:ext cx="4320540" cy="4032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05380" y="2054440"/>
            <a:ext cx="4333240" cy="4045204"/>
          </a:xfrm>
          <a:custGeom>
            <a:avLst/>
            <a:gdLst/>
            <a:ahLst/>
            <a:cxnLst/>
            <a:rect l="l" t="t" r="r" b="b"/>
            <a:pathLst>
              <a:path w="4333240" h="4045204">
                <a:moveTo>
                  <a:pt x="0" y="4045204"/>
                </a:moveTo>
                <a:lnTo>
                  <a:pt x="4333240" y="4045204"/>
                </a:lnTo>
                <a:lnTo>
                  <a:pt x="4333240" y="0"/>
                </a:lnTo>
                <a:lnTo>
                  <a:pt x="0" y="0"/>
                </a:lnTo>
                <a:lnTo>
                  <a:pt x="0" y="4045204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10778" y="6484405"/>
            <a:ext cx="21638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15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05380" y="2054440"/>
            <a:ext cx="4333240" cy="4045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6290183" y="1629155"/>
            <a:ext cx="19354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90183" y="1674876"/>
            <a:ext cx="54737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43" name="object 43"/>
          <p:cNvSpPr txBox="1"/>
          <p:nvPr/>
        </p:nvSpPr>
        <p:spPr>
          <a:xfrm>
            <a:off x="6344920" y="1674876"/>
            <a:ext cx="138810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42" name="object 42"/>
          <p:cNvSpPr txBox="1"/>
          <p:nvPr/>
        </p:nvSpPr>
        <p:spPr>
          <a:xfrm>
            <a:off x="6290183" y="1752219"/>
            <a:ext cx="173989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290183" y="1797939"/>
            <a:ext cx="54737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40" name="object 40"/>
          <p:cNvSpPr txBox="1"/>
          <p:nvPr/>
        </p:nvSpPr>
        <p:spPr>
          <a:xfrm>
            <a:off x="6344920" y="1797939"/>
            <a:ext cx="119252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9" name="object 39"/>
          <p:cNvSpPr txBox="1"/>
          <p:nvPr/>
        </p:nvSpPr>
        <p:spPr>
          <a:xfrm>
            <a:off x="6290183" y="1882139"/>
            <a:ext cx="201675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35219" y="1629155"/>
            <a:ext cx="19354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435219" y="1674876"/>
            <a:ext cx="54736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36" name="object 36"/>
          <p:cNvSpPr txBox="1"/>
          <p:nvPr/>
        </p:nvSpPr>
        <p:spPr>
          <a:xfrm>
            <a:off x="5489956" y="1674876"/>
            <a:ext cx="138811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35" name="object 35"/>
          <p:cNvSpPr txBox="1"/>
          <p:nvPr/>
        </p:nvSpPr>
        <p:spPr>
          <a:xfrm>
            <a:off x="5435219" y="1752219"/>
            <a:ext cx="173989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35219" y="1797939"/>
            <a:ext cx="54736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3" name="object 33"/>
          <p:cNvSpPr txBox="1"/>
          <p:nvPr/>
        </p:nvSpPr>
        <p:spPr>
          <a:xfrm>
            <a:off x="5489956" y="1797939"/>
            <a:ext cx="119253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2" name="object 32"/>
          <p:cNvSpPr txBox="1"/>
          <p:nvPr/>
        </p:nvSpPr>
        <p:spPr>
          <a:xfrm>
            <a:off x="5435219" y="1882139"/>
            <a:ext cx="201675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69395" y="1629155"/>
            <a:ext cx="273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3903599" y="1629155"/>
            <a:ext cx="247268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03599" y="1674876"/>
            <a:ext cx="963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3999991" y="1674876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054729" y="1674876"/>
            <a:ext cx="9613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222563" y="1629155"/>
            <a:ext cx="273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387475" y="1629155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442212" y="1629155"/>
            <a:ext cx="13970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387475" y="1882139"/>
            <a:ext cx="19443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66439" y="1080515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3821176" y="1080515"/>
            <a:ext cx="13970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766439" y="1333500"/>
            <a:ext cx="19443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14395" y="1080515"/>
            <a:ext cx="19354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14395" y="1126236"/>
            <a:ext cx="54737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17" name="object 17"/>
          <p:cNvSpPr txBox="1"/>
          <p:nvPr/>
        </p:nvSpPr>
        <p:spPr>
          <a:xfrm>
            <a:off x="3469132" y="1126236"/>
            <a:ext cx="138810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16" name="object 16"/>
          <p:cNvSpPr txBox="1"/>
          <p:nvPr/>
        </p:nvSpPr>
        <p:spPr>
          <a:xfrm>
            <a:off x="3414395" y="1203578"/>
            <a:ext cx="17398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14395" y="1249299"/>
            <a:ext cx="54737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14" name="object 14"/>
          <p:cNvSpPr txBox="1"/>
          <p:nvPr/>
        </p:nvSpPr>
        <p:spPr>
          <a:xfrm>
            <a:off x="3469132" y="1249299"/>
            <a:ext cx="119252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13" name="object 13"/>
          <p:cNvSpPr txBox="1"/>
          <p:nvPr/>
        </p:nvSpPr>
        <p:spPr>
          <a:xfrm>
            <a:off x="3414395" y="1333500"/>
            <a:ext cx="201675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05863" y="1080515"/>
            <a:ext cx="54737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373759" y="1080515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428496" y="1080515"/>
            <a:ext cx="13970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373759" y="1333500"/>
            <a:ext cx="19443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2912" y="1080515"/>
            <a:ext cx="193560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12" y="1126236"/>
            <a:ext cx="54698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47611" y="1126236"/>
            <a:ext cx="138861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492912" y="1203578"/>
            <a:ext cx="173913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912" y="1249299"/>
            <a:ext cx="54698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" name="object 3"/>
          <p:cNvSpPr txBox="1"/>
          <p:nvPr/>
        </p:nvSpPr>
        <p:spPr>
          <a:xfrm>
            <a:off x="547611" y="1249299"/>
            <a:ext cx="119214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2" name="object 2"/>
          <p:cNvSpPr txBox="1"/>
          <p:nvPr/>
        </p:nvSpPr>
        <p:spPr>
          <a:xfrm>
            <a:off x="492912" y="1333500"/>
            <a:ext cx="20159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5260" y="806195"/>
            <a:ext cx="4410456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260" y="1354836"/>
            <a:ext cx="6647688" cy="728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2912" y="1074927"/>
            <a:ext cx="3776954" cy="309880"/>
          </a:xfrm>
          <a:custGeom>
            <a:avLst/>
            <a:gdLst/>
            <a:ahLst/>
            <a:cxnLst/>
            <a:rect l="l" t="t" r="r" b="b"/>
            <a:pathLst>
              <a:path w="3776954" h="309880">
                <a:moveTo>
                  <a:pt x="344589" y="304292"/>
                </a:moveTo>
                <a:lnTo>
                  <a:pt x="393700" y="304292"/>
                </a:lnTo>
                <a:lnTo>
                  <a:pt x="510451" y="5587"/>
                </a:lnTo>
                <a:lnTo>
                  <a:pt x="452640" y="5587"/>
                </a:lnTo>
                <a:lnTo>
                  <a:pt x="397268" y="154050"/>
                </a:lnTo>
                <a:lnTo>
                  <a:pt x="393720" y="163709"/>
                </a:lnTo>
                <a:lnTo>
                  <a:pt x="388451" y="178084"/>
                </a:lnTo>
                <a:lnTo>
                  <a:pt x="384465" y="189035"/>
                </a:lnTo>
                <a:lnTo>
                  <a:pt x="379060" y="204252"/>
                </a:lnTo>
                <a:lnTo>
                  <a:pt x="374985" y="216068"/>
                </a:lnTo>
                <a:lnTo>
                  <a:pt x="369811" y="231267"/>
                </a:lnTo>
                <a:lnTo>
                  <a:pt x="368922" y="231267"/>
                </a:lnTo>
                <a:lnTo>
                  <a:pt x="364275" y="217611"/>
                </a:lnTo>
                <a:lnTo>
                  <a:pt x="360080" y="205412"/>
                </a:lnTo>
                <a:lnTo>
                  <a:pt x="356984" y="196596"/>
                </a:lnTo>
                <a:lnTo>
                  <a:pt x="352172" y="183257"/>
                </a:lnTo>
                <a:lnTo>
                  <a:pt x="347459" y="170375"/>
                </a:lnTo>
                <a:lnTo>
                  <a:pt x="341464" y="154050"/>
                </a:lnTo>
                <a:lnTo>
                  <a:pt x="286092" y="5587"/>
                </a:lnTo>
                <a:lnTo>
                  <a:pt x="227838" y="5587"/>
                </a:lnTo>
                <a:lnTo>
                  <a:pt x="344589" y="304292"/>
                </a:lnTo>
                <a:close/>
              </a:path>
              <a:path w="3776954" h="309880">
                <a:moveTo>
                  <a:pt x="1997726" y="308114"/>
                </a:moveTo>
                <a:lnTo>
                  <a:pt x="2010231" y="305828"/>
                </a:lnTo>
                <a:lnTo>
                  <a:pt x="2022113" y="302607"/>
                </a:lnTo>
                <a:lnTo>
                  <a:pt x="2033371" y="298450"/>
                </a:lnTo>
                <a:lnTo>
                  <a:pt x="2049651" y="290387"/>
                </a:lnTo>
                <a:lnTo>
                  <a:pt x="2060335" y="283414"/>
                </a:lnTo>
                <a:lnTo>
                  <a:pt x="2070148" y="275472"/>
                </a:lnTo>
                <a:lnTo>
                  <a:pt x="2079091" y="266573"/>
                </a:lnTo>
                <a:lnTo>
                  <a:pt x="2090384" y="252257"/>
                </a:lnTo>
                <a:lnTo>
                  <a:pt x="2097006" y="241501"/>
                </a:lnTo>
                <a:lnTo>
                  <a:pt x="2102728" y="229938"/>
                </a:lnTo>
                <a:lnTo>
                  <a:pt x="2107539" y="217550"/>
                </a:lnTo>
                <a:lnTo>
                  <a:pt x="2110952" y="206067"/>
                </a:lnTo>
                <a:lnTo>
                  <a:pt x="2113663" y="193971"/>
                </a:lnTo>
                <a:lnTo>
                  <a:pt x="2115615" y="181410"/>
                </a:lnTo>
                <a:lnTo>
                  <a:pt x="2116795" y="168395"/>
                </a:lnTo>
                <a:lnTo>
                  <a:pt x="2117191" y="154939"/>
                </a:lnTo>
                <a:lnTo>
                  <a:pt x="2116804" y="141640"/>
                </a:lnTo>
                <a:lnTo>
                  <a:pt x="2115633" y="128620"/>
                </a:lnTo>
                <a:lnTo>
                  <a:pt x="2113691" y="116053"/>
                </a:lnTo>
                <a:lnTo>
                  <a:pt x="2110989" y="103952"/>
                </a:lnTo>
                <a:lnTo>
                  <a:pt x="2107539" y="92329"/>
                </a:lnTo>
                <a:lnTo>
                  <a:pt x="2100192" y="74544"/>
                </a:lnTo>
                <a:lnTo>
                  <a:pt x="2094053" y="63342"/>
                </a:lnTo>
                <a:lnTo>
                  <a:pt x="2087016" y="52927"/>
                </a:lnTo>
                <a:lnTo>
                  <a:pt x="2079091" y="43307"/>
                </a:lnTo>
                <a:lnTo>
                  <a:pt x="2066438" y="31232"/>
                </a:lnTo>
                <a:lnTo>
                  <a:pt x="2056286" y="23691"/>
                </a:lnTo>
                <a:lnTo>
                  <a:pt x="2045264" y="17096"/>
                </a:lnTo>
                <a:lnTo>
                  <a:pt x="2033371" y="11430"/>
                </a:lnTo>
                <a:lnTo>
                  <a:pt x="2022776" y="7486"/>
                </a:lnTo>
                <a:lnTo>
                  <a:pt x="2010930" y="4210"/>
                </a:lnTo>
                <a:lnTo>
                  <a:pt x="1998460" y="1871"/>
                </a:lnTo>
                <a:lnTo>
                  <a:pt x="1985367" y="467"/>
                </a:lnTo>
                <a:lnTo>
                  <a:pt x="1971649" y="0"/>
                </a:lnTo>
                <a:lnTo>
                  <a:pt x="1958702" y="415"/>
                </a:lnTo>
                <a:lnTo>
                  <a:pt x="1945572" y="1765"/>
                </a:lnTo>
                <a:lnTo>
                  <a:pt x="1933067" y="4051"/>
                </a:lnTo>
                <a:lnTo>
                  <a:pt x="1921185" y="7272"/>
                </a:lnTo>
                <a:lnTo>
                  <a:pt x="1909927" y="11430"/>
                </a:lnTo>
                <a:lnTo>
                  <a:pt x="1893499" y="19585"/>
                </a:lnTo>
                <a:lnTo>
                  <a:pt x="1882810" y="26536"/>
                </a:lnTo>
                <a:lnTo>
                  <a:pt x="1873007" y="34438"/>
                </a:lnTo>
                <a:lnTo>
                  <a:pt x="1864080" y="43307"/>
                </a:lnTo>
                <a:lnTo>
                  <a:pt x="1852899" y="57614"/>
                </a:lnTo>
                <a:lnTo>
                  <a:pt x="1846294" y="68405"/>
                </a:lnTo>
                <a:lnTo>
                  <a:pt x="1840575" y="79979"/>
                </a:lnTo>
                <a:lnTo>
                  <a:pt x="1835759" y="92329"/>
                </a:lnTo>
                <a:lnTo>
                  <a:pt x="1832297" y="103812"/>
                </a:lnTo>
                <a:lnTo>
                  <a:pt x="1829580" y="115908"/>
                </a:lnTo>
                <a:lnTo>
                  <a:pt x="1827646" y="128469"/>
                </a:lnTo>
                <a:lnTo>
                  <a:pt x="1826491" y="141484"/>
                </a:lnTo>
                <a:lnTo>
                  <a:pt x="1826107" y="154939"/>
                </a:lnTo>
                <a:lnTo>
                  <a:pt x="1826482" y="168239"/>
                </a:lnTo>
                <a:lnTo>
                  <a:pt x="1827628" y="181259"/>
                </a:lnTo>
                <a:lnTo>
                  <a:pt x="1829553" y="193826"/>
                </a:lnTo>
                <a:lnTo>
                  <a:pt x="1832261" y="205927"/>
                </a:lnTo>
                <a:lnTo>
                  <a:pt x="1835759" y="217550"/>
                </a:lnTo>
                <a:lnTo>
                  <a:pt x="1843083" y="235353"/>
                </a:lnTo>
                <a:lnTo>
                  <a:pt x="1849210" y="246555"/>
                </a:lnTo>
                <a:lnTo>
                  <a:pt x="1856214" y="256956"/>
                </a:lnTo>
                <a:lnTo>
                  <a:pt x="1864080" y="266573"/>
                </a:lnTo>
                <a:lnTo>
                  <a:pt x="1876792" y="278718"/>
                </a:lnTo>
                <a:lnTo>
                  <a:pt x="1886945" y="286266"/>
                </a:lnTo>
                <a:lnTo>
                  <a:pt x="1886752" y="193806"/>
                </a:lnTo>
                <a:lnTo>
                  <a:pt x="1884448" y="181808"/>
                </a:lnTo>
                <a:lnTo>
                  <a:pt x="1883076" y="168852"/>
                </a:lnTo>
                <a:lnTo>
                  <a:pt x="1882622" y="154939"/>
                </a:lnTo>
                <a:lnTo>
                  <a:pt x="1882902" y="143925"/>
                </a:lnTo>
                <a:lnTo>
                  <a:pt x="1884077" y="130765"/>
                </a:lnTo>
                <a:lnTo>
                  <a:pt x="1886180" y="118561"/>
                </a:lnTo>
                <a:lnTo>
                  <a:pt x="1889226" y="107314"/>
                </a:lnTo>
                <a:lnTo>
                  <a:pt x="1894451" y="94043"/>
                </a:lnTo>
                <a:lnTo>
                  <a:pt x="1900564" y="82910"/>
                </a:lnTo>
                <a:lnTo>
                  <a:pt x="1907768" y="73279"/>
                </a:lnTo>
                <a:lnTo>
                  <a:pt x="1914457" y="66417"/>
                </a:lnTo>
                <a:lnTo>
                  <a:pt x="1924599" y="58754"/>
                </a:lnTo>
                <a:lnTo>
                  <a:pt x="1935962" y="52959"/>
                </a:lnTo>
                <a:lnTo>
                  <a:pt x="1946003" y="49539"/>
                </a:lnTo>
                <a:lnTo>
                  <a:pt x="1958437" y="47061"/>
                </a:lnTo>
                <a:lnTo>
                  <a:pt x="1971649" y="46227"/>
                </a:lnTo>
                <a:lnTo>
                  <a:pt x="1983052" y="46844"/>
                </a:lnTo>
                <a:lnTo>
                  <a:pt x="1995597" y="49093"/>
                </a:lnTo>
                <a:lnTo>
                  <a:pt x="2007336" y="52959"/>
                </a:lnTo>
                <a:lnTo>
                  <a:pt x="2015823" y="57047"/>
                </a:lnTo>
                <a:lnTo>
                  <a:pt x="2026287" y="64214"/>
                </a:lnTo>
                <a:lnTo>
                  <a:pt x="2035530" y="73279"/>
                </a:lnTo>
                <a:lnTo>
                  <a:pt x="2043049" y="83452"/>
                </a:lnTo>
                <a:lnTo>
                  <a:pt x="2049078" y="94661"/>
                </a:lnTo>
                <a:lnTo>
                  <a:pt x="2054072" y="107314"/>
                </a:lnTo>
                <a:lnTo>
                  <a:pt x="2056546" y="116073"/>
                </a:lnTo>
                <a:lnTo>
                  <a:pt x="2058850" y="128071"/>
                </a:lnTo>
                <a:lnTo>
                  <a:pt x="2060222" y="141027"/>
                </a:lnTo>
                <a:lnTo>
                  <a:pt x="2060676" y="154939"/>
                </a:lnTo>
                <a:lnTo>
                  <a:pt x="2060396" y="165954"/>
                </a:lnTo>
                <a:lnTo>
                  <a:pt x="2059221" y="179114"/>
                </a:lnTo>
                <a:lnTo>
                  <a:pt x="2057118" y="191318"/>
                </a:lnTo>
                <a:lnTo>
                  <a:pt x="2054072" y="202564"/>
                </a:lnTo>
                <a:lnTo>
                  <a:pt x="2048791" y="215892"/>
                </a:lnTo>
                <a:lnTo>
                  <a:pt x="2042706" y="226996"/>
                </a:lnTo>
                <a:lnTo>
                  <a:pt x="2035530" y="236600"/>
                </a:lnTo>
                <a:lnTo>
                  <a:pt x="2028882" y="243293"/>
                </a:lnTo>
                <a:lnTo>
                  <a:pt x="2018722" y="250958"/>
                </a:lnTo>
                <a:lnTo>
                  <a:pt x="2007336" y="256794"/>
                </a:lnTo>
                <a:lnTo>
                  <a:pt x="1997279" y="260301"/>
                </a:lnTo>
                <a:lnTo>
                  <a:pt x="1984853" y="262814"/>
                </a:lnTo>
                <a:lnTo>
                  <a:pt x="1971649" y="263651"/>
                </a:lnTo>
                <a:lnTo>
                  <a:pt x="1960230" y="263030"/>
                </a:lnTo>
                <a:lnTo>
                  <a:pt x="1947693" y="260749"/>
                </a:lnTo>
                <a:lnTo>
                  <a:pt x="1935962" y="256794"/>
                </a:lnTo>
                <a:lnTo>
                  <a:pt x="1927522" y="252714"/>
                </a:lnTo>
                <a:lnTo>
                  <a:pt x="1917032" y="245531"/>
                </a:lnTo>
                <a:lnTo>
                  <a:pt x="1907768" y="236600"/>
                </a:lnTo>
                <a:lnTo>
                  <a:pt x="1900220" y="226457"/>
                </a:lnTo>
                <a:lnTo>
                  <a:pt x="1894164" y="215275"/>
                </a:lnTo>
                <a:lnTo>
                  <a:pt x="1897987" y="292846"/>
                </a:lnTo>
                <a:lnTo>
                  <a:pt x="1909927" y="298450"/>
                </a:lnTo>
                <a:lnTo>
                  <a:pt x="1920522" y="302393"/>
                </a:lnTo>
                <a:lnTo>
                  <a:pt x="1932368" y="305669"/>
                </a:lnTo>
                <a:lnTo>
                  <a:pt x="1944838" y="308008"/>
                </a:lnTo>
                <a:lnTo>
                  <a:pt x="1957932" y="309412"/>
                </a:lnTo>
                <a:lnTo>
                  <a:pt x="1971649" y="309880"/>
                </a:lnTo>
                <a:lnTo>
                  <a:pt x="1984596" y="309464"/>
                </a:lnTo>
                <a:lnTo>
                  <a:pt x="1997726" y="308114"/>
                </a:lnTo>
                <a:close/>
              </a:path>
              <a:path w="3776954" h="309880">
                <a:moveTo>
                  <a:pt x="1889226" y="202564"/>
                </a:moveTo>
                <a:lnTo>
                  <a:pt x="1886752" y="193806"/>
                </a:lnTo>
                <a:lnTo>
                  <a:pt x="1886945" y="286266"/>
                </a:lnTo>
                <a:lnTo>
                  <a:pt x="1897987" y="292846"/>
                </a:lnTo>
                <a:lnTo>
                  <a:pt x="1894164" y="215275"/>
                </a:lnTo>
                <a:lnTo>
                  <a:pt x="1889226" y="202564"/>
                </a:lnTo>
                <a:close/>
              </a:path>
              <a:path w="3776954" h="309880">
                <a:moveTo>
                  <a:pt x="1489934" y="170771"/>
                </a:moveTo>
                <a:lnTo>
                  <a:pt x="1489430" y="156972"/>
                </a:lnTo>
                <a:lnTo>
                  <a:pt x="1489732" y="146369"/>
                </a:lnTo>
                <a:lnTo>
                  <a:pt x="1491049" y="133296"/>
                </a:lnTo>
                <a:lnTo>
                  <a:pt x="1493436" y="121082"/>
                </a:lnTo>
                <a:lnTo>
                  <a:pt x="1496923" y="109727"/>
                </a:lnTo>
                <a:lnTo>
                  <a:pt x="1503430" y="95243"/>
                </a:lnTo>
                <a:lnTo>
                  <a:pt x="1510132" y="84515"/>
                </a:lnTo>
                <a:lnTo>
                  <a:pt x="1518005" y="75057"/>
                </a:lnTo>
                <a:lnTo>
                  <a:pt x="1528010" y="66112"/>
                </a:lnTo>
                <a:lnTo>
                  <a:pt x="1538630" y="59147"/>
                </a:lnTo>
                <a:lnTo>
                  <a:pt x="1550390" y="53594"/>
                </a:lnTo>
                <a:lnTo>
                  <a:pt x="1565799" y="48913"/>
                </a:lnTo>
                <a:lnTo>
                  <a:pt x="1578393" y="46895"/>
                </a:lnTo>
                <a:lnTo>
                  <a:pt x="1591665" y="46227"/>
                </a:lnTo>
                <a:lnTo>
                  <a:pt x="1596335" y="46285"/>
                </a:lnTo>
                <a:lnTo>
                  <a:pt x="1608915" y="46995"/>
                </a:lnTo>
                <a:lnTo>
                  <a:pt x="1621764" y="48513"/>
                </a:lnTo>
                <a:lnTo>
                  <a:pt x="1629833" y="49835"/>
                </a:lnTo>
                <a:lnTo>
                  <a:pt x="1642087" y="52587"/>
                </a:lnTo>
                <a:lnTo>
                  <a:pt x="1655038" y="56261"/>
                </a:lnTo>
                <a:lnTo>
                  <a:pt x="1655038" y="9779"/>
                </a:lnTo>
                <a:lnTo>
                  <a:pt x="1637573" y="5004"/>
                </a:lnTo>
                <a:lnTo>
                  <a:pt x="1624431" y="2539"/>
                </a:lnTo>
                <a:lnTo>
                  <a:pt x="1601641" y="325"/>
                </a:lnTo>
                <a:lnTo>
                  <a:pt x="1588490" y="0"/>
                </a:lnTo>
                <a:lnTo>
                  <a:pt x="1584013" y="67"/>
                </a:lnTo>
                <a:lnTo>
                  <a:pt x="1570518" y="847"/>
                </a:lnTo>
                <a:lnTo>
                  <a:pt x="1557581" y="2488"/>
                </a:lnTo>
                <a:lnTo>
                  <a:pt x="1545198" y="4989"/>
                </a:lnTo>
                <a:lnTo>
                  <a:pt x="1533362" y="8350"/>
                </a:lnTo>
                <a:lnTo>
                  <a:pt x="1522069" y="12573"/>
                </a:lnTo>
                <a:lnTo>
                  <a:pt x="1502321" y="22484"/>
                </a:lnTo>
                <a:lnTo>
                  <a:pt x="1491721" y="29539"/>
                </a:lnTo>
                <a:lnTo>
                  <a:pt x="1482008" y="37451"/>
                </a:lnTo>
                <a:lnTo>
                  <a:pt x="1473174" y="46227"/>
                </a:lnTo>
                <a:lnTo>
                  <a:pt x="1460587" y="62246"/>
                </a:lnTo>
                <a:lnTo>
                  <a:pt x="1453972" y="73051"/>
                </a:lnTo>
                <a:lnTo>
                  <a:pt x="1448214" y="84603"/>
                </a:lnTo>
                <a:lnTo>
                  <a:pt x="1443329" y="96900"/>
                </a:lnTo>
                <a:lnTo>
                  <a:pt x="1439414" y="109365"/>
                </a:lnTo>
                <a:lnTo>
                  <a:pt x="1436562" y="121531"/>
                </a:lnTo>
                <a:lnTo>
                  <a:pt x="1434532" y="134068"/>
                </a:lnTo>
                <a:lnTo>
                  <a:pt x="1433318" y="146980"/>
                </a:lnTo>
                <a:lnTo>
                  <a:pt x="1432915" y="160274"/>
                </a:lnTo>
                <a:lnTo>
                  <a:pt x="1433208" y="171772"/>
                </a:lnTo>
                <a:lnTo>
                  <a:pt x="1434308" y="184833"/>
                </a:lnTo>
                <a:lnTo>
                  <a:pt x="1436230" y="197400"/>
                </a:lnTo>
                <a:lnTo>
                  <a:pt x="1438981" y="209487"/>
                </a:lnTo>
                <a:lnTo>
                  <a:pt x="1442567" y="221107"/>
                </a:lnTo>
                <a:lnTo>
                  <a:pt x="1449626" y="237698"/>
                </a:lnTo>
                <a:lnTo>
                  <a:pt x="1455948" y="248768"/>
                </a:lnTo>
                <a:lnTo>
                  <a:pt x="1463287" y="259025"/>
                </a:lnTo>
                <a:lnTo>
                  <a:pt x="1471650" y="268477"/>
                </a:lnTo>
                <a:lnTo>
                  <a:pt x="1485483" y="280631"/>
                </a:lnTo>
                <a:lnTo>
                  <a:pt x="1495948" y="287665"/>
                </a:lnTo>
                <a:lnTo>
                  <a:pt x="1507379" y="293813"/>
                </a:lnTo>
                <a:lnTo>
                  <a:pt x="1519783" y="299085"/>
                </a:lnTo>
                <a:lnTo>
                  <a:pt x="1534606" y="303791"/>
                </a:lnTo>
                <a:lnTo>
                  <a:pt x="1546599" y="306462"/>
                </a:lnTo>
                <a:lnTo>
                  <a:pt x="1559239" y="308364"/>
                </a:lnTo>
                <a:lnTo>
                  <a:pt x="1572525" y="309501"/>
                </a:lnTo>
                <a:lnTo>
                  <a:pt x="1586458" y="309880"/>
                </a:lnTo>
                <a:lnTo>
                  <a:pt x="1598905" y="309605"/>
                </a:lnTo>
                <a:lnTo>
                  <a:pt x="1611602" y="308748"/>
                </a:lnTo>
                <a:lnTo>
                  <a:pt x="1623923" y="307339"/>
                </a:lnTo>
                <a:lnTo>
                  <a:pt x="1645857" y="303295"/>
                </a:lnTo>
                <a:lnTo>
                  <a:pt x="1657705" y="300227"/>
                </a:lnTo>
                <a:lnTo>
                  <a:pt x="1657705" y="253111"/>
                </a:lnTo>
                <a:lnTo>
                  <a:pt x="1649793" y="255553"/>
                </a:lnTo>
                <a:lnTo>
                  <a:pt x="1637526" y="258622"/>
                </a:lnTo>
                <a:lnTo>
                  <a:pt x="1624685" y="260985"/>
                </a:lnTo>
                <a:lnTo>
                  <a:pt x="1615189" y="262229"/>
                </a:lnTo>
                <a:lnTo>
                  <a:pt x="1602500" y="263296"/>
                </a:lnTo>
                <a:lnTo>
                  <a:pt x="1590014" y="263651"/>
                </a:lnTo>
                <a:lnTo>
                  <a:pt x="1584844" y="263567"/>
                </a:lnTo>
                <a:lnTo>
                  <a:pt x="1571600" y="262515"/>
                </a:lnTo>
                <a:lnTo>
                  <a:pt x="1559226" y="260257"/>
                </a:lnTo>
                <a:lnTo>
                  <a:pt x="1547723" y="256794"/>
                </a:lnTo>
                <a:lnTo>
                  <a:pt x="1536258" y="251770"/>
                </a:lnTo>
                <a:lnTo>
                  <a:pt x="1525524" y="244971"/>
                </a:lnTo>
                <a:lnTo>
                  <a:pt x="1516100" y="236600"/>
                </a:lnTo>
                <a:lnTo>
                  <a:pt x="1507907" y="226622"/>
                </a:lnTo>
                <a:lnTo>
                  <a:pt x="1501442" y="215657"/>
                </a:lnTo>
                <a:lnTo>
                  <a:pt x="1496288" y="203326"/>
                </a:lnTo>
                <a:lnTo>
                  <a:pt x="1493964" y="195623"/>
                </a:lnTo>
                <a:lnTo>
                  <a:pt x="1491445" y="183660"/>
                </a:lnTo>
                <a:lnTo>
                  <a:pt x="1489934" y="170771"/>
                </a:lnTo>
                <a:close/>
              </a:path>
              <a:path w="3776954" h="309880">
                <a:moveTo>
                  <a:pt x="703801" y="308114"/>
                </a:moveTo>
                <a:lnTo>
                  <a:pt x="716306" y="305828"/>
                </a:lnTo>
                <a:lnTo>
                  <a:pt x="728200" y="302607"/>
                </a:lnTo>
                <a:lnTo>
                  <a:pt x="739482" y="298450"/>
                </a:lnTo>
                <a:lnTo>
                  <a:pt x="755804" y="290384"/>
                </a:lnTo>
                <a:lnTo>
                  <a:pt x="766495" y="283411"/>
                </a:lnTo>
                <a:lnTo>
                  <a:pt x="776299" y="275471"/>
                </a:lnTo>
                <a:lnTo>
                  <a:pt x="785215" y="266573"/>
                </a:lnTo>
                <a:lnTo>
                  <a:pt x="796508" y="252257"/>
                </a:lnTo>
                <a:lnTo>
                  <a:pt x="803130" y="241501"/>
                </a:lnTo>
                <a:lnTo>
                  <a:pt x="808852" y="229938"/>
                </a:lnTo>
                <a:lnTo>
                  <a:pt x="813663" y="217550"/>
                </a:lnTo>
                <a:lnTo>
                  <a:pt x="817076" y="206067"/>
                </a:lnTo>
                <a:lnTo>
                  <a:pt x="819787" y="193971"/>
                </a:lnTo>
                <a:lnTo>
                  <a:pt x="821739" y="181410"/>
                </a:lnTo>
                <a:lnTo>
                  <a:pt x="822919" y="168395"/>
                </a:lnTo>
                <a:lnTo>
                  <a:pt x="823315" y="154939"/>
                </a:lnTo>
                <a:lnTo>
                  <a:pt x="822928" y="141640"/>
                </a:lnTo>
                <a:lnTo>
                  <a:pt x="821757" y="128620"/>
                </a:lnTo>
                <a:lnTo>
                  <a:pt x="819815" y="116053"/>
                </a:lnTo>
                <a:lnTo>
                  <a:pt x="817113" y="103952"/>
                </a:lnTo>
                <a:lnTo>
                  <a:pt x="813663" y="92329"/>
                </a:lnTo>
                <a:lnTo>
                  <a:pt x="806316" y="74544"/>
                </a:lnTo>
                <a:lnTo>
                  <a:pt x="800177" y="63342"/>
                </a:lnTo>
                <a:lnTo>
                  <a:pt x="793140" y="52927"/>
                </a:lnTo>
                <a:lnTo>
                  <a:pt x="785215" y="43307"/>
                </a:lnTo>
                <a:lnTo>
                  <a:pt x="772586" y="31228"/>
                </a:lnTo>
                <a:lnTo>
                  <a:pt x="762436" y="23689"/>
                </a:lnTo>
                <a:lnTo>
                  <a:pt x="751401" y="17095"/>
                </a:lnTo>
                <a:lnTo>
                  <a:pt x="739482" y="11430"/>
                </a:lnTo>
                <a:lnTo>
                  <a:pt x="728864" y="7486"/>
                </a:lnTo>
                <a:lnTo>
                  <a:pt x="717005" y="4210"/>
                </a:lnTo>
                <a:lnTo>
                  <a:pt x="704535" y="1871"/>
                </a:lnTo>
                <a:lnTo>
                  <a:pt x="691453" y="467"/>
                </a:lnTo>
                <a:lnTo>
                  <a:pt x="677760" y="0"/>
                </a:lnTo>
                <a:lnTo>
                  <a:pt x="664820" y="416"/>
                </a:lnTo>
                <a:lnTo>
                  <a:pt x="651702" y="1766"/>
                </a:lnTo>
                <a:lnTo>
                  <a:pt x="639198" y="4052"/>
                </a:lnTo>
                <a:lnTo>
                  <a:pt x="627306" y="7273"/>
                </a:lnTo>
                <a:lnTo>
                  <a:pt x="616026" y="11430"/>
                </a:lnTo>
                <a:lnTo>
                  <a:pt x="599696" y="19559"/>
                </a:lnTo>
                <a:lnTo>
                  <a:pt x="589006" y="26517"/>
                </a:lnTo>
                <a:lnTo>
                  <a:pt x="579196" y="34427"/>
                </a:lnTo>
                <a:lnTo>
                  <a:pt x="570268" y="43307"/>
                </a:lnTo>
                <a:lnTo>
                  <a:pt x="559019" y="57625"/>
                </a:lnTo>
                <a:lnTo>
                  <a:pt x="552418" y="68412"/>
                </a:lnTo>
                <a:lnTo>
                  <a:pt x="546714" y="79983"/>
                </a:lnTo>
                <a:lnTo>
                  <a:pt x="541909" y="92329"/>
                </a:lnTo>
                <a:lnTo>
                  <a:pt x="538445" y="103818"/>
                </a:lnTo>
                <a:lnTo>
                  <a:pt x="535716" y="115913"/>
                </a:lnTo>
                <a:lnTo>
                  <a:pt x="533766" y="128473"/>
                </a:lnTo>
                <a:lnTo>
                  <a:pt x="532596" y="141486"/>
                </a:lnTo>
                <a:lnTo>
                  <a:pt x="532206" y="154939"/>
                </a:lnTo>
                <a:lnTo>
                  <a:pt x="532587" y="168246"/>
                </a:lnTo>
                <a:lnTo>
                  <a:pt x="533749" y="181264"/>
                </a:lnTo>
                <a:lnTo>
                  <a:pt x="535690" y="193829"/>
                </a:lnTo>
                <a:lnTo>
                  <a:pt x="538410" y="205928"/>
                </a:lnTo>
                <a:lnTo>
                  <a:pt x="541909" y="217550"/>
                </a:lnTo>
                <a:lnTo>
                  <a:pt x="549223" y="235364"/>
                </a:lnTo>
                <a:lnTo>
                  <a:pt x="555339" y="246562"/>
                </a:lnTo>
                <a:lnTo>
                  <a:pt x="562353" y="256959"/>
                </a:lnTo>
                <a:lnTo>
                  <a:pt x="570268" y="266573"/>
                </a:lnTo>
                <a:lnTo>
                  <a:pt x="582927" y="278686"/>
                </a:lnTo>
                <a:lnTo>
                  <a:pt x="593082" y="286247"/>
                </a:lnTo>
                <a:lnTo>
                  <a:pt x="592885" y="193798"/>
                </a:lnTo>
                <a:lnTo>
                  <a:pt x="590551" y="181801"/>
                </a:lnTo>
                <a:lnTo>
                  <a:pt x="589150" y="168849"/>
                </a:lnTo>
                <a:lnTo>
                  <a:pt x="588683" y="154939"/>
                </a:lnTo>
                <a:lnTo>
                  <a:pt x="588972" y="143915"/>
                </a:lnTo>
                <a:lnTo>
                  <a:pt x="590174" y="130758"/>
                </a:lnTo>
                <a:lnTo>
                  <a:pt x="592309" y="118558"/>
                </a:lnTo>
                <a:lnTo>
                  <a:pt x="595376" y="107314"/>
                </a:lnTo>
                <a:lnTo>
                  <a:pt x="600603" y="94047"/>
                </a:lnTo>
                <a:lnTo>
                  <a:pt x="606703" y="82912"/>
                </a:lnTo>
                <a:lnTo>
                  <a:pt x="613905" y="73279"/>
                </a:lnTo>
                <a:lnTo>
                  <a:pt x="620570" y="66443"/>
                </a:lnTo>
                <a:lnTo>
                  <a:pt x="630707" y="58764"/>
                </a:lnTo>
                <a:lnTo>
                  <a:pt x="642035" y="52959"/>
                </a:lnTo>
                <a:lnTo>
                  <a:pt x="652143" y="49532"/>
                </a:lnTo>
                <a:lnTo>
                  <a:pt x="664569" y="47059"/>
                </a:lnTo>
                <a:lnTo>
                  <a:pt x="677760" y="46227"/>
                </a:lnTo>
                <a:lnTo>
                  <a:pt x="689169" y="46846"/>
                </a:lnTo>
                <a:lnTo>
                  <a:pt x="701704" y="49095"/>
                </a:lnTo>
                <a:lnTo>
                  <a:pt x="713473" y="52959"/>
                </a:lnTo>
                <a:lnTo>
                  <a:pt x="721892" y="57028"/>
                </a:lnTo>
                <a:lnTo>
                  <a:pt x="732347" y="64202"/>
                </a:lnTo>
                <a:lnTo>
                  <a:pt x="741603" y="73279"/>
                </a:lnTo>
                <a:lnTo>
                  <a:pt x="749149" y="83448"/>
                </a:lnTo>
                <a:lnTo>
                  <a:pt x="755194" y="94659"/>
                </a:lnTo>
                <a:lnTo>
                  <a:pt x="760133" y="107314"/>
                </a:lnTo>
                <a:lnTo>
                  <a:pt x="762628" y="116081"/>
                </a:lnTo>
                <a:lnTo>
                  <a:pt x="764962" y="128078"/>
                </a:lnTo>
                <a:lnTo>
                  <a:pt x="766360" y="141030"/>
                </a:lnTo>
                <a:lnTo>
                  <a:pt x="766826" y="154939"/>
                </a:lnTo>
                <a:lnTo>
                  <a:pt x="766537" y="165964"/>
                </a:lnTo>
                <a:lnTo>
                  <a:pt x="765338" y="179121"/>
                </a:lnTo>
                <a:lnTo>
                  <a:pt x="763204" y="191321"/>
                </a:lnTo>
                <a:lnTo>
                  <a:pt x="760133" y="202564"/>
                </a:lnTo>
                <a:lnTo>
                  <a:pt x="754911" y="215888"/>
                </a:lnTo>
                <a:lnTo>
                  <a:pt x="748808" y="226994"/>
                </a:lnTo>
                <a:lnTo>
                  <a:pt x="741603" y="236600"/>
                </a:lnTo>
                <a:lnTo>
                  <a:pt x="734981" y="243268"/>
                </a:lnTo>
                <a:lnTo>
                  <a:pt x="724830" y="250948"/>
                </a:lnTo>
                <a:lnTo>
                  <a:pt x="713473" y="256794"/>
                </a:lnTo>
                <a:lnTo>
                  <a:pt x="703364" y="260306"/>
                </a:lnTo>
                <a:lnTo>
                  <a:pt x="690942" y="262815"/>
                </a:lnTo>
                <a:lnTo>
                  <a:pt x="677760" y="263651"/>
                </a:lnTo>
                <a:lnTo>
                  <a:pt x="666321" y="263027"/>
                </a:lnTo>
                <a:lnTo>
                  <a:pt x="653799" y="260746"/>
                </a:lnTo>
                <a:lnTo>
                  <a:pt x="642035" y="256794"/>
                </a:lnTo>
                <a:lnTo>
                  <a:pt x="633669" y="252733"/>
                </a:lnTo>
                <a:lnTo>
                  <a:pt x="623186" y="245543"/>
                </a:lnTo>
                <a:lnTo>
                  <a:pt x="613905" y="236600"/>
                </a:lnTo>
                <a:lnTo>
                  <a:pt x="606363" y="226460"/>
                </a:lnTo>
                <a:lnTo>
                  <a:pt x="600319" y="215276"/>
                </a:lnTo>
                <a:lnTo>
                  <a:pt x="604116" y="292838"/>
                </a:lnTo>
                <a:lnTo>
                  <a:pt x="616026" y="298450"/>
                </a:lnTo>
                <a:lnTo>
                  <a:pt x="626654" y="302396"/>
                </a:lnTo>
                <a:lnTo>
                  <a:pt x="638511" y="305670"/>
                </a:lnTo>
                <a:lnTo>
                  <a:pt x="650981" y="308009"/>
                </a:lnTo>
                <a:lnTo>
                  <a:pt x="664064" y="309412"/>
                </a:lnTo>
                <a:lnTo>
                  <a:pt x="677760" y="309880"/>
                </a:lnTo>
                <a:lnTo>
                  <a:pt x="690684" y="309464"/>
                </a:lnTo>
                <a:lnTo>
                  <a:pt x="703801" y="308114"/>
                </a:lnTo>
                <a:close/>
              </a:path>
              <a:path w="3776954" h="309880">
                <a:moveTo>
                  <a:pt x="595376" y="202564"/>
                </a:moveTo>
                <a:lnTo>
                  <a:pt x="592885" y="193798"/>
                </a:lnTo>
                <a:lnTo>
                  <a:pt x="593082" y="286247"/>
                </a:lnTo>
                <a:lnTo>
                  <a:pt x="604116" y="292838"/>
                </a:lnTo>
                <a:lnTo>
                  <a:pt x="600319" y="215276"/>
                </a:lnTo>
                <a:lnTo>
                  <a:pt x="595376" y="202564"/>
                </a:lnTo>
                <a:close/>
              </a:path>
              <a:path w="3776954" h="309880">
                <a:moveTo>
                  <a:pt x="2685135" y="5587"/>
                </a:moveTo>
                <a:lnTo>
                  <a:pt x="2606014" y="5587"/>
                </a:lnTo>
                <a:lnTo>
                  <a:pt x="2606014" y="304292"/>
                </a:lnTo>
                <a:lnTo>
                  <a:pt x="2677007" y="304292"/>
                </a:lnTo>
                <a:lnTo>
                  <a:pt x="2683230" y="258572"/>
                </a:lnTo>
                <a:lnTo>
                  <a:pt x="2660751" y="258572"/>
                </a:lnTo>
                <a:lnTo>
                  <a:pt x="2660751" y="51308"/>
                </a:lnTo>
                <a:lnTo>
                  <a:pt x="2684881" y="51308"/>
                </a:lnTo>
                <a:lnTo>
                  <a:pt x="2695350" y="51483"/>
                </a:lnTo>
                <a:lnTo>
                  <a:pt x="2708139" y="52239"/>
                </a:lnTo>
                <a:lnTo>
                  <a:pt x="2719933" y="53594"/>
                </a:lnTo>
                <a:lnTo>
                  <a:pt x="2736637" y="56953"/>
                </a:lnTo>
                <a:lnTo>
                  <a:pt x="2748254" y="60706"/>
                </a:lnTo>
                <a:lnTo>
                  <a:pt x="2762257" y="67405"/>
                </a:lnTo>
                <a:lnTo>
                  <a:pt x="2772638" y="74295"/>
                </a:lnTo>
                <a:lnTo>
                  <a:pt x="2783263" y="84045"/>
                </a:lnTo>
                <a:lnTo>
                  <a:pt x="2791053" y="94107"/>
                </a:lnTo>
                <a:lnTo>
                  <a:pt x="2798473" y="107945"/>
                </a:lnTo>
                <a:lnTo>
                  <a:pt x="2802737" y="120396"/>
                </a:lnTo>
                <a:lnTo>
                  <a:pt x="2804415" y="127546"/>
                </a:lnTo>
                <a:lnTo>
                  <a:pt x="2806197" y="139960"/>
                </a:lnTo>
                <a:lnTo>
                  <a:pt x="2806801" y="153416"/>
                </a:lnTo>
                <a:lnTo>
                  <a:pt x="2806567" y="162755"/>
                </a:lnTo>
                <a:lnTo>
                  <a:pt x="2805251" y="176560"/>
                </a:lnTo>
                <a:lnTo>
                  <a:pt x="2802787" y="189194"/>
                </a:lnTo>
                <a:lnTo>
                  <a:pt x="2799193" y="200656"/>
                </a:lnTo>
                <a:lnTo>
                  <a:pt x="2803927" y="275355"/>
                </a:lnTo>
                <a:lnTo>
                  <a:pt x="2813786" y="268224"/>
                </a:lnTo>
                <a:lnTo>
                  <a:pt x="2825734" y="257385"/>
                </a:lnTo>
                <a:lnTo>
                  <a:pt x="2834094" y="247848"/>
                </a:lnTo>
                <a:lnTo>
                  <a:pt x="2841345" y="237489"/>
                </a:lnTo>
                <a:lnTo>
                  <a:pt x="2849030" y="223314"/>
                </a:lnTo>
                <a:lnTo>
                  <a:pt x="2853833" y="211514"/>
                </a:lnTo>
                <a:lnTo>
                  <a:pt x="2857601" y="199009"/>
                </a:lnTo>
                <a:lnTo>
                  <a:pt x="2861275" y="179770"/>
                </a:lnTo>
                <a:lnTo>
                  <a:pt x="2862520" y="167033"/>
                </a:lnTo>
                <a:lnTo>
                  <a:pt x="2862935" y="153797"/>
                </a:lnTo>
                <a:lnTo>
                  <a:pt x="2862687" y="143763"/>
                </a:lnTo>
                <a:lnTo>
                  <a:pt x="2861579" y="130873"/>
                </a:lnTo>
                <a:lnTo>
                  <a:pt x="2859554" y="118469"/>
                </a:lnTo>
                <a:lnTo>
                  <a:pt x="2856585" y="106552"/>
                </a:lnTo>
                <a:lnTo>
                  <a:pt x="2850281" y="89158"/>
                </a:lnTo>
                <a:lnTo>
                  <a:pt x="2844616" y="77837"/>
                </a:lnTo>
                <a:lnTo>
                  <a:pt x="2837916" y="67183"/>
                </a:lnTo>
                <a:lnTo>
                  <a:pt x="2826616" y="53395"/>
                </a:lnTo>
                <a:lnTo>
                  <a:pt x="2817398" y="44580"/>
                </a:lnTo>
                <a:lnTo>
                  <a:pt x="2807182" y="36575"/>
                </a:lnTo>
                <a:lnTo>
                  <a:pt x="2789245" y="25885"/>
                </a:lnTo>
                <a:lnTo>
                  <a:pt x="2777531" y="20628"/>
                </a:lnTo>
                <a:lnTo>
                  <a:pt x="2765018" y="16129"/>
                </a:lnTo>
                <a:lnTo>
                  <a:pt x="2753715" y="12826"/>
                </a:lnTo>
                <a:lnTo>
                  <a:pt x="2747365" y="11557"/>
                </a:lnTo>
                <a:lnTo>
                  <a:pt x="2741015" y="10287"/>
                </a:lnTo>
                <a:lnTo>
                  <a:pt x="2734284" y="9144"/>
                </a:lnTo>
                <a:lnTo>
                  <a:pt x="2727553" y="8255"/>
                </a:lnTo>
                <a:lnTo>
                  <a:pt x="2720695" y="7366"/>
                </a:lnTo>
                <a:lnTo>
                  <a:pt x="2713583" y="6731"/>
                </a:lnTo>
                <a:lnTo>
                  <a:pt x="2706344" y="6223"/>
                </a:lnTo>
                <a:lnTo>
                  <a:pt x="2699232" y="5842"/>
                </a:lnTo>
                <a:lnTo>
                  <a:pt x="2692120" y="5587"/>
                </a:lnTo>
                <a:lnTo>
                  <a:pt x="2685135" y="5587"/>
                </a:lnTo>
                <a:close/>
              </a:path>
              <a:path w="3776954" h="309880">
                <a:moveTo>
                  <a:pt x="2677007" y="304292"/>
                </a:moveTo>
                <a:lnTo>
                  <a:pt x="2694485" y="303982"/>
                </a:lnTo>
                <a:lnTo>
                  <a:pt x="2707410" y="303300"/>
                </a:lnTo>
                <a:lnTo>
                  <a:pt x="2719667" y="302221"/>
                </a:lnTo>
                <a:lnTo>
                  <a:pt x="2731236" y="300736"/>
                </a:lnTo>
                <a:lnTo>
                  <a:pt x="2738066" y="299627"/>
                </a:lnTo>
                <a:lnTo>
                  <a:pt x="2751020" y="297000"/>
                </a:lnTo>
                <a:lnTo>
                  <a:pt x="2763131" y="293813"/>
                </a:lnTo>
                <a:lnTo>
                  <a:pt x="2774416" y="290068"/>
                </a:lnTo>
                <a:lnTo>
                  <a:pt x="2781252" y="287322"/>
                </a:lnTo>
                <a:lnTo>
                  <a:pt x="2793071" y="281716"/>
                </a:lnTo>
                <a:lnTo>
                  <a:pt x="2803927" y="275355"/>
                </a:lnTo>
                <a:lnTo>
                  <a:pt x="2799193" y="200656"/>
                </a:lnTo>
                <a:lnTo>
                  <a:pt x="2794482" y="210947"/>
                </a:lnTo>
                <a:lnTo>
                  <a:pt x="2787965" y="221080"/>
                </a:lnTo>
                <a:lnTo>
                  <a:pt x="2779551" y="230575"/>
                </a:lnTo>
                <a:lnTo>
                  <a:pt x="2769658" y="238665"/>
                </a:lnTo>
                <a:lnTo>
                  <a:pt x="2758287" y="245363"/>
                </a:lnTo>
                <a:lnTo>
                  <a:pt x="2748681" y="249387"/>
                </a:lnTo>
                <a:lnTo>
                  <a:pt x="2737919" y="252684"/>
                </a:lnTo>
                <a:lnTo>
                  <a:pt x="2725992" y="255255"/>
                </a:lnTo>
                <a:lnTo>
                  <a:pt x="2712902" y="257095"/>
                </a:lnTo>
                <a:lnTo>
                  <a:pt x="2698648" y="258202"/>
                </a:lnTo>
                <a:lnTo>
                  <a:pt x="2683230" y="258572"/>
                </a:lnTo>
                <a:lnTo>
                  <a:pt x="2677007" y="304292"/>
                </a:lnTo>
                <a:close/>
              </a:path>
              <a:path w="3776954" h="309880">
                <a:moveTo>
                  <a:pt x="3633190" y="77470"/>
                </a:moveTo>
                <a:lnTo>
                  <a:pt x="3634079" y="77470"/>
                </a:lnTo>
                <a:lnTo>
                  <a:pt x="3636712" y="85207"/>
                </a:lnTo>
                <a:lnTo>
                  <a:pt x="3641369" y="98714"/>
                </a:lnTo>
                <a:lnTo>
                  <a:pt x="3645857" y="111519"/>
                </a:lnTo>
                <a:lnTo>
                  <a:pt x="3650172" y="123627"/>
                </a:lnTo>
                <a:lnTo>
                  <a:pt x="3654307" y="135045"/>
                </a:lnTo>
                <a:lnTo>
                  <a:pt x="3658258" y="145777"/>
                </a:lnTo>
                <a:lnTo>
                  <a:pt x="3662019" y="155829"/>
                </a:lnTo>
                <a:lnTo>
                  <a:pt x="3672306" y="182372"/>
                </a:lnTo>
                <a:lnTo>
                  <a:pt x="3595090" y="182372"/>
                </a:lnTo>
                <a:lnTo>
                  <a:pt x="3577437" y="228219"/>
                </a:lnTo>
                <a:lnTo>
                  <a:pt x="3689959" y="228219"/>
                </a:lnTo>
                <a:lnTo>
                  <a:pt x="3719169" y="304292"/>
                </a:lnTo>
                <a:lnTo>
                  <a:pt x="3776954" y="304292"/>
                </a:lnTo>
                <a:lnTo>
                  <a:pt x="3658463" y="5587"/>
                </a:lnTo>
                <a:lnTo>
                  <a:pt x="3608425" y="5587"/>
                </a:lnTo>
                <a:lnTo>
                  <a:pt x="3611284" y="140075"/>
                </a:lnTo>
                <a:lnTo>
                  <a:pt x="3615362" y="128991"/>
                </a:lnTo>
                <a:lnTo>
                  <a:pt x="3619589" y="117185"/>
                </a:lnTo>
                <a:lnTo>
                  <a:pt x="3623967" y="104662"/>
                </a:lnTo>
                <a:lnTo>
                  <a:pt x="3628500" y="91422"/>
                </a:lnTo>
                <a:lnTo>
                  <a:pt x="3633190" y="77470"/>
                </a:lnTo>
                <a:close/>
              </a:path>
              <a:path w="3776954" h="309880">
                <a:moveTo>
                  <a:pt x="3608425" y="5587"/>
                </a:moveTo>
                <a:lnTo>
                  <a:pt x="3489934" y="304292"/>
                </a:lnTo>
                <a:lnTo>
                  <a:pt x="3548227" y="304292"/>
                </a:lnTo>
                <a:lnTo>
                  <a:pt x="3577437" y="228219"/>
                </a:lnTo>
                <a:lnTo>
                  <a:pt x="3595090" y="182372"/>
                </a:lnTo>
                <a:lnTo>
                  <a:pt x="3605250" y="155829"/>
                </a:lnTo>
                <a:lnTo>
                  <a:pt x="3607353" y="150435"/>
                </a:lnTo>
                <a:lnTo>
                  <a:pt x="3611284" y="140075"/>
                </a:lnTo>
                <a:lnTo>
                  <a:pt x="3608425" y="5587"/>
                </a:lnTo>
                <a:close/>
              </a:path>
              <a:path w="3776954" h="309880">
                <a:moveTo>
                  <a:pt x="3328263" y="258572"/>
                </a:moveTo>
                <a:lnTo>
                  <a:pt x="3328263" y="5587"/>
                </a:lnTo>
                <a:lnTo>
                  <a:pt x="3273526" y="5587"/>
                </a:lnTo>
                <a:lnTo>
                  <a:pt x="3273526" y="304292"/>
                </a:lnTo>
                <a:lnTo>
                  <a:pt x="3467963" y="304292"/>
                </a:lnTo>
                <a:lnTo>
                  <a:pt x="3467963" y="258572"/>
                </a:lnTo>
                <a:lnTo>
                  <a:pt x="3328263" y="258572"/>
                </a:lnTo>
                <a:close/>
              </a:path>
              <a:path w="3776954" h="309880">
                <a:moveTo>
                  <a:pt x="2976219" y="258572"/>
                </a:moveTo>
                <a:lnTo>
                  <a:pt x="2976219" y="174371"/>
                </a:lnTo>
                <a:lnTo>
                  <a:pt x="3095472" y="174371"/>
                </a:lnTo>
                <a:lnTo>
                  <a:pt x="3095472" y="128650"/>
                </a:lnTo>
                <a:lnTo>
                  <a:pt x="2976219" y="128650"/>
                </a:lnTo>
                <a:lnTo>
                  <a:pt x="2976219" y="51308"/>
                </a:lnTo>
                <a:lnTo>
                  <a:pt x="3115030" y="51308"/>
                </a:lnTo>
                <a:lnTo>
                  <a:pt x="3115030" y="5587"/>
                </a:lnTo>
                <a:lnTo>
                  <a:pt x="2921482" y="5587"/>
                </a:lnTo>
                <a:lnTo>
                  <a:pt x="2921482" y="304292"/>
                </a:lnTo>
                <a:lnTo>
                  <a:pt x="3123158" y="304292"/>
                </a:lnTo>
                <a:lnTo>
                  <a:pt x="3123158" y="258572"/>
                </a:lnTo>
                <a:lnTo>
                  <a:pt x="2976219" y="258572"/>
                </a:lnTo>
                <a:close/>
              </a:path>
              <a:path w="3776954" h="309880">
                <a:moveTo>
                  <a:pt x="2229459" y="304292"/>
                </a:moveTo>
                <a:lnTo>
                  <a:pt x="2229430" y="162444"/>
                </a:lnTo>
                <a:lnTo>
                  <a:pt x="2229287" y="152121"/>
                </a:lnTo>
                <a:lnTo>
                  <a:pt x="2229025" y="140687"/>
                </a:lnTo>
                <a:lnTo>
                  <a:pt x="2228645" y="128148"/>
                </a:lnTo>
                <a:lnTo>
                  <a:pt x="2228146" y="114508"/>
                </a:lnTo>
                <a:lnTo>
                  <a:pt x="2227528" y="99772"/>
                </a:lnTo>
                <a:lnTo>
                  <a:pt x="2226792" y="83947"/>
                </a:lnTo>
                <a:lnTo>
                  <a:pt x="2228062" y="83947"/>
                </a:lnTo>
                <a:lnTo>
                  <a:pt x="2233389" y="92953"/>
                </a:lnTo>
                <a:lnTo>
                  <a:pt x="2240425" y="104632"/>
                </a:lnTo>
                <a:lnTo>
                  <a:pt x="2247390" y="115939"/>
                </a:lnTo>
                <a:lnTo>
                  <a:pt x="2254288" y="126868"/>
                </a:lnTo>
                <a:lnTo>
                  <a:pt x="2261122" y="137417"/>
                </a:lnTo>
                <a:lnTo>
                  <a:pt x="2267896" y="147583"/>
                </a:lnTo>
                <a:lnTo>
                  <a:pt x="2274613" y="157362"/>
                </a:lnTo>
                <a:lnTo>
                  <a:pt x="2281275" y="166750"/>
                </a:lnTo>
                <a:lnTo>
                  <a:pt x="2378557" y="304292"/>
                </a:lnTo>
                <a:lnTo>
                  <a:pt x="2435961" y="304292"/>
                </a:lnTo>
                <a:lnTo>
                  <a:pt x="2435961" y="5587"/>
                </a:lnTo>
                <a:lnTo>
                  <a:pt x="2381224" y="5587"/>
                </a:lnTo>
                <a:lnTo>
                  <a:pt x="2381252" y="146623"/>
                </a:lnTo>
                <a:lnTo>
                  <a:pt x="2381654" y="167311"/>
                </a:lnTo>
                <a:lnTo>
                  <a:pt x="2382034" y="179771"/>
                </a:lnTo>
                <a:lnTo>
                  <a:pt x="2382534" y="193649"/>
                </a:lnTo>
                <a:lnTo>
                  <a:pt x="2383153" y="208950"/>
                </a:lnTo>
                <a:lnTo>
                  <a:pt x="2383891" y="225679"/>
                </a:lnTo>
                <a:lnTo>
                  <a:pt x="2382621" y="225679"/>
                </a:lnTo>
                <a:lnTo>
                  <a:pt x="2373540" y="210213"/>
                </a:lnTo>
                <a:lnTo>
                  <a:pt x="2367369" y="200149"/>
                </a:lnTo>
                <a:lnTo>
                  <a:pt x="2360786" y="189725"/>
                </a:lnTo>
                <a:lnTo>
                  <a:pt x="2353789" y="178940"/>
                </a:lnTo>
                <a:lnTo>
                  <a:pt x="2346377" y="167791"/>
                </a:lnTo>
                <a:lnTo>
                  <a:pt x="2338546" y="156278"/>
                </a:lnTo>
                <a:lnTo>
                  <a:pt x="2330297" y="144399"/>
                </a:lnTo>
                <a:lnTo>
                  <a:pt x="2232126" y="5587"/>
                </a:lnTo>
                <a:lnTo>
                  <a:pt x="2174722" y="5587"/>
                </a:lnTo>
                <a:lnTo>
                  <a:pt x="2174722" y="304292"/>
                </a:lnTo>
                <a:lnTo>
                  <a:pt x="2229459" y="304292"/>
                </a:lnTo>
                <a:close/>
              </a:path>
              <a:path w="3776954" h="309880">
                <a:moveTo>
                  <a:pt x="1712950" y="5587"/>
                </a:moveTo>
                <a:lnTo>
                  <a:pt x="1712950" y="304292"/>
                </a:lnTo>
                <a:lnTo>
                  <a:pt x="1767687" y="304292"/>
                </a:lnTo>
                <a:lnTo>
                  <a:pt x="1767687" y="5587"/>
                </a:lnTo>
                <a:lnTo>
                  <a:pt x="1712950" y="5587"/>
                </a:lnTo>
                <a:close/>
              </a:path>
              <a:path w="3776954" h="309880">
                <a:moveTo>
                  <a:pt x="1179804" y="5587"/>
                </a:moveTo>
                <a:lnTo>
                  <a:pt x="1125067" y="5587"/>
                </a:lnTo>
                <a:lnTo>
                  <a:pt x="1125067" y="181483"/>
                </a:lnTo>
                <a:lnTo>
                  <a:pt x="1125932" y="203609"/>
                </a:lnTo>
                <a:lnTo>
                  <a:pt x="1127226" y="215392"/>
                </a:lnTo>
                <a:lnTo>
                  <a:pt x="1130475" y="231484"/>
                </a:lnTo>
                <a:lnTo>
                  <a:pt x="1134338" y="243077"/>
                </a:lnTo>
                <a:lnTo>
                  <a:pt x="1143050" y="260888"/>
                </a:lnTo>
                <a:lnTo>
                  <a:pt x="1150340" y="271145"/>
                </a:lnTo>
                <a:lnTo>
                  <a:pt x="1164091" y="284733"/>
                </a:lnTo>
                <a:lnTo>
                  <a:pt x="1174724" y="292100"/>
                </a:lnTo>
                <a:lnTo>
                  <a:pt x="1194894" y="301513"/>
                </a:lnTo>
                <a:lnTo>
                  <a:pt x="1207744" y="305308"/>
                </a:lnTo>
                <a:lnTo>
                  <a:pt x="1223509" y="308240"/>
                </a:lnTo>
                <a:lnTo>
                  <a:pt x="1236288" y="309470"/>
                </a:lnTo>
                <a:lnTo>
                  <a:pt x="1249908" y="309880"/>
                </a:lnTo>
                <a:lnTo>
                  <a:pt x="1254869" y="309827"/>
                </a:lnTo>
                <a:lnTo>
                  <a:pt x="1268131" y="309131"/>
                </a:lnTo>
                <a:lnTo>
                  <a:pt x="1280610" y="307624"/>
                </a:lnTo>
                <a:lnTo>
                  <a:pt x="1292326" y="305308"/>
                </a:lnTo>
                <a:lnTo>
                  <a:pt x="1303258" y="302220"/>
                </a:lnTo>
                <a:lnTo>
                  <a:pt x="1315153" y="297646"/>
                </a:lnTo>
                <a:lnTo>
                  <a:pt x="1325981" y="292100"/>
                </a:lnTo>
                <a:lnTo>
                  <a:pt x="1342049" y="280256"/>
                </a:lnTo>
                <a:lnTo>
                  <a:pt x="1350746" y="271145"/>
                </a:lnTo>
                <a:lnTo>
                  <a:pt x="1361553" y="254858"/>
                </a:lnTo>
                <a:lnTo>
                  <a:pt x="1366875" y="243077"/>
                </a:lnTo>
                <a:lnTo>
                  <a:pt x="1371482" y="228396"/>
                </a:lnTo>
                <a:lnTo>
                  <a:pt x="1373987" y="215392"/>
                </a:lnTo>
                <a:lnTo>
                  <a:pt x="1375746" y="195052"/>
                </a:lnTo>
                <a:lnTo>
                  <a:pt x="1376019" y="181483"/>
                </a:lnTo>
                <a:lnTo>
                  <a:pt x="1376019" y="5587"/>
                </a:lnTo>
                <a:lnTo>
                  <a:pt x="1321409" y="5587"/>
                </a:lnTo>
                <a:lnTo>
                  <a:pt x="1321409" y="176657"/>
                </a:lnTo>
                <a:lnTo>
                  <a:pt x="1320971" y="191029"/>
                </a:lnTo>
                <a:lnTo>
                  <a:pt x="1319556" y="204510"/>
                </a:lnTo>
                <a:lnTo>
                  <a:pt x="1317162" y="216229"/>
                </a:lnTo>
                <a:lnTo>
                  <a:pt x="1313789" y="226187"/>
                </a:lnTo>
                <a:lnTo>
                  <a:pt x="1307302" y="238063"/>
                </a:lnTo>
                <a:lnTo>
                  <a:pt x="1299018" y="247687"/>
                </a:lnTo>
                <a:lnTo>
                  <a:pt x="1289024" y="254888"/>
                </a:lnTo>
                <a:lnTo>
                  <a:pt x="1276620" y="260022"/>
                </a:lnTo>
                <a:lnTo>
                  <a:pt x="1264173" y="262744"/>
                </a:lnTo>
                <a:lnTo>
                  <a:pt x="1250543" y="263651"/>
                </a:lnTo>
                <a:lnTo>
                  <a:pt x="1249154" y="263643"/>
                </a:lnTo>
                <a:lnTo>
                  <a:pt x="1235635" y="262551"/>
                </a:lnTo>
                <a:lnTo>
                  <a:pt x="1223331" y="259633"/>
                </a:lnTo>
                <a:lnTo>
                  <a:pt x="1212189" y="254888"/>
                </a:lnTo>
                <a:lnTo>
                  <a:pt x="1202248" y="247813"/>
                </a:lnTo>
                <a:lnTo>
                  <a:pt x="1193938" y="238226"/>
                </a:lnTo>
                <a:lnTo>
                  <a:pt x="1187424" y="226187"/>
                </a:lnTo>
                <a:lnTo>
                  <a:pt x="1184209" y="216813"/>
                </a:lnTo>
                <a:lnTo>
                  <a:pt x="1181762" y="205189"/>
                </a:lnTo>
                <a:lnTo>
                  <a:pt x="1180294" y="191804"/>
                </a:lnTo>
                <a:lnTo>
                  <a:pt x="1179804" y="176657"/>
                </a:lnTo>
                <a:lnTo>
                  <a:pt x="1179804" y="5587"/>
                </a:lnTo>
                <a:close/>
              </a:path>
              <a:path w="3776954" h="309880">
                <a:moveTo>
                  <a:pt x="935583" y="258572"/>
                </a:moveTo>
                <a:lnTo>
                  <a:pt x="935583" y="5587"/>
                </a:lnTo>
                <a:lnTo>
                  <a:pt x="880846" y="5587"/>
                </a:lnTo>
                <a:lnTo>
                  <a:pt x="880846" y="304292"/>
                </a:lnTo>
                <a:lnTo>
                  <a:pt x="1075283" y="304292"/>
                </a:lnTo>
                <a:lnTo>
                  <a:pt x="1075283" y="258572"/>
                </a:lnTo>
                <a:lnTo>
                  <a:pt x="935583" y="258572"/>
                </a:lnTo>
                <a:close/>
              </a:path>
              <a:path w="3776954" h="309880">
                <a:moveTo>
                  <a:pt x="54698" y="258572"/>
                </a:moveTo>
                <a:lnTo>
                  <a:pt x="54698" y="174371"/>
                </a:lnTo>
                <a:lnTo>
                  <a:pt x="173913" y="174371"/>
                </a:lnTo>
                <a:lnTo>
                  <a:pt x="173913" y="128650"/>
                </a:lnTo>
                <a:lnTo>
                  <a:pt x="54698" y="128650"/>
                </a:lnTo>
                <a:lnTo>
                  <a:pt x="54698" y="51308"/>
                </a:lnTo>
                <a:lnTo>
                  <a:pt x="193560" y="51308"/>
                </a:lnTo>
                <a:lnTo>
                  <a:pt x="193560" y="5587"/>
                </a:lnTo>
                <a:lnTo>
                  <a:pt x="0" y="5587"/>
                </a:lnTo>
                <a:lnTo>
                  <a:pt x="0" y="304292"/>
                </a:lnTo>
                <a:lnTo>
                  <a:pt x="201599" y="304292"/>
                </a:lnTo>
                <a:lnTo>
                  <a:pt x="201599" y="258572"/>
                </a:lnTo>
                <a:lnTo>
                  <a:pt x="54698" y="25857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88003" y="1152398"/>
            <a:ext cx="77216" cy="104901"/>
          </a:xfrm>
          <a:custGeom>
            <a:avLst/>
            <a:gdLst/>
            <a:ahLst/>
            <a:cxnLst/>
            <a:rect l="l" t="t" r="r" b="b"/>
            <a:pathLst>
              <a:path w="77216" h="104901">
                <a:moveTo>
                  <a:pt x="38100" y="0"/>
                </a:moveTo>
                <a:lnTo>
                  <a:pt x="33410" y="13952"/>
                </a:lnTo>
                <a:lnTo>
                  <a:pt x="28877" y="27192"/>
                </a:lnTo>
                <a:lnTo>
                  <a:pt x="24498" y="39715"/>
                </a:lnTo>
                <a:lnTo>
                  <a:pt x="20272" y="51521"/>
                </a:lnTo>
                <a:lnTo>
                  <a:pt x="16194" y="62605"/>
                </a:lnTo>
                <a:lnTo>
                  <a:pt x="12262" y="72965"/>
                </a:lnTo>
                <a:lnTo>
                  <a:pt x="10160" y="78359"/>
                </a:lnTo>
                <a:lnTo>
                  <a:pt x="0" y="104901"/>
                </a:lnTo>
                <a:lnTo>
                  <a:pt x="77216" y="104901"/>
                </a:lnTo>
                <a:lnTo>
                  <a:pt x="66929" y="78359"/>
                </a:lnTo>
                <a:lnTo>
                  <a:pt x="63167" y="68307"/>
                </a:lnTo>
                <a:lnTo>
                  <a:pt x="59216" y="57575"/>
                </a:lnTo>
                <a:lnTo>
                  <a:pt x="55081" y="46157"/>
                </a:lnTo>
                <a:lnTo>
                  <a:pt x="50766" y="34049"/>
                </a:lnTo>
                <a:lnTo>
                  <a:pt x="46278" y="21244"/>
                </a:lnTo>
                <a:lnTo>
                  <a:pt x="41622" y="7737"/>
                </a:lnTo>
                <a:lnTo>
                  <a:pt x="38988" y="0"/>
                </a:lnTo>
                <a:lnTo>
                  <a:pt x="3810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53664" y="112623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9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5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75535" y="1121155"/>
            <a:ext cx="178053" cy="217424"/>
          </a:xfrm>
          <a:custGeom>
            <a:avLst/>
            <a:gdLst/>
            <a:ahLst/>
            <a:cxnLst/>
            <a:rect l="l" t="t" r="r" b="b"/>
            <a:pathLst>
              <a:path w="178053" h="217424">
                <a:moveTo>
                  <a:pt x="89026" y="0"/>
                </a:moveTo>
                <a:lnTo>
                  <a:pt x="75814" y="833"/>
                </a:lnTo>
                <a:lnTo>
                  <a:pt x="63380" y="3311"/>
                </a:lnTo>
                <a:lnTo>
                  <a:pt x="53339" y="6731"/>
                </a:lnTo>
                <a:lnTo>
                  <a:pt x="41976" y="12526"/>
                </a:lnTo>
                <a:lnTo>
                  <a:pt x="31834" y="20189"/>
                </a:lnTo>
                <a:lnTo>
                  <a:pt x="25145" y="27051"/>
                </a:lnTo>
                <a:lnTo>
                  <a:pt x="17942" y="36682"/>
                </a:lnTo>
                <a:lnTo>
                  <a:pt x="11828" y="47815"/>
                </a:lnTo>
                <a:lnTo>
                  <a:pt x="6832" y="60395"/>
                </a:lnTo>
                <a:lnTo>
                  <a:pt x="3557" y="72333"/>
                </a:lnTo>
                <a:lnTo>
                  <a:pt x="1454" y="84537"/>
                </a:lnTo>
                <a:lnTo>
                  <a:pt x="280" y="97697"/>
                </a:lnTo>
                <a:lnTo>
                  <a:pt x="0" y="108712"/>
                </a:lnTo>
                <a:lnTo>
                  <a:pt x="454" y="122624"/>
                </a:lnTo>
                <a:lnTo>
                  <a:pt x="1826" y="135580"/>
                </a:lnTo>
                <a:lnTo>
                  <a:pt x="4130" y="147578"/>
                </a:lnTo>
                <a:lnTo>
                  <a:pt x="6603" y="156337"/>
                </a:lnTo>
                <a:lnTo>
                  <a:pt x="11541" y="169047"/>
                </a:lnTo>
                <a:lnTo>
                  <a:pt x="17597" y="180229"/>
                </a:lnTo>
                <a:lnTo>
                  <a:pt x="24745" y="189911"/>
                </a:lnTo>
                <a:lnTo>
                  <a:pt x="34409" y="199303"/>
                </a:lnTo>
                <a:lnTo>
                  <a:pt x="44899" y="206486"/>
                </a:lnTo>
                <a:lnTo>
                  <a:pt x="53339" y="210566"/>
                </a:lnTo>
                <a:lnTo>
                  <a:pt x="65071" y="214521"/>
                </a:lnTo>
                <a:lnTo>
                  <a:pt x="77607" y="216802"/>
                </a:lnTo>
                <a:lnTo>
                  <a:pt x="89026" y="217424"/>
                </a:lnTo>
                <a:lnTo>
                  <a:pt x="102230" y="216586"/>
                </a:lnTo>
                <a:lnTo>
                  <a:pt x="114657" y="214073"/>
                </a:lnTo>
                <a:lnTo>
                  <a:pt x="124713" y="210566"/>
                </a:lnTo>
                <a:lnTo>
                  <a:pt x="136100" y="204730"/>
                </a:lnTo>
                <a:lnTo>
                  <a:pt x="146259" y="197065"/>
                </a:lnTo>
                <a:lnTo>
                  <a:pt x="152907" y="190373"/>
                </a:lnTo>
                <a:lnTo>
                  <a:pt x="160084" y="180768"/>
                </a:lnTo>
                <a:lnTo>
                  <a:pt x="166169" y="169664"/>
                </a:lnTo>
                <a:lnTo>
                  <a:pt x="171215" y="157034"/>
                </a:lnTo>
                <a:lnTo>
                  <a:pt x="174496" y="145090"/>
                </a:lnTo>
                <a:lnTo>
                  <a:pt x="176599" y="132886"/>
                </a:lnTo>
                <a:lnTo>
                  <a:pt x="177773" y="119726"/>
                </a:lnTo>
                <a:lnTo>
                  <a:pt x="178053" y="108712"/>
                </a:lnTo>
                <a:lnTo>
                  <a:pt x="177599" y="94799"/>
                </a:lnTo>
                <a:lnTo>
                  <a:pt x="176227" y="81843"/>
                </a:lnTo>
                <a:lnTo>
                  <a:pt x="173923" y="69845"/>
                </a:lnTo>
                <a:lnTo>
                  <a:pt x="171450" y="61087"/>
                </a:lnTo>
                <a:lnTo>
                  <a:pt x="166455" y="48433"/>
                </a:lnTo>
                <a:lnTo>
                  <a:pt x="160426" y="37224"/>
                </a:lnTo>
                <a:lnTo>
                  <a:pt x="153308" y="27512"/>
                </a:lnTo>
                <a:lnTo>
                  <a:pt x="143665" y="17986"/>
                </a:lnTo>
                <a:lnTo>
                  <a:pt x="133201" y="10819"/>
                </a:lnTo>
                <a:lnTo>
                  <a:pt x="124713" y="6731"/>
                </a:lnTo>
                <a:lnTo>
                  <a:pt x="112974" y="2865"/>
                </a:lnTo>
                <a:lnTo>
                  <a:pt x="100429" y="616"/>
                </a:lnTo>
                <a:lnTo>
                  <a:pt x="8902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81595" y="1121155"/>
            <a:ext cx="178142" cy="217424"/>
          </a:xfrm>
          <a:custGeom>
            <a:avLst/>
            <a:gdLst/>
            <a:ahLst/>
            <a:cxnLst/>
            <a:rect l="l" t="t" r="r" b="b"/>
            <a:pathLst>
              <a:path w="178142" h="217424">
                <a:moveTo>
                  <a:pt x="89077" y="0"/>
                </a:moveTo>
                <a:lnTo>
                  <a:pt x="75886" y="831"/>
                </a:lnTo>
                <a:lnTo>
                  <a:pt x="63460" y="3304"/>
                </a:lnTo>
                <a:lnTo>
                  <a:pt x="53352" y="6731"/>
                </a:lnTo>
                <a:lnTo>
                  <a:pt x="42024" y="12536"/>
                </a:lnTo>
                <a:lnTo>
                  <a:pt x="31886" y="20215"/>
                </a:lnTo>
                <a:lnTo>
                  <a:pt x="25222" y="27051"/>
                </a:lnTo>
                <a:lnTo>
                  <a:pt x="18020" y="36684"/>
                </a:lnTo>
                <a:lnTo>
                  <a:pt x="11920" y="47819"/>
                </a:lnTo>
                <a:lnTo>
                  <a:pt x="6920" y="60402"/>
                </a:lnTo>
                <a:lnTo>
                  <a:pt x="3626" y="72330"/>
                </a:lnTo>
                <a:lnTo>
                  <a:pt x="1491" y="84530"/>
                </a:lnTo>
                <a:lnTo>
                  <a:pt x="289" y="97687"/>
                </a:lnTo>
                <a:lnTo>
                  <a:pt x="0" y="108712"/>
                </a:lnTo>
                <a:lnTo>
                  <a:pt x="467" y="122621"/>
                </a:lnTo>
                <a:lnTo>
                  <a:pt x="1868" y="135573"/>
                </a:lnTo>
                <a:lnTo>
                  <a:pt x="4202" y="147570"/>
                </a:lnTo>
                <a:lnTo>
                  <a:pt x="6692" y="156337"/>
                </a:lnTo>
                <a:lnTo>
                  <a:pt x="11636" y="169048"/>
                </a:lnTo>
                <a:lnTo>
                  <a:pt x="17679" y="180232"/>
                </a:lnTo>
                <a:lnTo>
                  <a:pt x="24825" y="189915"/>
                </a:lnTo>
                <a:lnTo>
                  <a:pt x="34503" y="199315"/>
                </a:lnTo>
                <a:lnTo>
                  <a:pt x="44986" y="206505"/>
                </a:lnTo>
                <a:lnTo>
                  <a:pt x="53352" y="210566"/>
                </a:lnTo>
                <a:lnTo>
                  <a:pt x="65115" y="214518"/>
                </a:lnTo>
                <a:lnTo>
                  <a:pt x="77637" y="216799"/>
                </a:lnTo>
                <a:lnTo>
                  <a:pt x="89077" y="217424"/>
                </a:lnTo>
                <a:lnTo>
                  <a:pt x="102259" y="216587"/>
                </a:lnTo>
                <a:lnTo>
                  <a:pt x="114681" y="214078"/>
                </a:lnTo>
                <a:lnTo>
                  <a:pt x="124790" y="210566"/>
                </a:lnTo>
                <a:lnTo>
                  <a:pt x="136147" y="204720"/>
                </a:lnTo>
                <a:lnTo>
                  <a:pt x="146298" y="197040"/>
                </a:lnTo>
                <a:lnTo>
                  <a:pt x="152920" y="190373"/>
                </a:lnTo>
                <a:lnTo>
                  <a:pt x="160125" y="180766"/>
                </a:lnTo>
                <a:lnTo>
                  <a:pt x="166227" y="169660"/>
                </a:lnTo>
                <a:lnTo>
                  <a:pt x="171223" y="157028"/>
                </a:lnTo>
                <a:lnTo>
                  <a:pt x="174521" y="145093"/>
                </a:lnTo>
                <a:lnTo>
                  <a:pt x="176655" y="132893"/>
                </a:lnTo>
                <a:lnTo>
                  <a:pt x="177854" y="119736"/>
                </a:lnTo>
                <a:lnTo>
                  <a:pt x="178142" y="108712"/>
                </a:lnTo>
                <a:lnTo>
                  <a:pt x="177677" y="94802"/>
                </a:lnTo>
                <a:lnTo>
                  <a:pt x="176279" y="81850"/>
                </a:lnTo>
                <a:lnTo>
                  <a:pt x="173945" y="69853"/>
                </a:lnTo>
                <a:lnTo>
                  <a:pt x="171450" y="61087"/>
                </a:lnTo>
                <a:lnTo>
                  <a:pt x="166511" y="48431"/>
                </a:lnTo>
                <a:lnTo>
                  <a:pt x="160465" y="37220"/>
                </a:lnTo>
                <a:lnTo>
                  <a:pt x="153317" y="27508"/>
                </a:lnTo>
                <a:lnTo>
                  <a:pt x="143664" y="17974"/>
                </a:lnTo>
                <a:lnTo>
                  <a:pt x="133209" y="10800"/>
                </a:lnTo>
                <a:lnTo>
                  <a:pt x="124790" y="6731"/>
                </a:lnTo>
                <a:lnTo>
                  <a:pt x="113021" y="2867"/>
                </a:lnTo>
                <a:lnTo>
                  <a:pt x="100486" y="618"/>
                </a:lnTo>
                <a:lnTo>
                  <a:pt x="8907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82847" y="1080515"/>
            <a:ext cx="287019" cy="298704"/>
          </a:xfrm>
          <a:custGeom>
            <a:avLst/>
            <a:gdLst/>
            <a:ahLst/>
            <a:cxnLst/>
            <a:rect l="l" t="t" r="r" b="b"/>
            <a:pathLst>
              <a:path w="287019" h="298704">
                <a:moveTo>
                  <a:pt x="118490" y="0"/>
                </a:moveTo>
                <a:lnTo>
                  <a:pt x="168528" y="0"/>
                </a:lnTo>
                <a:lnTo>
                  <a:pt x="287019" y="298704"/>
                </a:lnTo>
                <a:lnTo>
                  <a:pt x="229235" y="298704"/>
                </a:lnTo>
                <a:lnTo>
                  <a:pt x="200025" y="222631"/>
                </a:lnTo>
                <a:lnTo>
                  <a:pt x="87502" y="222631"/>
                </a:lnTo>
                <a:lnTo>
                  <a:pt x="58292" y="298704"/>
                </a:lnTo>
                <a:lnTo>
                  <a:pt x="0" y="298704"/>
                </a:lnTo>
                <a:lnTo>
                  <a:pt x="118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66439" y="1080515"/>
            <a:ext cx="194437" cy="298704"/>
          </a:xfrm>
          <a:custGeom>
            <a:avLst/>
            <a:gdLst/>
            <a:ahLst/>
            <a:cxnLst/>
            <a:rect l="l" t="t" r="r" b="b"/>
            <a:pathLst>
              <a:path w="194437" h="298704">
                <a:moveTo>
                  <a:pt x="0" y="0"/>
                </a:moveTo>
                <a:lnTo>
                  <a:pt x="54737" y="0"/>
                </a:lnTo>
                <a:lnTo>
                  <a:pt x="54737" y="252984"/>
                </a:lnTo>
                <a:lnTo>
                  <a:pt x="194437" y="252984"/>
                </a:lnTo>
                <a:lnTo>
                  <a:pt x="1944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14395" y="1080515"/>
            <a:ext cx="201675" cy="298704"/>
          </a:xfrm>
          <a:custGeom>
            <a:avLst/>
            <a:gdLst/>
            <a:ahLst/>
            <a:cxnLst/>
            <a:rect l="l" t="t" r="r" b="b"/>
            <a:pathLst>
              <a:path w="201675" h="298704">
                <a:moveTo>
                  <a:pt x="0" y="0"/>
                </a:moveTo>
                <a:lnTo>
                  <a:pt x="193547" y="0"/>
                </a:lnTo>
                <a:lnTo>
                  <a:pt x="193547" y="45720"/>
                </a:lnTo>
                <a:lnTo>
                  <a:pt x="54737" y="45720"/>
                </a:lnTo>
                <a:lnTo>
                  <a:pt x="54737" y="123062"/>
                </a:lnTo>
                <a:lnTo>
                  <a:pt x="173989" y="123062"/>
                </a:lnTo>
                <a:lnTo>
                  <a:pt x="173989" y="168783"/>
                </a:lnTo>
                <a:lnTo>
                  <a:pt x="54737" y="168783"/>
                </a:lnTo>
                <a:lnTo>
                  <a:pt x="54737" y="252984"/>
                </a:lnTo>
                <a:lnTo>
                  <a:pt x="201675" y="252984"/>
                </a:lnTo>
                <a:lnTo>
                  <a:pt x="201675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98927" y="1080515"/>
            <a:ext cx="256921" cy="298704"/>
          </a:xfrm>
          <a:custGeom>
            <a:avLst/>
            <a:gdLst/>
            <a:ahLst/>
            <a:cxnLst/>
            <a:rect l="l" t="t" r="r" b="b"/>
            <a:pathLst>
              <a:path w="256921" h="298704">
                <a:moveTo>
                  <a:pt x="0" y="0"/>
                </a:moveTo>
                <a:lnTo>
                  <a:pt x="79121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539" y="2667"/>
                </a:lnTo>
                <a:lnTo>
                  <a:pt x="128270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8"/>
                </a:lnTo>
                <a:lnTo>
                  <a:pt x="159003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1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912" y="269767"/>
                </a:lnTo>
                <a:lnTo>
                  <a:pt x="187056" y="276128"/>
                </a:lnTo>
                <a:lnTo>
                  <a:pt x="175238" y="281734"/>
                </a:lnTo>
                <a:lnTo>
                  <a:pt x="157116" y="288225"/>
                </a:lnTo>
                <a:lnTo>
                  <a:pt x="145005" y="291412"/>
                </a:lnTo>
                <a:lnTo>
                  <a:pt x="132051" y="294039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67635" y="1080515"/>
            <a:ext cx="261238" cy="298704"/>
          </a:xfrm>
          <a:custGeom>
            <a:avLst/>
            <a:gdLst/>
            <a:ahLst/>
            <a:cxnLst/>
            <a:rect l="l" t="t" r="r" b="b"/>
            <a:pathLst>
              <a:path w="261238" h="298704">
                <a:moveTo>
                  <a:pt x="0" y="0"/>
                </a:moveTo>
                <a:lnTo>
                  <a:pt x="57403" y="0"/>
                </a:lnTo>
                <a:lnTo>
                  <a:pt x="155575" y="138811"/>
                </a:lnTo>
                <a:lnTo>
                  <a:pt x="163824" y="150690"/>
                </a:lnTo>
                <a:lnTo>
                  <a:pt x="171654" y="162203"/>
                </a:lnTo>
                <a:lnTo>
                  <a:pt x="179067" y="173352"/>
                </a:lnTo>
                <a:lnTo>
                  <a:pt x="186064" y="184137"/>
                </a:lnTo>
                <a:lnTo>
                  <a:pt x="192647" y="194561"/>
                </a:lnTo>
                <a:lnTo>
                  <a:pt x="198818" y="204625"/>
                </a:lnTo>
                <a:lnTo>
                  <a:pt x="204578" y="214331"/>
                </a:lnTo>
                <a:lnTo>
                  <a:pt x="207898" y="220091"/>
                </a:lnTo>
                <a:lnTo>
                  <a:pt x="209169" y="220091"/>
                </a:lnTo>
                <a:lnTo>
                  <a:pt x="208430" y="203362"/>
                </a:lnTo>
                <a:lnTo>
                  <a:pt x="207811" y="188061"/>
                </a:lnTo>
                <a:lnTo>
                  <a:pt x="207312" y="174183"/>
                </a:lnTo>
                <a:lnTo>
                  <a:pt x="206931" y="161723"/>
                </a:lnTo>
                <a:lnTo>
                  <a:pt x="206671" y="150675"/>
                </a:lnTo>
                <a:lnTo>
                  <a:pt x="206501" y="135255"/>
                </a:lnTo>
                <a:lnTo>
                  <a:pt x="206501" y="0"/>
                </a:lnTo>
                <a:lnTo>
                  <a:pt x="261238" y="0"/>
                </a:lnTo>
                <a:lnTo>
                  <a:pt x="261238" y="298704"/>
                </a:lnTo>
                <a:lnTo>
                  <a:pt x="203834" y="298704"/>
                </a:lnTo>
                <a:lnTo>
                  <a:pt x="106552" y="161162"/>
                </a:lnTo>
                <a:lnTo>
                  <a:pt x="99890" y="151774"/>
                </a:lnTo>
                <a:lnTo>
                  <a:pt x="93174" y="141995"/>
                </a:lnTo>
                <a:lnTo>
                  <a:pt x="86400" y="131829"/>
                </a:lnTo>
                <a:lnTo>
                  <a:pt x="79565" y="121280"/>
                </a:lnTo>
                <a:lnTo>
                  <a:pt x="72667" y="110351"/>
                </a:lnTo>
                <a:lnTo>
                  <a:pt x="65702" y="99044"/>
                </a:lnTo>
                <a:lnTo>
                  <a:pt x="58666" y="87365"/>
                </a:lnTo>
                <a:lnTo>
                  <a:pt x="53339" y="78359"/>
                </a:lnTo>
                <a:lnTo>
                  <a:pt x="52069" y="78359"/>
                </a:lnTo>
                <a:lnTo>
                  <a:pt x="52806" y="94184"/>
                </a:lnTo>
                <a:lnTo>
                  <a:pt x="53424" y="108920"/>
                </a:lnTo>
                <a:lnTo>
                  <a:pt x="53923" y="122560"/>
                </a:lnTo>
                <a:lnTo>
                  <a:pt x="54303" y="135099"/>
                </a:lnTo>
                <a:lnTo>
                  <a:pt x="54564" y="146533"/>
                </a:lnTo>
                <a:lnTo>
                  <a:pt x="54707" y="156856"/>
                </a:lnTo>
                <a:lnTo>
                  <a:pt x="54737" y="163449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05863" y="108051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17980" y="1080515"/>
            <a:ext cx="250951" cy="304292"/>
          </a:xfrm>
          <a:custGeom>
            <a:avLst/>
            <a:gdLst/>
            <a:ahLst/>
            <a:cxnLst/>
            <a:rect l="l" t="t" r="r" b="b"/>
            <a:pathLst>
              <a:path w="250951" h="304292">
                <a:moveTo>
                  <a:pt x="0" y="0"/>
                </a:moveTo>
                <a:lnTo>
                  <a:pt x="54737" y="0"/>
                </a:lnTo>
                <a:lnTo>
                  <a:pt x="54737" y="171069"/>
                </a:lnTo>
                <a:lnTo>
                  <a:pt x="55226" y="186216"/>
                </a:lnTo>
                <a:lnTo>
                  <a:pt x="56694" y="199601"/>
                </a:lnTo>
                <a:lnTo>
                  <a:pt x="59141" y="211225"/>
                </a:lnTo>
                <a:lnTo>
                  <a:pt x="62356" y="220599"/>
                </a:lnTo>
                <a:lnTo>
                  <a:pt x="68871" y="232638"/>
                </a:lnTo>
                <a:lnTo>
                  <a:pt x="77181" y="242225"/>
                </a:lnTo>
                <a:lnTo>
                  <a:pt x="87121" y="249300"/>
                </a:lnTo>
                <a:lnTo>
                  <a:pt x="98263" y="254045"/>
                </a:lnTo>
                <a:lnTo>
                  <a:pt x="110567" y="256963"/>
                </a:lnTo>
                <a:lnTo>
                  <a:pt x="124086" y="258055"/>
                </a:lnTo>
                <a:lnTo>
                  <a:pt x="125475" y="258063"/>
                </a:lnTo>
                <a:lnTo>
                  <a:pt x="139106" y="257156"/>
                </a:lnTo>
                <a:lnTo>
                  <a:pt x="151552" y="254434"/>
                </a:lnTo>
                <a:lnTo>
                  <a:pt x="162815" y="249897"/>
                </a:lnTo>
                <a:lnTo>
                  <a:pt x="173951" y="242099"/>
                </a:lnTo>
                <a:lnTo>
                  <a:pt x="182234" y="232475"/>
                </a:lnTo>
                <a:lnTo>
                  <a:pt x="188721" y="220599"/>
                </a:lnTo>
                <a:lnTo>
                  <a:pt x="192094" y="210641"/>
                </a:lnTo>
                <a:lnTo>
                  <a:pt x="194488" y="198922"/>
                </a:lnTo>
                <a:lnTo>
                  <a:pt x="195904" y="185441"/>
                </a:lnTo>
                <a:lnTo>
                  <a:pt x="196342" y="171069"/>
                </a:lnTo>
                <a:lnTo>
                  <a:pt x="196342" y="0"/>
                </a:lnTo>
                <a:lnTo>
                  <a:pt x="250951" y="0"/>
                </a:lnTo>
                <a:lnTo>
                  <a:pt x="250951" y="175895"/>
                </a:lnTo>
                <a:lnTo>
                  <a:pt x="250679" y="189464"/>
                </a:lnTo>
                <a:lnTo>
                  <a:pt x="249833" y="201968"/>
                </a:lnTo>
                <a:lnTo>
                  <a:pt x="246415" y="222808"/>
                </a:lnTo>
                <a:lnTo>
                  <a:pt x="242874" y="234693"/>
                </a:lnTo>
                <a:lnTo>
                  <a:pt x="236485" y="249270"/>
                </a:lnTo>
                <a:lnTo>
                  <a:pt x="229848" y="260065"/>
                </a:lnTo>
                <a:lnTo>
                  <a:pt x="216982" y="274668"/>
                </a:lnTo>
                <a:lnTo>
                  <a:pt x="207001" y="282611"/>
                </a:lnTo>
                <a:lnTo>
                  <a:pt x="190085" y="292058"/>
                </a:lnTo>
                <a:lnTo>
                  <a:pt x="178190" y="296632"/>
                </a:lnTo>
                <a:lnTo>
                  <a:pt x="167258" y="299720"/>
                </a:lnTo>
                <a:lnTo>
                  <a:pt x="155542" y="302036"/>
                </a:lnTo>
                <a:lnTo>
                  <a:pt x="143063" y="303543"/>
                </a:lnTo>
                <a:lnTo>
                  <a:pt x="129801" y="304239"/>
                </a:lnTo>
                <a:lnTo>
                  <a:pt x="124840" y="304292"/>
                </a:lnTo>
                <a:lnTo>
                  <a:pt x="111221" y="303882"/>
                </a:lnTo>
                <a:lnTo>
                  <a:pt x="98441" y="302652"/>
                </a:lnTo>
                <a:lnTo>
                  <a:pt x="86523" y="300602"/>
                </a:lnTo>
                <a:lnTo>
                  <a:pt x="69827" y="295925"/>
                </a:lnTo>
                <a:lnTo>
                  <a:pt x="58171" y="291097"/>
                </a:lnTo>
                <a:lnTo>
                  <a:pt x="39023" y="279145"/>
                </a:lnTo>
                <a:lnTo>
                  <a:pt x="29697" y="270589"/>
                </a:lnTo>
                <a:lnTo>
                  <a:pt x="17982" y="255300"/>
                </a:lnTo>
                <a:lnTo>
                  <a:pt x="11988" y="244029"/>
                </a:lnTo>
                <a:lnTo>
                  <a:pt x="5407" y="225896"/>
                </a:lnTo>
                <a:lnTo>
                  <a:pt x="2663" y="213166"/>
                </a:lnTo>
                <a:lnTo>
                  <a:pt x="865" y="198021"/>
                </a:lnTo>
                <a:lnTo>
                  <a:pt x="143" y="185174"/>
                </a:lnTo>
                <a:lnTo>
                  <a:pt x="0" y="17589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73759" y="1080515"/>
            <a:ext cx="194437" cy="298704"/>
          </a:xfrm>
          <a:custGeom>
            <a:avLst/>
            <a:gdLst/>
            <a:ahLst/>
            <a:cxnLst/>
            <a:rect l="l" t="t" r="r" b="b"/>
            <a:pathLst>
              <a:path w="194437" h="298704">
                <a:moveTo>
                  <a:pt x="0" y="0"/>
                </a:moveTo>
                <a:lnTo>
                  <a:pt x="54737" y="0"/>
                </a:lnTo>
                <a:lnTo>
                  <a:pt x="54737" y="252984"/>
                </a:lnTo>
                <a:lnTo>
                  <a:pt x="194437" y="252984"/>
                </a:lnTo>
                <a:lnTo>
                  <a:pt x="1944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0750" y="1080515"/>
            <a:ext cx="282613" cy="298704"/>
          </a:xfrm>
          <a:custGeom>
            <a:avLst/>
            <a:gdLst/>
            <a:ahLst/>
            <a:cxnLst/>
            <a:rect l="l" t="t" r="r" b="b"/>
            <a:pathLst>
              <a:path w="282613" h="298704">
                <a:moveTo>
                  <a:pt x="0" y="0"/>
                </a:moveTo>
                <a:lnTo>
                  <a:pt x="58254" y="0"/>
                </a:lnTo>
                <a:lnTo>
                  <a:pt x="113626" y="148462"/>
                </a:lnTo>
                <a:lnTo>
                  <a:pt x="119621" y="164787"/>
                </a:lnTo>
                <a:lnTo>
                  <a:pt x="124334" y="177669"/>
                </a:lnTo>
                <a:lnTo>
                  <a:pt x="127768" y="187143"/>
                </a:lnTo>
                <a:lnTo>
                  <a:pt x="132242" y="199824"/>
                </a:lnTo>
                <a:lnTo>
                  <a:pt x="136437" y="212023"/>
                </a:lnTo>
                <a:lnTo>
                  <a:pt x="141084" y="225679"/>
                </a:lnTo>
                <a:lnTo>
                  <a:pt x="141973" y="225679"/>
                </a:lnTo>
                <a:lnTo>
                  <a:pt x="147147" y="210480"/>
                </a:lnTo>
                <a:lnTo>
                  <a:pt x="151222" y="198664"/>
                </a:lnTo>
                <a:lnTo>
                  <a:pt x="156627" y="183447"/>
                </a:lnTo>
                <a:lnTo>
                  <a:pt x="160613" y="172496"/>
                </a:lnTo>
                <a:lnTo>
                  <a:pt x="165882" y="158121"/>
                </a:lnTo>
                <a:lnTo>
                  <a:pt x="169430" y="148462"/>
                </a:lnTo>
                <a:lnTo>
                  <a:pt x="224802" y="0"/>
                </a:lnTo>
                <a:lnTo>
                  <a:pt x="282613" y="0"/>
                </a:lnTo>
                <a:lnTo>
                  <a:pt x="165861" y="298704"/>
                </a:lnTo>
                <a:lnTo>
                  <a:pt x="116751" y="29870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2912" y="1080515"/>
            <a:ext cx="201599" cy="298704"/>
          </a:xfrm>
          <a:custGeom>
            <a:avLst/>
            <a:gdLst/>
            <a:ahLst/>
            <a:cxnLst/>
            <a:rect l="l" t="t" r="r" b="b"/>
            <a:pathLst>
              <a:path w="201599" h="298704">
                <a:moveTo>
                  <a:pt x="0" y="0"/>
                </a:moveTo>
                <a:lnTo>
                  <a:pt x="193560" y="0"/>
                </a:lnTo>
                <a:lnTo>
                  <a:pt x="193560" y="45720"/>
                </a:lnTo>
                <a:lnTo>
                  <a:pt x="54698" y="45720"/>
                </a:lnTo>
                <a:lnTo>
                  <a:pt x="54698" y="123062"/>
                </a:lnTo>
                <a:lnTo>
                  <a:pt x="173913" y="123062"/>
                </a:lnTo>
                <a:lnTo>
                  <a:pt x="173913" y="168783"/>
                </a:lnTo>
                <a:lnTo>
                  <a:pt x="54698" y="168783"/>
                </a:lnTo>
                <a:lnTo>
                  <a:pt x="54698" y="252984"/>
                </a:lnTo>
                <a:lnTo>
                  <a:pt x="201599" y="252984"/>
                </a:lnTo>
                <a:lnTo>
                  <a:pt x="20159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19020" y="1074927"/>
            <a:ext cx="291084" cy="309880"/>
          </a:xfrm>
          <a:custGeom>
            <a:avLst/>
            <a:gdLst/>
            <a:ahLst/>
            <a:cxnLst/>
            <a:rect l="l" t="t" r="r" b="b"/>
            <a:pathLst>
              <a:path w="291084" h="309880">
                <a:moveTo>
                  <a:pt x="145542" y="0"/>
                </a:moveTo>
                <a:lnTo>
                  <a:pt x="159259" y="467"/>
                </a:lnTo>
                <a:lnTo>
                  <a:pt x="172353" y="1871"/>
                </a:lnTo>
                <a:lnTo>
                  <a:pt x="184822" y="4210"/>
                </a:lnTo>
                <a:lnTo>
                  <a:pt x="196668" y="7486"/>
                </a:lnTo>
                <a:lnTo>
                  <a:pt x="207263" y="11430"/>
                </a:lnTo>
                <a:lnTo>
                  <a:pt x="219156" y="17096"/>
                </a:lnTo>
                <a:lnTo>
                  <a:pt x="230178" y="23691"/>
                </a:lnTo>
                <a:lnTo>
                  <a:pt x="240330" y="31232"/>
                </a:lnTo>
                <a:lnTo>
                  <a:pt x="249611" y="39737"/>
                </a:lnTo>
                <a:lnTo>
                  <a:pt x="260908" y="52927"/>
                </a:lnTo>
                <a:lnTo>
                  <a:pt x="267945" y="63342"/>
                </a:lnTo>
                <a:lnTo>
                  <a:pt x="274084" y="74544"/>
                </a:lnTo>
                <a:lnTo>
                  <a:pt x="279318" y="86523"/>
                </a:lnTo>
                <a:lnTo>
                  <a:pt x="284881" y="103952"/>
                </a:lnTo>
                <a:lnTo>
                  <a:pt x="287583" y="116053"/>
                </a:lnTo>
                <a:lnTo>
                  <a:pt x="289526" y="128620"/>
                </a:lnTo>
                <a:lnTo>
                  <a:pt x="290697" y="141640"/>
                </a:lnTo>
                <a:lnTo>
                  <a:pt x="291084" y="154939"/>
                </a:lnTo>
                <a:lnTo>
                  <a:pt x="290687" y="168395"/>
                </a:lnTo>
                <a:lnTo>
                  <a:pt x="289507" y="181410"/>
                </a:lnTo>
                <a:lnTo>
                  <a:pt x="287556" y="193971"/>
                </a:lnTo>
                <a:lnTo>
                  <a:pt x="284845" y="206067"/>
                </a:lnTo>
                <a:lnTo>
                  <a:pt x="281431" y="217550"/>
                </a:lnTo>
                <a:lnTo>
                  <a:pt x="276620" y="229938"/>
                </a:lnTo>
                <a:lnTo>
                  <a:pt x="270899" y="241501"/>
                </a:lnTo>
                <a:lnTo>
                  <a:pt x="264276" y="252257"/>
                </a:lnTo>
                <a:lnTo>
                  <a:pt x="256762" y="262223"/>
                </a:lnTo>
                <a:lnTo>
                  <a:pt x="244040" y="275472"/>
                </a:lnTo>
                <a:lnTo>
                  <a:pt x="234227" y="283414"/>
                </a:lnTo>
                <a:lnTo>
                  <a:pt x="223543" y="290387"/>
                </a:lnTo>
                <a:lnTo>
                  <a:pt x="211989" y="296384"/>
                </a:lnTo>
                <a:lnTo>
                  <a:pt x="196006" y="302607"/>
                </a:lnTo>
                <a:lnTo>
                  <a:pt x="184124" y="305828"/>
                </a:lnTo>
                <a:lnTo>
                  <a:pt x="171618" y="308114"/>
                </a:lnTo>
                <a:lnTo>
                  <a:pt x="158489" y="309464"/>
                </a:lnTo>
                <a:lnTo>
                  <a:pt x="145542" y="309880"/>
                </a:lnTo>
                <a:lnTo>
                  <a:pt x="131824" y="309412"/>
                </a:lnTo>
                <a:lnTo>
                  <a:pt x="118730" y="308008"/>
                </a:lnTo>
                <a:lnTo>
                  <a:pt x="106261" y="305669"/>
                </a:lnTo>
                <a:lnTo>
                  <a:pt x="94415" y="302393"/>
                </a:lnTo>
                <a:lnTo>
                  <a:pt x="83819" y="298450"/>
                </a:lnTo>
                <a:lnTo>
                  <a:pt x="71880" y="292846"/>
                </a:lnTo>
                <a:lnTo>
                  <a:pt x="60838" y="286266"/>
                </a:lnTo>
                <a:lnTo>
                  <a:pt x="50685" y="278718"/>
                </a:lnTo>
                <a:lnTo>
                  <a:pt x="41411" y="270212"/>
                </a:lnTo>
                <a:lnTo>
                  <a:pt x="30107" y="256956"/>
                </a:lnTo>
                <a:lnTo>
                  <a:pt x="23102" y="246555"/>
                </a:lnTo>
                <a:lnTo>
                  <a:pt x="16975" y="235353"/>
                </a:lnTo>
                <a:lnTo>
                  <a:pt x="11743" y="223332"/>
                </a:lnTo>
                <a:lnTo>
                  <a:pt x="6153" y="205927"/>
                </a:lnTo>
                <a:lnTo>
                  <a:pt x="3445" y="193826"/>
                </a:lnTo>
                <a:lnTo>
                  <a:pt x="1521" y="181259"/>
                </a:lnTo>
                <a:lnTo>
                  <a:pt x="374" y="168239"/>
                </a:lnTo>
                <a:lnTo>
                  <a:pt x="0" y="154939"/>
                </a:lnTo>
                <a:lnTo>
                  <a:pt x="383" y="141484"/>
                </a:lnTo>
                <a:lnTo>
                  <a:pt x="1539" y="128469"/>
                </a:lnTo>
                <a:lnTo>
                  <a:pt x="3472" y="115908"/>
                </a:lnTo>
                <a:lnTo>
                  <a:pt x="6190" y="103812"/>
                </a:lnTo>
                <a:lnTo>
                  <a:pt x="9652" y="92329"/>
                </a:lnTo>
                <a:lnTo>
                  <a:pt x="14468" y="79979"/>
                </a:lnTo>
                <a:lnTo>
                  <a:pt x="20187" y="68405"/>
                </a:lnTo>
                <a:lnTo>
                  <a:pt x="26792" y="57614"/>
                </a:lnTo>
                <a:lnTo>
                  <a:pt x="34265" y="47617"/>
                </a:lnTo>
                <a:lnTo>
                  <a:pt x="46900" y="34438"/>
                </a:lnTo>
                <a:lnTo>
                  <a:pt x="56703" y="26536"/>
                </a:lnTo>
                <a:lnTo>
                  <a:pt x="67391" y="19585"/>
                </a:lnTo>
                <a:lnTo>
                  <a:pt x="78973" y="13564"/>
                </a:lnTo>
                <a:lnTo>
                  <a:pt x="95077" y="7272"/>
                </a:lnTo>
                <a:lnTo>
                  <a:pt x="106959" y="4051"/>
                </a:lnTo>
                <a:lnTo>
                  <a:pt x="119465" y="1765"/>
                </a:lnTo>
                <a:lnTo>
                  <a:pt x="132594" y="415"/>
                </a:lnTo>
                <a:lnTo>
                  <a:pt x="145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25827" y="1074927"/>
            <a:ext cx="224790" cy="309880"/>
          </a:xfrm>
          <a:custGeom>
            <a:avLst/>
            <a:gdLst/>
            <a:ahLst/>
            <a:cxnLst/>
            <a:rect l="l" t="t" r="r" b="b"/>
            <a:pathLst>
              <a:path w="224790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6" y="2539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3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7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5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6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8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1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70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90" y="253111"/>
                </a:lnTo>
                <a:lnTo>
                  <a:pt x="224790" y="300227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3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25118" y="1074927"/>
            <a:ext cx="291109" cy="309880"/>
          </a:xfrm>
          <a:custGeom>
            <a:avLst/>
            <a:gdLst/>
            <a:ahLst/>
            <a:cxnLst/>
            <a:rect l="l" t="t" r="r" b="b"/>
            <a:pathLst>
              <a:path w="291109" h="309880">
                <a:moveTo>
                  <a:pt x="145554" y="0"/>
                </a:moveTo>
                <a:lnTo>
                  <a:pt x="159247" y="467"/>
                </a:lnTo>
                <a:lnTo>
                  <a:pt x="172329" y="1871"/>
                </a:lnTo>
                <a:lnTo>
                  <a:pt x="184799" y="4210"/>
                </a:lnTo>
                <a:lnTo>
                  <a:pt x="196657" y="7486"/>
                </a:lnTo>
                <a:lnTo>
                  <a:pt x="207276" y="11430"/>
                </a:lnTo>
                <a:lnTo>
                  <a:pt x="219195" y="17095"/>
                </a:lnTo>
                <a:lnTo>
                  <a:pt x="230230" y="23689"/>
                </a:lnTo>
                <a:lnTo>
                  <a:pt x="240380" y="31228"/>
                </a:lnTo>
                <a:lnTo>
                  <a:pt x="249642" y="39730"/>
                </a:lnTo>
                <a:lnTo>
                  <a:pt x="260934" y="52927"/>
                </a:lnTo>
                <a:lnTo>
                  <a:pt x="267970" y="63342"/>
                </a:lnTo>
                <a:lnTo>
                  <a:pt x="274110" y="74544"/>
                </a:lnTo>
                <a:lnTo>
                  <a:pt x="279343" y="86523"/>
                </a:lnTo>
                <a:lnTo>
                  <a:pt x="284906" y="103952"/>
                </a:lnTo>
                <a:lnTo>
                  <a:pt x="287609" y="116053"/>
                </a:lnTo>
                <a:lnTo>
                  <a:pt x="289551" y="128620"/>
                </a:lnTo>
                <a:lnTo>
                  <a:pt x="290722" y="141640"/>
                </a:lnTo>
                <a:lnTo>
                  <a:pt x="291109" y="154939"/>
                </a:lnTo>
                <a:lnTo>
                  <a:pt x="290713" y="168395"/>
                </a:lnTo>
                <a:lnTo>
                  <a:pt x="289533" y="181410"/>
                </a:lnTo>
                <a:lnTo>
                  <a:pt x="287581" y="193971"/>
                </a:lnTo>
                <a:lnTo>
                  <a:pt x="284870" y="206067"/>
                </a:lnTo>
                <a:lnTo>
                  <a:pt x="281457" y="217550"/>
                </a:lnTo>
                <a:lnTo>
                  <a:pt x="276645" y="229938"/>
                </a:lnTo>
                <a:lnTo>
                  <a:pt x="270924" y="241501"/>
                </a:lnTo>
                <a:lnTo>
                  <a:pt x="264302" y="252257"/>
                </a:lnTo>
                <a:lnTo>
                  <a:pt x="256787" y="262223"/>
                </a:lnTo>
                <a:lnTo>
                  <a:pt x="244093" y="275471"/>
                </a:lnTo>
                <a:lnTo>
                  <a:pt x="234288" y="283411"/>
                </a:lnTo>
                <a:lnTo>
                  <a:pt x="223598" y="290384"/>
                </a:lnTo>
                <a:lnTo>
                  <a:pt x="212023" y="296380"/>
                </a:lnTo>
                <a:lnTo>
                  <a:pt x="195994" y="302607"/>
                </a:lnTo>
                <a:lnTo>
                  <a:pt x="184100" y="305828"/>
                </a:lnTo>
                <a:lnTo>
                  <a:pt x="171595" y="308114"/>
                </a:lnTo>
                <a:lnTo>
                  <a:pt x="158478" y="309464"/>
                </a:lnTo>
                <a:lnTo>
                  <a:pt x="145554" y="309880"/>
                </a:lnTo>
                <a:lnTo>
                  <a:pt x="131858" y="309412"/>
                </a:lnTo>
                <a:lnTo>
                  <a:pt x="118775" y="308009"/>
                </a:lnTo>
                <a:lnTo>
                  <a:pt x="106305" y="305670"/>
                </a:lnTo>
                <a:lnTo>
                  <a:pt x="94447" y="302396"/>
                </a:lnTo>
                <a:lnTo>
                  <a:pt x="83819" y="298450"/>
                </a:lnTo>
                <a:lnTo>
                  <a:pt x="71910" y="292838"/>
                </a:lnTo>
                <a:lnTo>
                  <a:pt x="60876" y="286247"/>
                </a:lnTo>
                <a:lnTo>
                  <a:pt x="50721" y="278686"/>
                </a:lnTo>
                <a:lnTo>
                  <a:pt x="41448" y="270165"/>
                </a:lnTo>
                <a:lnTo>
                  <a:pt x="30147" y="256959"/>
                </a:lnTo>
                <a:lnTo>
                  <a:pt x="23132" y="246562"/>
                </a:lnTo>
                <a:lnTo>
                  <a:pt x="17017" y="235364"/>
                </a:lnTo>
                <a:lnTo>
                  <a:pt x="11799" y="223349"/>
                </a:lnTo>
                <a:lnTo>
                  <a:pt x="6204" y="205928"/>
                </a:lnTo>
                <a:lnTo>
                  <a:pt x="3484" y="193829"/>
                </a:lnTo>
                <a:lnTo>
                  <a:pt x="1543" y="181264"/>
                </a:lnTo>
                <a:lnTo>
                  <a:pt x="381" y="168246"/>
                </a:lnTo>
                <a:lnTo>
                  <a:pt x="0" y="154939"/>
                </a:lnTo>
                <a:lnTo>
                  <a:pt x="390" y="141486"/>
                </a:lnTo>
                <a:lnTo>
                  <a:pt x="1560" y="128473"/>
                </a:lnTo>
                <a:lnTo>
                  <a:pt x="3510" y="115913"/>
                </a:lnTo>
                <a:lnTo>
                  <a:pt x="6239" y="103818"/>
                </a:lnTo>
                <a:lnTo>
                  <a:pt x="9702" y="92329"/>
                </a:lnTo>
                <a:lnTo>
                  <a:pt x="14508" y="79983"/>
                </a:lnTo>
                <a:lnTo>
                  <a:pt x="20211" y="68412"/>
                </a:lnTo>
                <a:lnTo>
                  <a:pt x="26813" y="57625"/>
                </a:lnTo>
                <a:lnTo>
                  <a:pt x="34314" y="47630"/>
                </a:lnTo>
                <a:lnTo>
                  <a:pt x="46989" y="34427"/>
                </a:lnTo>
                <a:lnTo>
                  <a:pt x="56800" y="26517"/>
                </a:lnTo>
                <a:lnTo>
                  <a:pt x="67490" y="19559"/>
                </a:lnTo>
                <a:lnTo>
                  <a:pt x="79058" y="13535"/>
                </a:lnTo>
                <a:lnTo>
                  <a:pt x="95100" y="7273"/>
                </a:lnTo>
                <a:lnTo>
                  <a:pt x="106992" y="4052"/>
                </a:lnTo>
                <a:lnTo>
                  <a:pt x="119496" y="1766"/>
                </a:lnTo>
                <a:lnTo>
                  <a:pt x="132614" y="416"/>
                </a:lnTo>
                <a:lnTo>
                  <a:pt x="14555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2912" y="1623567"/>
            <a:ext cx="5998946" cy="309880"/>
          </a:xfrm>
          <a:custGeom>
            <a:avLst/>
            <a:gdLst/>
            <a:ahLst/>
            <a:cxnLst/>
            <a:rect l="l" t="t" r="r" b="b"/>
            <a:pathLst>
              <a:path w="5998946" h="309880">
                <a:moveTo>
                  <a:pt x="5581243" y="93091"/>
                </a:moveTo>
                <a:lnTo>
                  <a:pt x="5581243" y="85471"/>
                </a:lnTo>
                <a:lnTo>
                  <a:pt x="5581995" y="77050"/>
                </a:lnTo>
                <a:lnTo>
                  <a:pt x="5586727" y="65086"/>
                </a:lnTo>
                <a:lnTo>
                  <a:pt x="5595848" y="56007"/>
                </a:lnTo>
                <a:lnTo>
                  <a:pt x="5609792" y="49692"/>
                </a:lnTo>
                <a:lnTo>
                  <a:pt x="5622550" y="47097"/>
                </a:lnTo>
                <a:lnTo>
                  <a:pt x="5637504" y="46228"/>
                </a:lnTo>
                <a:lnTo>
                  <a:pt x="5639472" y="46239"/>
                </a:lnTo>
                <a:lnTo>
                  <a:pt x="5651619" y="46790"/>
                </a:lnTo>
                <a:lnTo>
                  <a:pt x="5664298" y="48149"/>
                </a:lnTo>
                <a:lnTo>
                  <a:pt x="5677509" y="50292"/>
                </a:lnTo>
                <a:lnTo>
                  <a:pt x="5685302" y="51972"/>
                </a:lnTo>
                <a:lnTo>
                  <a:pt x="5697279" y="55119"/>
                </a:lnTo>
                <a:lnTo>
                  <a:pt x="5709541" y="59004"/>
                </a:lnTo>
                <a:lnTo>
                  <a:pt x="5722086" y="63627"/>
                </a:lnTo>
                <a:lnTo>
                  <a:pt x="5722086" y="16764"/>
                </a:lnTo>
                <a:lnTo>
                  <a:pt x="5706518" y="11133"/>
                </a:lnTo>
                <a:lnTo>
                  <a:pt x="5694096" y="7699"/>
                </a:lnTo>
                <a:lnTo>
                  <a:pt x="5680557" y="4699"/>
                </a:lnTo>
                <a:lnTo>
                  <a:pt x="5670407" y="2915"/>
                </a:lnTo>
                <a:lnTo>
                  <a:pt x="5657735" y="1286"/>
                </a:lnTo>
                <a:lnTo>
                  <a:pt x="5645117" y="319"/>
                </a:lnTo>
                <a:lnTo>
                  <a:pt x="5632551" y="0"/>
                </a:lnTo>
                <a:lnTo>
                  <a:pt x="5626893" y="82"/>
                </a:lnTo>
                <a:lnTo>
                  <a:pt x="5613651" y="976"/>
                </a:lnTo>
                <a:lnTo>
                  <a:pt x="5601221" y="2854"/>
                </a:lnTo>
                <a:lnTo>
                  <a:pt x="5589625" y="5715"/>
                </a:lnTo>
                <a:lnTo>
                  <a:pt x="5577803" y="9979"/>
                </a:lnTo>
                <a:lnTo>
                  <a:pt x="5566492" y="15761"/>
                </a:lnTo>
                <a:lnTo>
                  <a:pt x="5556351" y="22860"/>
                </a:lnTo>
                <a:lnTo>
                  <a:pt x="5548104" y="30590"/>
                </a:lnTo>
                <a:lnTo>
                  <a:pt x="5540260" y="40554"/>
                </a:lnTo>
                <a:lnTo>
                  <a:pt x="5533872" y="51943"/>
                </a:lnTo>
                <a:lnTo>
                  <a:pt x="5528659" y="66730"/>
                </a:lnTo>
                <a:lnTo>
                  <a:pt x="5526381" y="79352"/>
                </a:lnTo>
                <a:lnTo>
                  <a:pt x="5525617" y="93091"/>
                </a:lnTo>
                <a:lnTo>
                  <a:pt x="5526274" y="105404"/>
                </a:lnTo>
                <a:lnTo>
                  <a:pt x="5528650" y="117958"/>
                </a:lnTo>
                <a:lnTo>
                  <a:pt x="5532729" y="128778"/>
                </a:lnTo>
                <a:lnTo>
                  <a:pt x="5542741" y="143744"/>
                </a:lnTo>
                <a:lnTo>
                  <a:pt x="5551906" y="152400"/>
                </a:lnTo>
                <a:lnTo>
                  <a:pt x="5567696" y="162006"/>
                </a:lnTo>
                <a:lnTo>
                  <a:pt x="5579846" y="166878"/>
                </a:lnTo>
                <a:lnTo>
                  <a:pt x="5588297" y="169558"/>
                </a:lnTo>
                <a:lnTo>
                  <a:pt x="5600515" y="172920"/>
                </a:lnTo>
                <a:lnTo>
                  <a:pt x="5613120" y="175895"/>
                </a:lnTo>
                <a:lnTo>
                  <a:pt x="5613459" y="175963"/>
                </a:lnTo>
                <a:lnTo>
                  <a:pt x="5626141" y="178661"/>
                </a:lnTo>
                <a:lnTo>
                  <a:pt x="5638266" y="181356"/>
                </a:lnTo>
                <a:lnTo>
                  <a:pt x="5646140" y="183261"/>
                </a:lnTo>
                <a:lnTo>
                  <a:pt x="5653379" y="185674"/>
                </a:lnTo>
                <a:lnTo>
                  <a:pt x="5659729" y="188595"/>
                </a:lnTo>
                <a:lnTo>
                  <a:pt x="5666206" y="191643"/>
                </a:lnTo>
                <a:lnTo>
                  <a:pt x="5671286" y="195453"/>
                </a:lnTo>
                <a:lnTo>
                  <a:pt x="5674969" y="200152"/>
                </a:lnTo>
                <a:lnTo>
                  <a:pt x="5678652" y="204851"/>
                </a:lnTo>
                <a:lnTo>
                  <a:pt x="5680557" y="210947"/>
                </a:lnTo>
                <a:lnTo>
                  <a:pt x="5680557" y="227203"/>
                </a:lnTo>
                <a:lnTo>
                  <a:pt x="5678525" y="234442"/>
                </a:lnTo>
                <a:lnTo>
                  <a:pt x="5674461" y="240284"/>
                </a:lnTo>
                <a:lnTo>
                  <a:pt x="5670524" y="246253"/>
                </a:lnTo>
                <a:lnTo>
                  <a:pt x="5665190" y="250825"/>
                </a:lnTo>
                <a:lnTo>
                  <a:pt x="5658586" y="254254"/>
                </a:lnTo>
                <a:lnTo>
                  <a:pt x="5651982" y="257683"/>
                </a:lnTo>
                <a:lnTo>
                  <a:pt x="5644489" y="260096"/>
                </a:lnTo>
                <a:lnTo>
                  <a:pt x="5636107" y="261493"/>
                </a:lnTo>
                <a:lnTo>
                  <a:pt x="5623457" y="263147"/>
                </a:lnTo>
                <a:lnTo>
                  <a:pt x="5610707" y="263652"/>
                </a:lnTo>
                <a:lnTo>
                  <a:pt x="5605172" y="263586"/>
                </a:lnTo>
                <a:lnTo>
                  <a:pt x="5592353" y="262916"/>
                </a:lnTo>
                <a:lnTo>
                  <a:pt x="5579756" y="261504"/>
                </a:lnTo>
                <a:lnTo>
                  <a:pt x="5567400" y="259334"/>
                </a:lnTo>
                <a:lnTo>
                  <a:pt x="5560636" y="257790"/>
                </a:lnTo>
                <a:lnTo>
                  <a:pt x="5548672" y="254452"/>
                </a:lnTo>
                <a:lnTo>
                  <a:pt x="5536523" y="250304"/>
                </a:lnTo>
                <a:lnTo>
                  <a:pt x="5524220" y="245364"/>
                </a:lnTo>
                <a:lnTo>
                  <a:pt x="5524220" y="291592"/>
                </a:lnTo>
                <a:lnTo>
                  <a:pt x="5537538" y="297765"/>
                </a:lnTo>
                <a:lnTo>
                  <a:pt x="5549751" y="301777"/>
                </a:lnTo>
                <a:lnTo>
                  <a:pt x="5563463" y="305054"/>
                </a:lnTo>
                <a:lnTo>
                  <a:pt x="5573321" y="306838"/>
                </a:lnTo>
                <a:lnTo>
                  <a:pt x="5585882" y="308518"/>
                </a:lnTo>
                <a:lnTo>
                  <a:pt x="5598546" y="309537"/>
                </a:lnTo>
                <a:lnTo>
                  <a:pt x="5611342" y="309880"/>
                </a:lnTo>
                <a:lnTo>
                  <a:pt x="5612216" y="309878"/>
                </a:lnTo>
                <a:lnTo>
                  <a:pt x="5625615" y="309490"/>
                </a:lnTo>
                <a:lnTo>
                  <a:pt x="5638495" y="308422"/>
                </a:lnTo>
                <a:lnTo>
                  <a:pt x="5650844" y="306685"/>
                </a:lnTo>
                <a:lnTo>
                  <a:pt x="5662650" y="304292"/>
                </a:lnTo>
                <a:lnTo>
                  <a:pt x="5680874" y="298679"/>
                </a:lnTo>
                <a:lnTo>
                  <a:pt x="5692313" y="293476"/>
                </a:lnTo>
                <a:lnTo>
                  <a:pt x="5702528" y="287274"/>
                </a:lnTo>
                <a:lnTo>
                  <a:pt x="5712933" y="278597"/>
                </a:lnTo>
                <a:lnTo>
                  <a:pt x="5721237" y="269000"/>
                </a:lnTo>
                <a:lnTo>
                  <a:pt x="5727928" y="258064"/>
                </a:lnTo>
                <a:lnTo>
                  <a:pt x="5733639" y="242735"/>
                </a:lnTo>
                <a:lnTo>
                  <a:pt x="5736017" y="230090"/>
                </a:lnTo>
                <a:lnTo>
                  <a:pt x="5736818" y="216281"/>
                </a:lnTo>
                <a:lnTo>
                  <a:pt x="5736811" y="214882"/>
                </a:lnTo>
                <a:lnTo>
                  <a:pt x="5735825" y="200769"/>
                </a:lnTo>
                <a:lnTo>
                  <a:pt x="5733194" y="188408"/>
                </a:lnTo>
                <a:lnTo>
                  <a:pt x="5728944" y="177800"/>
                </a:lnTo>
                <a:lnTo>
                  <a:pt x="5725354" y="171619"/>
                </a:lnTo>
                <a:lnTo>
                  <a:pt x="5717440" y="161635"/>
                </a:lnTo>
                <a:lnTo>
                  <a:pt x="5707735" y="153416"/>
                </a:lnTo>
                <a:lnTo>
                  <a:pt x="5700780" y="148920"/>
                </a:lnTo>
                <a:lnTo>
                  <a:pt x="5689475" y="143257"/>
                </a:lnTo>
                <a:lnTo>
                  <a:pt x="5677128" y="138811"/>
                </a:lnTo>
                <a:lnTo>
                  <a:pt x="5665787" y="135525"/>
                </a:lnTo>
                <a:lnTo>
                  <a:pt x="5653500" y="132386"/>
                </a:lnTo>
                <a:lnTo>
                  <a:pt x="5640806" y="129540"/>
                </a:lnTo>
                <a:lnTo>
                  <a:pt x="5632805" y="127889"/>
                </a:lnTo>
                <a:lnTo>
                  <a:pt x="5625185" y="126111"/>
                </a:lnTo>
                <a:lnTo>
                  <a:pt x="5618073" y="124079"/>
                </a:lnTo>
                <a:lnTo>
                  <a:pt x="5610834" y="122174"/>
                </a:lnTo>
                <a:lnTo>
                  <a:pt x="5604611" y="119634"/>
                </a:lnTo>
                <a:lnTo>
                  <a:pt x="5599023" y="116459"/>
                </a:lnTo>
                <a:lnTo>
                  <a:pt x="5593562" y="113284"/>
                </a:lnTo>
                <a:lnTo>
                  <a:pt x="5589244" y="109220"/>
                </a:lnTo>
                <a:lnTo>
                  <a:pt x="5585942" y="104267"/>
                </a:lnTo>
                <a:lnTo>
                  <a:pt x="5582767" y="99314"/>
                </a:lnTo>
                <a:lnTo>
                  <a:pt x="5581243" y="93091"/>
                </a:lnTo>
                <a:close/>
              </a:path>
              <a:path w="5998946" h="309880">
                <a:moveTo>
                  <a:pt x="4719290" y="170771"/>
                </a:moveTo>
                <a:lnTo>
                  <a:pt x="4718786" y="156972"/>
                </a:lnTo>
                <a:lnTo>
                  <a:pt x="4719088" y="146369"/>
                </a:lnTo>
                <a:lnTo>
                  <a:pt x="4720405" y="133296"/>
                </a:lnTo>
                <a:lnTo>
                  <a:pt x="4722792" y="121082"/>
                </a:lnTo>
                <a:lnTo>
                  <a:pt x="4726279" y="109728"/>
                </a:lnTo>
                <a:lnTo>
                  <a:pt x="4732786" y="95243"/>
                </a:lnTo>
                <a:lnTo>
                  <a:pt x="4739488" y="84515"/>
                </a:lnTo>
                <a:lnTo>
                  <a:pt x="4747361" y="75057"/>
                </a:lnTo>
                <a:lnTo>
                  <a:pt x="4757366" y="66112"/>
                </a:lnTo>
                <a:lnTo>
                  <a:pt x="4767986" y="59147"/>
                </a:lnTo>
                <a:lnTo>
                  <a:pt x="4779746" y="53594"/>
                </a:lnTo>
                <a:lnTo>
                  <a:pt x="4795155" y="48913"/>
                </a:lnTo>
                <a:lnTo>
                  <a:pt x="4807749" y="46895"/>
                </a:lnTo>
                <a:lnTo>
                  <a:pt x="4821021" y="46228"/>
                </a:lnTo>
                <a:lnTo>
                  <a:pt x="4825691" y="46285"/>
                </a:lnTo>
                <a:lnTo>
                  <a:pt x="4838271" y="46995"/>
                </a:lnTo>
                <a:lnTo>
                  <a:pt x="4851120" y="48514"/>
                </a:lnTo>
                <a:lnTo>
                  <a:pt x="4859189" y="49835"/>
                </a:lnTo>
                <a:lnTo>
                  <a:pt x="4871443" y="52587"/>
                </a:lnTo>
                <a:lnTo>
                  <a:pt x="4884394" y="56261"/>
                </a:lnTo>
                <a:lnTo>
                  <a:pt x="4884394" y="9779"/>
                </a:lnTo>
                <a:lnTo>
                  <a:pt x="4866929" y="5004"/>
                </a:lnTo>
                <a:lnTo>
                  <a:pt x="4853787" y="2540"/>
                </a:lnTo>
                <a:lnTo>
                  <a:pt x="4830997" y="325"/>
                </a:lnTo>
                <a:lnTo>
                  <a:pt x="4817846" y="0"/>
                </a:lnTo>
                <a:lnTo>
                  <a:pt x="4813369" y="67"/>
                </a:lnTo>
                <a:lnTo>
                  <a:pt x="4799874" y="847"/>
                </a:lnTo>
                <a:lnTo>
                  <a:pt x="4786937" y="2488"/>
                </a:lnTo>
                <a:lnTo>
                  <a:pt x="4774554" y="4989"/>
                </a:lnTo>
                <a:lnTo>
                  <a:pt x="4762718" y="8350"/>
                </a:lnTo>
                <a:lnTo>
                  <a:pt x="4751425" y="12573"/>
                </a:lnTo>
                <a:lnTo>
                  <a:pt x="4731677" y="22484"/>
                </a:lnTo>
                <a:lnTo>
                  <a:pt x="4721077" y="29539"/>
                </a:lnTo>
                <a:lnTo>
                  <a:pt x="4711364" y="37451"/>
                </a:lnTo>
                <a:lnTo>
                  <a:pt x="4702530" y="46228"/>
                </a:lnTo>
                <a:lnTo>
                  <a:pt x="4689943" y="62246"/>
                </a:lnTo>
                <a:lnTo>
                  <a:pt x="4683328" y="73051"/>
                </a:lnTo>
                <a:lnTo>
                  <a:pt x="4677570" y="84603"/>
                </a:lnTo>
                <a:lnTo>
                  <a:pt x="4672685" y="96901"/>
                </a:lnTo>
                <a:lnTo>
                  <a:pt x="4668770" y="109365"/>
                </a:lnTo>
                <a:lnTo>
                  <a:pt x="4665918" y="121531"/>
                </a:lnTo>
                <a:lnTo>
                  <a:pt x="4663888" y="134068"/>
                </a:lnTo>
                <a:lnTo>
                  <a:pt x="4662674" y="146980"/>
                </a:lnTo>
                <a:lnTo>
                  <a:pt x="4662271" y="160274"/>
                </a:lnTo>
                <a:lnTo>
                  <a:pt x="4662564" y="171772"/>
                </a:lnTo>
                <a:lnTo>
                  <a:pt x="4663664" y="184833"/>
                </a:lnTo>
                <a:lnTo>
                  <a:pt x="4665586" y="197400"/>
                </a:lnTo>
                <a:lnTo>
                  <a:pt x="4668337" y="209487"/>
                </a:lnTo>
                <a:lnTo>
                  <a:pt x="4671923" y="221107"/>
                </a:lnTo>
                <a:lnTo>
                  <a:pt x="4678982" y="237698"/>
                </a:lnTo>
                <a:lnTo>
                  <a:pt x="4685304" y="248768"/>
                </a:lnTo>
                <a:lnTo>
                  <a:pt x="4692643" y="259025"/>
                </a:lnTo>
                <a:lnTo>
                  <a:pt x="4701006" y="268478"/>
                </a:lnTo>
                <a:lnTo>
                  <a:pt x="4714839" y="280631"/>
                </a:lnTo>
                <a:lnTo>
                  <a:pt x="4725304" y="287665"/>
                </a:lnTo>
                <a:lnTo>
                  <a:pt x="4736735" y="293813"/>
                </a:lnTo>
                <a:lnTo>
                  <a:pt x="4749139" y="299085"/>
                </a:lnTo>
                <a:lnTo>
                  <a:pt x="4763962" y="303791"/>
                </a:lnTo>
                <a:lnTo>
                  <a:pt x="4775955" y="306462"/>
                </a:lnTo>
                <a:lnTo>
                  <a:pt x="4788595" y="308364"/>
                </a:lnTo>
                <a:lnTo>
                  <a:pt x="4801881" y="309501"/>
                </a:lnTo>
                <a:lnTo>
                  <a:pt x="4815814" y="309880"/>
                </a:lnTo>
                <a:lnTo>
                  <a:pt x="4828261" y="309605"/>
                </a:lnTo>
                <a:lnTo>
                  <a:pt x="4840958" y="308748"/>
                </a:lnTo>
                <a:lnTo>
                  <a:pt x="4853279" y="307340"/>
                </a:lnTo>
                <a:lnTo>
                  <a:pt x="4875213" y="303295"/>
                </a:lnTo>
                <a:lnTo>
                  <a:pt x="4887061" y="300228"/>
                </a:lnTo>
                <a:lnTo>
                  <a:pt x="4887061" y="253111"/>
                </a:lnTo>
                <a:lnTo>
                  <a:pt x="4879149" y="255553"/>
                </a:lnTo>
                <a:lnTo>
                  <a:pt x="4866882" y="258622"/>
                </a:lnTo>
                <a:lnTo>
                  <a:pt x="4854041" y="260985"/>
                </a:lnTo>
                <a:lnTo>
                  <a:pt x="4844545" y="262229"/>
                </a:lnTo>
                <a:lnTo>
                  <a:pt x="4831856" y="263296"/>
                </a:lnTo>
                <a:lnTo>
                  <a:pt x="4819370" y="263652"/>
                </a:lnTo>
                <a:lnTo>
                  <a:pt x="4814200" y="263567"/>
                </a:lnTo>
                <a:lnTo>
                  <a:pt x="4800956" y="262515"/>
                </a:lnTo>
                <a:lnTo>
                  <a:pt x="4788582" y="260257"/>
                </a:lnTo>
                <a:lnTo>
                  <a:pt x="4777079" y="256794"/>
                </a:lnTo>
                <a:lnTo>
                  <a:pt x="4765614" y="251770"/>
                </a:lnTo>
                <a:lnTo>
                  <a:pt x="4754880" y="244971"/>
                </a:lnTo>
                <a:lnTo>
                  <a:pt x="4745456" y="236601"/>
                </a:lnTo>
                <a:lnTo>
                  <a:pt x="4737263" y="226622"/>
                </a:lnTo>
                <a:lnTo>
                  <a:pt x="4730798" y="215657"/>
                </a:lnTo>
                <a:lnTo>
                  <a:pt x="4725644" y="203327"/>
                </a:lnTo>
                <a:lnTo>
                  <a:pt x="4723320" y="195623"/>
                </a:lnTo>
                <a:lnTo>
                  <a:pt x="4720801" y="183660"/>
                </a:lnTo>
                <a:lnTo>
                  <a:pt x="4719290" y="170771"/>
                </a:lnTo>
                <a:close/>
              </a:path>
              <a:path w="5998946" h="309880">
                <a:moveTo>
                  <a:pt x="3223615" y="93091"/>
                </a:moveTo>
                <a:lnTo>
                  <a:pt x="3223615" y="85471"/>
                </a:lnTo>
                <a:lnTo>
                  <a:pt x="3224367" y="77050"/>
                </a:lnTo>
                <a:lnTo>
                  <a:pt x="3229099" y="65086"/>
                </a:lnTo>
                <a:lnTo>
                  <a:pt x="3238220" y="56007"/>
                </a:lnTo>
                <a:lnTo>
                  <a:pt x="3252164" y="49692"/>
                </a:lnTo>
                <a:lnTo>
                  <a:pt x="3264922" y="47097"/>
                </a:lnTo>
                <a:lnTo>
                  <a:pt x="3279876" y="46228"/>
                </a:lnTo>
                <a:lnTo>
                  <a:pt x="3281844" y="46239"/>
                </a:lnTo>
                <a:lnTo>
                  <a:pt x="3293991" y="46790"/>
                </a:lnTo>
                <a:lnTo>
                  <a:pt x="3306670" y="48149"/>
                </a:lnTo>
                <a:lnTo>
                  <a:pt x="3319881" y="50292"/>
                </a:lnTo>
                <a:lnTo>
                  <a:pt x="3327674" y="51972"/>
                </a:lnTo>
                <a:lnTo>
                  <a:pt x="3339651" y="55119"/>
                </a:lnTo>
                <a:lnTo>
                  <a:pt x="3351913" y="59004"/>
                </a:lnTo>
                <a:lnTo>
                  <a:pt x="3364458" y="63627"/>
                </a:lnTo>
                <a:lnTo>
                  <a:pt x="3364458" y="16764"/>
                </a:lnTo>
                <a:lnTo>
                  <a:pt x="3348890" y="11133"/>
                </a:lnTo>
                <a:lnTo>
                  <a:pt x="3336468" y="7699"/>
                </a:lnTo>
                <a:lnTo>
                  <a:pt x="3322929" y="4699"/>
                </a:lnTo>
                <a:lnTo>
                  <a:pt x="3312779" y="2915"/>
                </a:lnTo>
                <a:lnTo>
                  <a:pt x="3300107" y="1286"/>
                </a:lnTo>
                <a:lnTo>
                  <a:pt x="3287489" y="319"/>
                </a:lnTo>
                <a:lnTo>
                  <a:pt x="3274923" y="0"/>
                </a:lnTo>
                <a:lnTo>
                  <a:pt x="3269265" y="82"/>
                </a:lnTo>
                <a:lnTo>
                  <a:pt x="3256023" y="976"/>
                </a:lnTo>
                <a:lnTo>
                  <a:pt x="3243593" y="2854"/>
                </a:lnTo>
                <a:lnTo>
                  <a:pt x="3231997" y="5715"/>
                </a:lnTo>
                <a:lnTo>
                  <a:pt x="3220175" y="9979"/>
                </a:lnTo>
                <a:lnTo>
                  <a:pt x="3208864" y="15761"/>
                </a:lnTo>
                <a:lnTo>
                  <a:pt x="3198723" y="22860"/>
                </a:lnTo>
                <a:lnTo>
                  <a:pt x="3190476" y="30590"/>
                </a:lnTo>
                <a:lnTo>
                  <a:pt x="3182632" y="40554"/>
                </a:lnTo>
                <a:lnTo>
                  <a:pt x="3176244" y="51943"/>
                </a:lnTo>
                <a:lnTo>
                  <a:pt x="3171031" y="66730"/>
                </a:lnTo>
                <a:lnTo>
                  <a:pt x="3168753" y="79352"/>
                </a:lnTo>
                <a:lnTo>
                  <a:pt x="3167989" y="93091"/>
                </a:lnTo>
                <a:lnTo>
                  <a:pt x="3168646" y="105404"/>
                </a:lnTo>
                <a:lnTo>
                  <a:pt x="3171022" y="117958"/>
                </a:lnTo>
                <a:lnTo>
                  <a:pt x="3175101" y="128778"/>
                </a:lnTo>
                <a:lnTo>
                  <a:pt x="3185113" y="143744"/>
                </a:lnTo>
                <a:lnTo>
                  <a:pt x="3194278" y="152400"/>
                </a:lnTo>
                <a:lnTo>
                  <a:pt x="3210068" y="162006"/>
                </a:lnTo>
                <a:lnTo>
                  <a:pt x="3222218" y="166878"/>
                </a:lnTo>
                <a:lnTo>
                  <a:pt x="3230669" y="169558"/>
                </a:lnTo>
                <a:lnTo>
                  <a:pt x="3242887" y="172920"/>
                </a:lnTo>
                <a:lnTo>
                  <a:pt x="3255492" y="175895"/>
                </a:lnTo>
                <a:lnTo>
                  <a:pt x="3255831" y="175963"/>
                </a:lnTo>
                <a:lnTo>
                  <a:pt x="3268513" y="178661"/>
                </a:lnTo>
                <a:lnTo>
                  <a:pt x="3280638" y="181356"/>
                </a:lnTo>
                <a:lnTo>
                  <a:pt x="3288512" y="183261"/>
                </a:lnTo>
                <a:lnTo>
                  <a:pt x="3295751" y="185674"/>
                </a:lnTo>
                <a:lnTo>
                  <a:pt x="3302101" y="188595"/>
                </a:lnTo>
                <a:lnTo>
                  <a:pt x="3308578" y="191643"/>
                </a:lnTo>
                <a:lnTo>
                  <a:pt x="3313658" y="195453"/>
                </a:lnTo>
                <a:lnTo>
                  <a:pt x="3317341" y="200152"/>
                </a:lnTo>
                <a:lnTo>
                  <a:pt x="3321024" y="204851"/>
                </a:lnTo>
                <a:lnTo>
                  <a:pt x="3322929" y="210947"/>
                </a:lnTo>
                <a:lnTo>
                  <a:pt x="3322929" y="227203"/>
                </a:lnTo>
                <a:lnTo>
                  <a:pt x="3320897" y="234442"/>
                </a:lnTo>
                <a:lnTo>
                  <a:pt x="3316833" y="240284"/>
                </a:lnTo>
                <a:lnTo>
                  <a:pt x="3312896" y="246253"/>
                </a:lnTo>
                <a:lnTo>
                  <a:pt x="3307562" y="250825"/>
                </a:lnTo>
                <a:lnTo>
                  <a:pt x="3300958" y="254254"/>
                </a:lnTo>
                <a:lnTo>
                  <a:pt x="3294354" y="257683"/>
                </a:lnTo>
                <a:lnTo>
                  <a:pt x="3286861" y="260096"/>
                </a:lnTo>
                <a:lnTo>
                  <a:pt x="3278479" y="261493"/>
                </a:lnTo>
                <a:lnTo>
                  <a:pt x="3265829" y="263147"/>
                </a:lnTo>
                <a:lnTo>
                  <a:pt x="3253079" y="263652"/>
                </a:lnTo>
                <a:lnTo>
                  <a:pt x="3247544" y="263586"/>
                </a:lnTo>
                <a:lnTo>
                  <a:pt x="3234725" y="262916"/>
                </a:lnTo>
                <a:lnTo>
                  <a:pt x="3222128" y="261504"/>
                </a:lnTo>
                <a:lnTo>
                  <a:pt x="3209772" y="259334"/>
                </a:lnTo>
                <a:lnTo>
                  <a:pt x="3203008" y="257790"/>
                </a:lnTo>
                <a:lnTo>
                  <a:pt x="3191044" y="254452"/>
                </a:lnTo>
                <a:lnTo>
                  <a:pt x="3178895" y="250304"/>
                </a:lnTo>
                <a:lnTo>
                  <a:pt x="3166592" y="245364"/>
                </a:lnTo>
                <a:lnTo>
                  <a:pt x="3166592" y="291592"/>
                </a:lnTo>
                <a:lnTo>
                  <a:pt x="3179910" y="297765"/>
                </a:lnTo>
                <a:lnTo>
                  <a:pt x="3192123" y="301777"/>
                </a:lnTo>
                <a:lnTo>
                  <a:pt x="3205835" y="305054"/>
                </a:lnTo>
                <a:lnTo>
                  <a:pt x="3215693" y="306838"/>
                </a:lnTo>
                <a:lnTo>
                  <a:pt x="3228254" y="308518"/>
                </a:lnTo>
                <a:lnTo>
                  <a:pt x="3240918" y="309537"/>
                </a:lnTo>
                <a:lnTo>
                  <a:pt x="3253714" y="309880"/>
                </a:lnTo>
                <a:lnTo>
                  <a:pt x="3254588" y="309878"/>
                </a:lnTo>
                <a:lnTo>
                  <a:pt x="3267987" y="309490"/>
                </a:lnTo>
                <a:lnTo>
                  <a:pt x="3280867" y="308422"/>
                </a:lnTo>
                <a:lnTo>
                  <a:pt x="3293216" y="306685"/>
                </a:lnTo>
                <a:lnTo>
                  <a:pt x="3305022" y="304292"/>
                </a:lnTo>
                <a:lnTo>
                  <a:pt x="3323246" y="298679"/>
                </a:lnTo>
                <a:lnTo>
                  <a:pt x="3334685" y="293476"/>
                </a:lnTo>
                <a:lnTo>
                  <a:pt x="3344900" y="287274"/>
                </a:lnTo>
                <a:lnTo>
                  <a:pt x="3355305" y="278597"/>
                </a:lnTo>
                <a:lnTo>
                  <a:pt x="3363609" y="269000"/>
                </a:lnTo>
                <a:lnTo>
                  <a:pt x="3370300" y="258064"/>
                </a:lnTo>
                <a:lnTo>
                  <a:pt x="3376011" y="242735"/>
                </a:lnTo>
                <a:lnTo>
                  <a:pt x="3378389" y="230090"/>
                </a:lnTo>
                <a:lnTo>
                  <a:pt x="3379190" y="216281"/>
                </a:lnTo>
                <a:lnTo>
                  <a:pt x="3379183" y="214882"/>
                </a:lnTo>
                <a:lnTo>
                  <a:pt x="3378197" y="200769"/>
                </a:lnTo>
                <a:lnTo>
                  <a:pt x="3375566" y="188408"/>
                </a:lnTo>
                <a:lnTo>
                  <a:pt x="3371316" y="177800"/>
                </a:lnTo>
                <a:lnTo>
                  <a:pt x="3367726" y="171619"/>
                </a:lnTo>
                <a:lnTo>
                  <a:pt x="3359812" y="161635"/>
                </a:lnTo>
                <a:lnTo>
                  <a:pt x="3350107" y="153416"/>
                </a:lnTo>
                <a:lnTo>
                  <a:pt x="3343152" y="148920"/>
                </a:lnTo>
                <a:lnTo>
                  <a:pt x="3331847" y="143257"/>
                </a:lnTo>
                <a:lnTo>
                  <a:pt x="3319500" y="138811"/>
                </a:lnTo>
                <a:lnTo>
                  <a:pt x="3308159" y="135525"/>
                </a:lnTo>
                <a:lnTo>
                  <a:pt x="3295872" y="132386"/>
                </a:lnTo>
                <a:lnTo>
                  <a:pt x="3283178" y="129540"/>
                </a:lnTo>
                <a:lnTo>
                  <a:pt x="3275177" y="127889"/>
                </a:lnTo>
                <a:lnTo>
                  <a:pt x="3267557" y="126111"/>
                </a:lnTo>
                <a:lnTo>
                  <a:pt x="3260445" y="124079"/>
                </a:lnTo>
                <a:lnTo>
                  <a:pt x="3253206" y="122174"/>
                </a:lnTo>
                <a:lnTo>
                  <a:pt x="3246983" y="119634"/>
                </a:lnTo>
                <a:lnTo>
                  <a:pt x="3241395" y="116459"/>
                </a:lnTo>
                <a:lnTo>
                  <a:pt x="3235934" y="113284"/>
                </a:lnTo>
                <a:lnTo>
                  <a:pt x="3231616" y="109220"/>
                </a:lnTo>
                <a:lnTo>
                  <a:pt x="3228314" y="104267"/>
                </a:lnTo>
                <a:lnTo>
                  <a:pt x="3225139" y="99314"/>
                </a:lnTo>
                <a:lnTo>
                  <a:pt x="3223615" y="93091"/>
                </a:lnTo>
                <a:close/>
              </a:path>
              <a:path w="5998946" h="309880">
                <a:moveTo>
                  <a:pt x="2998994" y="308114"/>
                </a:moveTo>
                <a:lnTo>
                  <a:pt x="3011499" y="305828"/>
                </a:lnTo>
                <a:lnTo>
                  <a:pt x="3023381" y="302607"/>
                </a:lnTo>
                <a:lnTo>
                  <a:pt x="3034639" y="298450"/>
                </a:lnTo>
                <a:lnTo>
                  <a:pt x="3050919" y="290387"/>
                </a:lnTo>
                <a:lnTo>
                  <a:pt x="3061603" y="283414"/>
                </a:lnTo>
                <a:lnTo>
                  <a:pt x="3071416" y="275472"/>
                </a:lnTo>
                <a:lnTo>
                  <a:pt x="3080359" y="266573"/>
                </a:lnTo>
                <a:lnTo>
                  <a:pt x="3091652" y="252257"/>
                </a:lnTo>
                <a:lnTo>
                  <a:pt x="3098274" y="241501"/>
                </a:lnTo>
                <a:lnTo>
                  <a:pt x="3103996" y="229938"/>
                </a:lnTo>
                <a:lnTo>
                  <a:pt x="3108807" y="217551"/>
                </a:lnTo>
                <a:lnTo>
                  <a:pt x="3112220" y="206067"/>
                </a:lnTo>
                <a:lnTo>
                  <a:pt x="3114931" y="193971"/>
                </a:lnTo>
                <a:lnTo>
                  <a:pt x="3116883" y="181410"/>
                </a:lnTo>
                <a:lnTo>
                  <a:pt x="3118063" y="168395"/>
                </a:lnTo>
                <a:lnTo>
                  <a:pt x="3118459" y="154940"/>
                </a:lnTo>
                <a:lnTo>
                  <a:pt x="3118072" y="141640"/>
                </a:lnTo>
                <a:lnTo>
                  <a:pt x="3116901" y="128620"/>
                </a:lnTo>
                <a:lnTo>
                  <a:pt x="3114959" y="116053"/>
                </a:lnTo>
                <a:lnTo>
                  <a:pt x="3112257" y="103952"/>
                </a:lnTo>
                <a:lnTo>
                  <a:pt x="3108807" y="92329"/>
                </a:lnTo>
                <a:lnTo>
                  <a:pt x="3101460" y="74544"/>
                </a:lnTo>
                <a:lnTo>
                  <a:pt x="3095321" y="63342"/>
                </a:lnTo>
                <a:lnTo>
                  <a:pt x="3088284" y="52927"/>
                </a:lnTo>
                <a:lnTo>
                  <a:pt x="3080359" y="43307"/>
                </a:lnTo>
                <a:lnTo>
                  <a:pt x="3067706" y="31232"/>
                </a:lnTo>
                <a:lnTo>
                  <a:pt x="3057554" y="23691"/>
                </a:lnTo>
                <a:lnTo>
                  <a:pt x="3046532" y="17096"/>
                </a:lnTo>
                <a:lnTo>
                  <a:pt x="3034639" y="11430"/>
                </a:lnTo>
                <a:lnTo>
                  <a:pt x="3024044" y="7486"/>
                </a:lnTo>
                <a:lnTo>
                  <a:pt x="3012198" y="4210"/>
                </a:lnTo>
                <a:lnTo>
                  <a:pt x="2999728" y="1871"/>
                </a:lnTo>
                <a:lnTo>
                  <a:pt x="2986635" y="467"/>
                </a:lnTo>
                <a:lnTo>
                  <a:pt x="2972917" y="0"/>
                </a:lnTo>
                <a:lnTo>
                  <a:pt x="2959970" y="415"/>
                </a:lnTo>
                <a:lnTo>
                  <a:pt x="2946840" y="1765"/>
                </a:lnTo>
                <a:lnTo>
                  <a:pt x="2934335" y="4051"/>
                </a:lnTo>
                <a:lnTo>
                  <a:pt x="2922453" y="7272"/>
                </a:lnTo>
                <a:lnTo>
                  <a:pt x="2911195" y="11430"/>
                </a:lnTo>
                <a:lnTo>
                  <a:pt x="2894767" y="19585"/>
                </a:lnTo>
                <a:lnTo>
                  <a:pt x="2884078" y="26536"/>
                </a:lnTo>
                <a:lnTo>
                  <a:pt x="2874275" y="34438"/>
                </a:lnTo>
                <a:lnTo>
                  <a:pt x="2865348" y="43307"/>
                </a:lnTo>
                <a:lnTo>
                  <a:pt x="2854167" y="57614"/>
                </a:lnTo>
                <a:lnTo>
                  <a:pt x="2847562" y="68405"/>
                </a:lnTo>
                <a:lnTo>
                  <a:pt x="2841843" y="79979"/>
                </a:lnTo>
                <a:lnTo>
                  <a:pt x="2837027" y="92329"/>
                </a:lnTo>
                <a:lnTo>
                  <a:pt x="2833565" y="103812"/>
                </a:lnTo>
                <a:lnTo>
                  <a:pt x="2830848" y="115908"/>
                </a:lnTo>
                <a:lnTo>
                  <a:pt x="2828914" y="128469"/>
                </a:lnTo>
                <a:lnTo>
                  <a:pt x="2827759" y="141484"/>
                </a:lnTo>
                <a:lnTo>
                  <a:pt x="2827375" y="154940"/>
                </a:lnTo>
                <a:lnTo>
                  <a:pt x="2827750" y="168239"/>
                </a:lnTo>
                <a:lnTo>
                  <a:pt x="2828896" y="181259"/>
                </a:lnTo>
                <a:lnTo>
                  <a:pt x="2830821" y="193826"/>
                </a:lnTo>
                <a:lnTo>
                  <a:pt x="2833529" y="205927"/>
                </a:lnTo>
                <a:lnTo>
                  <a:pt x="2837027" y="217551"/>
                </a:lnTo>
                <a:lnTo>
                  <a:pt x="2844351" y="235353"/>
                </a:lnTo>
                <a:lnTo>
                  <a:pt x="2850478" y="246555"/>
                </a:lnTo>
                <a:lnTo>
                  <a:pt x="2857482" y="256956"/>
                </a:lnTo>
                <a:lnTo>
                  <a:pt x="2865348" y="266573"/>
                </a:lnTo>
                <a:lnTo>
                  <a:pt x="2878060" y="278718"/>
                </a:lnTo>
                <a:lnTo>
                  <a:pt x="2888213" y="286266"/>
                </a:lnTo>
                <a:lnTo>
                  <a:pt x="2888020" y="193806"/>
                </a:lnTo>
                <a:lnTo>
                  <a:pt x="2885716" y="181808"/>
                </a:lnTo>
                <a:lnTo>
                  <a:pt x="2884344" y="168852"/>
                </a:lnTo>
                <a:lnTo>
                  <a:pt x="2883890" y="154940"/>
                </a:lnTo>
                <a:lnTo>
                  <a:pt x="2884170" y="143925"/>
                </a:lnTo>
                <a:lnTo>
                  <a:pt x="2885345" y="130765"/>
                </a:lnTo>
                <a:lnTo>
                  <a:pt x="2887448" y="118561"/>
                </a:lnTo>
                <a:lnTo>
                  <a:pt x="2890494" y="107315"/>
                </a:lnTo>
                <a:lnTo>
                  <a:pt x="2895719" y="94043"/>
                </a:lnTo>
                <a:lnTo>
                  <a:pt x="2901832" y="82910"/>
                </a:lnTo>
                <a:lnTo>
                  <a:pt x="2909036" y="73279"/>
                </a:lnTo>
                <a:lnTo>
                  <a:pt x="2915725" y="66417"/>
                </a:lnTo>
                <a:lnTo>
                  <a:pt x="2925867" y="58754"/>
                </a:lnTo>
                <a:lnTo>
                  <a:pt x="2937230" y="52959"/>
                </a:lnTo>
                <a:lnTo>
                  <a:pt x="2947271" y="49539"/>
                </a:lnTo>
                <a:lnTo>
                  <a:pt x="2959705" y="47061"/>
                </a:lnTo>
                <a:lnTo>
                  <a:pt x="2972917" y="46228"/>
                </a:lnTo>
                <a:lnTo>
                  <a:pt x="2984320" y="46844"/>
                </a:lnTo>
                <a:lnTo>
                  <a:pt x="2996865" y="49093"/>
                </a:lnTo>
                <a:lnTo>
                  <a:pt x="3008604" y="52959"/>
                </a:lnTo>
                <a:lnTo>
                  <a:pt x="3017071" y="57047"/>
                </a:lnTo>
                <a:lnTo>
                  <a:pt x="3027499" y="64214"/>
                </a:lnTo>
                <a:lnTo>
                  <a:pt x="3036798" y="73279"/>
                </a:lnTo>
                <a:lnTo>
                  <a:pt x="3044317" y="83452"/>
                </a:lnTo>
                <a:lnTo>
                  <a:pt x="3050346" y="94661"/>
                </a:lnTo>
                <a:lnTo>
                  <a:pt x="3055340" y="107315"/>
                </a:lnTo>
                <a:lnTo>
                  <a:pt x="3057814" y="116073"/>
                </a:lnTo>
                <a:lnTo>
                  <a:pt x="3060118" y="128071"/>
                </a:lnTo>
                <a:lnTo>
                  <a:pt x="3061490" y="141027"/>
                </a:lnTo>
                <a:lnTo>
                  <a:pt x="3061944" y="154940"/>
                </a:lnTo>
                <a:lnTo>
                  <a:pt x="3061664" y="165954"/>
                </a:lnTo>
                <a:lnTo>
                  <a:pt x="3060489" y="179114"/>
                </a:lnTo>
                <a:lnTo>
                  <a:pt x="3058386" y="191318"/>
                </a:lnTo>
                <a:lnTo>
                  <a:pt x="3055340" y="202565"/>
                </a:lnTo>
                <a:lnTo>
                  <a:pt x="3050059" y="215892"/>
                </a:lnTo>
                <a:lnTo>
                  <a:pt x="3043974" y="226996"/>
                </a:lnTo>
                <a:lnTo>
                  <a:pt x="3036798" y="236601"/>
                </a:lnTo>
                <a:lnTo>
                  <a:pt x="3030095" y="243293"/>
                </a:lnTo>
                <a:lnTo>
                  <a:pt x="3019958" y="250958"/>
                </a:lnTo>
                <a:lnTo>
                  <a:pt x="3008604" y="256794"/>
                </a:lnTo>
                <a:lnTo>
                  <a:pt x="2998547" y="260301"/>
                </a:lnTo>
                <a:lnTo>
                  <a:pt x="2986121" y="262814"/>
                </a:lnTo>
                <a:lnTo>
                  <a:pt x="2972917" y="263652"/>
                </a:lnTo>
                <a:lnTo>
                  <a:pt x="2961498" y="263030"/>
                </a:lnTo>
                <a:lnTo>
                  <a:pt x="2948961" y="260749"/>
                </a:lnTo>
                <a:lnTo>
                  <a:pt x="2937230" y="256794"/>
                </a:lnTo>
                <a:lnTo>
                  <a:pt x="2928790" y="252714"/>
                </a:lnTo>
                <a:lnTo>
                  <a:pt x="2918300" y="245531"/>
                </a:lnTo>
                <a:lnTo>
                  <a:pt x="2909036" y="236601"/>
                </a:lnTo>
                <a:lnTo>
                  <a:pt x="2901488" y="226457"/>
                </a:lnTo>
                <a:lnTo>
                  <a:pt x="2895432" y="215275"/>
                </a:lnTo>
                <a:lnTo>
                  <a:pt x="2899255" y="292846"/>
                </a:lnTo>
                <a:lnTo>
                  <a:pt x="2911195" y="298450"/>
                </a:lnTo>
                <a:lnTo>
                  <a:pt x="2921790" y="302393"/>
                </a:lnTo>
                <a:lnTo>
                  <a:pt x="2933636" y="305669"/>
                </a:lnTo>
                <a:lnTo>
                  <a:pt x="2946106" y="308008"/>
                </a:lnTo>
                <a:lnTo>
                  <a:pt x="2959200" y="309412"/>
                </a:lnTo>
                <a:lnTo>
                  <a:pt x="2972917" y="309880"/>
                </a:lnTo>
                <a:lnTo>
                  <a:pt x="2985864" y="309464"/>
                </a:lnTo>
                <a:lnTo>
                  <a:pt x="2998994" y="308114"/>
                </a:lnTo>
                <a:close/>
              </a:path>
              <a:path w="5998946" h="309880">
                <a:moveTo>
                  <a:pt x="2890494" y="202565"/>
                </a:moveTo>
                <a:lnTo>
                  <a:pt x="2888020" y="193806"/>
                </a:lnTo>
                <a:lnTo>
                  <a:pt x="2888213" y="286266"/>
                </a:lnTo>
                <a:lnTo>
                  <a:pt x="2899255" y="292846"/>
                </a:lnTo>
                <a:lnTo>
                  <a:pt x="2895432" y="215275"/>
                </a:lnTo>
                <a:lnTo>
                  <a:pt x="2890494" y="202565"/>
                </a:lnTo>
                <a:close/>
              </a:path>
              <a:path w="5998946" h="309880">
                <a:moveTo>
                  <a:pt x="2617694" y="170771"/>
                </a:moveTo>
                <a:lnTo>
                  <a:pt x="2617190" y="156972"/>
                </a:lnTo>
                <a:lnTo>
                  <a:pt x="2617492" y="146369"/>
                </a:lnTo>
                <a:lnTo>
                  <a:pt x="2618809" y="133296"/>
                </a:lnTo>
                <a:lnTo>
                  <a:pt x="2621196" y="121082"/>
                </a:lnTo>
                <a:lnTo>
                  <a:pt x="2624683" y="109728"/>
                </a:lnTo>
                <a:lnTo>
                  <a:pt x="2631190" y="95243"/>
                </a:lnTo>
                <a:lnTo>
                  <a:pt x="2637892" y="84515"/>
                </a:lnTo>
                <a:lnTo>
                  <a:pt x="2645765" y="75057"/>
                </a:lnTo>
                <a:lnTo>
                  <a:pt x="2655770" y="66112"/>
                </a:lnTo>
                <a:lnTo>
                  <a:pt x="2666390" y="59147"/>
                </a:lnTo>
                <a:lnTo>
                  <a:pt x="2678150" y="53594"/>
                </a:lnTo>
                <a:lnTo>
                  <a:pt x="2693559" y="48913"/>
                </a:lnTo>
                <a:lnTo>
                  <a:pt x="2706153" y="46895"/>
                </a:lnTo>
                <a:lnTo>
                  <a:pt x="2719425" y="46228"/>
                </a:lnTo>
                <a:lnTo>
                  <a:pt x="2724095" y="46285"/>
                </a:lnTo>
                <a:lnTo>
                  <a:pt x="2736675" y="46995"/>
                </a:lnTo>
                <a:lnTo>
                  <a:pt x="2749524" y="48514"/>
                </a:lnTo>
                <a:lnTo>
                  <a:pt x="2757593" y="49835"/>
                </a:lnTo>
                <a:lnTo>
                  <a:pt x="2769847" y="52587"/>
                </a:lnTo>
                <a:lnTo>
                  <a:pt x="2782798" y="56261"/>
                </a:lnTo>
                <a:lnTo>
                  <a:pt x="2782798" y="9779"/>
                </a:lnTo>
                <a:lnTo>
                  <a:pt x="2765333" y="5004"/>
                </a:lnTo>
                <a:lnTo>
                  <a:pt x="2752191" y="2540"/>
                </a:lnTo>
                <a:lnTo>
                  <a:pt x="2729401" y="325"/>
                </a:lnTo>
                <a:lnTo>
                  <a:pt x="2716250" y="0"/>
                </a:lnTo>
                <a:lnTo>
                  <a:pt x="2711773" y="67"/>
                </a:lnTo>
                <a:lnTo>
                  <a:pt x="2698278" y="847"/>
                </a:lnTo>
                <a:lnTo>
                  <a:pt x="2685341" y="2488"/>
                </a:lnTo>
                <a:lnTo>
                  <a:pt x="2672958" y="4989"/>
                </a:lnTo>
                <a:lnTo>
                  <a:pt x="2661122" y="8350"/>
                </a:lnTo>
                <a:lnTo>
                  <a:pt x="2649829" y="12573"/>
                </a:lnTo>
                <a:lnTo>
                  <a:pt x="2630081" y="22484"/>
                </a:lnTo>
                <a:lnTo>
                  <a:pt x="2619481" y="29539"/>
                </a:lnTo>
                <a:lnTo>
                  <a:pt x="2609768" y="37451"/>
                </a:lnTo>
                <a:lnTo>
                  <a:pt x="2600934" y="46228"/>
                </a:lnTo>
                <a:lnTo>
                  <a:pt x="2588347" y="62246"/>
                </a:lnTo>
                <a:lnTo>
                  <a:pt x="2581732" y="73051"/>
                </a:lnTo>
                <a:lnTo>
                  <a:pt x="2575974" y="84603"/>
                </a:lnTo>
                <a:lnTo>
                  <a:pt x="2571089" y="96901"/>
                </a:lnTo>
                <a:lnTo>
                  <a:pt x="2567174" y="109365"/>
                </a:lnTo>
                <a:lnTo>
                  <a:pt x="2564322" y="121531"/>
                </a:lnTo>
                <a:lnTo>
                  <a:pt x="2562292" y="134068"/>
                </a:lnTo>
                <a:lnTo>
                  <a:pt x="2561078" y="146980"/>
                </a:lnTo>
                <a:lnTo>
                  <a:pt x="2560675" y="160274"/>
                </a:lnTo>
                <a:lnTo>
                  <a:pt x="2560968" y="171772"/>
                </a:lnTo>
                <a:lnTo>
                  <a:pt x="2562068" y="184833"/>
                </a:lnTo>
                <a:lnTo>
                  <a:pt x="2563990" y="197400"/>
                </a:lnTo>
                <a:lnTo>
                  <a:pt x="2566741" y="209487"/>
                </a:lnTo>
                <a:lnTo>
                  <a:pt x="2570327" y="221107"/>
                </a:lnTo>
                <a:lnTo>
                  <a:pt x="2577386" y="237698"/>
                </a:lnTo>
                <a:lnTo>
                  <a:pt x="2583708" y="248768"/>
                </a:lnTo>
                <a:lnTo>
                  <a:pt x="2591047" y="259025"/>
                </a:lnTo>
                <a:lnTo>
                  <a:pt x="2599410" y="268478"/>
                </a:lnTo>
                <a:lnTo>
                  <a:pt x="2613243" y="280631"/>
                </a:lnTo>
                <a:lnTo>
                  <a:pt x="2623708" y="287665"/>
                </a:lnTo>
                <a:lnTo>
                  <a:pt x="2635139" y="293813"/>
                </a:lnTo>
                <a:lnTo>
                  <a:pt x="2647543" y="299085"/>
                </a:lnTo>
                <a:lnTo>
                  <a:pt x="2662366" y="303791"/>
                </a:lnTo>
                <a:lnTo>
                  <a:pt x="2674359" y="306462"/>
                </a:lnTo>
                <a:lnTo>
                  <a:pt x="2686999" y="308364"/>
                </a:lnTo>
                <a:lnTo>
                  <a:pt x="2700285" y="309501"/>
                </a:lnTo>
                <a:lnTo>
                  <a:pt x="2714218" y="309880"/>
                </a:lnTo>
                <a:lnTo>
                  <a:pt x="2726665" y="309605"/>
                </a:lnTo>
                <a:lnTo>
                  <a:pt x="2739362" y="308748"/>
                </a:lnTo>
                <a:lnTo>
                  <a:pt x="2751683" y="307340"/>
                </a:lnTo>
                <a:lnTo>
                  <a:pt x="2773617" y="303295"/>
                </a:lnTo>
                <a:lnTo>
                  <a:pt x="2785465" y="300228"/>
                </a:lnTo>
                <a:lnTo>
                  <a:pt x="2785465" y="253111"/>
                </a:lnTo>
                <a:lnTo>
                  <a:pt x="2777553" y="255553"/>
                </a:lnTo>
                <a:lnTo>
                  <a:pt x="2765286" y="258622"/>
                </a:lnTo>
                <a:lnTo>
                  <a:pt x="2752445" y="260985"/>
                </a:lnTo>
                <a:lnTo>
                  <a:pt x="2742949" y="262229"/>
                </a:lnTo>
                <a:lnTo>
                  <a:pt x="2730260" y="263296"/>
                </a:lnTo>
                <a:lnTo>
                  <a:pt x="2717774" y="263652"/>
                </a:lnTo>
                <a:lnTo>
                  <a:pt x="2712604" y="263567"/>
                </a:lnTo>
                <a:lnTo>
                  <a:pt x="2699360" y="262515"/>
                </a:lnTo>
                <a:lnTo>
                  <a:pt x="2686986" y="260257"/>
                </a:lnTo>
                <a:lnTo>
                  <a:pt x="2675483" y="256794"/>
                </a:lnTo>
                <a:lnTo>
                  <a:pt x="2664018" y="251770"/>
                </a:lnTo>
                <a:lnTo>
                  <a:pt x="2653284" y="244971"/>
                </a:lnTo>
                <a:lnTo>
                  <a:pt x="2643860" y="236601"/>
                </a:lnTo>
                <a:lnTo>
                  <a:pt x="2635667" y="226622"/>
                </a:lnTo>
                <a:lnTo>
                  <a:pt x="2629202" y="215657"/>
                </a:lnTo>
                <a:lnTo>
                  <a:pt x="2624048" y="203327"/>
                </a:lnTo>
                <a:lnTo>
                  <a:pt x="2621724" y="195623"/>
                </a:lnTo>
                <a:lnTo>
                  <a:pt x="2619205" y="183660"/>
                </a:lnTo>
                <a:lnTo>
                  <a:pt x="2617694" y="170771"/>
                </a:lnTo>
                <a:close/>
              </a:path>
              <a:path w="5998946" h="309880">
                <a:moveTo>
                  <a:pt x="1987058" y="308114"/>
                </a:moveTo>
                <a:lnTo>
                  <a:pt x="1999563" y="305828"/>
                </a:lnTo>
                <a:lnTo>
                  <a:pt x="2011445" y="302607"/>
                </a:lnTo>
                <a:lnTo>
                  <a:pt x="2022703" y="298450"/>
                </a:lnTo>
                <a:lnTo>
                  <a:pt x="2038983" y="290387"/>
                </a:lnTo>
                <a:lnTo>
                  <a:pt x="2049667" y="283414"/>
                </a:lnTo>
                <a:lnTo>
                  <a:pt x="2059480" y="275472"/>
                </a:lnTo>
                <a:lnTo>
                  <a:pt x="2068423" y="266573"/>
                </a:lnTo>
                <a:lnTo>
                  <a:pt x="2079716" y="252257"/>
                </a:lnTo>
                <a:lnTo>
                  <a:pt x="2086338" y="241501"/>
                </a:lnTo>
                <a:lnTo>
                  <a:pt x="2092060" y="229938"/>
                </a:lnTo>
                <a:lnTo>
                  <a:pt x="2096871" y="217551"/>
                </a:lnTo>
                <a:lnTo>
                  <a:pt x="2100284" y="206067"/>
                </a:lnTo>
                <a:lnTo>
                  <a:pt x="2102995" y="193971"/>
                </a:lnTo>
                <a:lnTo>
                  <a:pt x="2104947" y="181410"/>
                </a:lnTo>
                <a:lnTo>
                  <a:pt x="2106127" y="168395"/>
                </a:lnTo>
                <a:lnTo>
                  <a:pt x="2106523" y="154940"/>
                </a:lnTo>
                <a:lnTo>
                  <a:pt x="2106136" y="141640"/>
                </a:lnTo>
                <a:lnTo>
                  <a:pt x="2104965" y="128620"/>
                </a:lnTo>
                <a:lnTo>
                  <a:pt x="2103023" y="116053"/>
                </a:lnTo>
                <a:lnTo>
                  <a:pt x="2100321" y="103952"/>
                </a:lnTo>
                <a:lnTo>
                  <a:pt x="2096871" y="92329"/>
                </a:lnTo>
                <a:lnTo>
                  <a:pt x="2089524" y="74544"/>
                </a:lnTo>
                <a:lnTo>
                  <a:pt x="2083385" y="63342"/>
                </a:lnTo>
                <a:lnTo>
                  <a:pt x="2076348" y="52927"/>
                </a:lnTo>
                <a:lnTo>
                  <a:pt x="2068423" y="43307"/>
                </a:lnTo>
                <a:lnTo>
                  <a:pt x="2055770" y="31232"/>
                </a:lnTo>
                <a:lnTo>
                  <a:pt x="2045618" y="23691"/>
                </a:lnTo>
                <a:lnTo>
                  <a:pt x="2034596" y="17096"/>
                </a:lnTo>
                <a:lnTo>
                  <a:pt x="2022703" y="11430"/>
                </a:lnTo>
                <a:lnTo>
                  <a:pt x="2012108" y="7486"/>
                </a:lnTo>
                <a:lnTo>
                  <a:pt x="2000262" y="4210"/>
                </a:lnTo>
                <a:lnTo>
                  <a:pt x="1987792" y="1871"/>
                </a:lnTo>
                <a:lnTo>
                  <a:pt x="1974699" y="467"/>
                </a:lnTo>
                <a:lnTo>
                  <a:pt x="1960981" y="0"/>
                </a:lnTo>
                <a:lnTo>
                  <a:pt x="1948034" y="415"/>
                </a:lnTo>
                <a:lnTo>
                  <a:pt x="1934904" y="1765"/>
                </a:lnTo>
                <a:lnTo>
                  <a:pt x="1922399" y="4051"/>
                </a:lnTo>
                <a:lnTo>
                  <a:pt x="1910517" y="7272"/>
                </a:lnTo>
                <a:lnTo>
                  <a:pt x="1899259" y="11430"/>
                </a:lnTo>
                <a:lnTo>
                  <a:pt x="1882831" y="19585"/>
                </a:lnTo>
                <a:lnTo>
                  <a:pt x="1872142" y="26536"/>
                </a:lnTo>
                <a:lnTo>
                  <a:pt x="1862339" y="34438"/>
                </a:lnTo>
                <a:lnTo>
                  <a:pt x="1853412" y="43307"/>
                </a:lnTo>
                <a:lnTo>
                  <a:pt x="1842231" y="57614"/>
                </a:lnTo>
                <a:lnTo>
                  <a:pt x="1835626" y="68405"/>
                </a:lnTo>
                <a:lnTo>
                  <a:pt x="1829907" y="79979"/>
                </a:lnTo>
                <a:lnTo>
                  <a:pt x="1825091" y="92329"/>
                </a:lnTo>
                <a:lnTo>
                  <a:pt x="1821629" y="103812"/>
                </a:lnTo>
                <a:lnTo>
                  <a:pt x="1818912" y="115908"/>
                </a:lnTo>
                <a:lnTo>
                  <a:pt x="1816978" y="128469"/>
                </a:lnTo>
                <a:lnTo>
                  <a:pt x="1815823" y="141484"/>
                </a:lnTo>
                <a:lnTo>
                  <a:pt x="1815439" y="154940"/>
                </a:lnTo>
                <a:lnTo>
                  <a:pt x="1815814" y="168239"/>
                </a:lnTo>
                <a:lnTo>
                  <a:pt x="1816960" y="181259"/>
                </a:lnTo>
                <a:lnTo>
                  <a:pt x="1818885" y="193826"/>
                </a:lnTo>
                <a:lnTo>
                  <a:pt x="1821593" y="205927"/>
                </a:lnTo>
                <a:lnTo>
                  <a:pt x="1825091" y="217551"/>
                </a:lnTo>
                <a:lnTo>
                  <a:pt x="1832415" y="235353"/>
                </a:lnTo>
                <a:lnTo>
                  <a:pt x="1838542" y="246555"/>
                </a:lnTo>
                <a:lnTo>
                  <a:pt x="1845546" y="256956"/>
                </a:lnTo>
                <a:lnTo>
                  <a:pt x="1853412" y="266573"/>
                </a:lnTo>
                <a:lnTo>
                  <a:pt x="1866124" y="278718"/>
                </a:lnTo>
                <a:lnTo>
                  <a:pt x="1876277" y="286266"/>
                </a:lnTo>
                <a:lnTo>
                  <a:pt x="1876084" y="193806"/>
                </a:lnTo>
                <a:lnTo>
                  <a:pt x="1873780" y="181808"/>
                </a:lnTo>
                <a:lnTo>
                  <a:pt x="1872408" y="168852"/>
                </a:lnTo>
                <a:lnTo>
                  <a:pt x="1871954" y="154940"/>
                </a:lnTo>
                <a:lnTo>
                  <a:pt x="1872234" y="143925"/>
                </a:lnTo>
                <a:lnTo>
                  <a:pt x="1873409" y="130765"/>
                </a:lnTo>
                <a:lnTo>
                  <a:pt x="1875512" y="118561"/>
                </a:lnTo>
                <a:lnTo>
                  <a:pt x="1878558" y="107315"/>
                </a:lnTo>
                <a:lnTo>
                  <a:pt x="1883783" y="94043"/>
                </a:lnTo>
                <a:lnTo>
                  <a:pt x="1889896" y="82910"/>
                </a:lnTo>
                <a:lnTo>
                  <a:pt x="1897100" y="73279"/>
                </a:lnTo>
                <a:lnTo>
                  <a:pt x="1903789" y="66417"/>
                </a:lnTo>
                <a:lnTo>
                  <a:pt x="1913931" y="58754"/>
                </a:lnTo>
                <a:lnTo>
                  <a:pt x="1925294" y="52959"/>
                </a:lnTo>
                <a:lnTo>
                  <a:pt x="1935335" y="49539"/>
                </a:lnTo>
                <a:lnTo>
                  <a:pt x="1947769" y="47061"/>
                </a:lnTo>
                <a:lnTo>
                  <a:pt x="1960981" y="46228"/>
                </a:lnTo>
                <a:lnTo>
                  <a:pt x="1972384" y="46844"/>
                </a:lnTo>
                <a:lnTo>
                  <a:pt x="1984929" y="49093"/>
                </a:lnTo>
                <a:lnTo>
                  <a:pt x="1996668" y="52959"/>
                </a:lnTo>
                <a:lnTo>
                  <a:pt x="2005155" y="57047"/>
                </a:lnTo>
                <a:lnTo>
                  <a:pt x="2015619" y="64214"/>
                </a:lnTo>
                <a:lnTo>
                  <a:pt x="2024862" y="73279"/>
                </a:lnTo>
                <a:lnTo>
                  <a:pt x="2032381" y="83452"/>
                </a:lnTo>
                <a:lnTo>
                  <a:pt x="2038410" y="94661"/>
                </a:lnTo>
                <a:lnTo>
                  <a:pt x="2043404" y="107315"/>
                </a:lnTo>
                <a:lnTo>
                  <a:pt x="2045878" y="116073"/>
                </a:lnTo>
                <a:lnTo>
                  <a:pt x="2048182" y="128071"/>
                </a:lnTo>
                <a:lnTo>
                  <a:pt x="2049554" y="141027"/>
                </a:lnTo>
                <a:lnTo>
                  <a:pt x="2050008" y="154940"/>
                </a:lnTo>
                <a:lnTo>
                  <a:pt x="2049728" y="165954"/>
                </a:lnTo>
                <a:lnTo>
                  <a:pt x="2048553" y="179114"/>
                </a:lnTo>
                <a:lnTo>
                  <a:pt x="2046450" y="191318"/>
                </a:lnTo>
                <a:lnTo>
                  <a:pt x="2043404" y="202565"/>
                </a:lnTo>
                <a:lnTo>
                  <a:pt x="2038123" y="215892"/>
                </a:lnTo>
                <a:lnTo>
                  <a:pt x="2032038" y="226996"/>
                </a:lnTo>
                <a:lnTo>
                  <a:pt x="2024862" y="236601"/>
                </a:lnTo>
                <a:lnTo>
                  <a:pt x="2018214" y="243293"/>
                </a:lnTo>
                <a:lnTo>
                  <a:pt x="2008054" y="250958"/>
                </a:lnTo>
                <a:lnTo>
                  <a:pt x="1996668" y="256794"/>
                </a:lnTo>
                <a:lnTo>
                  <a:pt x="1986611" y="260301"/>
                </a:lnTo>
                <a:lnTo>
                  <a:pt x="1974185" y="262814"/>
                </a:lnTo>
                <a:lnTo>
                  <a:pt x="1960981" y="263652"/>
                </a:lnTo>
                <a:lnTo>
                  <a:pt x="1949562" y="263030"/>
                </a:lnTo>
                <a:lnTo>
                  <a:pt x="1937025" y="260749"/>
                </a:lnTo>
                <a:lnTo>
                  <a:pt x="1925294" y="256794"/>
                </a:lnTo>
                <a:lnTo>
                  <a:pt x="1916854" y="252714"/>
                </a:lnTo>
                <a:lnTo>
                  <a:pt x="1906364" y="245531"/>
                </a:lnTo>
                <a:lnTo>
                  <a:pt x="1897100" y="236601"/>
                </a:lnTo>
                <a:lnTo>
                  <a:pt x="1889552" y="226457"/>
                </a:lnTo>
                <a:lnTo>
                  <a:pt x="1883496" y="215275"/>
                </a:lnTo>
                <a:lnTo>
                  <a:pt x="1887319" y="292846"/>
                </a:lnTo>
                <a:lnTo>
                  <a:pt x="1899259" y="298450"/>
                </a:lnTo>
                <a:lnTo>
                  <a:pt x="1909854" y="302393"/>
                </a:lnTo>
                <a:lnTo>
                  <a:pt x="1921700" y="305669"/>
                </a:lnTo>
                <a:lnTo>
                  <a:pt x="1934170" y="308008"/>
                </a:lnTo>
                <a:lnTo>
                  <a:pt x="1947264" y="309412"/>
                </a:lnTo>
                <a:lnTo>
                  <a:pt x="1960981" y="309880"/>
                </a:lnTo>
                <a:lnTo>
                  <a:pt x="1973928" y="309464"/>
                </a:lnTo>
                <a:lnTo>
                  <a:pt x="1987058" y="308114"/>
                </a:lnTo>
                <a:close/>
              </a:path>
              <a:path w="5998946" h="309880">
                <a:moveTo>
                  <a:pt x="1878558" y="202565"/>
                </a:moveTo>
                <a:lnTo>
                  <a:pt x="1876084" y="193806"/>
                </a:lnTo>
                <a:lnTo>
                  <a:pt x="1876277" y="286266"/>
                </a:lnTo>
                <a:lnTo>
                  <a:pt x="1887319" y="292846"/>
                </a:lnTo>
                <a:lnTo>
                  <a:pt x="1883496" y="215275"/>
                </a:lnTo>
                <a:lnTo>
                  <a:pt x="1878558" y="202565"/>
                </a:lnTo>
                <a:close/>
              </a:path>
              <a:path w="5998946" h="309880">
                <a:moveTo>
                  <a:pt x="1479266" y="170771"/>
                </a:moveTo>
                <a:lnTo>
                  <a:pt x="1478762" y="156972"/>
                </a:lnTo>
                <a:lnTo>
                  <a:pt x="1479064" y="146369"/>
                </a:lnTo>
                <a:lnTo>
                  <a:pt x="1480381" y="133296"/>
                </a:lnTo>
                <a:lnTo>
                  <a:pt x="1482768" y="121082"/>
                </a:lnTo>
                <a:lnTo>
                  <a:pt x="1486255" y="109728"/>
                </a:lnTo>
                <a:lnTo>
                  <a:pt x="1492762" y="95243"/>
                </a:lnTo>
                <a:lnTo>
                  <a:pt x="1499464" y="84515"/>
                </a:lnTo>
                <a:lnTo>
                  <a:pt x="1507337" y="75057"/>
                </a:lnTo>
                <a:lnTo>
                  <a:pt x="1517342" y="66112"/>
                </a:lnTo>
                <a:lnTo>
                  <a:pt x="1527962" y="59147"/>
                </a:lnTo>
                <a:lnTo>
                  <a:pt x="1539722" y="53594"/>
                </a:lnTo>
                <a:lnTo>
                  <a:pt x="1555131" y="48913"/>
                </a:lnTo>
                <a:lnTo>
                  <a:pt x="1567725" y="46895"/>
                </a:lnTo>
                <a:lnTo>
                  <a:pt x="1580997" y="46228"/>
                </a:lnTo>
                <a:lnTo>
                  <a:pt x="1585667" y="46285"/>
                </a:lnTo>
                <a:lnTo>
                  <a:pt x="1598247" y="46995"/>
                </a:lnTo>
                <a:lnTo>
                  <a:pt x="1611096" y="48514"/>
                </a:lnTo>
                <a:lnTo>
                  <a:pt x="1619165" y="49835"/>
                </a:lnTo>
                <a:lnTo>
                  <a:pt x="1631419" y="52587"/>
                </a:lnTo>
                <a:lnTo>
                  <a:pt x="1644370" y="56261"/>
                </a:lnTo>
                <a:lnTo>
                  <a:pt x="1644370" y="9779"/>
                </a:lnTo>
                <a:lnTo>
                  <a:pt x="1626905" y="5004"/>
                </a:lnTo>
                <a:lnTo>
                  <a:pt x="1613763" y="2540"/>
                </a:lnTo>
                <a:lnTo>
                  <a:pt x="1590973" y="325"/>
                </a:lnTo>
                <a:lnTo>
                  <a:pt x="1577822" y="0"/>
                </a:lnTo>
                <a:lnTo>
                  <a:pt x="1573345" y="67"/>
                </a:lnTo>
                <a:lnTo>
                  <a:pt x="1559850" y="847"/>
                </a:lnTo>
                <a:lnTo>
                  <a:pt x="1546913" y="2488"/>
                </a:lnTo>
                <a:lnTo>
                  <a:pt x="1534530" y="4989"/>
                </a:lnTo>
                <a:lnTo>
                  <a:pt x="1522694" y="8350"/>
                </a:lnTo>
                <a:lnTo>
                  <a:pt x="1511401" y="12573"/>
                </a:lnTo>
                <a:lnTo>
                  <a:pt x="1491653" y="22484"/>
                </a:lnTo>
                <a:lnTo>
                  <a:pt x="1481053" y="29539"/>
                </a:lnTo>
                <a:lnTo>
                  <a:pt x="1471340" y="37451"/>
                </a:lnTo>
                <a:lnTo>
                  <a:pt x="1462506" y="46228"/>
                </a:lnTo>
                <a:lnTo>
                  <a:pt x="1449919" y="62246"/>
                </a:lnTo>
                <a:lnTo>
                  <a:pt x="1443304" y="73051"/>
                </a:lnTo>
                <a:lnTo>
                  <a:pt x="1437546" y="84603"/>
                </a:lnTo>
                <a:lnTo>
                  <a:pt x="1432661" y="96901"/>
                </a:lnTo>
                <a:lnTo>
                  <a:pt x="1428746" y="109365"/>
                </a:lnTo>
                <a:lnTo>
                  <a:pt x="1425894" y="121531"/>
                </a:lnTo>
                <a:lnTo>
                  <a:pt x="1423864" y="134068"/>
                </a:lnTo>
                <a:lnTo>
                  <a:pt x="1422650" y="146980"/>
                </a:lnTo>
                <a:lnTo>
                  <a:pt x="1422247" y="160274"/>
                </a:lnTo>
                <a:lnTo>
                  <a:pt x="1422540" y="171772"/>
                </a:lnTo>
                <a:lnTo>
                  <a:pt x="1423640" y="184833"/>
                </a:lnTo>
                <a:lnTo>
                  <a:pt x="1425562" y="197400"/>
                </a:lnTo>
                <a:lnTo>
                  <a:pt x="1428313" y="209487"/>
                </a:lnTo>
                <a:lnTo>
                  <a:pt x="1431899" y="221107"/>
                </a:lnTo>
                <a:lnTo>
                  <a:pt x="1438958" y="237698"/>
                </a:lnTo>
                <a:lnTo>
                  <a:pt x="1445280" y="248768"/>
                </a:lnTo>
                <a:lnTo>
                  <a:pt x="1452619" y="259025"/>
                </a:lnTo>
                <a:lnTo>
                  <a:pt x="1460982" y="268478"/>
                </a:lnTo>
                <a:lnTo>
                  <a:pt x="1474815" y="280631"/>
                </a:lnTo>
                <a:lnTo>
                  <a:pt x="1485280" y="287665"/>
                </a:lnTo>
                <a:lnTo>
                  <a:pt x="1496711" y="293813"/>
                </a:lnTo>
                <a:lnTo>
                  <a:pt x="1509115" y="299085"/>
                </a:lnTo>
                <a:lnTo>
                  <a:pt x="1523938" y="303791"/>
                </a:lnTo>
                <a:lnTo>
                  <a:pt x="1535931" y="306462"/>
                </a:lnTo>
                <a:lnTo>
                  <a:pt x="1548571" y="308364"/>
                </a:lnTo>
                <a:lnTo>
                  <a:pt x="1561857" y="309501"/>
                </a:lnTo>
                <a:lnTo>
                  <a:pt x="1575790" y="309880"/>
                </a:lnTo>
                <a:lnTo>
                  <a:pt x="1588237" y="309605"/>
                </a:lnTo>
                <a:lnTo>
                  <a:pt x="1600934" y="308748"/>
                </a:lnTo>
                <a:lnTo>
                  <a:pt x="1613255" y="307340"/>
                </a:lnTo>
                <a:lnTo>
                  <a:pt x="1635189" y="303295"/>
                </a:lnTo>
                <a:lnTo>
                  <a:pt x="1647037" y="300228"/>
                </a:lnTo>
                <a:lnTo>
                  <a:pt x="1647037" y="253111"/>
                </a:lnTo>
                <a:lnTo>
                  <a:pt x="1639125" y="255553"/>
                </a:lnTo>
                <a:lnTo>
                  <a:pt x="1626858" y="258622"/>
                </a:lnTo>
                <a:lnTo>
                  <a:pt x="1614017" y="260985"/>
                </a:lnTo>
                <a:lnTo>
                  <a:pt x="1604521" y="262229"/>
                </a:lnTo>
                <a:lnTo>
                  <a:pt x="1591832" y="263296"/>
                </a:lnTo>
                <a:lnTo>
                  <a:pt x="1579346" y="263652"/>
                </a:lnTo>
                <a:lnTo>
                  <a:pt x="1574176" y="263567"/>
                </a:lnTo>
                <a:lnTo>
                  <a:pt x="1560932" y="262515"/>
                </a:lnTo>
                <a:lnTo>
                  <a:pt x="1548558" y="260257"/>
                </a:lnTo>
                <a:lnTo>
                  <a:pt x="1537055" y="256794"/>
                </a:lnTo>
                <a:lnTo>
                  <a:pt x="1525590" y="251770"/>
                </a:lnTo>
                <a:lnTo>
                  <a:pt x="1514856" y="244971"/>
                </a:lnTo>
                <a:lnTo>
                  <a:pt x="1505432" y="236601"/>
                </a:lnTo>
                <a:lnTo>
                  <a:pt x="1497239" y="226622"/>
                </a:lnTo>
                <a:lnTo>
                  <a:pt x="1490774" y="215657"/>
                </a:lnTo>
                <a:lnTo>
                  <a:pt x="1485620" y="203327"/>
                </a:lnTo>
                <a:lnTo>
                  <a:pt x="1483296" y="195623"/>
                </a:lnTo>
                <a:lnTo>
                  <a:pt x="1480777" y="183660"/>
                </a:lnTo>
                <a:lnTo>
                  <a:pt x="1479266" y="170771"/>
                </a:lnTo>
                <a:close/>
              </a:path>
              <a:path w="5998946" h="309880">
                <a:moveTo>
                  <a:pt x="432529" y="308114"/>
                </a:moveTo>
                <a:lnTo>
                  <a:pt x="445034" y="305828"/>
                </a:lnTo>
                <a:lnTo>
                  <a:pt x="456928" y="302607"/>
                </a:lnTo>
                <a:lnTo>
                  <a:pt x="468210" y="298450"/>
                </a:lnTo>
                <a:lnTo>
                  <a:pt x="484552" y="290373"/>
                </a:lnTo>
                <a:lnTo>
                  <a:pt x="495240" y="283402"/>
                </a:lnTo>
                <a:lnTo>
                  <a:pt x="505050" y="275466"/>
                </a:lnTo>
                <a:lnTo>
                  <a:pt x="513981" y="266573"/>
                </a:lnTo>
                <a:lnTo>
                  <a:pt x="525218" y="252285"/>
                </a:lnTo>
                <a:lnTo>
                  <a:pt x="531818" y="241521"/>
                </a:lnTo>
                <a:lnTo>
                  <a:pt x="537521" y="229949"/>
                </a:lnTo>
                <a:lnTo>
                  <a:pt x="542328" y="217551"/>
                </a:lnTo>
                <a:lnTo>
                  <a:pt x="545798" y="206059"/>
                </a:lnTo>
                <a:lnTo>
                  <a:pt x="548530" y="193965"/>
                </a:lnTo>
                <a:lnTo>
                  <a:pt x="550482" y="181406"/>
                </a:lnTo>
                <a:lnTo>
                  <a:pt x="551653" y="168393"/>
                </a:lnTo>
                <a:lnTo>
                  <a:pt x="552043" y="154940"/>
                </a:lnTo>
                <a:lnTo>
                  <a:pt x="551661" y="141632"/>
                </a:lnTo>
                <a:lnTo>
                  <a:pt x="550499" y="128614"/>
                </a:lnTo>
                <a:lnTo>
                  <a:pt x="548556" y="116049"/>
                </a:lnTo>
                <a:lnTo>
                  <a:pt x="545832" y="103950"/>
                </a:lnTo>
                <a:lnTo>
                  <a:pt x="542328" y="92329"/>
                </a:lnTo>
                <a:lnTo>
                  <a:pt x="535016" y="74575"/>
                </a:lnTo>
                <a:lnTo>
                  <a:pt x="528901" y="63362"/>
                </a:lnTo>
                <a:lnTo>
                  <a:pt x="521890" y="52936"/>
                </a:lnTo>
                <a:lnTo>
                  <a:pt x="513981" y="43307"/>
                </a:lnTo>
                <a:lnTo>
                  <a:pt x="501310" y="31214"/>
                </a:lnTo>
                <a:lnTo>
                  <a:pt x="491156" y="23681"/>
                </a:lnTo>
                <a:lnTo>
                  <a:pt x="480123" y="17092"/>
                </a:lnTo>
                <a:lnTo>
                  <a:pt x="468210" y="11430"/>
                </a:lnTo>
                <a:lnTo>
                  <a:pt x="457592" y="7486"/>
                </a:lnTo>
                <a:lnTo>
                  <a:pt x="445733" y="4210"/>
                </a:lnTo>
                <a:lnTo>
                  <a:pt x="433263" y="1871"/>
                </a:lnTo>
                <a:lnTo>
                  <a:pt x="420181" y="467"/>
                </a:lnTo>
                <a:lnTo>
                  <a:pt x="406488" y="0"/>
                </a:lnTo>
                <a:lnTo>
                  <a:pt x="393548" y="416"/>
                </a:lnTo>
                <a:lnTo>
                  <a:pt x="380430" y="1766"/>
                </a:lnTo>
                <a:lnTo>
                  <a:pt x="367926" y="4052"/>
                </a:lnTo>
                <a:lnTo>
                  <a:pt x="356034" y="7273"/>
                </a:lnTo>
                <a:lnTo>
                  <a:pt x="344754" y="11430"/>
                </a:lnTo>
                <a:lnTo>
                  <a:pt x="328424" y="19559"/>
                </a:lnTo>
                <a:lnTo>
                  <a:pt x="317734" y="26517"/>
                </a:lnTo>
                <a:lnTo>
                  <a:pt x="307924" y="34427"/>
                </a:lnTo>
                <a:lnTo>
                  <a:pt x="298996" y="43307"/>
                </a:lnTo>
                <a:lnTo>
                  <a:pt x="287747" y="57625"/>
                </a:lnTo>
                <a:lnTo>
                  <a:pt x="281146" y="68412"/>
                </a:lnTo>
                <a:lnTo>
                  <a:pt x="275442" y="79983"/>
                </a:lnTo>
                <a:lnTo>
                  <a:pt x="270637" y="92329"/>
                </a:lnTo>
                <a:lnTo>
                  <a:pt x="267173" y="103818"/>
                </a:lnTo>
                <a:lnTo>
                  <a:pt x="264444" y="115913"/>
                </a:lnTo>
                <a:lnTo>
                  <a:pt x="262494" y="128473"/>
                </a:lnTo>
                <a:lnTo>
                  <a:pt x="261324" y="141486"/>
                </a:lnTo>
                <a:lnTo>
                  <a:pt x="260934" y="154940"/>
                </a:lnTo>
                <a:lnTo>
                  <a:pt x="261315" y="168246"/>
                </a:lnTo>
                <a:lnTo>
                  <a:pt x="262477" y="181264"/>
                </a:lnTo>
                <a:lnTo>
                  <a:pt x="264418" y="193829"/>
                </a:lnTo>
                <a:lnTo>
                  <a:pt x="267138" y="205928"/>
                </a:lnTo>
                <a:lnTo>
                  <a:pt x="270637" y="217551"/>
                </a:lnTo>
                <a:lnTo>
                  <a:pt x="277951" y="235364"/>
                </a:lnTo>
                <a:lnTo>
                  <a:pt x="284067" y="246562"/>
                </a:lnTo>
                <a:lnTo>
                  <a:pt x="291081" y="256959"/>
                </a:lnTo>
                <a:lnTo>
                  <a:pt x="298996" y="266573"/>
                </a:lnTo>
                <a:lnTo>
                  <a:pt x="311655" y="278686"/>
                </a:lnTo>
                <a:lnTo>
                  <a:pt x="321810" y="286247"/>
                </a:lnTo>
                <a:lnTo>
                  <a:pt x="321613" y="193798"/>
                </a:lnTo>
                <a:lnTo>
                  <a:pt x="319279" y="181801"/>
                </a:lnTo>
                <a:lnTo>
                  <a:pt x="317878" y="168849"/>
                </a:lnTo>
                <a:lnTo>
                  <a:pt x="317411" y="154940"/>
                </a:lnTo>
                <a:lnTo>
                  <a:pt x="317700" y="143915"/>
                </a:lnTo>
                <a:lnTo>
                  <a:pt x="318902" y="130758"/>
                </a:lnTo>
                <a:lnTo>
                  <a:pt x="321037" y="118558"/>
                </a:lnTo>
                <a:lnTo>
                  <a:pt x="324103" y="107315"/>
                </a:lnTo>
                <a:lnTo>
                  <a:pt x="329331" y="94047"/>
                </a:lnTo>
                <a:lnTo>
                  <a:pt x="335431" y="82912"/>
                </a:lnTo>
                <a:lnTo>
                  <a:pt x="342633" y="73279"/>
                </a:lnTo>
                <a:lnTo>
                  <a:pt x="349303" y="66443"/>
                </a:lnTo>
                <a:lnTo>
                  <a:pt x="359438" y="58764"/>
                </a:lnTo>
                <a:lnTo>
                  <a:pt x="370763" y="52959"/>
                </a:lnTo>
                <a:lnTo>
                  <a:pt x="380871" y="49532"/>
                </a:lnTo>
                <a:lnTo>
                  <a:pt x="393297" y="47059"/>
                </a:lnTo>
                <a:lnTo>
                  <a:pt x="406488" y="46228"/>
                </a:lnTo>
                <a:lnTo>
                  <a:pt x="417897" y="46846"/>
                </a:lnTo>
                <a:lnTo>
                  <a:pt x="430432" y="49095"/>
                </a:lnTo>
                <a:lnTo>
                  <a:pt x="442201" y="52959"/>
                </a:lnTo>
                <a:lnTo>
                  <a:pt x="450620" y="57028"/>
                </a:lnTo>
                <a:lnTo>
                  <a:pt x="461075" y="64202"/>
                </a:lnTo>
                <a:lnTo>
                  <a:pt x="470331" y="73279"/>
                </a:lnTo>
                <a:lnTo>
                  <a:pt x="477877" y="83448"/>
                </a:lnTo>
                <a:lnTo>
                  <a:pt x="483922" y="94659"/>
                </a:lnTo>
                <a:lnTo>
                  <a:pt x="488861" y="107315"/>
                </a:lnTo>
                <a:lnTo>
                  <a:pt x="491356" y="116081"/>
                </a:lnTo>
                <a:lnTo>
                  <a:pt x="493690" y="128078"/>
                </a:lnTo>
                <a:lnTo>
                  <a:pt x="495088" y="141030"/>
                </a:lnTo>
                <a:lnTo>
                  <a:pt x="495553" y="154940"/>
                </a:lnTo>
                <a:lnTo>
                  <a:pt x="495265" y="165964"/>
                </a:lnTo>
                <a:lnTo>
                  <a:pt x="494066" y="179121"/>
                </a:lnTo>
                <a:lnTo>
                  <a:pt x="491932" y="191321"/>
                </a:lnTo>
                <a:lnTo>
                  <a:pt x="488861" y="202565"/>
                </a:lnTo>
                <a:lnTo>
                  <a:pt x="483639" y="215888"/>
                </a:lnTo>
                <a:lnTo>
                  <a:pt x="477536" y="226994"/>
                </a:lnTo>
                <a:lnTo>
                  <a:pt x="470331" y="236601"/>
                </a:lnTo>
                <a:lnTo>
                  <a:pt x="463709" y="243268"/>
                </a:lnTo>
                <a:lnTo>
                  <a:pt x="453558" y="250948"/>
                </a:lnTo>
                <a:lnTo>
                  <a:pt x="442201" y="256794"/>
                </a:lnTo>
                <a:lnTo>
                  <a:pt x="432092" y="260306"/>
                </a:lnTo>
                <a:lnTo>
                  <a:pt x="419670" y="262815"/>
                </a:lnTo>
                <a:lnTo>
                  <a:pt x="406488" y="263652"/>
                </a:lnTo>
                <a:lnTo>
                  <a:pt x="395049" y="263027"/>
                </a:lnTo>
                <a:lnTo>
                  <a:pt x="382527" y="260746"/>
                </a:lnTo>
                <a:lnTo>
                  <a:pt x="370763" y="256794"/>
                </a:lnTo>
                <a:lnTo>
                  <a:pt x="362399" y="252733"/>
                </a:lnTo>
                <a:lnTo>
                  <a:pt x="351919" y="245543"/>
                </a:lnTo>
                <a:lnTo>
                  <a:pt x="342633" y="236601"/>
                </a:lnTo>
                <a:lnTo>
                  <a:pt x="335091" y="226460"/>
                </a:lnTo>
                <a:lnTo>
                  <a:pt x="329047" y="215276"/>
                </a:lnTo>
                <a:lnTo>
                  <a:pt x="332844" y="292838"/>
                </a:lnTo>
                <a:lnTo>
                  <a:pt x="344754" y="298450"/>
                </a:lnTo>
                <a:lnTo>
                  <a:pt x="355382" y="302396"/>
                </a:lnTo>
                <a:lnTo>
                  <a:pt x="367239" y="305670"/>
                </a:lnTo>
                <a:lnTo>
                  <a:pt x="379709" y="308009"/>
                </a:lnTo>
                <a:lnTo>
                  <a:pt x="392792" y="309412"/>
                </a:lnTo>
                <a:lnTo>
                  <a:pt x="406488" y="309880"/>
                </a:lnTo>
                <a:lnTo>
                  <a:pt x="419412" y="309464"/>
                </a:lnTo>
                <a:lnTo>
                  <a:pt x="432529" y="308114"/>
                </a:lnTo>
                <a:close/>
              </a:path>
              <a:path w="5998946" h="309880">
                <a:moveTo>
                  <a:pt x="324103" y="202565"/>
                </a:moveTo>
                <a:lnTo>
                  <a:pt x="321613" y="193798"/>
                </a:lnTo>
                <a:lnTo>
                  <a:pt x="321810" y="286247"/>
                </a:lnTo>
                <a:lnTo>
                  <a:pt x="332844" y="292838"/>
                </a:lnTo>
                <a:lnTo>
                  <a:pt x="329047" y="215276"/>
                </a:lnTo>
                <a:lnTo>
                  <a:pt x="324103" y="202565"/>
                </a:lnTo>
                <a:close/>
              </a:path>
              <a:path w="5998946" h="309880">
                <a:moveTo>
                  <a:pt x="728899" y="127996"/>
                </a:moveTo>
                <a:lnTo>
                  <a:pt x="713638" y="128651"/>
                </a:lnTo>
                <a:lnTo>
                  <a:pt x="664298" y="128651"/>
                </a:lnTo>
                <a:lnTo>
                  <a:pt x="664298" y="51308"/>
                </a:lnTo>
                <a:lnTo>
                  <a:pt x="717054" y="51308"/>
                </a:lnTo>
                <a:lnTo>
                  <a:pt x="723684" y="51562"/>
                </a:lnTo>
                <a:lnTo>
                  <a:pt x="729043" y="52197"/>
                </a:lnTo>
                <a:lnTo>
                  <a:pt x="734402" y="52705"/>
                </a:lnTo>
                <a:lnTo>
                  <a:pt x="739089" y="53467"/>
                </a:lnTo>
                <a:lnTo>
                  <a:pt x="743102" y="54737"/>
                </a:lnTo>
                <a:lnTo>
                  <a:pt x="752779" y="57658"/>
                </a:lnTo>
                <a:lnTo>
                  <a:pt x="759625" y="62230"/>
                </a:lnTo>
                <a:lnTo>
                  <a:pt x="763638" y="68453"/>
                </a:lnTo>
                <a:lnTo>
                  <a:pt x="767664" y="74676"/>
                </a:lnTo>
                <a:lnTo>
                  <a:pt x="769670" y="81661"/>
                </a:lnTo>
                <a:lnTo>
                  <a:pt x="769670" y="97155"/>
                </a:lnTo>
                <a:lnTo>
                  <a:pt x="767918" y="103886"/>
                </a:lnTo>
                <a:lnTo>
                  <a:pt x="764425" y="109982"/>
                </a:lnTo>
                <a:lnTo>
                  <a:pt x="760933" y="115951"/>
                </a:lnTo>
                <a:lnTo>
                  <a:pt x="755091" y="120650"/>
                </a:lnTo>
                <a:lnTo>
                  <a:pt x="754090" y="178337"/>
                </a:lnTo>
                <a:lnTo>
                  <a:pt x="766559" y="184111"/>
                </a:lnTo>
                <a:lnTo>
                  <a:pt x="775246" y="192278"/>
                </a:lnTo>
                <a:lnTo>
                  <a:pt x="779881" y="198501"/>
                </a:lnTo>
                <a:lnTo>
                  <a:pt x="782167" y="205740"/>
                </a:lnTo>
                <a:lnTo>
                  <a:pt x="788390" y="148462"/>
                </a:lnTo>
                <a:lnTo>
                  <a:pt x="789755" y="146839"/>
                </a:lnTo>
                <a:lnTo>
                  <a:pt x="801285" y="139257"/>
                </a:lnTo>
                <a:lnTo>
                  <a:pt x="810423" y="130519"/>
                </a:lnTo>
                <a:lnTo>
                  <a:pt x="817219" y="120650"/>
                </a:lnTo>
                <a:lnTo>
                  <a:pt x="821767" y="110435"/>
                </a:lnTo>
                <a:lnTo>
                  <a:pt x="824928" y="98159"/>
                </a:lnTo>
                <a:lnTo>
                  <a:pt x="825982" y="85090"/>
                </a:lnTo>
                <a:lnTo>
                  <a:pt x="825982" y="77724"/>
                </a:lnTo>
                <a:lnTo>
                  <a:pt x="822426" y="63246"/>
                </a:lnTo>
                <a:lnTo>
                  <a:pt x="816584" y="49276"/>
                </a:lnTo>
                <a:lnTo>
                  <a:pt x="803511" y="33458"/>
                </a:lnTo>
                <a:lnTo>
                  <a:pt x="793343" y="25146"/>
                </a:lnTo>
                <a:lnTo>
                  <a:pt x="779370" y="17132"/>
                </a:lnTo>
                <a:lnTo>
                  <a:pt x="766991" y="12319"/>
                </a:lnTo>
                <a:lnTo>
                  <a:pt x="753905" y="8957"/>
                </a:lnTo>
                <a:lnTo>
                  <a:pt x="741838" y="7091"/>
                </a:lnTo>
                <a:lnTo>
                  <a:pt x="728339" y="5965"/>
                </a:lnTo>
                <a:lnTo>
                  <a:pt x="713409" y="5587"/>
                </a:lnTo>
                <a:lnTo>
                  <a:pt x="609600" y="5587"/>
                </a:lnTo>
                <a:lnTo>
                  <a:pt x="609600" y="304292"/>
                </a:lnTo>
                <a:lnTo>
                  <a:pt x="696442" y="304292"/>
                </a:lnTo>
                <a:lnTo>
                  <a:pt x="664298" y="258572"/>
                </a:lnTo>
                <a:lnTo>
                  <a:pt x="664298" y="174371"/>
                </a:lnTo>
                <a:lnTo>
                  <a:pt x="725170" y="174371"/>
                </a:lnTo>
                <a:lnTo>
                  <a:pt x="732612" y="174625"/>
                </a:lnTo>
                <a:lnTo>
                  <a:pt x="740900" y="126034"/>
                </a:lnTo>
                <a:lnTo>
                  <a:pt x="728899" y="127996"/>
                </a:lnTo>
                <a:close/>
              </a:path>
              <a:path w="5998946" h="309880">
                <a:moveTo>
                  <a:pt x="725093" y="303784"/>
                </a:moveTo>
                <a:lnTo>
                  <a:pt x="731050" y="303403"/>
                </a:lnTo>
                <a:lnTo>
                  <a:pt x="736409" y="302895"/>
                </a:lnTo>
                <a:lnTo>
                  <a:pt x="741768" y="302260"/>
                </a:lnTo>
                <a:lnTo>
                  <a:pt x="746645" y="301625"/>
                </a:lnTo>
                <a:lnTo>
                  <a:pt x="755421" y="300228"/>
                </a:lnTo>
                <a:lnTo>
                  <a:pt x="763193" y="298450"/>
                </a:lnTo>
                <a:lnTo>
                  <a:pt x="778236" y="293761"/>
                </a:lnTo>
                <a:lnTo>
                  <a:pt x="789808" y="288721"/>
                </a:lnTo>
                <a:lnTo>
                  <a:pt x="799820" y="282829"/>
                </a:lnTo>
                <a:lnTo>
                  <a:pt x="805305" y="278912"/>
                </a:lnTo>
                <a:lnTo>
                  <a:pt x="815104" y="270434"/>
                </a:lnTo>
                <a:lnTo>
                  <a:pt x="823061" y="261366"/>
                </a:lnTo>
                <a:lnTo>
                  <a:pt x="830783" y="248648"/>
                </a:lnTo>
                <a:lnTo>
                  <a:pt x="835253" y="237109"/>
                </a:lnTo>
                <a:lnTo>
                  <a:pt x="837539" y="228727"/>
                </a:lnTo>
                <a:lnTo>
                  <a:pt x="838682" y="220980"/>
                </a:lnTo>
                <a:lnTo>
                  <a:pt x="838682" y="205232"/>
                </a:lnTo>
                <a:lnTo>
                  <a:pt x="837412" y="197485"/>
                </a:lnTo>
                <a:lnTo>
                  <a:pt x="834999" y="190627"/>
                </a:lnTo>
                <a:lnTo>
                  <a:pt x="832459" y="183769"/>
                </a:lnTo>
                <a:lnTo>
                  <a:pt x="829030" y="177673"/>
                </a:lnTo>
                <a:lnTo>
                  <a:pt x="824712" y="172212"/>
                </a:lnTo>
                <a:lnTo>
                  <a:pt x="820267" y="166751"/>
                </a:lnTo>
                <a:lnTo>
                  <a:pt x="815060" y="162179"/>
                </a:lnTo>
                <a:lnTo>
                  <a:pt x="808837" y="158242"/>
                </a:lnTo>
                <a:lnTo>
                  <a:pt x="802614" y="154178"/>
                </a:lnTo>
                <a:lnTo>
                  <a:pt x="795883" y="151003"/>
                </a:lnTo>
                <a:lnTo>
                  <a:pt x="788390" y="148462"/>
                </a:lnTo>
                <a:lnTo>
                  <a:pt x="782167" y="205740"/>
                </a:lnTo>
                <a:lnTo>
                  <a:pt x="782167" y="218821"/>
                </a:lnTo>
                <a:lnTo>
                  <a:pt x="781532" y="223393"/>
                </a:lnTo>
                <a:lnTo>
                  <a:pt x="780135" y="227584"/>
                </a:lnTo>
                <a:lnTo>
                  <a:pt x="778865" y="231902"/>
                </a:lnTo>
                <a:lnTo>
                  <a:pt x="776592" y="235712"/>
                </a:lnTo>
                <a:lnTo>
                  <a:pt x="773468" y="239268"/>
                </a:lnTo>
                <a:lnTo>
                  <a:pt x="770343" y="242697"/>
                </a:lnTo>
                <a:lnTo>
                  <a:pt x="766241" y="245872"/>
                </a:lnTo>
                <a:lnTo>
                  <a:pt x="761187" y="248539"/>
                </a:lnTo>
                <a:lnTo>
                  <a:pt x="756132" y="251333"/>
                </a:lnTo>
                <a:lnTo>
                  <a:pt x="749808" y="253492"/>
                </a:lnTo>
                <a:lnTo>
                  <a:pt x="742213" y="255143"/>
                </a:lnTo>
                <a:lnTo>
                  <a:pt x="737298" y="256412"/>
                </a:lnTo>
                <a:lnTo>
                  <a:pt x="731418" y="257175"/>
                </a:lnTo>
                <a:lnTo>
                  <a:pt x="724573" y="257683"/>
                </a:lnTo>
                <a:lnTo>
                  <a:pt x="717727" y="258318"/>
                </a:lnTo>
                <a:lnTo>
                  <a:pt x="709549" y="258572"/>
                </a:lnTo>
                <a:lnTo>
                  <a:pt x="664298" y="258572"/>
                </a:lnTo>
                <a:lnTo>
                  <a:pt x="696442" y="304292"/>
                </a:lnTo>
                <a:lnTo>
                  <a:pt x="712000" y="304165"/>
                </a:lnTo>
                <a:lnTo>
                  <a:pt x="718553" y="303911"/>
                </a:lnTo>
                <a:lnTo>
                  <a:pt x="725093" y="303784"/>
                </a:lnTo>
                <a:close/>
              </a:path>
              <a:path w="5998946" h="309880">
                <a:moveTo>
                  <a:pt x="732612" y="174625"/>
                </a:moveTo>
                <a:lnTo>
                  <a:pt x="738416" y="175260"/>
                </a:lnTo>
                <a:lnTo>
                  <a:pt x="744220" y="175895"/>
                </a:lnTo>
                <a:lnTo>
                  <a:pt x="749287" y="176784"/>
                </a:lnTo>
                <a:lnTo>
                  <a:pt x="753592" y="178181"/>
                </a:lnTo>
                <a:lnTo>
                  <a:pt x="754090" y="178337"/>
                </a:lnTo>
                <a:lnTo>
                  <a:pt x="755091" y="120650"/>
                </a:lnTo>
                <a:lnTo>
                  <a:pt x="746899" y="124079"/>
                </a:lnTo>
                <a:lnTo>
                  <a:pt x="740900" y="126034"/>
                </a:lnTo>
                <a:lnTo>
                  <a:pt x="732612" y="174625"/>
                </a:lnTo>
                <a:close/>
              </a:path>
              <a:path w="5998946" h="309880">
                <a:moveTo>
                  <a:pt x="5852007" y="258572"/>
                </a:moveTo>
                <a:lnTo>
                  <a:pt x="5852007" y="174371"/>
                </a:lnTo>
                <a:lnTo>
                  <a:pt x="5971260" y="174371"/>
                </a:lnTo>
                <a:lnTo>
                  <a:pt x="5971260" y="128651"/>
                </a:lnTo>
                <a:lnTo>
                  <a:pt x="5852007" y="128651"/>
                </a:lnTo>
                <a:lnTo>
                  <a:pt x="5852007" y="51308"/>
                </a:lnTo>
                <a:lnTo>
                  <a:pt x="5990818" y="51308"/>
                </a:lnTo>
                <a:lnTo>
                  <a:pt x="5990818" y="5587"/>
                </a:lnTo>
                <a:lnTo>
                  <a:pt x="5797270" y="5587"/>
                </a:lnTo>
                <a:lnTo>
                  <a:pt x="5797270" y="304292"/>
                </a:lnTo>
                <a:lnTo>
                  <a:pt x="5998946" y="304292"/>
                </a:lnTo>
                <a:lnTo>
                  <a:pt x="5998946" y="258572"/>
                </a:lnTo>
                <a:lnTo>
                  <a:pt x="5852007" y="258572"/>
                </a:lnTo>
                <a:close/>
              </a:path>
              <a:path w="5998946" h="309880">
                <a:moveTo>
                  <a:pt x="5256123" y="304292"/>
                </a:moveTo>
                <a:lnTo>
                  <a:pt x="5256094" y="162444"/>
                </a:lnTo>
                <a:lnTo>
                  <a:pt x="5255951" y="152121"/>
                </a:lnTo>
                <a:lnTo>
                  <a:pt x="5255689" y="140687"/>
                </a:lnTo>
                <a:lnTo>
                  <a:pt x="5255309" y="128148"/>
                </a:lnTo>
                <a:lnTo>
                  <a:pt x="5254810" y="114508"/>
                </a:lnTo>
                <a:lnTo>
                  <a:pt x="5254192" y="99772"/>
                </a:lnTo>
                <a:lnTo>
                  <a:pt x="5253456" y="83947"/>
                </a:lnTo>
                <a:lnTo>
                  <a:pt x="5254726" y="83947"/>
                </a:lnTo>
                <a:lnTo>
                  <a:pt x="5260053" y="92953"/>
                </a:lnTo>
                <a:lnTo>
                  <a:pt x="5267089" y="104632"/>
                </a:lnTo>
                <a:lnTo>
                  <a:pt x="5274054" y="115939"/>
                </a:lnTo>
                <a:lnTo>
                  <a:pt x="5280952" y="126868"/>
                </a:lnTo>
                <a:lnTo>
                  <a:pt x="5287786" y="137417"/>
                </a:lnTo>
                <a:lnTo>
                  <a:pt x="5294560" y="147583"/>
                </a:lnTo>
                <a:lnTo>
                  <a:pt x="5301277" y="157362"/>
                </a:lnTo>
                <a:lnTo>
                  <a:pt x="5307939" y="166751"/>
                </a:lnTo>
                <a:lnTo>
                  <a:pt x="5405221" y="304292"/>
                </a:lnTo>
                <a:lnTo>
                  <a:pt x="5462625" y="304292"/>
                </a:lnTo>
                <a:lnTo>
                  <a:pt x="5462625" y="5587"/>
                </a:lnTo>
                <a:lnTo>
                  <a:pt x="5407888" y="5587"/>
                </a:lnTo>
                <a:lnTo>
                  <a:pt x="5407916" y="146623"/>
                </a:lnTo>
                <a:lnTo>
                  <a:pt x="5408318" y="167311"/>
                </a:lnTo>
                <a:lnTo>
                  <a:pt x="5408698" y="179771"/>
                </a:lnTo>
                <a:lnTo>
                  <a:pt x="5409198" y="193649"/>
                </a:lnTo>
                <a:lnTo>
                  <a:pt x="5409817" y="208950"/>
                </a:lnTo>
                <a:lnTo>
                  <a:pt x="5410555" y="225679"/>
                </a:lnTo>
                <a:lnTo>
                  <a:pt x="5409285" y="225679"/>
                </a:lnTo>
                <a:lnTo>
                  <a:pt x="5400204" y="210213"/>
                </a:lnTo>
                <a:lnTo>
                  <a:pt x="5394033" y="200149"/>
                </a:lnTo>
                <a:lnTo>
                  <a:pt x="5387450" y="189725"/>
                </a:lnTo>
                <a:lnTo>
                  <a:pt x="5380453" y="178940"/>
                </a:lnTo>
                <a:lnTo>
                  <a:pt x="5373041" y="167791"/>
                </a:lnTo>
                <a:lnTo>
                  <a:pt x="5365210" y="156278"/>
                </a:lnTo>
                <a:lnTo>
                  <a:pt x="5356961" y="144399"/>
                </a:lnTo>
                <a:lnTo>
                  <a:pt x="5258790" y="5587"/>
                </a:lnTo>
                <a:lnTo>
                  <a:pt x="5201386" y="5587"/>
                </a:lnTo>
                <a:lnTo>
                  <a:pt x="5201386" y="304292"/>
                </a:lnTo>
                <a:lnTo>
                  <a:pt x="5256123" y="304292"/>
                </a:lnTo>
                <a:close/>
              </a:path>
              <a:path w="5998946" h="309880">
                <a:moveTo>
                  <a:pt x="4997043" y="258572"/>
                </a:moveTo>
                <a:lnTo>
                  <a:pt x="4997043" y="174371"/>
                </a:lnTo>
                <a:lnTo>
                  <a:pt x="5116296" y="174371"/>
                </a:lnTo>
                <a:lnTo>
                  <a:pt x="5116296" y="128651"/>
                </a:lnTo>
                <a:lnTo>
                  <a:pt x="4997043" y="128651"/>
                </a:lnTo>
                <a:lnTo>
                  <a:pt x="4997043" y="51308"/>
                </a:lnTo>
                <a:lnTo>
                  <a:pt x="5135854" y="51308"/>
                </a:lnTo>
                <a:lnTo>
                  <a:pt x="5135854" y="5587"/>
                </a:lnTo>
                <a:lnTo>
                  <a:pt x="4942306" y="5587"/>
                </a:lnTo>
                <a:lnTo>
                  <a:pt x="4942306" y="304292"/>
                </a:lnTo>
                <a:lnTo>
                  <a:pt x="5143982" y="304292"/>
                </a:lnTo>
                <a:lnTo>
                  <a:pt x="5143982" y="258572"/>
                </a:lnTo>
                <a:lnTo>
                  <a:pt x="4997043" y="258572"/>
                </a:lnTo>
                <a:close/>
              </a:path>
              <a:path w="5998946" h="309880">
                <a:moveTo>
                  <a:pt x="4549114" y="5587"/>
                </a:moveTo>
                <a:lnTo>
                  <a:pt x="4549114" y="304292"/>
                </a:lnTo>
                <a:lnTo>
                  <a:pt x="4603851" y="304292"/>
                </a:lnTo>
                <a:lnTo>
                  <a:pt x="4603851" y="5587"/>
                </a:lnTo>
                <a:lnTo>
                  <a:pt x="4549114" y="5587"/>
                </a:lnTo>
                <a:close/>
              </a:path>
              <a:path w="5998946" h="309880">
                <a:moveTo>
                  <a:pt x="4409107" y="10433"/>
                </a:moveTo>
                <a:lnTo>
                  <a:pt x="4395444" y="8128"/>
                </a:lnTo>
                <a:lnTo>
                  <a:pt x="4391820" y="7689"/>
                </a:lnTo>
                <a:lnTo>
                  <a:pt x="4379616" y="6535"/>
                </a:lnTo>
                <a:lnTo>
                  <a:pt x="4366854" y="5828"/>
                </a:lnTo>
                <a:lnTo>
                  <a:pt x="4356455" y="51308"/>
                </a:lnTo>
                <a:lnTo>
                  <a:pt x="4360940" y="51340"/>
                </a:lnTo>
                <a:lnTo>
                  <a:pt x="4374348" y="51895"/>
                </a:lnTo>
                <a:lnTo>
                  <a:pt x="4385665" y="53086"/>
                </a:lnTo>
                <a:lnTo>
                  <a:pt x="4393539" y="54102"/>
                </a:lnTo>
                <a:lnTo>
                  <a:pt x="4400016" y="55880"/>
                </a:lnTo>
                <a:lnTo>
                  <a:pt x="4405223" y="58293"/>
                </a:lnTo>
                <a:lnTo>
                  <a:pt x="4413351" y="61849"/>
                </a:lnTo>
                <a:lnTo>
                  <a:pt x="4419066" y="66675"/>
                </a:lnTo>
                <a:lnTo>
                  <a:pt x="4422368" y="72898"/>
                </a:lnTo>
                <a:lnTo>
                  <a:pt x="4425670" y="79121"/>
                </a:lnTo>
                <a:lnTo>
                  <a:pt x="4427448" y="86233"/>
                </a:lnTo>
                <a:lnTo>
                  <a:pt x="4427447" y="94585"/>
                </a:lnTo>
                <a:lnTo>
                  <a:pt x="4425788" y="107644"/>
                </a:lnTo>
                <a:lnTo>
                  <a:pt x="4425680" y="176289"/>
                </a:lnTo>
                <a:lnTo>
                  <a:pt x="4438177" y="170694"/>
                </a:lnTo>
                <a:lnTo>
                  <a:pt x="4449110" y="164166"/>
                </a:lnTo>
                <a:lnTo>
                  <a:pt x="4458485" y="156711"/>
                </a:lnTo>
                <a:lnTo>
                  <a:pt x="4466310" y="148336"/>
                </a:lnTo>
                <a:lnTo>
                  <a:pt x="4475521" y="133658"/>
                </a:lnTo>
                <a:lnTo>
                  <a:pt x="4480005" y="121887"/>
                </a:lnTo>
                <a:lnTo>
                  <a:pt x="4482689" y="109127"/>
                </a:lnTo>
                <a:lnTo>
                  <a:pt x="4483582" y="95377"/>
                </a:lnTo>
                <a:lnTo>
                  <a:pt x="4483578" y="94390"/>
                </a:lnTo>
                <a:lnTo>
                  <a:pt x="4482609" y="80367"/>
                </a:lnTo>
                <a:lnTo>
                  <a:pt x="4479924" y="67566"/>
                </a:lnTo>
                <a:lnTo>
                  <a:pt x="4475510" y="56009"/>
                </a:lnTo>
                <a:lnTo>
                  <a:pt x="4469358" y="45720"/>
                </a:lnTo>
                <a:lnTo>
                  <a:pt x="4461649" y="36626"/>
                </a:lnTo>
                <a:lnTo>
                  <a:pt x="4452191" y="28480"/>
                </a:lnTo>
                <a:lnTo>
                  <a:pt x="4441210" y="21567"/>
                </a:lnTo>
                <a:lnTo>
                  <a:pt x="4428718" y="15875"/>
                </a:lnTo>
                <a:lnTo>
                  <a:pt x="4421230" y="13409"/>
                </a:lnTo>
                <a:lnTo>
                  <a:pt x="4409107" y="10433"/>
                </a:lnTo>
                <a:close/>
              </a:path>
              <a:path w="5998946" h="309880">
                <a:moveTo>
                  <a:pt x="4353534" y="5587"/>
                </a:moveTo>
                <a:lnTo>
                  <a:pt x="4262602" y="5587"/>
                </a:lnTo>
                <a:lnTo>
                  <a:pt x="4262602" y="304292"/>
                </a:lnTo>
                <a:lnTo>
                  <a:pt x="4317339" y="304292"/>
                </a:lnTo>
                <a:lnTo>
                  <a:pt x="4317339" y="188595"/>
                </a:lnTo>
                <a:lnTo>
                  <a:pt x="4354804" y="188595"/>
                </a:lnTo>
                <a:lnTo>
                  <a:pt x="4436084" y="304292"/>
                </a:lnTo>
                <a:lnTo>
                  <a:pt x="4501743" y="304292"/>
                </a:lnTo>
                <a:lnTo>
                  <a:pt x="4412843" y="181483"/>
                </a:lnTo>
                <a:lnTo>
                  <a:pt x="4412843" y="180594"/>
                </a:lnTo>
                <a:lnTo>
                  <a:pt x="4425680" y="176289"/>
                </a:lnTo>
                <a:lnTo>
                  <a:pt x="4425788" y="107644"/>
                </a:lnTo>
                <a:lnTo>
                  <a:pt x="4420971" y="119126"/>
                </a:lnTo>
                <a:lnTo>
                  <a:pt x="4419482" y="121433"/>
                </a:lnTo>
                <a:lnTo>
                  <a:pt x="4410840" y="129738"/>
                </a:lnTo>
                <a:lnTo>
                  <a:pt x="4398111" y="136144"/>
                </a:lnTo>
                <a:lnTo>
                  <a:pt x="4392142" y="138430"/>
                </a:lnTo>
                <a:lnTo>
                  <a:pt x="4384903" y="140081"/>
                </a:lnTo>
                <a:lnTo>
                  <a:pt x="4376140" y="141224"/>
                </a:lnTo>
                <a:lnTo>
                  <a:pt x="4370686" y="141837"/>
                </a:lnTo>
                <a:lnTo>
                  <a:pt x="4358438" y="142623"/>
                </a:lnTo>
                <a:lnTo>
                  <a:pt x="4344390" y="142875"/>
                </a:lnTo>
                <a:lnTo>
                  <a:pt x="4317339" y="142875"/>
                </a:lnTo>
                <a:lnTo>
                  <a:pt x="4317339" y="51308"/>
                </a:lnTo>
                <a:lnTo>
                  <a:pt x="4356455" y="51308"/>
                </a:lnTo>
                <a:lnTo>
                  <a:pt x="4366854" y="5828"/>
                </a:lnTo>
                <a:lnTo>
                  <a:pt x="4353534" y="5587"/>
                </a:lnTo>
                <a:close/>
              </a:path>
              <a:path w="5998946" h="309880">
                <a:moveTo>
                  <a:pt x="4122595" y="10433"/>
                </a:moveTo>
                <a:lnTo>
                  <a:pt x="4108932" y="8128"/>
                </a:lnTo>
                <a:lnTo>
                  <a:pt x="4105308" y="7689"/>
                </a:lnTo>
                <a:lnTo>
                  <a:pt x="4093104" y="6535"/>
                </a:lnTo>
                <a:lnTo>
                  <a:pt x="4080342" y="5828"/>
                </a:lnTo>
                <a:lnTo>
                  <a:pt x="4069943" y="51308"/>
                </a:lnTo>
                <a:lnTo>
                  <a:pt x="4074428" y="51340"/>
                </a:lnTo>
                <a:lnTo>
                  <a:pt x="4087836" y="51895"/>
                </a:lnTo>
                <a:lnTo>
                  <a:pt x="4099153" y="53086"/>
                </a:lnTo>
                <a:lnTo>
                  <a:pt x="4107027" y="54102"/>
                </a:lnTo>
                <a:lnTo>
                  <a:pt x="4113504" y="55880"/>
                </a:lnTo>
                <a:lnTo>
                  <a:pt x="4118711" y="58293"/>
                </a:lnTo>
                <a:lnTo>
                  <a:pt x="4126839" y="61849"/>
                </a:lnTo>
                <a:lnTo>
                  <a:pt x="4132554" y="66675"/>
                </a:lnTo>
                <a:lnTo>
                  <a:pt x="4135856" y="72898"/>
                </a:lnTo>
                <a:lnTo>
                  <a:pt x="4139158" y="79121"/>
                </a:lnTo>
                <a:lnTo>
                  <a:pt x="4140936" y="86233"/>
                </a:lnTo>
                <a:lnTo>
                  <a:pt x="4140935" y="94585"/>
                </a:lnTo>
                <a:lnTo>
                  <a:pt x="4139276" y="107644"/>
                </a:lnTo>
                <a:lnTo>
                  <a:pt x="4139168" y="176289"/>
                </a:lnTo>
                <a:lnTo>
                  <a:pt x="4151665" y="170694"/>
                </a:lnTo>
                <a:lnTo>
                  <a:pt x="4162598" y="164166"/>
                </a:lnTo>
                <a:lnTo>
                  <a:pt x="4171973" y="156711"/>
                </a:lnTo>
                <a:lnTo>
                  <a:pt x="4179798" y="148336"/>
                </a:lnTo>
                <a:lnTo>
                  <a:pt x="4189009" y="133658"/>
                </a:lnTo>
                <a:lnTo>
                  <a:pt x="4193493" y="121887"/>
                </a:lnTo>
                <a:lnTo>
                  <a:pt x="4196177" y="109127"/>
                </a:lnTo>
                <a:lnTo>
                  <a:pt x="4197070" y="95377"/>
                </a:lnTo>
                <a:lnTo>
                  <a:pt x="4197066" y="94390"/>
                </a:lnTo>
                <a:lnTo>
                  <a:pt x="4196097" y="80367"/>
                </a:lnTo>
                <a:lnTo>
                  <a:pt x="4193412" y="67566"/>
                </a:lnTo>
                <a:lnTo>
                  <a:pt x="4188998" y="56009"/>
                </a:lnTo>
                <a:lnTo>
                  <a:pt x="4182846" y="45720"/>
                </a:lnTo>
                <a:lnTo>
                  <a:pt x="4175137" y="36626"/>
                </a:lnTo>
                <a:lnTo>
                  <a:pt x="4165679" y="28480"/>
                </a:lnTo>
                <a:lnTo>
                  <a:pt x="4154698" y="21567"/>
                </a:lnTo>
                <a:lnTo>
                  <a:pt x="4142206" y="15875"/>
                </a:lnTo>
                <a:lnTo>
                  <a:pt x="4134718" y="13409"/>
                </a:lnTo>
                <a:lnTo>
                  <a:pt x="4122595" y="10433"/>
                </a:lnTo>
                <a:close/>
              </a:path>
              <a:path w="5998946" h="309880">
                <a:moveTo>
                  <a:pt x="4067022" y="5587"/>
                </a:moveTo>
                <a:lnTo>
                  <a:pt x="3976090" y="5587"/>
                </a:lnTo>
                <a:lnTo>
                  <a:pt x="3976090" y="304292"/>
                </a:lnTo>
                <a:lnTo>
                  <a:pt x="4030827" y="304292"/>
                </a:lnTo>
                <a:lnTo>
                  <a:pt x="4030827" y="188595"/>
                </a:lnTo>
                <a:lnTo>
                  <a:pt x="4068292" y="188595"/>
                </a:lnTo>
                <a:lnTo>
                  <a:pt x="4149572" y="304292"/>
                </a:lnTo>
                <a:lnTo>
                  <a:pt x="4215231" y="304292"/>
                </a:lnTo>
                <a:lnTo>
                  <a:pt x="4126331" y="181483"/>
                </a:lnTo>
                <a:lnTo>
                  <a:pt x="4126331" y="180594"/>
                </a:lnTo>
                <a:lnTo>
                  <a:pt x="4139168" y="176289"/>
                </a:lnTo>
                <a:lnTo>
                  <a:pt x="4139276" y="107644"/>
                </a:lnTo>
                <a:lnTo>
                  <a:pt x="4134459" y="119126"/>
                </a:lnTo>
                <a:lnTo>
                  <a:pt x="4132970" y="121433"/>
                </a:lnTo>
                <a:lnTo>
                  <a:pt x="4124328" y="129738"/>
                </a:lnTo>
                <a:lnTo>
                  <a:pt x="4111599" y="136144"/>
                </a:lnTo>
                <a:lnTo>
                  <a:pt x="4105630" y="138430"/>
                </a:lnTo>
                <a:lnTo>
                  <a:pt x="4098391" y="140081"/>
                </a:lnTo>
                <a:lnTo>
                  <a:pt x="4089628" y="141224"/>
                </a:lnTo>
                <a:lnTo>
                  <a:pt x="4084174" y="141837"/>
                </a:lnTo>
                <a:lnTo>
                  <a:pt x="4071926" y="142623"/>
                </a:lnTo>
                <a:lnTo>
                  <a:pt x="4057878" y="142875"/>
                </a:lnTo>
                <a:lnTo>
                  <a:pt x="4030827" y="142875"/>
                </a:lnTo>
                <a:lnTo>
                  <a:pt x="4030827" y="51308"/>
                </a:lnTo>
                <a:lnTo>
                  <a:pt x="4069943" y="51308"/>
                </a:lnTo>
                <a:lnTo>
                  <a:pt x="4080342" y="5828"/>
                </a:lnTo>
                <a:lnTo>
                  <a:pt x="4067022" y="5587"/>
                </a:lnTo>
                <a:close/>
              </a:path>
              <a:path w="5998946" h="309880">
                <a:moveTo>
                  <a:pt x="3790162" y="77470"/>
                </a:moveTo>
                <a:lnTo>
                  <a:pt x="3791051" y="77470"/>
                </a:lnTo>
                <a:lnTo>
                  <a:pt x="3793684" y="85207"/>
                </a:lnTo>
                <a:lnTo>
                  <a:pt x="3798341" y="98714"/>
                </a:lnTo>
                <a:lnTo>
                  <a:pt x="3802829" y="111519"/>
                </a:lnTo>
                <a:lnTo>
                  <a:pt x="3807144" y="123627"/>
                </a:lnTo>
                <a:lnTo>
                  <a:pt x="3811279" y="135045"/>
                </a:lnTo>
                <a:lnTo>
                  <a:pt x="3815230" y="145777"/>
                </a:lnTo>
                <a:lnTo>
                  <a:pt x="3818991" y="155829"/>
                </a:lnTo>
                <a:lnTo>
                  <a:pt x="3829278" y="182372"/>
                </a:lnTo>
                <a:lnTo>
                  <a:pt x="3752062" y="182372"/>
                </a:lnTo>
                <a:lnTo>
                  <a:pt x="3734409" y="228219"/>
                </a:lnTo>
                <a:lnTo>
                  <a:pt x="3846931" y="228219"/>
                </a:lnTo>
                <a:lnTo>
                  <a:pt x="3876141" y="304292"/>
                </a:lnTo>
                <a:lnTo>
                  <a:pt x="3933926" y="304292"/>
                </a:lnTo>
                <a:lnTo>
                  <a:pt x="3815435" y="5587"/>
                </a:lnTo>
                <a:lnTo>
                  <a:pt x="3765397" y="5587"/>
                </a:lnTo>
                <a:lnTo>
                  <a:pt x="3768256" y="140075"/>
                </a:lnTo>
                <a:lnTo>
                  <a:pt x="3772334" y="128991"/>
                </a:lnTo>
                <a:lnTo>
                  <a:pt x="3776561" y="117185"/>
                </a:lnTo>
                <a:lnTo>
                  <a:pt x="3780939" y="104662"/>
                </a:lnTo>
                <a:lnTo>
                  <a:pt x="3785472" y="91422"/>
                </a:lnTo>
                <a:lnTo>
                  <a:pt x="3790162" y="77470"/>
                </a:lnTo>
                <a:close/>
              </a:path>
              <a:path w="5998946" h="309880">
                <a:moveTo>
                  <a:pt x="3765397" y="5587"/>
                </a:moveTo>
                <a:lnTo>
                  <a:pt x="3646906" y="304292"/>
                </a:lnTo>
                <a:lnTo>
                  <a:pt x="3705199" y="304292"/>
                </a:lnTo>
                <a:lnTo>
                  <a:pt x="3734409" y="228219"/>
                </a:lnTo>
                <a:lnTo>
                  <a:pt x="3752062" y="182372"/>
                </a:lnTo>
                <a:lnTo>
                  <a:pt x="3762222" y="155829"/>
                </a:lnTo>
                <a:lnTo>
                  <a:pt x="3764325" y="150435"/>
                </a:lnTo>
                <a:lnTo>
                  <a:pt x="3768256" y="140075"/>
                </a:lnTo>
                <a:lnTo>
                  <a:pt x="3765397" y="5587"/>
                </a:lnTo>
                <a:close/>
              </a:path>
              <a:path w="5998946" h="309880">
                <a:moveTo>
                  <a:pt x="3507079" y="304292"/>
                </a:moveTo>
                <a:lnTo>
                  <a:pt x="3561816" y="304292"/>
                </a:lnTo>
                <a:lnTo>
                  <a:pt x="3561816" y="51308"/>
                </a:lnTo>
                <a:lnTo>
                  <a:pt x="3657955" y="51308"/>
                </a:lnTo>
                <a:lnTo>
                  <a:pt x="3657955" y="5587"/>
                </a:lnTo>
                <a:lnTo>
                  <a:pt x="3410686" y="5587"/>
                </a:lnTo>
                <a:lnTo>
                  <a:pt x="3410686" y="51308"/>
                </a:lnTo>
                <a:lnTo>
                  <a:pt x="3507079" y="51308"/>
                </a:lnTo>
                <a:lnTo>
                  <a:pt x="3507079" y="304292"/>
                </a:lnTo>
                <a:close/>
              </a:path>
              <a:path w="5998946" h="309880">
                <a:moveTo>
                  <a:pt x="2218791" y="304292"/>
                </a:moveTo>
                <a:lnTo>
                  <a:pt x="2218762" y="162444"/>
                </a:lnTo>
                <a:lnTo>
                  <a:pt x="2218619" y="152121"/>
                </a:lnTo>
                <a:lnTo>
                  <a:pt x="2218357" y="140687"/>
                </a:lnTo>
                <a:lnTo>
                  <a:pt x="2217977" y="128148"/>
                </a:lnTo>
                <a:lnTo>
                  <a:pt x="2217478" y="114508"/>
                </a:lnTo>
                <a:lnTo>
                  <a:pt x="2216860" y="99772"/>
                </a:lnTo>
                <a:lnTo>
                  <a:pt x="2216124" y="83947"/>
                </a:lnTo>
                <a:lnTo>
                  <a:pt x="2217394" y="83947"/>
                </a:lnTo>
                <a:lnTo>
                  <a:pt x="2222721" y="92953"/>
                </a:lnTo>
                <a:lnTo>
                  <a:pt x="2229757" y="104632"/>
                </a:lnTo>
                <a:lnTo>
                  <a:pt x="2236722" y="115939"/>
                </a:lnTo>
                <a:lnTo>
                  <a:pt x="2243620" y="126868"/>
                </a:lnTo>
                <a:lnTo>
                  <a:pt x="2250454" y="137417"/>
                </a:lnTo>
                <a:lnTo>
                  <a:pt x="2257228" y="147583"/>
                </a:lnTo>
                <a:lnTo>
                  <a:pt x="2263945" y="157362"/>
                </a:lnTo>
                <a:lnTo>
                  <a:pt x="2270607" y="166751"/>
                </a:lnTo>
                <a:lnTo>
                  <a:pt x="2367889" y="304292"/>
                </a:lnTo>
                <a:lnTo>
                  <a:pt x="2425293" y="304292"/>
                </a:lnTo>
                <a:lnTo>
                  <a:pt x="2425293" y="5587"/>
                </a:lnTo>
                <a:lnTo>
                  <a:pt x="2370556" y="5587"/>
                </a:lnTo>
                <a:lnTo>
                  <a:pt x="2370584" y="146623"/>
                </a:lnTo>
                <a:lnTo>
                  <a:pt x="2370986" y="167311"/>
                </a:lnTo>
                <a:lnTo>
                  <a:pt x="2371366" y="179771"/>
                </a:lnTo>
                <a:lnTo>
                  <a:pt x="2371866" y="193649"/>
                </a:lnTo>
                <a:lnTo>
                  <a:pt x="2372485" y="208950"/>
                </a:lnTo>
                <a:lnTo>
                  <a:pt x="2373223" y="225679"/>
                </a:lnTo>
                <a:lnTo>
                  <a:pt x="2371953" y="225679"/>
                </a:lnTo>
                <a:lnTo>
                  <a:pt x="2362872" y="210213"/>
                </a:lnTo>
                <a:lnTo>
                  <a:pt x="2356701" y="200149"/>
                </a:lnTo>
                <a:lnTo>
                  <a:pt x="2350118" y="189725"/>
                </a:lnTo>
                <a:lnTo>
                  <a:pt x="2343121" y="178940"/>
                </a:lnTo>
                <a:lnTo>
                  <a:pt x="2335709" y="167791"/>
                </a:lnTo>
                <a:lnTo>
                  <a:pt x="2327878" y="156278"/>
                </a:lnTo>
                <a:lnTo>
                  <a:pt x="2319629" y="144399"/>
                </a:lnTo>
                <a:lnTo>
                  <a:pt x="2221458" y="5587"/>
                </a:lnTo>
                <a:lnTo>
                  <a:pt x="2164054" y="5587"/>
                </a:lnTo>
                <a:lnTo>
                  <a:pt x="2164054" y="304292"/>
                </a:lnTo>
                <a:lnTo>
                  <a:pt x="2218791" y="304292"/>
                </a:lnTo>
                <a:close/>
              </a:path>
              <a:path w="5998946" h="309880">
                <a:moveTo>
                  <a:pt x="1702282" y="5587"/>
                </a:moveTo>
                <a:lnTo>
                  <a:pt x="1702282" y="304292"/>
                </a:lnTo>
                <a:lnTo>
                  <a:pt x="1757019" y="304292"/>
                </a:lnTo>
                <a:lnTo>
                  <a:pt x="1757019" y="5587"/>
                </a:lnTo>
                <a:lnTo>
                  <a:pt x="1702282" y="5587"/>
                </a:lnTo>
                <a:close/>
              </a:path>
              <a:path w="5998946" h="309880">
                <a:moveTo>
                  <a:pt x="1254226" y="77470"/>
                </a:moveTo>
                <a:lnTo>
                  <a:pt x="1255115" y="77470"/>
                </a:lnTo>
                <a:lnTo>
                  <a:pt x="1257748" y="85207"/>
                </a:lnTo>
                <a:lnTo>
                  <a:pt x="1262405" y="98714"/>
                </a:lnTo>
                <a:lnTo>
                  <a:pt x="1266893" y="111519"/>
                </a:lnTo>
                <a:lnTo>
                  <a:pt x="1271208" y="123627"/>
                </a:lnTo>
                <a:lnTo>
                  <a:pt x="1275343" y="135045"/>
                </a:lnTo>
                <a:lnTo>
                  <a:pt x="1279294" y="145777"/>
                </a:lnTo>
                <a:lnTo>
                  <a:pt x="1283055" y="155829"/>
                </a:lnTo>
                <a:lnTo>
                  <a:pt x="1293342" y="182372"/>
                </a:lnTo>
                <a:lnTo>
                  <a:pt x="1216126" y="182372"/>
                </a:lnTo>
                <a:lnTo>
                  <a:pt x="1198473" y="228219"/>
                </a:lnTo>
                <a:lnTo>
                  <a:pt x="1310995" y="228219"/>
                </a:lnTo>
                <a:lnTo>
                  <a:pt x="1340205" y="304292"/>
                </a:lnTo>
                <a:lnTo>
                  <a:pt x="1397990" y="304292"/>
                </a:lnTo>
                <a:lnTo>
                  <a:pt x="1279499" y="5587"/>
                </a:lnTo>
                <a:lnTo>
                  <a:pt x="1229461" y="5587"/>
                </a:lnTo>
                <a:lnTo>
                  <a:pt x="1232320" y="140075"/>
                </a:lnTo>
                <a:lnTo>
                  <a:pt x="1236398" y="128991"/>
                </a:lnTo>
                <a:lnTo>
                  <a:pt x="1240625" y="117185"/>
                </a:lnTo>
                <a:lnTo>
                  <a:pt x="1245003" y="104662"/>
                </a:lnTo>
                <a:lnTo>
                  <a:pt x="1249536" y="91422"/>
                </a:lnTo>
                <a:lnTo>
                  <a:pt x="1254226" y="77470"/>
                </a:lnTo>
                <a:close/>
              </a:path>
              <a:path w="5998946" h="309880">
                <a:moveTo>
                  <a:pt x="1229461" y="5587"/>
                </a:moveTo>
                <a:lnTo>
                  <a:pt x="1110970" y="304292"/>
                </a:lnTo>
                <a:lnTo>
                  <a:pt x="1169263" y="304292"/>
                </a:lnTo>
                <a:lnTo>
                  <a:pt x="1198473" y="228219"/>
                </a:lnTo>
                <a:lnTo>
                  <a:pt x="1216126" y="182372"/>
                </a:lnTo>
                <a:lnTo>
                  <a:pt x="1226286" y="155829"/>
                </a:lnTo>
                <a:lnTo>
                  <a:pt x="1228389" y="150435"/>
                </a:lnTo>
                <a:lnTo>
                  <a:pt x="1232320" y="140075"/>
                </a:lnTo>
                <a:lnTo>
                  <a:pt x="1229461" y="5587"/>
                </a:lnTo>
                <a:close/>
              </a:path>
              <a:path w="5998946" h="309880">
                <a:moveTo>
                  <a:pt x="949299" y="258572"/>
                </a:moveTo>
                <a:lnTo>
                  <a:pt x="949299" y="5587"/>
                </a:lnTo>
                <a:lnTo>
                  <a:pt x="894562" y="5587"/>
                </a:lnTo>
                <a:lnTo>
                  <a:pt x="894562" y="304292"/>
                </a:lnTo>
                <a:lnTo>
                  <a:pt x="1088999" y="304292"/>
                </a:lnTo>
                <a:lnTo>
                  <a:pt x="1088999" y="258572"/>
                </a:lnTo>
                <a:lnTo>
                  <a:pt x="949299" y="258572"/>
                </a:lnTo>
                <a:close/>
              </a:path>
              <a:path w="5998946" h="309880">
                <a:moveTo>
                  <a:pt x="160122" y="175271"/>
                </a:moveTo>
                <a:lnTo>
                  <a:pt x="171396" y="169917"/>
                </a:lnTo>
                <a:lnTo>
                  <a:pt x="181508" y="163703"/>
                </a:lnTo>
                <a:lnTo>
                  <a:pt x="192661" y="154421"/>
                </a:lnTo>
                <a:lnTo>
                  <a:pt x="200998" y="144872"/>
                </a:lnTo>
                <a:lnTo>
                  <a:pt x="207619" y="134239"/>
                </a:lnTo>
                <a:lnTo>
                  <a:pt x="212926" y="121157"/>
                </a:lnTo>
                <a:lnTo>
                  <a:pt x="215642" y="108690"/>
                </a:lnTo>
                <a:lnTo>
                  <a:pt x="216547" y="95377"/>
                </a:lnTo>
                <a:lnTo>
                  <a:pt x="216456" y="90719"/>
                </a:lnTo>
                <a:lnTo>
                  <a:pt x="215005" y="76994"/>
                </a:lnTo>
                <a:lnTo>
                  <a:pt x="211784" y="64480"/>
                </a:lnTo>
                <a:lnTo>
                  <a:pt x="206791" y="53170"/>
                </a:lnTo>
                <a:lnTo>
                  <a:pt x="200025" y="43053"/>
                </a:lnTo>
                <a:lnTo>
                  <a:pt x="188156" y="31222"/>
                </a:lnTo>
                <a:lnTo>
                  <a:pt x="177874" y="24061"/>
                </a:lnTo>
                <a:lnTo>
                  <a:pt x="166133" y="18050"/>
                </a:lnTo>
                <a:lnTo>
                  <a:pt x="152933" y="13208"/>
                </a:lnTo>
                <a:lnTo>
                  <a:pt x="137324" y="9488"/>
                </a:lnTo>
                <a:lnTo>
                  <a:pt x="124015" y="7493"/>
                </a:lnTo>
                <a:lnTo>
                  <a:pt x="112759" y="6444"/>
                </a:lnTo>
                <a:lnTo>
                  <a:pt x="100083" y="5802"/>
                </a:lnTo>
                <a:lnTo>
                  <a:pt x="86182" y="5587"/>
                </a:lnTo>
                <a:lnTo>
                  <a:pt x="54698" y="51308"/>
                </a:lnTo>
                <a:lnTo>
                  <a:pt x="88858" y="51323"/>
                </a:lnTo>
                <a:lnTo>
                  <a:pt x="102362" y="51727"/>
                </a:lnTo>
                <a:lnTo>
                  <a:pt x="113753" y="52578"/>
                </a:lnTo>
                <a:lnTo>
                  <a:pt x="121412" y="53467"/>
                </a:lnTo>
                <a:lnTo>
                  <a:pt x="127850" y="54737"/>
                </a:lnTo>
                <a:lnTo>
                  <a:pt x="133057" y="56515"/>
                </a:lnTo>
                <a:lnTo>
                  <a:pt x="145937" y="63023"/>
                </a:lnTo>
                <a:lnTo>
                  <a:pt x="154038" y="71501"/>
                </a:lnTo>
                <a:lnTo>
                  <a:pt x="158064" y="77851"/>
                </a:lnTo>
                <a:lnTo>
                  <a:pt x="160070" y="85471"/>
                </a:lnTo>
                <a:lnTo>
                  <a:pt x="160070" y="101346"/>
                </a:lnTo>
                <a:lnTo>
                  <a:pt x="158737" y="107950"/>
                </a:lnTo>
                <a:lnTo>
                  <a:pt x="156057" y="113919"/>
                </a:lnTo>
                <a:lnTo>
                  <a:pt x="153377" y="120015"/>
                </a:lnTo>
                <a:lnTo>
                  <a:pt x="148983" y="125095"/>
                </a:lnTo>
                <a:lnTo>
                  <a:pt x="142875" y="129412"/>
                </a:lnTo>
                <a:lnTo>
                  <a:pt x="131968" y="135157"/>
                </a:lnTo>
                <a:lnTo>
                  <a:pt x="118770" y="139319"/>
                </a:lnTo>
                <a:lnTo>
                  <a:pt x="108544" y="141238"/>
                </a:lnTo>
                <a:lnTo>
                  <a:pt x="95958" y="142470"/>
                </a:lnTo>
                <a:lnTo>
                  <a:pt x="82600" y="188595"/>
                </a:lnTo>
                <a:lnTo>
                  <a:pt x="89802" y="188511"/>
                </a:lnTo>
                <a:lnTo>
                  <a:pt x="103322" y="187867"/>
                </a:lnTo>
                <a:lnTo>
                  <a:pt x="116116" y="186587"/>
                </a:lnTo>
                <a:lnTo>
                  <a:pt x="128187" y="184670"/>
                </a:lnTo>
                <a:lnTo>
                  <a:pt x="139534" y="182118"/>
                </a:lnTo>
                <a:lnTo>
                  <a:pt x="147683" y="179779"/>
                </a:lnTo>
                <a:lnTo>
                  <a:pt x="160122" y="175271"/>
                </a:lnTo>
                <a:close/>
              </a:path>
              <a:path w="5998946" h="309880">
                <a:moveTo>
                  <a:pt x="61810" y="142367"/>
                </a:moveTo>
                <a:lnTo>
                  <a:pt x="57823" y="141986"/>
                </a:lnTo>
                <a:lnTo>
                  <a:pt x="54698" y="141605"/>
                </a:lnTo>
                <a:lnTo>
                  <a:pt x="54698" y="51308"/>
                </a:lnTo>
                <a:lnTo>
                  <a:pt x="86182" y="5587"/>
                </a:lnTo>
                <a:lnTo>
                  <a:pt x="0" y="5587"/>
                </a:lnTo>
                <a:lnTo>
                  <a:pt x="0" y="304292"/>
                </a:lnTo>
                <a:lnTo>
                  <a:pt x="54698" y="304292"/>
                </a:lnTo>
                <a:lnTo>
                  <a:pt x="54698" y="187579"/>
                </a:lnTo>
                <a:lnTo>
                  <a:pt x="58864" y="187960"/>
                </a:lnTo>
                <a:lnTo>
                  <a:pt x="63334" y="188341"/>
                </a:lnTo>
                <a:lnTo>
                  <a:pt x="72859" y="188595"/>
                </a:lnTo>
                <a:lnTo>
                  <a:pt x="82600" y="188595"/>
                </a:lnTo>
                <a:lnTo>
                  <a:pt x="95958" y="142470"/>
                </a:lnTo>
                <a:lnTo>
                  <a:pt x="81711" y="142875"/>
                </a:lnTo>
                <a:lnTo>
                  <a:pt x="71475" y="142748"/>
                </a:lnTo>
                <a:lnTo>
                  <a:pt x="66649" y="142494"/>
                </a:lnTo>
                <a:lnTo>
                  <a:pt x="61810" y="142367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69395" y="162915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5600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22563" y="162915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5600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57211" y="1797939"/>
            <a:ext cx="117868" cy="84200"/>
          </a:xfrm>
          <a:custGeom>
            <a:avLst/>
            <a:gdLst/>
            <a:ahLst/>
            <a:cxnLst/>
            <a:rect l="l" t="t" r="r" b="b"/>
            <a:pathLst>
              <a:path w="117868" h="84200">
                <a:moveTo>
                  <a:pt x="0" y="0"/>
                </a:moveTo>
                <a:lnTo>
                  <a:pt x="0" y="84200"/>
                </a:lnTo>
                <a:lnTo>
                  <a:pt x="35725" y="84200"/>
                </a:lnTo>
                <a:lnTo>
                  <a:pt x="45250" y="84200"/>
                </a:lnTo>
                <a:lnTo>
                  <a:pt x="53428" y="83947"/>
                </a:lnTo>
                <a:lnTo>
                  <a:pt x="60274" y="83312"/>
                </a:lnTo>
                <a:lnTo>
                  <a:pt x="67119" y="82803"/>
                </a:lnTo>
                <a:lnTo>
                  <a:pt x="72999" y="82041"/>
                </a:lnTo>
                <a:lnTo>
                  <a:pt x="77914" y="80772"/>
                </a:lnTo>
                <a:lnTo>
                  <a:pt x="85509" y="79121"/>
                </a:lnTo>
                <a:lnTo>
                  <a:pt x="91833" y="76962"/>
                </a:lnTo>
                <a:lnTo>
                  <a:pt x="96888" y="74168"/>
                </a:lnTo>
                <a:lnTo>
                  <a:pt x="101942" y="71500"/>
                </a:lnTo>
                <a:lnTo>
                  <a:pt x="106044" y="68325"/>
                </a:lnTo>
                <a:lnTo>
                  <a:pt x="109169" y="64897"/>
                </a:lnTo>
                <a:lnTo>
                  <a:pt x="112293" y="61340"/>
                </a:lnTo>
                <a:lnTo>
                  <a:pt x="114566" y="57531"/>
                </a:lnTo>
                <a:lnTo>
                  <a:pt x="115836" y="53212"/>
                </a:lnTo>
                <a:lnTo>
                  <a:pt x="117233" y="49022"/>
                </a:lnTo>
                <a:lnTo>
                  <a:pt x="117868" y="44450"/>
                </a:lnTo>
                <a:lnTo>
                  <a:pt x="117868" y="39750"/>
                </a:lnTo>
                <a:lnTo>
                  <a:pt x="117868" y="31369"/>
                </a:lnTo>
                <a:lnTo>
                  <a:pt x="115582" y="24130"/>
                </a:lnTo>
                <a:lnTo>
                  <a:pt x="110947" y="17907"/>
                </a:lnTo>
                <a:lnTo>
                  <a:pt x="102260" y="9740"/>
                </a:lnTo>
                <a:lnTo>
                  <a:pt x="89791" y="3966"/>
                </a:lnTo>
                <a:lnTo>
                  <a:pt x="89293" y="3810"/>
                </a:lnTo>
                <a:lnTo>
                  <a:pt x="84988" y="2412"/>
                </a:lnTo>
                <a:lnTo>
                  <a:pt x="79921" y="1524"/>
                </a:lnTo>
                <a:lnTo>
                  <a:pt x="74117" y="888"/>
                </a:lnTo>
                <a:lnTo>
                  <a:pt x="68313" y="253"/>
                </a:lnTo>
                <a:lnTo>
                  <a:pt x="60871" y="0"/>
                </a:lnTo>
                <a:lnTo>
                  <a:pt x="5179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44975" y="1701038"/>
            <a:ext cx="77215" cy="104901"/>
          </a:xfrm>
          <a:custGeom>
            <a:avLst/>
            <a:gdLst/>
            <a:ahLst/>
            <a:cxnLst/>
            <a:rect l="l" t="t" r="r" b="b"/>
            <a:pathLst>
              <a:path w="77215" h="104901">
                <a:moveTo>
                  <a:pt x="38100" y="0"/>
                </a:moveTo>
                <a:lnTo>
                  <a:pt x="33410" y="13952"/>
                </a:lnTo>
                <a:lnTo>
                  <a:pt x="28877" y="27192"/>
                </a:lnTo>
                <a:lnTo>
                  <a:pt x="24498" y="39715"/>
                </a:lnTo>
                <a:lnTo>
                  <a:pt x="20272" y="51521"/>
                </a:lnTo>
                <a:lnTo>
                  <a:pt x="16194" y="62605"/>
                </a:lnTo>
                <a:lnTo>
                  <a:pt x="12262" y="72965"/>
                </a:lnTo>
                <a:lnTo>
                  <a:pt x="10160" y="78359"/>
                </a:lnTo>
                <a:lnTo>
                  <a:pt x="0" y="104901"/>
                </a:lnTo>
                <a:lnTo>
                  <a:pt x="77215" y="104901"/>
                </a:lnTo>
                <a:lnTo>
                  <a:pt x="66928" y="78359"/>
                </a:lnTo>
                <a:lnTo>
                  <a:pt x="63167" y="68307"/>
                </a:lnTo>
                <a:lnTo>
                  <a:pt x="59216" y="57575"/>
                </a:lnTo>
                <a:lnTo>
                  <a:pt x="55081" y="46157"/>
                </a:lnTo>
                <a:lnTo>
                  <a:pt x="50766" y="34049"/>
                </a:lnTo>
                <a:lnTo>
                  <a:pt x="46278" y="21244"/>
                </a:lnTo>
                <a:lnTo>
                  <a:pt x="41622" y="7737"/>
                </a:lnTo>
                <a:lnTo>
                  <a:pt x="38988" y="0"/>
                </a:lnTo>
                <a:lnTo>
                  <a:pt x="3810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09039" y="1701038"/>
            <a:ext cx="77216" cy="104901"/>
          </a:xfrm>
          <a:custGeom>
            <a:avLst/>
            <a:gdLst/>
            <a:ahLst/>
            <a:cxnLst/>
            <a:rect l="l" t="t" r="r" b="b"/>
            <a:pathLst>
              <a:path w="77216" h="104901">
                <a:moveTo>
                  <a:pt x="38100" y="0"/>
                </a:moveTo>
                <a:lnTo>
                  <a:pt x="33410" y="13952"/>
                </a:lnTo>
                <a:lnTo>
                  <a:pt x="28877" y="27192"/>
                </a:lnTo>
                <a:lnTo>
                  <a:pt x="24498" y="39715"/>
                </a:lnTo>
                <a:lnTo>
                  <a:pt x="20272" y="51521"/>
                </a:lnTo>
                <a:lnTo>
                  <a:pt x="16194" y="62605"/>
                </a:lnTo>
                <a:lnTo>
                  <a:pt x="12262" y="72965"/>
                </a:lnTo>
                <a:lnTo>
                  <a:pt x="10160" y="78359"/>
                </a:lnTo>
                <a:lnTo>
                  <a:pt x="0" y="104901"/>
                </a:lnTo>
                <a:lnTo>
                  <a:pt x="77216" y="104901"/>
                </a:lnTo>
                <a:lnTo>
                  <a:pt x="66929" y="78359"/>
                </a:lnTo>
                <a:lnTo>
                  <a:pt x="63167" y="68307"/>
                </a:lnTo>
                <a:lnTo>
                  <a:pt x="59216" y="57575"/>
                </a:lnTo>
                <a:lnTo>
                  <a:pt x="55081" y="46157"/>
                </a:lnTo>
                <a:lnTo>
                  <a:pt x="50766" y="34049"/>
                </a:lnTo>
                <a:lnTo>
                  <a:pt x="46278" y="21244"/>
                </a:lnTo>
                <a:lnTo>
                  <a:pt x="41622" y="7737"/>
                </a:lnTo>
                <a:lnTo>
                  <a:pt x="38988" y="0"/>
                </a:lnTo>
                <a:lnTo>
                  <a:pt x="3810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10252" y="1674876"/>
            <a:ext cx="110109" cy="91566"/>
          </a:xfrm>
          <a:custGeom>
            <a:avLst/>
            <a:gdLst/>
            <a:ahLst/>
            <a:cxnLst/>
            <a:rect l="l" t="t" r="r" b="b"/>
            <a:pathLst>
              <a:path w="110109" h="91566">
                <a:moveTo>
                  <a:pt x="0" y="0"/>
                </a:moveTo>
                <a:lnTo>
                  <a:pt x="0" y="91566"/>
                </a:lnTo>
                <a:lnTo>
                  <a:pt x="27050" y="91566"/>
                </a:lnTo>
                <a:lnTo>
                  <a:pt x="41098" y="91315"/>
                </a:lnTo>
                <a:lnTo>
                  <a:pt x="53347" y="90529"/>
                </a:lnTo>
                <a:lnTo>
                  <a:pt x="58800" y="89915"/>
                </a:lnTo>
                <a:lnTo>
                  <a:pt x="67563" y="88773"/>
                </a:lnTo>
                <a:lnTo>
                  <a:pt x="74802" y="87122"/>
                </a:lnTo>
                <a:lnTo>
                  <a:pt x="80772" y="84836"/>
                </a:lnTo>
                <a:lnTo>
                  <a:pt x="93500" y="78430"/>
                </a:lnTo>
                <a:lnTo>
                  <a:pt x="102143" y="70125"/>
                </a:lnTo>
                <a:lnTo>
                  <a:pt x="108449" y="56336"/>
                </a:lnTo>
                <a:lnTo>
                  <a:pt x="110107" y="43277"/>
                </a:lnTo>
                <a:lnTo>
                  <a:pt x="110109" y="42925"/>
                </a:lnTo>
                <a:lnTo>
                  <a:pt x="110109" y="34925"/>
                </a:lnTo>
                <a:lnTo>
                  <a:pt x="108331" y="27812"/>
                </a:lnTo>
                <a:lnTo>
                  <a:pt x="105028" y="21589"/>
                </a:lnTo>
                <a:lnTo>
                  <a:pt x="101726" y="15366"/>
                </a:lnTo>
                <a:lnTo>
                  <a:pt x="96012" y="10540"/>
                </a:lnTo>
                <a:lnTo>
                  <a:pt x="87884" y="6985"/>
                </a:lnTo>
                <a:lnTo>
                  <a:pt x="82676" y="4572"/>
                </a:lnTo>
                <a:lnTo>
                  <a:pt x="76200" y="2794"/>
                </a:lnTo>
                <a:lnTo>
                  <a:pt x="68325" y="1777"/>
                </a:lnTo>
                <a:lnTo>
                  <a:pt x="57008" y="587"/>
                </a:lnTo>
                <a:lnTo>
                  <a:pt x="43600" y="32"/>
                </a:lnTo>
                <a:lnTo>
                  <a:pt x="39115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740" y="1674876"/>
            <a:ext cx="110109" cy="91566"/>
          </a:xfrm>
          <a:custGeom>
            <a:avLst/>
            <a:gdLst/>
            <a:ahLst/>
            <a:cxnLst/>
            <a:rect l="l" t="t" r="r" b="b"/>
            <a:pathLst>
              <a:path w="110109" h="91566">
                <a:moveTo>
                  <a:pt x="0" y="0"/>
                </a:moveTo>
                <a:lnTo>
                  <a:pt x="0" y="91566"/>
                </a:lnTo>
                <a:lnTo>
                  <a:pt x="27050" y="91566"/>
                </a:lnTo>
                <a:lnTo>
                  <a:pt x="41098" y="91315"/>
                </a:lnTo>
                <a:lnTo>
                  <a:pt x="53347" y="90529"/>
                </a:lnTo>
                <a:lnTo>
                  <a:pt x="58800" y="89915"/>
                </a:lnTo>
                <a:lnTo>
                  <a:pt x="67563" y="88773"/>
                </a:lnTo>
                <a:lnTo>
                  <a:pt x="74802" y="87122"/>
                </a:lnTo>
                <a:lnTo>
                  <a:pt x="80772" y="84836"/>
                </a:lnTo>
                <a:lnTo>
                  <a:pt x="93500" y="78430"/>
                </a:lnTo>
                <a:lnTo>
                  <a:pt x="102143" y="70125"/>
                </a:lnTo>
                <a:lnTo>
                  <a:pt x="108449" y="56336"/>
                </a:lnTo>
                <a:lnTo>
                  <a:pt x="110107" y="43277"/>
                </a:lnTo>
                <a:lnTo>
                  <a:pt x="110109" y="42925"/>
                </a:lnTo>
                <a:lnTo>
                  <a:pt x="110109" y="34925"/>
                </a:lnTo>
                <a:lnTo>
                  <a:pt x="108331" y="27812"/>
                </a:lnTo>
                <a:lnTo>
                  <a:pt x="105029" y="21589"/>
                </a:lnTo>
                <a:lnTo>
                  <a:pt x="101726" y="15366"/>
                </a:lnTo>
                <a:lnTo>
                  <a:pt x="96012" y="10540"/>
                </a:lnTo>
                <a:lnTo>
                  <a:pt x="87884" y="6985"/>
                </a:lnTo>
                <a:lnTo>
                  <a:pt x="82676" y="4572"/>
                </a:lnTo>
                <a:lnTo>
                  <a:pt x="76200" y="2794"/>
                </a:lnTo>
                <a:lnTo>
                  <a:pt x="68325" y="1777"/>
                </a:lnTo>
                <a:lnTo>
                  <a:pt x="57008" y="587"/>
                </a:lnTo>
                <a:lnTo>
                  <a:pt x="43600" y="32"/>
                </a:lnTo>
                <a:lnTo>
                  <a:pt x="39115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57211" y="1674876"/>
            <a:ext cx="105371" cy="77343"/>
          </a:xfrm>
          <a:custGeom>
            <a:avLst/>
            <a:gdLst/>
            <a:ahLst/>
            <a:cxnLst/>
            <a:rect l="l" t="t" r="r" b="b"/>
            <a:pathLst>
              <a:path w="105371" h="77343">
                <a:moveTo>
                  <a:pt x="0" y="0"/>
                </a:moveTo>
                <a:lnTo>
                  <a:pt x="0" y="77343"/>
                </a:lnTo>
                <a:lnTo>
                  <a:pt x="49339" y="77343"/>
                </a:lnTo>
                <a:lnTo>
                  <a:pt x="64600" y="76688"/>
                </a:lnTo>
                <a:lnTo>
                  <a:pt x="76601" y="74726"/>
                </a:lnTo>
                <a:lnTo>
                  <a:pt x="82600" y="72771"/>
                </a:lnTo>
                <a:lnTo>
                  <a:pt x="90792" y="69341"/>
                </a:lnTo>
                <a:lnTo>
                  <a:pt x="96634" y="64643"/>
                </a:lnTo>
                <a:lnTo>
                  <a:pt x="100126" y="58674"/>
                </a:lnTo>
                <a:lnTo>
                  <a:pt x="103619" y="52577"/>
                </a:lnTo>
                <a:lnTo>
                  <a:pt x="105371" y="45847"/>
                </a:lnTo>
                <a:lnTo>
                  <a:pt x="105371" y="38226"/>
                </a:lnTo>
                <a:lnTo>
                  <a:pt x="105371" y="30352"/>
                </a:lnTo>
                <a:lnTo>
                  <a:pt x="103365" y="23368"/>
                </a:lnTo>
                <a:lnTo>
                  <a:pt x="99339" y="17145"/>
                </a:lnTo>
                <a:lnTo>
                  <a:pt x="95326" y="10922"/>
                </a:lnTo>
                <a:lnTo>
                  <a:pt x="88480" y="6350"/>
                </a:lnTo>
                <a:lnTo>
                  <a:pt x="78803" y="3428"/>
                </a:lnTo>
                <a:lnTo>
                  <a:pt x="74790" y="2159"/>
                </a:lnTo>
                <a:lnTo>
                  <a:pt x="70103" y="1397"/>
                </a:lnTo>
                <a:lnTo>
                  <a:pt x="64744" y="888"/>
                </a:lnTo>
                <a:lnTo>
                  <a:pt x="59385" y="253"/>
                </a:lnTo>
                <a:lnTo>
                  <a:pt x="52755" y="0"/>
                </a:lnTo>
                <a:lnTo>
                  <a:pt x="44869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7611" y="1674876"/>
            <a:ext cx="105371" cy="91566"/>
          </a:xfrm>
          <a:custGeom>
            <a:avLst/>
            <a:gdLst/>
            <a:ahLst/>
            <a:cxnLst/>
            <a:rect l="l" t="t" r="r" b="b"/>
            <a:pathLst>
              <a:path w="105371" h="91566">
                <a:moveTo>
                  <a:pt x="0" y="0"/>
                </a:moveTo>
                <a:lnTo>
                  <a:pt x="0" y="90297"/>
                </a:lnTo>
                <a:lnTo>
                  <a:pt x="3124" y="90677"/>
                </a:lnTo>
                <a:lnTo>
                  <a:pt x="7112" y="91059"/>
                </a:lnTo>
                <a:lnTo>
                  <a:pt x="11950" y="91186"/>
                </a:lnTo>
                <a:lnTo>
                  <a:pt x="16776" y="91439"/>
                </a:lnTo>
                <a:lnTo>
                  <a:pt x="21805" y="91566"/>
                </a:lnTo>
                <a:lnTo>
                  <a:pt x="27012" y="91566"/>
                </a:lnTo>
                <a:lnTo>
                  <a:pt x="41260" y="91162"/>
                </a:lnTo>
                <a:lnTo>
                  <a:pt x="53845" y="89930"/>
                </a:lnTo>
                <a:lnTo>
                  <a:pt x="64071" y="88011"/>
                </a:lnTo>
                <a:lnTo>
                  <a:pt x="77269" y="83849"/>
                </a:lnTo>
                <a:lnTo>
                  <a:pt x="87708" y="78422"/>
                </a:lnTo>
                <a:lnTo>
                  <a:pt x="94284" y="73787"/>
                </a:lnTo>
                <a:lnTo>
                  <a:pt x="98679" y="68707"/>
                </a:lnTo>
                <a:lnTo>
                  <a:pt x="101358" y="62611"/>
                </a:lnTo>
                <a:lnTo>
                  <a:pt x="104038" y="56641"/>
                </a:lnTo>
                <a:lnTo>
                  <a:pt x="105371" y="50037"/>
                </a:lnTo>
                <a:lnTo>
                  <a:pt x="105371" y="42925"/>
                </a:lnTo>
                <a:lnTo>
                  <a:pt x="105371" y="34162"/>
                </a:lnTo>
                <a:lnTo>
                  <a:pt x="103365" y="26543"/>
                </a:lnTo>
                <a:lnTo>
                  <a:pt x="99339" y="20193"/>
                </a:lnTo>
                <a:lnTo>
                  <a:pt x="91238" y="11715"/>
                </a:lnTo>
                <a:lnTo>
                  <a:pt x="78801" y="5366"/>
                </a:lnTo>
                <a:lnTo>
                  <a:pt x="73151" y="3428"/>
                </a:lnTo>
                <a:lnTo>
                  <a:pt x="66713" y="2159"/>
                </a:lnTo>
                <a:lnTo>
                  <a:pt x="59054" y="1270"/>
                </a:lnTo>
                <a:lnTo>
                  <a:pt x="47663" y="419"/>
                </a:lnTo>
                <a:lnTo>
                  <a:pt x="34159" y="15"/>
                </a:lnTo>
                <a:lnTo>
                  <a:pt x="3081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76803" y="1669796"/>
            <a:ext cx="178054" cy="217424"/>
          </a:xfrm>
          <a:custGeom>
            <a:avLst/>
            <a:gdLst/>
            <a:ahLst/>
            <a:cxnLst/>
            <a:rect l="l" t="t" r="r" b="b"/>
            <a:pathLst>
              <a:path w="178054" h="217424">
                <a:moveTo>
                  <a:pt x="89026" y="0"/>
                </a:moveTo>
                <a:lnTo>
                  <a:pt x="75814" y="833"/>
                </a:lnTo>
                <a:lnTo>
                  <a:pt x="63380" y="3311"/>
                </a:lnTo>
                <a:lnTo>
                  <a:pt x="53339" y="6730"/>
                </a:lnTo>
                <a:lnTo>
                  <a:pt x="41976" y="12526"/>
                </a:lnTo>
                <a:lnTo>
                  <a:pt x="31834" y="20189"/>
                </a:lnTo>
                <a:lnTo>
                  <a:pt x="25146" y="27050"/>
                </a:lnTo>
                <a:lnTo>
                  <a:pt x="17942" y="36682"/>
                </a:lnTo>
                <a:lnTo>
                  <a:pt x="11828" y="47815"/>
                </a:lnTo>
                <a:lnTo>
                  <a:pt x="6832" y="60395"/>
                </a:lnTo>
                <a:lnTo>
                  <a:pt x="3557" y="72333"/>
                </a:lnTo>
                <a:lnTo>
                  <a:pt x="1454" y="84537"/>
                </a:lnTo>
                <a:lnTo>
                  <a:pt x="280" y="97697"/>
                </a:lnTo>
                <a:lnTo>
                  <a:pt x="0" y="108712"/>
                </a:lnTo>
                <a:lnTo>
                  <a:pt x="454" y="122624"/>
                </a:lnTo>
                <a:lnTo>
                  <a:pt x="1826" y="135580"/>
                </a:lnTo>
                <a:lnTo>
                  <a:pt x="4130" y="147578"/>
                </a:lnTo>
                <a:lnTo>
                  <a:pt x="6604" y="156337"/>
                </a:lnTo>
                <a:lnTo>
                  <a:pt x="11541" y="169047"/>
                </a:lnTo>
                <a:lnTo>
                  <a:pt x="17597" y="180229"/>
                </a:lnTo>
                <a:lnTo>
                  <a:pt x="24745" y="189911"/>
                </a:lnTo>
                <a:lnTo>
                  <a:pt x="34409" y="199303"/>
                </a:lnTo>
                <a:lnTo>
                  <a:pt x="44899" y="206486"/>
                </a:lnTo>
                <a:lnTo>
                  <a:pt x="53339" y="210565"/>
                </a:lnTo>
                <a:lnTo>
                  <a:pt x="65071" y="214521"/>
                </a:lnTo>
                <a:lnTo>
                  <a:pt x="77607" y="216802"/>
                </a:lnTo>
                <a:lnTo>
                  <a:pt x="89026" y="217424"/>
                </a:lnTo>
                <a:lnTo>
                  <a:pt x="102230" y="216586"/>
                </a:lnTo>
                <a:lnTo>
                  <a:pt x="114657" y="214073"/>
                </a:lnTo>
                <a:lnTo>
                  <a:pt x="124713" y="210565"/>
                </a:lnTo>
                <a:lnTo>
                  <a:pt x="136067" y="204730"/>
                </a:lnTo>
                <a:lnTo>
                  <a:pt x="146205" y="197065"/>
                </a:lnTo>
                <a:lnTo>
                  <a:pt x="152908" y="190373"/>
                </a:lnTo>
                <a:lnTo>
                  <a:pt x="160084" y="180768"/>
                </a:lnTo>
                <a:lnTo>
                  <a:pt x="166169" y="169664"/>
                </a:lnTo>
                <a:lnTo>
                  <a:pt x="171215" y="157034"/>
                </a:lnTo>
                <a:lnTo>
                  <a:pt x="174496" y="145090"/>
                </a:lnTo>
                <a:lnTo>
                  <a:pt x="176599" y="132886"/>
                </a:lnTo>
                <a:lnTo>
                  <a:pt x="177773" y="119726"/>
                </a:lnTo>
                <a:lnTo>
                  <a:pt x="178054" y="108712"/>
                </a:lnTo>
                <a:lnTo>
                  <a:pt x="177599" y="94799"/>
                </a:lnTo>
                <a:lnTo>
                  <a:pt x="176227" y="81843"/>
                </a:lnTo>
                <a:lnTo>
                  <a:pt x="173923" y="69845"/>
                </a:lnTo>
                <a:lnTo>
                  <a:pt x="171450" y="61087"/>
                </a:lnTo>
                <a:lnTo>
                  <a:pt x="166455" y="48433"/>
                </a:lnTo>
                <a:lnTo>
                  <a:pt x="160426" y="37224"/>
                </a:lnTo>
                <a:lnTo>
                  <a:pt x="153308" y="27512"/>
                </a:lnTo>
                <a:lnTo>
                  <a:pt x="143609" y="17986"/>
                </a:lnTo>
                <a:lnTo>
                  <a:pt x="133181" y="10819"/>
                </a:lnTo>
                <a:lnTo>
                  <a:pt x="124713" y="6730"/>
                </a:lnTo>
                <a:lnTo>
                  <a:pt x="112974" y="2865"/>
                </a:lnTo>
                <a:lnTo>
                  <a:pt x="100429" y="616"/>
                </a:lnTo>
                <a:lnTo>
                  <a:pt x="8902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64867" y="1669796"/>
            <a:ext cx="178053" cy="217424"/>
          </a:xfrm>
          <a:custGeom>
            <a:avLst/>
            <a:gdLst/>
            <a:ahLst/>
            <a:cxnLst/>
            <a:rect l="l" t="t" r="r" b="b"/>
            <a:pathLst>
              <a:path w="178053" h="217424">
                <a:moveTo>
                  <a:pt x="89026" y="0"/>
                </a:moveTo>
                <a:lnTo>
                  <a:pt x="75814" y="833"/>
                </a:lnTo>
                <a:lnTo>
                  <a:pt x="63380" y="3311"/>
                </a:lnTo>
                <a:lnTo>
                  <a:pt x="53339" y="6730"/>
                </a:lnTo>
                <a:lnTo>
                  <a:pt x="41976" y="12526"/>
                </a:lnTo>
                <a:lnTo>
                  <a:pt x="31834" y="20189"/>
                </a:lnTo>
                <a:lnTo>
                  <a:pt x="25145" y="27050"/>
                </a:lnTo>
                <a:lnTo>
                  <a:pt x="17942" y="36682"/>
                </a:lnTo>
                <a:lnTo>
                  <a:pt x="11828" y="47815"/>
                </a:lnTo>
                <a:lnTo>
                  <a:pt x="6832" y="60395"/>
                </a:lnTo>
                <a:lnTo>
                  <a:pt x="3557" y="72333"/>
                </a:lnTo>
                <a:lnTo>
                  <a:pt x="1454" y="84537"/>
                </a:lnTo>
                <a:lnTo>
                  <a:pt x="280" y="97697"/>
                </a:lnTo>
                <a:lnTo>
                  <a:pt x="0" y="108712"/>
                </a:lnTo>
                <a:lnTo>
                  <a:pt x="454" y="122624"/>
                </a:lnTo>
                <a:lnTo>
                  <a:pt x="1826" y="135580"/>
                </a:lnTo>
                <a:lnTo>
                  <a:pt x="4130" y="147578"/>
                </a:lnTo>
                <a:lnTo>
                  <a:pt x="6603" y="156337"/>
                </a:lnTo>
                <a:lnTo>
                  <a:pt x="11541" y="169047"/>
                </a:lnTo>
                <a:lnTo>
                  <a:pt x="17597" y="180229"/>
                </a:lnTo>
                <a:lnTo>
                  <a:pt x="24745" y="189911"/>
                </a:lnTo>
                <a:lnTo>
                  <a:pt x="34409" y="199303"/>
                </a:lnTo>
                <a:lnTo>
                  <a:pt x="44899" y="206486"/>
                </a:lnTo>
                <a:lnTo>
                  <a:pt x="53339" y="210565"/>
                </a:lnTo>
                <a:lnTo>
                  <a:pt x="65071" y="214521"/>
                </a:lnTo>
                <a:lnTo>
                  <a:pt x="77607" y="216802"/>
                </a:lnTo>
                <a:lnTo>
                  <a:pt x="89026" y="217424"/>
                </a:lnTo>
                <a:lnTo>
                  <a:pt x="102230" y="216586"/>
                </a:lnTo>
                <a:lnTo>
                  <a:pt x="114657" y="214073"/>
                </a:lnTo>
                <a:lnTo>
                  <a:pt x="124713" y="210565"/>
                </a:lnTo>
                <a:lnTo>
                  <a:pt x="136100" y="204730"/>
                </a:lnTo>
                <a:lnTo>
                  <a:pt x="146259" y="197065"/>
                </a:lnTo>
                <a:lnTo>
                  <a:pt x="152907" y="190373"/>
                </a:lnTo>
                <a:lnTo>
                  <a:pt x="160084" y="180768"/>
                </a:lnTo>
                <a:lnTo>
                  <a:pt x="166169" y="169664"/>
                </a:lnTo>
                <a:lnTo>
                  <a:pt x="171215" y="157034"/>
                </a:lnTo>
                <a:lnTo>
                  <a:pt x="174496" y="145090"/>
                </a:lnTo>
                <a:lnTo>
                  <a:pt x="176599" y="132886"/>
                </a:lnTo>
                <a:lnTo>
                  <a:pt x="177773" y="119726"/>
                </a:lnTo>
                <a:lnTo>
                  <a:pt x="178053" y="108712"/>
                </a:lnTo>
                <a:lnTo>
                  <a:pt x="177599" y="94799"/>
                </a:lnTo>
                <a:lnTo>
                  <a:pt x="176227" y="81843"/>
                </a:lnTo>
                <a:lnTo>
                  <a:pt x="173923" y="69845"/>
                </a:lnTo>
                <a:lnTo>
                  <a:pt x="171450" y="61087"/>
                </a:lnTo>
                <a:lnTo>
                  <a:pt x="166455" y="48433"/>
                </a:lnTo>
                <a:lnTo>
                  <a:pt x="160426" y="37224"/>
                </a:lnTo>
                <a:lnTo>
                  <a:pt x="153308" y="27512"/>
                </a:lnTo>
                <a:lnTo>
                  <a:pt x="143665" y="17986"/>
                </a:lnTo>
                <a:lnTo>
                  <a:pt x="133201" y="10819"/>
                </a:lnTo>
                <a:lnTo>
                  <a:pt x="124713" y="6730"/>
                </a:lnTo>
                <a:lnTo>
                  <a:pt x="112974" y="2865"/>
                </a:lnTo>
                <a:lnTo>
                  <a:pt x="100429" y="616"/>
                </a:lnTo>
                <a:lnTo>
                  <a:pt x="8902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0323" y="1669796"/>
            <a:ext cx="178142" cy="217424"/>
          </a:xfrm>
          <a:custGeom>
            <a:avLst/>
            <a:gdLst/>
            <a:ahLst/>
            <a:cxnLst/>
            <a:rect l="l" t="t" r="r" b="b"/>
            <a:pathLst>
              <a:path w="178142" h="217424">
                <a:moveTo>
                  <a:pt x="89077" y="0"/>
                </a:moveTo>
                <a:lnTo>
                  <a:pt x="75886" y="831"/>
                </a:lnTo>
                <a:lnTo>
                  <a:pt x="63460" y="3304"/>
                </a:lnTo>
                <a:lnTo>
                  <a:pt x="53352" y="6730"/>
                </a:lnTo>
                <a:lnTo>
                  <a:pt x="42027" y="12536"/>
                </a:lnTo>
                <a:lnTo>
                  <a:pt x="31892" y="20215"/>
                </a:lnTo>
                <a:lnTo>
                  <a:pt x="25222" y="27050"/>
                </a:lnTo>
                <a:lnTo>
                  <a:pt x="18020" y="36684"/>
                </a:lnTo>
                <a:lnTo>
                  <a:pt x="11920" y="47819"/>
                </a:lnTo>
                <a:lnTo>
                  <a:pt x="6920" y="60402"/>
                </a:lnTo>
                <a:lnTo>
                  <a:pt x="3626" y="72330"/>
                </a:lnTo>
                <a:lnTo>
                  <a:pt x="1491" y="84530"/>
                </a:lnTo>
                <a:lnTo>
                  <a:pt x="289" y="97687"/>
                </a:lnTo>
                <a:lnTo>
                  <a:pt x="0" y="108712"/>
                </a:lnTo>
                <a:lnTo>
                  <a:pt x="467" y="122621"/>
                </a:lnTo>
                <a:lnTo>
                  <a:pt x="1868" y="135573"/>
                </a:lnTo>
                <a:lnTo>
                  <a:pt x="4202" y="147570"/>
                </a:lnTo>
                <a:lnTo>
                  <a:pt x="6692" y="156337"/>
                </a:lnTo>
                <a:lnTo>
                  <a:pt x="11636" y="169048"/>
                </a:lnTo>
                <a:lnTo>
                  <a:pt x="17679" y="180232"/>
                </a:lnTo>
                <a:lnTo>
                  <a:pt x="24825" y="189915"/>
                </a:lnTo>
                <a:lnTo>
                  <a:pt x="34508" y="199315"/>
                </a:lnTo>
                <a:lnTo>
                  <a:pt x="44988" y="206505"/>
                </a:lnTo>
                <a:lnTo>
                  <a:pt x="53352" y="210565"/>
                </a:lnTo>
                <a:lnTo>
                  <a:pt x="65115" y="214518"/>
                </a:lnTo>
                <a:lnTo>
                  <a:pt x="77637" y="216799"/>
                </a:lnTo>
                <a:lnTo>
                  <a:pt x="89077" y="217424"/>
                </a:lnTo>
                <a:lnTo>
                  <a:pt x="102259" y="216587"/>
                </a:lnTo>
                <a:lnTo>
                  <a:pt x="114681" y="214078"/>
                </a:lnTo>
                <a:lnTo>
                  <a:pt x="124790" y="210565"/>
                </a:lnTo>
                <a:lnTo>
                  <a:pt x="136147" y="204720"/>
                </a:lnTo>
                <a:lnTo>
                  <a:pt x="146298" y="197040"/>
                </a:lnTo>
                <a:lnTo>
                  <a:pt x="152920" y="190373"/>
                </a:lnTo>
                <a:lnTo>
                  <a:pt x="160125" y="180766"/>
                </a:lnTo>
                <a:lnTo>
                  <a:pt x="166227" y="169660"/>
                </a:lnTo>
                <a:lnTo>
                  <a:pt x="171223" y="157028"/>
                </a:lnTo>
                <a:lnTo>
                  <a:pt x="174521" y="145093"/>
                </a:lnTo>
                <a:lnTo>
                  <a:pt x="176655" y="132893"/>
                </a:lnTo>
                <a:lnTo>
                  <a:pt x="177854" y="119736"/>
                </a:lnTo>
                <a:lnTo>
                  <a:pt x="178142" y="108712"/>
                </a:lnTo>
                <a:lnTo>
                  <a:pt x="177677" y="94802"/>
                </a:lnTo>
                <a:lnTo>
                  <a:pt x="176279" y="81850"/>
                </a:lnTo>
                <a:lnTo>
                  <a:pt x="173945" y="69853"/>
                </a:lnTo>
                <a:lnTo>
                  <a:pt x="171450" y="61087"/>
                </a:lnTo>
                <a:lnTo>
                  <a:pt x="166511" y="48431"/>
                </a:lnTo>
                <a:lnTo>
                  <a:pt x="160465" y="37220"/>
                </a:lnTo>
                <a:lnTo>
                  <a:pt x="153317" y="27508"/>
                </a:lnTo>
                <a:lnTo>
                  <a:pt x="143664" y="17974"/>
                </a:lnTo>
                <a:lnTo>
                  <a:pt x="133209" y="10800"/>
                </a:lnTo>
                <a:lnTo>
                  <a:pt x="124790" y="6730"/>
                </a:lnTo>
                <a:lnTo>
                  <a:pt x="113021" y="2867"/>
                </a:lnTo>
                <a:lnTo>
                  <a:pt x="100486" y="618"/>
                </a:lnTo>
                <a:lnTo>
                  <a:pt x="8907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90183" y="1629155"/>
            <a:ext cx="201675" cy="298704"/>
          </a:xfrm>
          <a:custGeom>
            <a:avLst/>
            <a:gdLst/>
            <a:ahLst/>
            <a:cxnLst/>
            <a:rect l="l" t="t" r="r" b="b"/>
            <a:pathLst>
              <a:path w="201675" h="298704">
                <a:moveTo>
                  <a:pt x="0" y="0"/>
                </a:moveTo>
                <a:lnTo>
                  <a:pt x="193547" y="0"/>
                </a:lnTo>
                <a:lnTo>
                  <a:pt x="193547" y="45720"/>
                </a:lnTo>
                <a:lnTo>
                  <a:pt x="54737" y="45720"/>
                </a:lnTo>
                <a:lnTo>
                  <a:pt x="54737" y="123063"/>
                </a:lnTo>
                <a:lnTo>
                  <a:pt x="173989" y="123063"/>
                </a:lnTo>
                <a:lnTo>
                  <a:pt x="173989" y="168783"/>
                </a:lnTo>
                <a:lnTo>
                  <a:pt x="54737" y="168783"/>
                </a:lnTo>
                <a:lnTo>
                  <a:pt x="54737" y="252984"/>
                </a:lnTo>
                <a:lnTo>
                  <a:pt x="201675" y="252984"/>
                </a:lnTo>
                <a:lnTo>
                  <a:pt x="201675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94299" y="1629155"/>
            <a:ext cx="261238" cy="298704"/>
          </a:xfrm>
          <a:custGeom>
            <a:avLst/>
            <a:gdLst/>
            <a:ahLst/>
            <a:cxnLst/>
            <a:rect l="l" t="t" r="r" b="b"/>
            <a:pathLst>
              <a:path w="261238" h="298704">
                <a:moveTo>
                  <a:pt x="0" y="0"/>
                </a:moveTo>
                <a:lnTo>
                  <a:pt x="57403" y="0"/>
                </a:lnTo>
                <a:lnTo>
                  <a:pt x="155575" y="138811"/>
                </a:lnTo>
                <a:lnTo>
                  <a:pt x="163824" y="150690"/>
                </a:lnTo>
                <a:lnTo>
                  <a:pt x="171654" y="162203"/>
                </a:lnTo>
                <a:lnTo>
                  <a:pt x="179067" y="173352"/>
                </a:lnTo>
                <a:lnTo>
                  <a:pt x="186064" y="184137"/>
                </a:lnTo>
                <a:lnTo>
                  <a:pt x="192647" y="194561"/>
                </a:lnTo>
                <a:lnTo>
                  <a:pt x="198818" y="204625"/>
                </a:lnTo>
                <a:lnTo>
                  <a:pt x="204578" y="214331"/>
                </a:lnTo>
                <a:lnTo>
                  <a:pt x="207899" y="220091"/>
                </a:lnTo>
                <a:lnTo>
                  <a:pt x="209168" y="220091"/>
                </a:lnTo>
                <a:lnTo>
                  <a:pt x="208430" y="203362"/>
                </a:lnTo>
                <a:lnTo>
                  <a:pt x="207811" y="188061"/>
                </a:lnTo>
                <a:lnTo>
                  <a:pt x="207312" y="174183"/>
                </a:lnTo>
                <a:lnTo>
                  <a:pt x="206931" y="161723"/>
                </a:lnTo>
                <a:lnTo>
                  <a:pt x="206671" y="150675"/>
                </a:lnTo>
                <a:lnTo>
                  <a:pt x="206501" y="135255"/>
                </a:lnTo>
                <a:lnTo>
                  <a:pt x="206501" y="0"/>
                </a:lnTo>
                <a:lnTo>
                  <a:pt x="261238" y="0"/>
                </a:lnTo>
                <a:lnTo>
                  <a:pt x="261238" y="298704"/>
                </a:lnTo>
                <a:lnTo>
                  <a:pt x="203835" y="298704"/>
                </a:lnTo>
                <a:lnTo>
                  <a:pt x="106552" y="161163"/>
                </a:lnTo>
                <a:lnTo>
                  <a:pt x="99890" y="151774"/>
                </a:lnTo>
                <a:lnTo>
                  <a:pt x="93174" y="141995"/>
                </a:lnTo>
                <a:lnTo>
                  <a:pt x="86400" y="131829"/>
                </a:lnTo>
                <a:lnTo>
                  <a:pt x="79565" y="121280"/>
                </a:lnTo>
                <a:lnTo>
                  <a:pt x="72667" y="110351"/>
                </a:lnTo>
                <a:lnTo>
                  <a:pt x="65702" y="99044"/>
                </a:lnTo>
                <a:lnTo>
                  <a:pt x="58666" y="87365"/>
                </a:lnTo>
                <a:lnTo>
                  <a:pt x="53339" y="78359"/>
                </a:lnTo>
                <a:lnTo>
                  <a:pt x="52070" y="78359"/>
                </a:lnTo>
                <a:lnTo>
                  <a:pt x="52806" y="94184"/>
                </a:lnTo>
                <a:lnTo>
                  <a:pt x="53424" y="108920"/>
                </a:lnTo>
                <a:lnTo>
                  <a:pt x="53923" y="122560"/>
                </a:lnTo>
                <a:lnTo>
                  <a:pt x="54303" y="135099"/>
                </a:lnTo>
                <a:lnTo>
                  <a:pt x="54564" y="146533"/>
                </a:lnTo>
                <a:lnTo>
                  <a:pt x="54707" y="156856"/>
                </a:lnTo>
                <a:lnTo>
                  <a:pt x="54737" y="163449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35219" y="1629155"/>
            <a:ext cx="201675" cy="298704"/>
          </a:xfrm>
          <a:custGeom>
            <a:avLst/>
            <a:gdLst/>
            <a:ahLst/>
            <a:cxnLst/>
            <a:rect l="l" t="t" r="r" b="b"/>
            <a:pathLst>
              <a:path w="201675" h="298704">
                <a:moveTo>
                  <a:pt x="0" y="0"/>
                </a:moveTo>
                <a:lnTo>
                  <a:pt x="193547" y="0"/>
                </a:lnTo>
                <a:lnTo>
                  <a:pt x="193547" y="45720"/>
                </a:lnTo>
                <a:lnTo>
                  <a:pt x="54736" y="45720"/>
                </a:lnTo>
                <a:lnTo>
                  <a:pt x="54736" y="123063"/>
                </a:lnTo>
                <a:lnTo>
                  <a:pt x="173989" y="123063"/>
                </a:lnTo>
                <a:lnTo>
                  <a:pt x="173989" y="168783"/>
                </a:lnTo>
                <a:lnTo>
                  <a:pt x="54736" y="168783"/>
                </a:lnTo>
                <a:lnTo>
                  <a:pt x="54736" y="252984"/>
                </a:lnTo>
                <a:lnTo>
                  <a:pt x="201675" y="252984"/>
                </a:lnTo>
                <a:lnTo>
                  <a:pt x="201675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042027" y="162915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55515" y="1629155"/>
            <a:ext cx="239140" cy="298704"/>
          </a:xfrm>
          <a:custGeom>
            <a:avLst/>
            <a:gdLst/>
            <a:ahLst/>
            <a:cxnLst/>
            <a:rect l="l" t="t" r="r" b="b"/>
            <a:pathLst>
              <a:path w="239140" h="298704">
                <a:moveTo>
                  <a:pt x="0" y="0"/>
                </a:moveTo>
                <a:lnTo>
                  <a:pt x="90932" y="0"/>
                </a:lnTo>
                <a:lnTo>
                  <a:pt x="104251" y="240"/>
                </a:lnTo>
                <a:lnTo>
                  <a:pt x="117013" y="947"/>
                </a:lnTo>
                <a:lnTo>
                  <a:pt x="129218" y="2101"/>
                </a:lnTo>
                <a:lnTo>
                  <a:pt x="146505" y="4845"/>
                </a:lnTo>
                <a:lnTo>
                  <a:pt x="158628" y="7821"/>
                </a:lnTo>
                <a:lnTo>
                  <a:pt x="166115" y="10287"/>
                </a:lnTo>
                <a:lnTo>
                  <a:pt x="178607" y="15979"/>
                </a:lnTo>
                <a:lnTo>
                  <a:pt x="189588" y="22892"/>
                </a:lnTo>
                <a:lnTo>
                  <a:pt x="199046" y="31038"/>
                </a:lnTo>
                <a:lnTo>
                  <a:pt x="206756" y="40132"/>
                </a:lnTo>
                <a:lnTo>
                  <a:pt x="212908" y="50421"/>
                </a:lnTo>
                <a:lnTo>
                  <a:pt x="217321" y="61978"/>
                </a:lnTo>
                <a:lnTo>
                  <a:pt x="220007" y="74779"/>
                </a:lnTo>
                <a:lnTo>
                  <a:pt x="220976" y="88802"/>
                </a:lnTo>
                <a:lnTo>
                  <a:pt x="220980" y="89789"/>
                </a:lnTo>
                <a:lnTo>
                  <a:pt x="220087" y="103539"/>
                </a:lnTo>
                <a:lnTo>
                  <a:pt x="217403" y="116299"/>
                </a:lnTo>
                <a:lnTo>
                  <a:pt x="212918" y="128070"/>
                </a:lnTo>
                <a:lnTo>
                  <a:pt x="206624" y="138850"/>
                </a:lnTo>
                <a:lnTo>
                  <a:pt x="195883" y="151123"/>
                </a:lnTo>
                <a:lnTo>
                  <a:pt x="186507" y="158578"/>
                </a:lnTo>
                <a:lnTo>
                  <a:pt x="175574" y="165106"/>
                </a:lnTo>
                <a:lnTo>
                  <a:pt x="163078" y="170701"/>
                </a:lnTo>
                <a:lnTo>
                  <a:pt x="150240" y="175006"/>
                </a:lnTo>
                <a:lnTo>
                  <a:pt x="150240" y="175895"/>
                </a:lnTo>
                <a:lnTo>
                  <a:pt x="239140" y="298704"/>
                </a:lnTo>
                <a:lnTo>
                  <a:pt x="173482" y="298704"/>
                </a:lnTo>
                <a:lnTo>
                  <a:pt x="92201" y="183007"/>
                </a:lnTo>
                <a:lnTo>
                  <a:pt x="54737" y="183007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69003" y="1629155"/>
            <a:ext cx="239141" cy="298704"/>
          </a:xfrm>
          <a:custGeom>
            <a:avLst/>
            <a:gdLst/>
            <a:ahLst/>
            <a:cxnLst/>
            <a:rect l="l" t="t" r="r" b="b"/>
            <a:pathLst>
              <a:path w="239141" h="298704">
                <a:moveTo>
                  <a:pt x="0" y="0"/>
                </a:moveTo>
                <a:lnTo>
                  <a:pt x="90932" y="0"/>
                </a:lnTo>
                <a:lnTo>
                  <a:pt x="104251" y="240"/>
                </a:lnTo>
                <a:lnTo>
                  <a:pt x="117013" y="947"/>
                </a:lnTo>
                <a:lnTo>
                  <a:pt x="129218" y="2101"/>
                </a:lnTo>
                <a:lnTo>
                  <a:pt x="146505" y="4845"/>
                </a:lnTo>
                <a:lnTo>
                  <a:pt x="158628" y="7821"/>
                </a:lnTo>
                <a:lnTo>
                  <a:pt x="166116" y="10287"/>
                </a:lnTo>
                <a:lnTo>
                  <a:pt x="178607" y="15979"/>
                </a:lnTo>
                <a:lnTo>
                  <a:pt x="189588" y="22892"/>
                </a:lnTo>
                <a:lnTo>
                  <a:pt x="199046" y="31038"/>
                </a:lnTo>
                <a:lnTo>
                  <a:pt x="206756" y="40132"/>
                </a:lnTo>
                <a:lnTo>
                  <a:pt x="212908" y="50421"/>
                </a:lnTo>
                <a:lnTo>
                  <a:pt x="217321" y="61978"/>
                </a:lnTo>
                <a:lnTo>
                  <a:pt x="220007" y="74779"/>
                </a:lnTo>
                <a:lnTo>
                  <a:pt x="220976" y="88802"/>
                </a:lnTo>
                <a:lnTo>
                  <a:pt x="220980" y="89789"/>
                </a:lnTo>
                <a:lnTo>
                  <a:pt x="220087" y="103539"/>
                </a:lnTo>
                <a:lnTo>
                  <a:pt x="217403" y="116299"/>
                </a:lnTo>
                <a:lnTo>
                  <a:pt x="212918" y="128070"/>
                </a:lnTo>
                <a:lnTo>
                  <a:pt x="206624" y="138850"/>
                </a:lnTo>
                <a:lnTo>
                  <a:pt x="195883" y="151123"/>
                </a:lnTo>
                <a:lnTo>
                  <a:pt x="186507" y="158578"/>
                </a:lnTo>
                <a:lnTo>
                  <a:pt x="175574" y="165106"/>
                </a:lnTo>
                <a:lnTo>
                  <a:pt x="163078" y="170701"/>
                </a:lnTo>
                <a:lnTo>
                  <a:pt x="150241" y="175006"/>
                </a:lnTo>
                <a:lnTo>
                  <a:pt x="150241" y="175895"/>
                </a:lnTo>
                <a:lnTo>
                  <a:pt x="239141" y="298704"/>
                </a:lnTo>
                <a:lnTo>
                  <a:pt x="173482" y="298704"/>
                </a:lnTo>
                <a:lnTo>
                  <a:pt x="92201" y="183007"/>
                </a:lnTo>
                <a:lnTo>
                  <a:pt x="54737" y="183007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39819" y="1629155"/>
            <a:ext cx="287019" cy="298704"/>
          </a:xfrm>
          <a:custGeom>
            <a:avLst/>
            <a:gdLst/>
            <a:ahLst/>
            <a:cxnLst/>
            <a:rect l="l" t="t" r="r" b="b"/>
            <a:pathLst>
              <a:path w="287019" h="298704">
                <a:moveTo>
                  <a:pt x="118490" y="0"/>
                </a:moveTo>
                <a:lnTo>
                  <a:pt x="168528" y="0"/>
                </a:lnTo>
                <a:lnTo>
                  <a:pt x="287019" y="298704"/>
                </a:lnTo>
                <a:lnTo>
                  <a:pt x="229234" y="298704"/>
                </a:lnTo>
                <a:lnTo>
                  <a:pt x="200025" y="222631"/>
                </a:lnTo>
                <a:lnTo>
                  <a:pt x="87502" y="222631"/>
                </a:lnTo>
                <a:lnTo>
                  <a:pt x="58292" y="298704"/>
                </a:lnTo>
                <a:lnTo>
                  <a:pt x="0" y="298704"/>
                </a:lnTo>
                <a:lnTo>
                  <a:pt x="118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03599" y="1629155"/>
            <a:ext cx="247268" cy="298704"/>
          </a:xfrm>
          <a:custGeom>
            <a:avLst/>
            <a:gdLst/>
            <a:ahLst/>
            <a:cxnLst/>
            <a:rect l="l" t="t" r="r" b="b"/>
            <a:pathLst>
              <a:path w="247268" h="298704">
                <a:moveTo>
                  <a:pt x="0" y="0"/>
                </a:moveTo>
                <a:lnTo>
                  <a:pt x="247268" y="0"/>
                </a:lnTo>
                <a:lnTo>
                  <a:pt x="247268" y="45720"/>
                </a:lnTo>
                <a:lnTo>
                  <a:pt x="151129" y="45720"/>
                </a:lnTo>
                <a:lnTo>
                  <a:pt x="151129" y="298704"/>
                </a:lnTo>
                <a:lnTo>
                  <a:pt x="96392" y="298704"/>
                </a:lnTo>
                <a:lnTo>
                  <a:pt x="96392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656967" y="1629155"/>
            <a:ext cx="261238" cy="298704"/>
          </a:xfrm>
          <a:custGeom>
            <a:avLst/>
            <a:gdLst/>
            <a:ahLst/>
            <a:cxnLst/>
            <a:rect l="l" t="t" r="r" b="b"/>
            <a:pathLst>
              <a:path w="261238" h="298704">
                <a:moveTo>
                  <a:pt x="0" y="0"/>
                </a:moveTo>
                <a:lnTo>
                  <a:pt x="57403" y="0"/>
                </a:lnTo>
                <a:lnTo>
                  <a:pt x="155575" y="138811"/>
                </a:lnTo>
                <a:lnTo>
                  <a:pt x="163824" y="150690"/>
                </a:lnTo>
                <a:lnTo>
                  <a:pt x="171654" y="162203"/>
                </a:lnTo>
                <a:lnTo>
                  <a:pt x="179067" y="173352"/>
                </a:lnTo>
                <a:lnTo>
                  <a:pt x="186064" y="184137"/>
                </a:lnTo>
                <a:lnTo>
                  <a:pt x="192647" y="194561"/>
                </a:lnTo>
                <a:lnTo>
                  <a:pt x="198818" y="204625"/>
                </a:lnTo>
                <a:lnTo>
                  <a:pt x="204578" y="214331"/>
                </a:lnTo>
                <a:lnTo>
                  <a:pt x="207899" y="220091"/>
                </a:lnTo>
                <a:lnTo>
                  <a:pt x="209169" y="220091"/>
                </a:lnTo>
                <a:lnTo>
                  <a:pt x="208430" y="203362"/>
                </a:lnTo>
                <a:lnTo>
                  <a:pt x="207811" y="188061"/>
                </a:lnTo>
                <a:lnTo>
                  <a:pt x="207312" y="174183"/>
                </a:lnTo>
                <a:lnTo>
                  <a:pt x="206931" y="161723"/>
                </a:lnTo>
                <a:lnTo>
                  <a:pt x="206671" y="150675"/>
                </a:lnTo>
                <a:lnTo>
                  <a:pt x="206501" y="135255"/>
                </a:lnTo>
                <a:lnTo>
                  <a:pt x="206501" y="0"/>
                </a:lnTo>
                <a:lnTo>
                  <a:pt x="261238" y="0"/>
                </a:lnTo>
                <a:lnTo>
                  <a:pt x="261238" y="298704"/>
                </a:lnTo>
                <a:lnTo>
                  <a:pt x="203834" y="298704"/>
                </a:lnTo>
                <a:lnTo>
                  <a:pt x="106552" y="161163"/>
                </a:lnTo>
                <a:lnTo>
                  <a:pt x="99890" y="151774"/>
                </a:lnTo>
                <a:lnTo>
                  <a:pt x="93174" y="141995"/>
                </a:lnTo>
                <a:lnTo>
                  <a:pt x="86400" y="131829"/>
                </a:lnTo>
                <a:lnTo>
                  <a:pt x="79565" y="121280"/>
                </a:lnTo>
                <a:lnTo>
                  <a:pt x="72667" y="110351"/>
                </a:lnTo>
                <a:lnTo>
                  <a:pt x="65702" y="99044"/>
                </a:lnTo>
                <a:lnTo>
                  <a:pt x="58666" y="87365"/>
                </a:lnTo>
                <a:lnTo>
                  <a:pt x="53339" y="78359"/>
                </a:lnTo>
                <a:lnTo>
                  <a:pt x="52069" y="78359"/>
                </a:lnTo>
                <a:lnTo>
                  <a:pt x="52806" y="94184"/>
                </a:lnTo>
                <a:lnTo>
                  <a:pt x="53424" y="108920"/>
                </a:lnTo>
                <a:lnTo>
                  <a:pt x="53923" y="122560"/>
                </a:lnTo>
                <a:lnTo>
                  <a:pt x="54303" y="135099"/>
                </a:lnTo>
                <a:lnTo>
                  <a:pt x="54564" y="146533"/>
                </a:lnTo>
                <a:lnTo>
                  <a:pt x="54707" y="156856"/>
                </a:lnTo>
                <a:lnTo>
                  <a:pt x="54737" y="163449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95195" y="162915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03883" y="1629155"/>
            <a:ext cx="287019" cy="298704"/>
          </a:xfrm>
          <a:custGeom>
            <a:avLst/>
            <a:gdLst/>
            <a:ahLst/>
            <a:cxnLst/>
            <a:rect l="l" t="t" r="r" b="b"/>
            <a:pathLst>
              <a:path w="287019" h="298704">
                <a:moveTo>
                  <a:pt x="118490" y="0"/>
                </a:moveTo>
                <a:lnTo>
                  <a:pt x="168528" y="0"/>
                </a:lnTo>
                <a:lnTo>
                  <a:pt x="287019" y="298704"/>
                </a:lnTo>
                <a:lnTo>
                  <a:pt x="229234" y="298704"/>
                </a:lnTo>
                <a:lnTo>
                  <a:pt x="200024" y="222631"/>
                </a:lnTo>
                <a:lnTo>
                  <a:pt x="87503" y="222631"/>
                </a:lnTo>
                <a:lnTo>
                  <a:pt x="58292" y="298704"/>
                </a:lnTo>
                <a:lnTo>
                  <a:pt x="0" y="298704"/>
                </a:lnTo>
                <a:lnTo>
                  <a:pt x="118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87475" y="1629155"/>
            <a:ext cx="194437" cy="298704"/>
          </a:xfrm>
          <a:custGeom>
            <a:avLst/>
            <a:gdLst/>
            <a:ahLst/>
            <a:cxnLst/>
            <a:rect l="l" t="t" r="r" b="b"/>
            <a:pathLst>
              <a:path w="194437" h="298704">
                <a:moveTo>
                  <a:pt x="0" y="0"/>
                </a:moveTo>
                <a:lnTo>
                  <a:pt x="54737" y="0"/>
                </a:lnTo>
                <a:lnTo>
                  <a:pt x="54737" y="252984"/>
                </a:lnTo>
                <a:lnTo>
                  <a:pt x="194437" y="252984"/>
                </a:lnTo>
                <a:lnTo>
                  <a:pt x="1944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02512" y="1629155"/>
            <a:ext cx="229082" cy="298704"/>
          </a:xfrm>
          <a:custGeom>
            <a:avLst/>
            <a:gdLst/>
            <a:ahLst/>
            <a:cxnLst/>
            <a:rect l="l" t="t" r="r" b="b"/>
            <a:pathLst>
              <a:path w="229082" h="298704">
                <a:moveTo>
                  <a:pt x="0" y="0"/>
                </a:moveTo>
                <a:lnTo>
                  <a:pt x="103809" y="0"/>
                </a:lnTo>
                <a:lnTo>
                  <a:pt x="118739" y="377"/>
                </a:lnTo>
                <a:lnTo>
                  <a:pt x="132238" y="1503"/>
                </a:lnTo>
                <a:lnTo>
                  <a:pt x="144305" y="3369"/>
                </a:lnTo>
                <a:lnTo>
                  <a:pt x="154936" y="5963"/>
                </a:lnTo>
                <a:lnTo>
                  <a:pt x="169770" y="11544"/>
                </a:lnTo>
                <a:lnTo>
                  <a:pt x="180677" y="17484"/>
                </a:lnTo>
                <a:lnTo>
                  <a:pt x="193911" y="27870"/>
                </a:lnTo>
                <a:lnTo>
                  <a:pt x="202158" y="37211"/>
                </a:lnTo>
                <a:lnTo>
                  <a:pt x="206984" y="43688"/>
                </a:lnTo>
                <a:lnTo>
                  <a:pt x="210540" y="50546"/>
                </a:lnTo>
                <a:lnTo>
                  <a:pt x="212826" y="57658"/>
                </a:lnTo>
                <a:lnTo>
                  <a:pt x="215112" y="64897"/>
                </a:lnTo>
                <a:lnTo>
                  <a:pt x="216382" y="72136"/>
                </a:lnTo>
                <a:lnTo>
                  <a:pt x="216382" y="79502"/>
                </a:lnTo>
                <a:lnTo>
                  <a:pt x="215328" y="92571"/>
                </a:lnTo>
                <a:lnTo>
                  <a:pt x="212167" y="104847"/>
                </a:lnTo>
                <a:lnTo>
                  <a:pt x="207619" y="115062"/>
                </a:lnTo>
                <a:lnTo>
                  <a:pt x="200823" y="124931"/>
                </a:lnTo>
                <a:lnTo>
                  <a:pt x="191685" y="133669"/>
                </a:lnTo>
                <a:lnTo>
                  <a:pt x="180155" y="141251"/>
                </a:lnTo>
                <a:lnTo>
                  <a:pt x="178790" y="141986"/>
                </a:lnTo>
                <a:lnTo>
                  <a:pt x="178790" y="142875"/>
                </a:lnTo>
                <a:lnTo>
                  <a:pt x="186283" y="145415"/>
                </a:lnTo>
                <a:lnTo>
                  <a:pt x="193014" y="148590"/>
                </a:lnTo>
                <a:lnTo>
                  <a:pt x="199237" y="152654"/>
                </a:lnTo>
                <a:lnTo>
                  <a:pt x="205460" y="156591"/>
                </a:lnTo>
                <a:lnTo>
                  <a:pt x="210667" y="161163"/>
                </a:lnTo>
                <a:lnTo>
                  <a:pt x="215112" y="166624"/>
                </a:lnTo>
                <a:lnTo>
                  <a:pt x="219430" y="172085"/>
                </a:lnTo>
                <a:lnTo>
                  <a:pt x="222859" y="178181"/>
                </a:lnTo>
                <a:lnTo>
                  <a:pt x="225399" y="185039"/>
                </a:lnTo>
                <a:lnTo>
                  <a:pt x="227812" y="191897"/>
                </a:lnTo>
                <a:lnTo>
                  <a:pt x="229082" y="199644"/>
                </a:lnTo>
                <a:lnTo>
                  <a:pt x="229082" y="208026"/>
                </a:lnTo>
                <a:lnTo>
                  <a:pt x="229082" y="215392"/>
                </a:lnTo>
                <a:lnTo>
                  <a:pt x="227939" y="223139"/>
                </a:lnTo>
                <a:lnTo>
                  <a:pt x="225653" y="231521"/>
                </a:lnTo>
                <a:lnTo>
                  <a:pt x="221183" y="243060"/>
                </a:lnTo>
                <a:lnTo>
                  <a:pt x="214545" y="254254"/>
                </a:lnTo>
                <a:lnTo>
                  <a:pt x="205504" y="264846"/>
                </a:lnTo>
                <a:lnTo>
                  <a:pt x="195705" y="273324"/>
                </a:lnTo>
                <a:lnTo>
                  <a:pt x="190220" y="277241"/>
                </a:lnTo>
                <a:lnTo>
                  <a:pt x="180208" y="283133"/>
                </a:lnTo>
                <a:lnTo>
                  <a:pt x="168636" y="288173"/>
                </a:lnTo>
                <a:lnTo>
                  <a:pt x="155493" y="292360"/>
                </a:lnTo>
                <a:lnTo>
                  <a:pt x="149872" y="293751"/>
                </a:lnTo>
                <a:lnTo>
                  <a:pt x="145821" y="294640"/>
                </a:lnTo>
                <a:lnTo>
                  <a:pt x="141427" y="295402"/>
                </a:lnTo>
                <a:lnTo>
                  <a:pt x="137045" y="296037"/>
                </a:lnTo>
                <a:lnTo>
                  <a:pt x="132168" y="296672"/>
                </a:lnTo>
                <a:lnTo>
                  <a:pt x="126809" y="297307"/>
                </a:lnTo>
                <a:lnTo>
                  <a:pt x="121450" y="297815"/>
                </a:lnTo>
                <a:lnTo>
                  <a:pt x="115493" y="298196"/>
                </a:lnTo>
                <a:lnTo>
                  <a:pt x="108953" y="298323"/>
                </a:lnTo>
                <a:lnTo>
                  <a:pt x="102400" y="298577"/>
                </a:lnTo>
                <a:lnTo>
                  <a:pt x="95034" y="298704"/>
                </a:lnTo>
                <a:lnTo>
                  <a:pt x="86842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2912" y="1629155"/>
            <a:ext cx="216547" cy="298704"/>
          </a:xfrm>
          <a:custGeom>
            <a:avLst/>
            <a:gdLst/>
            <a:ahLst/>
            <a:cxnLst/>
            <a:rect l="l" t="t" r="r" b="b"/>
            <a:pathLst>
              <a:path w="216547" h="298704">
                <a:moveTo>
                  <a:pt x="0" y="0"/>
                </a:moveTo>
                <a:lnTo>
                  <a:pt x="86182" y="0"/>
                </a:lnTo>
                <a:lnTo>
                  <a:pt x="100083" y="214"/>
                </a:lnTo>
                <a:lnTo>
                  <a:pt x="112759" y="856"/>
                </a:lnTo>
                <a:lnTo>
                  <a:pt x="124015" y="1905"/>
                </a:lnTo>
                <a:lnTo>
                  <a:pt x="137324" y="3900"/>
                </a:lnTo>
                <a:lnTo>
                  <a:pt x="149346" y="6602"/>
                </a:lnTo>
                <a:lnTo>
                  <a:pt x="166133" y="12462"/>
                </a:lnTo>
                <a:lnTo>
                  <a:pt x="177874" y="18473"/>
                </a:lnTo>
                <a:lnTo>
                  <a:pt x="188156" y="25634"/>
                </a:lnTo>
                <a:lnTo>
                  <a:pt x="196979" y="33928"/>
                </a:lnTo>
                <a:lnTo>
                  <a:pt x="206791" y="47582"/>
                </a:lnTo>
                <a:lnTo>
                  <a:pt x="211784" y="58892"/>
                </a:lnTo>
                <a:lnTo>
                  <a:pt x="215005" y="71406"/>
                </a:lnTo>
                <a:lnTo>
                  <a:pt x="216456" y="85131"/>
                </a:lnTo>
                <a:lnTo>
                  <a:pt x="216547" y="89789"/>
                </a:lnTo>
                <a:lnTo>
                  <a:pt x="215642" y="103102"/>
                </a:lnTo>
                <a:lnTo>
                  <a:pt x="212926" y="115569"/>
                </a:lnTo>
                <a:lnTo>
                  <a:pt x="208397" y="127115"/>
                </a:lnTo>
                <a:lnTo>
                  <a:pt x="200998" y="139284"/>
                </a:lnTo>
                <a:lnTo>
                  <a:pt x="192661" y="148833"/>
                </a:lnTo>
                <a:lnTo>
                  <a:pt x="182607" y="157323"/>
                </a:lnTo>
                <a:lnTo>
                  <a:pt x="171396" y="164329"/>
                </a:lnTo>
                <a:lnTo>
                  <a:pt x="160122" y="169683"/>
                </a:lnTo>
                <a:lnTo>
                  <a:pt x="147683" y="174191"/>
                </a:lnTo>
                <a:lnTo>
                  <a:pt x="139534" y="176530"/>
                </a:lnTo>
                <a:lnTo>
                  <a:pt x="128187" y="179082"/>
                </a:lnTo>
                <a:lnTo>
                  <a:pt x="116116" y="180999"/>
                </a:lnTo>
                <a:lnTo>
                  <a:pt x="103322" y="182279"/>
                </a:lnTo>
                <a:lnTo>
                  <a:pt x="89802" y="182923"/>
                </a:lnTo>
                <a:lnTo>
                  <a:pt x="82600" y="183007"/>
                </a:lnTo>
                <a:lnTo>
                  <a:pt x="77698" y="183007"/>
                </a:lnTo>
                <a:lnTo>
                  <a:pt x="72859" y="183007"/>
                </a:lnTo>
                <a:lnTo>
                  <a:pt x="68097" y="182880"/>
                </a:lnTo>
                <a:lnTo>
                  <a:pt x="63334" y="182753"/>
                </a:lnTo>
                <a:lnTo>
                  <a:pt x="58864" y="182372"/>
                </a:lnTo>
                <a:lnTo>
                  <a:pt x="54698" y="181991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17133" y="1623567"/>
            <a:ext cx="212597" cy="309880"/>
          </a:xfrm>
          <a:custGeom>
            <a:avLst/>
            <a:gdLst/>
            <a:ahLst/>
            <a:cxnLst/>
            <a:rect l="l" t="t" r="r" b="b"/>
            <a:pathLst>
              <a:path w="212597" h="309880">
                <a:moveTo>
                  <a:pt x="108330" y="0"/>
                </a:moveTo>
                <a:lnTo>
                  <a:pt x="120896" y="319"/>
                </a:lnTo>
                <a:lnTo>
                  <a:pt x="133515" y="1286"/>
                </a:lnTo>
                <a:lnTo>
                  <a:pt x="146186" y="2915"/>
                </a:lnTo>
                <a:lnTo>
                  <a:pt x="156337" y="4699"/>
                </a:lnTo>
                <a:lnTo>
                  <a:pt x="169876" y="7699"/>
                </a:lnTo>
                <a:lnTo>
                  <a:pt x="182298" y="11133"/>
                </a:lnTo>
                <a:lnTo>
                  <a:pt x="193603" y="15038"/>
                </a:lnTo>
                <a:lnTo>
                  <a:pt x="197865" y="16764"/>
                </a:lnTo>
                <a:lnTo>
                  <a:pt x="197865" y="63627"/>
                </a:lnTo>
                <a:lnTo>
                  <a:pt x="185320" y="59004"/>
                </a:lnTo>
                <a:lnTo>
                  <a:pt x="173059" y="55119"/>
                </a:lnTo>
                <a:lnTo>
                  <a:pt x="161081" y="51972"/>
                </a:lnTo>
                <a:lnTo>
                  <a:pt x="153288" y="50292"/>
                </a:lnTo>
                <a:lnTo>
                  <a:pt x="140077" y="48149"/>
                </a:lnTo>
                <a:lnTo>
                  <a:pt x="127398" y="46790"/>
                </a:lnTo>
                <a:lnTo>
                  <a:pt x="115251" y="46239"/>
                </a:lnTo>
                <a:lnTo>
                  <a:pt x="113283" y="46228"/>
                </a:lnTo>
                <a:lnTo>
                  <a:pt x="98330" y="47097"/>
                </a:lnTo>
                <a:lnTo>
                  <a:pt x="85572" y="49692"/>
                </a:lnTo>
                <a:lnTo>
                  <a:pt x="74989" y="53992"/>
                </a:lnTo>
                <a:lnTo>
                  <a:pt x="71627" y="56007"/>
                </a:lnTo>
                <a:lnTo>
                  <a:pt x="62507" y="65086"/>
                </a:lnTo>
                <a:lnTo>
                  <a:pt x="57774" y="77050"/>
                </a:lnTo>
                <a:lnTo>
                  <a:pt x="57022" y="85471"/>
                </a:lnTo>
                <a:lnTo>
                  <a:pt x="57022" y="93091"/>
                </a:lnTo>
                <a:lnTo>
                  <a:pt x="58546" y="99314"/>
                </a:lnTo>
                <a:lnTo>
                  <a:pt x="61721" y="104267"/>
                </a:lnTo>
                <a:lnTo>
                  <a:pt x="65024" y="109220"/>
                </a:lnTo>
                <a:lnTo>
                  <a:pt x="69341" y="113284"/>
                </a:lnTo>
                <a:lnTo>
                  <a:pt x="74802" y="116459"/>
                </a:lnTo>
                <a:lnTo>
                  <a:pt x="80390" y="119634"/>
                </a:lnTo>
                <a:lnTo>
                  <a:pt x="86613" y="122174"/>
                </a:lnTo>
                <a:lnTo>
                  <a:pt x="93852" y="124079"/>
                </a:lnTo>
                <a:lnTo>
                  <a:pt x="100964" y="126111"/>
                </a:lnTo>
                <a:lnTo>
                  <a:pt x="108584" y="127889"/>
                </a:lnTo>
                <a:lnTo>
                  <a:pt x="116586" y="129540"/>
                </a:lnTo>
                <a:lnTo>
                  <a:pt x="129280" y="132386"/>
                </a:lnTo>
                <a:lnTo>
                  <a:pt x="141566" y="135525"/>
                </a:lnTo>
                <a:lnTo>
                  <a:pt x="152907" y="138811"/>
                </a:lnTo>
                <a:lnTo>
                  <a:pt x="165254" y="143257"/>
                </a:lnTo>
                <a:lnTo>
                  <a:pt x="176560" y="148920"/>
                </a:lnTo>
                <a:lnTo>
                  <a:pt x="183514" y="153416"/>
                </a:lnTo>
                <a:lnTo>
                  <a:pt x="193219" y="161635"/>
                </a:lnTo>
                <a:lnTo>
                  <a:pt x="201133" y="171619"/>
                </a:lnTo>
                <a:lnTo>
                  <a:pt x="204724" y="177800"/>
                </a:lnTo>
                <a:lnTo>
                  <a:pt x="208973" y="188408"/>
                </a:lnTo>
                <a:lnTo>
                  <a:pt x="211604" y="200769"/>
                </a:lnTo>
                <a:lnTo>
                  <a:pt x="212590" y="214882"/>
                </a:lnTo>
                <a:lnTo>
                  <a:pt x="212597" y="216281"/>
                </a:lnTo>
                <a:lnTo>
                  <a:pt x="211796" y="230090"/>
                </a:lnTo>
                <a:lnTo>
                  <a:pt x="209418" y="242735"/>
                </a:lnTo>
                <a:lnTo>
                  <a:pt x="205504" y="254194"/>
                </a:lnTo>
                <a:lnTo>
                  <a:pt x="197017" y="269000"/>
                </a:lnTo>
                <a:lnTo>
                  <a:pt x="188712" y="278597"/>
                </a:lnTo>
                <a:lnTo>
                  <a:pt x="178821" y="286906"/>
                </a:lnTo>
                <a:lnTo>
                  <a:pt x="168092" y="293476"/>
                </a:lnTo>
                <a:lnTo>
                  <a:pt x="156653" y="298679"/>
                </a:lnTo>
                <a:lnTo>
                  <a:pt x="144011" y="302862"/>
                </a:lnTo>
                <a:lnTo>
                  <a:pt x="126623" y="306685"/>
                </a:lnTo>
                <a:lnTo>
                  <a:pt x="114274" y="308422"/>
                </a:lnTo>
                <a:lnTo>
                  <a:pt x="101394" y="309490"/>
                </a:lnTo>
                <a:lnTo>
                  <a:pt x="87995" y="309878"/>
                </a:lnTo>
                <a:lnTo>
                  <a:pt x="87121" y="309880"/>
                </a:lnTo>
                <a:lnTo>
                  <a:pt x="74326" y="309537"/>
                </a:lnTo>
                <a:lnTo>
                  <a:pt x="61661" y="308518"/>
                </a:lnTo>
                <a:lnTo>
                  <a:pt x="49100" y="306838"/>
                </a:lnTo>
                <a:lnTo>
                  <a:pt x="39242" y="305054"/>
                </a:lnTo>
                <a:lnTo>
                  <a:pt x="25530" y="301777"/>
                </a:lnTo>
                <a:lnTo>
                  <a:pt x="13317" y="297765"/>
                </a:lnTo>
                <a:lnTo>
                  <a:pt x="2604" y="292995"/>
                </a:lnTo>
                <a:lnTo>
                  <a:pt x="0" y="291592"/>
                </a:lnTo>
                <a:lnTo>
                  <a:pt x="0" y="245364"/>
                </a:lnTo>
                <a:lnTo>
                  <a:pt x="12302" y="250304"/>
                </a:lnTo>
                <a:lnTo>
                  <a:pt x="24452" y="254452"/>
                </a:lnTo>
                <a:lnTo>
                  <a:pt x="36415" y="257790"/>
                </a:lnTo>
                <a:lnTo>
                  <a:pt x="43179" y="259334"/>
                </a:lnTo>
                <a:lnTo>
                  <a:pt x="55536" y="261504"/>
                </a:lnTo>
                <a:lnTo>
                  <a:pt x="68133" y="262916"/>
                </a:lnTo>
                <a:lnTo>
                  <a:pt x="80951" y="263586"/>
                </a:lnTo>
                <a:lnTo>
                  <a:pt x="86487" y="263652"/>
                </a:lnTo>
                <a:lnTo>
                  <a:pt x="99236" y="263147"/>
                </a:lnTo>
                <a:lnTo>
                  <a:pt x="111887" y="261493"/>
                </a:lnTo>
                <a:lnTo>
                  <a:pt x="120268" y="260096"/>
                </a:lnTo>
                <a:lnTo>
                  <a:pt x="127762" y="257683"/>
                </a:lnTo>
                <a:lnTo>
                  <a:pt x="134365" y="254254"/>
                </a:lnTo>
                <a:lnTo>
                  <a:pt x="140969" y="250825"/>
                </a:lnTo>
                <a:lnTo>
                  <a:pt x="146303" y="246253"/>
                </a:lnTo>
                <a:lnTo>
                  <a:pt x="150240" y="240284"/>
                </a:lnTo>
                <a:lnTo>
                  <a:pt x="154304" y="234442"/>
                </a:lnTo>
                <a:lnTo>
                  <a:pt x="156337" y="227203"/>
                </a:lnTo>
                <a:lnTo>
                  <a:pt x="156337" y="218567"/>
                </a:lnTo>
                <a:lnTo>
                  <a:pt x="156337" y="210947"/>
                </a:lnTo>
                <a:lnTo>
                  <a:pt x="154431" y="204851"/>
                </a:lnTo>
                <a:lnTo>
                  <a:pt x="150749" y="200152"/>
                </a:lnTo>
                <a:lnTo>
                  <a:pt x="147065" y="195453"/>
                </a:lnTo>
                <a:lnTo>
                  <a:pt x="141986" y="191643"/>
                </a:lnTo>
                <a:lnTo>
                  <a:pt x="135508" y="188595"/>
                </a:lnTo>
                <a:lnTo>
                  <a:pt x="129158" y="185674"/>
                </a:lnTo>
                <a:lnTo>
                  <a:pt x="121919" y="183261"/>
                </a:lnTo>
                <a:lnTo>
                  <a:pt x="114045" y="181356"/>
                </a:lnTo>
                <a:lnTo>
                  <a:pt x="101920" y="178661"/>
                </a:lnTo>
                <a:lnTo>
                  <a:pt x="89239" y="175963"/>
                </a:lnTo>
                <a:lnTo>
                  <a:pt x="88900" y="175895"/>
                </a:lnTo>
                <a:lnTo>
                  <a:pt x="76295" y="172920"/>
                </a:lnTo>
                <a:lnTo>
                  <a:pt x="64077" y="169558"/>
                </a:lnTo>
                <a:lnTo>
                  <a:pt x="55625" y="166878"/>
                </a:lnTo>
                <a:lnTo>
                  <a:pt x="43475" y="162006"/>
                </a:lnTo>
                <a:lnTo>
                  <a:pt x="32516" y="155796"/>
                </a:lnTo>
                <a:lnTo>
                  <a:pt x="27686" y="152400"/>
                </a:lnTo>
                <a:lnTo>
                  <a:pt x="18520" y="143744"/>
                </a:lnTo>
                <a:lnTo>
                  <a:pt x="11026" y="133363"/>
                </a:lnTo>
                <a:lnTo>
                  <a:pt x="4429" y="117958"/>
                </a:lnTo>
                <a:lnTo>
                  <a:pt x="2053" y="105404"/>
                </a:lnTo>
                <a:lnTo>
                  <a:pt x="1396" y="93091"/>
                </a:lnTo>
                <a:lnTo>
                  <a:pt x="2161" y="79352"/>
                </a:lnTo>
                <a:lnTo>
                  <a:pt x="4439" y="66730"/>
                </a:lnTo>
                <a:lnTo>
                  <a:pt x="8210" y="55225"/>
                </a:lnTo>
                <a:lnTo>
                  <a:pt x="16040" y="40554"/>
                </a:lnTo>
                <a:lnTo>
                  <a:pt x="23883" y="30590"/>
                </a:lnTo>
                <a:lnTo>
                  <a:pt x="32130" y="22860"/>
                </a:lnTo>
                <a:lnTo>
                  <a:pt x="42271" y="15761"/>
                </a:lnTo>
                <a:lnTo>
                  <a:pt x="53583" y="9979"/>
                </a:lnTo>
                <a:lnTo>
                  <a:pt x="65404" y="5715"/>
                </a:lnTo>
                <a:lnTo>
                  <a:pt x="77001" y="2854"/>
                </a:lnTo>
                <a:lnTo>
                  <a:pt x="89430" y="976"/>
                </a:lnTo>
                <a:lnTo>
                  <a:pt x="102673" y="82"/>
                </a:lnTo>
                <a:lnTo>
                  <a:pt x="10833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55184" y="1623567"/>
            <a:ext cx="224789" cy="309880"/>
          </a:xfrm>
          <a:custGeom>
            <a:avLst/>
            <a:gdLst/>
            <a:ahLst/>
            <a:cxnLst/>
            <a:rect l="l" t="t" r="r" b="b"/>
            <a:pathLst>
              <a:path w="224789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5" y="2540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4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8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4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7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7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2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69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89" y="253111"/>
                </a:lnTo>
                <a:lnTo>
                  <a:pt x="224789" y="300228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2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59504" y="1623567"/>
            <a:ext cx="212598" cy="309880"/>
          </a:xfrm>
          <a:custGeom>
            <a:avLst/>
            <a:gdLst/>
            <a:ahLst/>
            <a:cxnLst/>
            <a:rect l="l" t="t" r="r" b="b"/>
            <a:pathLst>
              <a:path w="212598" h="309880">
                <a:moveTo>
                  <a:pt x="108331" y="0"/>
                </a:moveTo>
                <a:lnTo>
                  <a:pt x="120896" y="319"/>
                </a:lnTo>
                <a:lnTo>
                  <a:pt x="133515" y="1286"/>
                </a:lnTo>
                <a:lnTo>
                  <a:pt x="146186" y="2915"/>
                </a:lnTo>
                <a:lnTo>
                  <a:pt x="156337" y="4699"/>
                </a:lnTo>
                <a:lnTo>
                  <a:pt x="169876" y="7699"/>
                </a:lnTo>
                <a:lnTo>
                  <a:pt x="182298" y="11133"/>
                </a:lnTo>
                <a:lnTo>
                  <a:pt x="193603" y="15038"/>
                </a:lnTo>
                <a:lnTo>
                  <a:pt x="197866" y="16764"/>
                </a:lnTo>
                <a:lnTo>
                  <a:pt x="197866" y="63627"/>
                </a:lnTo>
                <a:lnTo>
                  <a:pt x="185320" y="59004"/>
                </a:lnTo>
                <a:lnTo>
                  <a:pt x="173059" y="55119"/>
                </a:lnTo>
                <a:lnTo>
                  <a:pt x="161081" y="51972"/>
                </a:lnTo>
                <a:lnTo>
                  <a:pt x="153289" y="50292"/>
                </a:lnTo>
                <a:lnTo>
                  <a:pt x="140077" y="48149"/>
                </a:lnTo>
                <a:lnTo>
                  <a:pt x="127398" y="46790"/>
                </a:lnTo>
                <a:lnTo>
                  <a:pt x="115251" y="46239"/>
                </a:lnTo>
                <a:lnTo>
                  <a:pt x="113284" y="46228"/>
                </a:lnTo>
                <a:lnTo>
                  <a:pt x="98330" y="47097"/>
                </a:lnTo>
                <a:lnTo>
                  <a:pt x="85572" y="49692"/>
                </a:lnTo>
                <a:lnTo>
                  <a:pt x="74989" y="53992"/>
                </a:lnTo>
                <a:lnTo>
                  <a:pt x="71628" y="56007"/>
                </a:lnTo>
                <a:lnTo>
                  <a:pt x="62507" y="65086"/>
                </a:lnTo>
                <a:lnTo>
                  <a:pt x="57774" y="77050"/>
                </a:lnTo>
                <a:lnTo>
                  <a:pt x="57023" y="85471"/>
                </a:lnTo>
                <a:lnTo>
                  <a:pt x="57023" y="93091"/>
                </a:lnTo>
                <a:lnTo>
                  <a:pt x="58547" y="99314"/>
                </a:lnTo>
                <a:lnTo>
                  <a:pt x="61722" y="104267"/>
                </a:lnTo>
                <a:lnTo>
                  <a:pt x="65024" y="109220"/>
                </a:lnTo>
                <a:lnTo>
                  <a:pt x="69342" y="113284"/>
                </a:lnTo>
                <a:lnTo>
                  <a:pt x="74803" y="116459"/>
                </a:lnTo>
                <a:lnTo>
                  <a:pt x="80391" y="119634"/>
                </a:lnTo>
                <a:lnTo>
                  <a:pt x="86614" y="122174"/>
                </a:lnTo>
                <a:lnTo>
                  <a:pt x="93853" y="124079"/>
                </a:lnTo>
                <a:lnTo>
                  <a:pt x="100965" y="126111"/>
                </a:lnTo>
                <a:lnTo>
                  <a:pt x="108585" y="127889"/>
                </a:lnTo>
                <a:lnTo>
                  <a:pt x="116586" y="129540"/>
                </a:lnTo>
                <a:lnTo>
                  <a:pt x="129280" y="132386"/>
                </a:lnTo>
                <a:lnTo>
                  <a:pt x="141566" y="135525"/>
                </a:lnTo>
                <a:lnTo>
                  <a:pt x="152908" y="138811"/>
                </a:lnTo>
                <a:lnTo>
                  <a:pt x="165254" y="143257"/>
                </a:lnTo>
                <a:lnTo>
                  <a:pt x="176560" y="148920"/>
                </a:lnTo>
                <a:lnTo>
                  <a:pt x="183515" y="153416"/>
                </a:lnTo>
                <a:lnTo>
                  <a:pt x="193219" y="161635"/>
                </a:lnTo>
                <a:lnTo>
                  <a:pt x="201133" y="171619"/>
                </a:lnTo>
                <a:lnTo>
                  <a:pt x="204724" y="177800"/>
                </a:lnTo>
                <a:lnTo>
                  <a:pt x="208973" y="188408"/>
                </a:lnTo>
                <a:lnTo>
                  <a:pt x="211604" y="200769"/>
                </a:lnTo>
                <a:lnTo>
                  <a:pt x="212590" y="214882"/>
                </a:lnTo>
                <a:lnTo>
                  <a:pt x="212598" y="216281"/>
                </a:lnTo>
                <a:lnTo>
                  <a:pt x="211796" y="230090"/>
                </a:lnTo>
                <a:lnTo>
                  <a:pt x="209418" y="242735"/>
                </a:lnTo>
                <a:lnTo>
                  <a:pt x="205504" y="254194"/>
                </a:lnTo>
                <a:lnTo>
                  <a:pt x="197017" y="269000"/>
                </a:lnTo>
                <a:lnTo>
                  <a:pt x="188712" y="278597"/>
                </a:lnTo>
                <a:lnTo>
                  <a:pt x="178821" y="286906"/>
                </a:lnTo>
                <a:lnTo>
                  <a:pt x="168092" y="293476"/>
                </a:lnTo>
                <a:lnTo>
                  <a:pt x="156653" y="298679"/>
                </a:lnTo>
                <a:lnTo>
                  <a:pt x="144011" y="302862"/>
                </a:lnTo>
                <a:lnTo>
                  <a:pt x="126623" y="306685"/>
                </a:lnTo>
                <a:lnTo>
                  <a:pt x="114274" y="308422"/>
                </a:lnTo>
                <a:lnTo>
                  <a:pt x="101394" y="309490"/>
                </a:lnTo>
                <a:lnTo>
                  <a:pt x="87995" y="309878"/>
                </a:lnTo>
                <a:lnTo>
                  <a:pt x="87122" y="309880"/>
                </a:lnTo>
                <a:lnTo>
                  <a:pt x="74326" y="309537"/>
                </a:lnTo>
                <a:lnTo>
                  <a:pt x="61661" y="308518"/>
                </a:lnTo>
                <a:lnTo>
                  <a:pt x="49100" y="306838"/>
                </a:lnTo>
                <a:lnTo>
                  <a:pt x="39243" y="305054"/>
                </a:lnTo>
                <a:lnTo>
                  <a:pt x="25530" y="301777"/>
                </a:lnTo>
                <a:lnTo>
                  <a:pt x="13317" y="297765"/>
                </a:lnTo>
                <a:lnTo>
                  <a:pt x="2604" y="292995"/>
                </a:lnTo>
                <a:lnTo>
                  <a:pt x="0" y="291592"/>
                </a:lnTo>
                <a:lnTo>
                  <a:pt x="0" y="245364"/>
                </a:lnTo>
                <a:lnTo>
                  <a:pt x="12302" y="250304"/>
                </a:lnTo>
                <a:lnTo>
                  <a:pt x="24452" y="254452"/>
                </a:lnTo>
                <a:lnTo>
                  <a:pt x="36415" y="257790"/>
                </a:lnTo>
                <a:lnTo>
                  <a:pt x="43180" y="259334"/>
                </a:lnTo>
                <a:lnTo>
                  <a:pt x="55536" y="261504"/>
                </a:lnTo>
                <a:lnTo>
                  <a:pt x="68133" y="262916"/>
                </a:lnTo>
                <a:lnTo>
                  <a:pt x="80951" y="263586"/>
                </a:lnTo>
                <a:lnTo>
                  <a:pt x="86487" y="263652"/>
                </a:lnTo>
                <a:lnTo>
                  <a:pt x="99236" y="263147"/>
                </a:lnTo>
                <a:lnTo>
                  <a:pt x="111887" y="261493"/>
                </a:lnTo>
                <a:lnTo>
                  <a:pt x="120269" y="260096"/>
                </a:lnTo>
                <a:lnTo>
                  <a:pt x="127762" y="257683"/>
                </a:lnTo>
                <a:lnTo>
                  <a:pt x="134366" y="254254"/>
                </a:lnTo>
                <a:lnTo>
                  <a:pt x="140970" y="250825"/>
                </a:lnTo>
                <a:lnTo>
                  <a:pt x="146304" y="246253"/>
                </a:lnTo>
                <a:lnTo>
                  <a:pt x="150241" y="240284"/>
                </a:lnTo>
                <a:lnTo>
                  <a:pt x="154305" y="234442"/>
                </a:lnTo>
                <a:lnTo>
                  <a:pt x="156337" y="227203"/>
                </a:lnTo>
                <a:lnTo>
                  <a:pt x="156337" y="218567"/>
                </a:lnTo>
                <a:lnTo>
                  <a:pt x="156337" y="210947"/>
                </a:lnTo>
                <a:lnTo>
                  <a:pt x="154432" y="204851"/>
                </a:lnTo>
                <a:lnTo>
                  <a:pt x="150749" y="200152"/>
                </a:lnTo>
                <a:lnTo>
                  <a:pt x="147066" y="195453"/>
                </a:lnTo>
                <a:lnTo>
                  <a:pt x="141986" y="191643"/>
                </a:lnTo>
                <a:lnTo>
                  <a:pt x="135509" y="188595"/>
                </a:lnTo>
                <a:lnTo>
                  <a:pt x="129159" y="185674"/>
                </a:lnTo>
                <a:lnTo>
                  <a:pt x="121920" y="183261"/>
                </a:lnTo>
                <a:lnTo>
                  <a:pt x="114046" y="181356"/>
                </a:lnTo>
                <a:lnTo>
                  <a:pt x="101920" y="178661"/>
                </a:lnTo>
                <a:lnTo>
                  <a:pt x="89239" y="175963"/>
                </a:lnTo>
                <a:lnTo>
                  <a:pt x="88900" y="175895"/>
                </a:lnTo>
                <a:lnTo>
                  <a:pt x="76295" y="172920"/>
                </a:lnTo>
                <a:lnTo>
                  <a:pt x="64077" y="169558"/>
                </a:lnTo>
                <a:lnTo>
                  <a:pt x="55625" y="166878"/>
                </a:lnTo>
                <a:lnTo>
                  <a:pt x="43475" y="162006"/>
                </a:lnTo>
                <a:lnTo>
                  <a:pt x="32516" y="155796"/>
                </a:lnTo>
                <a:lnTo>
                  <a:pt x="27686" y="152400"/>
                </a:lnTo>
                <a:lnTo>
                  <a:pt x="18520" y="143744"/>
                </a:lnTo>
                <a:lnTo>
                  <a:pt x="11026" y="133363"/>
                </a:lnTo>
                <a:lnTo>
                  <a:pt x="4429" y="117958"/>
                </a:lnTo>
                <a:lnTo>
                  <a:pt x="2053" y="105404"/>
                </a:lnTo>
                <a:lnTo>
                  <a:pt x="1397" y="93091"/>
                </a:lnTo>
                <a:lnTo>
                  <a:pt x="2161" y="79352"/>
                </a:lnTo>
                <a:lnTo>
                  <a:pt x="4439" y="66730"/>
                </a:lnTo>
                <a:lnTo>
                  <a:pt x="8210" y="55225"/>
                </a:lnTo>
                <a:lnTo>
                  <a:pt x="16040" y="40554"/>
                </a:lnTo>
                <a:lnTo>
                  <a:pt x="23883" y="30590"/>
                </a:lnTo>
                <a:lnTo>
                  <a:pt x="32131" y="22860"/>
                </a:lnTo>
                <a:lnTo>
                  <a:pt x="42271" y="15761"/>
                </a:lnTo>
                <a:lnTo>
                  <a:pt x="53583" y="9979"/>
                </a:lnTo>
                <a:lnTo>
                  <a:pt x="65405" y="5715"/>
                </a:lnTo>
                <a:lnTo>
                  <a:pt x="77001" y="2854"/>
                </a:lnTo>
                <a:lnTo>
                  <a:pt x="89430" y="976"/>
                </a:lnTo>
                <a:lnTo>
                  <a:pt x="102673" y="82"/>
                </a:lnTo>
                <a:lnTo>
                  <a:pt x="1083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20288" y="1623567"/>
            <a:ext cx="291084" cy="309880"/>
          </a:xfrm>
          <a:custGeom>
            <a:avLst/>
            <a:gdLst/>
            <a:ahLst/>
            <a:cxnLst/>
            <a:rect l="l" t="t" r="r" b="b"/>
            <a:pathLst>
              <a:path w="291084" h="309880">
                <a:moveTo>
                  <a:pt x="145541" y="0"/>
                </a:moveTo>
                <a:lnTo>
                  <a:pt x="159259" y="467"/>
                </a:lnTo>
                <a:lnTo>
                  <a:pt x="172353" y="1871"/>
                </a:lnTo>
                <a:lnTo>
                  <a:pt x="184822" y="4210"/>
                </a:lnTo>
                <a:lnTo>
                  <a:pt x="196668" y="7486"/>
                </a:lnTo>
                <a:lnTo>
                  <a:pt x="207263" y="11430"/>
                </a:lnTo>
                <a:lnTo>
                  <a:pt x="219156" y="17096"/>
                </a:lnTo>
                <a:lnTo>
                  <a:pt x="230178" y="23691"/>
                </a:lnTo>
                <a:lnTo>
                  <a:pt x="240330" y="31232"/>
                </a:lnTo>
                <a:lnTo>
                  <a:pt x="249611" y="39737"/>
                </a:lnTo>
                <a:lnTo>
                  <a:pt x="260908" y="52927"/>
                </a:lnTo>
                <a:lnTo>
                  <a:pt x="267945" y="63342"/>
                </a:lnTo>
                <a:lnTo>
                  <a:pt x="274084" y="74544"/>
                </a:lnTo>
                <a:lnTo>
                  <a:pt x="279318" y="86523"/>
                </a:lnTo>
                <a:lnTo>
                  <a:pt x="284881" y="103952"/>
                </a:lnTo>
                <a:lnTo>
                  <a:pt x="287583" y="116053"/>
                </a:lnTo>
                <a:lnTo>
                  <a:pt x="289526" y="128620"/>
                </a:lnTo>
                <a:lnTo>
                  <a:pt x="290697" y="141640"/>
                </a:lnTo>
                <a:lnTo>
                  <a:pt x="291084" y="154940"/>
                </a:lnTo>
                <a:lnTo>
                  <a:pt x="290687" y="168395"/>
                </a:lnTo>
                <a:lnTo>
                  <a:pt x="289507" y="181410"/>
                </a:lnTo>
                <a:lnTo>
                  <a:pt x="287556" y="193971"/>
                </a:lnTo>
                <a:lnTo>
                  <a:pt x="284845" y="206067"/>
                </a:lnTo>
                <a:lnTo>
                  <a:pt x="281432" y="217551"/>
                </a:lnTo>
                <a:lnTo>
                  <a:pt x="276620" y="229938"/>
                </a:lnTo>
                <a:lnTo>
                  <a:pt x="270899" y="241501"/>
                </a:lnTo>
                <a:lnTo>
                  <a:pt x="264276" y="252257"/>
                </a:lnTo>
                <a:lnTo>
                  <a:pt x="256762" y="262223"/>
                </a:lnTo>
                <a:lnTo>
                  <a:pt x="244040" y="275472"/>
                </a:lnTo>
                <a:lnTo>
                  <a:pt x="234227" y="283414"/>
                </a:lnTo>
                <a:lnTo>
                  <a:pt x="223543" y="290387"/>
                </a:lnTo>
                <a:lnTo>
                  <a:pt x="211989" y="296384"/>
                </a:lnTo>
                <a:lnTo>
                  <a:pt x="196006" y="302607"/>
                </a:lnTo>
                <a:lnTo>
                  <a:pt x="184124" y="305828"/>
                </a:lnTo>
                <a:lnTo>
                  <a:pt x="171618" y="308114"/>
                </a:lnTo>
                <a:lnTo>
                  <a:pt x="158489" y="309464"/>
                </a:lnTo>
                <a:lnTo>
                  <a:pt x="145541" y="309880"/>
                </a:lnTo>
                <a:lnTo>
                  <a:pt x="131824" y="309412"/>
                </a:lnTo>
                <a:lnTo>
                  <a:pt x="118730" y="308008"/>
                </a:lnTo>
                <a:lnTo>
                  <a:pt x="106261" y="305669"/>
                </a:lnTo>
                <a:lnTo>
                  <a:pt x="94415" y="302393"/>
                </a:lnTo>
                <a:lnTo>
                  <a:pt x="83820" y="298450"/>
                </a:lnTo>
                <a:lnTo>
                  <a:pt x="71880" y="292846"/>
                </a:lnTo>
                <a:lnTo>
                  <a:pt x="60838" y="286266"/>
                </a:lnTo>
                <a:lnTo>
                  <a:pt x="50685" y="278718"/>
                </a:lnTo>
                <a:lnTo>
                  <a:pt x="41411" y="270212"/>
                </a:lnTo>
                <a:lnTo>
                  <a:pt x="30107" y="256956"/>
                </a:lnTo>
                <a:lnTo>
                  <a:pt x="23102" y="246555"/>
                </a:lnTo>
                <a:lnTo>
                  <a:pt x="16975" y="235353"/>
                </a:lnTo>
                <a:lnTo>
                  <a:pt x="11743" y="223332"/>
                </a:lnTo>
                <a:lnTo>
                  <a:pt x="6153" y="205927"/>
                </a:lnTo>
                <a:lnTo>
                  <a:pt x="3445" y="193826"/>
                </a:lnTo>
                <a:lnTo>
                  <a:pt x="1521" y="181259"/>
                </a:lnTo>
                <a:lnTo>
                  <a:pt x="374" y="168239"/>
                </a:lnTo>
                <a:lnTo>
                  <a:pt x="0" y="154940"/>
                </a:lnTo>
                <a:lnTo>
                  <a:pt x="383" y="141484"/>
                </a:lnTo>
                <a:lnTo>
                  <a:pt x="1539" y="128469"/>
                </a:lnTo>
                <a:lnTo>
                  <a:pt x="3472" y="115908"/>
                </a:lnTo>
                <a:lnTo>
                  <a:pt x="6190" y="103812"/>
                </a:lnTo>
                <a:lnTo>
                  <a:pt x="9651" y="92329"/>
                </a:lnTo>
                <a:lnTo>
                  <a:pt x="14468" y="79979"/>
                </a:lnTo>
                <a:lnTo>
                  <a:pt x="20187" y="68405"/>
                </a:lnTo>
                <a:lnTo>
                  <a:pt x="26792" y="57614"/>
                </a:lnTo>
                <a:lnTo>
                  <a:pt x="34265" y="47617"/>
                </a:lnTo>
                <a:lnTo>
                  <a:pt x="46900" y="34438"/>
                </a:lnTo>
                <a:lnTo>
                  <a:pt x="56703" y="26536"/>
                </a:lnTo>
                <a:lnTo>
                  <a:pt x="67391" y="19585"/>
                </a:lnTo>
                <a:lnTo>
                  <a:pt x="78973" y="13564"/>
                </a:lnTo>
                <a:lnTo>
                  <a:pt x="95077" y="7272"/>
                </a:lnTo>
                <a:lnTo>
                  <a:pt x="106959" y="4051"/>
                </a:lnTo>
                <a:lnTo>
                  <a:pt x="119465" y="1765"/>
                </a:lnTo>
                <a:lnTo>
                  <a:pt x="132594" y="415"/>
                </a:lnTo>
                <a:lnTo>
                  <a:pt x="14554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53588" y="1623567"/>
            <a:ext cx="224789" cy="309880"/>
          </a:xfrm>
          <a:custGeom>
            <a:avLst/>
            <a:gdLst/>
            <a:ahLst/>
            <a:cxnLst/>
            <a:rect l="l" t="t" r="r" b="b"/>
            <a:pathLst>
              <a:path w="224789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6" y="2540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4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8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4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7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7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2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69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89" y="253111"/>
                </a:lnTo>
                <a:lnTo>
                  <a:pt x="224789" y="300228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3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308352" y="1623567"/>
            <a:ext cx="291084" cy="309880"/>
          </a:xfrm>
          <a:custGeom>
            <a:avLst/>
            <a:gdLst/>
            <a:ahLst/>
            <a:cxnLst/>
            <a:rect l="l" t="t" r="r" b="b"/>
            <a:pathLst>
              <a:path w="291084" h="309880">
                <a:moveTo>
                  <a:pt x="145542" y="0"/>
                </a:moveTo>
                <a:lnTo>
                  <a:pt x="159259" y="467"/>
                </a:lnTo>
                <a:lnTo>
                  <a:pt x="172353" y="1871"/>
                </a:lnTo>
                <a:lnTo>
                  <a:pt x="184822" y="4210"/>
                </a:lnTo>
                <a:lnTo>
                  <a:pt x="196668" y="7486"/>
                </a:lnTo>
                <a:lnTo>
                  <a:pt x="207264" y="11430"/>
                </a:lnTo>
                <a:lnTo>
                  <a:pt x="219156" y="17096"/>
                </a:lnTo>
                <a:lnTo>
                  <a:pt x="230178" y="23691"/>
                </a:lnTo>
                <a:lnTo>
                  <a:pt x="240330" y="31232"/>
                </a:lnTo>
                <a:lnTo>
                  <a:pt x="249611" y="39737"/>
                </a:lnTo>
                <a:lnTo>
                  <a:pt x="260908" y="52927"/>
                </a:lnTo>
                <a:lnTo>
                  <a:pt x="267945" y="63342"/>
                </a:lnTo>
                <a:lnTo>
                  <a:pt x="274084" y="74544"/>
                </a:lnTo>
                <a:lnTo>
                  <a:pt x="279318" y="86523"/>
                </a:lnTo>
                <a:lnTo>
                  <a:pt x="284881" y="103952"/>
                </a:lnTo>
                <a:lnTo>
                  <a:pt x="287583" y="116053"/>
                </a:lnTo>
                <a:lnTo>
                  <a:pt x="289526" y="128620"/>
                </a:lnTo>
                <a:lnTo>
                  <a:pt x="290697" y="141640"/>
                </a:lnTo>
                <a:lnTo>
                  <a:pt x="291084" y="154940"/>
                </a:lnTo>
                <a:lnTo>
                  <a:pt x="290687" y="168395"/>
                </a:lnTo>
                <a:lnTo>
                  <a:pt x="289507" y="181410"/>
                </a:lnTo>
                <a:lnTo>
                  <a:pt x="287556" y="193971"/>
                </a:lnTo>
                <a:lnTo>
                  <a:pt x="284845" y="206067"/>
                </a:lnTo>
                <a:lnTo>
                  <a:pt x="281431" y="217551"/>
                </a:lnTo>
                <a:lnTo>
                  <a:pt x="276620" y="229938"/>
                </a:lnTo>
                <a:lnTo>
                  <a:pt x="270899" y="241501"/>
                </a:lnTo>
                <a:lnTo>
                  <a:pt x="264276" y="252257"/>
                </a:lnTo>
                <a:lnTo>
                  <a:pt x="256762" y="262223"/>
                </a:lnTo>
                <a:lnTo>
                  <a:pt x="244040" y="275472"/>
                </a:lnTo>
                <a:lnTo>
                  <a:pt x="234227" y="283414"/>
                </a:lnTo>
                <a:lnTo>
                  <a:pt x="223543" y="290387"/>
                </a:lnTo>
                <a:lnTo>
                  <a:pt x="211989" y="296384"/>
                </a:lnTo>
                <a:lnTo>
                  <a:pt x="196006" y="302607"/>
                </a:lnTo>
                <a:lnTo>
                  <a:pt x="184124" y="305828"/>
                </a:lnTo>
                <a:lnTo>
                  <a:pt x="171618" y="308114"/>
                </a:lnTo>
                <a:lnTo>
                  <a:pt x="158489" y="309464"/>
                </a:lnTo>
                <a:lnTo>
                  <a:pt x="145542" y="309880"/>
                </a:lnTo>
                <a:lnTo>
                  <a:pt x="131824" y="309412"/>
                </a:lnTo>
                <a:lnTo>
                  <a:pt x="118730" y="308008"/>
                </a:lnTo>
                <a:lnTo>
                  <a:pt x="106261" y="305669"/>
                </a:lnTo>
                <a:lnTo>
                  <a:pt x="94415" y="302393"/>
                </a:lnTo>
                <a:lnTo>
                  <a:pt x="83820" y="298450"/>
                </a:lnTo>
                <a:lnTo>
                  <a:pt x="71880" y="292846"/>
                </a:lnTo>
                <a:lnTo>
                  <a:pt x="60838" y="286266"/>
                </a:lnTo>
                <a:lnTo>
                  <a:pt x="50685" y="278718"/>
                </a:lnTo>
                <a:lnTo>
                  <a:pt x="41411" y="270212"/>
                </a:lnTo>
                <a:lnTo>
                  <a:pt x="30107" y="256956"/>
                </a:lnTo>
                <a:lnTo>
                  <a:pt x="23102" y="246555"/>
                </a:lnTo>
                <a:lnTo>
                  <a:pt x="16975" y="235353"/>
                </a:lnTo>
                <a:lnTo>
                  <a:pt x="11743" y="223332"/>
                </a:lnTo>
                <a:lnTo>
                  <a:pt x="6153" y="205927"/>
                </a:lnTo>
                <a:lnTo>
                  <a:pt x="3445" y="193826"/>
                </a:lnTo>
                <a:lnTo>
                  <a:pt x="1521" y="181259"/>
                </a:lnTo>
                <a:lnTo>
                  <a:pt x="374" y="168239"/>
                </a:lnTo>
                <a:lnTo>
                  <a:pt x="0" y="154940"/>
                </a:lnTo>
                <a:lnTo>
                  <a:pt x="383" y="141484"/>
                </a:lnTo>
                <a:lnTo>
                  <a:pt x="1539" y="128469"/>
                </a:lnTo>
                <a:lnTo>
                  <a:pt x="3472" y="115908"/>
                </a:lnTo>
                <a:lnTo>
                  <a:pt x="6190" y="103812"/>
                </a:lnTo>
                <a:lnTo>
                  <a:pt x="9652" y="92329"/>
                </a:lnTo>
                <a:lnTo>
                  <a:pt x="14468" y="79979"/>
                </a:lnTo>
                <a:lnTo>
                  <a:pt x="20187" y="68405"/>
                </a:lnTo>
                <a:lnTo>
                  <a:pt x="26792" y="57614"/>
                </a:lnTo>
                <a:lnTo>
                  <a:pt x="34265" y="47617"/>
                </a:lnTo>
                <a:lnTo>
                  <a:pt x="46900" y="34438"/>
                </a:lnTo>
                <a:lnTo>
                  <a:pt x="56703" y="26536"/>
                </a:lnTo>
                <a:lnTo>
                  <a:pt x="67391" y="19585"/>
                </a:lnTo>
                <a:lnTo>
                  <a:pt x="78973" y="13564"/>
                </a:lnTo>
                <a:lnTo>
                  <a:pt x="95077" y="7272"/>
                </a:lnTo>
                <a:lnTo>
                  <a:pt x="106959" y="4051"/>
                </a:lnTo>
                <a:lnTo>
                  <a:pt x="119465" y="1765"/>
                </a:lnTo>
                <a:lnTo>
                  <a:pt x="132594" y="415"/>
                </a:lnTo>
                <a:lnTo>
                  <a:pt x="145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15160" y="1623567"/>
            <a:ext cx="224789" cy="309880"/>
          </a:xfrm>
          <a:custGeom>
            <a:avLst/>
            <a:gdLst/>
            <a:ahLst/>
            <a:cxnLst/>
            <a:rect l="l" t="t" r="r" b="b"/>
            <a:pathLst>
              <a:path w="224789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5" y="2540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8" y="48514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8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4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2" y="203327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7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8" y="263652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69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89" y="253111"/>
                </a:lnTo>
                <a:lnTo>
                  <a:pt x="224789" y="300228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2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3846" y="1623567"/>
            <a:ext cx="291109" cy="309880"/>
          </a:xfrm>
          <a:custGeom>
            <a:avLst/>
            <a:gdLst/>
            <a:ahLst/>
            <a:cxnLst/>
            <a:rect l="l" t="t" r="r" b="b"/>
            <a:pathLst>
              <a:path w="291109" h="309880">
                <a:moveTo>
                  <a:pt x="145554" y="0"/>
                </a:moveTo>
                <a:lnTo>
                  <a:pt x="159247" y="467"/>
                </a:lnTo>
                <a:lnTo>
                  <a:pt x="172329" y="1871"/>
                </a:lnTo>
                <a:lnTo>
                  <a:pt x="184799" y="4210"/>
                </a:lnTo>
                <a:lnTo>
                  <a:pt x="196657" y="7486"/>
                </a:lnTo>
                <a:lnTo>
                  <a:pt x="207276" y="11430"/>
                </a:lnTo>
                <a:lnTo>
                  <a:pt x="219189" y="17092"/>
                </a:lnTo>
                <a:lnTo>
                  <a:pt x="230222" y="23681"/>
                </a:lnTo>
                <a:lnTo>
                  <a:pt x="240376" y="31214"/>
                </a:lnTo>
                <a:lnTo>
                  <a:pt x="249651" y="39710"/>
                </a:lnTo>
                <a:lnTo>
                  <a:pt x="260955" y="52936"/>
                </a:lnTo>
                <a:lnTo>
                  <a:pt x="267967" y="63362"/>
                </a:lnTo>
                <a:lnTo>
                  <a:pt x="274082" y="74575"/>
                </a:lnTo>
                <a:lnTo>
                  <a:pt x="279299" y="86567"/>
                </a:lnTo>
                <a:lnTo>
                  <a:pt x="284898" y="103950"/>
                </a:lnTo>
                <a:lnTo>
                  <a:pt x="287622" y="116049"/>
                </a:lnTo>
                <a:lnTo>
                  <a:pt x="289565" y="128614"/>
                </a:lnTo>
                <a:lnTo>
                  <a:pt x="290727" y="141632"/>
                </a:lnTo>
                <a:lnTo>
                  <a:pt x="291109" y="154940"/>
                </a:lnTo>
                <a:lnTo>
                  <a:pt x="290719" y="168393"/>
                </a:lnTo>
                <a:lnTo>
                  <a:pt x="289548" y="181406"/>
                </a:lnTo>
                <a:lnTo>
                  <a:pt x="287596" y="193965"/>
                </a:lnTo>
                <a:lnTo>
                  <a:pt x="284864" y="206059"/>
                </a:lnTo>
                <a:lnTo>
                  <a:pt x="281393" y="217551"/>
                </a:lnTo>
                <a:lnTo>
                  <a:pt x="276587" y="229949"/>
                </a:lnTo>
                <a:lnTo>
                  <a:pt x="270884" y="241521"/>
                </a:lnTo>
                <a:lnTo>
                  <a:pt x="264284" y="252285"/>
                </a:lnTo>
                <a:lnTo>
                  <a:pt x="256787" y="262257"/>
                </a:lnTo>
                <a:lnTo>
                  <a:pt x="244115" y="275466"/>
                </a:lnTo>
                <a:lnTo>
                  <a:pt x="234306" y="283402"/>
                </a:lnTo>
                <a:lnTo>
                  <a:pt x="223618" y="290373"/>
                </a:lnTo>
                <a:lnTo>
                  <a:pt x="212050" y="296368"/>
                </a:lnTo>
                <a:lnTo>
                  <a:pt x="195994" y="302607"/>
                </a:lnTo>
                <a:lnTo>
                  <a:pt x="184100" y="305828"/>
                </a:lnTo>
                <a:lnTo>
                  <a:pt x="171595" y="308114"/>
                </a:lnTo>
                <a:lnTo>
                  <a:pt x="158478" y="309464"/>
                </a:lnTo>
                <a:lnTo>
                  <a:pt x="145554" y="309880"/>
                </a:lnTo>
                <a:lnTo>
                  <a:pt x="131858" y="309412"/>
                </a:lnTo>
                <a:lnTo>
                  <a:pt x="118775" y="308009"/>
                </a:lnTo>
                <a:lnTo>
                  <a:pt x="106305" y="305670"/>
                </a:lnTo>
                <a:lnTo>
                  <a:pt x="94447" y="302396"/>
                </a:lnTo>
                <a:lnTo>
                  <a:pt x="83820" y="298450"/>
                </a:lnTo>
                <a:lnTo>
                  <a:pt x="71910" y="292838"/>
                </a:lnTo>
                <a:lnTo>
                  <a:pt x="60876" y="286247"/>
                </a:lnTo>
                <a:lnTo>
                  <a:pt x="50721" y="278686"/>
                </a:lnTo>
                <a:lnTo>
                  <a:pt x="41448" y="270165"/>
                </a:lnTo>
                <a:lnTo>
                  <a:pt x="30147" y="256959"/>
                </a:lnTo>
                <a:lnTo>
                  <a:pt x="23132" y="246562"/>
                </a:lnTo>
                <a:lnTo>
                  <a:pt x="17017" y="235364"/>
                </a:lnTo>
                <a:lnTo>
                  <a:pt x="11799" y="223349"/>
                </a:lnTo>
                <a:lnTo>
                  <a:pt x="6204" y="205928"/>
                </a:lnTo>
                <a:lnTo>
                  <a:pt x="3484" y="193829"/>
                </a:lnTo>
                <a:lnTo>
                  <a:pt x="1543" y="181264"/>
                </a:lnTo>
                <a:lnTo>
                  <a:pt x="381" y="168246"/>
                </a:lnTo>
                <a:lnTo>
                  <a:pt x="0" y="154940"/>
                </a:lnTo>
                <a:lnTo>
                  <a:pt x="390" y="141486"/>
                </a:lnTo>
                <a:lnTo>
                  <a:pt x="1560" y="128473"/>
                </a:lnTo>
                <a:lnTo>
                  <a:pt x="3510" y="115913"/>
                </a:lnTo>
                <a:lnTo>
                  <a:pt x="6239" y="103818"/>
                </a:lnTo>
                <a:lnTo>
                  <a:pt x="9702" y="92329"/>
                </a:lnTo>
                <a:lnTo>
                  <a:pt x="14508" y="79983"/>
                </a:lnTo>
                <a:lnTo>
                  <a:pt x="20211" y="68412"/>
                </a:lnTo>
                <a:lnTo>
                  <a:pt x="26813" y="57625"/>
                </a:lnTo>
                <a:lnTo>
                  <a:pt x="34314" y="47630"/>
                </a:lnTo>
                <a:lnTo>
                  <a:pt x="46989" y="34427"/>
                </a:lnTo>
                <a:lnTo>
                  <a:pt x="56800" y="26517"/>
                </a:lnTo>
                <a:lnTo>
                  <a:pt x="67490" y="19559"/>
                </a:lnTo>
                <a:lnTo>
                  <a:pt x="79058" y="13535"/>
                </a:lnTo>
                <a:lnTo>
                  <a:pt x="95100" y="7273"/>
                </a:lnTo>
                <a:lnTo>
                  <a:pt x="106992" y="4052"/>
                </a:lnTo>
                <a:lnTo>
                  <a:pt x="119496" y="1766"/>
                </a:lnTo>
                <a:lnTo>
                  <a:pt x="132614" y="416"/>
                </a:lnTo>
                <a:lnTo>
                  <a:pt x="14555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55980" y="2205041"/>
            <a:ext cx="7782032" cy="430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5381">
              <a:lnSpc>
                <a:spcPts val="3173"/>
              </a:lnSpc>
              <a:spcBef>
                <a:spcPts val="90"/>
              </a:spcBef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ca arribó a la déc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ñ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os cincu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con </a:t>
            </a:r>
            <a:endParaRPr sz="2600" dirty="0">
              <a:latin typeface="Corbel"/>
              <a:cs typeface="Corbel"/>
            </a:endParaRPr>
          </a:p>
          <a:p>
            <a:pPr marL="12700" marR="295381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 poblac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ón cerca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 a los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r>
              <a:rPr sz="2600" spc="-44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0 0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habi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tes.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endParaRPr sz="2600" dirty="0">
              <a:latin typeface="Corbel"/>
              <a:cs typeface="Corbel"/>
            </a:endParaRPr>
          </a:p>
          <a:p>
            <a:pPr marL="12700" marR="295381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omina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ño</a:t>
            </a:r>
            <a:r>
              <a:rPr sz="26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boom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(persona 1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0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00 0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0)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ció en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1956,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en un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contexto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ciocu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ral y pol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car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ct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riz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por 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 prosperid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 cam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ud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pú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ca,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eami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y la m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dern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6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y la expansión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del sistema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ivo;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carac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erístic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que exp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crecimie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vert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gi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pob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ón;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graci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 al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cual,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total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 hab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tes 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endParaRPr sz="2600" dirty="0">
              <a:latin typeface="Corbel"/>
              <a:cs typeface="Corbel"/>
            </a:endParaRPr>
          </a:p>
          <a:p>
            <a:pPr marL="12700" marR="47761">
              <a:lnSpc>
                <a:spcPts val="2575"/>
              </a:lnSpc>
            </a:pP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ís</a:t>
            </a:r>
            <a:r>
              <a:rPr sz="3900" spc="-19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asce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ó a 2 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00 0</a:t>
            </a:r>
            <a:r>
              <a:rPr sz="3900" spc="-14" baseline="210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900" spc="9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en los</a:t>
            </a:r>
            <a:r>
              <a:rPr sz="3900" spc="-19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ñ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3900" spc="9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sete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a 3 0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endParaRPr sz="2600" dirty="0">
              <a:latin typeface="Corbel"/>
              <a:cs typeface="Corbel"/>
            </a:endParaRPr>
          </a:p>
          <a:p>
            <a:pPr marL="12700" marR="47761">
              <a:lnSpc>
                <a:spcPts val="2495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0 en los noven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 y</a:t>
            </a:r>
            <a:r>
              <a:rPr sz="3900" spc="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 los 4 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00 0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900" spc="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en la primera</a:t>
            </a:r>
            <a:endParaRPr sz="2600" dirty="0">
              <a:latin typeface="Corbel"/>
              <a:cs typeface="Corbel"/>
            </a:endParaRPr>
          </a:p>
          <a:p>
            <a:pPr marL="12700" marR="47761">
              <a:lnSpc>
                <a:spcPts val="2565"/>
              </a:lnSpc>
              <a:spcBef>
                <a:spcPts val="3"/>
              </a:spcBef>
            </a:pP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déc</a:t>
            </a:r>
            <a:r>
              <a:rPr sz="3900" spc="-4" baseline="4201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3900" spc="-19" baseline="42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3900" spc="-19" baseline="42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siglo</a:t>
            </a:r>
            <a:r>
              <a:rPr sz="3900" spc="-104" baseline="42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XXI.</a:t>
            </a:r>
            <a:endParaRPr sz="2600" dirty="0">
              <a:latin typeface="Corbel"/>
              <a:cs typeface="Corbel"/>
            </a:endParaRPr>
          </a:p>
          <a:p>
            <a:pPr marL="1582674" marR="3566629">
              <a:lnSpc>
                <a:spcPts val="1440"/>
              </a:lnSpc>
              <a:spcBef>
                <a:spcPts val="615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5940" y="2265676"/>
            <a:ext cx="225312" cy="257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503158" y="6484405"/>
            <a:ext cx="22431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16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90183" y="1629155"/>
            <a:ext cx="19354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90183" y="1674876"/>
            <a:ext cx="54737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43" name="object 43"/>
          <p:cNvSpPr txBox="1"/>
          <p:nvPr/>
        </p:nvSpPr>
        <p:spPr>
          <a:xfrm>
            <a:off x="6344920" y="1674876"/>
            <a:ext cx="138810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42" name="object 42"/>
          <p:cNvSpPr txBox="1"/>
          <p:nvPr/>
        </p:nvSpPr>
        <p:spPr>
          <a:xfrm>
            <a:off x="6290183" y="1752219"/>
            <a:ext cx="173989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290183" y="1797939"/>
            <a:ext cx="54737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40" name="object 40"/>
          <p:cNvSpPr txBox="1"/>
          <p:nvPr/>
        </p:nvSpPr>
        <p:spPr>
          <a:xfrm>
            <a:off x="6344920" y="1797939"/>
            <a:ext cx="119252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9" name="object 39"/>
          <p:cNvSpPr txBox="1"/>
          <p:nvPr/>
        </p:nvSpPr>
        <p:spPr>
          <a:xfrm>
            <a:off x="6290183" y="1882139"/>
            <a:ext cx="201675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35219" y="1629155"/>
            <a:ext cx="19354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435219" y="1674876"/>
            <a:ext cx="54736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36" name="object 36"/>
          <p:cNvSpPr txBox="1"/>
          <p:nvPr/>
        </p:nvSpPr>
        <p:spPr>
          <a:xfrm>
            <a:off x="5489956" y="1674876"/>
            <a:ext cx="138811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35" name="object 35"/>
          <p:cNvSpPr txBox="1"/>
          <p:nvPr/>
        </p:nvSpPr>
        <p:spPr>
          <a:xfrm>
            <a:off x="5435219" y="1752219"/>
            <a:ext cx="173989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35219" y="1797939"/>
            <a:ext cx="54736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3" name="object 33"/>
          <p:cNvSpPr txBox="1"/>
          <p:nvPr/>
        </p:nvSpPr>
        <p:spPr>
          <a:xfrm>
            <a:off x="5489956" y="1797939"/>
            <a:ext cx="119253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2" name="object 32"/>
          <p:cNvSpPr txBox="1"/>
          <p:nvPr/>
        </p:nvSpPr>
        <p:spPr>
          <a:xfrm>
            <a:off x="5435219" y="1882139"/>
            <a:ext cx="201675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69395" y="1629155"/>
            <a:ext cx="273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3903599" y="1629155"/>
            <a:ext cx="247268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03599" y="1674876"/>
            <a:ext cx="963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3999991" y="1674876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054729" y="1674876"/>
            <a:ext cx="9613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222563" y="1629155"/>
            <a:ext cx="273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387475" y="1629155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442212" y="1629155"/>
            <a:ext cx="13970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387475" y="1882139"/>
            <a:ext cx="19443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66439" y="1080515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3821176" y="1080515"/>
            <a:ext cx="13970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766439" y="1333500"/>
            <a:ext cx="19443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14395" y="1080515"/>
            <a:ext cx="19354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14395" y="1126236"/>
            <a:ext cx="54737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17" name="object 17"/>
          <p:cNvSpPr txBox="1"/>
          <p:nvPr/>
        </p:nvSpPr>
        <p:spPr>
          <a:xfrm>
            <a:off x="3469132" y="1126236"/>
            <a:ext cx="138810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16" name="object 16"/>
          <p:cNvSpPr txBox="1"/>
          <p:nvPr/>
        </p:nvSpPr>
        <p:spPr>
          <a:xfrm>
            <a:off x="3414395" y="1203578"/>
            <a:ext cx="17398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14395" y="1249299"/>
            <a:ext cx="54737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14" name="object 14"/>
          <p:cNvSpPr txBox="1"/>
          <p:nvPr/>
        </p:nvSpPr>
        <p:spPr>
          <a:xfrm>
            <a:off x="3469132" y="1249299"/>
            <a:ext cx="119252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13" name="object 13"/>
          <p:cNvSpPr txBox="1"/>
          <p:nvPr/>
        </p:nvSpPr>
        <p:spPr>
          <a:xfrm>
            <a:off x="3414395" y="1333500"/>
            <a:ext cx="201675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05863" y="1080515"/>
            <a:ext cx="54737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373759" y="1080515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428496" y="1080515"/>
            <a:ext cx="13970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373759" y="1333500"/>
            <a:ext cx="19443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2912" y="1080515"/>
            <a:ext cx="193560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12" y="1126236"/>
            <a:ext cx="54698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47611" y="1126236"/>
            <a:ext cx="138861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492912" y="1203578"/>
            <a:ext cx="173913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912" y="1249299"/>
            <a:ext cx="54698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" name="object 3"/>
          <p:cNvSpPr txBox="1"/>
          <p:nvPr/>
        </p:nvSpPr>
        <p:spPr>
          <a:xfrm>
            <a:off x="547611" y="1249299"/>
            <a:ext cx="119214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2" name="object 2"/>
          <p:cNvSpPr txBox="1"/>
          <p:nvPr/>
        </p:nvSpPr>
        <p:spPr>
          <a:xfrm>
            <a:off x="492912" y="1333500"/>
            <a:ext cx="20159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5260" y="806195"/>
            <a:ext cx="4410456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5260" y="1354836"/>
            <a:ext cx="6647688" cy="728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2912" y="1074927"/>
            <a:ext cx="3776954" cy="309880"/>
          </a:xfrm>
          <a:custGeom>
            <a:avLst/>
            <a:gdLst/>
            <a:ahLst/>
            <a:cxnLst/>
            <a:rect l="l" t="t" r="r" b="b"/>
            <a:pathLst>
              <a:path w="3776954" h="309880">
                <a:moveTo>
                  <a:pt x="344589" y="304292"/>
                </a:moveTo>
                <a:lnTo>
                  <a:pt x="393700" y="304292"/>
                </a:lnTo>
                <a:lnTo>
                  <a:pt x="510451" y="5587"/>
                </a:lnTo>
                <a:lnTo>
                  <a:pt x="452640" y="5587"/>
                </a:lnTo>
                <a:lnTo>
                  <a:pt x="397268" y="154050"/>
                </a:lnTo>
                <a:lnTo>
                  <a:pt x="393720" y="163709"/>
                </a:lnTo>
                <a:lnTo>
                  <a:pt x="388451" y="178084"/>
                </a:lnTo>
                <a:lnTo>
                  <a:pt x="384465" y="189035"/>
                </a:lnTo>
                <a:lnTo>
                  <a:pt x="379060" y="204252"/>
                </a:lnTo>
                <a:lnTo>
                  <a:pt x="374985" y="216068"/>
                </a:lnTo>
                <a:lnTo>
                  <a:pt x="369811" y="231267"/>
                </a:lnTo>
                <a:lnTo>
                  <a:pt x="368922" y="231267"/>
                </a:lnTo>
                <a:lnTo>
                  <a:pt x="364275" y="217611"/>
                </a:lnTo>
                <a:lnTo>
                  <a:pt x="360080" y="205412"/>
                </a:lnTo>
                <a:lnTo>
                  <a:pt x="356984" y="196596"/>
                </a:lnTo>
                <a:lnTo>
                  <a:pt x="352172" y="183257"/>
                </a:lnTo>
                <a:lnTo>
                  <a:pt x="347459" y="170375"/>
                </a:lnTo>
                <a:lnTo>
                  <a:pt x="341464" y="154050"/>
                </a:lnTo>
                <a:lnTo>
                  <a:pt x="286092" y="5587"/>
                </a:lnTo>
                <a:lnTo>
                  <a:pt x="227838" y="5587"/>
                </a:lnTo>
                <a:lnTo>
                  <a:pt x="344589" y="304292"/>
                </a:lnTo>
                <a:close/>
              </a:path>
              <a:path w="3776954" h="309880">
                <a:moveTo>
                  <a:pt x="1997726" y="308114"/>
                </a:moveTo>
                <a:lnTo>
                  <a:pt x="2010231" y="305828"/>
                </a:lnTo>
                <a:lnTo>
                  <a:pt x="2022113" y="302607"/>
                </a:lnTo>
                <a:lnTo>
                  <a:pt x="2033371" y="298450"/>
                </a:lnTo>
                <a:lnTo>
                  <a:pt x="2049651" y="290387"/>
                </a:lnTo>
                <a:lnTo>
                  <a:pt x="2060335" y="283414"/>
                </a:lnTo>
                <a:lnTo>
                  <a:pt x="2070148" y="275472"/>
                </a:lnTo>
                <a:lnTo>
                  <a:pt x="2079091" y="266573"/>
                </a:lnTo>
                <a:lnTo>
                  <a:pt x="2090384" y="252257"/>
                </a:lnTo>
                <a:lnTo>
                  <a:pt x="2097006" y="241501"/>
                </a:lnTo>
                <a:lnTo>
                  <a:pt x="2102728" y="229938"/>
                </a:lnTo>
                <a:lnTo>
                  <a:pt x="2107539" y="217550"/>
                </a:lnTo>
                <a:lnTo>
                  <a:pt x="2110952" y="206067"/>
                </a:lnTo>
                <a:lnTo>
                  <a:pt x="2113663" y="193971"/>
                </a:lnTo>
                <a:lnTo>
                  <a:pt x="2115615" y="181410"/>
                </a:lnTo>
                <a:lnTo>
                  <a:pt x="2116795" y="168395"/>
                </a:lnTo>
                <a:lnTo>
                  <a:pt x="2117191" y="154939"/>
                </a:lnTo>
                <a:lnTo>
                  <a:pt x="2116804" y="141640"/>
                </a:lnTo>
                <a:lnTo>
                  <a:pt x="2115633" y="128620"/>
                </a:lnTo>
                <a:lnTo>
                  <a:pt x="2113691" y="116053"/>
                </a:lnTo>
                <a:lnTo>
                  <a:pt x="2110989" y="103952"/>
                </a:lnTo>
                <a:lnTo>
                  <a:pt x="2107539" y="92329"/>
                </a:lnTo>
                <a:lnTo>
                  <a:pt x="2100192" y="74544"/>
                </a:lnTo>
                <a:lnTo>
                  <a:pt x="2094053" y="63342"/>
                </a:lnTo>
                <a:lnTo>
                  <a:pt x="2087016" y="52927"/>
                </a:lnTo>
                <a:lnTo>
                  <a:pt x="2079091" y="43307"/>
                </a:lnTo>
                <a:lnTo>
                  <a:pt x="2066438" y="31232"/>
                </a:lnTo>
                <a:lnTo>
                  <a:pt x="2056286" y="23691"/>
                </a:lnTo>
                <a:lnTo>
                  <a:pt x="2045264" y="17096"/>
                </a:lnTo>
                <a:lnTo>
                  <a:pt x="2033371" y="11430"/>
                </a:lnTo>
                <a:lnTo>
                  <a:pt x="2022776" y="7486"/>
                </a:lnTo>
                <a:lnTo>
                  <a:pt x="2010930" y="4210"/>
                </a:lnTo>
                <a:lnTo>
                  <a:pt x="1998460" y="1871"/>
                </a:lnTo>
                <a:lnTo>
                  <a:pt x="1985367" y="467"/>
                </a:lnTo>
                <a:lnTo>
                  <a:pt x="1971649" y="0"/>
                </a:lnTo>
                <a:lnTo>
                  <a:pt x="1958702" y="415"/>
                </a:lnTo>
                <a:lnTo>
                  <a:pt x="1945572" y="1765"/>
                </a:lnTo>
                <a:lnTo>
                  <a:pt x="1933067" y="4051"/>
                </a:lnTo>
                <a:lnTo>
                  <a:pt x="1921185" y="7272"/>
                </a:lnTo>
                <a:lnTo>
                  <a:pt x="1909927" y="11430"/>
                </a:lnTo>
                <a:lnTo>
                  <a:pt x="1893499" y="19585"/>
                </a:lnTo>
                <a:lnTo>
                  <a:pt x="1882810" y="26536"/>
                </a:lnTo>
                <a:lnTo>
                  <a:pt x="1873007" y="34438"/>
                </a:lnTo>
                <a:lnTo>
                  <a:pt x="1864080" y="43307"/>
                </a:lnTo>
                <a:lnTo>
                  <a:pt x="1852899" y="57614"/>
                </a:lnTo>
                <a:lnTo>
                  <a:pt x="1846294" y="68405"/>
                </a:lnTo>
                <a:lnTo>
                  <a:pt x="1840575" y="79979"/>
                </a:lnTo>
                <a:lnTo>
                  <a:pt x="1835759" y="92329"/>
                </a:lnTo>
                <a:lnTo>
                  <a:pt x="1832297" y="103812"/>
                </a:lnTo>
                <a:lnTo>
                  <a:pt x="1829580" y="115908"/>
                </a:lnTo>
                <a:lnTo>
                  <a:pt x="1827646" y="128469"/>
                </a:lnTo>
                <a:lnTo>
                  <a:pt x="1826491" y="141484"/>
                </a:lnTo>
                <a:lnTo>
                  <a:pt x="1826107" y="154939"/>
                </a:lnTo>
                <a:lnTo>
                  <a:pt x="1826482" y="168239"/>
                </a:lnTo>
                <a:lnTo>
                  <a:pt x="1827628" y="181259"/>
                </a:lnTo>
                <a:lnTo>
                  <a:pt x="1829553" y="193826"/>
                </a:lnTo>
                <a:lnTo>
                  <a:pt x="1832261" y="205927"/>
                </a:lnTo>
                <a:lnTo>
                  <a:pt x="1835759" y="217550"/>
                </a:lnTo>
                <a:lnTo>
                  <a:pt x="1843083" y="235353"/>
                </a:lnTo>
                <a:lnTo>
                  <a:pt x="1849210" y="246555"/>
                </a:lnTo>
                <a:lnTo>
                  <a:pt x="1856214" y="256956"/>
                </a:lnTo>
                <a:lnTo>
                  <a:pt x="1864080" y="266573"/>
                </a:lnTo>
                <a:lnTo>
                  <a:pt x="1876792" y="278718"/>
                </a:lnTo>
                <a:lnTo>
                  <a:pt x="1886945" y="286266"/>
                </a:lnTo>
                <a:lnTo>
                  <a:pt x="1886752" y="193806"/>
                </a:lnTo>
                <a:lnTo>
                  <a:pt x="1884448" y="181808"/>
                </a:lnTo>
                <a:lnTo>
                  <a:pt x="1883076" y="168852"/>
                </a:lnTo>
                <a:lnTo>
                  <a:pt x="1882622" y="154939"/>
                </a:lnTo>
                <a:lnTo>
                  <a:pt x="1882902" y="143925"/>
                </a:lnTo>
                <a:lnTo>
                  <a:pt x="1884077" y="130765"/>
                </a:lnTo>
                <a:lnTo>
                  <a:pt x="1886180" y="118561"/>
                </a:lnTo>
                <a:lnTo>
                  <a:pt x="1889226" y="107314"/>
                </a:lnTo>
                <a:lnTo>
                  <a:pt x="1894451" y="94043"/>
                </a:lnTo>
                <a:lnTo>
                  <a:pt x="1900564" y="82910"/>
                </a:lnTo>
                <a:lnTo>
                  <a:pt x="1907768" y="73279"/>
                </a:lnTo>
                <a:lnTo>
                  <a:pt x="1914457" y="66417"/>
                </a:lnTo>
                <a:lnTo>
                  <a:pt x="1924599" y="58754"/>
                </a:lnTo>
                <a:lnTo>
                  <a:pt x="1935962" y="52959"/>
                </a:lnTo>
                <a:lnTo>
                  <a:pt x="1946003" y="49539"/>
                </a:lnTo>
                <a:lnTo>
                  <a:pt x="1958437" y="47061"/>
                </a:lnTo>
                <a:lnTo>
                  <a:pt x="1971649" y="46227"/>
                </a:lnTo>
                <a:lnTo>
                  <a:pt x="1983052" y="46844"/>
                </a:lnTo>
                <a:lnTo>
                  <a:pt x="1995597" y="49093"/>
                </a:lnTo>
                <a:lnTo>
                  <a:pt x="2007336" y="52959"/>
                </a:lnTo>
                <a:lnTo>
                  <a:pt x="2015823" y="57047"/>
                </a:lnTo>
                <a:lnTo>
                  <a:pt x="2026287" y="64214"/>
                </a:lnTo>
                <a:lnTo>
                  <a:pt x="2035530" y="73279"/>
                </a:lnTo>
                <a:lnTo>
                  <a:pt x="2043049" y="83452"/>
                </a:lnTo>
                <a:lnTo>
                  <a:pt x="2049078" y="94661"/>
                </a:lnTo>
                <a:lnTo>
                  <a:pt x="2054072" y="107314"/>
                </a:lnTo>
                <a:lnTo>
                  <a:pt x="2056546" y="116073"/>
                </a:lnTo>
                <a:lnTo>
                  <a:pt x="2058850" y="128071"/>
                </a:lnTo>
                <a:lnTo>
                  <a:pt x="2060222" y="141027"/>
                </a:lnTo>
                <a:lnTo>
                  <a:pt x="2060676" y="154939"/>
                </a:lnTo>
                <a:lnTo>
                  <a:pt x="2060396" y="165954"/>
                </a:lnTo>
                <a:lnTo>
                  <a:pt x="2059221" y="179114"/>
                </a:lnTo>
                <a:lnTo>
                  <a:pt x="2057118" y="191318"/>
                </a:lnTo>
                <a:lnTo>
                  <a:pt x="2054072" y="202564"/>
                </a:lnTo>
                <a:lnTo>
                  <a:pt x="2048791" y="215892"/>
                </a:lnTo>
                <a:lnTo>
                  <a:pt x="2042706" y="226996"/>
                </a:lnTo>
                <a:lnTo>
                  <a:pt x="2035530" y="236600"/>
                </a:lnTo>
                <a:lnTo>
                  <a:pt x="2028882" y="243293"/>
                </a:lnTo>
                <a:lnTo>
                  <a:pt x="2018722" y="250958"/>
                </a:lnTo>
                <a:lnTo>
                  <a:pt x="2007336" y="256794"/>
                </a:lnTo>
                <a:lnTo>
                  <a:pt x="1997279" y="260301"/>
                </a:lnTo>
                <a:lnTo>
                  <a:pt x="1984853" y="262814"/>
                </a:lnTo>
                <a:lnTo>
                  <a:pt x="1971649" y="263651"/>
                </a:lnTo>
                <a:lnTo>
                  <a:pt x="1960230" y="263030"/>
                </a:lnTo>
                <a:lnTo>
                  <a:pt x="1947693" y="260749"/>
                </a:lnTo>
                <a:lnTo>
                  <a:pt x="1935962" y="256794"/>
                </a:lnTo>
                <a:lnTo>
                  <a:pt x="1927522" y="252714"/>
                </a:lnTo>
                <a:lnTo>
                  <a:pt x="1917032" y="245531"/>
                </a:lnTo>
                <a:lnTo>
                  <a:pt x="1907768" y="236600"/>
                </a:lnTo>
                <a:lnTo>
                  <a:pt x="1900220" y="226457"/>
                </a:lnTo>
                <a:lnTo>
                  <a:pt x="1894164" y="215275"/>
                </a:lnTo>
                <a:lnTo>
                  <a:pt x="1897987" y="292846"/>
                </a:lnTo>
                <a:lnTo>
                  <a:pt x="1909927" y="298450"/>
                </a:lnTo>
                <a:lnTo>
                  <a:pt x="1920522" y="302393"/>
                </a:lnTo>
                <a:lnTo>
                  <a:pt x="1932368" y="305669"/>
                </a:lnTo>
                <a:lnTo>
                  <a:pt x="1944838" y="308008"/>
                </a:lnTo>
                <a:lnTo>
                  <a:pt x="1957932" y="309412"/>
                </a:lnTo>
                <a:lnTo>
                  <a:pt x="1971649" y="309880"/>
                </a:lnTo>
                <a:lnTo>
                  <a:pt x="1984596" y="309464"/>
                </a:lnTo>
                <a:lnTo>
                  <a:pt x="1997726" y="308114"/>
                </a:lnTo>
                <a:close/>
              </a:path>
              <a:path w="3776954" h="309880">
                <a:moveTo>
                  <a:pt x="1889226" y="202564"/>
                </a:moveTo>
                <a:lnTo>
                  <a:pt x="1886752" y="193806"/>
                </a:lnTo>
                <a:lnTo>
                  <a:pt x="1886945" y="286266"/>
                </a:lnTo>
                <a:lnTo>
                  <a:pt x="1897987" y="292846"/>
                </a:lnTo>
                <a:lnTo>
                  <a:pt x="1894164" y="215275"/>
                </a:lnTo>
                <a:lnTo>
                  <a:pt x="1889226" y="202564"/>
                </a:lnTo>
                <a:close/>
              </a:path>
              <a:path w="3776954" h="309880">
                <a:moveTo>
                  <a:pt x="1489934" y="170771"/>
                </a:moveTo>
                <a:lnTo>
                  <a:pt x="1489430" y="156972"/>
                </a:lnTo>
                <a:lnTo>
                  <a:pt x="1489732" y="146369"/>
                </a:lnTo>
                <a:lnTo>
                  <a:pt x="1491049" y="133296"/>
                </a:lnTo>
                <a:lnTo>
                  <a:pt x="1493436" y="121082"/>
                </a:lnTo>
                <a:lnTo>
                  <a:pt x="1496923" y="109727"/>
                </a:lnTo>
                <a:lnTo>
                  <a:pt x="1503430" y="95243"/>
                </a:lnTo>
                <a:lnTo>
                  <a:pt x="1510132" y="84515"/>
                </a:lnTo>
                <a:lnTo>
                  <a:pt x="1518005" y="75057"/>
                </a:lnTo>
                <a:lnTo>
                  <a:pt x="1528010" y="66112"/>
                </a:lnTo>
                <a:lnTo>
                  <a:pt x="1538630" y="59147"/>
                </a:lnTo>
                <a:lnTo>
                  <a:pt x="1550390" y="53594"/>
                </a:lnTo>
                <a:lnTo>
                  <a:pt x="1565799" y="48913"/>
                </a:lnTo>
                <a:lnTo>
                  <a:pt x="1578393" y="46895"/>
                </a:lnTo>
                <a:lnTo>
                  <a:pt x="1591665" y="46227"/>
                </a:lnTo>
                <a:lnTo>
                  <a:pt x="1596335" y="46285"/>
                </a:lnTo>
                <a:lnTo>
                  <a:pt x="1608915" y="46995"/>
                </a:lnTo>
                <a:lnTo>
                  <a:pt x="1621764" y="48513"/>
                </a:lnTo>
                <a:lnTo>
                  <a:pt x="1629833" y="49835"/>
                </a:lnTo>
                <a:lnTo>
                  <a:pt x="1642087" y="52587"/>
                </a:lnTo>
                <a:lnTo>
                  <a:pt x="1655038" y="56261"/>
                </a:lnTo>
                <a:lnTo>
                  <a:pt x="1655038" y="9779"/>
                </a:lnTo>
                <a:lnTo>
                  <a:pt x="1637573" y="5004"/>
                </a:lnTo>
                <a:lnTo>
                  <a:pt x="1624431" y="2539"/>
                </a:lnTo>
                <a:lnTo>
                  <a:pt x="1601641" y="325"/>
                </a:lnTo>
                <a:lnTo>
                  <a:pt x="1588490" y="0"/>
                </a:lnTo>
                <a:lnTo>
                  <a:pt x="1584013" y="67"/>
                </a:lnTo>
                <a:lnTo>
                  <a:pt x="1570518" y="847"/>
                </a:lnTo>
                <a:lnTo>
                  <a:pt x="1557581" y="2488"/>
                </a:lnTo>
                <a:lnTo>
                  <a:pt x="1545198" y="4989"/>
                </a:lnTo>
                <a:lnTo>
                  <a:pt x="1533362" y="8350"/>
                </a:lnTo>
                <a:lnTo>
                  <a:pt x="1522069" y="12573"/>
                </a:lnTo>
                <a:lnTo>
                  <a:pt x="1502321" y="22484"/>
                </a:lnTo>
                <a:lnTo>
                  <a:pt x="1491721" y="29539"/>
                </a:lnTo>
                <a:lnTo>
                  <a:pt x="1482008" y="37451"/>
                </a:lnTo>
                <a:lnTo>
                  <a:pt x="1473174" y="46227"/>
                </a:lnTo>
                <a:lnTo>
                  <a:pt x="1460587" y="62246"/>
                </a:lnTo>
                <a:lnTo>
                  <a:pt x="1453972" y="73051"/>
                </a:lnTo>
                <a:lnTo>
                  <a:pt x="1448214" y="84603"/>
                </a:lnTo>
                <a:lnTo>
                  <a:pt x="1443329" y="96900"/>
                </a:lnTo>
                <a:lnTo>
                  <a:pt x="1439414" y="109365"/>
                </a:lnTo>
                <a:lnTo>
                  <a:pt x="1436562" y="121531"/>
                </a:lnTo>
                <a:lnTo>
                  <a:pt x="1434532" y="134068"/>
                </a:lnTo>
                <a:lnTo>
                  <a:pt x="1433318" y="146980"/>
                </a:lnTo>
                <a:lnTo>
                  <a:pt x="1432915" y="160274"/>
                </a:lnTo>
                <a:lnTo>
                  <a:pt x="1433208" y="171772"/>
                </a:lnTo>
                <a:lnTo>
                  <a:pt x="1434308" y="184833"/>
                </a:lnTo>
                <a:lnTo>
                  <a:pt x="1436230" y="197400"/>
                </a:lnTo>
                <a:lnTo>
                  <a:pt x="1438981" y="209487"/>
                </a:lnTo>
                <a:lnTo>
                  <a:pt x="1442567" y="221107"/>
                </a:lnTo>
                <a:lnTo>
                  <a:pt x="1449626" y="237698"/>
                </a:lnTo>
                <a:lnTo>
                  <a:pt x="1455948" y="248768"/>
                </a:lnTo>
                <a:lnTo>
                  <a:pt x="1463287" y="259025"/>
                </a:lnTo>
                <a:lnTo>
                  <a:pt x="1471650" y="268477"/>
                </a:lnTo>
                <a:lnTo>
                  <a:pt x="1485483" y="280631"/>
                </a:lnTo>
                <a:lnTo>
                  <a:pt x="1495948" y="287665"/>
                </a:lnTo>
                <a:lnTo>
                  <a:pt x="1507379" y="293813"/>
                </a:lnTo>
                <a:lnTo>
                  <a:pt x="1519783" y="299085"/>
                </a:lnTo>
                <a:lnTo>
                  <a:pt x="1534606" y="303791"/>
                </a:lnTo>
                <a:lnTo>
                  <a:pt x="1546599" y="306462"/>
                </a:lnTo>
                <a:lnTo>
                  <a:pt x="1559239" y="308364"/>
                </a:lnTo>
                <a:lnTo>
                  <a:pt x="1572525" y="309501"/>
                </a:lnTo>
                <a:lnTo>
                  <a:pt x="1586458" y="309880"/>
                </a:lnTo>
                <a:lnTo>
                  <a:pt x="1598905" y="309605"/>
                </a:lnTo>
                <a:lnTo>
                  <a:pt x="1611602" y="308748"/>
                </a:lnTo>
                <a:lnTo>
                  <a:pt x="1623923" y="307339"/>
                </a:lnTo>
                <a:lnTo>
                  <a:pt x="1645857" y="303295"/>
                </a:lnTo>
                <a:lnTo>
                  <a:pt x="1657705" y="300227"/>
                </a:lnTo>
                <a:lnTo>
                  <a:pt x="1657705" y="253111"/>
                </a:lnTo>
                <a:lnTo>
                  <a:pt x="1649793" y="255553"/>
                </a:lnTo>
                <a:lnTo>
                  <a:pt x="1637526" y="258622"/>
                </a:lnTo>
                <a:lnTo>
                  <a:pt x="1624685" y="260985"/>
                </a:lnTo>
                <a:lnTo>
                  <a:pt x="1615189" y="262229"/>
                </a:lnTo>
                <a:lnTo>
                  <a:pt x="1602500" y="263296"/>
                </a:lnTo>
                <a:lnTo>
                  <a:pt x="1590014" y="263651"/>
                </a:lnTo>
                <a:lnTo>
                  <a:pt x="1584844" y="263567"/>
                </a:lnTo>
                <a:lnTo>
                  <a:pt x="1571600" y="262515"/>
                </a:lnTo>
                <a:lnTo>
                  <a:pt x="1559226" y="260257"/>
                </a:lnTo>
                <a:lnTo>
                  <a:pt x="1547723" y="256794"/>
                </a:lnTo>
                <a:lnTo>
                  <a:pt x="1536258" y="251770"/>
                </a:lnTo>
                <a:lnTo>
                  <a:pt x="1525524" y="244971"/>
                </a:lnTo>
                <a:lnTo>
                  <a:pt x="1516100" y="236600"/>
                </a:lnTo>
                <a:lnTo>
                  <a:pt x="1507907" y="226622"/>
                </a:lnTo>
                <a:lnTo>
                  <a:pt x="1501442" y="215657"/>
                </a:lnTo>
                <a:lnTo>
                  <a:pt x="1496288" y="203326"/>
                </a:lnTo>
                <a:lnTo>
                  <a:pt x="1493964" y="195623"/>
                </a:lnTo>
                <a:lnTo>
                  <a:pt x="1491445" y="183660"/>
                </a:lnTo>
                <a:lnTo>
                  <a:pt x="1489934" y="170771"/>
                </a:lnTo>
                <a:close/>
              </a:path>
              <a:path w="3776954" h="309880">
                <a:moveTo>
                  <a:pt x="703801" y="308114"/>
                </a:moveTo>
                <a:lnTo>
                  <a:pt x="716306" y="305828"/>
                </a:lnTo>
                <a:lnTo>
                  <a:pt x="728200" y="302607"/>
                </a:lnTo>
                <a:lnTo>
                  <a:pt x="739482" y="298450"/>
                </a:lnTo>
                <a:lnTo>
                  <a:pt x="755804" y="290384"/>
                </a:lnTo>
                <a:lnTo>
                  <a:pt x="766495" y="283411"/>
                </a:lnTo>
                <a:lnTo>
                  <a:pt x="776299" y="275471"/>
                </a:lnTo>
                <a:lnTo>
                  <a:pt x="785215" y="266573"/>
                </a:lnTo>
                <a:lnTo>
                  <a:pt x="796508" y="252257"/>
                </a:lnTo>
                <a:lnTo>
                  <a:pt x="803130" y="241501"/>
                </a:lnTo>
                <a:lnTo>
                  <a:pt x="808852" y="229938"/>
                </a:lnTo>
                <a:lnTo>
                  <a:pt x="813663" y="217550"/>
                </a:lnTo>
                <a:lnTo>
                  <a:pt x="817076" y="206067"/>
                </a:lnTo>
                <a:lnTo>
                  <a:pt x="819787" y="193971"/>
                </a:lnTo>
                <a:lnTo>
                  <a:pt x="821739" y="181410"/>
                </a:lnTo>
                <a:lnTo>
                  <a:pt x="822919" y="168395"/>
                </a:lnTo>
                <a:lnTo>
                  <a:pt x="823315" y="154939"/>
                </a:lnTo>
                <a:lnTo>
                  <a:pt x="822928" y="141640"/>
                </a:lnTo>
                <a:lnTo>
                  <a:pt x="821757" y="128620"/>
                </a:lnTo>
                <a:lnTo>
                  <a:pt x="819815" y="116053"/>
                </a:lnTo>
                <a:lnTo>
                  <a:pt x="817113" y="103952"/>
                </a:lnTo>
                <a:lnTo>
                  <a:pt x="813663" y="92329"/>
                </a:lnTo>
                <a:lnTo>
                  <a:pt x="806316" y="74544"/>
                </a:lnTo>
                <a:lnTo>
                  <a:pt x="800177" y="63342"/>
                </a:lnTo>
                <a:lnTo>
                  <a:pt x="793140" y="52927"/>
                </a:lnTo>
                <a:lnTo>
                  <a:pt x="785215" y="43307"/>
                </a:lnTo>
                <a:lnTo>
                  <a:pt x="772586" y="31228"/>
                </a:lnTo>
                <a:lnTo>
                  <a:pt x="762436" y="23689"/>
                </a:lnTo>
                <a:lnTo>
                  <a:pt x="751401" y="17095"/>
                </a:lnTo>
                <a:lnTo>
                  <a:pt x="739482" y="11430"/>
                </a:lnTo>
                <a:lnTo>
                  <a:pt x="728864" y="7486"/>
                </a:lnTo>
                <a:lnTo>
                  <a:pt x="717005" y="4210"/>
                </a:lnTo>
                <a:lnTo>
                  <a:pt x="704535" y="1871"/>
                </a:lnTo>
                <a:lnTo>
                  <a:pt x="691453" y="467"/>
                </a:lnTo>
                <a:lnTo>
                  <a:pt x="677760" y="0"/>
                </a:lnTo>
                <a:lnTo>
                  <a:pt x="664820" y="416"/>
                </a:lnTo>
                <a:lnTo>
                  <a:pt x="651702" y="1766"/>
                </a:lnTo>
                <a:lnTo>
                  <a:pt x="639198" y="4052"/>
                </a:lnTo>
                <a:lnTo>
                  <a:pt x="627306" y="7273"/>
                </a:lnTo>
                <a:lnTo>
                  <a:pt x="616026" y="11430"/>
                </a:lnTo>
                <a:lnTo>
                  <a:pt x="599696" y="19559"/>
                </a:lnTo>
                <a:lnTo>
                  <a:pt x="589006" y="26517"/>
                </a:lnTo>
                <a:lnTo>
                  <a:pt x="579196" y="34427"/>
                </a:lnTo>
                <a:lnTo>
                  <a:pt x="570268" y="43307"/>
                </a:lnTo>
                <a:lnTo>
                  <a:pt x="559019" y="57625"/>
                </a:lnTo>
                <a:lnTo>
                  <a:pt x="552418" y="68412"/>
                </a:lnTo>
                <a:lnTo>
                  <a:pt x="546714" y="79983"/>
                </a:lnTo>
                <a:lnTo>
                  <a:pt x="541909" y="92329"/>
                </a:lnTo>
                <a:lnTo>
                  <a:pt x="538445" y="103818"/>
                </a:lnTo>
                <a:lnTo>
                  <a:pt x="535716" y="115913"/>
                </a:lnTo>
                <a:lnTo>
                  <a:pt x="533766" y="128473"/>
                </a:lnTo>
                <a:lnTo>
                  <a:pt x="532596" y="141486"/>
                </a:lnTo>
                <a:lnTo>
                  <a:pt x="532206" y="154939"/>
                </a:lnTo>
                <a:lnTo>
                  <a:pt x="532587" y="168246"/>
                </a:lnTo>
                <a:lnTo>
                  <a:pt x="533749" y="181264"/>
                </a:lnTo>
                <a:lnTo>
                  <a:pt x="535690" y="193829"/>
                </a:lnTo>
                <a:lnTo>
                  <a:pt x="538410" y="205928"/>
                </a:lnTo>
                <a:lnTo>
                  <a:pt x="541909" y="217550"/>
                </a:lnTo>
                <a:lnTo>
                  <a:pt x="549223" y="235364"/>
                </a:lnTo>
                <a:lnTo>
                  <a:pt x="555339" y="246562"/>
                </a:lnTo>
                <a:lnTo>
                  <a:pt x="562353" y="256959"/>
                </a:lnTo>
                <a:lnTo>
                  <a:pt x="570268" y="266573"/>
                </a:lnTo>
                <a:lnTo>
                  <a:pt x="582927" y="278686"/>
                </a:lnTo>
                <a:lnTo>
                  <a:pt x="593082" y="286247"/>
                </a:lnTo>
                <a:lnTo>
                  <a:pt x="592885" y="193798"/>
                </a:lnTo>
                <a:lnTo>
                  <a:pt x="590551" y="181801"/>
                </a:lnTo>
                <a:lnTo>
                  <a:pt x="589150" y="168849"/>
                </a:lnTo>
                <a:lnTo>
                  <a:pt x="588683" y="154939"/>
                </a:lnTo>
                <a:lnTo>
                  <a:pt x="588972" y="143915"/>
                </a:lnTo>
                <a:lnTo>
                  <a:pt x="590174" y="130758"/>
                </a:lnTo>
                <a:lnTo>
                  <a:pt x="592309" y="118558"/>
                </a:lnTo>
                <a:lnTo>
                  <a:pt x="595376" y="107314"/>
                </a:lnTo>
                <a:lnTo>
                  <a:pt x="600603" y="94047"/>
                </a:lnTo>
                <a:lnTo>
                  <a:pt x="606703" y="82912"/>
                </a:lnTo>
                <a:lnTo>
                  <a:pt x="613905" y="73279"/>
                </a:lnTo>
                <a:lnTo>
                  <a:pt x="620570" y="66443"/>
                </a:lnTo>
                <a:lnTo>
                  <a:pt x="630707" y="58764"/>
                </a:lnTo>
                <a:lnTo>
                  <a:pt x="642035" y="52959"/>
                </a:lnTo>
                <a:lnTo>
                  <a:pt x="652143" y="49532"/>
                </a:lnTo>
                <a:lnTo>
                  <a:pt x="664569" y="47059"/>
                </a:lnTo>
                <a:lnTo>
                  <a:pt x="677760" y="46227"/>
                </a:lnTo>
                <a:lnTo>
                  <a:pt x="689169" y="46846"/>
                </a:lnTo>
                <a:lnTo>
                  <a:pt x="701704" y="49095"/>
                </a:lnTo>
                <a:lnTo>
                  <a:pt x="713473" y="52959"/>
                </a:lnTo>
                <a:lnTo>
                  <a:pt x="721892" y="57028"/>
                </a:lnTo>
                <a:lnTo>
                  <a:pt x="732347" y="64202"/>
                </a:lnTo>
                <a:lnTo>
                  <a:pt x="741603" y="73279"/>
                </a:lnTo>
                <a:lnTo>
                  <a:pt x="749149" y="83448"/>
                </a:lnTo>
                <a:lnTo>
                  <a:pt x="755194" y="94659"/>
                </a:lnTo>
                <a:lnTo>
                  <a:pt x="760133" y="107314"/>
                </a:lnTo>
                <a:lnTo>
                  <a:pt x="762628" y="116081"/>
                </a:lnTo>
                <a:lnTo>
                  <a:pt x="764962" y="128078"/>
                </a:lnTo>
                <a:lnTo>
                  <a:pt x="766360" y="141030"/>
                </a:lnTo>
                <a:lnTo>
                  <a:pt x="766826" y="154939"/>
                </a:lnTo>
                <a:lnTo>
                  <a:pt x="766537" y="165964"/>
                </a:lnTo>
                <a:lnTo>
                  <a:pt x="765338" y="179121"/>
                </a:lnTo>
                <a:lnTo>
                  <a:pt x="763204" y="191321"/>
                </a:lnTo>
                <a:lnTo>
                  <a:pt x="760133" y="202564"/>
                </a:lnTo>
                <a:lnTo>
                  <a:pt x="754911" y="215888"/>
                </a:lnTo>
                <a:lnTo>
                  <a:pt x="748808" y="226994"/>
                </a:lnTo>
                <a:lnTo>
                  <a:pt x="741603" y="236600"/>
                </a:lnTo>
                <a:lnTo>
                  <a:pt x="734981" y="243268"/>
                </a:lnTo>
                <a:lnTo>
                  <a:pt x="724830" y="250948"/>
                </a:lnTo>
                <a:lnTo>
                  <a:pt x="713473" y="256794"/>
                </a:lnTo>
                <a:lnTo>
                  <a:pt x="703364" y="260306"/>
                </a:lnTo>
                <a:lnTo>
                  <a:pt x="690942" y="262815"/>
                </a:lnTo>
                <a:lnTo>
                  <a:pt x="677760" y="263651"/>
                </a:lnTo>
                <a:lnTo>
                  <a:pt x="666321" y="263027"/>
                </a:lnTo>
                <a:lnTo>
                  <a:pt x="653799" y="260746"/>
                </a:lnTo>
                <a:lnTo>
                  <a:pt x="642035" y="256794"/>
                </a:lnTo>
                <a:lnTo>
                  <a:pt x="633669" y="252733"/>
                </a:lnTo>
                <a:lnTo>
                  <a:pt x="623186" y="245543"/>
                </a:lnTo>
                <a:lnTo>
                  <a:pt x="613905" y="236600"/>
                </a:lnTo>
                <a:lnTo>
                  <a:pt x="606363" y="226460"/>
                </a:lnTo>
                <a:lnTo>
                  <a:pt x="600319" y="215276"/>
                </a:lnTo>
                <a:lnTo>
                  <a:pt x="604116" y="292838"/>
                </a:lnTo>
                <a:lnTo>
                  <a:pt x="616026" y="298450"/>
                </a:lnTo>
                <a:lnTo>
                  <a:pt x="626654" y="302396"/>
                </a:lnTo>
                <a:lnTo>
                  <a:pt x="638511" y="305670"/>
                </a:lnTo>
                <a:lnTo>
                  <a:pt x="650981" y="308009"/>
                </a:lnTo>
                <a:lnTo>
                  <a:pt x="664064" y="309412"/>
                </a:lnTo>
                <a:lnTo>
                  <a:pt x="677760" y="309880"/>
                </a:lnTo>
                <a:lnTo>
                  <a:pt x="690684" y="309464"/>
                </a:lnTo>
                <a:lnTo>
                  <a:pt x="703801" y="308114"/>
                </a:lnTo>
                <a:close/>
              </a:path>
              <a:path w="3776954" h="309880">
                <a:moveTo>
                  <a:pt x="595376" y="202564"/>
                </a:moveTo>
                <a:lnTo>
                  <a:pt x="592885" y="193798"/>
                </a:lnTo>
                <a:lnTo>
                  <a:pt x="593082" y="286247"/>
                </a:lnTo>
                <a:lnTo>
                  <a:pt x="604116" y="292838"/>
                </a:lnTo>
                <a:lnTo>
                  <a:pt x="600319" y="215276"/>
                </a:lnTo>
                <a:lnTo>
                  <a:pt x="595376" y="202564"/>
                </a:lnTo>
                <a:close/>
              </a:path>
              <a:path w="3776954" h="309880">
                <a:moveTo>
                  <a:pt x="2685135" y="5587"/>
                </a:moveTo>
                <a:lnTo>
                  <a:pt x="2606014" y="5587"/>
                </a:lnTo>
                <a:lnTo>
                  <a:pt x="2606014" y="304292"/>
                </a:lnTo>
                <a:lnTo>
                  <a:pt x="2677007" y="304292"/>
                </a:lnTo>
                <a:lnTo>
                  <a:pt x="2683230" y="258572"/>
                </a:lnTo>
                <a:lnTo>
                  <a:pt x="2660751" y="258572"/>
                </a:lnTo>
                <a:lnTo>
                  <a:pt x="2660751" y="51308"/>
                </a:lnTo>
                <a:lnTo>
                  <a:pt x="2684881" y="51308"/>
                </a:lnTo>
                <a:lnTo>
                  <a:pt x="2695350" y="51483"/>
                </a:lnTo>
                <a:lnTo>
                  <a:pt x="2708139" y="52239"/>
                </a:lnTo>
                <a:lnTo>
                  <a:pt x="2719933" y="53594"/>
                </a:lnTo>
                <a:lnTo>
                  <a:pt x="2736637" y="56953"/>
                </a:lnTo>
                <a:lnTo>
                  <a:pt x="2748254" y="60706"/>
                </a:lnTo>
                <a:lnTo>
                  <a:pt x="2762257" y="67405"/>
                </a:lnTo>
                <a:lnTo>
                  <a:pt x="2772638" y="74295"/>
                </a:lnTo>
                <a:lnTo>
                  <a:pt x="2783263" y="84045"/>
                </a:lnTo>
                <a:lnTo>
                  <a:pt x="2791053" y="94107"/>
                </a:lnTo>
                <a:lnTo>
                  <a:pt x="2798473" y="107945"/>
                </a:lnTo>
                <a:lnTo>
                  <a:pt x="2802737" y="120396"/>
                </a:lnTo>
                <a:lnTo>
                  <a:pt x="2804415" y="127546"/>
                </a:lnTo>
                <a:lnTo>
                  <a:pt x="2806197" y="139960"/>
                </a:lnTo>
                <a:lnTo>
                  <a:pt x="2806801" y="153416"/>
                </a:lnTo>
                <a:lnTo>
                  <a:pt x="2806567" y="162755"/>
                </a:lnTo>
                <a:lnTo>
                  <a:pt x="2805251" y="176560"/>
                </a:lnTo>
                <a:lnTo>
                  <a:pt x="2802787" y="189194"/>
                </a:lnTo>
                <a:lnTo>
                  <a:pt x="2799193" y="200656"/>
                </a:lnTo>
                <a:lnTo>
                  <a:pt x="2803927" y="275355"/>
                </a:lnTo>
                <a:lnTo>
                  <a:pt x="2813786" y="268224"/>
                </a:lnTo>
                <a:lnTo>
                  <a:pt x="2825734" y="257385"/>
                </a:lnTo>
                <a:lnTo>
                  <a:pt x="2834094" y="247848"/>
                </a:lnTo>
                <a:lnTo>
                  <a:pt x="2841345" y="237489"/>
                </a:lnTo>
                <a:lnTo>
                  <a:pt x="2849030" y="223314"/>
                </a:lnTo>
                <a:lnTo>
                  <a:pt x="2853833" y="211514"/>
                </a:lnTo>
                <a:lnTo>
                  <a:pt x="2857601" y="199009"/>
                </a:lnTo>
                <a:lnTo>
                  <a:pt x="2861275" y="179770"/>
                </a:lnTo>
                <a:lnTo>
                  <a:pt x="2862520" y="167033"/>
                </a:lnTo>
                <a:lnTo>
                  <a:pt x="2862935" y="153797"/>
                </a:lnTo>
                <a:lnTo>
                  <a:pt x="2862687" y="143763"/>
                </a:lnTo>
                <a:lnTo>
                  <a:pt x="2861579" y="130873"/>
                </a:lnTo>
                <a:lnTo>
                  <a:pt x="2859554" y="118469"/>
                </a:lnTo>
                <a:lnTo>
                  <a:pt x="2856585" y="106552"/>
                </a:lnTo>
                <a:lnTo>
                  <a:pt x="2850281" y="89158"/>
                </a:lnTo>
                <a:lnTo>
                  <a:pt x="2844616" y="77837"/>
                </a:lnTo>
                <a:lnTo>
                  <a:pt x="2837916" y="67183"/>
                </a:lnTo>
                <a:lnTo>
                  <a:pt x="2826616" y="53395"/>
                </a:lnTo>
                <a:lnTo>
                  <a:pt x="2817398" y="44580"/>
                </a:lnTo>
                <a:lnTo>
                  <a:pt x="2807182" y="36575"/>
                </a:lnTo>
                <a:lnTo>
                  <a:pt x="2789245" y="25885"/>
                </a:lnTo>
                <a:lnTo>
                  <a:pt x="2777531" y="20628"/>
                </a:lnTo>
                <a:lnTo>
                  <a:pt x="2765018" y="16129"/>
                </a:lnTo>
                <a:lnTo>
                  <a:pt x="2753715" y="12826"/>
                </a:lnTo>
                <a:lnTo>
                  <a:pt x="2747365" y="11557"/>
                </a:lnTo>
                <a:lnTo>
                  <a:pt x="2741015" y="10287"/>
                </a:lnTo>
                <a:lnTo>
                  <a:pt x="2734284" y="9144"/>
                </a:lnTo>
                <a:lnTo>
                  <a:pt x="2727553" y="8255"/>
                </a:lnTo>
                <a:lnTo>
                  <a:pt x="2720695" y="7366"/>
                </a:lnTo>
                <a:lnTo>
                  <a:pt x="2713583" y="6731"/>
                </a:lnTo>
                <a:lnTo>
                  <a:pt x="2706344" y="6223"/>
                </a:lnTo>
                <a:lnTo>
                  <a:pt x="2699232" y="5842"/>
                </a:lnTo>
                <a:lnTo>
                  <a:pt x="2692120" y="5587"/>
                </a:lnTo>
                <a:lnTo>
                  <a:pt x="2685135" y="5587"/>
                </a:lnTo>
                <a:close/>
              </a:path>
              <a:path w="3776954" h="309880">
                <a:moveTo>
                  <a:pt x="2677007" y="304292"/>
                </a:moveTo>
                <a:lnTo>
                  <a:pt x="2694485" y="303982"/>
                </a:lnTo>
                <a:lnTo>
                  <a:pt x="2707410" y="303300"/>
                </a:lnTo>
                <a:lnTo>
                  <a:pt x="2719667" y="302221"/>
                </a:lnTo>
                <a:lnTo>
                  <a:pt x="2731236" y="300736"/>
                </a:lnTo>
                <a:lnTo>
                  <a:pt x="2738066" y="299627"/>
                </a:lnTo>
                <a:lnTo>
                  <a:pt x="2751020" y="297000"/>
                </a:lnTo>
                <a:lnTo>
                  <a:pt x="2763131" y="293813"/>
                </a:lnTo>
                <a:lnTo>
                  <a:pt x="2774416" y="290068"/>
                </a:lnTo>
                <a:lnTo>
                  <a:pt x="2781252" y="287322"/>
                </a:lnTo>
                <a:lnTo>
                  <a:pt x="2793071" y="281716"/>
                </a:lnTo>
                <a:lnTo>
                  <a:pt x="2803927" y="275355"/>
                </a:lnTo>
                <a:lnTo>
                  <a:pt x="2799193" y="200656"/>
                </a:lnTo>
                <a:lnTo>
                  <a:pt x="2794482" y="210947"/>
                </a:lnTo>
                <a:lnTo>
                  <a:pt x="2787965" y="221080"/>
                </a:lnTo>
                <a:lnTo>
                  <a:pt x="2779551" y="230575"/>
                </a:lnTo>
                <a:lnTo>
                  <a:pt x="2769658" y="238665"/>
                </a:lnTo>
                <a:lnTo>
                  <a:pt x="2758287" y="245363"/>
                </a:lnTo>
                <a:lnTo>
                  <a:pt x="2748681" y="249387"/>
                </a:lnTo>
                <a:lnTo>
                  <a:pt x="2737919" y="252684"/>
                </a:lnTo>
                <a:lnTo>
                  <a:pt x="2725992" y="255255"/>
                </a:lnTo>
                <a:lnTo>
                  <a:pt x="2712902" y="257095"/>
                </a:lnTo>
                <a:lnTo>
                  <a:pt x="2698648" y="258202"/>
                </a:lnTo>
                <a:lnTo>
                  <a:pt x="2683230" y="258572"/>
                </a:lnTo>
                <a:lnTo>
                  <a:pt x="2677007" y="304292"/>
                </a:lnTo>
                <a:close/>
              </a:path>
              <a:path w="3776954" h="309880">
                <a:moveTo>
                  <a:pt x="3633190" y="77470"/>
                </a:moveTo>
                <a:lnTo>
                  <a:pt x="3634079" y="77470"/>
                </a:lnTo>
                <a:lnTo>
                  <a:pt x="3636712" y="85207"/>
                </a:lnTo>
                <a:lnTo>
                  <a:pt x="3641369" y="98714"/>
                </a:lnTo>
                <a:lnTo>
                  <a:pt x="3645857" y="111519"/>
                </a:lnTo>
                <a:lnTo>
                  <a:pt x="3650172" y="123627"/>
                </a:lnTo>
                <a:lnTo>
                  <a:pt x="3654307" y="135045"/>
                </a:lnTo>
                <a:lnTo>
                  <a:pt x="3658258" y="145777"/>
                </a:lnTo>
                <a:lnTo>
                  <a:pt x="3662019" y="155829"/>
                </a:lnTo>
                <a:lnTo>
                  <a:pt x="3672306" y="182372"/>
                </a:lnTo>
                <a:lnTo>
                  <a:pt x="3595090" y="182372"/>
                </a:lnTo>
                <a:lnTo>
                  <a:pt x="3577437" y="228219"/>
                </a:lnTo>
                <a:lnTo>
                  <a:pt x="3689959" y="228219"/>
                </a:lnTo>
                <a:lnTo>
                  <a:pt x="3719169" y="304292"/>
                </a:lnTo>
                <a:lnTo>
                  <a:pt x="3776954" y="304292"/>
                </a:lnTo>
                <a:lnTo>
                  <a:pt x="3658463" y="5587"/>
                </a:lnTo>
                <a:lnTo>
                  <a:pt x="3608425" y="5587"/>
                </a:lnTo>
                <a:lnTo>
                  <a:pt x="3611284" y="140075"/>
                </a:lnTo>
                <a:lnTo>
                  <a:pt x="3615362" y="128991"/>
                </a:lnTo>
                <a:lnTo>
                  <a:pt x="3619589" y="117185"/>
                </a:lnTo>
                <a:lnTo>
                  <a:pt x="3623967" y="104662"/>
                </a:lnTo>
                <a:lnTo>
                  <a:pt x="3628500" y="91422"/>
                </a:lnTo>
                <a:lnTo>
                  <a:pt x="3633190" y="77470"/>
                </a:lnTo>
                <a:close/>
              </a:path>
              <a:path w="3776954" h="309880">
                <a:moveTo>
                  <a:pt x="3608425" y="5587"/>
                </a:moveTo>
                <a:lnTo>
                  <a:pt x="3489934" y="304292"/>
                </a:lnTo>
                <a:lnTo>
                  <a:pt x="3548227" y="304292"/>
                </a:lnTo>
                <a:lnTo>
                  <a:pt x="3577437" y="228219"/>
                </a:lnTo>
                <a:lnTo>
                  <a:pt x="3595090" y="182372"/>
                </a:lnTo>
                <a:lnTo>
                  <a:pt x="3605250" y="155829"/>
                </a:lnTo>
                <a:lnTo>
                  <a:pt x="3607353" y="150435"/>
                </a:lnTo>
                <a:lnTo>
                  <a:pt x="3611284" y="140075"/>
                </a:lnTo>
                <a:lnTo>
                  <a:pt x="3608425" y="5587"/>
                </a:lnTo>
                <a:close/>
              </a:path>
              <a:path w="3776954" h="309880">
                <a:moveTo>
                  <a:pt x="3328263" y="258572"/>
                </a:moveTo>
                <a:lnTo>
                  <a:pt x="3328263" y="5587"/>
                </a:lnTo>
                <a:lnTo>
                  <a:pt x="3273526" y="5587"/>
                </a:lnTo>
                <a:lnTo>
                  <a:pt x="3273526" y="304292"/>
                </a:lnTo>
                <a:lnTo>
                  <a:pt x="3467963" y="304292"/>
                </a:lnTo>
                <a:lnTo>
                  <a:pt x="3467963" y="258572"/>
                </a:lnTo>
                <a:lnTo>
                  <a:pt x="3328263" y="258572"/>
                </a:lnTo>
                <a:close/>
              </a:path>
              <a:path w="3776954" h="309880">
                <a:moveTo>
                  <a:pt x="2976219" y="258572"/>
                </a:moveTo>
                <a:lnTo>
                  <a:pt x="2976219" y="174371"/>
                </a:lnTo>
                <a:lnTo>
                  <a:pt x="3095472" y="174371"/>
                </a:lnTo>
                <a:lnTo>
                  <a:pt x="3095472" y="128650"/>
                </a:lnTo>
                <a:lnTo>
                  <a:pt x="2976219" y="128650"/>
                </a:lnTo>
                <a:lnTo>
                  <a:pt x="2976219" y="51308"/>
                </a:lnTo>
                <a:lnTo>
                  <a:pt x="3115030" y="51308"/>
                </a:lnTo>
                <a:lnTo>
                  <a:pt x="3115030" y="5587"/>
                </a:lnTo>
                <a:lnTo>
                  <a:pt x="2921482" y="5587"/>
                </a:lnTo>
                <a:lnTo>
                  <a:pt x="2921482" y="304292"/>
                </a:lnTo>
                <a:lnTo>
                  <a:pt x="3123158" y="304292"/>
                </a:lnTo>
                <a:lnTo>
                  <a:pt x="3123158" y="258572"/>
                </a:lnTo>
                <a:lnTo>
                  <a:pt x="2976219" y="258572"/>
                </a:lnTo>
                <a:close/>
              </a:path>
              <a:path w="3776954" h="309880">
                <a:moveTo>
                  <a:pt x="2229459" y="304292"/>
                </a:moveTo>
                <a:lnTo>
                  <a:pt x="2229430" y="162444"/>
                </a:lnTo>
                <a:lnTo>
                  <a:pt x="2229287" y="152121"/>
                </a:lnTo>
                <a:lnTo>
                  <a:pt x="2229025" y="140687"/>
                </a:lnTo>
                <a:lnTo>
                  <a:pt x="2228645" y="128148"/>
                </a:lnTo>
                <a:lnTo>
                  <a:pt x="2228146" y="114508"/>
                </a:lnTo>
                <a:lnTo>
                  <a:pt x="2227528" y="99772"/>
                </a:lnTo>
                <a:lnTo>
                  <a:pt x="2226792" y="83947"/>
                </a:lnTo>
                <a:lnTo>
                  <a:pt x="2228062" y="83947"/>
                </a:lnTo>
                <a:lnTo>
                  <a:pt x="2233389" y="92953"/>
                </a:lnTo>
                <a:lnTo>
                  <a:pt x="2240425" y="104632"/>
                </a:lnTo>
                <a:lnTo>
                  <a:pt x="2247390" y="115939"/>
                </a:lnTo>
                <a:lnTo>
                  <a:pt x="2254288" y="126868"/>
                </a:lnTo>
                <a:lnTo>
                  <a:pt x="2261122" y="137417"/>
                </a:lnTo>
                <a:lnTo>
                  <a:pt x="2267896" y="147583"/>
                </a:lnTo>
                <a:lnTo>
                  <a:pt x="2274613" y="157362"/>
                </a:lnTo>
                <a:lnTo>
                  <a:pt x="2281275" y="166750"/>
                </a:lnTo>
                <a:lnTo>
                  <a:pt x="2378557" y="304292"/>
                </a:lnTo>
                <a:lnTo>
                  <a:pt x="2435961" y="304292"/>
                </a:lnTo>
                <a:lnTo>
                  <a:pt x="2435961" y="5587"/>
                </a:lnTo>
                <a:lnTo>
                  <a:pt x="2381224" y="5587"/>
                </a:lnTo>
                <a:lnTo>
                  <a:pt x="2381252" y="146623"/>
                </a:lnTo>
                <a:lnTo>
                  <a:pt x="2381654" y="167311"/>
                </a:lnTo>
                <a:lnTo>
                  <a:pt x="2382034" y="179771"/>
                </a:lnTo>
                <a:lnTo>
                  <a:pt x="2382534" y="193649"/>
                </a:lnTo>
                <a:lnTo>
                  <a:pt x="2383153" y="208950"/>
                </a:lnTo>
                <a:lnTo>
                  <a:pt x="2383891" y="225679"/>
                </a:lnTo>
                <a:lnTo>
                  <a:pt x="2382621" y="225679"/>
                </a:lnTo>
                <a:lnTo>
                  <a:pt x="2373540" y="210213"/>
                </a:lnTo>
                <a:lnTo>
                  <a:pt x="2367369" y="200149"/>
                </a:lnTo>
                <a:lnTo>
                  <a:pt x="2360786" y="189725"/>
                </a:lnTo>
                <a:lnTo>
                  <a:pt x="2353789" y="178940"/>
                </a:lnTo>
                <a:lnTo>
                  <a:pt x="2346377" y="167791"/>
                </a:lnTo>
                <a:lnTo>
                  <a:pt x="2338546" y="156278"/>
                </a:lnTo>
                <a:lnTo>
                  <a:pt x="2330297" y="144399"/>
                </a:lnTo>
                <a:lnTo>
                  <a:pt x="2232126" y="5587"/>
                </a:lnTo>
                <a:lnTo>
                  <a:pt x="2174722" y="5587"/>
                </a:lnTo>
                <a:lnTo>
                  <a:pt x="2174722" y="304292"/>
                </a:lnTo>
                <a:lnTo>
                  <a:pt x="2229459" y="304292"/>
                </a:lnTo>
                <a:close/>
              </a:path>
              <a:path w="3776954" h="309880">
                <a:moveTo>
                  <a:pt x="1712950" y="5587"/>
                </a:moveTo>
                <a:lnTo>
                  <a:pt x="1712950" y="304292"/>
                </a:lnTo>
                <a:lnTo>
                  <a:pt x="1767687" y="304292"/>
                </a:lnTo>
                <a:lnTo>
                  <a:pt x="1767687" y="5587"/>
                </a:lnTo>
                <a:lnTo>
                  <a:pt x="1712950" y="5587"/>
                </a:lnTo>
                <a:close/>
              </a:path>
              <a:path w="3776954" h="309880">
                <a:moveTo>
                  <a:pt x="1179804" y="5587"/>
                </a:moveTo>
                <a:lnTo>
                  <a:pt x="1125067" y="5587"/>
                </a:lnTo>
                <a:lnTo>
                  <a:pt x="1125067" y="181483"/>
                </a:lnTo>
                <a:lnTo>
                  <a:pt x="1125932" y="203609"/>
                </a:lnTo>
                <a:lnTo>
                  <a:pt x="1127226" y="215392"/>
                </a:lnTo>
                <a:lnTo>
                  <a:pt x="1130475" y="231484"/>
                </a:lnTo>
                <a:lnTo>
                  <a:pt x="1134338" y="243077"/>
                </a:lnTo>
                <a:lnTo>
                  <a:pt x="1143050" y="260888"/>
                </a:lnTo>
                <a:lnTo>
                  <a:pt x="1150340" y="271145"/>
                </a:lnTo>
                <a:lnTo>
                  <a:pt x="1164091" y="284733"/>
                </a:lnTo>
                <a:lnTo>
                  <a:pt x="1174724" y="292100"/>
                </a:lnTo>
                <a:lnTo>
                  <a:pt x="1194894" y="301513"/>
                </a:lnTo>
                <a:lnTo>
                  <a:pt x="1207744" y="305308"/>
                </a:lnTo>
                <a:lnTo>
                  <a:pt x="1223509" y="308240"/>
                </a:lnTo>
                <a:lnTo>
                  <a:pt x="1236288" y="309470"/>
                </a:lnTo>
                <a:lnTo>
                  <a:pt x="1249908" y="309880"/>
                </a:lnTo>
                <a:lnTo>
                  <a:pt x="1254869" y="309827"/>
                </a:lnTo>
                <a:lnTo>
                  <a:pt x="1268131" y="309131"/>
                </a:lnTo>
                <a:lnTo>
                  <a:pt x="1280610" y="307624"/>
                </a:lnTo>
                <a:lnTo>
                  <a:pt x="1292326" y="305308"/>
                </a:lnTo>
                <a:lnTo>
                  <a:pt x="1303258" y="302220"/>
                </a:lnTo>
                <a:lnTo>
                  <a:pt x="1315153" y="297646"/>
                </a:lnTo>
                <a:lnTo>
                  <a:pt x="1325981" y="292100"/>
                </a:lnTo>
                <a:lnTo>
                  <a:pt x="1342049" y="280256"/>
                </a:lnTo>
                <a:lnTo>
                  <a:pt x="1350746" y="271145"/>
                </a:lnTo>
                <a:lnTo>
                  <a:pt x="1361553" y="254858"/>
                </a:lnTo>
                <a:lnTo>
                  <a:pt x="1366875" y="243077"/>
                </a:lnTo>
                <a:lnTo>
                  <a:pt x="1371482" y="228396"/>
                </a:lnTo>
                <a:lnTo>
                  <a:pt x="1373987" y="215392"/>
                </a:lnTo>
                <a:lnTo>
                  <a:pt x="1375746" y="195052"/>
                </a:lnTo>
                <a:lnTo>
                  <a:pt x="1376019" y="181483"/>
                </a:lnTo>
                <a:lnTo>
                  <a:pt x="1376019" y="5587"/>
                </a:lnTo>
                <a:lnTo>
                  <a:pt x="1321409" y="5587"/>
                </a:lnTo>
                <a:lnTo>
                  <a:pt x="1321409" y="176657"/>
                </a:lnTo>
                <a:lnTo>
                  <a:pt x="1320971" y="191029"/>
                </a:lnTo>
                <a:lnTo>
                  <a:pt x="1319556" y="204510"/>
                </a:lnTo>
                <a:lnTo>
                  <a:pt x="1317162" y="216229"/>
                </a:lnTo>
                <a:lnTo>
                  <a:pt x="1313789" y="226187"/>
                </a:lnTo>
                <a:lnTo>
                  <a:pt x="1307302" y="238063"/>
                </a:lnTo>
                <a:lnTo>
                  <a:pt x="1299018" y="247687"/>
                </a:lnTo>
                <a:lnTo>
                  <a:pt x="1289024" y="254888"/>
                </a:lnTo>
                <a:lnTo>
                  <a:pt x="1276620" y="260022"/>
                </a:lnTo>
                <a:lnTo>
                  <a:pt x="1264173" y="262744"/>
                </a:lnTo>
                <a:lnTo>
                  <a:pt x="1250543" y="263651"/>
                </a:lnTo>
                <a:lnTo>
                  <a:pt x="1249154" y="263643"/>
                </a:lnTo>
                <a:lnTo>
                  <a:pt x="1235635" y="262551"/>
                </a:lnTo>
                <a:lnTo>
                  <a:pt x="1223331" y="259633"/>
                </a:lnTo>
                <a:lnTo>
                  <a:pt x="1212189" y="254888"/>
                </a:lnTo>
                <a:lnTo>
                  <a:pt x="1202248" y="247813"/>
                </a:lnTo>
                <a:lnTo>
                  <a:pt x="1193938" y="238226"/>
                </a:lnTo>
                <a:lnTo>
                  <a:pt x="1187424" y="226187"/>
                </a:lnTo>
                <a:lnTo>
                  <a:pt x="1184209" y="216813"/>
                </a:lnTo>
                <a:lnTo>
                  <a:pt x="1181762" y="205189"/>
                </a:lnTo>
                <a:lnTo>
                  <a:pt x="1180294" y="191804"/>
                </a:lnTo>
                <a:lnTo>
                  <a:pt x="1179804" y="176657"/>
                </a:lnTo>
                <a:lnTo>
                  <a:pt x="1179804" y="5587"/>
                </a:lnTo>
                <a:close/>
              </a:path>
              <a:path w="3776954" h="309880">
                <a:moveTo>
                  <a:pt x="935583" y="258572"/>
                </a:moveTo>
                <a:lnTo>
                  <a:pt x="935583" y="5587"/>
                </a:lnTo>
                <a:lnTo>
                  <a:pt x="880846" y="5587"/>
                </a:lnTo>
                <a:lnTo>
                  <a:pt x="880846" y="304292"/>
                </a:lnTo>
                <a:lnTo>
                  <a:pt x="1075283" y="304292"/>
                </a:lnTo>
                <a:lnTo>
                  <a:pt x="1075283" y="258572"/>
                </a:lnTo>
                <a:lnTo>
                  <a:pt x="935583" y="258572"/>
                </a:lnTo>
                <a:close/>
              </a:path>
              <a:path w="3776954" h="309880">
                <a:moveTo>
                  <a:pt x="54698" y="258572"/>
                </a:moveTo>
                <a:lnTo>
                  <a:pt x="54698" y="174371"/>
                </a:lnTo>
                <a:lnTo>
                  <a:pt x="173913" y="174371"/>
                </a:lnTo>
                <a:lnTo>
                  <a:pt x="173913" y="128650"/>
                </a:lnTo>
                <a:lnTo>
                  <a:pt x="54698" y="128650"/>
                </a:lnTo>
                <a:lnTo>
                  <a:pt x="54698" y="51308"/>
                </a:lnTo>
                <a:lnTo>
                  <a:pt x="193560" y="51308"/>
                </a:lnTo>
                <a:lnTo>
                  <a:pt x="193560" y="5587"/>
                </a:lnTo>
                <a:lnTo>
                  <a:pt x="0" y="5587"/>
                </a:lnTo>
                <a:lnTo>
                  <a:pt x="0" y="304292"/>
                </a:lnTo>
                <a:lnTo>
                  <a:pt x="201599" y="304292"/>
                </a:lnTo>
                <a:lnTo>
                  <a:pt x="201599" y="258572"/>
                </a:lnTo>
                <a:lnTo>
                  <a:pt x="54698" y="25857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88003" y="1152398"/>
            <a:ext cx="77216" cy="104901"/>
          </a:xfrm>
          <a:custGeom>
            <a:avLst/>
            <a:gdLst/>
            <a:ahLst/>
            <a:cxnLst/>
            <a:rect l="l" t="t" r="r" b="b"/>
            <a:pathLst>
              <a:path w="77216" h="104901">
                <a:moveTo>
                  <a:pt x="38100" y="0"/>
                </a:moveTo>
                <a:lnTo>
                  <a:pt x="33410" y="13952"/>
                </a:lnTo>
                <a:lnTo>
                  <a:pt x="28877" y="27192"/>
                </a:lnTo>
                <a:lnTo>
                  <a:pt x="24498" y="39715"/>
                </a:lnTo>
                <a:lnTo>
                  <a:pt x="20272" y="51521"/>
                </a:lnTo>
                <a:lnTo>
                  <a:pt x="16194" y="62605"/>
                </a:lnTo>
                <a:lnTo>
                  <a:pt x="12262" y="72965"/>
                </a:lnTo>
                <a:lnTo>
                  <a:pt x="10160" y="78359"/>
                </a:lnTo>
                <a:lnTo>
                  <a:pt x="0" y="104901"/>
                </a:lnTo>
                <a:lnTo>
                  <a:pt x="77216" y="104901"/>
                </a:lnTo>
                <a:lnTo>
                  <a:pt x="66929" y="78359"/>
                </a:lnTo>
                <a:lnTo>
                  <a:pt x="63167" y="68307"/>
                </a:lnTo>
                <a:lnTo>
                  <a:pt x="59216" y="57575"/>
                </a:lnTo>
                <a:lnTo>
                  <a:pt x="55081" y="46157"/>
                </a:lnTo>
                <a:lnTo>
                  <a:pt x="50766" y="34049"/>
                </a:lnTo>
                <a:lnTo>
                  <a:pt x="46278" y="21244"/>
                </a:lnTo>
                <a:lnTo>
                  <a:pt x="41622" y="7737"/>
                </a:lnTo>
                <a:lnTo>
                  <a:pt x="38988" y="0"/>
                </a:lnTo>
                <a:lnTo>
                  <a:pt x="3810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53664" y="112623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9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5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75535" y="1121155"/>
            <a:ext cx="178053" cy="217424"/>
          </a:xfrm>
          <a:custGeom>
            <a:avLst/>
            <a:gdLst/>
            <a:ahLst/>
            <a:cxnLst/>
            <a:rect l="l" t="t" r="r" b="b"/>
            <a:pathLst>
              <a:path w="178053" h="217424">
                <a:moveTo>
                  <a:pt x="89026" y="0"/>
                </a:moveTo>
                <a:lnTo>
                  <a:pt x="75814" y="833"/>
                </a:lnTo>
                <a:lnTo>
                  <a:pt x="63380" y="3311"/>
                </a:lnTo>
                <a:lnTo>
                  <a:pt x="53339" y="6731"/>
                </a:lnTo>
                <a:lnTo>
                  <a:pt x="41976" y="12526"/>
                </a:lnTo>
                <a:lnTo>
                  <a:pt x="31834" y="20189"/>
                </a:lnTo>
                <a:lnTo>
                  <a:pt x="25145" y="27051"/>
                </a:lnTo>
                <a:lnTo>
                  <a:pt x="17942" y="36682"/>
                </a:lnTo>
                <a:lnTo>
                  <a:pt x="11828" y="47815"/>
                </a:lnTo>
                <a:lnTo>
                  <a:pt x="6832" y="60395"/>
                </a:lnTo>
                <a:lnTo>
                  <a:pt x="3557" y="72333"/>
                </a:lnTo>
                <a:lnTo>
                  <a:pt x="1454" y="84537"/>
                </a:lnTo>
                <a:lnTo>
                  <a:pt x="280" y="97697"/>
                </a:lnTo>
                <a:lnTo>
                  <a:pt x="0" y="108712"/>
                </a:lnTo>
                <a:lnTo>
                  <a:pt x="454" y="122624"/>
                </a:lnTo>
                <a:lnTo>
                  <a:pt x="1826" y="135580"/>
                </a:lnTo>
                <a:lnTo>
                  <a:pt x="4130" y="147578"/>
                </a:lnTo>
                <a:lnTo>
                  <a:pt x="6603" y="156337"/>
                </a:lnTo>
                <a:lnTo>
                  <a:pt x="11541" y="169047"/>
                </a:lnTo>
                <a:lnTo>
                  <a:pt x="17597" y="180229"/>
                </a:lnTo>
                <a:lnTo>
                  <a:pt x="24745" y="189911"/>
                </a:lnTo>
                <a:lnTo>
                  <a:pt x="34409" y="199303"/>
                </a:lnTo>
                <a:lnTo>
                  <a:pt x="44899" y="206486"/>
                </a:lnTo>
                <a:lnTo>
                  <a:pt x="53339" y="210566"/>
                </a:lnTo>
                <a:lnTo>
                  <a:pt x="65071" y="214521"/>
                </a:lnTo>
                <a:lnTo>
                  <a:pt x="77607" y="216802"/>
                </a:lnTo>
                <a:lnTo>
                  <a:pt x="89026" y="217424"/>
                </a:lnTo>
                <a:lnTo>
                  <a:pt x="102230" y="216586"/>
                </a:lnTo>
                <a:lnTo>
                  <a:pt x="114657" y="214073"/>
                </a:lnTo>
                <a:lnTo>
                  <a:pt x="124713" y="210566"/>
                </a:lnTo>
                <a:lnTo>
                  <a:pt x="136100" y="204730"/>
                </a:lnTo>
                <a:lnTo>
                  <a:pt x="146259" y="197065"/>
                </a:lnTo>
                <a:lnTo>
                  <a:pt x="152907" y="190373"/>
                </a:lnTo>
                <a:lnTo>
                  <a:pt x="160084" y="180768"/>
                </a:lnTo>
                <a:lnTo>
                  <a:pt x="166169" y="169664"/>
                </a:lnTo>
                <a:lnTo>
                  <a:pt x="171215" y="157034"/>
                </a:lnTo>
                <a:lnTo>
                  <a:pt x="174496" y="145090"/>
                </a:lnTo>
                <a:lnTo>
                  <a:pt x="176599" y="132886"/>
                </a:lnTo>
                <a:lnTo>
                  <a:pt x="177773" y="119726"/>
                </a:lnTo>
                <a:lnTo>
                  <a:pt x="178053" y="108712"/>
                </a:lnTo>
                <a:lnTo>
                  <a:pt x="177599" y="94799"/>
                </a:lnTo>
                <a:lnTo>
                  <a:pt x="176227" y="81843"/>
                </a:lnTo>
                <a:lnTo>
                  <a:pt x="173923" y="69845"/>
                </a:lnTo>
                <a:lnTo>
                  <a:pt x="171450" y="61087"/>
                </a:lnTo>
                <a:lnTo>
                  <a:pt x="166455" y="48433"/>
                </a:lnTo>
                <a:lnTo>
                  <a:pt x="160426" y="37224"/>
                </a:lnTo>
                <a:lnTo>
                  <a:pt x="153308" y="27512"/>
                </a:lnTo>
                <a:lnTo>
                  <a:pt x="143665" y="17986"/>
                </a:lnTo>
                <a:lnTo>
                  <a:pt x="133201" y="10819"/>
                </a:lnTo>
                <a:lnTo>
                  <a:pt x="124713" y="6731"/>
                </a:lnTo>
                <a:lnTo>
                  <a:pt x="112974" y="2865"/>
                </a:lnTo>
                <a:lnTo>
                  <a:pt x="100429" y="616"/>
                </a:lnTo>
                <a:lnTo>
                  <a:pt x="8902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81595" y="1121155"/>
            <a:ext cx="178142" cy="217424"/>
          </a:xfrm>
          <a:custGeom>
            <a:avLst/>
            <a:gdLst/>
            <a:ahLst/>
            <a:cxnLst/>
            <a:rect l="l" t="t" r="r" b="b"/>
            <a:pathLst>
              <a:path w="178142" h="217424">
                <a:moveTo>
                  <a:pt x="89077" y="0"/>
                </a:moveTo>
                <a:lnTo>
                  <a:pt x="75886" y="831"/>
                </a:lnTo>
                <a:lnTo>
                  <a:pt x="63460" y="3304"/>
                </a:lnTo>
                <a:lnTo>
                  <a:pt x="53352" y="6731"/>
                </a:lnTo>
                <a:lnTo>
                  <a:pt x="42024" y="12536"/>
                </a:lnTo>
                <a:lnTo>
                  <a:pt x="31886" y="20215"/>
                </a:lnTo>
                <a:lnTo>
                  <a:pt x="25222" y="27051"/>
                </a:lnTo>
                <a:lnTo>
                  <a:pt x="18020" y="36684"/>
                </a:lnTo>
                <a:lnTo>
                  <a:pt x="11920" y="47819"/>
                </a:lnTo>
                <a:lnTo>
                  <a:pt x="6920" y="60402"/>
                </a:lnTo>
                <a:lnTo>
                  <a:pt x="3626" y="72330"/>
                </a:lnTo>
                <a:lnTo>
                  <a:pt x="1491" y="84530"/>
                </a:lnTo>
                <a:lnTo>
                  <a:pt x="289" y="97687"/>
                </a:lnTo>
                <a:lnTo>
                  <a:pt x="0" y="108712"/>
                </a:lnTo>
                <a:lnTo>
                  <a:pt x="467" y="122621"/>
                </a:lnTo>
                <a:lnTo>
                  <a:pt x="1868" y="135573"/>
                </a:lnTo>
                <a:lnTo>
                  <a:pt x="4202" y="147570"/>
                </a:lnTo>
                <a:lnTo>
                  <a:pt x="6692" y="156337"/>
                </a:lnTo>
                <a:lnTo>
                  <a:pt x="11636" y="169048"/>
                </a:lnTo>
                <a:lnTo>
                  <a:pt x="17679" y="180232"/>
                </a:lnTo>
                <a:lnTo>
                  <a:pt x="24825" y="189915"/>
                </a:lnTo>
                <a:lnTo>
                  <a:pt x="34503" y="199315"/>
                </a:lnTo>
                <a:lnTo>
                  <a:pt x="44986" y="206505"/>
                </a:lnTo>
                <a:lnTo>
                  <a:pt x="53352" y="210566"/>
                </a:lnTo>
                <a:lnTo>
                  <a:pt x="65115" y="214518"/>
                </a:lnTo>
                <a:lnTo>
                  <a:pt x="77637" y="216799"/>
                </a:lnTo>
                <a:lnTo>
                  <a:pt x="89077" y="217424"/>
                </a:lnTo>
                <a:lnTo>
                  <a:pt x="102259" y="216587"/>
                </a:lnTo>
                <a:lnTo>
                  <a:pt x="114681" y="214078"/>
                </a:lnTo>
                <a:lnTo>
                  <a:pt x="124790" y="210566"/>
                </a:lnTo>
                <a:lnTo>
                  <a:pt x="136147" y="204720"/>
                </a:lnTo>
                <a:lnTo>
                  <a:pt x="146298" y="197040"/>
                </a:lnTo>
                <a:lnTo>
                  <a:pt x="152920" y="190373"/>
                </a:lnTo>
                <a:lnTo>
                  <a:pt x="160125" y="180766"/>
                </a:lnTo>
                <a:lnTo>
                  <a:pt x="166227" y="169660"/>
                </a:lnTo>
                <a:lnTo>
                  <a:pt x="171223" y="157028"/>
                </a:lnTo>
                <a:lnTo>
                  <a:pt x="174521" y="145093"/>
                </a:lnTo>
                <a:lnTo>
                  <a:pt x="176655" y="132893"/>
                </a:lnTo>
                <a:lnTo>
                  <a:pt x="177854" y="119736"/>
                </a:lnTo>
                <a:lnTo>
                  <a:pt x="178142" y="108712"/>
                </a:lnTo>
                <a:lnTo>
                  <a:pt x="177677" y="94802"/>
                </a:lnTo>
                <a:lnTo>
                  <a:pt x="176279" y="81850"/>
                </a:lnTo>
                <a:lnTo>
                  <a:pt x="173945" y="69853"/>
                </a:lnTo>
                <a:lnTo>
                  <a:pt x="171450" y="61087"/>
                </a:lnTo>
                <a:lnTo>
                  <a:pt x="166511" y="48431"/>
                </a:lnTo>
                <a:lnTo>
                  <a:pt x="160465" y="37220"/>
                </a:lnTo>
                <a:lnTo>
                  <a:pt x="153317" y="27508"/>
                </a:lnTo>
                <a:lnTo>
                  <a:pt x="143664" y="17974"/>
                </a:lnTo>
                <a:lnTo>
                  <a:pt x="133209" y="10800"/>
                </a:lnTo>
                <a:lnTo>
                  <a:pt x="124790" y="6731"/>
                </a:lnTo>
                <a:lnTo>
                  <a:pt x="113021" y="2867"/>
                </a:lnTo>
                <a:lnTo>
                  <a:pt x="100486" y="618"/>
                </a:lnTo>
                <a:lnTo>
                  <a:pt x="8907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82847" y="1080515"/>
            <a:ext cx="287019" cy="298704"/>
          </a:xfrm>
          <a:custGeom>
            <a:avLst/>
            <a:gdLst/>
            <a:ahLst/>
            <a:cxnLst/>
            <a:rect l="l" t="t" r="r" b="b"/>
            <a:pathLst>
              <a:path w="287019" h="298704">
                <a:moveTo>
                  <a:pt x="118490" y="0"/>
                </a:moveTo>
                <a:lnTo>
                  <a:pt x="168528" y="0"/>
                </a:lnTo>
                <a:lnTo>
                  <a:pt x="287019" y="298704"/>
                </a:lnTo>
                <a:lnTo>
                  <a:pt x="229235" y="298704"/>
                </a:lnTo>
                <a:lnTo>
                  <a:pt x="200025" y="222631"/>
                </a:lnTo>
                <a:lnTo>
                  <a:pt x="87502" y="222631"/>
                </a:lnTo>
                <a:lnTo>
                  <a:pt x="58292" y="298704"/>
                </a:lnTo>
                <a:lnTo>
                  <a:pt x="0" y="298704"/>
                </a:lnTo>
                <a:lnTo>
                  <a:pt x="118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66439" y="1080515"/>
            <a:ext cx="194437" cy="298704"/>
          </a:xfrm>
          <a:custGeom>
            <a:avLst/>
            <a:gdLst/>
            <a:ahLst/>
            <a:cxnLst/>
            <a:rect l="l" t="t" r="r" b="b"/>
            <a:pathLst>
              <a:path w="194437" h="298704">
                <a:moveTo>
                  <a:pt x="0" y="0"/>
                </a:moveTo>
                <a:lnTo>
                  <a:pt x="54737" y="0"/>
                </a:lnTo>
                <a:lnTo>
                  <a:pt x="54737" y="252984"/>
                </a:lnTo>
                <a:lnTo>
                  <a:pt x="194437" y="252984"/>
                </a:lnTo>
                <a:lnTo>
                  <a:pt x="1944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14395" y="1080515"/>
            <a:ext cx="201675" cy="298704"/>
          </a:xfrm>
          <a:custGeom>
            <a:avLst/>
            <a:gdLst/>
            <a:ahLst/>
            <a:cxnLst/>
            <a:rect l="l" t="t" r="r" b="b"/>
            <a:pathLst>
              <a:path w="201675" h="298704">
                <a:moveTo>
                  <a:pt x="0" y="0"/>
                </a:moveTo>
                <a:lnTo>
                  <a:pt x="193547" y="0"/>
                </a:lnTo>
                <a:lnTo>
                  <a:pt x="193547" y="45720"/>
                </a:lnTo>
                <a:lnTo>
                  <a:pt x="54737" y="45720"/>
                </a:lnTo>
                <a:lnTo>
                  <a:pt x="54737" y="123062"/>
                </a:lnTo>
                <a:lnTo>
                  <a:pt x="173989" y="123062"/>
                </a:lnTo>
                <a:lnTo>
                  <a:pt x="173989" y="168783"/>
                </a:lnTo>
                <a:lnTo>
                  <a:pt x="54737" y="168783"/>
                </a:lnTo>
                <a:lnTo>
                  <a:pt x="54737" y="252984"/>
                </a:lnTo>
                <a:lnTo>
                  <a:pt x="201675" y="252984"/>
                </a:lnTo>
                <a:lnTo>
                  <a:pt x="201675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8927" y="1080515"/>
            <a:ext cx="256921" cy="298704"/>
          </a:xfrm>
          <a:custGeom>
            <a:avLst/>
            <a:gdLst/>
            <a:ahLst/>
            <a:cxnLst/>
            <a:rect l="l" t="t" r="r" b="b"/>
            <a:pathLst>
              <a:path w="256921" h="298704">
                <a:moveTo>
                  <a:pt x="0" y="0"/>
                </a:moveTo>
                <a:lnTo>
                  <a:pt x="79121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539" y="2667"/>
                </a:lnTo>
                <a:lnTo>
                  <a:pt x="128270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8"/>
                </a:lnTo>
                <a:lnTo>
                  <a:pt x="159003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1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912" y="269767"/>
                </a:lnTo>
                <a:lnTo>
                  <a:pt x="187056" y="276128"/>
                </a:lnTo>
                <a:lnTo>
                  <a:pt x="175238" y="281734"/>
                </a:lnTo>
                <a:lnTo>
                  <a:pt x="157116" y="288225"/>
                </a:lnTo>
                <a:lnTo>
                  <a:pt x="145005" y="291412"/>
                </a:lnTo>
                <a:lnTo>
                  <a:pt x="132051" y="294039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67635" y="1080515"/>
            <a:ext cx="261238" cy="298704"/>
          </a:xfrm>
          <a:custGeom>
            <a:avLst/>
            <a:gdLst/>
            <a:ahLst/>
            <a:cxnLst/>
            <a:rect l="l" t="t" r="r" b="b"/>
            <a:pathLst>
              <a:path w="261238" h="298704">
                <a:moveTo>
                  <a:pt x="0" y="0"/>
                </a:moveTo>
                <a:lnTo>
                  <a:pt x="57403" y="0"/>
                </a:lnTo>
                <a:lnTo>
                  <a:pt x="155575" y="138811"/>
                </a:lnTo>
                <a:lnTo>
                  <a:pt x="163824" y="150690"/>
                </a:lnTo>
                <a:lnTo>
                  <a:pt x="171654" y="162203"/>
                </a:lnTo>
                <a:lnTo>
                  <a:pt x="179067" y="173352"/>
                </a:lnTo>
                <a:lnTo>
                  <a:pt x="186064" y="184137"/>
                </a:lnTo>
                <a:lnTo>
                  <a:pt x="192647" y="194561"/>
                </a:lnTo>
                <a:lnTo>
                  <a:pt x="198818" y="204625"/>
                </a:lnTo>
                <a:lnTo>
                  <a:pt x="204578" y="214331"/>
                </a:lnTo>
                <a:lnTo>
                  <a:pt x="207898" y="220091"/>
                </a:lnTo>
                <a:lnTo>
                  <a:pt x="209169" y="220091"/>
                </a:lnTo>
                <a:lnTo>
                  <a:pt x="208430" y="203362"/>
                </a:lnTo>
                <a:lnTo>
                  <a:pt x="207811" y="188061"/>
                </a:lnTo>
                <a:lnTo>
                  <a:pt x="207312" y="174183"/>
                </a:lnTo>
                <a:lnTo>
                  <a:pt x="206931" y="161723"/>
                </a:lnTo>
                <a:lnTo>
                  <a:pt x="206671" y="150675"/>
                </a:lnTo>
                <a:lnTo>
                  <a:pt x="206501" y="135255"/>
                </a:lnTo>
                <a:lnTo>
                  <a:pt x="206501" y="0"/>
                </a:lnTo>
                <a:lnTo>
                  <a:pt x="261238" y="0"/>
                </a:lnTo>
                <a:lnTo>
                  <a:pt x="261238" y="298704"/>
                </a:lnTo>
                <a:lnTo>
                  <a:pt x="203834" y="298704"/>
                </a:lnTo>
                <a:lnTo>
                  <a:pt x="106552" y="161162"/>
                </a:lnTo>
                <a:lnTo>
                  <a:pt x="99890" y="151774"/>
                </a:lnTo>
                <a:lnTo>
                  <a:pt x="93174" y="141995"/>
                </a:lnTo>
                <a:lnTo>
                  <a:pt x="86400" y="131829"/>
                </a:lnTo>
                <a:lnTo>
                  <a:pt x="79565" y="121280"/>
                </a:lnTo>
                <a:lnTo>
                  <a:pt x="72667" y="110351"/>
                </a:lnTo>
                <a:lnTo>
                  <a:pt x="65702" y="99044"/>
                </a:lnTo>
                <a:lnTo>
                  <a:pt x="58666" y="87365"/>
                </a:lnTo>
                <a:lnTo>
                  <a:pt x="53339" y="78359"/>
                </a:lnTo>
                <a:lnTo>
                  <a:pt x="52069" y="78359"/>
                </a:lnTo>
                <a:lnTo>
                  <a:pt x="52806" y="94184"/>
                </a:lnTo>
                <a:lnTo>
                  <a:pt x="53424" y="108920"/>
                </a:lnTo>
                <a:lnTo>
                  <a:pt x="53923" y="122560"/>
                </a:lnTo>
                <a:lnTo>
                  <a:pt x="54303" y="135099"/>
                </a:lnTo>
                <a:lnTo>
                  <a:pt x="54564" y="146533"/>
                </a:lnTo>
                <a:lnTo>
                  <a:pt x="54707" y="156856"/>
                </a:lnTo>
                <a:lnTo>
                  <a:pt x="54737" y="163449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05863" y="108051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17980" y="1080515"/>
            <a:ext cx="250951" cy="304292"/>
          </a:xfrm>
          <a:custGeom>
            <a:avLst/>
            <a:gdLst/>
            <a:ahLst/>
            <a:cxnLst/>
            <a:rect l="l" t="t" r="r" b="b"/>
            <a:pathLst>
              <a:path w="250951" h="304292">
                <a:moveTo>
                  <a:pt x="0" y="0"/>
                </a:moveTo>
                <a:lnTo>
                  <a:pt x="54737" y="0"/>
                </a:lnTo>
                <a:lnTo>
                  <a:pt x="54737" y="171069"/>
                </a:lnTo>
                <a:lnTo>
                  <a:pt x="55226" y="186216"/>
                </a:lnTo>
                <a:lnTo>
                  <a:pt x="56694" y="199601"/>
                </a:lnTo>
                <a:lnTo>
                  <a:pt x="59141" y="211225"/>
                </a:lnTo>
                <a:lnTo>
                  <a:pt x="62356" y="220599"/>
                </a:lnTo>
                <a:lnTo>
                  <a:pt x="68871" y="232638"/>
                </a:lnTo>
                <a:lnTo>
                  <a:pt x="77181" y="242225"/>
                </a:lnTo>
                <a:lnTo>
                  <a:pt x="87121" y="249300"/>
                </a:lnTo>
                <a:lnTo>
                  <a:pt x="98263" y="254045"/>
                </a:lnTo>
                <a:lnTo>
                  <a:pt x="110567" y="256963"/>
                </a:lnTo>
                <a:lnTo>
                  <a:pt x="124086" y="258055"/>
                </a:lnTo>
                <a:lnTo>
                  <a:pt x="125475" y="258063"/>
                </a:lnTo>
                <a:lnTo>
                  <a:pt x="139106" y="257156"/>
                </a:lnTo>
                <a:lnTo>
                  <a:pt x="151552" y="254434"/>
                </a:lnTo>
                <a:lnTo>
                  <a:pt x="162815" y="249897"/>
                </a:lnTo>
                <a:lnTo>
                  <a:pt x="173951" y="242099"/>
                </a:lnTo>
                <a:lnTo>
                  <a:pt x="182234" y="232475"/>
                </a:lnTo>
                <a:lnTo>
                  <a:pt x="188721" y="220599"/>
                </a:lnTo>
                <a:lnTo>
                  <a:pt x="192094" y="210641"/>
                </a:lnTo>
                <a:lnTo>
                  <a:pt x="194488" y="198922"/>
                </a:lnTo>
                <a:lnTo>
                  <a:pt x="195904" y="185441"/>
                </a:lnTo>
                <a:lnTo>
                  <a:pt x="196342" y="171069"/>
                </a:lnTo>
                <a:lnTo>
                  <a:pt x="196342" y="0"/>
                </a:lnTo>
                <a:lnTo>
                  <a:pt x="250951" y="0"/>
                </a:lnTo>
                <a:lnTo>
                  <a:pt x="250951" y="175895"/>
                </a:lnTo>
                <a:lnTo>
                  <a:pt x="250679" y="189464"/>
                </a:lnTo>
                <a:lnTo>
                  <a:pt x="249833" y="201968"/>
                </a:lnTo>
                <a:lnTo>
                  <a:pt x="246415" y="222808"/>
                </a:lnTo>
                <a:lnTo>
                  <a:pt x="242874" y="234693"/>
                </a:lnTo>
                <a:lnTo>
                  <a:pt x="236485" y="249270"/>
                </a:lnTo>
                <a:lnTo>
                  <a:pt x="229848" y="260065"/>
                </a:lnTo>
                <a:lnTo>
                  <a:pt x="216982" y="274668"/>
                </a:lnTo>
                <a:lnTo>
                  <a:pt x="207001" y="282611"/>
                </a:lnTo>
                <a:lnTo>
                  <a:pt x="190085" y="292058"/>
                </a:lnTo>
                <a:lnTo>
                  <a:pt x="178190" y="296632"/>
                </a:lnTo>
                <a:lnTo>
                  <a:pt x="167258" y="299720"/>
                </a:lnTo>
                <a:lnTo>
                  <a:pt x="155542" y="302036"/>
                </a:lnTo>
                <a:lnTo>
                  <a:pt x="143063" y="303543"/>
                </a:lnTo>
                <a:lnTo>
                  <a:pt x="129801" y="304239"/>
                </a:lnTo>
                <a:lnTo>
                  <a:pt x="124840" y="304292"/>
                </a:lnTo>
                <a:lnTo>
                  <a:pt x="111221" y="303882"/>
                </a:lnTo>
                <a:lnTo>
                  <a:pt x="98441" y="302652"/>
                </a:lnTo>
                <a:lnTo>
                  <a:pt x="86523" y="300602"/>
                </a:lnTo>
                <a:lnTo>
                  <a:pt x="69827" y="295925"/>
                </a:lnTo>
                <a:lnTo>
                  <a:pt x="58171" y="291097"/>
                </a:lnTo>
                <a:lnTo>
                  <a:pt x="39023" y="279145"/>
                </a:lnTo>
                <a:lnTo>
                  <a:pt x="29697" y="270589"/>
                </a:lnTo>
                <a:lnTo>
                  <a:pt x="17982" y="255300"/>
                </a:lnTo>
                <a:lnTo>
                  <a:pt x="11988" y="244029"/>
                </a:lnTo>
                <a:lnTo>
                  <a:pt x="5407" y="225896"/>
                </a:lnTo>
                <a:lnTo>
                  <a:pt x="2663" y="213166"/>
                </a:lnTo>
                <a:lnTo>
                  <a:pt x="865" y="198021"/>
                </a:lnTo>
                <a:lnTo>
                  <a:pt x="143" y="185174"/>
                </a:lnTo>
                <a:lnTo>
                  <a:pt x="0" y="17589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73759" y="1080515"/>
            <a:ext cx="194437" cy="298704"/>
          </a:xfrm>
          <a:custGeom>
            <a:avLst/>
            <a:gdLst/>
            <a:ahLst/>
            <a:cxnLst/>
            <a:rect l="l" t="t" r="r" b="b"/>
            <a:pathLst>
              <a:path w="194437" h="298704">
                <a:moveTo>
                  <a:pt x="0" y="0"/>
                </a:moveTo>
                <a:lnTo>
                  <a:pt x="54737" y="0"/>
                </a:lnTo>
                <a:lnTo>
                  <a:pt x="54737" y="252984"/>
                </a:lnTo>
                <a:lnTo>
                  <a:pt x="194437" y="252984"/>
                </a:lnTo>
                <a:lnTo>
                  <a:pt x="1944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0750" y="1080515"/>
            <a:ext cx="282613" cy="298704"/>
          </a:xfrm>
          <a:custGeom>
            <a:avLst/>
            <a:gdLst/>
            <a:ahLst/>
            <a:cxnLst/>
            <a:rect l="l" t="t" r="r" b="b"/>
            <a:pathLst>
              <a:path w="282613" h="298704">
                <a:moveTo>
                  <a:pt x="0" y="0"/>
                </a:moveTo>
                <a:lnTo>
                  <a:pt x="58254" y="0"/>
                </a:lnTo>
                <a:lnTo>
                  <a:pt x="113626" y="148462"/>
                </a:lnTo>
                <a:lnTo>
                  <a:pt x="119621" y="164787"/>
                </a:lnTo>
                <a:lnTo>
                  <a:pt x="124334" y="177669"/>
                </a:lnTo>
                <a:lnTo>
                  <a:pt x="127768" y="187143"/>
                </a:lnTo>
                <a:lnTo>
                  <a:pt x="132242" y="199824"/>
                </a:lnTo>
                <a:lnTo>
                  <a:pt x="136437" y="212023"/>
                </a:lnTo>
                <a:lnTo>
                  <a:pt x="141084" y="225679"/>
                </a:lnTo>
                <a:lnTo>
                  <a:pt x="141973" y="225679"/>
                </a:lnTo>
                <a:lnTo>
                  <a:pt x="147147" y="210480"/>
                </a:lnTo>
                <a:lnTo>
                  <a:pt x="151222" y="198664"/>
                </a:lnTo>
                <a:lnTo>
                  <a:pt x="156627" y="183447"/>
                </a:lnTo>
                <a:lnTo>
                  <a:pt x="160613" y="172496"/>
                </a:lnTo>
                <a:lnTo>
                  <a:pt x="165882" y="158121"/>
                </a:lnTo>
                <a:lnTo>
                  <a:pt x="169430" y="148462"/>
                </a:lnTo>
                <a:lnTo>
                  <a:pt x="224802" y="0"/>
                </a:lnTo>
                <a:lnTo>
                  <a:pt x="282613" y="0"/>
                </a:lnTo>
                <a:lnTo>
                  <a:pt x="165861" y="298704"/>
                </a:lnTo>
                <a:lnTo>
                  <a:pt x="116751" y="29870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2912" y="1080515"/>
            <a:ext cx="201599" cy="298704"/>
          </a:xfrm>
          <a:custGeom>
            <a:avLst/>
            <a:gdLst/>
            <a:ahLst/>
            <a:cxnLst/>
            <a:rect l="l" t="t" r="r" b="b"/>
            <a:pathLst>
              <a:path w="201599" h="298704">
                <a:moveTo>
                  <a:pt x="0" y="0"/>
                </a:moveTo>
                <a:lnTo>
                  <a:pt x="193560" y="0"/>
                </a:lnTo>
                <a:lnTo>
                  <a:pt x="193560" y="45720"/>
                </a:lnTo>
                <a:lnTo>
                  <a:pt x="54698" y="45720"/>
                </a:lnTo>
                <a:lnTo>
                  <a:pt x="54698" y="123062"/>
                </a:lnTo>
                <a:lnTo>
                  <a:pt x="173913" y="123062"/>
                </a:lnTo>
                <a:lnTo>
                  <a:pt x="173913" y="168783"/>
                </a:lnTo>
                <a:lnTo>
                  <a:pt x="54698" y="168783"/>
                </a:lnTo>
                <a:lnTo>
                  <a:pt x="54698" y="252984"/>
                </a:lnTo>
                <a:lnTo>
                  <a:pt x="201599" y="252984"/>
                </a:lnTo>
                <a:lnTo>
                  <a:pt x="20159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19020" y="1074927"/>
            <a:ext cx="291084" cy="309880"/>
          </a:xfrm>
          <a:custGeom>
            <a:avLst/>
            <a:gdLst/>
            <a:ahLst/>
            <a:cxnLst/>
            <a:rect l="l" t="t" r="r" b="b"/>
            <a:pathLst>
              <a:path w="291084" h="309880">
                <a:moveTo>
                  <a:pt x="145542" y="0"/>
                </a:moveTo>
                <a:lnTo>
                  <a:pt x="159259" y="467"/>
                </a:lnTo>
                <a:lnTo>
                  <a:pt x="172353" y="1871"/>
                </a:lnTo>
                <a:lnTo>
                  <a:pt x="184822" y="4210"/>
                </a:lnTo>
                <a:lnTo>
                  <a:pt x="196668" y="7486"/>
                </a:lnTo>
                <a:lnTo>
                  <a:pt x="207263" y="11430"/>
                </a:lnTo>
                <a:lnTo>
                  <a:pt x="219156" y="17096"/>
                </a:lnTo>
                <a:lnTo>
                  <a:pt x="230178" y="23691"/>
                </a:lnTo>
                <a:lnTo>
                  <a:pt x="240330" y="31232"/>
                </a:lnTo>
                <a:lnTo>
                  <a:pt x="249611" y="39737"/>
                </a:lnTo>
                <a:lnTo>
                  <a:pt x="260908" y="52927"/>
                </a:lnTo>
                <a:lnTo>
                  <a:pt x="267945" y="63342"/>
                </a:lnTo>
                <a:lnTo>
                  <a:pt x="274084" y="74544"/>
                </a:lnTo>
                <a:lnTo>
                  <a:pt x="279318" y="86523"/>
                </a:lnTo>
                <a:lnTo>
                  <a:pt x="284881" y="103952"/>
                </a:lnTo>
                <a:lnTo>
                  <a:pt x="287583" y="116053"/>
                </a:lnTo>
                <a:lnTo>
                  <a:pt x="289526" y="128620"/>
                </a:lnTo>
                <a:lnTo>
                  <a:pt x="290697" y="141640"/>
                </a:lnTo>
                <a:lnTo>
                  <a:pt x="291084" y="154939"/>
                </a:lnTo>
                <a:lnTo>
                  <a:pt x="290687" y="168395"/>
                </a:lnTo>
                <a:lnTo>
                  <a:pt x="289507" y="181410"/>
                </a:lnTo>
                <a:lnTo>
                  <a:pt x="287556" y="193971"/>
                </a:lnTo>
                <a:lnTo>
                  <a:pt x="284845" y="206067"/>
                </a:lnTo>
                <a:lnTo>
                  <a:pt x="281431" y="217550"/>
                </a:lnTo>
                <a:lnTo>
                  <a:pt x="276620" y="229938"/>
                </a:lnTo>
                <a:lnTo>
                  <a:pt x="270899" y="241501"/>
                </a:lnTo>
                <a:lnTo>
                  <a:pt x="264276" y="252257"/>
                </a:lnTo>
                <a:lnTo>
                  <a:pt x="256762" y="262223"/>
                </a:lnTo>
                <a:lnTo>
                  <a:pt x="244040" y="275472"/>
                </a:lnTo>
                <a:lnTo>
                  <a:pt x="234227" y="283414"/>
                </a:lnTo>
                <a:lnTo>
                  <a:pt x="223543" y="290387"/>
                </a:lnTo>
                <a:lnTo>
                  <a:pt x="211989" y="296384"/>
                </a:lnTo>
                <a:lnTo>
                  <a:pt x="196006" y="302607"/>
                </a:lnTo>
                <a:lnTo>
                  <a:pt x="184124" y="305828"/>
                </a:lnTo>
                <a:lnTo>
                  <a:pt x="171618" y="308114"/>
                </a:lnTo>
                <a:lnTo>
                  <a:pt x="158489" y="309464"/>
                </a:lnTo>
                <a:lnTo>
                  <a:pt x="145542" y="309880"/>
                </a:lnTo>
                <a:lnTo>
                  <a:pt x="131824" y="309412"/>
                </a:lnTo>
                <a:lnTo>
                  <a:pt x="118730" y="308008"/>
                </a:lnTo>
                <a:lnTo>
                  <a:pt x="106261" y="305669"/>
                </a:lnTo>
                <a:lnTo>
                  <a:pt x="94415" y="302393"/>
                </a:lnTo>
                <a:lnTo>
                  <a:pt x="83819" y="298450"/>
                </a:lnTo>
                <a:lnTo>
                  <a:pt x="71880" y="292846"/>
                </a:lnTo>
                <a:lnTo>
                  <a:pt x="60838" y="286266"/>
                </a:lnTo>
                <a:lnTo>
                  <a:pt x="50685" y="278718"/>
                </a:lnTo>
                <a:lnTo>
                  <a:pt x="41411" y="270212"/>
                </a:lnTo>
                <a:lnTo>
                  <a:pt x="30107" y="256956"/>
                </a:lnTo>
                <a:lnTo>
                  <a:pt x="23102" y="246555"/>
                </a:lnTo>
                <a:lnTo>
                  <a:pt x="16975" y="235353"/>
                </a:lnTo>
                <a:lnTo>
                  <a:pt x="11743" y="223332"/>
                </a:lnTo>
                <a:lnTo>
                  <a:pt x="6153" y="205927"/>
                </a:lnTo>
                <a:lnTo>
                  <a:pt x="3445" y="193826"/>
                </a:lnTo>
                <a:lnTo>
                  <a:pt x="1521" y="181259"/>
                </a:lnTo>
                <a:lnTo>
                  <a:pt x="374" y="168239"/>
                </a:lnTo>
                <a:lnTo>
                  <a:pt x="0" y="154939"/>
                </a:lnTo>
                <a:lnTo>
                  <a:pt x="383" y="141484"/>
                </a:lnTo>
                <a:lnTo>
                  <a:pt x="1539" y="128469"/>
                </a:lnTo>
                <a:lnTo>
                  <a:pt x="3472" y="115908"/>
                </a:lnTo>
                <a:lnTo>
                  <a:pt x="6190" y="103812"/>
                </a:lnTo>
                <a:lnTo>
                  <a:pt x="9652" y="92329"/>
                </a:lnTo>
                <a:lnTo>
                  <a:pt x="14468" y="79979"/>
                </a:lnTo>
                <a:lnTo>
                  <a:pt x="20187" y="68405"/>
                </a:lnTo>
                <a:lnTo>
                  <a:pt x="26792" y="57614"/>
                </a:lnTo>
                <a:lnTo>
                  <a:pt x="34265" y="47617"/>
                </a:lnTo>
                <a:lnTo>
                  <a:pt x="46900" y="34438"/>
                </a:lnTo>
                <a:lnTo>
                  <a:pt x="56703" y="26536"/>
                </a:lnTo>
                <a:lnTo>
                  <a:pt x="67391" y="19585"/>
                </a:lnTo>
                <a:lnTo>
                  <a:pt x="78973" y="13564"/>
                </a:lnTo>
                <a:lnTo>
                  <a:pt x="95077" y="7272"/>
                </a:lnTo>
                <a:lnTo>
                  <a:pt x="106959" y="4051"/>
                </a:lnTo>
                <a:lnTo>
                  <a:pt x="119465" y="1765"/>
                </a:lnTo>
                <a:lnTo>
                  <a:pt x="132594" y="415"/>
                </a:lnTo>
                <a:lnTo>
                  <a:pt x="145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25827" y="1074927"/>
            <a:ext cx="224790" cy="309880"/>
          </a:xfrm>
          <a:custGeom>
            <a:avLst/>
            <a:gdLst/>
            <a:ahLst/>
            <a:cxnLst/>
            <a:rect l="l" t="t" r="r" b="b"/>
            <a:pathLst>
              <a:path w="224790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6" y="2539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3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7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5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6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8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1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70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90" y="253111"/>
                </a:lnTo>
                <a:lnTo>
                  <a:pt x="224790" y="300227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3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5118" y="1074927"/>
            <a:ext cx="291109" cy="309880"/>
          </a:xfrm>
          <a:custGeom>
            <a:avLst/>
            <a:gdLst/>
            <a:ahLst/>
            <a:cxnLst/>
            <a:rect l="l" t="t" r="r" b="b"/>
            <a:pathLst>
              <a:path w="291109" h="309880">
                <a:moveTo>
                  <a:pt x="145554" y="0"/>
                </a:moveTo>
                <a:lnTo>
                  <a:pt x="159247" y="467"/>
                </a:lnTo>
                <a:lnTo>
                  <a:pt x="172329" y="1871"/>
                </a:lnTo>
                <a:lnTo>
                  <a:pt x="184799" y="4210"/>
                </a:lnTo>
                <a:lnTo>
                  <a:pt x="196657" y="7486"/>
                </a:lnTo>
                <a:lnTo>
                  <a:pt x="207276" y="11430"/>
                </a:lnTo>
                <a:lnTo>
                  <a:pt x="219195" y="17095"/>
                </a:lnTo>
                <a:lnTo>
                  <a:pt x="230230" y="23689"/>
                </a:lnTo>
                <a:lnTo>
                  <a:pt x="240380" y="31228"/>
                </a:lnTo>
                <a:lnTo>
                  <a:pt x="249642" y="39730"/>
                </a:lnTo>
                <a:lnTo>
                  <a:pt x="260934" y="52927"/>
                </a:lnTo>
                <a:lnTo>
                  <a:pt x="267970" y="63342"/>
                </a:lnTo>
                <a:lnTo>
                  <a:pt x="274110" y="74544"/>
                </a:lnTo>
                <a:lnTo>
                  <a:pt x="279343" y="86523"/>
                </a:lnTo>
                <a:lnTo>
                  <a:pt x="284906" y="103952"/>
                </a:lnTo>
                <a:lnTo>
                  <a:pt x="287609" y="116053"/>
                </a:lnTo>
                <a:lnTo>
                  <a:pt x="289551" y="128620"/>
                </a:lnTo>
                <a:lnTo>
                  <a:pt x="290722" y="141640"/>
                </a:lnTo>
                <a:lnTo>
                  <a:pt x="291109" y="154939"/>
                </a:lnTo>
                <a:lnTo>
                  <a:pt x="290713" y="168395"/>
                </a:lnTo>
                <a:lnTo>
                  <a:pt x="289533" y="181410"/>
                </a:lnTo>
                <a:lnTo>
                  <a:pt x="287581" y="193971"/>
                </a:lnTo>
                <a:lnTo>
                  <a:pt x="284870" y="206067"/>
                </a:lnTo>
                <a:lnTo>
                  <a:pt x="281457" y="217550"/>
                </a:lnTo>
                <a:lnTo>
                  <a:pt x="276645" y="229938"/>
                </a:lnTo>
                <a:lnTo>
                  <a:pt x="270924" y="241501"/>
                </a:lnTo>
                <a:lnTo>
                  <a:pt x="264302" y="252257"/>
                </a:lnTo>
                <a:lnTo>
                  <a:pt x="256787" y="262223"/>
                </a:lnTo>
                <a:lnTo>
                  <a:pt x="244093" y="275471"/>
                </a:lnTo>
                <a:lnTo>
                  <a:pt x="234288" y="283411"/>
                </a:lnTo>
                <a:lnTo>
                  <a:pt x="223598" y="290384"/>
                </a:lnTo>
                <a:lnTo>
                  <a:pt x="212023" y="296380"/>
                </a:lnTo>
                <a:lnTo>
                  <a:pt x="195994" y="302607"/>
                </a:lnTo>
                <a:lnTo>
                  <a:pt x="184100" y="305828"/>
                </a:lnTo>
                <a:lnTo>
                  <a:pt x="171595" y="308114"/>
                </a:lnTo>
                <a:lnTo>
                  <a:pt x="158478" y="309464"/>
                </a:lnTo>
                <a:lnTo>
                  <a:pt x="145554" y="309880"/>
                </a:lnTo>
                <a:lnTo>
                  <a:pt x="131858" y="309412"/>
                </a:lnTo>
                <a:lnTo>
                  <a:pt x="118775" y="308009"/>
                </a:lnTo>
                <a:lnTo>
                  <a:pt x="106305" y="305670"/>
                </a:lnTo>
                <a:lnTo>
                  <a:pt x="94447" y="302396"/>
                </a:lnTo>
                <a:lnTo>
                  <a:pt x="83819" y="298450"/>
                </a:lnTo>
                <a:lnTo>
                  <a:pt x="71910" y="292838"/>
                </a:lnTo>
                <a:lnTo>
                  <a:pt x="60876" y="286247"/>
                </a:lnTo>
                <a:lnTo>
                  <a:pt x="50721" y="278686"/>
                </a:lnTo>
                <a:lnTo>
                  <a:pt x="41448" y="270165"/>
                </a:lnTo>
                <a:lnTo>
                  <a:pt x="30147" y="256959"/>
                </a:lnTo>
                <a:lnTo>
                  <a:pt x="23132" y="246562"/>
                </a:lnTo>
                <a:lnTo>
                  <a:pt x="17017" y="235364"/>
                </a:lnTo>
                <a:lnTo>
                  <a:pt x="11799" y="223349"/>
                </a:lnTo>
                <a:lnTo>
                  <a:pt x="6204" y="205928"/>
                </a:lnTo>
                <a:lnTo>
                  <a:pt x="3484" y="193829"/>
                </a:lnTo>
                <a:lnTo>
                  <a:pt x="1543" y="181264"/>
                </a:lnTo>
                <a:lnTo>
                  <a:pt x="381" y="168246"/>
                </a:lnTo>
                <a:lnTo>
                  <a:pt x="0" y="154939"/>
                </a:lnTo>
                <a:lnTo>
                  <a:pt x="390" y="141486"/>
                </a:lnTo>
                <a:lnTo>
                  <a:pt x="1560" y="128473"/>
                </a:lnTo>
                <a:lnTo>
                  <a:pt x="3510" y="115913"/>
                </a:lnTo>
                <a:lnTo>
                  <a:pt x="6239" y="103818"/>
                </a:lnTo>
                <a:lnTo>
                  <a:pt x="9702" y="92329"/>
                </a:lnTo>
                <a:lnTo>
                  <a:pt x="14508" y="79983"/>
                </a:lnTo>
                <a:lnTo>
                  <a:pt x="20211" y="68412"/>
                </a:lnTo>
                <a:lnTo>
                  <a:pt x="26813" y="57625"/>
                </a:lnTo>
                <a:lnTo>
                  <a:pt x="34314" y="47630"/>
                </a:lnTo>
                <a:lnTo>
                  <a:pt x="46989" y="34427"/>
                </a:lnTo>
                <a:lnTo>
                  <a:pt x="56800" y="26517"/>
                </a:lnTo>
                <a:lnTo>
                  <a:pt x="67490" y="19559"/>
                </a:lnTo>
                <a:lnTo>
                  <a:pt x="79058" y="13535"/>
                </a:lnTo>
                <a:lnTo>
                  <a:pt x="95100" y="7273"/>
                </a:lnTo>
                <a:lnTo>
                  <a:pt x="106992" y="4052"/>
                </a:lnTo>
                <a:lnTo>
                  <a:pt x="119496" y="1766"/>
                </a:lnTo>
                <a:lnTo>
                  <a:pt x="132614" y="416"/>
                </a:lnTo>
                <a:lnTo>
                  <a:pt x="14555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2912" y="1623567"/>
            <a:ext cx="5998946" cy="309880"/>
          </a:xfrm>
          <a:custGeom>
            <a:avLst/>
            <a:gdLst/>
            <a:ahLst/>
            <a:cxnLst/>
            <a:rect l="l" t="t" r="r" b="b"/>
            <a:pathLst>
              <a:path w="5998946" h="309880">
                <a:moveTo>
                  <a:pt x="5581243" y="93091"/>
                </a:moveTo>
                <a:lnTo>
                  <a:pt x="5581243" y="85471"/>
                </a:lnTo>
                <a:lnTo>
                  <a:pt x="5581995" y="77050"/>
                </a:lnTo>
                <a:lnTo>
                  <a:pt x="5586727" y="65086"/>
                </a:lnTo>
                <a:lnTo>
                  <a:pt x="5595848" y="56007"/>
                </a:lnTo>
                <a:lnTo>
                  <a:pt x="5609792" y="49692"/>
                </a:lnTo>
                <a:lnTo>
                  <a:pt x="5622550" y="47097"/>
                </a:lnTo>
                <a:lnTo>
                  <a:pt x="5637504" y="46228"/>
                </a:lnTo>
                <a:lnTo>
                  <a:pt x="5639472" y="46239"/>
                </a:lnTo>
                <a:lnTo>
                  <a:pt x="5651619" y="46790"/>
                </a:lnTo>
                <a:lnTo>
                  <a:pt x="5664298" y="48149"/>
                </a:lnTo>
                <a:lnTo>
                  <a:pt x="5677509" y="50292"/>
                </a:lnTo>
                <a:lnTo>
                  <a:pt x="5685302" y="51972"/>
                </a:lnTo>
                <a:lnTo>
                  <a:pt x="5697279" y="55119"/>
                </a:lnTo>
                <a:lnTo>
                  <a:pt x="5709541" y="59004"/>
                </a:lnTo>
                <a:lnTo>
                  <a:pt x="5722086" y="63627"/>
                </a:lnTo>
                <a:lnTo>
                  <a:pt x="5722086" y="16764"/>
                </a:lnTo>
                <a:lnTo>
                  <a:pt x="5706518" y="11133"/>
                </a:lnTo>
                <a:lnTo>
                  <a:pt x="5694096" y="7699"/>
                </a:lnTo>
                <a:lnTo>
                  <a:pt x="5680557" y="4699"/>
                </a:lnTo>
                <a:lnTo>
                  <a:pt x="5670407" y="2915"/>
                </a:lnTo>
                <a:lnTo>
                  <a:pt x="5657735" y="1286"/>
                </a:lnTo>
                <a:lnTo>
                  <a:pt x="5645117" y="319"/>
                </a:lnTo>
                <a:lnTo>
                  <a:pt x="5632551" y="0"/>
                </a:lnTo>
                <a:lnTo>
                  <a:pt x="5626893" y="82"/>
                </a:lnTo>
                <a:lnTo>
                  <a:pt x="5613651" y="976"/>
                </a:lnTo>
                <a:lnTo>
                  <a:pt x="5601221" y="2854"/>
                </a:lnTo>
                <a:lnTo>
                  <a:pt x="5589625" y="5715"/>
                </a:lnTo>
                <a:lnTo>
                  <a:pt x="5577803" y="9979"/>
                </a:lnTo>
                <a:lnTo>
                  <a:pt x="5566492" y="15761"/>
                </a:lnTo>
                <a:lnTo>
                  <a:pt x="5556351" y="22860"/>
                </a:lnTo>
                <a:lnTo>
                  <a:pt x="5548104" y="30590"/>
                </a:lnTo>
                <a:lnTo>
                  <a:pt x="5540260" y="40554"/>
                </a:lnTo>
                <a:lnTo>
                  <a:pt x="5533872" y="51943"/>
                </a:lnTo>
                <a:lnTo>
                  <a:pt x="5528659" y="66730"/>
                </a:lnTo>
                <a:lnTo>
                  <a:pt x="5526381" y="79352"/>
                </a:lnTo>
                <a:lnTo>
                  <a:pt x="5525617" y="93091"/>
                </a:lnTo>
                <a:lnTo>
                  <a:pt x="5526274" y="105404"/>
                </a:lnTo>
                <a:lnTo>
                  <a:pt x="5528650" y="117958"/>
                </a:lnTo>
                <a:lnTo>
                  <a:pt x="5532729" y="128778"/>
                </a:lnTo>
                <a:lnTo>
                  <a:pt x="5542741" y="143744"/>
                </a:lnTo>
                <a:lnTo>
                  <a:pt x="5551906" y="152400"/>
                </a:lnTo>
                <a:lnTo>
                  <a:pt x="5567696" y="162006"/>
                </a:lnTo>
                <a:lnTo>
                  <a:pt x="5579846" y="166878"/>
                </a:lnTo>
                <a:lnTo>
                  <a:pt x="5588297" y="169558"/>
                </a:lnTo>
                <a:lnTo>
                  <a:pt x="5600515" y="172920"/>
                </a:lnTo>
                <a:lnTo>
                  <a:pt x="5613120" y="175895"/>
                </a:lnTo>
                <a:lnTo>
                  <a:pt x="5613459" y="175963"/>
                </a:lnTo>
                <a:lnTo>
                  <a:pt x="5626141" y="178661"/>
                </a:lnTo>
                <a:lnTo>
                  <a:pt x="5638266" y="181356"/>
                </a:lnTo>
                <a:lnTo>
                  <a:pt x="5646140" y="183261"/>
                </a:lnTo>
                <a:lnTo>
                  <a:pt x="5653379" y="185674"/>
                </a:lnTo>
                <a:lnTo>
                  <a:pt x="5659729" y="188595"/>
                </a:lnTo>
                <a:lnTo>
                  <a:pt x="5666206" y="191643"/>
                </a:lnTo>
                <a:lnTo>
                  <a:pt x="5671286" y="195453"/>
                </a:lnTo>
                <a:lnTo>
                  <a:pt x="5674969" y="200152"/>
                </a:lnTo>
                <a:lnTo>
                  <a:pt x="5678652" y="204851"/>
                </a:lnTo>
                <a:lnTo>
                  <a:pt x="5680557" y="210947"/>
                </a:lnTo>
                <a:lnTo>
                  <a:pt x="5680557" y="227203"/>
                </a:lnTo>
                <a:lnTo>
                  <a:pt x="5678525" y="234442"/>
                </a:lnTo>
                <a:lnTo>
                  <a:pt x="5674461" y="240284"/>
                </a:lnTo>
                <a:lnTo>
                  <a:pt x="5670524" y="246253"/>
                </a:lnTo>
                <a:lnTo>
                  <a:pt x="5665190" y="250825"/>
                </a:lnTo>
                <a:lnTo>
                  <a:pt x="5658586" y="254254"/>
                </a:lnTo>
                <a:lnTo>
                  <a:pt x="5651982" y="257683"/>
                </a:lnTo>
                <a:lnTo>
                  <a:pt x="5644489" y="260096"/>
                </a:lnTo>
                <a:lnTo>
                  <a:pt x="5636107" y="261493"/>
                </a:lnTo>
                <a:lnTo>
                  <a:pt x="5623457" y="263147"/>
                </a:lnTo>
                <a:lnTo>
                  <a:pt x="5610707" y="263652"/>
                </a:lnTo>
                <a:lnTo>
                  <a:pt x="5605172" y="263586"/>
                </a:lnTo>
                <a:lnTo>
                  <a:pt x="5592353" y="262916"/>
                </a:lnTo>
                <a:lnTo>
                  <a:pt x="5579756" y="261504"/>
                </a:lnTo>
                <a:lnTo>
                  <a:pt x="5567400" y="259334"/>
                </a:lnTo>
                <a:lnTo>
                  <a:pt x="5560636" y="257790"/>
                </a:lnTo>
                <a:lnTo>
                  <a:pt x="5548672" y="254452"/>
                </a:lnTo>
                <a:lnTo>
                  <a:pt x="5536523" y="250304"/>
                </a:lnTo>
                <a:lnTo>
                  <a:pt x="5524220" y="245364"/>
                </a:lnTo>
                <a:lnTo>
                  <a:pt x="5524220" y="291592"/>
                </a:lnTo>
                <a:lnTo>
                  <a:pt x="5537538" y="297765"/>
                </a:lnTo>
                <a:lnTo>
                  <a:pt x="5549751" y="301777"/>
                </a:lnTo>
                <a:lnTo>
                  <a:pt x="5563463" y="305054"/>
                </a:lnTo>
                <a:lnTo>
                  <a:pt x="5573321" y="306838"/>
                </a:lnTo>
                <a:lnTo>
                  <a:pt x="5585882" y="308518"/>
                </a:lnTo>
                <a:lnTo>
                  <a:pt x="5598546" y="309537"/>
                </a:lnTo>
                <a:lnTo>
                  <a:pt x="5611342" y="309880"/>
                </a:lnTo>
                <a:lnTo>
                  <a:pt x="5612216" y="309878"/>
                </a:lnTo>
                <a:lnTo>
                  <a:pt x="5625615" y="309490"/>
                </a:lnTo>
                <a:lnTo>
                  <a:pt x="5638495" y="308422"/>
                </a:lnTo>
                <a:lnTo>
                  <a:pt x="5650844" y="306685"/>
                </a:lnTo>
                <a:lnTo>
                  <a:pt x="5662650" y="304292"/>
                </a:lnTo>
                <a:lnTo>
                  <a:pt x="5680874" y="298679"/>
                </a:lnTo>
                <a:lnTo>
                  <a:pt x="5692313" y="293476"/>
                </a:lnTo>
                <a:lnTo>
                  <a:pt x="5702528" y="287274"/>
                </a:lnTo>
                <a:lnTo>
                  <a:pt x="5712933" y="278597"/>
                </a:lnTo>
                <a:lnTo>
                  <a:pt x="5721237" y="269000"/>
                </a:lnTo>
                <a:lnTo>
                  <a:pt x="5727928" y="258064"/>
                </a:lnTo>
                <a:lnTo>
                  <a:pt x="5733639" y="242735"/>
                </a:lnTo>
                <a:lnTo>
                  <a:pt x="5736017" y="230090"/>
                </a:lnTo>
                <a:lnTo>
                  <a:pt x="5736818" y="216281"/>
                </a:lnTo>
                <a:lnTo>
                  <a:pt x="5736811" y="214882"/>
                </a:lnTo>
                <a:lnTo>
                  <a:pt x="5735825" y="200769"/>
                </a:lnTo>
                <a:lnTo>
                  <a:pt x="5733194" y="188408"/>
                </a:lnTo>
                <a:lnTo>
                  <a:pt x="5728944" y="177800"/>
                </a:lnTo>
                <a:lnTo>
                  <a:pt x="5725354" y="171619"/>
                </a:lnTo>
                <a:lnTo>
                  <a:pt x="5717440" y="161635"/>
                </a:lnTo>
                <a:lnTo>
                  <a:pt x="5707735" y="153416"/>
                </a:lnTo>
                <a:lnTo>
                  <a:pt x="5700780" y="148920"/>
                </a:lnTo>
                <a:lnTo>
                  <a:pt x="5689475" y="143257"/>
                </a:lnTo>
                <a:lnTo>
                  <a:pt x="5677128" y="138811"/>
                </a:lnTo>
                <a:lnTo>
                  <a:pt x="5665787" y="135525"/>
                </a:lnTo>
                <a:lnTo>
                  <a:pt x="5653500" y="132386"/>
                </a:lnTo>
                <a:lnTo>
                  <a:pt x="5640806" y="129540"/>
                </a:lnTo>
                <a:lnTo>
                  <a:pt x="5632805" y="127889"/>
                </a:lnTo>
                <a:lnTo>
                  <a:pt x="5625185" y="126111"/>
                </a:lnTo>
                <a:lnTo>
                  <a:pt x="5618073" y="124079"/>
                </a:lnTo>
                <a:lnTo>
                  <a:pt x="5610834" y="122174"/>
                </a:lnTo>
                <a:lnTo>
                  <a:pt x="5604611" y="119634"/>
                </a:lnTo>
                <a:lnTo>
                  <a:pt x="5599023" y="116459"/>
                </a:lnTo>
                <a:lnTo>
                  <a:pt x="5593562" y="113284"/>
                </a:lnTo>
                <a:lnTo>
                  <a:pt x="5589244" y="109220"/>
                </a:lnTo>
                <a:lnTo>
                  <a:pt x="5585942" y="104267"/>
                </a:lnTo>
                <a:lnTo>
                  <a:pt x="5582767" y="99314"/>
                </a:lnTo>
                <a:lnTo>
                  <a:pt x="5581243" y="93091"/>
                </a:lnTo>
                <a:close/>
              </a:path>
              <a:path w="5998946" h="309880">
                <a:moveTo>
                  <a:pt x="4719290" y="170771"/>
                </a:moveTo>
                <a:lnTo>
                  <a:pt x="4718786" y="156972"/>
                </a:lnTo>
                <a:lnTo>
                  <a:pt x="4719088" y="146369"/>
                </a:lnTo>
                <a:lnTo>
                  <a:pt x="4720405" y="133296"/>
                </a:lnTo>
                <a:lnTo>
                  <a:pt x="4722792" y="121082"/>
                </a:lnTo>
                <a:lnTo>
                  <a:pt x="4726279" y="109728"/>
                </a:lnTo>
                <a:lnTo>
                  <a:pt x="4732786" y="95243"/>
                </a:lnTo>
                <a:lnTo>
                  <a:pt x="4739488" y="84515"/>
                </a:lnTo>
                <a:lnTo>
                  <a:pt x="4747361" y="75057"/>
                </a:lnTo>
                <a:lnTo>
                  <a:pt x="4757366" y="66112"/>
                </a:lnTo>
                <a:lnTo>
                  <a:pt x="4767986" y="59147"/>
                </a:lnTo>
                <a:lnTo>
                  <a:pt x="4779746" y="53594"/>
                </a:lnTo>
                <a:lnTo>
                  <a:pt x="4795155" y="48913"/>
                </a:lnTo>
                <a:lnTo>
                  <a:pt x="4807749" y="46895"/>
                </a:lnTo>
                <a:lnTo>
                  <a:pt x="4821021" y="46228"/>
                </a:lnTo>
                <a:lnTo>
                  <a:pt x="4825691" y="46285"/>
                </a:lnTo>
                <a:lnTo>
                  <a:pt x="4838271" y="46995"/>
                </a:lnTo>
                <a:lnTo>
                  <a:pt x="4851120" y="48514"/>
                </a:lnTo>
                <a:lnTo>
                  <a:pt x="4859189" y="49835"/>
                </a:lnTo>
                <a:lnTo>
                  <a:pt x="4871443" y="52587"/>
                </a:lnTo>
                <a:lnTo>
                  <a:pt x="4884394" y="56261"/>
                </a:lnTo>
                <a:lnTo>
                  <a:pt x="4884394" y="9779"/>
                </a:lnTo>
                <a:lnTo>
                  <a:pt x="4866929" y="5004"/>
                </a:lnTo>
                <a:lnTo>
                  <a:pt x="4853787" y="2540"/>
                </a:lnTo>
                <a:lnTo>
                  <a:pt x="4830997" y="325"/>
                </a:lnTo>
                <a:lnTo>
                  <a:pt x="4817846" y="0"/>
                </a:lnTo>
                <a:lnTo>
                  <a:pt x="4813369" y="67"/>
                </a:lnTo>
                <a:lnTo>
                  <a:pt x="4799874" y="847"/>
                </a:lnTo>
                <a:lnTo>
                  <a:pt x="4786937" y="2488"/>
                </a:lnTo>
                <a:lnTo>
                  <a:pt x="4774554" y="4989"/>
                </a:lnTo>
                <a:lnTo>
                  <a:pt x="4762718" y="8350"/>
                </a:lnTo>
                <a:lnTo>
                  <a:pt x="4751425" y="12573"/>
                </a:lnTo>
                <a:lnTo>
                  <a:pt x="4731677" y="22484"/>
                </a:lnTo>
                <a:lnTo>
                  <a:pt x="4721077" y="29539"/>
                </a:lnTo>
                <a:lnTo>
                  <a:pt x="4711364" y="37451"/>
                </a:lnTo>
                <a:lnTo>
                  <a:pt x="4702530" y="46228"/>
                </a:lnTo>
                <a:lnTo>
                  <a:pt x="4689943" y="62246"/>
                </a:lnTo>
                <a:lnTo>
                  <a:pt x="4683328" y="73051"/>
                </a:lnTo>
                <a:lnTo>
                  <a:pt x="4677570" y="84603"/>
                </a:lnTo>
                <a:lnTo>
                  <a:pt x="4672685" y="96901"/>
                </a:lnTo>
                <a:lnTo>
                  <a:pt x="4668770" y="109365"/>
                </a:lnTo>
                <a:lnTo>
                  <a:pt x="4665918" y="121531"/>
                </a:lnTo>
                <a:lnTo>
                  <a:pt x="4663888" y="134068"/>
                </a:lnTo>
                <a:lnTo>
                  <a:pt x="4662674" y="146980"/>
                </a:lnTo>
                <a:lnTo>
                  <a:pt x="4662271" y="160274"/>
                </a:lnTo>
                <a:lnTo>
                  <a:pt x="4662564" y="171772"/>
                </a:lnTo>
                <a:lnTo>
                  <a:pt x="4663664" y="184833"/>
                </a:lnTo>
                <a:lnTo>
                  <a:pt x="4665586" y="197400"/>
                </a:lnTo>
                <a:lnTo>
                  <a:pt x="4668337" y="209487"/>
                </a:lnTo>
                <a:lnTo>
                  <a:pt x="4671923" y="221107"/>
                </a:lnTo>
                <a:lnTo>
                  <a:pt x="4678982" y="237698"/>
                </a:lnTo>
                <a:lnTo>
                  <a:pt x="4685304" y="248768"/>
                </a:lnTo>
                <a:lnTo>
                  <a:pt x="4692643" y="259025"/>
                </a:lnTo>
                <a:lnTo>
                  <a:pt x="4701006" y="268478"/>
                </a:lnTo>
                <a:lnTo>
                  <a:pt x="4714839" y="280631"/>
                </a:lnTo>
                <a:lnTo>
                  <a:pt x="4725304" y="287665"/>
                </a:lnTo>
                <a:lnTo>
                  <a:pt x="4736735" y="293813"/>
                </a:lnTo>
                <a:lnTo>
                  <a:pt x="4749139" y="299085"/>
                </a:lnTo>
                <a:lnTo>
                  <a:pt x="4763962" y="303791"/>
                </a:lnTo>
                <a:lnTo>
                  <a:pt x="4775955" y="306462"/>
                </a:lnTo>
                <a:lnTo>
                  <a:pt x="4788595" y="308364"/>
                </a:lnTo>
                <a:lnTo>
                  <a:pt x="4801881" y="309501"/>
                </a:lnTo>
                <a:lnTo>
                  <a:pt x="4815814" y="309880"/>
                </a:lnTo>
                <a:lnTo>
                  <a:pt x="4828261" y="309605"/>
                </a:lnTo>
                <a:lnTo>
                  <a:pt x="4840958" y="308748"/>
                </a:lnTo>
                <a:lnTo>
                  <a:pt x="4853279" y="307340"/>
                </a:lnTo>
                <a:lnTo>
                  <a:pt x="4875213" y="303295"/>
                </a:lnTo>
                <a:lnTo>
                  <a:pt x="4887061" y="300228"/>
                </a:lnTo>
                <a:lnTo>
                  <a:pt x="4887061" y="253111"/>
                </a:lnTo>
                <a:lnTo>
                  <a:pt x="4879149" y="255553"/>
                </a:lnTo>
                <a:lnTo>
                  <a:pt x="4866882" y="258622"/>
                </a:lnTo>
                <a:lnTo>
                  <a:pt x="4854041" y="260985"/>
                </a:lnTo>
                <a:lnTo>
                  <a:pt x="4844545" y="262229"/>
                </a:lnTo>
                <a:lnTo>
                  <a:pt x="4831856" y="263296"/>
                </a:lnTo>
                <a:lnTo>
                  <a:pt x="4819370" y="263652"/>
                </a:lnTo>
                <a:lnTo>
                  <a:pt x="4814200" y="263567"/>
                </a:lnTo>
                <a:lnTo>
                  <a:pt x="4800956" y="262515"/>
                </a:lnTo>
                <a:lnTo>
                  <a:pt x="4788582" y="260257"/>
                </a:lnTo>
                <a:lnTo>
                  <a:pt x="4777079" y="256794"/>
                </a:lnTo>
                <a:lnTo>
                  <a:pt x="4765614" y="251770"/>
                </a:lnTo>
                <a:lnTo>
                  <a:pt x="4754880" y="244971"/>
                </a:lnTo>
                <a:lnTo>
                  <a:pt x="4745456" y="236601"/>
                </a:lnTo>
                <a:lnTo>
                  <a:pt x="4737263" y="226622"/>
                </a:lnTo>
                <a:lnTo>
                  <a:pt x="4730798" y="215657"/>
                </a:lnTo>
                <a:lnTo>
                  <a:pt x="4725644" y="203327"/>
                </a:lnTo>
                <a:lnTo>
                  <a:pt x="4723320" y="195623"/>
                </a:lnTo>
                <a:lnTo>
                  <a:pt x="4720801" y="183660"/>
                </a:lnTo>
                <a:lnTo>
                  <a:pt x="4719290" y="170771"/>
                </a:lnTo>
                <a:close/>
              </a:path>
              <a:path w="5998946" h="309880">
                <a:moveTo>
                  <a:pt x="3223615" y="93091"/>
                </a:moveTo>
                <a:lnTo>
                  <a:pt x="3223615" y="85471"/>
                </a:lnTo>
                <a:lnTo>
                  <a:pt x="3224367" y="77050"/>
                </a:lnTo>
                <a:lnTo>
                  <a:pt x="3229099" y="65086"/>
                </a:lnTo>
                <a:lnTo>
                  <a:pt x="3238220" y="56007"/>
                </a:lnTo>
                <a:lnTo>
                  <a:pt x="3252164" y="49692"/>
                </a:lnTo>
                <a:lnTo>
                  <a:pt x="3264922" y="47097"/>
                </a:lnTo>
                <a:lnTo>
                  <a:pt x="3279876" y="46228"/>
                </a:lnTo>
                <a:lnTo>
                  <a:pt x="3281844" y="46239"/>
                </a:lnTo>
                <a:lnTo>
                  <a:pt x="3293991" y="46790"/>
                </a:lnTo>
                <a:lnTo>
                  <a:pt x="3306670" y="48149"/>
                </a:lnTo>
                <a:lnTo>
                  <a:pt x="3319881" y="50292"/>
                </a:lnTo>
                <a:lnTo>
                  <a:pt x="3327674" y="51972"/>
                </a:lnTo>
                <a:lnTo>
                  <a:pt x="3339651" y="55119"/>
                </a:lnTo>
                <a:lnTo>
                  <a:pt x="3351913" y="59004"/>
                </a:lnTo>
                <a:lnTo>
                  <a:pt x="3364458" y="63627"/>
                </a:lnTo>
                <a:lnTo>
                  <a:pt x="3364458" y="16764"/>
                </a:lnTo>
                <a:lnTo>
                  <a:pt x="3348890" y="11133"/>
                </a:lnTo>
                <a:lnTo>
                  <a:pt x="3336468" y="7699"/>
                </a:lnTo>
                <a:lnTo>
                  <a:pt x="3322929" y="4699"/>
                </a:lnTo>
                <a:lnTo>
                  <a:pt x="3312779" y="2915"/>
                </a:lnTo>
                <a:lnTo>
                  <a:pt x="3300107" y="1286"/>
                </a:lnTo>
                <a:lnTo>
                  <a:pt x="3287489" y="319"/>
                </a:lnTo>
                <a:lnTo>
                  <a:pt x="3274923" y="0"/>
                </a:lnTo>
                <a:lnTo>
                  <a:pt x="3269265" y="82"/>
                </a:lnTo>
                <a:lnTo>
                  <a:pt x="3256023" y="976"/>
                </a:lnTo>
                <a:lnTo>
                  <a:pt x="3243593" y="2854"/>
                </a:lnTo>
                <a:lnTo>
                  <a:pt x="3231997" y="5715"/>
                </a:lnTo>
                <a:lnTo>
                  <a:pt x="3220175" y="9979"/>
                </a:lnTo>
                <a:lnTo>
                  <a:pt x="3208864" y="15761"/>
                </a:lnTo>
                <a:lnTo>
                  <a:pt x="3198723" y="22860"/>
                </a:lnTo>
                <a:lnTo>
                  <a:pt x="3190476" y="30590"/>
                </a:lnTo>
                <a:lnTo>
                  <a:pt x="3182632" y="40554"/>
                </a:lnTo>
                <a:lnTo>
                  <a:pt x="3176244" y="51943"/>
                </a:lnTo>
                <a:lnTo>
                  <a:pt x="3171031" y="66730"/>
                </a:lnTo>
                <a:lnTo>
                  <a:pt x="3168753" y="79352"/>
                </a:lnTo>
                <a:lnTo>
                  <a:pt x="3167989" y="93091"/>
                </a:lnTo>
                <a:lnTo>
                  <a:pt x="3168646" y="105404"/>
                </a:lnTo>
                <a:lnTo>
                  <a:pt x="3171022" y="117958"/>
                </a:lnTo>
                <a:lnTo>
                  <a:pt x="3175101" y="128778"/>
                </a:lnTo>
                <a:lnTo>
                  <a:pt x="3185113" y="143744"/>
                </a:lnTo>
                <a:lnTo>
                  <a:pt x="3194278" y="152400"/>
                </a:lnTo>
                <a:lnTo>
                  <a:pt x="3210068" y="162006"/>
                </a:lnTo>
                <a:lnTo>
                  <a:pt x="3222218" y="166878"/>
                </a:lnTo>
                <a:lnTo>
                  <a:pt x="3230669" y="169558"/>
                </a:lnTo>
                <a:lnTo>
                  <a:pt x="3242887" y="172920"/>
                </a:lnTo>
                <a:lnTo>
                  <a:pt x="3255492" y="175895"/>
                </a:lnTo>
                <a:lnTo>
                  <a:pt x="3255831" y="175963"/>
                </a:lnTo>
                <a:lnTo>
                  <a:pt x="3268513" y="178661"/>
                </a:lnTo>
                <a:lnTo>
                  <a:pt x="3280638" y="181356"/>
                </a:lnTo>
                <a:lnTo>
                  <a:pt x="3288512" y="183261"/>
                </a:lnTo>
                <a:lnTo>
                  <a:pt x="3295751" y="185674"/>
                </a:lnTo>
                <a:lnTo>
                  <a:pt x="3302101" y="188595"/>
                </a:lnTo>
                <a:lnTo>
                  <a:pt x="3308578" y="191643"/>
                </a:lnTo>
                <a:lnTo>
                  <a:pt x="3313658" y="195453"/>
                </a:lnTo>
                <a:lnTo>
                  <a:pt x="3317341" y="200152"/>
                </a:lnTo>
                <a:lnTo>
                  <a:pt x="3321024" y="204851"/>
                </a:lnTo>
                <a:lnTo>
                  <a:pt x="3322929" y="210947"/>
                </a:lnTo>
                <a:lnTo>
                  <a:pt x="3322929" y="227203"/>
                </a:lnTo>
                <a:lnTo>
                  <a:pt x="3320897" y="234442"/>
                </a:lnTo>
                <a:lnTo>
                  <a:pt x="3316833" y="240284"/>
                </a:lnTo>
                <a:lnTo>
                  <a:pt x="3312896" y="246253"/>
                </a:lnTo>
                <a:lnTo>
                  <a:pt x="3307562" y="250825"/>
                </a:lnTo>
                <a:lnTo>
                  <a:pt x="3300958" y="254254"/>
                </a:lnTo>
                <a:lnTo>
                  <a:pt x="3294354" y="257683"/>
                </a:lnTo>
                <a:lnTo>
                  <a:pt x="3286861" y="260096"/>
                </a:lnTo>
                <a:lnTo>
                  <a:pt x="3278479" y="261493"/>
                </a:lnTo>
                <a:lnTo>
                  <a:pt x="3265829" y="263147"/>
                </a:lnTo>
                <a:lnTo>
                  <a:pt x="3253079" y="263652"/>
                </a:lnTo>
                <a:lnTo>
                  <a:pt x="3247544" y="263586"/>
                </a:lnTo>
                <a:lnTo>
                  <a:pt x="3234725" y="262916"/>
                </a:lnTo>
                <a:lnTo>
                  <a:pt x="3222128" y="261504"/>
                </a:lnTo>
                <a:lnTo>
                  <a:pt x="3209772" y="259334"/>
                </a:lnTo>
                <a:lnTo>
                  <a:pt x="3203008" y="257790"/>
                </a:lnTo>
                <a:lnTo>
                  <a:pt x="3191044" y="254452"/>
                </a:lnTo>
                <a:lnTo>
                  <a:pt x="3178895" y="250304"/>
                </a:lnTo>
                <a:lnTo>
                  <a:pt x="3166592" y="245364"/>
                </a:lnTo>
                <a:lnTo>
                  <a:pt x="3166592" y="291592"/>
                </a:lnTo>
                <a:lnTo>
                  <a:pt x="3179910" y="297765"/>
                </a:lnTo>
                <a:lnTo>
                  <a:pt x="3192123" y="301777"/>
                </a:lnTo>
                <a:lnTo>
                  <a:pt x="3205835" y="305054"/>
                </a:lnTo>
                <a:lnTo>
                  <a:pt x="3215693" y="306838"/>
                </a:lnTo>
                <a:lnTo>
                  <a:pt x="3228254" y="308518"/>
                </a:lnTo>
                <a:lnTo>
                  <a:pt x="3240918" y="309537"/>
                </a:lnTo>
                <a:lnTo>
                  <a:pt x="3253714" y="309880"/>
                </a:lnTo>
                <a:lnTo>
                  <a:pt x="3254588" y="309878"/>
                </a:lnTo>
                <a:lnTo>
                  <a:pt x="3267987" y="309490"/>
                </a:lnTo>
                <a:lnTo>
                  <a:pt x="3280867" y="308422"/>
                </a:lnTo>
                <a:lnTo>
                  <a:pt x="3293216" y="306685"/>
                </a:lnTo>
                <a:lnTo>
                  <a:pt x="3305022" y="304292"/>
                </a:lnTo>
                <a:lnTo>
                  <a:pt x="3323246" y="298679"/>
                </a:lnTo>
                <a:lnTo>
                  <a:pt x="3334685" y="293476"/>
                </a:lnTo>
                <a:lnTo>
                  <a:pt x="3344900" y="287274"/>
                </a:lnTo>
                <a:lnTo>
                  <a:pt x="3355305" y="278597"/>
                </a:lnTo>
                <a:lnTo>
                  <a:pt x="3363609" y="269000"/>
                </a:lnTo>
                <a:lnTo>
                  <a:pt x="3370300" y="258064"/>
                </a:lnTo>
                <a:lnTo>
                  <a:pt x="3376011" y="242735"/>
                </a:lnTo>
                <a:lnTo>
                  <a:pt x="3378389" y="230090"/>
                </a:lnTo>
                <a:lnTo>
                  <a:pt x="3379190" y="216281"/>
                </a:lnTo>
                <a:lnTo>
                  <a:pt x="3379183" y="214882"/>
                </a:lnTo>
                <a:lnTo>
                  <a:pt x="3378197" y="200769"/>
                </a:lnTo>
                <a:lnTo>
                  <a:pt x="3375566" y="188408"/>
                </a:lnTo>
                <a:lnTo>
                  <a:pt x="3371316" y="177800"/>
                </a:lnTo>
                <a:lnTo>
                  <a:pt x="3367726" y="171619"/>
                </a:lnTo>
                <a:lnTo>
                  <a:pt x="3359812" y="161635"/>
                </a:lnTo>
                <a:lnTo>
                  <a:pt x="3350107" y="153416"/>
                </a:lnTo>
                <a:lnTo>
                  <a:pt x="3343152" y="148920"/>
                </a:lnTo>
                <a:lnTo>
                  <a:pt x="3331847" y="143257"/>
                </a:lnTo>
                <a:lnTo>
                  <a:pt x="3319500" y="138811"/>
                </a:lnTo>
                <a:lnTo>
                  <a:pt x="3308159" y="135525"/>
                </a:lnTo>
                <a:lnTo>
                  <a:pt x="3295872" y="132386"/>
                </a:lnTo>
                <a:lnTo>
                  <a:pt x="3283178" y="129540"/>
                </a:lnTo>
                <a:lnTo>
                  <a:pt x="3275177" y="127889"/>
                </a:lnTo>
                <a:lnTo>
                  <a:pt x="3267557" y="126111"/>
                </a:lnTo>
                <a:lnTo>
                  <a:pt x="3260445" y="124079"/>
                </a:lnTo>
                <a:lnTo>
                  <a:pt x="3253206" y="122174"/>
                </a:lnTo>
                <a:lnTo>
                  <a:pt x="3246983" y="119634"/>
                </a:lnTo>
                <a:lnTo>
                  <a:pt x="3241395" y="116459"/>
                </a:lnTo>
                <a:lnTo>
                  <a:pt x="3235934" y="113284"/>
                </a:lnTo>
                <a:lnTo>
                  <a:pt x="3231616" y="109220"/>
                </a:lnTo>
                <a:lnTo>
                  <a:pt x="3228314" y="104267"/>
                </a:lnTo>
                <a:lnTo>
                  <a:pt x="3225139" y="99314"/>
                </a:lnTo>
                <a:lnTo>
                  <a:pt x="3223615" y="93091"/>
                </a:lnTo>
                <a:close/>
              </a:path>
              <a:path w="5998946" h="309880">
                <a:moveTo>
                  <a:pt x="2998994" y="308114"/>
                </a:moveTo>
                <a:lnTo>
                  <a:pt x="3011499" y="305828"/>
                </a:lnTo>
                <a:lnTo>
                  <a:pt x="3023381" y="302607"/>
                </a:lnTo>
                <a:lnTo>
                  <a:pt x="3034639" y="298450"/>
                </a:lnTo>
                <a:lnTo>
                  <a:pt x="3050919" y="290387"/>
                </a:lnTo>
                <a:lnTo>
                  <a:pt x="3061603" y="283414"/>
                </a:lnTo>
                <a:lnTo>
                  <a:pt x="3071416" y="275472"/>
                </a:lnTo>
                <a:lnTo>
                  <a:pt x="3080359" y="266573"/>
                </a:lnTo>
                <a:lnTo>
                  <a:pt x="3091652" y="252257"/>
                </a:lnTo>
                <a:lnTo>
                  <a:pt x="3098274" y="241501"/>
                </a:lnTo>
                <a:lnTo>
                  <a:pt x="3103996" y="229938"/>
                </a:lnTo>
                <a:lnTo>
                  <a:pt x="3108807" y="217551"/>
                </a:lnTo>
                <a:lnTo>
                  <a:pt x="3112220" y="206067"/>
                </a:lnTo>
                <a:lnTo>
                  <a:pt x="3114931" y="193971"/>
                </a:lnTo>
                <a:lnTo>
                  <a:pt x="3116883" y="181410"/>
                </a:lnTo>
                <a:lnTo>
                  <a:pt x="3118063" y="168395"/>
                </a:lnTo>
                <a:lnTo>
                  <a:pt x="3118459" y="154940"/>
                </a:lnTo>
                <a:lnTo>
                  <a:pt x="3118072" y="141640"/>
                </a:lnTo>
                <a:lnTo>
                  <a:pt x="3116901" y="128620"/>
                </a:lnTo>
                <a:lnTo>
                  <a:pt x="3114959" y="116053"/>
                </a:lnTo>
                <a:lnTo>
                  <a:pt x="3112257" y="103952"/>
                </a:lnTo>
                <a:lnTo>
                  <a:pt x="3108807" y="92329"/>
                </a:lnTo>
                <a:lnTo>
                  <a:pt x="3101460" y="74544"/>
                </a:lnTo>
                <a:lnTo>
                  <a:pt x="3095321" y="63342"/>
                </a:lnTo>
                <a:lnTo>
                  <a:pt x="3088284" y="52927"/>
                </a:lnTo>
                <a:lnTo>
                  <a:pt x="3080359" y="43307"/>
                </a:lnTo>
                <a:lnTo>
                  <a:pt x="3067706" y="31232"/>
                </a:lnTo>
                <a:lnTo>
                  <a:pt x="3057554" y="23691"/>
                </a:lnTo>
                <a:lnTo>
                  <a:pt x="3046532" y="17096"/>
                </a:lnTo>
                <a:lnTo>
                  <a:pt x="3034639" y="11430"/>
                </a:lnTo>
                <a:lnTo>
                  <a:pt x="3024044" y="7486"/>
                </a:lnTo>
                <a:lnTo>
                  <a:pt x="3012198" y="4210"/>
                </a:lnTo>
                <a:lnTo>
                  <a:pt x="2999728" y="1871"/>
                </a:lnTo>
                <a:lnTo>
                  <a:pt x="2986635" y="467"/>
                </a:lnTo>
                <a:lnTo>
                  <a:pt x="2972917" y="0"/>
                </a:lnTo>
                <a:lnTo>
                  <a:pt x="2959970" y="415"/>
                </a:lnTo>
                <a:lnTo>
                  <a:pt x="2946840" y="1765"/>
                </a:lnTo>
                <a:lnTo>
                  <a:pt x="2934335" y="4051"/>
                </a:lnTo>
                <a:lnTo>
                  <a:pt x="2922453" y="7272"/>
                </a:lnTo>
                <a:lnTo>
                  <a:pt x="2911195" y="11430"/>
                </a:lnTo>
                <a:lnTo>
                  <a:pt x="2894767" y="19585"/>
                </a:lnTo>
                <a:lnTo>
                  <a:pt x="2884078" y="26536"/>
                </a:lnTo>
                <a:lnTo>
                  <a:pt x="2874275" y="34438"/>
                </a:lnTo>
                <a:lnTo>
                  <a:pt x="2865348" y="43307"/>
                </a:lnTo>
                <a:lnTo>
                  <a:pt x="2854167" y="57614"/>
                </a:lnTo>
                <a:lnTo>
                  <a:pt x="2847562" y="68405"/>
                </a:lnTo>
                <a:lnTo>
                  <a:pt x="2841843" y="79979"/>
                </a:lnTo>
                <a:lnTo>
                  <a:pt x="2837027" y="92329"/>
                </a:lnTo>
                <a:lnTo>
                  <a:pt x="2833565" y="103812"/>
                </a:lnTo>
                <a:lnTo>
                  <a:pt x="2830848" y="115908"/>
                </a:lnTo>
                <a:lnTo>
                  <a:pt x="2828914" y="128469"/>
                </a:lnTo>
                <a:lnTo>
                  <a:pt x="2827759" y="141484"/>
                </a:lnTo>
                <a:lnTo>
                  <a:pt x="2827375" y="154940"/>
                </a:lnTo>
                <a:lnTo>
                  <a:pt x="2827750" y="168239"/>
                </a:lnTo>
                <a:lnTo>
                  <a:pt x="2828896" y="181259"/>
                </a:lnTo>
                <a:lnTo>
                  <a:pt x="2830821" y="193826"/>
                </a:lnTo>
                <a:lnTo>
                  <a:pt x="2833529" y="205927"/>
                </a:lnTo>
                <a:lnTo>
                  <a:pt x="2837027" y="217551"/>
                </a:lnTo>
                <a:lnTo>
                  <a:pt x="2844351" y="235353"/>
                </a:lnTo>
                <a:lnTo>
                  <a:pt x="2850478" y="246555"/>
                </a:lnTo>
                <a:lnTo>
                  <a:pt x="2857482" y="256956"/>
                </a:lnTo>
                <a:lnTo>
                  <a:pt x="2865348" y="266573"/>
                </a:lnTo>
                <a:lnTo>
                  <a:pt x="2878060" y="278718"/>
                </a:lnTo>
                <a:lnTo>
                  <a:pt x="2888213" y="286266"/>
                </a:lnTo>
                <a:lnTo>
                  <a:pt x="2888020" y="193806"/>
                </a:lnTo>
                <a:lnTo>
                  <a:pt x="2885716" y="181808"/>
                </a:lnTo>
                <a:lnTo>
                  <a:pt x="2884344" y="168852"/>
                </a:lnTo>
                <a:lnTo>
                  <a:pt x="2883890" y="154940"/>
                </a:lnTo>
                <a:lnTo>
                  <a:pt x="2884170" y="143925"/>
                </a:lnTo>
                <a:lnTo>
                  <a:pt x="2885345" y="130765"/>
                </a:lnTo>
                <a:lnTo>
                  <a:pt x="2887448" y="118561"/>
                </a:lnTo>
                <a:lnTo>
                  <a:pt x="2890494" y="107315"/>
                </a:lnTo>
                <a:lnTo>
                  <a:pt x="2895719" y="94043"/>
                </a:lnTo>
                <a:lnTo>
                  <a:pt x="2901832" y="82910"/>
                </a:lnTo>
                <a:lnTo>
                  <a:pt x="2909036" y="73279"/>
                </a:lnTo>
                <a:lnTo>
                  <a:pt x="2915725" y="66417"/>
                </a:lnTo>
                <a:lnTo>
                  <a:pt x="2925867" y="58754"/>
                </a:lnTo>
                <a:lnTo>
                  <a:pt x="2937230" y="52959"/>
                </a:lnTo>
                <a:lnTo>
                  <a:pt x="2947271" y="49539"/>
                </a:lnTo>
                <a:lnTo>
                  <a:pt x="2959705" y="47061"/>
                </a:lnTo>
                <a:lnTo>
                  <a:pt x="2972917" y="46228"/>
                </a:lnTo>
                <a:lnTo>
                  <a:pt x="2984320" y="46844"/>
                </a:lnTo>
                <a:lnTo>
                  <a:pt x="2996865" y="49093"/>
                </a:lnTo>
                <a:lnTo>
                  <a:pt x="3008604" y="52959"/>
                </a:lnTo>
                <a:lnTo>
                  <a:pt x="3017071" y="57047"/>
                </a:lnTo>
                <a:lnTo>
                  <a:pt x="3027499" y="64214"/>
                </a:lnTo>
                <a:lnTo>
                  <a:pt x="3036798" y="73279"/>
                </a:lnTo>
                <a:lnTo>
                  <a:pt x="3044317" y="83452"/>
                </a:lnTo>
                <a:lnTo>
                  <a:pt x="3050346" y="94661"/>
                </a:lnTo>
                <a:lnTo>
                  <a:pt x="3055340" y="107315"/>
                </a:lnTo>
                <a:lnTo>
                  <a:pt x="3057814" y="116073"/>
                </a:lnTo>
                <a:lnTo>
                  <a:pt x="3060118" y="128071"/>
                </a:lnTo>
                <a:lnTo>
                  <a:pt x="3061490" y="141027"/>
                </a:lnTo>
                <a:lnTo>
                  <a:pt x="3061944" y="154940"/>
                </a:lnTo>
                <a:lnTo>
                  <a:pt x="3061664" y="165954"/>
                </a:lnTo>
                <a:lnTo>
                  <a:pt x="3060489" y="179114"/>
                </a:lnTo>
                <a:lnTo>
                  <a:pt x="3058386" y="191318"/>
                </a:lnTo>
                <a:lnTo>
                  <a:pt x="3055340" y="202565"/>
                </a:lnTo>
                <a:lnTo>
                  <a:pt x="3050059" y="215892"/>
                </a:lnTo>
                <a:lnTo>
                  <a:pt x="3043974" y="226996"/>
                </a:lnTo>
                <a:lnTo>
                  <a:pt x="3036798" y="236601"/>
                </a:lnTo>
                <a:lnTo>
                  <a:pt x="3030095" y="243293"/>
                </a:lnTo>
                <a:lnTo>
                  <a:pt x="3019958" y="250958"/>
                </a:lnTo>
                <a:lnTo>
                  <a:pt x="3008604" y="256794"/>
                </a:lnTo>
                <a:lnTo>
                  <a:pt x="2998547" y="260301"/>
                </a:lnTo>
                <a:lnTo>
                  <a:pt x="2986121" y="262814"/>
                </a:lnTo>
                <a:lnTo>
                  <a:pt x="2972917" y="263652"/>
                </a:lnTo>
                <a:lnTo>
                  <a:pt x="2961498" y="263030"/>
                </a:lnTo>
                <a:lnTo>
                  <a:pt x="2948961" y="260749"/>
                </a:lnTo>
                <a:lnTo>
                  <a:pt x="2937230" y="256794"/>
                </a:lnTo>
                <a:lnTo>
                  <a:pt x="2928790" y="252714"/>
                </a:lnTo>
                <a:lnTo>
                  <a:pt x="2918300" y="245531"/>
                </a:lnTo>
                <a:lnTo>
                  <a:pt x="2909036" y="236601"/>
                </a:lnTo>
                <a:lnTo>
                  <a:pt x="2901488" y="226457"/>
                </a:lnTo>
                <a:lnTo>
                  <a:pt x="2895432" y="215275"/>
                </a:lnTo>
                <a:lnTo>
                  <a:pt x="2899255" y="292846"/>
                </a:lnTo>
                <a:lnTo>
                  <a:pt x="2911195" y="298450"/>
                </a:lnTo>
                <a:lnTo>
                  <a:pt x="2921790" y="302393"/>
                </a:lnTo>
                <a:lnTo>
                  <a:pt x="2933636" y="305669"/>
                </a:lnTo>
                <a:lnTo>
                  <a:pt x="2946106" y="308008"/>
                </a:lnTo>
                <a:lnTo>
                  <a:pt x="2959200" y="309412"/>
                </a:lnTo>
                <a:lnTo>
                  <a:pt x="2972917" y="309880"/>
                </a:lnTo>
                <a:lnTo>
                  <a:pt x="2985864" y="309464"/>
                </a:lnTo>
                <a:lnTo>
                  <a:pt x="2998994" y="308114"/>
                </a:lnTo>
                <a:close/>
              </a:path>
              <a:path w="5998946" h="309880">
                <a:moveTo>
                  <a:pt x="2890494" y="202565"/>
                </a:moveTo>
                <a:lnTo>
                  <a:pt x="2888020" y="193806"/>
                </a:lnTo>
                <a:lnTo>
                  <a:pt x="2888213" y="286266"/>
                </a:lnTo>
                <a:lnTo>
                  <a:pt x="2899255" y="292846"/>
                </a:lnTo>
                <a:lnTo>
                  <a:pt x="2895432" y="215275"/>
                </a:lnTo>
                <a:lnTo>
                  <a:pt x="2890494" y="202565"/>
                </a:lnTo>
                <a:close/>
              </a:path>
              <a:path w="5998946" h="309880">
                <a:moveTo>
                  <a:pt x="2617694" y="170771"/>
                </a:moveTo>
                <a:lnTo>
                  <a:pt x="2617190" y="156972"/>
                </a:lnTo>
                <a:lnTo>
                  <a:pt x="2617492" y="146369"/>
                </a:lnTo>
                <a:lnTo>
                  <a:pt x="2618809" y="133296"/>
                </a:lnTo>
                <a:lnTo>
                  <a:pt x="2621196" y="121082"/>
                </a:lnTo>
                <a:lnTo>
                  <a:pt x="2624683" y="109728"/>
                </a:lnTo>
                <a:lnTo>
                  <a:pt x="2631190" y="95243"/>
                </a:lnTo>
                <a:lnTo>
                  <a:pt x="2637892" y="84515"/>
                </a:lnTo>
                <a:lnTo>
                  <a:pt x="2645765" y="75057"/>
                </a:lnTo>
                <a:lnTo>
                  <a:pt x="2655770" y="66112"/>
                </a:lnTo>
                <a:lnTo>
                  <a:pt x="2666390" y="59147"/>
                </a:lnTo>
                <a:lnTo>
                  <a:pt x="2678150" y="53594"/>
                </a:lnTo>
                <a:lnTo>
                  <a:pt x="2693559" y="48913"/>
                </a:lnTo>
                <a:lnTo>
                  <a:pt x="2706153" y="46895"/>
                </a:lnTo>
                <a:lnTo>
                  <a:pt x="2719425" y="46228"/>
                </a:lnTo>
                <a:lnTo>
                  <a:pt x="2724095" y="46285"/>
                </a:lnTo>
                <a:lnTo>
                  <a:pt x="2736675" y="46995"/>
                </a:lnTo>
                <a:lnTo>
                  <a:pt x="2749524" y="48514"/>
                </a:lnTo>
                <a:lnTo>
                  <a:pt x="2757593" y="49835"/>
                </a:lnTo>
                <a:lnTo>
                  <a:pt x="2769847" y="52587"/>
                </a:lnTo>
                <a:lnTo>
                  <a:pt x="2782798" y="56261"/>
                </a:lnTo>
                <a:lnTo>
                  <a:pt x="2782798" y="9779"/>
                </a:lnTo>
                <a:lnTo>
                  <a:pt x="2765333" y="5004"/>
                </a:lnTo>
                <a:lnTo>
                  <a:pt x="2752191" y="2540"/>
                </a:lnTo>
                <a:lnTo>
                  <a:pt x="2729401" y="325"/>
                </a:lnTo>
                <a:lnTo>
                  <a:pt x="2716250" y="0"/>
                </a:lnTo>
                <a:lnTo>
                  <a:pt x="2711773" y="67"/>
                </a:lnTo>
                <a:lnTo>
                  <a:pt x="2698278" y="847"/>
                </a:lnTo>
                <a:lnTo>
                  <a:pt x="2685341" y="2488"/>
                </a:lnTo>
                <a:lnTo>
                  <a:pt x="2672958" y="4989"/>
                </a:lnTo>
                <a:lnTo>
                  <a:pt x="2661122" y="8350"/>
                </a:lnTo>
                <a:lnTo>
                  <a:pt x="2649829" y="12573"/>
                </a:lnTo>
                <a:lnTo>
                  <a:pt x="2630081" y="22484"/>
                </a:lnTo>
                <a:lnTo>
                  <a:pt x="2619481" y="29539"/>
                </a:lnTo>
                <a:lnTo>
                  <a:pt x="2609768" y="37451"/>
                </a:lnTo>
                <a:lnTo>
                  <a:pt x="2600934" y="46228"/>
                </a:lnTo>
                <a:lnTo>
                  <a:pt x="2588347" y="62246"/>
                </a:lnTo>
                <a:lnTo>
                  <a:pt x="2581732" y="73051"/>
                </a:lnTo>
                <a:lnTo>
                  <a:pt x="2575974" y="84603"/>
                </a:lnTo>
                <a:lnTo>
                  <a:pt x="2571089" y="96901"/>
                </a:lnTo>
                <a:lnTo>
                  <a:pt x="2567174" y="109365"/>
                </a:lnTo>
                <a:lnTo>
                  <a:pt x="2564322" y="121531"/>
                </a:lnTo>
                <a:lnTo>
                  <a:pt x="2562292" y="134068"/>
                </a:lnTo>
                <a:lnTo>
                  <a:pt x="2561078" y="146980"/>
                </a:lnTo>
                <a:lnTo>
                  <a:pt x="2560675" y="160274"/>
                </a:lnTo>
                <a:lnTo>
                  <a:pt x="2560968" y="171772"/>
                </a:lnTo>
                <a:lnTo>
                  <a:pt x="2562068" y="184833"/>
                </a:lnTo>
                <a:lnTo>
                  <a:pt x="2563990" y="197400"/>
                </a:lnTo>
                <a:lnTo>
                  <a:pt x="2566741" y="209487"/>
                </a:lnTo>
                <a:lnTo>
                  <a:pt x="2570327" y="221107"/>
                </a:lnTo>
                <a:lnTo>
                  <a:pt x="2577386" y="237698"/>
                </a:lnTo>
                <a:lnTo>
                  <a:pt x="2583708" y="248768"/>
                </a:lnTo>
                <a:lnTo>
                  <a:pt x="2591047" y="259025"/>
                </a:lnTo>
                <a:lnTo>
                  <a:pt x="2599410" y="268478"/>
                </a:lnTo>
                <a:lnTo>
                  <a:pt x="2613243" y="280631"/>
                </a:lnTo>
                <a:lnTo>
                  <a:pt x="2623708" y="287665"/>
                </a:lnTo>
                <a:lnTo>
                  <a:pt x="2635139" y="293813"/>
                </a:lnTo>
                <a:lnTo>
                  <a:pt x="2647543" y="299085"/>
                </a:lnTo>
                <a:lnTo>
                  <a:pt x="2662366" y="303791"/>
                </a:lnTo>
                <a:lnTo>
                  <a:pt x="2674359" y="306462"/>
                </a:lnTo>
                <a:lnTo>
                  <a:pt x="2686999" y="308364"/>
                </a:lnTo>
                <a:lnTo>
                  <a:pt x="2700285" y="309501"/>
                </a:lnTo>
                <a:lnTo>
                  <a:pt x="2714218" y="309880"/>
                </a:lnTo>
                <a:lnTo>
                  <a:pt x="2726665" y="309605"/>
                </a:lnTo>
                <a:lnTo>
                  <a:pt x="2739362" y="308748"/>
                </a:lnTo>
                <a:lnTo>
                  <a:pt x="2751683" y="307340"/>
                </a:lnTo>
                <a:lnTo>
                  <a:pt x="2773617" y="303295"/>
                </a:lnTo>
                <a:lnTo>
                  <a:pt x="2785465" y="300228"/>
                </a:lnTo>
                <a:lnTo>
                  <a:pt x="2785465" y="253111"/>
                </a:lnTo>
                <a:lnTo>
                  <a:pt x="2777553" y="255553"/>
                </a:lnTo>
                <a:lnTo>
                  <a:pt x="2765286" y="258622"/>
                </a:lnTo>
                <a:lnTo>
                  <a:pt x="2752445" y="260985"/>
                </a:lnTo>
                <a:lnTo>
                  <a:pt x="2742949" y="262229"/>
                </a:lnTo>
                <a:lnTo>
                  <a:pt x="2730260" y="263296"/>
                </a:lnTo>
                <a:lnTo>
                  <a:pt x="2717774" y="263652"/>
                </a:lnTo>
                <a:lnTo>
                  <a:pt x="2712604" y="263567"/>
                </a:lnTo>
                <a:lnTo>
                  <a:pt x="2699360" y="262515"/>
                </a:lnTo>
                <a:lnTo>
                  <a:pt x="2686986" y="260257"/>
                </a:lnTo>
                <a:lnTo>
                  <a:pt x="2675483" y="256794"/>
                </a:lnTo>
                <a:lnTo>
                  <a:pt x="2664018" y="251770"/>
                </a:lnTo>
                <a:lnTo>
                  <a:pt x="2653284" y="244971"/>
                </a:lnTo>
                <a:lnTo>
                  <a:pt x="2643860" y="236601"/>
                </a:lnTo>
                <a:lnTo>
                  <a:pt x="2635667" y="226622"/>
                </a:lnTo>
                <a:lnTo>
                  <a:pt x="2629202" y="215657"/>
                </a:lnTo>
                <a:lnTo>
                  <a:pt x="2624048" y="203327"/>
                </a:lnTo>
                <a:lnTo>
                  <a:pt x="2621724" y="195623"/>
                </a:lnTo>
                <a:lnTo>
                  <a:pt x="2619205" y="183660"/>
                </a:lnTo>
                <a:lnTo>
                  <a:pt x="2617694" y="170771"/>
                </a:lnTo>
                <a:close/>
              </a:path>
              <a:path w="5998946" h="309880">
                <a:moveTo>
                  <a:pt x="1987058" y="308114"/>
                </a:moveTo>
                <a:lnTo>
                  <a:pt x="1999563" y="305828"/>
                </a:lnTo>
                <a:lnTo>
                  <a:pt x="2011445" y="302607"/>
                </a:lnTo>
                <a:lnTo>
                  <a:pt x="2022703" y="298450"/>
                </a:lnTo>
                <a:lnTo>
                  <a:pt x="2038983" y="290387"/>
                </a:lnTo>
                <a:lnTo>
                  <a:pt x="2049667" y="283414"/>
                </a:lnTo>
                <a:lnTo>
                  <a:pt x="2059480" y="275472"/>
                </a:lnTo>
                <a:lnTo>
                  <a:pt x="2068423" y="266573"/>
                </a:lnTo>
                <a:lnTo>
                  <a:pt x="2079716" y="252257"/>
                </a:lnTo>
                <a:lnTo>
                  <a:pt x="2086338" y="241501"/>
                </a:lnTo>
                <a:lnTo>
                  <a:pt x="2092060" y="229938"/>
                </a:lnTo>
                <a:lnTo>
                  <a:pt x="2096871" y="217551"/>
                </a:lnTo>
                <a:lnTo>
                  <a:pt x="2100284" y="206067"/>
                </a:lnTo>
                <a:lnTo>
                  <a:pt x="2102995" y="193971"/>
                </a:lnTo>
                <a:lnTo>
                  <a:pt x="2104947" y="181410"/>
                </a:lnTo>
                <a:lnTo>
                  <a:pt x="2106127" y="168395"/>
                </a:lnTo>
                <a:lnTo>
                  <a:pt x="2106523" y="154940"/>
                </a:lnTo>
                <a:lnTo>
                  <a:pt x="2106136" y="141640"/>
                </a:lnTo>
                <a:lnTo>
                  <a:pt x="2104965" y="128620"/>
                </a:lnTo>
                <a:lnTo>
                  <a:pt x="2103023" y="116053"/>
                </a:lnTo>
                <a:lnTo>
                  <a:pt x="2100321" y="103952"/>
                </a:lnTo>
                <a:lnTo>
                  <a:pt x="2096871" y="92329"/>
                </a:lnTo>
                <a:lnTo>
                  <a:pt x="2089524" y="74544"/>
                </a:lnTo>
                <a:lnTo>
                  <a:pt x="2083385" y="63342"/>
                </a:lnTo>
                <a:lnTo>
                  <a:pt x="2076348" y="52927"/>
                </a:lnTo>
                <a:lnTo>
                  <a:pt x="2068423" y="43307"/>
                </a:lnTo>
                <a:lnTo>
                  <a:pt x="2055770" y="31232"/>
                </a:lnTo>
                <a:lnTo>
                  <a:pt x="2045618" y="23691"/>
                </a:lnTo>
                <a:lnTo>
                  <a:pt x="2034596" y="17096"/>
                </a:lnTo>
                <a:lnTo>
                  <a:pt x="2022703" y="11430"/>
                </a:lnTo>
                <a:lnTo>
                  <a:pt x="2012108" y="7486"/>
                </a:lnTo>
                <a:lnTo>
                  <a:pt x="2000262" y="4210"/>
                </a:lnTo>
                <a:lnTo>
                  <a:pt x="1987792" y="1871"/>
                </a:lnTo>
                <a:lnTo>
                  <a:pt x="1974699" y="467"/>
                </a:lnTo>
                <a:lnTo>
                  <a:pt x="1960981" y="0"/>
                </a:lnTo>
                <a:lnTo>
                  <a:pt x="1948034" y="415"/>
                </a:lnTo>
                <a:lnTo>
                  <a:pt x="1934904" y="1765"/>
                </a:lnTo>
                <a:lnTo>
                  <a:pt x="1922399" y="4051"/>
                </a:lnTo>
                <a:lnTo>
                  <a:pt x="1910517" y="7272"/>
                </a:lnTo>
                <a:lnTo>
                  <a:pt x="1899259" y="11430"/>
                </a:lnTo>
                <a:lnTo>
                  <a:pt x="1882831" y="19585"/>
                </a:lnTo>
                <a:lnTo>
                  <a:pt x="1872142" y="26536"/>
                </a:lnTo>
                <a:lnTo>
                  <a:pt x="1862339" y="34438"/>
                </a:lnTo>
                <a:lnTo>
                  <a:pt x="1853412" y="43307"/>
                </a:lnTo>
                <a:lnTo>
                  <a:pt x="1842231" y="57614"/>
                </a:lnTo>
                <a:lnTo>
                  <a:pt x="1835626" y="68405"/>
                </a:lnTo>
                <a:lnTo>
                  <a:pt x="1829907" y="79979"/>
                </a:lnTo>
                <a:lnTo>
                  <a:pt x="1825091" y="92329"/>
                </a:lnTo>
                <a:lnTo>
                  <a:pt x="1821629" y="103812"/>
                </a:lnTo>
                <a:lnTo>
                  <a:pt x="1818912" y="115908"/>
                </a:lnTo>
                <a:lnTo>
                  <a:pt x="1816978" y="128469"/>
                </a:lnTo>
                <a:lnTo>
                  <a:pt x="1815823" y="141484"/>
                </a:lnTo>
                <a:lnTo>
                  <a:pt x="1815439" y="154940"/>
                </a:lnTo>
                <a:lnTo>
                  <a:pt x="1815814" y="168239"/>
                </a:lnTo>
                <a:lnTo>
                  <a:pt x="1816960" y="181259"/>
                </a:lnTo>
                <a:lnTo>
                  <a:pt x="1818885" y="193826"/>
                </a:lnTo>
                <a:lnTo>
                  <a:pt x="1821593" y="205927"/>
                </a:lnTo>
                <a:lnTo>
                  <a:pt x="1825091" y="217551"/>
                </a:lnTo>
                <a:lnTo>
                  <a:pt x="1832415" y="235353"/>
                </a:lnTo>
                <a:lnTo>
                  <a:pt x="1838542" y="246555"/>
                </a:lnTo>
                <a:lnTo>
                  <a:pt x="1845546" y="256956"/>
                </a:lnTo>
                <a:lnTo>
                  <a:pt x="1853412" y="266573"/>
                </a:lnTo>
                <a:lnTo>
                  <a:pt x="1866124" y="278718"/>
                </a:lnTo>
                <a:lnTo>
                  <a:pt x="1876277" y="286266"/>
                </a:lnTo>
                <a:lnTo>
                  <a:pt x="1876084" y="193806"/>
                </a:lnTo>
                <a:lnTo>
                  <a:pt x="1873780" y="181808"/>
                </a:lnTo>
                <a:lnTo>
                  <a:pt x="1872408" y="168852"/>
                </a:lnTo>
                <a:lnTo>
                  <a:pt x="1871954" y="154940"/>
                </a:lnTo>
                <a:lnTo>
                  <a:pt x="1872234" y="143925"/>
                </a:lnTo>
                <a:lnTo>
                  <a:pt x="1873409" y="130765"/>
                </a:lnTo>
                <a:lnTo>
                  <a:pt x="1875512" y="118561"/>
                </a:lnTo>
                <a:lnTo>
                  <a:pt x="1878558" y="107315"/>
                </a:lnTo>
                <a:lnTo>
                  <a:pt x="1883783" y="94043"/>
                </a:lnTo>
                <a:lnTo>
                  <a:pt x="1889896" y="82910"/>
                </a:lnTo>
                <a:lnTo>
                  <a:pt x="1897100" y="73279"/>
                </a:lnTo>
                <a:lnTo>
                  <a:pt x="1903789" y="66417"/>
                </a:lnTo>
                <a:lnTo>
                  <a:pt x="1913931" y="58754"/>
                </a:lnTo>
                <a:lnTo>
                  <a:pt x="1925294" y="52959"/>
                </a:lnTo>
                <a:lnTo>
                  <a:pt x="1935335" y="49539"/>
                </a:lnTo>
                <a:lnTo>
                  <a:pt x="1947769" y="47061"/>
                </a:lnTo>
                <a:lnTo>
                  <a:pt x="1960981" y="46228"/>
                </a:lnTo>
                <a:lnTo>
                  <a:pt x="1972384" y="46844"/>
                </a:lnTo>
                <a:lnTo>
                  <a:pt x="1984929" y="49093"/>
                </a:lnTo>
                <a:lnTo>
                  <a:pt x="1996668" y="52959"/>
                </a:lnTo>
                <a:lnTo>
                  <a:pt x="2005155" y="57047"/>
                </a:lnTo>
                <a:lnTo>
                  <a:pt x="2015619" y="64214"/>
                </a:lnTo>
                <a:lnTo>
                  <a:pt x="2024862" y="73279"/>
                </a:lnTo>
                <a:lnTo>
                  <a:pt x="2032381" y="83452"/>
                </a:lnTo>
                <a:lnTo>
                  <a:pt x="2038410" y="94661"/>
                </a:lnTo>
                <a:lnTo>
                  <a:pt x="2043404" y="107315"/>
                </a:lnTo>
                <a:lnTo>
                  <a:pt x="2045878" y="116073"/>
                </a:lnTo>
                <a:lnTo>
                  <a:pt x="2048182" y="128071"/>
                </a:lnTo>
                <a:lnTo>
                  <a:pt x="2049554" y="141027"/>
                </a:lnTo>
                <a:lnTo>
                  <a:pt x="2050008" y="154940"/>
                </a:lnTo>
                <a:lnTo>
                  <a:pt x="2049728" y="165954"/>
                </a:lnTo>
                <a:lnTo>
                  <a:pt x="2048553" y="179114"/>
                </a:lnTo>
                <a:lnTo>
                  <a:pt x="2046450" y="191318"/>
                </a:lnTo>
                <a:lnTo>
                  <a:pt x="2043404" y="202565"/>
                </a:lnTo>
                <a:lnTo>
                  <a:pt x="2038123" y="215892"/>
                </a:lnTo>
                <a:lnTo>
                  <a:pt x="2032038" y="226996"/>
                </a:lnTo>
                <a:lnTo>
                  <a:pt x="2024862" y="236601"/>
                </a:lnTo>
                <a:lnTo>
                  <a:pt x="2018214" y="243293"/>
                </a:lnTo>
                <a:lnTo>
                  <a:pt x="2008054" y="250958"/>
                </a:lnTo>
                <a:lnTo>
                  <a:pt x="1996668" y="256794"/>
                </a:lnTo>
                <a:lnTo>
                  <a:pt x="1986611" y="260301"/>
                </a:lnTo>
                <a:lnTo>
                  <a:pt x="1974185" y="262814"/>
                </a:lnTo>
                <a:lnTo>
                  <a:pt x="1960981" y="263652"/>
                </a:lnTo>
                <a:lnTo>
                  <a:pt x="1949562" y="263030"/>
                </a:lnTo>
                <a:lnTo>
                  <a:pt x="1937025" y="260749"/>
                </a:lnTo>
                <a:lnTo>
                  <a:pt x="1925294" y="256794"/>
                </a:lnTo>
                <a:lnTo>
                  <a:pt x="1916854" y="252714"/>
                </a:lnTo>
                <a:lnTo>
                  <a:pt x="1906364" y="245531"/>
                </a:lnTo>
                <a:lnTo>
                  <a:pt x="1897100" y="236601"/>
                </a:lnTo>
                <a:lnTo>
                  <a:pt x="1889552" y="226457"/>
                </a:lnTo>
                <a:lnTo>
                  <a:pt x="1883496" y="215275"/>
                </a:lnTo>
                <a:lnTo>
                  <a:pt x="1887319" y="292846"/>
                </a:lnTo>
                <a:lnTo>
                  <a:pt x="1899259" y="298450"/>
                </a:lnTo>
                <a:lnTo>
                  <a:pt x="1909854" y="302393"/>
                </a:lnTo>
                <a:lnTo>
                  <a:pt x="1921700" y="305669"/>
                </a:lnTo>
                <a:lnTo>
                  <a:pt x="1934170" y="308008"/>
                </a:lnTo>
                <a:lnTo>
                  <a:pt x="1947264" y="309412"/>
                </a:lnTo>
                <a:lnTo>
                  <a:pt x="1960981" y="309880"/>
                </a:lnTo>
                <a:lnTo>
                  <a:pt x="1973928" y="309464"/>
                </a:lnTo>
                <a:lnTo>
                  <a:pt x="1987058" y="308114"/>
                </a:lnTo>
                <a:close/>
              </a:path>
              <a:path w="5998946" h="309880">
                <a:moveTo>
                  <a:pt x="1878558" y="202565"/>
                </a:moveTo>
                <a:lnTo>
                  <a:pt x="1876084" y="193806"/>
                </a:lnTo>
                <a:lnTo>
                  <a:pt x="1876277" y="286266"/>
                </a:lnTo>
                <a:lnTo>
                  <a:pt x="1887319" y="292846"/>
                </a:lnTo>
                <a:lnTo>
                  <a:pt x="1883496" y="215275"/>
                </a:lnTo>
                <a:lnTo>
                  <a:pt x="1878558" y="202565"/>
                </a:lnTo>
                <a:close/>
              </a:path>
              <a:path w="5998946" h="309880">
                <a:moveTo>
                  <a:pt x="1479266" y="170771"/>
                </a:moveTo>
                <a:lnTo>
                  <a:pt x="1478762" y="156972"/>
                </a:lnTo>
                <a:lnTo>
                  <a:pt x="1479064" y="146369"/>
                </a:lnTo>
                <a:lnTo>
                  <a:pt x="1480381" y="133296"/>
                </a:lnTo>
                <a:lnTo>
                  <a:pt x="1482768" y="121082"/>
                </a:lnTo>
                <a:lnTo>
                  <a:pt x="1486255" y="109728"/>
                </a:lnTo>
                <a:lnTo>
                  <a:pt x="1492762" y="95243"/>
                </a:lnTo>
                <a:lnTo>
                  <a:pt x="1499464" y="84515"/>
                </a:lnTo>
                <a:lnTo>
                  <a:pt x="1507337" y="75057"/>
                </a:lnTo>
                <a:lnTo>
                  <a:pt x="1517342" y="66112"/>
                </a:lnTo>
                <a:lnTo>
                  <a:pt x="1527962" y="59147"/>
                </a:lnTo>
                <a:lnTo>
                  <a:pt x="1539722" y="53594"/>
                </a:lnTo>
                <a:lnTo>
                  <a:pt x="1555131" y="48913"/>
                </a:lnTo>
                <a:lnTo>
                  <a:pt x="1567725" y="46895"/>
                </a:lnTo>
                <a:lnTo>
                  <a:pt x="1580997" y="46228"/>
                </a:lnTo>
                <a:lnTo>
                  <a:pt x="1585667" y="46285"/>
                </a:lnTo>
                <a:lnTo>
                  <a:pt x="1598247" y="46995"/>
                </a:lnTo>
                <a:lnTo>
                  <a:pt x="1611096" y="48514"/>
                </a:lnTo>
                <a:lnTo>
                  <a:pt x="1619165" y="49835"/>
                </a:lnTo>
                <a:lnTo>
                  <a:pt x="1631419" y="52587"/>
                </a:lnTo>
                <a:lnTo>
                  <a:pt x="1644370" y="56261"/>
                </a:lnTo>
                <a:lnTo>
                  <a:pt x="1644370" y="9779"/>
                </a:lnTo>
                <a:lnTo>
                  <a:pt x="1626905" y="5004"/>
                </a:lnTo>
                <a:lnTo>
                  <a:pt x="1613763" y="2540"/>
                </a:lnTo>
                <a:lnTo>
                  <a:pt x="1590973" y="325"/>
                </a:lnTo>
                <a:lnTo>
                  <a:pt x="1577822" y="0"/>
                </a:lnTo>
                <a:lnTo>
                  <a:pt x="1573345" y="67"/>
                </a:lnTo>
                <a:lnTo>
                  <a:pt x="1559850" y="847"/>
                </a:lnTo>
                <a:lnTo>
                  <a:pt x="1546913" y="2488"/>
                </a:lnTo>
                <a:lnTo>
                  <a:pt x="1534530" y="4989"/>
                </a:lnTo>
                <a:lnTo>
                  <a:pt x="1522694" y="8350"/>
                </a:lnTo>
                <a:lnTo>
                  <a:pt x="1511401" y="12573"/>
                </a:lnTo>
                <a:lnTo>
                  <a:pt x="1491653" y="22484"/>
                </a:lnTo>
                <a:lnTo>
                  <a:pt x="1481053" y="29539"/>
                </a:lnTo>
                <a:lnTo>
                  <a:pt x="1471340" y="37451"/>
                </a:lnTo>
                <a:lnTo>
                  <a:pt x="1462506" y="46228"/>
                </a:lnTo>
                <a:lnTo>
                  <a:pt x="1449919" y="62246"/>
                </a:lnTo>
                <a:lnTo>
                  <a:pt x="1443304" y="73051"/>
                </a:lnTo>
                <a:lnTo>
                  <a:pt x="1437546" y="84603"/>
                </a:lnTo>
                <a:lnTo>
                  <a:pt x="1432661" y="96901"/>
                </a:lnTo>
                <a:lnTo>
                  <a:pt x="1428746" y="109365"/>
                </a:lnTo>
                <a:lnTo>
                  <a:pt x="1425894" y="121531"/>
                </a:lnTo>
                <a:lnTo>
                  <a:pt x="1423864" y="134068"/>
                </a:lnTo>
                <a:lnTo>
                  <a:pt x="1422650" y="146980"/>
                </a:lnTo>
                <a:lnTo>
                  <a:pt x="1422247" y="160274"/>
                </a:lnTo>
                <a:lnTo>
                  <a:pt x="1422540" y="171772"/>
                </a:lnTo>
                <a:lnTo>
                  <a:pt x="1423640" y="184833"/>
                </a:lnTo>
                <a:lnTo>
                  <a:pt x="1425562" y="197400"/>
                </a:lnTo>
                <a:lnTo>
                  <a:pt x="1428313" y="209487"/>
                </a:lnTo>
                <a:lnTo>
                  <a:pt x="1431899" y="221107"/>
                </a:lnTo>
                <a:lnTo>
                  <a:pt x="1438958" y="237698"/>
                </a:lnTo>
                <a:lnTo>
                  <a:pt x="1445280" y="248768"/>
                </a:lnTo>
                <a:lnTo>
                  <a:pt x="1452619" y="259025"/>
                </a:lnTo>
                <a:lnTo>
                  <a:pt x="1460982" y="268478"/>
                </a:lnTo>
                <a:lnTo>
                  <a:pt x="1474815" y="280631"/>
                </a:lnTo>
                <a:lnTo>
                  <a:pt x="1485280" y="287665"/>
                </a:lnTo>
                <a:lnTo>
                  <a:pt x="1496711" y="293813"/>
                </a:lnTo>
                <a:lnTo>
                  <a:pt x="1509115" y="299085"/>
                </a:lnTo>
                <a:lnTo>
                  <a:pt x="1523938" y="303791"/>
                </a:lnTo>
                <a:lnTo>
                  <a:pt x="1535931" y="306462"/>
                </a:lnTo>
                <a:lnTo>
                  <a:pt x="1548571" y="308364"/>
                </a:lnTo>
                <a:lnTo>
                  <a:pt x="1561857" y="309501"/>
                </a:lnTo>
                <a:lnTo>
                  <a:pt x="1575790" y="309880"/>
                </a:lnTo>
                <a:lnTo>
                  <a:pt x="1588237" y="309605"/>
                </a:lnTo>
                <a:lnTo>
                  <a:pt x="1600934" y="308748"/>
                </a:lnTo>
                <a:lnTo>
                  <a:pt x="1613255" y="307340"/>
                </a:lnTo>
                <a:lnTo>
                  <a:pt x="1635189" y="303295"/>
                </a:lnTo>
                <a:lnTo>
                  <a:pt x="1647037" y="300228"/>
                </a:lnTo>
                <a:lnTo>
                  <a:pt x="1647037" y="253111"/>
                </a:lnTo>
                <a:lnTo>
                  <a:pt x="1639125" y="255553"/>
                </a:lnTo>
                <a:lnTo>
                  <a:pt x="1626858" y="258622"/>
                </a:lnTo>
                <a:lnTo>
                  <a:pt x="1614017" y="260985"/>
                </a:lnTo>
                <a:lnTo>
                  <a:pt x="1604521" y="262229"/>
                </a:lnTo>
                <a:lnTo>
                  <a:pt x="1591832" y="263296"/>
                </a:lnTo>
                <a:lnTo>
                  <a:pt x="1579346" y="263652"/>
                </a:lnTo>
                <a:lnTo>
                  <a:pt x="1574176" y="263567"/>
                </a:lnTo>
                <a:lnTo>
                  <a:pt x="1560932" y="262515"/>
                </a:lnTo>
                <a:lnTo>
                  <a:pt x="1548558" y="260257"/>
                </a:lnTo>
                <a:lnTo>
                  <a:pt x="1537055" y="256794"/>
                </a:lnTo>
                <a:lnTo>
                  <a:pt x="1525590" y="251770"/>
                </a:lnTo>
                <a:lnTo>
                  <a:pt x="1514856" y="244971"/>
                </a:lnTo>
                <a:lnTo>
                  <a:pt x="1505432" y="236601"/>
                </a:lnTo>
                <a:lnTo>
                  <a:pt x="1497239" y="226622"/>
                </a:lnTo>
                <a:lnTo>
                  <a:pt x="1490774" y="215657"/>
                </a:lnTo>
                <a:lnTo>
                  <a:pt x="1485620" y="203327"/>
                </a:lnTo>
                <a:lnTo>
                  <a:pt x="1483296" y="195623"/>
                </a:lnTo>
                <a:lnTo>
                  <a:pt x="1480777" y="183660"/>
                </a:lnTo>
                <a:lnTo>
                  <a:pt x="1479266" y="170771"/>
                </a:lnTo>
                <a:close/>
              </a:path>
              <a:path w="5998946" h="309880">
                <a:moveTo>
                  <a:pt x="432529" y="308114"/>
                </a:moveTo>
                <a:lnTo>
                  <a:pt x="445034" y="305828"/>
                </a:lnTo>
                <a:lnTo>
                  <a:pt x="456928" y="302607"/>
                </a:lnTo>
                <a:lnTo>
                  <a:pt x="468210" y="298450"/>
                </a:lnTo>
                <a:lnTo>
                  <a:pt x="484552" y="290373"/>
                </a:lnTo>
                <a:lnTo>
                  <a:pt x="495240" y="283402"/>
                </a:lnTo>
                <a:lnTo>
                  <a:pt x="505050" y="275466"/>
                </a:lnTo>
                <a:lnTo>
                  <a:pt x="513981" y="266573"/>
                </a:lnTo>
                <a:lnTo>
                  <a:pt x="525218" y="252285"/>
                </a:lnTo>
                <a:lnTo>
                  <a:pt x="531818" y="241521"/>
                </a:lnTo>
                <a:lnTo>
                  <a:pt x="537521" y="229949"/>
                </a:lnTo>
                <a:lnTo>
                  <a:pt x="542328" y="217551"/>
                </a:lnTo>
                <a:lnTo>
                  <a:pt x="545798" y="206059"/>
                </a:lnTo>
                <a:lnTo>
                  <a:pt x="548530" y="193965"/>
                </a:lnTo>
                <a:lnTo>
                  <a:pt x="550482" y="181406"/>
                </a:lnTo>
                <a:lnTo>
                  <a:pt x="551653" y="168393"/>
                </a:lnTo>
                <a:lnTo>
                  <a:pt x="552043" y="154940"/>
                </a:lnTo>
                <a:lnTo>
                  <a:pt x="551661" y="141632"/>
                </a:lnTo>
                <a:lnTo>
                  <a:pt x="550499" y="128614"/>
                </a:lnTo>
                <a:lnTo>
                  <a:pt x="548556" y="116049"/>
                </a:lnTo>
                <a:lnTo>
                  <a:pt x="545832" y="103950"/>
                </a:lnTo>
                <a:lnTo>
                  <a:pt x="542328" y="92329"/>
                </a:lnTo>
                <a:lnTo>
                  <a:pt x="535016" y="74575"/>
                </a:lnTo>
                <a:lnTo>
                  <a:pt x="528901" y="63362"/>
                </a:lnTo>
                <a:lnTo>
                  <a:pt x="521890" y="52936"/>
                </a:lnTo>
                <a:lnTo>
                  <a:pt x="513981" y="43307"/>
                </a:lnTo>
                <a:lnTo>
                  <a:pt x="501310" y="31214"/>
                </a:lnTo>
                <a:lnTo>
                  <a:pt x="491156" y="23681"/>
                </a:lnTo>
                <a:lnTo>
                  <a:pt x="480123" y="17092"/>
                </a:lnTo>
                <a:lnTo>
                  <a:pt x="468210" y="11430"/>
                </a:lnTo>
                <a:lnTo>
                  <a:pt x="457592" y="7486"/>
                </a:lnTo>
                <a:lnTo>
                  <a:pt x="445733" y="4210"/>
                </a:lnTo>
                <a:lnTo>
                  <a:pt x="433263" y="1871"/>
                </a:lnTo>
                <a:lnTo>
                  <a:pt x="420181" y="467"/>
                </a:lnTo>
                <a:lnTo>
                  <a:pt x="406488" y="0"/>
                </a:lnTo>
                <a:lnTo>
                  <a:pt x="393548" y="416"/>
                </a:lnTo>
                <a:lnTo>
                  <a:pt x="380430" y="1766"/>
                </a:lnTo>
                <a:lnTo>
                  <a:pt x="367926" y="4052"/>
                </a:lnTo>
                <a:lnTo>
                  <a:pt x="356034" y="7273"/>
                </a:lnTo>
                <a:lnTo>
                  <a:pt x="344754" y="11430"/>
                </a:lnTo>
                <a:lnTo>
                  <a:pt x="328424" y="19559"/>
                </a:lnTo>
                <a:lnTo>
                  <a:pt x="317734" y="26517"/>
                </a:lnTo>
                <a:lnTo>
                  <a:pt x="307924" y="34427"/>
                </a:lnTo>
                <a:lnTo>
                  <a:pt x="298996" y="43307"/>
                </a:lnTo>
                <a:lnTo>
                  <a:pt x="287747" y="57625"/>
                </a:lnTo>
                <a:lnTo>
                  <a:pt x="281146" y="68412"/>
                </a:lnTo>
                <a:lnTo>
                  <a:pt x="275442" y="79983"/>
                </a:lnTo>
                <a:lnTo>
                  <a:pt x="270637" y="92329"/>
                </a:lnTo>
                <a:lnTo>
                  <a:pt x="267173" y="103818"/>
                </a:lnTo>
                <a:lnTo>
                  <a:pt x="264444" y="115913"/>
                </a:lnTo>
                <a:lnTo>
                  <a:pt x="262494" y="128473"/>
                </a:lnTo>
                <a:lnTo>
                  <a:pt x="261324" y="141486"/>
                </a:lnTo>
                <a:lnTo>
                  <a:pt x="260934" y="154940"/>
                </a:lnTo>
                <a:lnTo>
                  <a:pt x="261315" y="168246"/>
                </a:lnTo>
                <a:lnTo>
                  <a:pt x="262477" y="181264"/>
                </a:lnTo>
                <a:lnTo>
                  <a:pt x="264418" y="193829"/>
                </a:lnTo>
                <a:lnTo>
                  <a:pt x="267138" y="205928"/>
                </a:lnTo>
                <a:lnTo>
                  <a:pt x="270637" y="217551"/>
                </a:lnTo>
                <a:lnTo>
                  <a:pt x="277951" y="235364"/>
                </a:lnTo>
                <a:lnTo>
                  <a:pt x="284067" y="246562"/>
                </a:lnTo>
                <a:lnTo>
                  <a:pt x="291081" y="256959"/>
                </a:lnTo>
                <a:lnTo>
                  <a:pt x="298996" y="266573"/>
                </a:lnTo>
                <a:lnTo>
                  <a:pt x="311655" y="278686"/>
                </a:lnTo>
                <a:lnTo>
                  <a:pt x="321810" y="286247"/>
                </a:lnTo>
                <a:lnTo>
                  <a:pt x="321613" y="193798"/>
                </a:lnTo>
                <a:lnTo>
                  <a:pt x="319279" y="181801"/>
                </a:lnTo>
                <a:lnTo>
                  <a:pt x="317878" y="168849"/>
                </a:lnTo>
                <a:lnTo>
                  <a:pt x="317411" y="154940"/>
                </a:lnTo>
                <a:lnTo>
                  <a:pt x="317700" y="143915"/>
                </a:lnTo>
                <a:lnTo>
                  <a:pt x="318902" y="130758"/>
                </a:lnTo>
                <a:lnTo>
                  <a:pt x="321037" y="118558"/>
                </a:lnTo>
                <a:lnTo>
                  <a:pt x="324103" y="107315"/>
                </a:lnTo>
                <a:lnTo>
                  <a:pt x="329331" y="94047"/>
                </a:lnTo>
                <a:lnTo>
                  <a:pt x="335431" y="82912"/>
                </a:lnTo>
                <a:lnTo>
                  <a:pt x="342633" y="73279"/>
                </a:lnTo>
                <a:lnTo>
                  <a:pt x="349303" y="66443"/>
                </a:lnTo>
                <a:lnTo>
                  <a:pt x="359438" y="58764"/>
                </a:lnTo>
                <a:lnTo>
                  <a:pt x="370763" y="52959"/>
                </a:lnTo>
                <a:lnTo>
                  <a:pt x="380871" y="49532"/>
                </a:lnTo>
                <a:lnTo>
                  <a:pt x="393297" y="47059"/>
                </a:lnTo>
                <a:lnTo>
                  <a:pt x="406488" y="46228"/>
                </a:lnTo>
                <a:lnTo>
                  <a:pt x="417897" y="46846"/>
                </a:lnTo>
                <a:lnTo>
                  <a:pt x="430432" y="49095"/>
                </a:lnTo>
                <a:lnTo>
                  <a:pt x="442201" y="52959"/>
                </a:lnTo>
                <a:lnTo>
                  <a:pt x="450620" y="57028"/>
                </a:lnTo>
                <a:lnTo>
                  <a:pt x="461075" y="64202"/>
                </a:lnTo>
                <a:lnTo>
                  <a:pt x="470331" y="73279"/>
                </a:lnTo>
                <a:lnTo>
                  <a:pt x="477877" y="83448"/>
                </a:lnTo>
                <a:lnTo>
                  <a:pt x="483922" y="94659"/>
                </a:lnTo>
                <a:lnTo>
                  <a:pt x="488861" y="107315"/>
                </a:lnTo>
                <a:lnTo>
                  <a:pt x="491356" y="116081"/>
                </a:lnTo>
                <a:lnTo>
                  <a:pt x="493690" y="128078"/>
                </a:lnTo>
                <a:lnTo>
                  <a:pt x="495088" y="141030"/>
                </a:lnTo>
                <a:lnTo>
                  <a:pt x="495553" y="154940"/>
                </a:lnTo>
                <a:lnTo>
                  <a:pt x="495265" y="165964"/>
                </a:lnTo>
                <a:lnTo>
                  <a:pt x="494066" y="179121"/>
                </a:lnTo>
                <a:lnTo>
                  <a:pt x="491932" y="191321"/>
                </a:lnTo>
                <a:lnTo>
                  <a:pt x="488861" y="202565"/>
                </a:lnTo>
                <a:lnTo>
                  <a:pt x="483639" y="215888"/>
                </a:lnTo>
                <a:lnTo>
                  <a:pt x="477536" y="226994"/>
                </a:lnTo>
                <a:lnTo>
                  <a:pt x="470331" y="236601"/>
                </a:lnTo>
                <a:lnTo>
                  <a:pt x="463709" y="243268"/>
                </a:lnTo>
                <a:lnTo>
                  <a:pt x="453558" y="250948"/>
                </a:lnTo>
                <a:lnTo>
                  <a:pt x="442201" y="256794"/>
                </a:lnTo>
                <a:lnTo>
                  <a:pt x="432092" y="260306"/>
                </a:lnTo>
                <a:lnTo>
                  <a:pt x="419670" y="262815"/>
                </a:lnTo>
                <a:lnTo>
                  <a:pt x="406488" y="263652"/>
                </a:lnTo>
                <a:lnTo>
                  <a:pt x="395049" y="263027"/>
                </a:lnTo>
                <a:lnTo>
                  <a:pt x="382527" y="260746"/>
                </a:lnTo>
                <a:lnTo>
                  <a:pt x="370763" y="256794"/>
                </a:lnTo>
                <a:lnTo>
                  <a:pt x="362399" y="252733"/>
                </a:lnTo>
                <a:lnTo>
                  <a:pt x="351919" y="245543"/>
                </a:lnTo>
                <a:lnTo>
                  <a:pt x="342633" y="236601"/>
                </a:lnTo>
                <a:lnTo>
                  <a:pt x="335091" y="226460"/>
                </a:lnTo>
                <a:lnTo>
                  <a:pt x="329047" y="215276"/>
                </a:lnTo>
                <a:lnTo>
                  <a:pt x="332844" y="292838"/>
                </a:lnTo>
                <a:lnTo>
                  <a:pt x="344754" y="298450"/>
                </a:lnTo>
                <a:lnTo>
                  <a:pt x="355382" y="302396"/>
                </a:lnTo>
                <a:lnTo>
                  <a:pt x="367239" y="305670"/>
                </a:lnTo>
                <a:lnTo>
                  <a:pt x="379709" y="308009"/>
                </a:lnTo>
                <a:lnTo>
                  <a:pt x="392792" y="309412"/>
                </a:lnTo>
                <a:lnTo>
                  <a:pt x="406488" y="309880"/>
                </a:lnTo>
                <a:lnTo>
                  <a:pt x="419412" y="309464"/>
                </a:lnTo>
                <a:lnTo>
                  <a:pt x="432529" y="308114"/>
                </a:lnTo>
                <a:close/>
              </a:path>
              <a:path w="5998946" h="309880">
                <a:moveTo>
                  <a:pt x="324103" y="202565"/>
                </a:moveTo>
                <a:lnTo>
                  <a:pt x="321613" y="193798"/>
                </a:lnTo>
                <a:lnTo>
                  <a:pt x="321810" y="286247"/>
                </a:lnTo>
                <a:lnTo>
                  <a:pt x="332844" y="292838"/>
                </a:lnTo>
                <a:lnTo>
                  <a:pt x="329047" y="215276"/>
                </a:lnTo>
                <a:lnTo>
                  <a:pt x="324103" y="202565"/>
                </a:lnTo>
                <a:close/>
              </a:path>
              <a:path w="5998946" h="309880">
                <a:moveTo>
                  <a:pt x="728899" y="127996"/>
                </a:moveTo>
                <a:lnTo>
                  <a:pt x="713638" y="128651"/>
                </a:lnTo>
                <a:lnTo>
                  <a:pt x="664298" y="128651"/>
                </a:lnTo>
                <a:lnTo>
                  <a:pt x="664298" y="51308"/>
                </a:lnTo>
                <a:lnTo>
                  <a:pt x="717054" y="51308"/>
                </a:lnTo>
                <a:lnTo>
                  <a:pt x="723684" y="51562"/>
                </a:lnTo>
                <a:lnTo>
                  <a:pt x="729043" y="52197"/>
                </a:lnTo>
                <a:lnTo>
                  <a:pt x="734402" y="52705"/>
                </a:lnTo>
                <a:lnTo>
                  <a:pt x="739089" y="53467"/>
                </a:lnTo>
                <a:lnTo>
                  <a:pt x="743102" y="54737"/>
                </a:lnTo>
                <a:lnTo>
                  <a:pt x="752779" y="57658"/>
                </a:lnTo>
                <a:lnTo>
                  <a:pt x="759625" y="62230"/>
                </a:lnTo>
                <a:lnTo>
                  <a:pt x="763638" y="68453"/>
                </a:lnTo>
                <a:lnTo>
                  <a:pt x="767664" y="74676"/>
                </a:lnTo>
                <a:lnTo>
                  <a:pt x="769670" y="81661"/>
                </a:lnTo>
                <a:lnTo>
                  <a:pt x="769670" y="97155"/>
                </a:lnTo>
                <a:lnTo>
                  <a:pt x="767918" y="103886"/>
                </a:lnTo>
                <a:lnTo>
                  <a:pt x="764425" y="109982"/>
                </a:lnTo>
                <a:lnTo>
                  <a:pt x="760933" y="115951"/>
                </a:lnTo>
                <a:lnTo>
                  <a:pt x="755091" y="120650"/>
                </a:lnTo>
                <a:lnTo>
                  <a:pt x="754090" y="178337"/>
                </a:lnTo>
                <a:lnTo>
                  <a:pt x="766559" y="184111"/>
                </a:lnTo>
                <a:lnTo>
                  <a:pt x="775246" y="192278"/>
                </a:lnTo>
                <a:lnTo>
                  <a:pt x="779881" y="198501"/>
                </a:lnTo>
                <a:lnTo>
                  <a:pt x="782167" y="205740"/>
                </a:lnTo>
                <a:lnTo>
                  <a:pt x="788390" y="148462"/>
                </a:lnTo>
                <a:lnTo>
                  <a:pt x="789755" y="146839"/>
                </a:lnTo>
                <a:lnTo>
                  <a:pt x="801285" y="139257"/>
                </a:lnTo>
                <a:lnTo>
                  <a:pt x="810423" y="130519"/>
                </a:lnTo>
                <a:lnTo>
                  <a:pt x="817219" y="120650"/>
                </a:lnTo>
                <a:lnTo>
                  <a:pt x="821767" y="110435"/>
                </a:lnTo>
                <a:lnTo>
                  <a:pt x="824928" y="98159"/>
                </a:lnTo>
                <a:lnTo>
                  <a:pt x="825982" y="85090"/>
                </a:lnTo>
                <a:lnTo>
                  <a:pt x="825982" y="77724"/>
                </a:lnTo>
                <a:lnTo>
                  <a:pt x="822426" y="63246"/>
                </a:lnTo>
                <a:lnTo>
                  <a:pt x="816584" y="49276"/>
                </a:lnTo>
                <a:lnTo>
                  <a:pt x="803511" y="33458"/>
                </a:lnTo>
                <a:lnTo>
                  <a:pt x="793343" y="25146"/>
                </a:lnTo>
                <a:lnTo>
                  <a:pt x="779370" y="17132"/>
                </a:lnTo>
                <a:lnTo>
                  <a:pt x="766991" y="12319"/>
                </a:lnTo>
                <a:lnTo>
                  <a:pt x="753905" y="8957"/>
                </a:lnTo>
                <a:lnTo>
                  <a:pt x="741838" y="7091"/>
                </a:lnTo>
                <a:lnTo>
                  <a:pt x="728339" y="5965"/>
                </a:lnTo>
                <a:lnTo>
                  <a:pt x="713409" y="5587"/>
                </a:lnTo>
                <a:lnTo>
                  <a:pt x="609600" y="5587"/>
                </a:lnTo>
                <a:lnTo>
                  <a:pt x="609600" y="304292"/>
                </a:lnTo>
                <a:lnTo>
                  <a:pt x="696442" y="304292"/>
                </a:lnTo>
                <a:lnTo>
                  <a:pt x="664298" y="258572"/>
                </a:lnTo>
                <a:lnTo>
                  <a:pt x="664298" y="174371"/>
                </a:lnTo>
                <a:lnTo>
                  <a:pt x="725170" y="174371"/>
                </a:lnTo>
                <a:lnTo>
                  <a:pt x="732612" y="174625"/>
                </a:lnTo>
                <a:lnTo>
                  <a:pt x="740900" y="126034"/>
                </a:lnTo>
                <a:lnTo>
                  <a:pt x="728899" y="127996"/>
                </a:lnTo>
                <a:close/>
              </a:path>
              <a:path w="5998946" h="309880">
                <a:moveTo>
                  <a:pt x="725093" y="303784"/>
                </a:moveTo>
                <a:lnTo>
                  <a:pt x="731050" y="303403"/>
                </a:lnTo>
                <a:lnTo>
                  <a:pt x="736409" y="302895"/>
                </a:lnTo>
                <a:lnTo>
                  <a:pt x="741768" y="302260"/>
                </a:lnTo>
                <a:lnTo>
                  <a:pt x="746645" y="301625"/>
                </a:lnTo>
                <a:lnTo>
                  <a:pt x="755421" y="300228"/>
                </a:lnTo>
                <a:lnTo>
                  <a:pt x="763193" y="298450"/>
                </a:lnTo>
                <a:lnTo>
                  <a:pt x="778236" y="293761"/>
                </a:lnTo>
                <a:lnTo>
                  <a:pt x="789808" y="288721"/>
                </a:lnTo>
                <a:lnTo>
                  <a:pt x="799820" y="282829"/>
                </a:lnTo>
                <a:lnTo>
                  <a:pt x="805305" y="278912"/>
                </a:lnTo>
                <a:lnTo>
                  <a:pt x="815104" y="270434"/>
                </a:lnTo>
                <a:lnTo>
                  <a:pt x="823061" y="261366"/>
                </a:lnTo>
                <a:lnTo>
                  <a:pt x="830783" y="248648"/>
                </a:lnTo>
                <a:lnTo>
                  <a:pt x="835253" y="237109"/>
                </a:lnTo>
                <a:lnTo>
                  <a:pt x="837539" y="228727"/>
                </a:lnTo>
                <a:lnTo>
                  <a:pt x="838682" y="220980"/>
                </a:lnTo>
                <a:lnTo>
                  <a:pt x="838682" y="205232"/>
                </a:lnTo>
                <a:lnTo>
                  <a:pt x="837412" y="197485"/>
                </a:lnTo>
                <a:lnTo>
                  <a:pt x="834999" y="190627"/>
                </a:lnTo>
                <a:lnTo>
                  <a:pt x="832459" y="183769"/>
                </a:lnTo>
                <a:lnTo>
                  <a:pt x="829030" y="177673"/>
                </a:lnTo>
                <a:lnTo>
                  <a:pt x="824712" y="172212"/>
                </a:lnTo>
                <a:lnTo>
                  <a:pt x="820267" y="166751"/>
                </a:lnTo>
                <a:lnTo>
                  <a:pt x="815060" y="162179"/>
                </a:lnTo>
                <a:lnTo>
                  <a:pt x="808837" y="158242"/>
                </a:lnTo>
                <a:lnTo>
                  <a:pt x="802614" y="154178"/>
                </a:lnTo>
                <a:lnTo>
                  <a:pt x="795883" y="151003"/>
                </a:lnTo>
                <a:lnTo>
                  <a:pt x="788390" y="148462"/>
                </a:lnTo>
                <a:lnTo>
                  <a:pt x="782167" y="205740"/>
                </a:lnTo>
                <a:lnTo>
                  <a:pt x="782167" y="218821"/>
                </a:lnTo>
                <a:lnTo>
                  <a:pt x="781532" y="223393"/>
                </a:lnTo>
                <a:lnTo>
                  <a:pt x="780135" y="227584"/>
                </a:lnTo>
                <a:lnTo>
                  <a:pt x="778865" y="231902"/>
                </a:lnTo>
                <a:lnTo>
                  <a:pt x="776592" y="235712"/>
                </a:lnTo>
                <a:lnTo>
                  <a:pt x="773468" y="239268"/>
                </a:lnTo>
                <a:lnTo>
                  <a:pt x="770343" y="242697"/>
                </a:lnTo>
                <a:lnTo>
                  <a:pt x="766241" y="245872"/>
                </a:lnTo>
                <a:lnTo>
                  <a:pt x="761187" y="248539"/>
                </a:lnTo>
                <a:lnTo>
                  <a:pt x="756132" y="251333"/>
                </a:lnTo>
                <a:lnTo>
                  <a:pt x="749808" y="253492"/>
                </a:lnTo>
                <a:lnTo>
                  <a:pt x="742213" y="255143"/>
                </a:lnTo>
                <a:lnTo>
                  <a:pt x="737298" y="256412"/>
                </a:lnTo>
                <a:lnTo>
                  <a:pt x="731418" y="257175"/>
                </a:lnTo>
                <a:lnTo>
                  <a:pt x="724573" y="257683"/>
                </a:lnTo>
                <a:lnTo>
                  <a:pt x="717727" y="258318"/>
                </a:lnTo>
                <a:lnTo>
                  <a:pt x="709549" y="258572"/>
                </a:lnTo>
                <a:lnTo>
                  <a:pt x="664298" y="258572"/>
                </a:lnTo>
                <a:lnTo>
                  <a:pt x="696442" y="304292"/>
                </a:lnTo>
                <a:lnTo>
                  <a:pt x="712000" y="304165"/>
                </a:lnTo>
                <a:lnTo>
                  <a:pt x="718553" y="303911"/>
                </a:lnTo>
                <a:lnTo>
                  <a:pt x="725093" y="303784"/>
                </a:lnTo>
                <a:close/>
              </a:path>
              <a:path w="5998946" h="309880">
                <a:moveTo>
                  <a:pt x="732612" y="174625"/>
                </a:moveTo>
                <a:lnTo>
                  <a:pt x="738416" y="175260"/>
                </a:lnTo>
                <a:lnTo>
                  <a:pt x="744220" y="175895"/>
                </a:lnTo>
                <a:lnTo>
                  <a:pt x="749287" y="176784"/>
                </a:lnTo>
                <a:lnTo>
                  <a:pt x="753592" y="178181"/>
                </a:lnTo>
                <a:lnTo>
                  <a:pt x="754090" y="178337"/>
                </a:lnTo>
                <a:lnTo>
                  <a:pt x="755091" y="120650"/>
                </a:lnTo>
                <a:lnTo>
                  <a:pt x="746899" y="124079"/>
                </a:lnTo>
                <a:lnTo>
                  <a:pt x="740900" y="126034"/>
                </a:lnTo>
                <a:lnTo>
                  <a:pt x="732612" y="174625"/>
                </a:lnTo>
                <a:close/>
              </a:path>
              <a:path w="5998946" h="309880">
                <a:moveTo>
                  <a:pt x="5852007" y="258572"/>
                </a:moveTo>
                <a:lnTo>
                  <a:pt x="5852007" y="174371"/>
                </a:lnTo>
                <a:lnTo>
                  <a:pt x="5971260" y="174371"/>
                </a:lnTo>
                <a:lnTo>
                  <a:pt x="5971260" y="128651"/>
                </a:lnTo>
                <a:lnTo>
                  <a:pt x="5852007" y="128651"/>
                </a:lnTo>
                <a:lnTo>
                  <a:pt x="5852007" y="51308"/>
                </a:lnTo>
                <a:lnTo>
                  <a:pt x="5990818" y="51308"/>
                </a:lnTo>
                <a:lnTo>
                  <a:pt x="5990818" y="5587"/>
                </a:lnTo>
                <a:lnTo>
                  <a:pt x="5797270" y="5587"/>
                </a:lnTo>
                <a:lnTo>
                  <a:pt x="5797270" y="304292"/>
                </a:lnTo>
                <a:lnTo>
                  <a:pt x="5998946" y="304292"/>
                </a:lnTo>
                <a:lnTo>
                  <a:pt x="5998946" y="258572"/>
                </a:lnTo>
                <a:lnTo>
                  <a:pt x="5852007" y="258572"/>
                </a:lnTo>
                <a:close/>
              </a:path>
              <a:path w="5998946" h="309880">
                <a:moveTo>
                  <a:pt x="5256123" y="304292"/>
                </a:moveTo>
                <a:lnTo>
                  <a:pt x="5256094" y="162444"/>
                </a:lnTo>
                <a:lnTo>
                  <a:pt x="5255951" y="152121"/>
                </a:lnTo>
                <a:lnTo>
                  <a:pt x="5255689" y="140687"/>
                </a:lnTo>
                <a:lnTo>
                  <a:pt x="5255309" y="128148"/>
                </a:lnTo>
                <a:lnTo>
                  <a:pt x="5254810" y="114508"/>
                </a:lnTo>
                <a:lnTo>
                  <a:pt x="5254192" y="99772"/>
                </a:lnTo>
                <a:lnTo>
                  <a:pt x="5253456" y="83947"/>
                </a:lnTo>
                <a:lnTo>
                  <a:pt x="5254726" y="83947"/>
                </a:lnTo>
                <a:lnTo>
                  <a:pt x="5260053" y="92953"/>
                </a:lnTo>
                <a:lnTo>
                  <a:pt x="5267089" y="104632"/>
                </a:lnTo>
                <a:lnTo>
                  <a:pt x="5274054" y="115939"/>
                </a:lnTo>
                <a:lnTo>
                  <a:pt x="5280952" y="126868"/>
                </a:lnTo>
                <a:lnTo>
                  <a:pt x="5287786" y="137417"/>
                </a:lnTo>
                <a:lnTo>
                  <a:pt x="5294560" y="147583"/>
                </a:lnTo>
                <a:lnTo>
                  <a:pt x="5301277" y="157362"/>
                </a:lnTo>
                <a:lnTo>
                  <a:pt x="5307939" y="166751"/>
                </a:lnTo>
                <a:lnTo>
                  <a:pt x="5405221" y="304292"/>
                </a:lnTo>
                <a:lnTo>
                  <a:pt x="5462625" y="304292"/>
                </a:lnTo>
                <a:lnTo>
                  <a:pt x="5462625" y="5587"/>
                </a:lnTo>
                <a:lnTo>
                  <a:pt x="5407888" y="5587"/>
                </a:lnTo>
                <a:lnTo>
                  <a:pt x="5407916" y="146623"/>
                </a:lnTo>
                <a:lnTo>
                  <a:pt x="5408318" y="167311"/>
                </a:lnTo>
                <a:lnTo>
                  <a:pt x="5408698" y="179771"/>
                </a:lnTo>
                <a:lnTo>
                  <a:pt x="5409198" y="193649"/>
                </a:lnTo>
                <a:lnTo>
                  <a:pt x="5409817" y="208950"/>
                </a:lnTo>
                <a:lnTo>
                  <a:pt x="5410555" y="225679"/>
                </a:lnTo>
                <a:lnTo>
                  <a:pt x="5409285" y="225679"/>
                </a:lnTo>
                <a:lnTo>
                  <a:pt x="5400204" y="210213"/>
                </a:lnTo>
                <a:lnTo>
                  <a:pt x="5394033" y="200149"/>
                </a:lnTo>
                <a:lnTo>
                  <a:pt x="5387450" y="189725"/>
                </a:lnTo>
                <a:lnTo>
                  <a:pt x="5380453" y="178940"/>
                </a:lnTo>
                <a:lnTo>
                  <a:pt x="5373041" y="167791"/>
                </a:lnTo>
                <a:lnTo>
                  <a:pt x="5365210" y="156278"/>
                </a:lnTo>
                <a:lnTo>
                  <a:pt x="5356961" y="144399"/>
                </a:lnTo>
                <a:lnTo>
                  <a:pt x="5258790" y="5587"/>
                </a:lnTo>
                <a:lnTo>
                  <a:pt x="5201386" y="5587"/>
                </a:lnTo>
                <a:lnTo>
                  <a:pt x="5201386" y="304292"/>
                </a:lnTo>
                <a:lnTo>
                  <a:pt x="5256123" y="304292"/>
                </a:lnTo>
                <a:close/>
              </a:path>
              <a:path w="5998946" h="309880">
                <a:moveTo>
                  <a:pt x="4997043" y="258572"/>
                </a:moveTo>
                <a:lnTo>
                  <a:pt x="4997043" y="174371"/>
                </a:lnTo>
                <a:lnTo>
                  <a:pt x="5116296" y="174371"/>
                </a:lnTo>
                <a:lnTo>
                  <a:pt x="5116296" y="128651"/>
                </a:lnTo>
                <a:lnTo>
                  <a:pt x="4997043" y="128651"/>
                </a:lnTo>
                <a:lnTo>
                  <a:pt x="4997043" y="51308"/>
                </a:lnTo>
                <a:lnTo>
                  <a:pt x="5135854" y="51308"/>
                </a:lnTo>
                <a:lnTo>
                  <a:pt x="5135854" y="5587"/>
                </a:lnTo>
                <a:lnTo>
                  <a:pt x="4942306" y="5587"/>
                </a:lnTo>
                <a:lnTo>
                  <a:pt x="4942306" y="304292"/>
                </a:lnTo>
                <a:lnTo>
                  <a:pt x="5143982" y="304292"/>
                </a:lnTo>
                <a:lnTo>
                  <a:pt x="5143982" y="258572"/>
                </a:lnTo>
                <a:lnTo>
                  <a:pt x="4997043" y="258572"/>
                </a:lnTo>
                <a:close/>
              </a:path>
              <a:path w="5998946" h="309880">
                <a:moveTo>
                  <a:pt x="4549114" y="5587"/>
                </a:moveTo>
                <a:lnTo>
                  <a:pt x="4549114" y="304292"/>
                </a:lnTo>
                <a:lnTo>
                  <a:pt x="4603851" y="304292"/>
                </a:lnTo>
                <a:lnTo>
                  <a:pt x="4603851" y="5587"/>
                </a:lnTo>
                <a:lnTo>
                  <a:pt x="4549114" y="5587"/>
                </a:lnTo>
                <a:close/>
              </a:path>
              <a:path w="5998946" h="309880">
                <a:moveTo>
                  <a:pt x="4409107" y="10433"/>
                </a:moveTo>
                <a:lnTo>
                  <a:pt x="4395444" y="8128"/>
                </a:lnTo>
                <a:lnTo>
                  <a:pt x="4391820" y="7689"/>
                </a:lnTo>
                <a:lnTo>
                  <a:pt x="4379616" y="6535"/>
                </a:lnTo>
                <a:lnTo>
                  <a:pt x="4366854" y="5828"/>
                </a:lnTo>
                <a:lnTo>
                  <a:pt x="4356455" y="51308"/>
                </a:lnTo>
                <a:lnTo>
                  <a:pt x="4360940" y="51340"/>
                </a:lnTo>
                <a:lnTo>
                  <a:pt x="4374348" y="51895"/>
                </a:lnTo>
                <a:lnTo>
                  <a:pt x="4385665" y="53086"/>
                </a:lnTo>
                <a:lnTo>
                  <a:pt x="4393539" y="54102"/>
                </a:lnTo>
                <a:lnTo>
                  <a:pt x="4400016" y="55880"/>
                </a:lnTo>
                <a:lnTo>
                  <a:pt x="4405223" y="58293"/>
                </a:lnTo>
                <a:lnTo>
                  <a:pt x="4413351" y="61849"/>
                </a:lnTo>
                <a:lnTo>
                  <a:pt x="4419066" y="66675"/>
                </a:lnTo>
                <a:lnTo>
                  <a:pt x="4422368" y="72898"/>
                </a:lnTo>
                <a:lnTo>
                  <a:pt x="4425670" y="79121"/>
                </a:lnTo>
                <a:lnTo>
                  <a:pt x="4427448" y="86233"/>
                </a:lnTo>
                <a:lnTo>
                  <a:pt x="4427447" y="94585"/>
                </a:lnTo>
                <a:lnTo>
                  <a:pt x="4425788" y="107644"/>
                </a:lnTo>
                <a:lnTo>
                  <a:pt x="4425680" y="176289"/>
                </a:lnTo>
                <a:lnTo>
                  <a:pt x="4438177" y="170694"/>
                </a:lnTo>
                <a:lnTo>
                  <a:pt x="4449110" y="164166"/>
                </a:lnTo>
                <a:lnTo>
                  <a:pt x="4458485" y="156711"/>
                </a:lnTo>
                <a:lnTo>
                  <a:pt x="4466310" y="148336"/>
                </a:lnTo>
                <a:lnTo>
                  <a:pt x="4475521" y="133658"/>
                </a:lnTo>
                <a:lnTo>
                  <a:pt x="4480005" y="121887"/>
                </a:lnTo>
                <a:lnTo>
                  <a:pt x="4482689" y="109127"/>
                </a:lnTo>
                <a:lnTo>
                  <a:pt x="4483582" y="95377"/>
                </a:lnTo>
                <a:lnTo>
                  <a:pt x="4483578" y="94390"/>
                </a:lnTo>
                <a:lnTo>
                  <a:pt x="4482609" y="80367"/>
                </a:lnTo>
                <a:lnTo>
                  <a:pt x="4479924" y="67566"/>
                </a:lnTo>
                <a:lnTo>
                  <a:pt x="4475510" y="56009"/>
                </a:lnTo>
                <a:lnTo>
                  <a:pt x="4469358" y="45720"/>
                </a:lnTo>
                <a:lnTo>
                  <a:pt x="4461649" y="36626"/>
                </a:lnTo>
                <a:lnTo>
                  <a:pt x="4452191" y="28480"/>
                </a:lnTo>
                <a:lnTo>
                  <a:pt x="4441210" y="21567"/>
                </a:lnTo>
                <a:lnTo>
                  <a:pt x="4428718" y="15875"/>
                </a:lnTo>
                <a:lnTo>
                  <a:pt x="4421230" y="13409"/>
                </a:lnTo>
                <a:lnTo>
                  <a:pt x="4409107" y="10433"/>
                </a:lnTo>
                <a:close/>
              </a:path>
              <a:path w="5998946" h="309880">
                <a:moveTo>
                  <a:pt x="4353534" y="5587"/>
                </a:moveTo>
                <a:lnTo>
                  <a:pt x="4262602" y="5587"/>
                </a:lnTo>
                <a:lnTo>
                  <a:pt x="4262602" y="304292"/>
                </a:lnTo>
                <a:lnTo>
                  <a:pt x="4317339" y="304292"/>
                </a:lnTo>
                <a:lnTo>
                  <a:pt x="4317339" y="188595"/>
                </a:lnTo>
                <a:lnTo>
                  <a:pt x="4354804" y="188595"/>
                </a:lnTo>
                <a:lnTo>
                  <a:pt x="4436084" y="304292"/>
                </a:lnTo>
                <a:lnTo>
                  <a:pt x="4501743" y="304292"/>
                </a:lnTo>
                <a:lnTo>
                  <a:pt x="4412843" y="181483"/>
                </a:lnTo>
                <a:lnTo>
                  <a:pt x="4412843" y="180594"/>
                </a:lnTo>
                <a:lnTo>
                  <a:pt x="4425680" y="176289"/>
                </a:lnTo>
                <a:lnTo>
                  <a:pt x="4425788" y="107644"/>
                </a:lnTo>
                <a:lnTo>
                  <a:pt x="4420971" y="119126"/>
                </a:lnTo>
                <a:lnTo>
                  <a:pt x="4419482" y="121433"/>
                </a:lnTo>
                <a:lnTo>
                  <a:pt x="4410840" y="129738"/>
                </a:lnTo>
                <a:lnTo>
                  <a:pt x="4398111" y="136144"/>
                </a:lnTo>
                <a:lnTo>
                  <a:pt x="4392142" y="138430"/>
                </a:lnTo>
                <a:lnTo>
                  <a:pt x="4384903" y="140081"/>
                </a:lnTo>
                <a:lnTo>
                  <a:pt x="4376140" y="141224"/>
                </a:lnTo>
                <a:lnTo>
                  <a:pt x="4370686" y="141837"/>
                </a:lnTo>
                <a:lnTo>
                  <a:pt x="4358438" y="142623"/>
                </a:lnTo>
                <a:lnTo>
                  <a:pt x="4344390" y="142875"/>
                </a:lnTo>
                <a:lnTo>
                  <a:pt x="4317339" y="142875"/>
                </a:lnTo>
                <a:lnTo>
                  <a:pt x="4317339" y="51308"/>
                </a:lnTo>
                <a:lnTo>
                  <a:pt x="4356455" y="51308"/>
                </a:lnTo>
                <a:lnTo>
                  <a:pt x="4366854" y="5828"/>
                </a:lnTo>
                <a:lnTo>
                  <a:pt x="4353534" y="5587"/>
                </a:lnTo>
                <a:close/>
              </a:path>
              <a:path w="5998946" h="309880">
                <a:moveTo>
                  <a:pt x="4122595" y="10433"/>
                </a:moveTo>
                <a:lnTo>
                  <a:pt x="4108932" y="8128"/>
                </a:lnTo>
                <a:lnTo>
                  <a:pt x="4105308" y="7689"/>
                </a:lnTo>
                <a:lnTo>
                  <a:pt x="4093104" y="6535"/>
                </a:lnTo>
                <a:lnTo>
                  <a:pt x="4080342" y="5828"/>
                </a:lnTo>
                <a:lnTo>
                  <a:pt x="4069943" y="51308"/>
                </a:lnTo>
                <a:lnTo>
                  <a:pt x="4074428" y="51340"/>
                </a:lnTo>
                <a:lnTo>
                  <a:pt x="4087836" y="51895"/>
                </a:lnTo>
                <a:lnTo>
                  <a:pt x="4099153" y="53086"/>
                </a:lnTo>
                <a:lnTo>
                  <a:pt x="4107027" y="54102"/>
                </a:lnTo>
                <a:lnTo>
                  <a:pt x="4113504" y="55880"/>
                </a:lnTo>
                <a:lnTo>
                  <a:pt x="4118711" y="58293"/>
                </a:lnTo>
                <a:lnTo>
                  <a:pt x="4126839" y="61849"/>
                </a:lnTo>
                <a:lnTo>
                  <a:pt x="4132554" y="66675"/>
                </a:lnTo>
                <a:lnTo>
                  <a:pt x="4135856" y="72898"/>
                </a:lnTo>
                <a:lnTo>
                  <a:pt x="4139158" y="79121"/>
                </a:lnTo>
                <a:lnTo>
                  <a:pt x="4140936" y="86233"/>
                </a:lnTo>
                <a:lnTo>
                  <a:pt x="4140935" y="94585"/>
                </a:lnTo>
                <a:lnTo>
                  <a:pt x="4139276" y="107644"/>
                </a:lnTo>
                <a:lnTo>
                  <a:pt x="4139168" y="176289"/>
                </a:lnTo>
                <a:lnTo>
                  <a:pt x="4151665" y="170694"/>
                </a:lnTo>
                <a:lnTo>
                  <a:pt x="4162598" y="164166"/>
                </a:lnTo>
                <a:lnTo>
                  <a:pt x="4171973" y="156711"/>
                </a:lnTo>
                <a:lnTo>
                  <a:pt x="4179798" y="148336"/>
                </a:lnTo>
                <a:lnTo>
                  <a:pt x="4189009" y="133658"/>
                </a:lnTo>
                <a:lnTo>
                  <a:pt x="4193493" y="121887"/>
                </a:lnTo>
                <a:lnTo>
                  <a:pt x="4196177" y="109127"/>
                </a:lnTo>
                <a:lnTo>
                  <a:pt x="4197070" y="95377"/>
                </a:lnTo>
                <a:lnTo>
                  <a:pt x="4197066" y="94390"/>
                </a:lnTo>
                <a:lnTo>
                  <a:pt x="4196097" y="80367"/>
                </a:lnTo>
                <a:lnTo>
                  <a:pt x="4193412" y="67566"/>
                </a:lnTo>
                <a:lnTo>
                  <a:pt x="4188998" y="56009"/>
                </a:lnTo>
                <a:lnTo>
                  <a:pt x="4182846" y="45720"/>
                </a:lnTo>
                <a:lnTo>
                  <a:pt x="4175137" y="36626"/>
                </a:lnTo>
                <a:lnTo>
                  <a:pt x="4165679" y="28480"/>
                </a:lnTo>
                <a:lnTo>
                  <a:pt x="4154698" y="21567"/>
                </a:lnTo>
                <a:lnTo>
                  <a:pt x="4142206" y="15875"/>
                </a:lnTo>
                <a:lnTo>
                  <a:pt x="4134718" y="13409"/>
                </a:lnTo>
                <a:lnTo>
                  <a:pt x="4122595" y="10433"/>
                </a:lnTo>
                <a:close/>
              </a:path>
              <a:path w="5998946" h="309880">
                <a:moveTo>
                  <a:pt x="4067022" y="5587"/>
                </a:moveTo>
                <a:lnTo>
                  <a:pt x="3976090" y="5587"/>
                </a:lnTo>
                <a:lnTo>
                  <a:pt x="3976090" y="304292"/>
                </a:lnTo>
                <a:lnTo>
                  <a:pt x="4030827" y="304292"/>
                </a:lnTo>
                <a:lnTo>
                  <a:pt x="4030827" y="188595"/>
                </a:lnTo>
                <a:lnTo>
                  <a:pt x="4068292" y="188595"/>
                </a:lnTo>
                <a:lnTo>
                  <a:pt x="4149572" y="304292"/>
                </a:lnTo>
                <a:lnTo>
                  <a:pt x="4215231" y="304292"/>
                </a:lnTo>
                <a:lnTo>
                  <a:pt x="4126331" y="181483"/>
                </a:lnTo>
                <a:lnTo>
                  <a:pt x="4126331" y="180594"/>
                </a:lnTo>
                <a:lnTo>
                  <a:pt x="4139168" y="176289"/>
                </a:lnTo>
                <a:lnTo>
                  <a:pt x="4139276" y="107644"/>
                </a:lnTo>
                <a:lnTo>
                  <a:pt x="4134459" y="119126"/>
                </a:lnTo>
                <a:lnTo>
                  <a:pt x="4132970" y="121433"/>
                </a:lnTo>
                <a:lnTo>
                  <a:pt x="4124328" y="129738"/>
                </a:lnTo>
                <a:lnTo>
                  <a:pt x="4111599" y="136144"/>
                </a:lnTo>
                <a:lnTo>
                  <a:pt x="4105630" y="138430"/>
                </a:lnTo>
                <a:lnTo>
                  <a:pt x="4098391" y="140081"/>
                </a:lnTo>
                <a:lnTo>
                  <a:pt x="4089628" y="141224"/>
                </a:lnTo>
                <a:lnTo>
                  <a:pt x="4084174" y="141837"/>
                </a:lnTo>
                <a:lnTo>
                  <a:pt x="4071926" y="142623"/>
                </a:lnTo>
                <a:lnTo>
                  <a:pt x="4057878" y="142875"/>
                </a:lnTo>
                <a:lnTo>
                  <a:pt x="4030827" y="142875"/>
                </a:lnTo>
                <a:lnTo>
                  <a:pt x="4030827" y="51308"/>
                </a:lnTo>
                <a:lnTo>
                  <a:pt x="4069943" y="51308"/>
                </a:lnTo>
                <a:lnTo>
                  <a:pt x="4080342" y="5828"/>
                </a:lnTo>
                <a:lnTo>
                  <a:pt x="4067022" y="5587"/>
                </a:lnTo>
                <a:close/>
              </a:path>
              <a:path w="5998946" h="309880">
                <a:moveTo>
                  <a:pt x="3790162" y="77470"/>
                </a:moveTo>
                <a:lnTo>
                  <a:pt x="3791051" y="77470"/>
                </a:lnTo>
                <a:lnTo>
                  <a:pt x="3793684" y="85207"/>
                </a:lnTo>
                <a:lnTo>
                  <a:pt x="3798341" y="98714"/>
                </a:lnTo>
                <a:lnTo>
                  <a:pt x="3802829" y="111519"/>
                </a:lnTo>
                <a:lnTo>
                  <a:pt x="3807144" y="123627"/>
                </a:lnTo>
                <a:lnTo>
                  <a:pt x="3811279" y="135045"/>
                </a:lnTo>
                <a:lnTo>
                  <a:pt x="3815230" y="145777"/>
                </a:lnTo>
                <a:lnTo>
                  <a:pt x="3818991" y="155829"/>
                </a:lnTo>
                <a:lnTo>
                  <a:pt x="3829278" y="182372"/>
                </a:lnTo>
                <a:lnTo>
                  <a:pt x="3752062" y="182372"/>
                </a:lnTo>
                <a:lnTo>
                  <a:pt x="3734409" y="228219"/>
                </a:lnTo>
                <a:lnTo>
                  <a:pt x="3846931" y="228219"/>
                </a:lnTo>
                <a:lnTo>
                  <a:pt x="3876141" y="304292"/>
                </a:lnTo>
                <a:lnTo>
                  <a:pt x="3933926" y="304292"/>
                </a:lnTo>
                <a:lnTo>
                  <a:pt x="3815435" y="5587"/>
                </a:lnTo>
                <a:lnTo>
                  <a:pt x="3765397" y="5587"/>
                </a:lnTo>
                <a:lnTo>
                  <a:pt x="3768256" y="140075"/>
                </a:lnTo>
                <a:lnTo>
                  <a:pt x="3772334" y="128991"/>
                </a:lnTo>
                <a:lnTo>
                  <a:pt x="3776561" y="117185"/>
                </a:lnTo>
                <a:lnTo>
                  <a:pt x="3780939" y="104662"/>
                </a:lnTo>
                <a:lnTo>
                  <a:pt x="3785472" y="91422"/>
                </a:lnTo>
                <a:lnTo>
                  <a:pt x="3790162" y="77470"/>
                </a:lnTo>
                <a:close/>
              </a:path>
              <a:path w="5998946" h="309880">
                <a:moveTo>
                  <a:pt x="3765397" y="5587"/>
                </a:moveTo>
                <a:lnTo>
                  <a:pt x="3646906" y="304292"/>
                </a:lnTo>
                <a:lnTo>
                  <a:pt x="3705199" y="304292"/>
                </a:lnTo>
                <a:lnTo>
                  <a:pt x="3734409" y="228219"/>
                </a:lnTo>
                <a:lnTo>
                  <a:pt x="3752062" y="182372"/>
                </a:lnTo>
                <a:lnTo>
                  <a:pt x="3762222" y="155829"/>
                </a:lnTo>
                <a:lnTo>
                  <a:pt x="3764325" y="150435"/>
                </a:lnTo>
                <a:lnTo>
                  <a:pt x="3768256" y="140075"/>
                </a:lnTo>
                <a:lnTo>
                  <a:pt x="3765397" y="5587"/>
                </a:lnTo>
                <a:close/>
              </a:path>
              <a:path w="5998946" h="309880">
                <a:moveTo>
                  <a:pt x="3507079" y="304292"/>
                </a:moveTo>
                <a:lnTo>
                  <a:pt x="3561816" y="304292"/>
                </a:lnTo>
                <a:lnTo>
                  <a:pt x="3561816" y="51308"/>
                </a:lnTo>
                <a:lnTo>
                  <a:pt x="3657955" y="51308"/>
                </a:lnTo>
                <a:lnTo>
                  <a:pt x="3657955" y="5587"/>
                </a:lnTo>
                <a:lnTo>
                  <a:pt x="3410686" y="5587"/>
                </a:lnTo>
                <a:lnTo>
                  <a:pt x="3410686" y="51308"/>
                </a:lnTo>
                <a:lnTo>
                  <a:pt x="3507079" y="51308"/>
                </a:lnTo>
                <a:lnTo>
                  <a:pt x="3507079" y="304292"/>
                </a:lnTo>
                <a:close/>
              </a:path>
              <a:path w="5998946" h="309880">
                <a:moveTo>
                  <a:pt x="2218791" y="304292"/>
                </a:moveTo>
                <a:lnTo>
                  <a:pt x="2218762" y="162444"/>
                </a:lnTo>
                <a:lnTo>
                  <a:pt x="2218619" y="152121"/>
                </a:lnTo>
                <a:lnTo>
                  <a:pt x="2218357" y="140687"/>
                </a:lnTo>
                <a:lnTo>
                  <a:pt x="2217977" y="128148"/>
                </a:lnTo>
                <a:lnTo>
                  <a:pt x="2217478" y="114508"/>
                </a:lnTo>
                <a:lnTo>
                  <a:pt x="2216860" y="99772"/>
                </a:lnTo>
                <a:lnTo>
                  <a:pt x="2216124" y="83947"/>
                </a:lnTo>
                <a:lnTo>
                  <a:pt x="2217394" y="83947"/>
                </a:lnTo>
                <a:lnTo>
                  <a:pt x="2222721" y="92953"/>
                </a:lnTo>
                <a:lnTo>
                  <a:pt x="2229757" y="104632"/>
                </a:lnTo>
                <a:lnTo>
                  <a:pt x="2236722" y="115939"/>
                </a:lnTo>
                <a:lnTo>
                  <a:pt x="2243620" y="126868"/>
                </a:lnTo>
                <a:lnTo>
                  <a:pt x="2250454" y="137417"/>
                </a:lnTo>
                <a:lnTo>
                  <a:pt x="2257228" y="147583"/>
                </a:lnTo>
                <a:lnTo>
                  <a:pt x="2263945" y="157362"/>
                </a:lnTo>
                <a:lnTo>
                  <a:pt x="2270607" y="166751"/>
                </a:lnTo>
                <a:lnTo>
                  <a:pt x="2367889" y="304292"/>
                </a:lnTo>
                <a:lnTo>
                  <a:pt x="2425293" y="304292"/>
                </a:lnTo>
                <a:lnTo>
                  <a:pt x="2425293" y="5587"/>
                </a:lnTo>
                <a:lnTo>
                  <a:pt x="2370556" y="5587"/>
                </a:lnTo>
                <a:lnTo>
                  <a:pt x="2370584" y="146623"/>
                </a:lnTo>
                <a:lnTo>
                  <a:pt x="2370986" y="167311"/>
                </a:lnTo>
                <a:lnTo>
                  <a:pt x="2371366" y="179771"/>
                </a:lnTo>
                <a:lnTo>
                  <a:pt x="2371866" y="193649"/>
                </a:lnTo>
                <a:lnTo>
                  <a:pt x="2372485" y="208950"/>
                </a:lnTo>
                <a:lnTo>
                  <a:pt x="2373223" y="225679"/>
                </a:lnTo>
                <a:lnTo>
                  <a:pt x="2371953" y="225679"/>
                </a:lnTo>
                <a:lnTo>
                  <a:pt x="2362872" y="210213"/>
                </a:lnTo>
                <a:lnTo>
                  <a:pt x="2356701" y="200149"/>
                </a:lnTo>
                <a:lnTo>
                  <a:pt x="2350118" y="189725"/>
                </a:lnTo>
                <a:lnTo>
                  <a:pt x="2343121" y="178940"/>
                </a:lnTo>
                <a:lnTo>
                  <a:pt x="2335709" y="167791"/>
                </a:lnTo>
                <a:lnTo>
                  <a:pt x="2327878" y="156278"/>
                </a:lnTo>
                <a:lnTo>
                  <a:pt x="2319629" y="144399"/>
                </a:lnTo>
                <a:lnTo>
                  <a:pt x="2221458" y="5587"/>
                </a:lnTo>
                <a:lnTo>
                  <a:pt x="2164054" y="5587"/>
                </a:lnTo>
                <a:lnTo>
                  <a:pt x="2164054" y="304292"/>
                </a:lnTo>
                <a:lnTo>
                  <a:pt x="2218791" y="304292"/>
                </a:lnTo>
                <a:close/>
              </a:path>
              <a:path w="5998946" h="309880">
                <a:moveTo>
                  <a:pt x="1702282" y="5587"/>
                </a:moveTo>
                <a:lnTo>
                  <a:pt x="1702282" y="304292"/>
                </a:lnTo>
                <a:lnTo>
                  <a:pt x="1757019" y="304292"/>
                </a:lnTo>
                <a:lnTo>
                  <a:pt x="1757019" y="5587"/>
                </a:lnTo>
                <a:lnTo>
                  <a:pt x="1702282" y="5587"/>
                </a:lnTo>
                <a:close/>
              </a:path>
              <a:path w="5998946" h="309880">
                <a:moveTo>
                  <a:pt x="1254226" y="77470"/>
                </a:moveTo>
                <a:lnTo>
                  <a:pt x="1255115" y="77470"/>
                </a:lnTo>
                <a:lnTo>
                  <a:pt x="1257748" y="85207"/>
                </a:lnTo>
                <a:lnTo>
                  <a:pt x="1262405" y="98714"/>
                </a:lnTo>
                <a:lnTo>
                  <a:pt x="1266893" y="111519"/>
                </a:lnTo>
                <a:lnTo>
                  <a:pt x="1271208" y="123627"/>
                </a:lnTo>
                <a:lnTo>
                  <a:pt x="1275343" y="135045"/>
                </a:lnTo>
                <a:lnTo>
                  <a:pt x="1279294" y="145777"/>
                </a:lnTo>
                <a:lnTo>
                  <a:pt x="1283055" y="155829"/>
                </a:lnTo>
                <a:lnTo>
                  <a:pt x="1293342" y="182372"/>
                </a:lnTo>
                <a:lnTo>
                  <a:pt x="1216126" y="182372"/>
                </a:lnTo>
                <a:lnTo>
                  <a:pt x="1198473" y="228219"/>
                </a:lnTo>
                <a:lnTo>
                  <a:pt x="1310995" y="228219"/>
                </a:lnTo>
                <a:lnTo>
                  <a:pt x="1340205" y="304292"/>
                </a:lnTo>
                <a:lnTo>
                  <a:pt x="1397990" y="304292"/>
                </a:lnTo>
                <a:lnTo>
                  <a:pt x="1279499" y="5587"/>
                </a:lnTo>
                <a:lnTo>
                  <a:pt x="1229461" y="5587"/>
                </a:lnTo>
                <a:lnTo>
                  <a:pt x="1232320" y="140075"/>
                </a:lnTo>
                <a:lnTo>
                  <a:pt x="1236398" y="128991"/>
                </a:lnTo>
                <a:lnTo>
                  <a:pt x="1240625" y="117185"/>
                </a:lnTo>
                <a:lnTo>
                  <a:pt x="1245003" y="104662"/>
                </a:lnTo>
                <a:lnTo>
                  <a:pt x="1249536" y="91422"/>
                </a:lnTo>
                <a:lnTo>
                  <a:pt x="1254226" y="77470"/>
                </a:lnTo>
                <a:close/>
              </a:path>
              <a:path w="5998946" h="309880">
                <a:moveTo>
                  <a:pt x="1229461" y="5587"/>
                </a:moveTo>
                <a:lnTo>
                  <a:pt x="1110970" y="304292"/>
                </a:lnTo>
                <a:lnTo>
                  <a:pt x="1169263" y="304292"/>
                </a:lnTo>
                <a:lnTo>
                  <a:pt x="1198473" y="228219"/>
                </a:lnTo>
                <a:lnTo>
                  <a:pt x="1216126" y="182372"/>
                </a:lnTo>
                <a:lnTo>
                  <a:pt x="1226286" y="155829"/>
                </a:lnTo>
                <a:lnTo>
                  <a:pt x="1228389" y="150435"/>
                </a:lnTo>
                <a:lnTo>
                  <a:pt x="1232320" y="140075"/>
                </a:lnTo>
                <a:lnTo>
                  <a:pt x="1229461" y="5587"/>
                </a:lnTo>
                <a:close/>
              </a:path>
              <a:path w="5998946" h="309880">
                <a:moveTo>
                  <a:pt x="949299" y="258572"/>
                </a:moveTo>
                <a:lnTo>
                  <a:pt x="949299" y="5587"/>
                </a:lnTo>
                <a:lnTo>
                  <a:pt x="894562" y="5587"/>
                </a:lnTo>
                <a:lnTo>
                  <a:pt x="894562" y="304292"/>
                </a:lnTo>
                <a:lnTo>
                  <a:pt x="1088999" y="304292"/>
                </a:lnTo>
                <a:lnTo>
                  <a:pt x="1088999" y="258572"/>
                </a:lnTo>
                <a:lnTo>
                  <a:pt x="949299" y="258572"/>
                </a:lnTo>
                <a:close/>
              </a:path>
              <a:path w="5998946" h="309880">
                <a:moveTo>
                  <a:pt x="160122" y="175271"/>
                </a:moveTo>
                <a:lnTo>
                  <a:pt x="171396" y="169917"/>
                </a:lnTo>
                <a:lnTo>
                  <a:pt x="181508" y="163703"/>
                </a:lnTo>
                <a:lnTo>
                  <a:pt x="192661" y="154421"/>
                </a:lnTo>
                <a:lnTo>
                  <a:pt x="200998" y="144872"/>
                </a:lnTo>
                <a:lnTo>
                  <a:pt x="207619" y="134239"/>
                </a:lnTo>
                <a:lnTo>
                  <a:pt x="212926" y="121157"/>
                </a:lnTo>
                <a:lnTo>
                  <a:pt x="215642" y="108690"/>
                </a:lnTo>
                <a:lnTo>
                  <a:pt x="216547" y="95377"/>
                </a:lnTo>
                <a:lnTo>
                  <a:pt x="216456" y="90719"/>
                </a:lnTo>
                <a:lnTo>
                  <a:pt x="215005" y="76994"/>
                </a:lnTo>
                <a:lnTo>
                  <a:pt x="211784" y="64480"/>
                </a:lnTo>
                <a:lnTo>
                  <a:pt x="206791" y="53170"/>
                </a:lnTo>
                <a:lnTo>
                  <a:pt x="200025" y="43053"/>
                </a:lnTo>
                <a:lnTo>
                  <a:pt x="188156" y="31222"/>
                </a:lnTo>
                <a:lnTo>
                  <a:pt x="177874" y="24061"/>
                </a:lnTo>
                <a:lnTo>
                  <a:pt x="166133" y="18050"/>
                </a:lnTo>
                <a:lnTo>
                  <a:pt x="152933" y="13208"/>
                </a:lnTo>
                <a:lnTo>
                  <a:pt x="137324" y="9488"/>
                </a:lnTo>
                <a:lnTo>
                  <a:pt x="124015" y="7493"/>
                </a:lnTo>
                <a:lnTo>
                  <a:pt x="112759" y="6444"/>
                </a:lnTo>
                <a:lnTo>
                  <a:pt x="100083" y="5802"/>
                </a:lnTo>
                <a:lnTo>
                  <a:pt x="86182" y="5587"/>
                </a:lnTo>
                <a:lnTo>
                  <a:pt x="54698" y="51308"/>
                </a:lnTo>
                <a:lnTo>
                  <a:pt x="88858" y="51323"/>
                </a:lnTo>
                <a:lnTo>
                  <a:pt x="102362" y="51727"/>
                </a:lnTo>
                <a:lnTo>
                  <a:pt x="113753" y="52578"/>
                </a:lnTo>
                <a:lnTo>
                  <a:pt x="121412" y="53467"/>
                </a:lnTo>
                <a:lnTo>
                  <a:pt x="127850" y="54737"/>
                </a:lnTo>
                <a:lnTo>
                  <a:pt x="133057" y="56515"/>
                </a:lnTo>
                <a:lnTo>
                  <a:pt x="145937" y="63023"/>
                </a:lnTo>
                <a:lnTo>
                  <a:pt x="154038" y="71501"/>
                </a:lnTo>
                <a:lnTo>
                  <a:pt x="158064" y="77851"/>
                </a:lnTo>
                <a:lnTo>
                  <a:pt x="160070" y="85471"/>
                </a:lnTo>
                <a:lnTo>
                  <a:pt x="160070" y="101346"/>
                </a:lnTo>
                <a:lnTo>
                  <a:pt x="158737" y="107950"/>
                </a:lnTo>
                <a:lnTo>
                  <a:pt x="156057" y="113919"/>
                </a:lnTo>
                <a:lnTo>
                  <a:pt x="153377" y="120015"/>
                </a:lnTo>
                <a:lnTo>
                  <a:pt x="148983" y="125095"/>
                </a:lnTo>
                <a:lnTo>
                  <a:pt x="142875" y="129412"/>
                </a:lnTo>
                <a:lnTo>
                  <a:pt x="131968" y="135157"/>
                </a:lnTo>
                <a:lnTo>
                  <a:pt x="118770" y="139319"/>
                </a:lnTo>
                <a:lnTo>
                  <a:pt x="108544" y="141238"/>
                </a:lnTo>
                <a:lnTo>
                  <a:pt x="95958" y="142470"/>
                </a:lnTo>
                <a:lnTo>
                  <a:pt x="82600" y="188595"/>
                </a:lnTo>
                <a:lnTo>
                  <a:pt x="89802" y="188511"/>
                </a:lnTo>
                <a:lnTo>
                  <a:pt x="103322" y="187867"/>
                </a:lnTo>
                <a:lnTo>
                  <a:pt x="116116" y="186587"/>
                </a:lnTo>
                <a:lnTo>
                  <a:pt x="128187" y="184670"/>
                </a:lnTo>
                <a:lnTo>
                  <a:pt x="139534" y="182118"/>
                </a:lnTo>
                <a:lnTo>
                  <a:pt x="147683" y="179779"/>
                </a:lnTo>
                <a:lnTo>
                  <a:pt x="160122" y="175271"/>
                </a:lnTo>
                <a:close/>
              </a:path>
              <a:path w="5998946" h="309880">
                <a:moveTo>
                  <a:pt x="61810" y="142367"/>
                </a:moveTo>
                <a:lnTo>
                  <a:pt x="57823" y="141986"/>
                </a:lnTo>
                <a:lnTo>
                  <a:pt x="54698" y="141605"/>
                </a:lnTo>
                <a:lnTo>
                  <a:pt x="54698" y="51308"/>
                </a:lnTo>
                <a:lnTo>
                  <a:pt x="86182" y="5587"/>
                </a:lnTo>
                <a:lnTo>
                  <a:pt x="0" y="5587"/>
                </a:lnTo>
                <a:lnTo>
                  <a:pt x="0" y="304292"/>
                </a:lnTo>
                <a:lnTo>
                  <a:pt x="54698" y="304292"/>
                </a:lnTo>
                <a:lnTo>
                  <a:pt x="54698" y="187579"/>
                </a:lnTo>
                <a:lnTo>
                  <a:pt x="58864" y="187960"/>
                </a:lnTo>
                <a:lnTo>
                  <a:pt x="63334" y="188341"/>
                </a:lnTo>
                <a:lnTo>
                  <a:pt x="72859" y="188595"/>
                </a:lnTo>
                <a:lnTo>
                  <a:pt x="82600" y="188595"/>
                </a:lnTo>
                <a:lnTo>
                  <a:pt x="95958" y="142470"/>
                </a:lnTo>
                <a:lnTo>
                  <a:pt x="81711" y="142875"/>
                </a:lnTo>
                <a:lnTo>
                  <a:pt x="71475" y="142748"/>
                </a:lnTo>
                <a:lnTo>
                  <a:pt x="66649" y="142494"/>
                </a:lnTo>
                <a:lnTo>
                  <a:pt x="61810" y="142367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69395" y="162915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5600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22563" y="162915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5600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57211" y="1797939"/>
            <a:ext cx="117868" cy="84200"/>
          </a:xfrm>
          <a:custGeom>
            <a:avLst/>
            <a:gdLst/>
            <a:ahLst/>
            <a:cxnLst/>
            <a:rect l="l" t="t" r="r" b="b"/>
            <a:pathLst>
              <a:path w="117868" h="84200">
                <a:moveTo>
                  <a:pt x="0" y="0"/>
                </a:moveTo>
                <a:lnTo>
                  <a:pt x="0" y="84200"/>
                </a:lnTo>
                <a:lnTo>
                  <a:pt x="35725" y="84200"/>
                </a:lnTo>
                <a:lnTo>
                  <a:pt x="45250" y="84200"/>
                </a:lnTo>
                <a:lnTo>
                  <a:pt x="53428" y="83947"/>
                </a:lnTo>
                <a:lnTo>
                  <a:pt x="60274" y="83312"/>
                </a:lnTo>
                <a:lnTo>
                  <a:pt x="67119" y="82803"/>
                </a:lnTo>
                <a:lnTo>
                  <a:pt x="72999" y="82041"/>
                </a:lnTo>
                <a:lnTo>
                  <a:pt x="77914" y="80772"/>
                </a:lnTo>
                <a:lnTo>
                  <a:pt x="85509" y="79121"/>
                </a:lnTo>
                <a:lnTo>
                  <a:pt x="91833" y="76962"/>
                </a:lnTo>
                <a:lnTo>
                  <a:pt x="96888" y="74168"/>
                </a:lnTo>
                <a:lnTo>
                  <a:pt x="101942" y="71500"/>
                </a:lnTo>
                <a:lnTo>
                  <a:pt x="106044" y="68325"/>
                </a:lnTo>
                <a:lnTo>
                  <a:pt x="109169" y="64897"/>
                </a:lnTo>
                <a:lnTo>
                  <a:pt x="112293" y="61340"/>
                </a:lnTo>
                <a:lnTo>
                  <a:pt x="114566" y="57531"/>
                </a:lnTo>
                <a:lnTo>
                  <a:pt x="115836" y="53212"/>
                </a:lnTo>
                <a:lnTo>
                  <a:pt x="117233" y="49022"/>
                </a:lnTo>
                <a:lnTo>
                  <a:pt x="117868" y="44450"/>
                </a:lnTo>
                <a:lnTo>
                  <a:pt x="117868" y="39750"/>
                </a:lnTo>
                <a:lnTo>
                  <a:pt x="117868" y="31369"/>
                </a:lnTo>
                <a:lnTo>
                  <a:pt x="115582" y="24130"/>
                </a:lnTo>
                <a:lnTo>
                  <a:pt x="110947" y="17907"/>
                </a:lnTo>
                <a:lnTo>
                  <a:pt x="102260" y="9740"/>
                </a:lnTo>
                <a:lnTo>
                  <a:pt x="89791" y="3966"/>
                </a:lnTo>
                <a:lnTo>
                  <a:pt x="89293" y="3810"/>
                </a:lnTo>
                <a:lnTo>
                  <a:pt x="84988" y="2412"/>
                </a:lnTo>
                <a:lnTo>
                  <a:pt x="79921" y="1524"/>
                </a:lnTo>
                <a:lnTo>
                  <a:pt x="74117" y="888"/>
                </a:lnTo>
                <a:lnTo>
                  <a:pt x="68313" y="253"/>
                </a:lnTo>
                <a:lnTo>
                  <a:pt x="60871" y="0"/>
                </a:lnTo>
                <a:lnTo>
                  <a:pt x="5179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44975" y="1701038"/>
            <a:ext cx="77215" cy="104901"/>
          </a:xfrm>
          <a:custGeom>
            <a:avLst/>
            <a:gdLst/>
            <a:ahLst/>
            <a:cxnLst/>
            <a:rect l="l" t="t" r="r" b="b"/>
            <a:pathLst>
              <a:path w="77215" h="104901">
                <a:moveTo>
                  <a:pt x="38100" y="0"/>
                </a:moveTo>
                <a:lnTo>
                  <a:pt x="33410" y="13952"/>
                </a:lnTo>
                <a:lnTo>
                  <a:pt x="28877" y="27192"/>
                </a:lnTo>
                <a:lnTo>
                  <a:pt x="24498" y="39715"/>
                </a:lnTo>
                <a:lnTo>
                  <a:pt x="20272" y="51521"/>
                </a:lnTo>
                <a:lnTo>
                  <a:pt x="16194" y="62605"/>
                </a:lnTo>
                <a:lnTo>
                  <a:pt x="12262" y="72965"/>
                </a:lnTo>
                <a:lnTo>
                  <a:pt x="10160" y="78359"/>
                </a:lnTo>
                <a:lnTo>
                  <a:pt x="0" y="104901"/>
                </a:lnTo>
                <a:lnTo>
                  <a:pt x="77215" y="104901"/>
                </a:lnTo>
                <a:lnTo>
                  <a:pt x="66928" y="78359"/>
                </a:lnTo>
                <a:lnTo>
                  <a:pt x="63167" y="68307"/>
                </a:lnTo>
                <a:lnTo>
                  <a:pt x="59216" y="57575"/>
                </a:lnTo>
                <a:lnTo>
                  <a:pt x="55081" y="46157"/>
                </a:lnTo>
                <a:lnTo>
                  <a:pt x="50766" y="34049"/>
                </a:lnTo>
                <a:lnTo>
                  <a:pt x="46278" y="21244"/>
                </a:lnTo>
                <a:lnTo>
                  <a:pt x="41622" y="7737"/>
                </a:lnTo>
                <a:lnTo>
                  <a:pt x="38988" y="0"/>
                </a:lnTo>
                <a:lnTo>
                  <a:pt x="3810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09039" y="1701038"/>
            <a:ext cx="77216" cy="104901"/>
          </a:xfrm>
          <a:custGeom>
            <a:avLst/>
            <a:gdLst/>
            <a:ahLst/>
            <a:cxnLst/>
            <a:rect l="l" t="t" r="r" b="b"/>
            <a:pathLst>
              <a:path w="77216" h="104901">
                <a:moveTo>
                  <a:pt x="38100" y="0"/>
                </a:moveTo>
                <a:lnTo>
                  <a:pt x="33410" y="13952"/>
                </a:lnTo>
                <a:lnTo>
                  <a:pt x="28877" y="27192"/>
                </a:lnTo>
                <a:lnTo>
                  <a:pt x="24498" y="39715"/>
                </a:lnTo>
                <a:lnTo>
                  <a:pt x="20272" y="51521"/>
                </a:lnTo>
                <a:lnTo>
                  <a:pt x="16194" y="62605"/>
                </a:lnTo>
                <a:lnTo>
                  <a:pt x="12262" y="72965"/>
                </a:lnTo>
                <a:lnTo>
                  <a:pt x="10160" y="78359"/>
                </a:lnTo>
                <a:lnTo>
                  <a:pt x="0" y="104901"/>
                </a:lnTo>
                <a:lnTo>
                  <a:pt x="77216" y="104901"/>
                </a:lnTo>
                <a:lnTo>
                  <a:pt x="66929" y="78359"/>
                </a:lnTo>
                <a:lnTo>
                  <a:pt x="63167" y="68307"/>
                </a:lnTo>
                <a:lnTo>
                  <a:pt x="59216" y="57575"/>
                </a:lnTo>
                <a:lnTo>
                  <a:pt x="55081" y="46157"/>
                </a:lnTo>
                <a:lnTo>
                  <a:pt x="50766" y="34049"/>
                </a:lnTo>
                <a:lnTo>
                  <a:pt x="46278" y="21244"/>
                </a:lnTo>
                <a:lnTo>
                  <a:pt x="41622" y="7737"/>
                </a:lnTo>
                <a:lnTo>
                  <a:pt x="38988" y="0"/>
                </a:lnTo>
                <a:lnTo>
                  <a:pt x="3810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10252" y="1674876"/>
            <a:ext cx="110109" cy="91566"/>
          </a:xfrm>
          <a:custGeom>
            <a:avLst/>
            <a:gdLst/>
            <a:ahLst/>
            <a:cxnLst/>
            <a:rect l="l" t="t" r="r" b="b"/>
            <a:pathLst>
              <a:path w="110109" h="91566">
                <a:moveTo>
                  <a:pt x="0" y="0"/>
                </a:moveTo>
                <a:lnTo>
                  <a:pt x="0" y="91566"/>
                </a:lnTo>
                <a:lnTo>
                  <a:pt x="27050" y="91566"/>
                </a:lnTo>
                <a:lnTo>
                  <a:pt x="41098" y="91315"/>
                </a:lnTo>
                <a:lnTo>
                  <a:pt x="53347" y="90529"/>
                </a:lnTo>
                <a:lnTo>
                  <a:pt x="58800" y="89915"/>
                </a:lnTo>
                <a:lnTo>
                  <a:pt x="67563" y="88773"/>
                </a:lnTo>
                <a:lnTo>
                  <a:pt x="74802" y="87122"/>
                </a:lnTo>
                <a:lnTo>
                  <a:pt x="80772" y="84836"/>
                </a:lnTo>
                <a:lnTo>
                  <a:pt x="93500" y="78430"/>
                </a:lnTo>
                <a:lnTo>
                  <a:pt x="102143" y="70125"/>
                </a:lnTo>
                <a:lnTo>
                  <a:pt x="108449" y="56336"/>
                </a:lnTo>
                <a:lnTo>
                  <a:pt x="110107" y="43277"/>
                </a:lnTo>
                <a:lnTo>
                  <a:pt x="110109" y="42925"/>
                </a:lnTo>
                <a:lnTo>
                  <a:pt x="110109" y="34925"/>
                </a:lnTo>
                <a:lnTo>
                  <a:pt x="108331" y="27812"/>
                </a:lnTo>
                <a:lnTo>
                  <a:pt x="105028" y="21589"/>
                </a:lnTo>
                <a:lnTo>
                  <a:pt x="101726" y="15366"/>
                </a:lnTo>
                <a:lnTo>
                  <a:pt x="96012" y="10540"/>
                </a:lnTo>
                <a:lnTo>
                  <a:pt x="87884" y="6985"/>
                </a:lnTo>
                <a:lnTo>
                  <a:pt x="82676" y="4572"/>
                </a:lnTo>
                <a:lnTo>
                  <a:pt x="76200" y="2794"/>
                </a:lnTo>
                <a:lnTo>
                  <a:pt x="68325" y="1777"/>
                </a:lnTo>
                <a:lnTo>
                  <a:pt x="57008" y="587"/>
                </a:lnTo>
                <a:lnTo>
                  <a:pt x="43600" y="32"/>
                </a:lnTo>
                <a:lnTo>
                  <a:pt x="39115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23740" y="1674876"/>
            <a:ext cx="110109" cy="91566"/>
          </a:xfrm>
          <a:custGeom>
            <a:avLst/>
            <a:gdLst/>
            <a:ahLst/>
            <a:cxnLst/>
            <a:rect l="l" t="t" r="r" b="b"/>
            <a:pathLst>
              <a:path w="110109" h="91566">
                <a:moveTo>
                  <a:pt x="0" y="0"/>
                </a:moveTo>
                <a:lnTo>
                  <a:pt x="0" y="91566"/>
                </a:lnTo>
                <a:lnTo>
                  <a:pt x="27050" y="91566"/>
                </a:lnTo>
                <a:lnTo>
                  <a:pt x="41098" y="91315"/>
                </a:lnTo>
                <a:lnTo>
                  <a:pt x="53347" y="90529"/>
                </a:lnTo>
                <a:lnTo>
                  <a:pt x="58800" y="89915"/>
                </a:lnTo>
                <a:lnTo>
                  <a:pt x="67563" y="88773"/>
                </a:lnTo>
                <a:lnTo>
                  <a:pt x="74802" y="87122"/>
                </a:lnTo>
                <a:lnTo>
                  <a:pt x="80772" y="84836"/>
                </a:lnTo>
                <a:lnTo>
                  <a:pt x="93500" y="78430"/>
                </a:lnTo>
                <a:lnTo>
                  <a:pt x="102143" y="70125"/>
                </a:lnTo>
                <a:lnTo>
                  <a:pt x="108449" y="56336"/>
                </a:lnTo>
                <a:lnTo>
                  <a:pt x="110107" y="43277"/>
                </a:lnTo>
                <a:lnTo>
                  <a:pt x="110109" y="42925"/>
                </a:lnTo>
                <a:lnTo>
                  <a:pt x="110109" y="34925"/>
                </a:lnTo>
                <a:lnTo>
                  <a:pt x="108331" y="27812"/>
                </a:lnTo>
                <a:lnTo>
                  <a:pt x="105029" y="21589"/>
                </a:lnTo>
                <a:lnTo>
                  <a:pt x="101726" y="15366"/>
                </a:lnTo>
                <a:lnTo>
                  <a:pt x="96012" y="10540"/>
                </a:lnTo>
                <a:lnTo>
                  <a:pt x="87884" y="6985"/>
                </a:lnTo>
                <a:lnTo>
                  <a:pt x="82676" y="4572"/>
                </a:lnTo>
                <a:lnTo>
                  <a:pt x="76200" y="2794"/>
                </a:lnTo>
                <a:lnTo>
                  <a:pt x="68325" y="1777"/>
                </a:lnTo>
                <a:lnTo>
                  <a:pt x="57008" y="587"/>
                </a:lnTo>
                <a:lnTo>
                  <a:pt x="43600" y="32"/>
                </a:lnTo>
                <a:lnTo>
                  <a:pt x="39115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57211" y="1674876"/>
            <a:ext cx="105371" cy="77343"/>
          </a:xfrm>
          <a:custGeom>
            <a:avLst/>
            <a:gdLst/>
            <a:ahLst/>
            <a:cxnLst/>
            <a:rect l="l" t="t" r="r" b="b"/>
            <a:pathLst>
              <a:path w="105371" h="77343">
                <a:moveTo>
                  <a:pt x="0" y="0"/>
                </a:moveTo>
                <a:lnTo>
                  <a:pt x="0" y="77343"/>
                </a:lnTo>
                <a:lnTo>
                  <a:pt x="49339" y="77343"/>
                </a:lnTo>
                <a:lnTo>
                  <a:pt x="64600" y="76688"/>
                </a:lnTo>
                <a:lnTo>
                  <a:pt x="76601" y="74726"/>
                </a:lnTo>
                <a:lnTo>
                  <a:pt x="82600" y="72771"/>
                </a:lnTo>
                <a:lnTo>
                  <a:pt x="90792" y="69341"/>
                </a:lnTo>
                <a:lnTo>
                  <a:pt x="96634" y="64643"/>
                </a:lnTo>
                <a:lnTo>
                  <a:pt x="100126" y="58674"/>
                </a:lnTo>
                <a:lnTo>
                  <a:pt x="103619" y="52577"/>
                </a:lnTo>
                <a:lnTo>
                  <a:pt x="105371" y="45847"/>
                </a:lnTo>
                <a:lnTo>
                  <a:pt x="105371" y="38226"/>
                </a:lnTo>
                <a:lnTo>
                  <a:pt x="105371" y="30352"/>
                </a:lnTo>
                <a:lnTo>
                  <a:pt x="103365" y="23368"/>
                </a:lnTo>
                <a:lnTo>
                  <a:pt x="99339" y="17145"/>
                </a:lnTo>
                <a:lnTo>
                  <a:pt x="95326" y="10922"/>
                </a:lnTo>
                <a:lnTo>
                  <a:pt x="88480" y="6350"/>
                </a:lnTo>
                <a:lnTo>
                  <a:pt x="78803" y="3428"/>
                </a:lnTo>
                <a:lnTo>
                  <a:pt x="74790" y="2159"/>
                </a:lnTo>
                <a:lnTo>
                  <a:pt x="70103" y="1397"/>
                </a:lnTo>
                <a:lnTo>
                  <a:pt x="64744" y="888"/>
                </a:lnTo>
                <a:lnTo>
                  <a:pt x="59385" y="253"/>
                </a:lnTo>
                <a:lnTo>
                  <a:pt x="52755" y="0"/>
                </a:lnTo>
                <a:lnTo>
                  <a:pt x="44869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7611" y="1674876"/>
            <a:ext cx="105371" cy="91566"/>
          </a:xfrm>
          <a:custGeom>
            <a:avLst/>
            <a:gdLst/>
            <a:ahLst/>
            <a:cxnLst/>
            <a:rect l="l" t="t" r="r" b="b"/>
            <a:pathLst>
              <a:path w="105371" h="91566">
                <a:moveTo>
                  <a:pt x="0" y="0"/>
                </a:moveTo>
                <a:lnTo>
                  <a:pt x="0" y="90297"/>
                </a:lnTo>
                <a:lnTo>
                  <a:pt x="3124" y="90677"/>
                </a:lnTo>
                <a:lnTo>
                  <a:pt x="7112" y="91059"/>
                </a:lnTo>
                <a:lnTo>
                  <a:pt x="11950" y="91186"/>
                </a:lnTo>
                <a:lnTo>
                  <a:pt x="16776" y="91439"/>
                </a:lnTo>
                <a:lnTo>
                  <a:pt x="21805" y="91566"/>
                </a:lnTo>
                <a:lnTo>
                  <a:pt x="27012" y="91566"/>
                </a:lnTo>
                <a:lnTo>
                  <a:pt x="41260" y="91162"/>
                </a:lnTo>
                <a:lnTo>
                  <a:pt x="53845" y="89930"/>
                </a:lnTo>
                <a:lnTo>
                  <a:pt x="64071" y="88011"/>
                </a:lnTo>
                <a:lnTo>
                  <a:pt x="77269" y="83849"/>
                </a:lnTo>
                <a:lnTo>
                  <a:pt x="87708" y="78422"/>
                </a:lnTo>
                <a:lnTo>
                  <a:pt x="94284" y="73787"/>
                </a:lnTo>
                <a:lnTo>
                  <a:pt x="98679" y="68707"/>
                </a:lnTo>
                <a:lnTo>
                  <a:pt x="101358" y="62611"/>
                </a:lnTo>
                <a:lnTo>
                  <a:pt x="104038" y="56641"/>
                </a:lnTo>
                <a:lnTo>
                  <a:pt x="105371" y="50037"/>
                </a:lnTo>
                <a:lnTo>
                  <a:pt x="105371" y="42925"/>
                </a:lnTo>
                <a:lnTo>
                  <a:pt x="105371" y="34162"/>
                </a:lnTo>
                <a:lnTo>
                  <a:pt x="103365" y="26543"/>
                </a:lnTo>
                <a:lnTo>
                  <a:pt x="99339" y="20193"/>
                </a:lnTo>
                <a:lnTo>
                  <a:pt x="91238" y="11715"/>
                </a:lnTo>
                <a:lnTo>
                  <a:pt x="78801" y="5366"/>
                </a:lnTo>
                <a:lnTo>
                  <a:pt x="73151" y="3428"/>
                </a:lnTo>
                <a:lnTo>
                  <a:pt x="66713" y="2159"/>
                </a:lnTo>
                <a:lnTo>
                  <a:pt x="59054" y="1270"/>
                </a:lnTo>
                <a:lnTo>
                  <a:pt x="47663" y="419"/>
                </a:lnTo>
                <a:lnTo>
                  <a:pt x="34159" y="15"/>
                </a:lnTo>
                <a:lnTo>
                  <a:pt x="3081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76803" y="1669796"/>
            <a:ext cx="178054" cy="217424"/>
          </a:xfrm>
          <a:custGeom>
            <a:avLst/>
            <a:gdLst/>
            <a:ahLst/>
            <a:cxnLst/>
            <a:rect l="l" t="t" r="r" b="b"/>
            <a:pathLst>
              <a:path w="178054" h="217424">
                <a:moveTo>
                  <a:pt x="89026" y="0"/>
                </a:moveTo>
                <a:lnTo>
                  <a:pt x="75814" y="833"/>
                </a:lnTo>
                <a:lnTo>
                  <a:pt x="63380" y="3311"/>
                </a:lnTo>
                <a:lnTo>
                  <a:pt x="53339" y="6730"/>
                </a:lnTo>
                <a:lnTo>
                  <a:pt x="41976" y="12526"/>
                </a:lnTo>
                <a:lnTo>
                  <a:pt x="31834" y="20189"/>
                </a:lnTo>
                <a:lnTo>
                  <a:pt x="25146" y="27050"/>
                </a:lnTo>
                <a:lnTo>
                  <a:pt x="17942" y="36682"/>
                </a:lnTo>
                <a:lnTo>
                  <a:pt x="11828" y="47815"/>
                </a:lnTo>
                <a:lnTo>
                  <a:pt x="6832" y="60395"/>
                </a:lnTo>
                <a:lnTo>
                  <a:pt x="3557" y="72333"/>
                </a:lnTo>
                <a:lnTo>
                  <a:pt x="1454" y="84537"/>
                </a:lnTo>
                <a:lnTo>
                  <a:pt x="280" y="97697"/>
                </a:lnTo>
                <a:lnTo>
                  <a:pt x="0" y="108712"/>
                </a:lnTo>
                <a:lnTo>
                  <a:pt x="454" y="122624"/>
                </a:lnTo>
                <a:lnTo>
                  <a:pt x="1826" y="135580"/>
                </a:lnTo>
                <a:lnTo>
                  <a:pt x="4130" y="147578"/>
                </a:lnTo>
                <a:lnTo>
                  <a:pt x="6604" y="156337"/>
                </a:lnTo>
                <a:lnTo>
                  <a:pt x="11541" y="169047"/>
                </a:lnTo>
                <a:lnTo>
                  <a:pt x="17597" y="180229"/>
                </a:lnTo>
                <a:lnTo>
                  <a:pt x="24745" y="189911"/>
                </a:lnTo>
                <a:lnTo>
                  <a:pt x="34409" y="199303"/>
                </a:lnTo>
                <a:lnTo>
                  <a:pt x="44899" y="206486"/>
                </a:lnTo>
                <a:lnTo>
                  <a:pt x="53339" y="210565"/>
                </a:lnTo>
                <a:lnTo>
                  <a:pt x="65071" y="214521"/>
                </a:lnTo>
                <a:lnTo>
                  <a:pt x="77607" y="216802"/>
                </a:lnTo>
                <a:lnTo>
                  <a:pt x="89026" y="217424"/>
                </a:lnTo>
                <a:lnTo>
                  <a:pt x="102230" y="216586"/>
                </a:lnTo>
                <a:lnTo>
                  <a:pt x="114657" y="214073"/>
                </a:lnTo>
                <a:lnTo>
                  <a:pt x="124713" y="210565"/>
                </a:lnTo>
                <a:lnTo>
                  <a:pt x="136067" y="204730"/>
                </a:lnTo>
                <a:lnTo>
                  <a:pt x="146205" y="197065"/>
                </a:lnTo>
                <a:lnTo>
                  <a:pt x="152908" y="190373"/>
                </a:lnTo>
                <a:lnTo>
                  <a:pt x="160084" y="180768"/>
                </a:lnTo>
                <a:lnTo>
                  <a:pt x="166169" y="169664"/>
                </a:lnTo>
                <a:lnTo>
                  <a:pt x="171215" y="157034"/>
                </a:lnTo>
                <a:lnTo>
                  <a:pt x="174496" y="145090"/>
                </a:lnTo>
                <a:lnTo>
                  <a:pt x="176599" y="132886"/>
                </a:lnTo>
                <a:lnTo>
                  <a:pt x="177773" y="119726"/>
                </a:lnTo>
                <a:lnTo>
                  <a:pt x="178054" y="108712"/>
                </a:lnTo>
                <a:lnTo>
                  <a:pt x="177599" y="94799"/>
                </a:lnTo>
                <a:lnTo>
                  <a:pt x="176227" y="81843"/>
                </a:lnTo>
                <a:lnTo>
                  <a:pt x="173923" y="69845"/>
                </a:lnTo>
                <a:lnTo>
                  <a:pt x="171450" y="61087"/>
                </a:lnTo>
                <a:lnTo>
                  <a:pt x="166455" y="48433"/>
                </a:lnTo>
                <a:lnTo>
                  <a:pt x="160426" y="37224"/>
                </a:lnTo>
                <a:lnTo>
                  <a:pt x="153308" y="27512"/>
                </a:lnTo>
                <a:lnTo>
                  <a:pt x="143609" y="17986"/>
                </a:lnTo>
                <a:lnTo>
                  <a:pt x="133181" y="10819"/>
                </a:lnTo>
                <a:lnTo>
                  <a:pt x="124713" y="6730"/>
                </a:lnTo>
                <a:lnTo>
                  <a:pt x="112974" y="2865"/>
                </a:lnTo>
                <a:lnTo>
                  <a:pt x="100429" y="616"/>
                </a:lnTo>
                <a:lnTo>
                  <a:pt x="8902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64867" y="1669796"/>
            <a:ext cx="178053" cy="217424"/>
          </a:xfrm>
          <a:custGeom>
            <a:avLst/>
            <a:gdLst/>
            <a:ahLst/>
            <a:cxnLst/>
            <a:rect l="l" t="t" r="r" b="b"/>
            <a:pathLst>
              <a:path w="178053" h="217424">
                <a:moveTo>
                  <a:pt x="89026" y="0"/>
                </a:moveTo>
                <a:lnTo>
                  <a:pt x="75814" y="833"/>
                </a:lnTo>
                <a:lnTo>
                  <a:pt x="63380" y="3311"/>
                </a:lnTo>
                <a:lnTo>
                  <a:pt x="53339" y="6730"/>
                </a:lnTo>
                <a:lnTo>
                  <a:pt x="41976" y="12526"/>
                </a:lnTo>
                <a:lnTo>
                  <a:pt x="31834" y="20189"/>
                </a:lnTo>
                <a:lnTo>
                  <a:pt x="25145" y="27050"/>
                </a:lnTo>
                <a:lnTo>
                  <a:pt x="17942" y="36682"/>
                </a:lnTo>
                <a:lnTo>
                  <a:pt x="11828" y="47815"/>
                </a:lnTo>
                <a:lnTo>
                  <a:pt x="6832" y="60395"/>
                </a:lnTo>
                <a:lnTo>
                  <a:pt x="3557" y="72333"/>
                </a:lnTo>
                <a:lnTo>
                  <a:pt x="1454" y="84537"/>
                </a:lnTo>
                <a:lnTo>
                  <a:pt x="280" y="97697"/>
                </a:lnTo>
                <a:lnTo>
                  <a:pt x="0" y="108712"/>
                </a:lnTo>
                <a:lnTo>
                  <a:pt x="454" y="122624"/>
                </a:lnTo>
                <a:lnTo>
                  <a:pt x="1826" y="135580"/>
                </a:lnTo>
                <a:lnTo>
                  <a:pt x="4130" y="147578"/>
                </a:lnTo>
                <a:lnTo>
                  <a:pt x="6603" y="156337"/>
                </a:lnTo>
                <a:lnTo>
                  <a:pt x="11541" y="169047"/>
                </a:lnTo>
                <a:lnTo>
                  <a:pt x="17597" y="180229"/>
                </a:lnTo>
                <a:lnTo>
                  <a:pt x="24745" y="189911"/>
                </a:lnTo>
                <a:lnTo>
                  <a:pt x="34409" y="199303"/>
                </a:lnTo>
                <a:lnTo>
                  <a:pt x="44899" y="206486"/>
                </a:lnTo>
                <a:lnTo>
                  <a:pt x="53339" y="210565"/>
                </a:lnTo>
                <a:lnTo>
                  <a:pt x="65071" y="214521"/>
                </a:lnTo>
                <a:lnTo>
                  <a:pt x="77607" y="216802"/>
                </a:lnTo>
                <a:lnTo>
                  <a:pt x="89026" y="217424"/>
                </a:lnTo>
                <a:lnTo>
                  <a:pt x="102230" y="216586"/>
                </a:lnTo>
                <a:lnTo>
                  <a:pt x="114657" y="214073"/>
                </a:lnTo>
                <a:lnTo>
                  <a:pt x="124713" y="210565"/>
                </a:lnTo>
                <a:lnTo>
                  <a:pt x="136100" y="204730"/>
                </a:lnTo>
                <a:lnTo>
                  <a:pt x="146259" y="197065"/>
                </a:lnTo>
                <a:lnTo>
                  <a:pt x="152907" y="190373"/>
                </a:lnTo>
                <a:lnTo>
                  <a:pt x="160084" y="180768"/>
                </a:lnTo>
                <a:lnTo>
                  <a:pt x="166169" y="169664"/>
                </a:lnTo>
                <a:lnTo>
                  <a:pt x="171215" y="157034"/>
                </a:lnTo>
                <a:lnTo>
                  <a:pt x="174496" y="145090"/>
                </a:lnTo>
                <a:lnTo>
                  <a:pt x="176599" y="132886"/>
                </a:lnTo>
                <a:lnTo>
                  <a:pt x="177773" y="119726"/>
                </a:lnTo>
                <a:lnTo>
                  <a:pt x="178053" y="108712"/>
                </a:lnTo>
                <a:lnTo>
                  <a:pt x="177599" y="94799"/>
                </a:lnTo>
                <a:lnTo>
                  <a:pt x="176227" y="81843"/>
                </a:lnTo>
                <a:lnTo>
                  <a:pt x="173923" y="69845"/>
                </a:lnTo>
                <a:lnTo>
                  <a:pt x="171450" y="61087"/>
                </a:lnTo>
                <a:lnTo>
                  <a:pt x="166455" y="48433"/>
                </a:lnTo>
                <a:lnTo>
                  <a:pt x="160426" y="37224"/>
                </a:lnTo>
                <a:lnTo>
                  <a:pt x="153308" y="27512"/>
                </a:lnTo>
                <a:lnTo>
                  <a:pt x="143665" y="17986"/>
                </a:lnTo>
                <a:lnTo>
                  <a:pt x="133201" y="10819"/>
                </a:lnTo>
                <a:lnTo>
                  <a:pt x="124713" y="6730"/>
                </a:lnTo>
                <a:lnTo>
                  <a:pt x="112974" y="2865"/>
                </a:lnTo>
                <a:lnTo>
                  <a:pt x="100429" y="616"/>
                </a:lnTo>
                <a:lnTo>
                  <a:pt x="8902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10323" y="1669796"/>
            <a:ext cx="178142" cy="217424"/>
          </a:xfrm>
          <a:custGeom>
            <a:avLst/>
            <a:gdLst/>
            <a:ahLst/>
            <a:cxnLst/>
            <a:rect l="l" t="t" r="r" b="b"/>
            <a:pathLst>
              <a:path w="178142" h="217424">
                <a:moveTo>
                  <a:pt x="89077" y="0"/>
                </a:moveTo>
                <a:lnTo>
                  <a:pt x="75886" y="831"/>
                </a:lnTo>
                <a:lnTo>
                  <a:pt x="63460" y="3304"/>
                </a:lnTo>
                <a:lnTo>
                  <a:pt x="53352" y="6730"/>
                </a:lnTo>
                <a:lnTo>
                  <a:pt x="42027" y="12536"/>
                </a:lnTo>
                <a:lnTo>
                  <a:pt x="31892" y="20215"/>
                </a:lnTo>
                <a:lnTo>
                  <a:pt x="25222" y="27050"/>
                </a:lnTo>
                <a:lnTo>
                  <a:pt x="18020" y="36684"/>
                </a:lnTo>
                <a:lnTo>
                  <a:pt x="11920" y="47819"/>
                </a:lnTo>
                <a:lnTo>
                  <a:pt x="6920" y="60402"/>
                </a:lnTo>
                <a:lnTo>
                  <a:pt x="3626" y="72330"/>
                </a:lnTo>
                <a:lnTo>
                  <a:pt x="1491" y="84530"/>
                </a:lnTo>
                <a:lnTo>
                  <a:pt x="289" y="97687"/>
                </a:lnTo>
                <a:lnTo>
                  <a:pt x="0" y="108712"/>
                </a:lnTo>
                <a:lnTo>
                  <a:pt x="467" y="122621"/>
                </a:lnTo>
                <a:lnTo>
                  <a:pt x="1868" y="135573"/>
                </a:lnTo>
                <a:lnTo>
                  <a:pt x="4202" y="147570"/>
                </a:lnTo>
                <a:lnTo>
                  <a:pt x="6692" y="156337"/>
                </a:lnTo>
                <a:lnTo>
                  <a:pt x="11636" y="169048"/>
                </a:lnTo>
                <a:lnTo>
                  <a:pt x="17679" y="180232"/>
                </a:lnTo>
                <a:lnTo>
                  <a:pt x="24825" y="189915"/>
                </a:lnTo>
                <a:lnTo>
                  <a:pt x="34508" y="199315"/>
                </a:lnTo>
                <a:lnTo>
                  <a:pt x="44988" y="206505"/>
                </a:lnTo>
                <a:lnTo>
                  <a:pt x="53352" y="210565"/>
                </a:lnTo>
                <a:lnTo>
                  <a:pt x="65115" y="214518"/>
                </a:lnTo>
                <a:lnTo>
                  <a:pt x="77637" y="216799"/>
                </a:lnTo>
                <a:lnTo>
                  <a:pt x="89077" y="217424"/>
                </a:lnTo>
                <a:lnTo>
                  <a:pt x="102259" y="216587"/>
                </a:lnTo>
                <a:lnTo>
                  <a:pt x="114681" y="214078"/>
                </a:lnTo>
                <a:lnTo>
                  <a:pt x="124790" y="210565"/>
                </a:lnTo>
                <a:lnTo>
                  <a:pt x="136147" y="204720"/>
                </a:lnTo>
                <a:lnTo>
                  <a:pt x="146298" y="197040"/>
                </a:lnTo>
                <a:lnTo>
                  <a:pt x="152920" y="190373"/>
                </a:lnTo>
                <a:lnTo>
                  <a:pt x="160125" y="180766"/>
                </a:lnTo>
                <a:lnTo>
                  <a:pt x="166227" y="169660"/>
                </a:lnTo>
                <a:lnTo>
                  <a:pt x="171223" y="157028"/>
                </a:lnTo>
                <a:lnTo>
                  <a:pt x="174521" y="145093"/>
                </a:lnTo>
                <a:lnTo>
                  <a:pt x="176655" y="132893"/>
                </a:lnTo>
                <a:lnTo>
                  <a:pt x="177854" y="119736"/>
                </a:lnTo>
                <a:lnTo>
                  <a:pt x="178142" y="108712"/>
                </a:lnTo>
                <a:lnTo>
                  <a:pt x="177677" y="94802"/>
                </a:lnTo>
                <a:lnTo>
                  <a:pt x="176279" y="81850"/>
                </a:lnTo>
                <a:lnTo>
                  <a:pt x="173945" y="69853"/>
                </a:lnTo>
                <a:lnTo>
                  <a:pt x="171450" y="61087"/>
                </a:lnTo>
                <a:lnTo>
                  <a:pt x="166511" y="48431"/>
                </a:lnTo>
                <a:lnTo>
                  <a:pt x="160465" y="37220"/>
                </a:lnTo>
                <a:lnTo>
                  <a:pt x="153317" y="27508"/>
                </a:lnTo>
                <a:lnTo>
                  <a:pt x="143664" y="17974"/>
                </a:lnTo>
                <a:lnTo>
                  <a:pt x="133209" y="10800"/>
                </a:lnTo>
                <a:lnTo>
                  <a:pt x="124790" y="6730"/>
                </a:lnTo>
                <a:lnTo>
                  <a:pt x="113021" y="2867"/>
                </a:lnTo>
                <a:lnTo>
                  <a:pt x="100486" y="618"/>
                </a:lnTo>
                <a:lnTo>
                  <a:pt x="8907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90183" y="1629155"/>
            <a:ext cx="201675" cy="298704"/>
          </a:xfrm>
          <a:custGeom>
            <a:avLst/>
            <a:gdLst/>
            <a:ahLst/>
            <a:cxnLst/>
            <a:rect l="l" t="t" r="r" b="b"/>
            <a:pathLst>
              <a:path w="201675" h="298704">
                <a:moveTo>
                  <a:pt x="0" y="0"/>
                </a:moveTo>
                <a:lnTo>
                  <a:pt x="193547" y="0"/>
                </a:lnTo>
                <a:lnTo>
                  <a:pt x="193547" y="45720"/>
                </a:lnTo>
                <a:lnTo>
                  <a:pt x="54737" y="45720"/>
                </a:lnTo>
                <a:lnTo>
                  <a:pt x="54737" y="123063"/>
                </a:lnTo>
                <a:lnTo>
                  <a:pt x="173989" y="123063"/>
                </a:lnTo>
                <a:lnTo>
                  <a:pt x="173989" y="168783"/>
                </a:lnTo>
                <a:lnTo>
                  <a:pt x="54737" y="168783"/>
                </a:lnTo>
                <a:lnTo>
                  <a:pt x="54737" y="252984"/>
                </a:lnTo>
                <a:lnTo>
                  <a:pt x="201675" y="252984"/>
                </a:lnTo>
                <a:lnTo>
                  <a:pt x="201675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94299" y="1629155"/>
            <a:ext cx="261238" cy="298704"/>
          </a:xfrm>
          <a:custGeom>
            <a:avLst/>
            <a:gdLst/>
            <a:ahLst/>
            <a:cxnLst/>
            <a:rect l="l" t="t" r="r" b="b"/>
            <a:pathLst>
              <a:path w="261238" h="298704">
                <a:moveTo>
                  <a:pt x="0" y="0"/>
                </a:moveTo>
                <a:lnTo>
                  <a:pt x="57403" y="0"/>
                </a:lnTo>
                <a:lnTo>
                  <a:pt x="155575" y="138811"/>
                </a:lnTo>
                <a:lnTo>
                  <a:pt x="163824" y="150690"/>
                </a:lnTo>
                <a:lnTo>
                  <a:pt x="171654" y="162203"/>
                </a:lnTo>
                <a:lnTo>
                  <a:pt x="179067" y="173352"/>
                </a:lnTo>
                <a:lnTo>
                  <a:pt x="186064" y="184137"/>
                </a:lnTo>
                <a:lnTo>
                  <a:pt x="192647" y="194561"/>
                </a:lnTo>
                <a:lnTo>
                  <a:pt x="198818" y="204625"/>
                </a:lnTo>
                <a:lnTo>
                  <a:pt x="204578" y="214331"/>
                </a:lnTo>
                <a:lnTo>
                  <a:pt x="207899" y="220091"/>
                </a:lnTo>
                <a:lnTo>
                  <a:pt x="209168" y="220091"/>
                </a:lnTo>
                <a:lnTo>
                  <a:pt x="208430" y="203362"/>
                </a:lnTo>
                <a:lnTo>
                  <a:pt x="207811" y="188061"/>
                </a:lnTo>
                <a:lnTo>
                  <a:pt x="207312" y="174183"/>
                </a:lnTo>
                <a:lnTo>
                  <a:pt x="206931" y="161723"/>
                </a:lnTo>
                <a:lnTo>
                  <a:pt x="206671" y="150675"/>
                </a:lnTo>
                <a:lnTo>
                  <a:pt x="206501" y="135255"/>
                </a:lnTo>
                <a:lnTo>
                  <a:pt x="206501" y="0"/>
                </a:lnTo>
                <a:lnTo>
                  <a:pt x="261238" y="0"/>
                </a:lnTo>
                <a:lnTo>
                  <a:pt x="261238" y="298704"/>
                </a:lnTo>
                <a:lnTo>
                  <a:pt x="203835" y="298704"/>
                </a:lnTo>
                <a:lnTo>
                  <a:pt x="106552" y="161163"/>
                </a:lnTo>
                <a:lnTo>
                  <a:pt x="99890" y="151774"/>
                </a:lnTo>
                <a:lnTo>
                  <a:pt x="93174" y="141995"/>
                </a:lnTo>
                <a:lnTo>
                  <a:pt x="86400" y="131829"/>
                </a:lnTo>
                <a:lnTo>
                  <a:pt x="79565" y="121280"/>
                </a:lnTo>
                <a:lnTo>
                  <a:pt x="72667" y="110351"/>
                </a:lnTo>
                <a:lnTo>
                  <a:pt x="65702" y="99044"/>
                </a:lnTo>
                <a:lnTo>
                  <a:pt x="58666" y="87365"/>
                </a:lnTo>
                <a:lnTo>
                  <a:pt x="53339" y="78359"/>
                </a:lnTo>
                <a:lnTo>
                  <a:pt x="52070" y="78359"/>
                </a:lnTo>
                <a:lnTo>
                  <a:pt x="52806" y="94184"/>
                </a:lnTo>
                <a:lnTo>
                  <a:pt x="53424" y="108920"/>
                </a:lnTo>
                <a:lnTo>
                  <a:pt x="53923" y="122560"/>
                </a:lnTo>
                <a:lnTo>
                  <a:pt x="54303" y="135099"/>
                </a:lnTo>
                <a:lnTo>
                  <a:pt x="54564" y="146533"/>
                </a:lnTo>
                <a:lnTo>
                  <a:pt x="54707" y="156856"/>
                </a:lnTo>
                <a:lnTo>
                  <a:pt x="54737" y="163449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35219" y="1629155"/>
            <a:ext cx="201675" cy="298704"/>
          </a:xfrm>
          <a:custGeom>
            <a:avLst/>
            <a:gdLst/>
            <a:ahLst/>
            <a:cxnLst/>
            <a:rect l="l" t="t" r="r" b="b"/>
            <a:pathLst>
              <a:path w="201675" h="298704">
                <a:moveTo>
                  <a:pt x="0" y="0"/>
                </a:moveTo>
                <a:lnTo>
                  <a:pt x="193547" y="0"/>
                </a:lnTo>
                <a:lnTo>
                  <a:pt x="193547" y="45720"/>
                </a:lnTo>
                <a:lnTo>
                  <a:pt x="54736" y="45720"/>
                </a:lnTo>
                <a:lnTo>
                  <a:pt x="54736" y="123063"/>
                </a:lnTo>
                <a:lnTo>
                  <a:pt x="173989" y="123063"/>
                </a:lnTo>
                <a:lnTo>
                  <a:pt x="173989" y="168783"/>
                </a:lnTo>
                <a:lnTo>
                  <a:pt x="54736" y="168783"/>
                </a:lnTo>
                <a:lnTo>
                  <a:pt x="54736" y="252984"/>
                </a:lnTo>
                <a:lnTo>
                  <a:pt x="201675" y="252984"/>
                </a:lnTo>
                <a:lnTo>
                  <a:pt x="201675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42027" y="162915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55515" y="1629155"/>
            <a:ext cx="239140" cy="298704"/>
          </a:xfrm>
          <a:custGeom>
            <a:avLst/>
            <a:gdLst/>
            <a:ahLst/>
            <a:cxnLst/>
            <a:rect l="l" t="t" r="r" b="b"/>
            <a:pathLst>
              <a:path w="239140" h="298704">
                <a:moveTo>
                  <a:pt x="0" y="0"/>
                </a:moveTo>
                <a:lnTo>
                  <a:pt x="90932" y="0"/>
                </a:lnTo>
                <a:lnTo>
                  <a:pt x="104251" y="240"/>
                </a:lnTo>
                <a:lnTo>
                  <a:pt x="117013" y="947"/>
                </a:lnTo>
                <a:lnTo>
                  <a:pt x="129218" y="2101"/>
                </a:lnTo>
                <a:lnTo>
                  <a:pt x="146505" y="4845"/>
                </a:lnTo>
                <a:lnTo>
                  <a:pt x="158628" y="7821"/>
                </a:lnTo>
                <a:lnTo>
                  <a:pt x="166115" y="10287"/>
                </a:lnTo>
                <a:lnTo>
                  <a:pt x="178607" y="15979"/>
                </a:lnTo>
                <a:lnTo>
                  <a:pt x="189588" y="22892"/>
                </a:lnTo>
                <a:lnTo>
                  <a:pt x="199046" y="31038"/>
                </a:lnTo>
                <a:lnTo>
                  <a:pt x="206756" y="40132"/>
                </a:lnTo>
                <a:lnTo>
                  <a:pt x="212908" y="50421"/>
                </a:lnTo>
                <a:lnTo>
                  <a:pt x="217321" y="61978"/>
                </a:lnTo>
                <a:lnTo>
                  <a:pt x="220007" y="74779"/>
                </a:lnTo>
                <a:lnTo>
                  <a:pt x="220976" y="88802"/>
                </a:lnTo>
                <a:lnTo>
                  <a:pt x="220980" y="89789"/>
                </a:lnTo>
                <a:lnTo>
                  <a:pt x="220087" y="103539"/>
                </a:lnTo>
                <a:lnTo>
                  <a:pt x="217403" y="116299"/>
                </a:lnTo>
                <a:lnTo>
                  <a:pt x="212918" y="128070"/>
                </a:lnTo>
                <a:lnTo>
                  <a:pt x="206624" y="138850"/>
                </a:lnTo>
                <a:lnTo>
                  <a:pt x="195883" y="151123"/>
                </a:lnTo>
                <a:lnTo>
                  <a:pt x="186507" y="158578"/>
                </a:lnTo>
                <a:lnTo>
                  <a:pt x="175574" y="165106"/>
                </a:lnTo>
                <a:lnTo>
                  <a:pt x="163078" y="170701"/>
                </a:lnTo>
                <a:lnTo>
                  <a:pt x="150240" y="175006"/>
                </a:lnTo>
                <a:lnTo>
                  <a:pt x="150240" y="175895"/>
                </a:lnTo>
                <a:lnTo>
                  <a:pt x="239140" y="298704"/>
                </a:lnTo>
                <a:lnTo>
                  <a:pt x="173482" y="298704"/>
                </a:lnTo>
                <a:lnTo>
                  <a:pt x="92201" y="183007"/>
                </a:lnTo>
                <a:lnTo>
                  <a:pt x="54737" y="183007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69003" y="1629155"/>
            <a:ext cx="239141" cy="298704"/>
          </a:xfrm>
          <a:custGeom>
            <a:avLst/>
            <a:gdLst/>
            <a:ahLst/>
            <a:cxnLst/>
            <a:rect l="l" t="t" r="r" b="b"/>
            <a:pathLst>
              <a:path w="239141" h="298704">
                <a:moveTo>
                  <a:pt x="0" y="0"/>
                </a:moveTo>
                <a:lnTo>
                  <a:pt x="90932" y="0"/>
                </a:lnTo>
                <a:lnTo>
                  <a:pt x="104251" y="240"/>
                </a:lnTo>
                <a:lnTo>
                  <a:pt x="117013" y="947"/>
                </a:lnTo>
                <a:lnTo>
                  <a:pt x="129218" y="2101"/>
                </a:lnTo>
                <a:lnTo>
                  <a:pt x="146505" y="4845"/>
                </a:lnTo>
                <a:lnTo>
                  <a:pt x="158628" y="7821"/>
                </a:lnTo>
                <a:lnTo>
                  <a:pt x="166116" y="10287"/>
                </a:lnTo>
                <a:lnTo>
                  <a:pt x="178607" y="15979"/>
                </a:lnTo>
                <a:lnTo>
                  <a:pt x="189588" y="22892"/>
                </a:lnTo>
                <a:lnTo>
                  <a:pt x="199046" y="31038"/>
                </a:lnTo>
                <a:lnTo>
                  <a:pt x="206756" y="40132"/>
                </a:lnTo>
                <a:lnTo>
                  <a:pt x="212908" y="50421"/>
                </a:lnTo>
                <a:lnTo>
                  <a:pt x="217321" y="61978"/>
                </a:lnTo>
                <a:lnTo>
                  <a:pt x="220007" y="74779"/>
                </a:lnTo>
                <a:lnTo>
                  <a:pt x="220976" y="88802"/>
                </a:lnTo>
                <a:lnTo>
                  <a:pt x="220980" y="89789"/>
                </a:lnTo>
                <a:lnTo>
                  <a:pt x="220087" y="103539"/>
                </a:lnTo>
                <a:lnTo>
                  <a:pt x="217403" y="116299"/>
                </a:lnTo>
                <a:lnTo>
                  <a:pt x="212918" y="128070"/>
                </a:lnTo>
                <a:lnTo>
                  <a:pt x="206624" y="138850"/>
                </a:lnTo>
                <a:lnTo>
                  <a:pt x="195883" y="151123"/>
                </a:lnTo>
                <a:lnTo>
                  <a:pt x="186507" y="158578"/>
                </a:lnTo>
                <a:lnTo>
                  <a:pt x="175574" y="165106"/>
                </a:lnTo>
                <a:lnTo>
                  <a:pt x="163078" y="170701"/>
                </a:lnTo>
                <a:lnTo>
                  <a:pt x="150241" y="175006"/>
                </a:lnTo>
                <a:lnTo>
                  <a:pt x="150241" y="175895"/>
                </a:lnTo>
                <a:lnTo>
                  <a:pt x="239141" y="298704"/>
                </a:lnTo>
                <a:lnTo>
                  <a:pt x="173482" y="298704"/>
                </a:lnTo>
                <a:lnTo>
                  <a:pt x="92201" y="183007"/>
                </a:lnTo>
                <a:lnTo>
                  <a:pt x="54737" y="183007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39819" y="1629155"/>
            <a:ext cx="287019" cy="298704"/>
          </a:xfrm>
          <a:custGeom>
            <a:avLst/>
            <a:gdLst/>
            <a:ahLst/>
            <a:cxnLst/>
            <a:rect l="l" t="t" r="r" b="b"/>
            <a:pathLst>
              <a:path w="287019" h="298704">
                <a:moveTo>
                  <a:pt x="118490" y="0"/>
                </a:moveTo>
                <a:lnTo>
                  <a:pt x="168528" y="0"/>
                </a:lnTo>
                <a:lnTo>
                  <a:pt x="287019" y="298704"/>
                </a:lnTo>
                <a:lnTo>
                  <a:pt x="229234" y="298704"/>
                </a:lnTo>
                <a:lnTo>
                  <a:pt x="200025" y="222631"/>
                </a:lnTo>
                <a:lnTo>
                  <a:pt x="87502" y="222631"/>
                </a:lnTo>
                <a:lnTo>
                  <a:pt x="58292" y="298704"/>
                </a:lnTo>
                <a:lnTo>
                  <a:pt x="0" y="298704"/>
                </a:lnTo>
                <a:lnTo>
                  <a:pt x="118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03599" y="1629155"/>
            <a:ext cx="247268" cy="298704"/>
          </a:xfrm>
          <a:custGeom>
            <a:avLst/>
            <a:gdLst/>
            <a:ahLst/>
            <a:cxnLst/>
            <a:rect l="l" t="t" r="r" b="b"/>
            <a:pathLst>
              <a:path w="247268" h="298704">
                <a:moveTo>
                  <a:pt x="0" y="0"/>
                </a:moveTo>
                <a:lnTo>
                  <a:pt x="247268" y="0"/>
                </a:lnTo>
                <a:lnTo>
                  <a:pt x="247268" y="45720"/>
                </a:lnTo>
                <a:lnTo>
                  <a:pt x="151129" y="45720"/>
                </a:lnTo>
                <a:lnTo>
                  <a:pt x="151129" y="298704"/>
                </a:lnTo>
                <a:lnTo>
                  <a:pt x="96392" y="298704"/>
                </a:lnTo>
                <a:lnTo>
                  <a:pt x="96392" y="45720"/>
                </a:lnTo>
                <a:lnTo>
                  <a:pt x="0" y="4572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6967" y="1629155"/>
            <a:ext cx="261238" cy="298704"/>
          </a:xfrm>
          <a:custGeom>
            <a:avLst/>
            <a:gdLst/>
            <a:ahLst/>
            <a:cxnLst/>
            <a:rect l="l" t="t" r="r" b="b"/>
            <a:pathLst>
              <a:path w="261238" h="298704">
                <a:moveTo>
                  <a:pt x="0" y="0"/>
                </a:moveTo>
                <a:lnTo>
                  <a:pt x="57403" y="0"/>
                </a:lnTo>
                <a:lnTo>
                  <a:pt x="155575" y="138811"/>
                </a:lnTo>
                <a:lnTo>
                  <a:pt x="163824" y="150690"/>
                </a:lnTo>
                <a:lnTo>
                  <a:pt x="171654" y="162203"/>
                </a:lnTo>
                <a:lnTo>
                  <a:pt x="179067" y="173352"/>
                </a:lnTo>
                <a:lnTo>
                  <a:pt x="186064" y="184137"/>
                </a:lnTo>
                <a:lnTo>
                  <a:pt x="192647" y="194561"/>
                </a:lnTo>
                <a:lnTo>
                  <a:pt x="198818" y="204625"/>
                </a:lnTo>
                <a:lnTo>
                  <a:pt x="204578" y="214331"/>
                </a:lnTo>
                <a:lnTo>
                  <a:pt x="207899" y="220091"/>
                </a:lnTo>
                <a:lnTo>
                  <a:pt x="209169" y="220091"/>
                </a:lnTo>
                <a:lnTo>
                  <a:pt x="208430" y="203362"/>
                </a:lnTo>
                <a:lnTo>
                  <a:pt x="207811" y="188061"/>
                </a:lnTo>
                <a:lnTo>
                  <a:pt x="207312" y="174183"/>
                </a:lnTo>
                <a:lnTo>
                  <a:pt x="206931" y="161723"/>
                </a:lnTo>
                <a:lnTo>
                  <a:pt x="206671" y="150675"/>
                </a:lnTo>
                <a:lnTo>
                  <a:pt x="206501" y="135255"/>
                </a:lnTo>
                <a:lnTo>
                  <a:pt x="206501" y="0"/>
                </a:lnTo>
                <a:lnTo>
                  <a:pt x="261238" y="0"/>
                </a:lnTo>
                <a:lnTo>
                  <a:pt x="261238" y="298704"/>
                </a:lnTo>
                <a:lnTo>
                  <a:pt x="203834" y="298704"/>
                </a:lnTo>
                <a:lnTo>
                  <a:pt x="106552" y="161163"/>
                </a:lnTo>
                <a:lnTo>
                  <a:pt x="99890" y="151774"/>
                </a:lnTo>
                <a:lnTo>
                  <a:pt x="93174" y="141995"/>
                </a:lnTo>
                <a:lnTo>
                  <a:pt x="86400" y="131829"/>
                </a:lnTo>
                <a:lnTo>
                  <a:pt x="79565" y="121280"/>
                </a:lnTo>
                <a:lnTo>
                  <a:pt x="72667" y="110351"/>
                </a:lnTo>
                <a:lnTo>
                  <a:pt x="65702" y="99044"/>
                </a:lnTo>
                <a:lnTo>
                  <a:pt x="58666" y="87365"/>
                </a:lnTo>
                <a:lnTo>
                  <a:pt x="53339" y="78359"/>
                </a:lnTo>
                <a:lnTo>
                  <a:pt x="52069" y="78359"/>
                </a:lnTo>
                <a:lnTo>
                  <a:pt x="52806" y="94184"/>
                </a:lnTo>
                <a:lnTo>
                  <a:pt x="53424" y="108920"/>
                </a:lnTo>
                <a:lnTo>
                  <a:pt x="53923" y="122560"/>
                </a:lnTo>
                <a:lnTo>
                  <a:pt x="54303" y="135099"/>
                </a:lnTo>
                <a:lnTo>
                  <a:pt x="54564" y="146533"/>
                </a:lnTo>
                <a:lnTo>
                  <a:pt x="54707" y="156856"/>
                </a:lnTo>
                <a:lnTo>
                  <a:pt x="54737" y="163449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95195" y="162915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03883" y="1629155"/>
            <a:ext cx="287019" cy="298704"/>
          </a:xfrm>
          <a:custGeom>
            <a:avLst/>
            <a:gdLst/>
            <a:ahLst/>
            <a:cxnLst/>
            <a:rect l="l" t="t" r="r" b="b"/>
            <a:pathLst>
              <a:path w="287019" h="298704">
                <a:moveTo>
                  <a:pt x="118490" y="0"/>
                </a:moveTo>
                <a:lnTo>
                  <a:pt x="168528" y="0"/>
                </a:lnTo>
                <a:lnTo>
                  <a:pt x="287019" y="298704"/>
                </a:lnTo>
                <a:lnTo>
                  <a:pt x="229234" y="298704"/>
                </a:lnTo>
                <a:lnTo>
                  <a:pt x="200024" y="222631"/>
                </a:lnTo>
                <a:lnTo>
                  <a:pt x="87503" y="222631"/>
                </a:lnTo>
                <a:lnTo>
                  <a:pt x="58292" y="298704"/>
                </a:lnTo>
                <a:lnTo>
                  <a:pt x="0" y="298704"/>
                </a:lnTo>
                <a:lnTo>
                  <a:pt x="118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87475" y="1629155"/>
            <a:ext cx="194437" cy="298704"/>
          </a:xfrm>
          <a:custGeom>
            <a:avLst/>
            <a:gdLst/>
            <a:ahLst/>
            <a:cxnLst/>
            <a:rect l="l" t="t" r="r" b="b"/>
            <a:pathLst>
              <a:path w="194437" h="298704">
                <a:moveTo>
                  <a:pt x="0" y="0"/>
                </a:moveTo>
                <a:lnTo>
                  <a:pt x="54737" y="0"/>
                </a:lnTo>
                <a:lnTo>
                  <a:pt x="54737" y="252984"/>
                </a:lnTo>
                <a:lnTo>
                  <a:pt x="194437" y="252984"/>
                </a:lnTo>
                <a:lnTo>
                  <a:pt x="1944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02512" y="1629155"/>
            <a:ext cx="229082" cy="298704"/>
          </a:xfrm>
          <a:custGeom>
            <a:avLst/>
            <a:gdLst/>
            <a:ahLst/>
            <a:cxnLst/>
            <a:rect l="l" t="t" r="r" b="b"/>
            <a:pathLst>
              <a:path w="229082" h="298704">
                <a:moveTo>
                  <a:pt x="0" y="0"/>
                </a:moveTo>
                <a:lnTo>
                  <a:pt x="103809" y="0"/>
                </a:lnTo>
                <a:lnTo>
                  <a:pt x="118739" y="377"/>
                </a:lnTo>
                <a:lnTo>
                  <a:pt x="132238" y="1503"/>
                </a:lnTo>
                <a:lnTo>
                  <a:pt x="144305" y="3369"/>
                </a:lnTo>
                <a:lnTo>
                  <a:pt x="154936" y="5963"/>
                </a:lnTo>
                <a:lnTo>
                  <a:pt x="169770" y="11544"/>
                </a:lnTo>
                <a:lnTo>
                  <a:pt x="180677" y="17484"/>
                </a:lnTo>
                <a:lnTo>
                  <a:pt x="193911" y="27870"/>
                </a:lnTo>
                <a:lnTo>
                  <a:pt x="202158" y="37211"/>
                </a:lnTo>
                <a:lnTo>
                  <a:pt x="206984" y="43688"/>
                </a:lnTo>
                <a:lnTo>
                  <a:pt x="210540" y="50546"/>
                </a:lnTo>
                <a:lnTo>
                  <a:pt x="212826" y="57658"/>
                </a:lnTo>
                <a:lnTo>
                  <a:pt x="215112" y="64897"/>
                </a:lnTo>
                <a:lnTo>
                  <a:pt x="216382" y="72136"/>
                </a:lnTo>
                <a:lnTo>
                  <a:pt x="216382" y="79502"/>
                </a:lnTo>
                <a:lnTo>
                  <a:pt x="215328" y="92571"/>
                </a:lnTo>
                <a:lnTo>
                  <a:pt x="212167" y="104847"/>
                </a:lnTo>
                <a:lnTo>
                  <a:pt x="207619" y="115062"/>
                </a:lnTo>
                <a:lnTo>
                  <a:pt x="200823" y="124931"/>
                </a:lnTo>
                <a:lnTo>
                  <a:pt x="191685" y="133669"/>
                </a:lnTo>
                <a:lnTo>
                  <a:pt x="180155" y="141251"/>
                </a:lnTo>
                <a:lnTo>
                  <a:pt x="178790" y="141986"/>
                </a:lnTo>
                <a:lnTo>
                  <a:pt x="178790" y="142875"/>
                </a:lnTo>
                <a:lnTo>
                  <a:pt x="186283" y="145415"/>
                </a:lnTo>
                <a:lnTo>
                  <a:pt x="193014" y="148590"/>
                </a:lnTo>
                <a:lnTo>
                  <a:pt x="199237" y="152654"/>
                </a:lnTo>
                <a:lnTo>
                  <a:pt x="205460" y="156591"/>
                </a:lnTo>
                <a:lnTo>
                  <a:pt x="210667" y="161163"/>
                </a:lnTo>
                <a:lnTo>
                  <a:pt x="215112" y="166624"/>
                </a:lnTo>
                <a:lnTo>
                  <a:pt x="219430" y="172085"/>
                </a:lnTo>
                <a:lnTo>
                  <a:pt x="222859" y="178181"/>
                </a:lnTo>
                <a:lnTo>
                  <a:pt x="225399" y="185039"/>
                </a:lnTo>
                <a:lnTo>
                  <a:pt x="227812" y="191897"/>
                </a:lnTo>
                <a:lnTo>
                  <a:pt x="229082" y="199644"/>
                </a:lnTo>
                <a:lnTo>
                  <a:pt x="229082" y="208026"/>
                </a:lnTo>
                <a:lnTo>
                  <a:pt x="229082" y="215392"/>
                </a:lnTo>
                <a:lnTo>
                  <a:pt x="227939" y="223139"/>
                </a:lnTo>
                <a:lnTo>
                  <a:pt x="225653" y="231521"/>
                </a:lnTo>
                <a:lnTo>
                  <a:pt x="221183" y="243060"/>
                </a:lnTo>
                <a:lnTo>
                  <a:pt x="214545" y="254254"/>
                </a:lnTo>
                <a:lnTo>
                  <a:pt x="205504" y="264846"/>
                </a:lnTo>
                <a:lnTo>
                  <a:pt x="195705" y="273324"/>
                </a:lnTo>
                <a:lnTo>
                  <a:pt x="190220" y="277241"/>
                </a:lnTo>
                <a:lnTo>
                  <a:pt x="180208" y="283133"/>
                </a:lnTo>
                <a:lnTo>
                  <a:pt x="168636" y="288173"/>
                </a:lnTo>
                <a:lnTo>
                  <a:pt x="155493" y="292360"/>
                </a:lnTo>
                <a:lnTo>
                  <a:pt x="149872" y="293751"/>
                </a:lnTo>
                <a:lnTo>
                  <a:pt x="145821" y="294640"/>
                </a:lnTo>
                <a:lnTo>
                  <a:pt x="141427" y="295402"/>
                </a:lnTo>
                <a:lnTo>
                  <a:pt x="137045" y="296037"/>
                </a:lnTo>
                <a:lnTo>
                  <a:pt x="132168" y="296672"/>
                </a:lnTo>
                <a:lnTo>
                  <a:pt x="126809" y="297307"/>
                </a:lnTo>
                <a:lnTo>
                  <a:pt x="121450" y="297815"/>
                </a:lnTo>
                <a:lnTo>
                  <a:pt x="115493" y="298196"/>
                </a:lnTo>
                <a:lnTo>
                  <a:pt x="108953" y="298323"/>
                </a:lnTo>
                <a:lnTo>
                  <a:pt x="102400" y="298577"/>
                </a:lnTo>
                <a:lnTo>
                  <a:pt x="95034" y="298704"/>
                </a:lnTo>
                <a:lnTo>
                  <a:pt x="86842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2912" y="1629155"/>
            <a:ext cx="216547" cy="298704"/>
          </a:xfrm>
          <a:custGeom>
            <a:avLst/>
            <a:gdLst/>
            <a:ahLst/>
            <a:cxnLst/>
            <a:rect l="l" t="t" r="r" b="b"/>
            <a:pathLst>
              <a:path w="216547" h="298704">
                <a:moveTo>
                  <a:pt x="0" y="0"/>
                </a:moveTo>
                <a:lnTo>
                  <a:pt x="86182" y="0"/>
                </a:lnTo>
                <a:lnTo>
                  <a:pt x="100083" y="214"/>
                </a:lnTo>
                <a:lnTo>
                  <a:pt x="112759" y="856"/>
                </a:lnTo>
                <a:lnTo>
                  <a:pt x="124015" y="1905"/>
                </a:lnTo>
                <a:lnTo>
                  <a:pt x="137324" y="3900"/>
                </a:lnTo>
                <a:lnTo>
                  <a:pt x="149346" y="6602"/>
                </a:lnTo>
                <a:lnTo>
                  <a:pt x="166133" y="12462"/>
                </a:lnTo>
                <a:lnTo>
                  <a:pt x="177874" y="18473"/>
                </a:lnTo>
                <a:lnTo>
                  <a:pt x="188156" y="25634"/>
                </a:lnTo>
                <a:lnTo>
                  <a:pt x="196979" y="33928"/>
                </a:lnTo>
                <a:lnTo>
                  <a:pt x="206791" y="47582"/>
                </a:lnTo>
                <a:lnTo>
                  <a:pt x="211784" y="58892"/>
                </a:lnTo>
                <a:lnTo>
                  <a:pt x="215005" y="71406"/>
                </a:lnTo>
                <a:lnTo>
                  <a:pt x="216456" y="85131"/>
                </a:lnTo>
                <a:lnTo>
                  <a:pt x="216547" y="89789"/>
                </a:lnTo>
                <a:lnTo>
                  <a:pt x="215642" y="103102"/>
                </a:lnTo>
                <a:lnTo>
                  <a:pt x="212926" y="115569"/>
                </a:lnTo>
                <a:lnTo>
                  <a:pt x="208397" y="127115"/>
                </a:lnTo>
                <a:lnTo>
                  <a:pt x="200998" y="139284"/>
                </a:lnTo>
                <a:lnTo>
                  <a:pt x="192661" y="148833"/>
                </a:lnTo>
                <a:lnTo>
                  <a:pt x="182607" y="157323"/>
                </a:lnTo>
                <a:lnTo>
                  <a:pt x="171396" y="164329"/>
                </a:lnTo>
                <a:lnTo>
                  <a:pt x="160122" y="169683"/>
                </a:lnTo>
                <a:lnTo>
                  <a:pt x="147683" y="174191"/>
                </a:lnTo>
                <a:lnTo>
                  <a:pt x="139534" y="176530"/>
                </a:lnTo>
                <a:lnTo>
                  <a:pt x="128187" y="179082"/>
                </a:lnTo>
                <a:lnTo>
                  <a:pt x="116116" y="180999"/>
                </a:lnTo>
                <a:lnTo>
                  <a:pt x="103322" y="182279"/>
                </a:lnTo>
                <a:lnTo>
                  <a:pt x="89802" y="182923"/>
                </a:lnTo>
                <a:lnTo>
                  <a:pt x="82600" y="183007"/>
                </a:lnTo>
                <a:lnTo>
                  <a:pt x="77698" y="183007"/>
                </a:lnTo>
                <a:lnTo>
                  <a:pt x="72859" y="183007"/>
                </a:lnTo>
                <a:lnTo>
                  <a:pt x="68097" y="182880"/>
                </a:lnTo>
                <a:lnTo>
                  <a:pt x="63334" y="182753"/>
                </a:lnTo>
                <a:lnTo>
                  <a:pt x="58864" y="182372"/>
                </a:lnTo>
                <a:lnTo>
                  <a:pt x="54698" y="181991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17133" y="1623567"/>
            <a:ext cx="212597" cy="309880"/>
          </a:xfrm>
          <a:custGeom>
            <a:avLst/>
            <a:gdLst/>
            <a:ahLst/>
            <a:cxnLst/>
            <a:rect l="l" t="t" r="r" b="b"/>
            <a:pathLst>
              <a:path w="212597" h="309880">
                <a:moveTo>
                  <a:pt x="108330" y="0"/>
                </a:moveTo>
                <a:lnTo>
                  <a:pt x="120896" y="319"/>
                </a:lnTo>
                <a:lnTo>
                  <a:pt x="133515" y="1286"/>
                </a:lnTo>
                <a:lnTo>
                  <a:pt x="146186" y="2915"/>
                </a:lnTo>
                <a:lnTo>
                  <a:pt x="156337" y="4699"/>
                </a:lnTo>
                <a:lnTo>
                  <a:pt x="169876" y="7699"/>
                </a:lnTo>
                <a:lnTo>
                  <a:pt x="182298" y="11133"/>
                </a:lnTo>
                <a:lnTo>
                  <a:pt x="193603" y="15038"/>
                </a:lnTo>
                <a:lnTo>
                  <a:pt x="197865" y="16764"/>
                </a:lnTo>
                <a:lnTo>
                  <a:pt x="197865" y="63627"/>
                </a:lnTo>
                <a:lnTo>
                  <a:pt x="185320" y="59004"/>
                </a:lnTo>
                <a:lnTo>
                  <a:pt x="173059" y="55119"/>
                </a:lnTo>
                <a:lnTo>
                  <a:pt x="161081" y="51972"/>
                </a:lnTo>
                <a:lnTo>
                  <a:pt x="153288" y="50292"/>
                </a:lnTo>
                <a:lnTo>
                  <a:pt x="140077" y="48149"/>
                </a:lnTo>
                <a:lnTo>
                  <a:pt x="127398" y="46790"/>
                </a:lnTo>
                <a:lnTo>
                  <a:pt x="115251" y="46239"/>
                </a:lnTo>
                <a:lnTo>
                  <a:pt x="113283" y="46228"/>
                </a:lnTo>
                <a:lnTo>
                  <a:pt x="98330" y="47097"/>
                </a:lnTo>
                <a:lnTo>
                  <a:pt x="85572" y="49692"/>
                </a:lnTo>
                <a:lnTo>
                  <a:pt x="74989" y="53992"/>
                </a:lnTo>
                <a:lnTo>
                  <a:pt x="71627" y="56007"/>
                </a:lnTo>
                <a:lnTo>
                  <a:pt x="62507" y="65086"/>
                </a:lnTo>
                <a:lnTo>
                  <a:pt x="57774" y="77050"/>
                </a:lnTo>
                <a:lnTo>
                  <a:pt x="57022" y="85471"/>
                </a:lnTo>
                <a:lnTo>
                  <a:pt x="57022" y="93091"/>
                </a:lnTo>
                <a:lnTo>
                  <a:pt x="58546" y="99314"/>
                </a:lnTo>
                <a:lnTo>
                  <a:pt x="61721" y="104267"/>
                </a:lnTo>
                <a:lnTo>
                  <a:pt x="65024" y="109220"/>
                </a:lnTo>
                <a:lnTo>
                  <a:pt x="69341" y="113284"/>
                </a:lnTo>
                <a:lnTo>
                  <a:pt x="74802" y="116459"/>
                </a:lnTo>
                <a:lnTo>
                  <a:pt x="80390" y="119634"/>
                </a:lnTo>
                <a:lnTo>
                  <a:pt x="86613" y="122174"/>
                </a:lnTo>
                <a:lnTo>
                  <a:pt x="93852" y="124079"/>
                </a:lnTo>
                <a:lnTo>
                  <a:pt x="100964" y="126111"/>
                </a:lnTo>
                <a:lnTo>
                  <a:pt x="108584" y="127889"/>
                </a:lnTo>
                <a:lnTo>
                  <a:pt x="116586" y="129540"/>
                </a:lnTo>
                <a:lnTo>
                  <a:pt x="129280" y="132386"/>
                </a:lnTo>
                <a:lnTo>
                  <a:pt x="141566" y="135525"/>
                </a:lnTo>
                <a:lnTo>
                  <a:pt x="152907" y="138811"/>
                </a:lnTo>
                <a:lnTo>
                  <a:pt x="165254" y="143257"/>
                </a:lnTo>
                <a:lnTo>
                  <a:pt x="176560" y="148920"/>
                </a:lnTo>
                <a:lnTo>
                  <a:pt x="183514" y="153416"/>
                </a:lnTo>
                <a:lnTo>
                  <a:pt x="193219" y="161635"/>
                </a:lnTo>
                <a:lnTo>
                  <a:pt x="201133" y="171619"/>
                </a:lnTo>
                <a:lnTo>
                  <a:pt x="204724" y="177800"/>
                </a:lnTo>
                <a:lnTo>
                  <a:pt x="208973" y="188408"/>
                </a:lnTo>
                <a:lnTo>
                  <a:pt x="211604" y="200769"/>
                </a:lnTo>
                <a:lnTo>
                  <a:pt x="212590" y="214882"/>
                </a:lnTo>
                <a:lnTo>
                  <a:pt x="212597" y="216281"/>
                </a:lnTo>
                <a:lnTo>
                  <a:pt x="211796" y="230090"/>
                </a:lnTo>
                <a:lnTo>
                  <a:pt x="209418" y="242735"/>
                </a:lnTo>
                <a:lnTo>
                  <a:pt x="205504" y="254194"/>
                </a:lnTo>
                <a:lnTo>
                  <a:pt x="197017" y="269000"/>
                </a:lnTo>
                <a:lnTo>
                  <a:pt x="188712" y="278597"/>
                </a:lnTo>
                <a:lnTo>
                  <a:pt x="178821" y="286906"/>
                </a:lnTo>
                <a:lnTo>
                  <a:pt x="168092" y="293476"/>
                </a:lnTo>
                <a:lnTo>
                  <a:pt x="156653" y="298679"/>
                </a:lnTo>
                <a:lnTo>
                  <a:pt x="144011" y="302862"/>
                </a:lnTo>
                <a:lnTo>
                  <a:pt x="126623" y="306685"/>
                </a:lnTo>
                <a:lnTo>
                  <a:pt x="114274" y="308422"/>
                </a:lnTo>
                <a:lnTo>
                  <a:pt x="101394" y="309490"/>
                </a:lnTo>
                <a:lnTo>
                  <a:pt x="87995" y="309878"/>
                </a:lnTo>
                <a:lnTo>
                  <a:pt x="87121" y="309880"/>
                </a:lnTo>
                <a:lnTo>
                  <a:pt x="74326" y="309537"/>
                </a:lnTo>
                <a:lnTo>
                  <a:pt x="61661" y="308518"/>
                </a:lnTo>
                <a:lnTo>
                  <a:pt x="49100" y="306838"/>
                </a:lnTo>
                <a:lnTo>
                  <a:pt x="39242" y="305054"/>
                </a:lnTo>
                <a:lnTo>
                  <a:pt x="25530" y="301777"/>
                </a:lnTo>
                <a:lnTo>
                  <a:pt x="13317" y="297765"/>
                </a:lnTo>
                <a:lnTo>
                  <a:pt x="2604" y="292995"/>
                </a:lnTo>
                <a:lnTo>
                  <a:pt x="0" y="291592"/>
                </a:lnTo>
                <a:lnTo>
                  <a:pt x="0" y="245364"/>
                </a:lnTo>
                <a:lnTo>
                  <a:pt x="12302" y="250304"/>
                </a:lnTo>
                <a:lnTo>
                  <a:pt x="24452" y="254452"/>
                </a:lnTo>
                <a:lnTo>
                  <a:pt x="36415" y="257790"/>
                </a:lnTo>
                <a:lnTo>
                  <a:pt x="43179" y="259334"/>
                </a:lnTo>
                <a:lnTo>
                  <a:pt x="55536" y="261504"/>
                </a:lnTo>
                <a:lnTo>
                  <a:pt x="68133" y="262916"/>
                </a:lnTo>
                <a:lnTo>
                  <a:pt x="80951" y="263586"/>
                </a:lnTo>
                <a:lnTo>
                  <a:pt x="86487" y="263652"/>
                </a:lnTo>
                <a:lnTo>
                  <a:pt x="99236" y="263147"/>
                </a:lnTo>
                <a:lnTo>
                  <a:pt x="111887" y="261493"/>
                </a:lnTo>
                <a:lnTo>
                  <a:pt x="120268" y="260096"/>
                </a:lnTo>
                <a:lnTo>
                  <a:pt x="127762" y="257683"/>
                </a:lnTo>
                <a:lnTo>
                  <a:pt x="134365" y="254254"/>
                </a:lnTo>
                <a:lnTo>
                  <a:pt x="140969" y="250825"/>
                </a:lnTo>
                <a:lnTo>
                  <a:pt x="146303" y="246253"/>
                </a:lnTo>
                <a:lnTo>
                  <a:pt x="150240" y="240284"/>
                </a:lnTo>
                <a:lnTo>
                  <a:pt x="154304" y="234442"/>
                </a:lnTo>
                <a:lnTo>
                  <a:pt x="156337" y="227203"/>
                </a:lnTo>
                <a:lnTo>
                  <a:pt x="156337" y="218567"/>
                </a:lnTo>
                <a:lnTo>
                  <a:pt x="156337" y="210947"/>
                </a:lnTo>
                <a:lnTo>
                  <a:pt x="154431" y="204851"/>
                </a:lnTo>
                <a:lnTo>
                  <a:pt x="150749" y="200152"/>
                </a:lnTo>
                <a:lnTo>
                  <a:pt x="147065" y="195453"/>
                </a:lnTo>
                <a:lnTo>
                  <a:pt x="141986" y="191643"/>
                </a:lnTo>
                <a:lnTo>
                  <a:pt x="135508" y="188595"/>
                </a:lnTo>
                <a:lnTo>
                  <a:pt x="129158" y="185674"/>
                </a:lnTo>
                <a:lnTo>
                  <a:pt x="121919" y="183261"/>
                </a:lnTo>
                <a:lnTo>
                  <a:pt x="114045" y="181356"/>
                </a:lnTo>
                <a:lnTo>
                  <a:pt x="101920" y="178661"/>
                </a:lnTo>
                <a:lnTo>
                  <a:pt x="89239" y="175963"/>
                </a:lnTo>
                <a:lnTo>
                  <a:pt x="88900" y="175895"/>
                </a:lnTo>
                <a:lnTo>
                  <a:pt x="76295" y="172920"/>
                </a:lnTo>
                <a:lnTo>
                  <a:pt x="64077" y="169558"/>
                </a:lnTo>
                <a:lnTo>
                  <a:pt x="55625" y="166878"/>
                </a:lnTo>
                <a:lnTo>
                  <a:pt x="43475" y="162006"/>
                </a:lnTo>
                <a:lnTo>
                  <a:pt x="32516" y="155796"/>
                </a:lnTo>
                <a:lnTo>
                  <a:pt x="27686" y="152400"/>
                </a:lnTo>
                <a:lnTo>
                  <a:pt x="18520" y="143744"/>
                </a:lnTo>
                <a:lnTo>
                  <a:pt x="11026" y="133363"/>
                </a:lnTo>
                <a:lnTo>
                  <a:pt x="4429" y="117958"/>
                </a:lnTo>
                <a:lnTo>
                  <a:pt x="2053" y="105404"/>
                </a:lnTo>
                <a:lnTo>
                  <a:pt x="1396" y="93091"/>
                </a:lnTo>
                <a:lnTo>
                  <a:pt x="2161" y="79352"/>
                </a:lnTo>
                <a:lnTo>
                  <a:pt x="4439" y="66730"/>
                </a:lnTo>
                <a:lnTo>
                  <a:pt x="8210" y="55225"/>
                </a:lnTo>
                <a:lnTo>
                  <a:pt x="16040" y="40554"/>
                </a:lnTo>
                <a:lnTo>
                  <a:pt x="23883" y="30590"/>
                </a:lnTo>
                <a:lnTo>
                  <a:pt x="32130" y="22860"/>
                </a:lnTo>
                <a:lnTo>
                  <a:pt x="42271" y="15761"/>
                </a:lnTo>
                <a:lnTo>
                  <a:pt x="53583" y="9979"/>
                </a:lnTo>
                <a:lnTo>
                  <a:pt x="65404" y="5715"/>
                </a:lnTo>
                <a:lnTo>
                  <a:pt x="77001" y="2854"/>
                </a:lnTo>
                <a:lnTo>
                  <a:pt x="89430" y="976"/>
                </a:lnTo>
                <a:lnTo>
                  <a:pt x="102673" y="82"/>
                </a:lnTo>
                <a:lnTo>
                  <a:pt x="10833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55184" y="1623567"/>
            <a:ext cx="224789" cy="309880"/>
          </a:xfrm>
          <a:custGeom>
            <a:avLst/>
            <a:gdLst/>
            <a:ahLst/>
            <a:cxnLst/>
            <a:rect l="l" t="t" r="r" b="b"/>
            <a:pathLst>
              <a:path w="224789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5" y="2540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4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8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4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7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7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2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69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89" y="253111"/>
                </a:lnTo>
                <a:lnTo>
                  <a:pt x="224789" y="300228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2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59504" y="1623567"/>
            <a:ext cx="212598" cy="309880"/>
          </a:xfrm>
          <a:custGeom>
            <a:avLst/>
            <a:gdLst/>
            <a:ahLst/>
            <a:cxnLst/>
            <a:rect l="l" t="t" r="r" b="b"/>
            <a:pathLst>
              <a:path w="212598" h="309880">
                <a:moveTo>
                  <a:pt x="108331" y="0"/>
                </a:moveTo>
                <a:lnTo>
                  <a:pt x="120896" y="319"/>
                </a:lnTo>
                <a:lnTo>
                  <a:pt x="133515" y="1286"/>
                </a:lnTo>
                <a:lnTo>
                  <a:pt x="146186" y="2915"/>
                </a:lnTo>
                <a:lnTo>
                  <a:pt x="156337" y="4699"/>
                </a:lnTo>
                <a:lnTo>
                  <a:pt x="169876" y="7699"/>
                </a:lnTo>
                <a:lnTo>
                  <a:pt x="182298" y="11133"/>
                </a:lnTo>
                <a:lnTo>
                  <a:pt x="193603" y="15038"/>
                </a:lnTo>
                <a:lnTo>
                  <a:pt x="197866" y="16764"/>
                </a:lnTo>
                <a:lnTo>
                  <a:pt x="197866" y="63627"/>
                </a:lnTo>
                <a:lnTo>
                  <a:pt x="185320" y="59004"/>
                </a:lnTo>
                <a:lnTo>
                  <a:pt x="173059" y="55119"/>
                </a:lnTo>
                <a:lnTo>
                  <a:pt x="161081" y="51972"/>
                </a:lnTo>
                <a:lnTo>
                  <a:pt x="153289" y="50292"/>
                </a:lnTo>
                <a:lnTo>
                  <a:pt x="140077" y="48149"/>
                </a:lnTo>
                <a:lnTo>
                  <a:pt x="127398" y="46790"/>
                </a:lnTo>
                <a:lnTo>
                  <a:pt x="115251" y="46239"/>
                </a:lnTo>
                <a:lnTo>
                  <a:pt x="113284" y="46228"/>
                </a:lnTo>
                <a:lnTo>
                  <a:pt x="98330" y="47097"/>
                </a:lnTo>
                <a:lnTo>
                  <a:pt x="85572" y="49692"/>
                </a:lnTo>
                <a:lnTo>
                  <a:pt x="74989" y="53992"/>
                </a:lnTo>
                <a:lnTo>
                  <a:pt x="71628" y="56007"/>
                </a:lnTo>
                <a:lnTo>
                  <a:pt x="62507" y="65086"/>
                </a:lnTo>
                <a:lnTo>
                  <a:pt x="57774" y="77050"/>
                </a:lnTo>
                <a:lnTo>
                  <a:pt x="57023" y="85471"/>
                </a:lnTo>
                <a:lnTo>
                  <a:pt x="57023" y="93091"/>
                </a:lnTo>
                <a:lnTo>
                  <a:pt x="58547" y="99314"/>
                </a:lnTo>
                <a:lnTo>
                  <a:pt x="61722" y="104267"/>
                </a:lnTo>
                <a:lnTo>
                  <a:pt x="65024" y="109220"/>
                </a:lnTo>
                <a:lnTo>
                  <a:pt x="69342" y="113284"/>
                </a:lnTo>
                <a:lnTo>
                  <a:pt x="74803" y="116459"/>
                </a:lnTo>
                <a:lnTo>
                  <a:pt x="80391" y="119634"/>
                </a:lnTo>
                <a:lnTo>
                  <a:pt x="86614" y="122174"/>
                </a:lnTo>
                <a:lnTo>
                  <a:pt x="93853" y="124079"/>
                </a:lnTo>
                <a:lnTo>
                  <a:pt x="100965" y="126111"/>
                </a:lnTo>
                <a:lnTo>
                  <a:pt x="108585" y="127889"/>
                </a:lnTo>
                <a:lnTo>
                  <a:pt x="116586" y="129540"/>
                </a:lnTo>
                <a:lnTo>
                  <a:pt x="129280" y="132386"/>
                </a:lnTo>
                <a:lnTo>
                  <a:pt x="141566" y="135525"/>
                </a:lnTo>
                <a:lnTo>
                  <a:pt x="152908" y="138811"/>
                </a:lnTo>
                <a:lnTo>
                  <a:pt x="165254" y="143257"/>
                </a:lnTo>
                <a:lnTo>
                  <a:pt x="176560" y="148920"/>
                </a:lnTo>
                <a:lnTo>
                  <a:pt x="183515" y="153416"/>
                </a:lnTo>
                <a:lnTo>
                  <a:pt x="193219" y="161635"/>
                </a:lnTo>
                <a:lnTo>
                  <a:pt x="201133" y="171619"/>
                </a:lnTo>
                <a:lnTo>
                  <a:pt x="204724" y="177800"/>
                </a:lnTo>
                <a:lnTo>
                  <a:pt x="208973" y="188408"/>
                </a:lnTo>
                <a:lnTo>
                  <a:pt x="211604" y="200769"/>
                </a:lnTo>
                <a:lnTo>
                  <a:pt x="212590" y="214882"/>
                </a:lnTo>
                <a:lnTo>
                  <a:pt x="212598" y="216281"/>
                </a:lnTo>
                <a:lnTo>
                  <a:pt x="211796" y="230090"/>
                </a:lnTo>
                <a:lnTo>
                  <a:pt x="209418" y="242735"/>
                </a:lnTo>
                <a:lnTo>
                  <a:pt x="205504" y="254194"/>
                </a:lnTo>
                <a:lnTo>
                  <a:pt x="197017" y="269000"/>
                </a:lnTo>
                <a:lnTo>
                  <a:pt x="188712" y="278597"/>
                </a:lnTo>
                <a:lnTo>
                  <a:pt x="178821" y="286906"/>
                </a:lnTo>
                <a:lnTo>
                  <a:pt x="168092" y="293476"/>
                </a:lnTo>
                <a:lnTo>
                  <a:pt x="156653" y="298679"/>
                </a:lnTo>
                <a:lnTo>
                  <a:pt x="144011" y="302862"/>
                </a:lnTo>
                <a:lnTo>
                  <a:pt x="126623" y="306685"/>
                </a:lnTo>
                <a:lnTo>
                  <a:pt x="114274" y="308422"/>
                </a:lnTo>
                <a:lnTo>
                  <a:pt x="101394" y="309490"/>
                </a:lnTo>
                <a:lnTo>
                  <a:pt x="87995" y="309878"/>
                </a:lnTo>
                <a:lnTo>
                  <a:pt x="87122" y="309880"/>
                </a:lnTo>
                <a:lnTo>
                  <a:pt x="74326" y="309537"/>
                </a:lnTo>
                <a:lnTo>
                  <a:pt x="61661" y="308518"/>
                </a:lnTo>
                <a:lnTo>
                  <a:pt x="49100" y="306838"/>
                </a:lnTo>
                <a:lnTo>
                  <a:pt x="39243" y="305054"/>
                </a:lnTo>
                <a:lnTo>
                  <a:pt x="25530" y="301777"/>
                </a:lnTo>
                <a:lnTo>
                  <a:pt x="13317" y="297765"/>
                </a:lnTo>
                <a:lnTo>
                  <a:pt x="2604" y="292995"/>
                </a:lnTo>
                <a:lnTo>
                  <a:pt x="0" y="291592"/>
                </a:lnTo>
                <a:lnTo>
                  <a:pt x="0" y="245364"/>
                </a:lnTo>
                <a:lnTo>
                  <a:pt x="12302" y="250304"/>
                </a:lnTo>
                <a:lnTo>
                  <a:pt x="24452" y="254452"/>
                </a:lnTo>
                <a:lnTo>
                  <a:pt x="36415" y="257790"/>
                </a:lnTo>
                <a:lnTo>
                  <a:pt x="43180" y="259334"/>
                </a:lnTo>
                <a:lnTo>
                  <a:pt x="55536" y="261504"/>
                </a:lnTo>
                <a:lnTo>
                  <a:pt x="68133" y="262916"/>
                </a:lnTo>
                <a:lnTo>
                  <a:pt x="80951" y="263586"/>
                </a:lnTo>
                <a:lnTo>
                  <a:pt x="86487" y="263652"/>
                </a:lnTo>
                <a:lnTo>
                  <a:pt x="99236" y="263147"/>
                </a:lnTo>
                <a:lnTo>
                  <a:pt x="111887" y="261493"/>
                </a:lnTo>
                <a:lnTo>
                  <a:pt x="120269" y="260096"/>
                </a:lnTo>
                <a:lnTo>
                  <a:pt x="127762" y="257683"/>
                </a:lnTo>
                <a:lnTo>
                  <a:pt x="134366" y="254254"/>
                </a:lnTo>
                <a:lnTo>
                  <a:pt x="140970" y="250825"/>
                </a:lnTo>
                <a:lnTo>
                  <a:pt x="146304" y="246253"/>
                </a:lnTo>
                <a:lnTo>
                  <a:pt x="150241" y="240284"/>
                </a:lnTo>
                <a:lnTo>
                  <a:pt x="154305" y="234442"/>
                </a:lnTo>
                <a:lnTo>
                  <a:pt x="156337" y="227203"/>
                </a:lnTo>
                <a:lnTo>
                  <a:pt x="156337" y="218567"/>
                </a:lnTo>
                <a:lnTo>
                  <a:pt x="156337" y="210947"/>
                </a:lnTo>
                <a:lnTo>
                  <a:pt x="154432" y="204851"/>
                </a:lnTo>
                <a:lnTo>
                  <a:pt x="150749" y="200152"/>
                </a:lnTo>
                <a:lnTo>
                  <a:pt x="147066" y="195453"/>
                </a:lnTo>
                <a:lnTo>
                  <a:pt x="141986" y="191643"/>
                </a:lnTo>
                <a:lnTo>
                  <a:pt x="135509" y="188595"/>
                </a:lnTo>
                <a:lnTo>
                  <a:pt x="129159" y="185674"/>
                </a:lnTo>
                <a:lnTo>
                  <a:pt x="121920" y="183261"/>
                </a:lnTo>
                <a:lnTo>
                  <a:pt x="114046" y="181356"/>
                </a:lnTo>
                <a:lnTo>
                  <a:pt x="101920" y="178661"/>
                </a:lnTo>
                <a:lnTo>
                  <a:pt x="89239" y="175963"/>
                </a:lnTo>
                <a:lnTo>
                  <a:pt x="88900" y="175895"/>
                </a:lnTo>
                <a:lnTo>
                  <a:pt x="76295" y="172920"/>
                </a:lnTo>
                <a:lnTo>
                  <a:pt x="64077" y="169558"/>
                </a:lnTo>
                <a:lnTo>
                  <a:pt x="55625" y="166878"/>
                </a:lnTo>
                <a:lnTo>
                  <a:pt x="43475" y="162006"/>
                </a:lnTo>
                <a:lnTo>
                  <a:pt x="32516" y="155796"/>
                </a:lnTo>
                <a:lnTo>
                  <a:pt x="27686" y="152400"/>
                </a:lnTo>
                <a:lnTo>
                  <a:pt x="18520" y="143744"/>
                </a:lnTo>
                <a:lnTo>
                  <a:pt x="11026" y="133363"/>
                </a:lnTo>
                <a:lnTo>
                  <a:pt x="4429" y="117958"/>
                </a:lnTo>
                <a:lnTo>
                  <a:pt x="2053" y="105404"/>
                </a:lnTo>
                <a:lnTo>
                  <a:pt x="1397" y="93091"/>
                </a:lnTo>
                <a:lnTo>
                  <a:pt x="2161" y="79352"/>
                </a:lnTo>
                <a:lnTo>
                  <a:pt x="4439" y="66730"/>
                </a:lnTo>
                <a:lnTo>
                  <a:pt x="8210" y="55225"/>
                </a:lnTo>
                <a:lnTo>
                  <a:pt x="16040" y="40554"/>
                </a:lnTo>
                <a:lnTo>
                  <a:pt x="23883" y="30590"/>
                </a:lnTo>
                <a:lnTo>
                  <a:pt x="32131" y="22860"/>
                </a:lnTo>
                <a:lnTo>
                  <a:pt x="42271" y="15761"/>
                </a:lnTo>
                <a:lnTo>
                  <a:pt x="53583" y="9979"/>
                </a:lnTo>
                <a:lnTo>
                  <a:pt x="65405" y="5715"/>
                </a:lnTo>
                <a:lnTo>
                  <a:pt x="77001" y="2854"/>
                </a:lnTo>
                <a:lnTo>
                  <a:pt x="89430" y="976"/>
                </a:lnTo>
                <a:lnTo>
                  <a:pt x="102673" y="82"/>
                </a:lnTo>
                <a:lnTo>
                  <a:pt x="1083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20288" y="1623567"/>
            <a:ext cx="291084" cy="309880"/>
          </a:xfrm>
          <a:custGeom>
            <a:avLst/>
            <a:gdLst/>
            <a:ahLst/>
            <a:cxnLst/>
            <a:rect l="l" t="t" r="r" b="b"/>
            <a:pathLst>
              <a:path w="291084" h="309880">
                <a:moveTo>
                  <a:pt x="145541" y="0"/>
                </a:moveTo>
                <a:lnTo>
                  <a:pt x="159259" y="467"/>
                </a:lnTo>
                <a:lnTo>
                  <a:pt x="172353" y="1871"/>
                </a:lnTo>
                <a:lnTo>
                  <a:pt x="184822" y="4210"/>
                </a:lnTo>
                <a:lnTo>
                  <a:pt x="196668" y="7486"/>
                </a:lnTo>
                <a:lnTo>
                  <a:pt x="207263" y="11430"/>
                </a:lnTo>
                <a:lnTo>
                  <a:pt x="219156" y="17096"/>
                </a:lnTo>
                <a:lnTo>
                  <a:pt x="230178" y="23691"/>
                </a:lnTo>
                <a:lnTo>
                  <a:pt x="240330" y="31232"/>
                </a:lnTo>
                <a:lnTo>
                  <a:pt x="249611" y="39737"/>
                </a:lnTo>
                <a:lnTo>
                  <a:pt x="260908" y="52927"/>
                </a:lnTo>
                <a:lnTo>
                  <a:pt x="267945" y="63342"/>
                </a:lnTo>
                <a:lnTo>
                  <a:pt x="274084" y="74544"/>
                </a:lnTo>
                <a:lnTo>
                  <a:pt x="279318" y="86523"/>
                </a:lnTo>
                <a:lnTo>
                  <a:pt x="284881" y="103952"/>
                </a:lnTo>
                <a:lnTo>
                  <a:pt x="287583" y="116053"/>
                </a:lnTo>
                <a:lnTo>
                  <a:pt x="289526" y="128620"/>
                </a:lnTo>
                <a:lnTo>
                  <a:pt x="290697" y="141640"/>
                </a:lnTo>
                <a:lnTo>
                  <a:pt x="291084" y="154940"/>
                </a:lnTo>
                <a:lnTo>
                  <a:pt x="290687" y="168395"/>
                </a:lnTo>
                <a:lnTo>
                  <a:pt x="289507" y="181410"/>
                </a:lnTo>
                <a:lnTo>
                  <a:pt x="287556" y="193971"/>
                </a:lnTo>
                <a:lnTo>
                  <a:pt x="284845" y="206067"/>
                </a:lnTo>
                <a:lnTo>
                  <a:pt x="281432" y="217551"/>
                </a:lnTo>
                <a:lnTo>
                  <a:pt x="276620" y="229938"/>
                </a:lnTo>
                <a:lnTo>
                  <a:pt x="270899" y="241501"/>
                </a:lnTo>
                <a:lnTo>
                  <a:pt x="264276" y="252257"/>
                </a:lnTo>
                <a:lnTo>
                  <a:pt x="256762" y="262223"/>
                </a:lnTo>
                <a:lnTo>
                  <a:pt x="244040" y="275472"/>
                </a:lnTo>
                <a:lnTo>
                  <a:pt x="234227" y="283414"/>
                </a:lnTo>
                <a:lnTo>
                  <a:pt x="223543" y="290387"/>
                </a:lnTo>
                <a:lnTo>
                  <a:pt x="211989" y="296384"/>
                </a:lnTo>
                <a:lnTo>
                  <a:pt x="196006" y="302607"/>
                </a:lnTo>
                <a:lnTo>
                  <a:pt x="184124" y="305828"/>
                </a:lnTo>
                <a:lnTo>
                  <a:pt x="171618" y="308114"/>
                </a:lnTo>
                <a:lnTo>
                  <a:pt x="158489" y="309464"/>
                </a:lnTo>
                <a:lnTo>
                  <a:pt x="145541" y="309880"/>
                </a:lnTo>
                <a:lnTo>
                  <a:pt x="131824" y="309412"/>
                </a:lnTo>
                <a:lnTo>
                  <a:pt x="118730" y="308008"/>
                </a:lnTo>
                <a:lnTo>
                  <a:pt x="106261" y="305669"/>
                </a:lnTo>
                <a:lnTo>
                  <a:pt x="94415" y="302393"/>
                </a:lnTo>
                <a:lnTo>
                  <a:pt x="83820" y="298450"/>
                </a:lnTo>
                <a:lnTo>
                  <a:pt x="71880" y="292846"/>
                </a:lnTo>
                <a:lnTo>
                  <a:pt x="60838" y="286266"/>
                </a:lnTo>
                <a:lnTo>
                  <a:pt x="50685" y="278718"/>
                </a:lnTo>
                <a:lnTo>
                  <a:pt x="41411" y="270212"/>
                </a:lnTo>
                <a:lnTo>
                  <a:pt x="30107" y="256956"/>
                </a:lnTo>
                <a:lnTo>
                  <a:pt x="23102" y="246555"/>
                </a:lnTo>
                <a:lnTo>
                  <a:pt x="16975" y="235353"/>
                </a:lnTo>
                <a:lnTo>
                  <a:pt x="11743" y="223332"/>
                </a:lnTo>
                <a:lnTo>
                  <a:pt x="6153" y="205927"/>
                </a:lnTo>
                <a:lnTo>
                  <a:pt x="3445" y="193826"/>
                </a:lnTo>
                <a:lnTo>
                  <a:pt x="1521" y="181259"/>
                </a:lnTo>
                <a:lnTo>
                  <a:pt x="374" y="168239"/>
                </a:lnTo>
                <a:lnTo>
                  <a:pt x="0" y="154940"/>
                </a:lnTo>
                <a:lnTo>
                  <a:pt x="383" y="141484"/>
                </a:lnTo>
                <a:lnTo>
                  <a:pt x="1539" y="128469"/>
                </a:lnTo>
                <a:lnTo>
                  <a:pt x="3472" y="115908"/>
                </a:lnTo>
                <a:lnTo>
                  <a:pt x="6190" y="103812"/>
                </a:lnTo>
                <a:lnTo>
                  <a:pt x="9651" y="92329"/>
                </a:lnTo>
                <a:lnTo>
                  <a:pt x="14468" y="79979"/>
                </a:lnTo>
                <a:lnTo>
                  <a:pt x="20187" y="68405"/>
                </a:lnTo>
                <a:lnTo>
                  <a:pt x="26792" y="57614"/>
                </a:lnTo>
                <a:lnTo>
                  <a:pt x="34265" y="47617"/>
                </a:lnTo>
                <a:lnTo>
                  <a:pt x="46900" y="34438"/>
                </a:lnTo>
                <a:lnTo>
                  <a:pt x="56703" y="26536"/>
                </a:lnTo>
                <a:lnTo>
                  <a:pt x="67391" y="19585"/>
                </a:lnTo>
                <a:lnTo>
                  <a:pt x="78973" y="13564"/>
                </a:lnTo>
                <a:lnTo>
                  <a:pt x="95077" y="7272"/>
                </a:lnTo>
                <a:lnTo>
                  <a:pt x="106959" y="4051"/>
                </a:lnTo>
                <a:lnTo>
                  <a:pt x="119465" y="1765"/>
                </a:lnTo>
                <a:lnTo>
                  <a:pt x="132594" y="415"/>
                </a:lnTo>
                <a:lnTo>
                  <a:pt x="14554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053588" y="1623567"/>
            <a:ext cx="224789" cy="309880"/>
          </a:xfrm>
          <a:custGeom>
            <a:avLst/>
            <a:gdLst/>
            <a:ahLst/>
            <a:cxnLst/>
            <a:rect l="l" t="t" r="r" b="b"/>
            <a:pathLst>
              <a:path w="224789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6" y="2540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4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8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4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7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7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2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69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89" y="253111"/>
                </a:lnTo>
                <a:lnTo>
                  <a:pt x="224789" y="300228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3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308352" y="1623567"/>
            <a:ext cx="291084" cy="309880"/>
          </a:xfrm>
          <a:custGeom>
            <a:avLst/>
            <a:gdLst/>
            <a:ahLst/>
            <a:cxnLst/>
            <a:rect l="l" t="t" r="r" b="b"/>
            <a:pathLst>
              <a:path w="291084" h="309880">
                <a:moveTo>
                  <a:pt x="145542" y="0"/>
                </a:moveTo>
                <a:lnTo>
                  <a:pt x="159259" y="467"/>
                </a:lnTo>
                <a:lnTo>
                  <a:pt x="172353" y="1871"/>
                </a:lnTo>
                <a:lnTo>
                  <a:pt x="184822" y="4210"/>
                </a:lnTo>
                <a:lnTo>
                  <a:pt x="196668" y="7486"/>
                </a:lnTo>
                <a:lnTo>
                  <a:pt x="207264" y="11430"/>
                </a:lnTo>
                <a:lnTo>
                  <a:pt x="219156" y="17096"/>
                </a:lnTo>
                <a:lnTo>
                  <a:pt x="230178" y="23691"/>
                </a:lnTo>
                <a:lnTo>
                  <a:pt x="240330" y="31232"/>
                </a:lnTo>
                <a:lnTo>
                  <a:pt x="249611" y="39737"/>
                </a:lnTo>
                <a:lnTo>
                  <a:pt x="260908" y="52927"/>
                </a:lnTo>
                <a:lnTo>
                  <a:pt x="267945" y="63342"/>
                </a:lnTo>
                <a:lnTo>
                  <a:pt x="274084" y="74544"/>
                </a:lnTo>
                <a:lnTo>
                  <a:pt x="279318" y="86523"/>
                </a:lnTo>
                <a:lnTo>
                  <a:pt x="284881" y="103952"/>
                </a:lnTo>
                <a:lnTo>
                  <a:pt x="287583" y="116053"/>
                </a:lnTo>
                <a:lnTo>
                  <a:pt x="289526" y="128620"/>
                </a:lnTo>
                <a:lnTo>
                  <a:pt x="290697" y="141640"/>
                </a:lnTo>
                <a:lnTo>
                  <a:pt x="291084" y="154940"/>
                </a:lnTo>
                <a:lnTo>
                  <a:pt x="290687" y="168395"/>
                </a:lnTo>
                <a:lnTo>
                  <a:pt x="289507" y="181410"/>
                </a:lnTo>
                <a:lnTo>
                  <a:pt x="287556" y="193971"/>
                </a:lnTo>
                <a:lnTo>
                  <a:pt x="284845" y="206067"/>
                </a:lnTo>
                <a:lnTo>
                  <a:pt x="281431" y="217551"/>
                </a:lnTo>
                <a:lnTo>
                  <a:pt x="276620" y="229938"/>
                </a:lnTo>
                <a:lnTo>
                  <a:pt x="270899" y="241501"/>
                </a:lnTo>
                <a:lnTo>
                  <a:pt x="264276" y="252257"/>
                </a:lnTo>
                <a:lnTo>
                  <a:pt x="256762" y="262223"/>
                </a:lnTo>
                <a:lnTo>
                  <a:pt x="244040" y="275472"/>
                </a:lnTo>
                <a:lnTo>
                  <a:pt x="234227" y="283414"/>
                </a:lnTo>
                <a:lnTo>
                  <a:pt x="223543" y="290387"/>
                </a:lnTo>
                <a:lnTo>
                  <a:pt x="211989" y="296384"/>
                </a:lnTo>
                <a:lnTo>
                  <a:pt x="196006" y="302607"/>
                </a:lnTo>
                <a:lnTo>
                  <a:pt x="184124" y="305828"/>
                </a:lnTo>
                <a:lnTo>
                  <a:pt x="171618" y="308114"/>
                </a:lnTo>
                <a:lnTo>
                  <a:pt x="158489" y="309464"/>
                </a:lnTo>
                <a:lnTo>
                  <a:pt x="145542" y="309880"/>
                </a:lnTo>
                <a:lnTo>
                  <a:pt x="131824" y="309412"/>
                </a:lnTo>
                <a:lnTo>
                  <a:pt x="118730" y="308008"/>
                </a:lnTo>
                <a:lnTo>
                  <a:pt x="106261" y="305669"/>
                </a:lnTo>
                <a:lnTo>
                  <a:pt x="94415" y="302393"/>
                </a:lnTo>
                <a:lnTo>
                  <a:pt x="83820" y="298450"/>
                </a:lnTo>
                <a:lnTo>
                  <a:pt x="71880" y="292846"/>
                </a:lnTo>
                <a:lnTo>
                  <a:pt x="60838" y="286266"/>
                </a:lnTo>
                <a:lnTo>
                  <a:pt x="50685" y="278718"/>
                </a:lnTo>
                <a:lnTo>
                  <a:pt x="41411" y="270212"/>
                </a:lnTo>
                <a:lnTo>
                  <a:pt x="30107" y="256956"/>
                </a:lnTo>
                <a:lnTo>
                  <a:pt x="23102" y="246555"/>
                </a:lnTo>
                <a:lnTo>
                  <a:pt x="16975" y="235353"/>
                </a:lnTo>
                <a:lnTo>
                  <a:pt x="11743" y="223332"/>
                </a:lnTo>
                <a:lnTo>
                  <a:pt x="6153" y="205927"/>
                </a:lnTo>
                <a:lnTo>
                  <a:pt x="3445" y="193826"/>
                </a:lnTo>
                <a:lnTo>
                  <a:pt x="1521" y="181259"/>
                </a:lnTo>
                <a:lnTo>
                  <a:pt x="374" y="168239"/>
                </a:lnTo>
                <a:lnTo>
                  <a:pt x="0" y="154940"/>
                </a:lnTo>
                <a:lnTo>
                  <a:pt x="383" y="141484"/>
                </a:lnTo>
                <a:lnTo>
                  <a:pt x="1539" y="128469"/>
                </a:lnTo>
                <a:lnTo>
                  <a:pt x="3472" y="115908"/>
                </a:lnTo>
                <a:lnTo>
                  <a:pt x="6190" y="103812"/>
                </a:lnTo>
                <a:lnTo>
                  <a:pt x="9652" y="92329"/>
                </a:lnTo>
                <a:lnTo>
                  <a:pt x="14468" y="79979"/>
                </a:lnTo>
                <a:lnTo>
                  <a:pt x="20187" y="68405"/>
                </a:lnTo>
                <a:lnTo>
                  <a:pt x="26792" y="57614"/>
                </a:lnTo>
                <a:lnTo>
                  <a:pt x="34265" y="47617"/>
                </a:lnTo>
                <a:lnTo>
                  <a:pt x="46900" y="34438"/>
                </a:lnTo>
                <a:lnTo>
                  <a:pt x="56703" y="26536"/>
                </a:lnTo>
                <a:lnTo>
                  <a:pt x="67391" y="19585"/>
                </a:lnTo>
                <a:lnTo>
                  <a:pt x="78973" y="13564"/>
                </a:lnTo>
                <a:lnTo>
                  <a:pt x="95077" y="7272"/>
                </a:lnTo>
                <a:lnTo>
                  <a:pt x="106959" y="4051"/>
                </a:lnTo>
                <a:lnTo>
                  <a:pt x="119465" y="1765"/>
                </a:lnTo>
                <a:lnTo>
                  <a:pt x="132594" y="415"/>
                </a:lnTo>
                <a:lnTo>
                  <a:pt x="145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15160" y="1623567"/>
            <a:ext cx="224789" cy="309880"/>
          </a:xfrm>
          <a:custGeom>
            <a:avLst/>
            <a:gdLst/>
            <a:ahLst/>
            <a:cxnLst/>
            <a:rect l="l" t="t" r="r" b="b"/>
            <a:pathLst>
              <a:path w="224789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5" y="2540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8" y="48514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8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4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2" y="203327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7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8" y="263652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69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89" y="253111"/>
                </a:lnTo>
                <a:lnTo>
                  <a:pt x="224789" y="300228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2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3846" y="1623567"/>
            <a:ext cx="291109" cy="309880"/>
          </a:xfrm>
          <a:custGeom>
            <a:avLst/>
            <a:gdLst/>
            <a:ahLst/>
            <a:cxnLst/>
            <a:rect l="l" t="t" r="r" b="b"/>
            <a:pathLst>
              <a:path w="291109" h="309880">
                <a:moveTo>
                  <a:pt x="145554" y="0"/>
                </a:moveTo>
                <a:lnTo>
                  <a:pt x="159247" y="467"/>
                </a:lnTo>
                <a:lnTo>
                  <a:pt x="172329" y="1871"/>
                </a:lnTo>
                <a:lnTo>
                  <a:pt x="184799" y="4210"/>
                </a:lnTo>
                <a:lnTo>
                  <a:pt x="196657" y="7486"/>
                </a:lnTo>
                <a:lnTo>
                  <a:pt x="207276" y="11430"/>
                </a:lnTo>
                <a:lnTo>
                  <a:pt x="219189" y="17092"/>
                </a:lnTo>
                <a:lnTo>
                  <a:pt x="230222" y="23681"/>
                </a:lnTo>
                <a:lnTo>
                  <a:pt x="240376" y="31214"/>
                </a:lnTo>
                <a:lnTo>
                  <a:pt x="249651" y="39710"/>
                </a:lnTo>
                <a:lnTo>
                  <a:pt x="260955" y="52936"/>
                </a:lnTo>
                <a:lnTo>
                  <a:pt x="267967" y="63362"/>
                </a:lnTo>
                <a:lnTo>
                  <a:pt x="274082" y="74575"/>
                </a:lnTo>
                <a:lnTo>
                  <a:pt x="279299" y="86567"/>
                </a:lnTo>
                <a:lnTo>
                  <a:pt x="284898" y="103950"/>
                </a:lnTo>
                <a:lnTo>
                  <a:pt x="287622" y="116049"/>
                </a:lnTo>
                <a:lnTo>
                  <a:pt x="289565" y="128614"/>
                </a:lnTo>
                <a:lnTo>
                  <a:pt x="290727" y="141632"/>
                </a:lnTo>
                <a:lnTo>
                  <a:pt x="291109" y="154940"/>
                </a:lnTo>
                <a:lnTo>
                  <a:pt x="290719" y="168393"/>
                </a:lnTo>
                <a:lnTo>
                  <a:pt x="289548" y="181406"/>
                </a:lnTo>
                <a:lnTo>
                  <a:pt x="287596" y="193965"/>
                </a:lnTo>
                <a:lnTo>
                  <a:pt x="284864" y="206059"/>
                </a:lnTo>
                <a:lnTo>
                  <a:pt x="281393" y="217551"/>
                </a:lnTo>
                <a:lnTo>
                  <a:pt x="276587" y="229949"/>
                </a:lnTo>
                <a:lnTo>
                  <a:pt x="270884" y="241521"/>
                </a:lnTo>
                <a:lnTo>
                  <a:pt x="264284" y="252285"/>
                </a:lnTo>
                <a:lnTo>
                  <a:pt x="256787" y="262257"/>
                </a:lnTo>
                <a:lnTo>
                  <a:pt x="244115" y="275466"/>
                </a:lnTo>
                <a:lnTo>
                  <a:pt x="234306" y="283402"/>
                </a:lnTo>
                <a:lnTo>
                  <a:pt x="223618" y="290373"/>
                </a:lnTo>
                <a:lnTo>
                  <a:pt x="212050" y="296368"/>
                </a:lnTo>
                <a:lnTo>
                  <a:pt x="195994" y="302607"/>
                </a:lnTo>
                <a:lnTo>
                  <a:pt x="184100" y="305828"/>
                </a:lnTo>
                <a:lnTo>
                  <a:pt x="171595" y="308114"/>
                </a:lnTo>
                <a:lnTo>
                  <a:pt x="158478" y="309464"/>
                </a:lnTo>
                <a:lnTo>
                  <a:pt x="145554" y="309880"/>
                </a:lnTo>
                <a:lnTo>
                  <a:pt x="131858" y="309412"/>
                </a:lnTo>
                <a:lnTo>
                  <a:pt x="118775" y="308009"/>
                </a:lnTo>
                <a:lnTo>
                  <a:pt x="106305" y="305670"/>
                </a:lnTo>
                <a:lnTo>
                  <a:pt x="94447" y="302396"/>
                </a:lnTo>
                <a:lnTo>
                  <a:pt x="83820" y="298450"/>
                </a:lnTo>
                <a:lnTo>
                  <a:pt x="71910" y="292838"/>
                </a:lnTo>
                <a:lnTo>
                  <a:pt x="60876" y="286247"/>
                </a:lnTo>
                <a:lnTo>
                  <a:pt x="50721" y="278686"/>
                </a:lnTo>
                <a:lnTo>
                  <a:pt x="41448" y="270165"/>
                </a:lnTo>
                <a:lnTo>
                  <a:pt x="30147" y="256959"/>
                </a:lnTo>
                <a:lnTo>
                  <a:pt x="23132" y="246562"/>
                </a:lnTo>
                <a:lnTo>
                  <a:pt x="17017" y="235364"/>
                </a:lnTo>
                <a:lnTo>
                  <a:pt x="11799" y="223349"/>
                </a:lnTo>
                <a:lnTo>
                  <a:pt x="6204" y="205928"/>
                </a:lnTo>
                <a:lnTo>
                  <a:pt x="3484" y="193829"/>
                </a:lnTo>
                <a:lnTo>
                  <a:pt x="1543" y="181264"/>
                </a:lnTo>
                <a:lnTo>
                  <a:pt x="381" y="168246"/>
                </a:lnTo>
                <a:lnTo>
                  <a:pt x="0" y="154940"/>
                </a:lnTo>
                <a:lnTo>
                  <a:pt x="390" y="141486"/>
                </a:lnTo>
                <a:lnTo>
                  <a:pt x="1560" y="128473"/>
                </a:lnTo>
                <a:lnTo>
                  <a:pt x="3510" y="115913"/>
                </a:lnTo>
                <a:lnTo>
                  <a:pt x="6239" y="103818"/>
                </a:lnTo>
                <a:lnTo>
                  <a:pt x="9702" y="92329"/>
                </a:lnTo>
                <a:lnTo>
                  <a:pt x="14508" y="79983"/>
                </a:lnTo>
                <a:lnTo>
                  <a:pt x="20211" y="68412"/>
                </a:lnTo>
                <a:lnTo>
                  <a:pt x="26813" y="57625"/>
                </a:lnTo>
                <a:lnTo>
                  <a:pt x="34314" y="47630"/>
                </a:lnTo>
                <a:lnTo>
                  <a:pt x="46989" y="34427"/>
                </a:lnTo>
                <a:lnTo>
                  <a:pt x="56800" y="26517"/>
                </a:lnTo>
                <a:lnTo>
                  <a:pt x="67490" y="19559"/>
                </a:lnTo>
                <a:lnTo>
                  <a:pt x="79058" y="13535"/>
                </a:lnTo>
                <a:lnTo>
                  <a:pt x="95100" y="7273"/>
                </a:lnTo>
                <a:lnTo>
                  <a:pt x="106992" y="4052"/>
                </a:lnTo>
                <a:lnTo>
                  <a:pt x="119496" y="1766"/>
                </a:lnTo>
                <a:lnTo>
                  <a:pt x="132614" y="416"/>
                </a:lnTo>
                <a:lnTo>
                  <a:pt x="14555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35940" y="2286513"/>
            <a:ext cx="8074255" cy="1778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95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Ese</a:t>
            </a:r>
            <a:r>
              <a:rPr sz="4500" spc="-25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acel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rado</a:t>
            </a:r>
            <a:r>
              <a:rPr sz="450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ecimi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nto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ográ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ico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endParaRPr sz="3000">
              <a:latin typeface="Corbel"/>
              <a:cs typeface="Corbel"/>
            </a:endParaRPr>
          </a:p>
          <a:p>
            <a:pPr marL="332740" marR="57195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sust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nta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cuatro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ores princi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s,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endParaRPr sz="3000">
              <a:latin typeface="Corbel"/>
              <a:cs typeface="Corbel"/>
            </a:endParaRPr>
          </a:p>
          <a:p>
            <a:pPr marL="332740" marR="5719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ecimi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nto</a:t>
            </a:r>
            <a:r>
              <a:rPr sz="4500" spc="-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 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tas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 n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talid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500" spc="4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3000">
              <a:latin typeface="Corbel"/>
              <a:cs typeface="Corbel"/>
            </a:endParaRPr>
          </a:p>
          <a:p>
            <a:pPr marL="332740">
              <a:lnSpc>
                <a:spcPts val="3604"/>
              </a:lnSpc>
              <a:spcBef>
                <a:spcPts val="0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cundid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d,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 red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-44" baseline="182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ción de la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tasa de 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ortali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5980" y="4115694"/>
            <a:ext cx="4840900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ento</a:t>
            </a:r>
            <a:r>
              <a:rPr sz="450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 la expectativa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inmigración in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ernacional.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89345" y="4115694"/>
            <a:ext cx="4762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59499" y="4115694"/>
            <a:ext cx="736088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ida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92924" y="4115694"/>
            <a:ext cx="26523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50480" y="4115694"/>
            <a:ext cx="4762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620634" y="4115694"/>
            <a:ext cx="35750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22970" y="6484405"/>
            <a:ext cx="20097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29" baseline="1950" dirty="0" smtClean="0">
                <a:solidFill>
                  <a:srgbClr val="BBB7A8"/>
                </a:solidFill>
                <a:latin typeface="Corbel"/>
                <a:cs typeface="Corbel"/>
              </a:rPr>
              <a:t>17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90183" y="1629155"/>
            <a:ext cx="19354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90183" y="1674876"/>
            <a:ext cx="54737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43" name="object 43"/>
          <p:cNvSpPr txBox="1"/>
          <p:nvPr/>
        </p:nvSpPr>
        <p:spPr>
          <a:xfrm>
            <a:off x="6344920" y="1674876"/>
            <a:ext cx="138810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42" name="object 42"/>
          <p:cNvSpPr txBox="1"/>
          <p:nvPr/>
        </p:nvSpPr>
        <p:spPr>
          <a:xfrm>
            <a:off x="6290183" y="1752219"/>
            <a:ext cx="173989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290183" y="1797939"/>
            <a:ext cx="54737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40" name="object 40"/>
          <p:cNvSpPr txBox="1"/>
          <p:nvPr/>
        </p:nvSpPr>
        <p:spPr>
          <a:xfrm>
            <a:off x="6344920" y="1797939"/>
            <a:ext cx="119252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9" name="object 39"/>
          <p:cNvSpPr txBox="1"/>
          <p:nvPr/>
        </p:nvSpPr>
        <p:spPr>
          <a:xfrm>
            <a:off x="6290183" y="1882139"/>
            <a:ext cx="201675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435219" y="1629155"/>
            <a:ext cx="19354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435219" y="1674876"/>
            <a:ext cx="54736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36" name="object 36"/>
          <p:cNvSpPr txBox="1"/>
          <p:nvPr/>
        </p:nvSpPr>
        <p:spPr>
          <a:xfrm>
            <a:off x="5489956" y="1674876"/>
            <a:ext cx="138811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35" name="object 35"/>
          <p:cNvSpPr txBox="1"/>
          <p:nvPr/>
        </p:nvSpPr>
        <p:spPr>
          <a:xfrm>
            <a:off x="5435219" y="1752219"/>
            <a:ext cx="173989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435219" y="1797939"/>
            <a:ext cx="54736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3" name="object 33"/>
          <p:cNvSpPr txBox="1"/>
          <p:nvPr/>
        </p:nvSpPr>
        <p:spPr>
          <a:xfrm>
            <a:off x="5489956" y="1797939"/>
            <a:ext cx="119253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2" name="object 32"/>
          <p:cNvSpPr txBox="1"/>
          <p:nvPr/>
        </p:nvSpPr>
        <p:spPr>
          <a:xfrm>
            <a:off x="5435219" y="1882139"/>
            <a:ext cx="201675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69395" y="1629155"/>
            <a:ext cx="273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3903599" y="1629155"/>
            <a:ext cx="247268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03599" y="1674876"/>
            <a:ext cx="963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3999991" y="1674876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054729" y="1674876"/>
            <a:ext cx="9613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2222563" y="1629155"/>
            <a:ext cx="273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387475" y="1629155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442212" y="1629155"/>
            <a:ext cx="13970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387475" y="1882139"/>
            <a:ext cx="19443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66439" y="1080515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3821176" y="1080515"/>
            <a:ext cx="13970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766439" y="1333500"/>
            <a:ext cx="19443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14395" y="1080515"/>
            <a:ext cx="19354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14395" y="1126236"/>
            <a:ext cx="54737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17" name="object 17"/>
          <p:cNvSpPr txBox="1"/>
          <p:nvPr/>
        </p:nvSpPr>
        <p:spPr>
          <a:xfrm>
            <a:off x="3469132" y="1126236"/>
            <a:ext cx="138810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16" name="object 16"/>
          <p:cNvSpPr txBox="1"/>
          <p:nvPr/>
        </p:nvSpPr>
        <p:spPr>
          <a:xfrm>
            <a:off x="3414395" y="1203578"/>
            <a:ext cx="17398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14395" y="1249299"/>
            <a:ext cx="54737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14" name="object 14"/>
          <p:cNvSpPr txBox="1"/>
          <p:nvPr/>
        </p:nvSpPr>
        <p:spPr>
          <a:xfrm>
            <a:off x="3469132" y="1249299"/>
            <a:ext cx="119252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13" name="object 13"/>
          <p:cNvSpPr txBox="1"/>
          <p:nvPr/>
        </p:nvSpPr>
        <p:spPr>
          <a:xfrm>
            <a:off x="3414395" y="1333500"/>
            <a:ext cx="201675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05863" y="1080515"/>
            <a:ext cx="54737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373759" y="1080515"/>
            <a:ext cx="54737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428496" y="1080515"/>
            <a:ext cx="13970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373759" y="1333500"/>
            <a:ext cx="194437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2912" y="1080515"/>
            <a:ext cx="193560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12" y="1126236"/>
            <a:ext cx="54698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47611" y="1126236"/>
            <a:ext cx="138861" cy="77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8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492912" y="1203578"/>
            <a:ext cx="173913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912" y="1249299"/>
            <a:ext cx="54698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" name="object 3"/>
          <p:cNvSpPr txBox="1"/>
          <p:nvPr/>
        </p:nvSpPr>
        <p:spPr>
          <a:xfrm>
            <a:off x="547611" y="1249299"/>
            <a:ext cx="119214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2" name="object 2"/>
          <p:cNvSpPr txBox="1"/>
          <p:nvPr/>
        </p:nvSpPr>
        <p:spPr>
          <a:xfrm>
            <a:off x="492912" y="1333500"/>
            <a:ext cx="20159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260" y="1354836"/>
            <a:ext cx="5747004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912" y="1604645"/>
            <a:ext cx="5091531" cy="328802"/>
          </a:xfrm>
          <a:custGeom>
            <a:avLst/>
            <a:gdLst/>
            <a:ahLst/>
            <a:cxnLst/>
            <a:rect l="l" t="t" r="r" b="b"/>
            <a:pathLst>
              <a:path w="5091531" h="328802">
                <a:moveTo>
                  <a:pt x="5090261" y="177418"/>
                </a:moveTo>
                <a:lnTo>
                  <a:pt x="5088192" y="159168"/>
                </a:lnTo>
                <a:lnTo>
                  <a:pt x="5084292" y="147319"/>
                </a:lnTo>
                <a:lnTo>
                  <a:pt x="5075468" y="132565"/>
                </a:lnTo>
                <a:lnTo>
                  <a:pt x="5066385" y="123316"/>
                </a:lnTo>
                <a:lnTo>
                  <a:pt x="5060235" y="118621"/>
                </a:lnTo>
                <a:lnTo>
                  <a:pt x="5049349" y="112371"/>
                </a:lnTo>
                <a:lnTo>
                  <a:pt x="5036794" y="107314"/>
                </a:lnTo>
                <a:lnTo>
                  <a:pt x="5021954" y="103665"/>
                </a:lnTo>
                <a:lnTo>
                  <a:pt x="5009211" y="102028"/>
                </a:lnTo>
                <a:lnTo>
                  <a:pt x="4995392" y="101472"/>
                </a:lnTo>
                <a:lnTo>
                  <a:pt x="4994772" y="101485"/>
                </a:lnTo>
                <a:lnTo>
                  <a:pt x="4981741" y="102104"/>
                </a:lnTo>
                <a:lnTo>
                  <a:pt x="4969121" y="103437"/>
                </a:lnTo>
                <a:lnTo>
                  <a:pt x="4956911" y="105537"/>
                </a:lnTo>
                <a:lnTo>
                  <a:pt x="4946152" y="108117"/>
                </a:lnTo>
                <a:lnTo>
                  <a:pt x="4933995" y="111897"/>
                </a:lnTo>
                <a:lnTo>
                  <a:pt x="4922367" y="116458"/>
                </a:lnTo>
                <a:lnTo>
                  <a:pt x="4922367" y="157733"/>
                </a:lnTo>
                <a:lnTo>
                  <a:pt x="4933432" y="153787"/>
                </a:lnTo>
                <a:lnTo>
                  <a:pt x="4945637" y="150009"/>
                </a:lnTo>
                <a:lnTo>
                  <a:pt x="4957165" y="147065"/>
                </a:lnTo>
                <a:lnTo>
                  <a:pt x="4964038" y="145688"/>
                </a:lnTo>
                <a:lnTo>
                  <a:pt x="4976680" y="144046"/>
                </a:lnTo>
                <a:lnTo>
                  <a:pt x="4989296" y="143509"/>
                </a:lnTo>
                <a:lnTo>
                  <a:pt x="4998059" y="143509"/>
                </a:lnTo>
                <a:lnTo>
                  <a:pt x="5005552" y="144525"/>
                </a:lnTo>
                <a:lnTo>
                  <a:pt x="5011648" y="146684"/>
                </a:lnTo>
                <a:lnTo>
                  <a:pt x="5017744" y="148843"/>
                </a:lnTo>
                <a:lnTo>
                  <a:pt x="5022697" y="151764"/>
                </a:lnTo>
                <a:lnTo>
                  <a:pt x="5026507" y="155447"/>
                </a:lnTo>
                <a:lnTo>
                  <a:pt x="5030317" y="159130"/>
                </a:lnTo>
                <a:lnTo>
                  <a:pt x="5032984" y="163321"/>
                </a:lnTo>
                <a:lnTo>
                  <a:pt x="5034762" y="167893"/>
                </a:lnTo>
                <a:lnTo>
                  <a:pt x="5036413" y="172592"/>
                </a:lnTo>
                <a:lnTo>
                  <a:pt x="5037302" y="177545"/>
                </a:lnTo>
                <a:lnTo>
                  <a:pt x="5037302" y="191262"/>
                </a:lnTo>
                <a:lnTo>
                  <a:pt x="5031333" y="189610"/>
                </a:lnTo>
                <a:lnTo>
                  <a:pt x="5024475" y="188213"/>
                </a:lnTo>
                <a:lnTo>
                  <a:pt x="5016601" y="187070"/>
                </a:lnTo>
                <a:lnTo>
                  <a:pt x="5016074" y="186988"/>
                </a:lnTo>
                <a:lnTo>
                  <a:pt x="5003888" y="185687"/>
                </a:lnTo>
                <a:lnTo>
                  <a:pt x="4990693" y="185292"/>
                </a:lnTo>
                <a:lnTo>
                  <a:pt x="4980096" y="185688"/>
                </a:lnTo>
                <a:lnTo>
                  <a:pt x="4967427" y="187329"/>
                </a:lnTo>
                <a:lnTo>
                  <a:pt x="4955641" y="190245"/>
                </a:lnTo>
                <a:lnTo>
                  <a:pt x="4950093" y="192231"/>
                </a:lnTo>
                <a:lnTo>
                  <a:pt x="4938472" y="197798"/>
                </a:lnTo>
                <a:lnTo>
                  <a:pt x="4928336" y="204850"/>
                </a:lnTo>
                <a:lnTo>
                  <a:pt x="4917052" y="217159"/>
                </a:lnTo>
                <a:lnTo>
                  <a:pt x="4910683" y="228345"/>
                </a:lnTo>
                <a:lnTo>
                  <a:pt x="4908311" y="234160"/>
                </a:lnTo>
                <a:lnTo>
                  <a:pt x="4905232" y="246330"/>
                </a:lnTo>
                <a:lnTo>
                  <a:pt x="4904206" y="259587"/>
                </a:lnTo>
                <a:lnTo>
                  <a:pt x="4904303" y="263673"/>
                </a:lnTo>
                <a:lnTo>
                  <a:pt x="4905987" y="276566"/>
                </a:lnTo>
                <a:lnTo>
                  <a:pt x="4909667" y="288289"/>
                </a:lnTo>
                <a:lnTo>
                  <a:pt x="4916557" y="300642"/>
                </a:lnTo>
                <a:lnTo>
                  <a:pt x="4924780" y="310133"/>
                </a:lnTo>
                <a:lnTo>
                  <a:pt x="4935984" y="318516"/>
                </a:lnTo>
                <a:lnTo>
                  <a:pt x="4947767" y="323976"/>
                </a:lnTo>
                <a:lnTo>
                  <a:pt x="4963558" y="327878"/>
                </a:lnTo>
                <a:lnTo>
                  <a:pt x="4964658" y="277113"/>
                </a:lnTo>
                <a:lnTo>
                  <a:pt x="4962372" y="274065"/>
                </a:lnTo>
                <a:lnTo>
                  <a:pt x="4960594" y="270382"/>
                </a:lnTo>
                <a:lnTo>
                  <a:pt x="4958943" y="266826"/>
                </a:lnTo>
                <a:lnTo>
                  <a:pt x="4958054" y="262508"/>
                </a:lnTo>
                <a:lnTo>
                  <a:pt x="4958062" y="256745"/>
                </a:lnTo>
                <a:lnTo>
                  <a:pt x="4961044" y="243458"/>
                </a:lnTo>
                <a:lnTo>
                  <a:pt x="4969357" y="234060"/>
                </a:lnTo>
                <a:lnTo>
                  <a:pt x="4974152" y="231272"/>
                </a:lnTo>
                <a:lnTo>
                  <a:pt x="4985812" y="227545"/>
                </a:lnTo>
                <a:lnTo>
                  <a:pt x="5000091" y="226313"/>
                </a:lnTo>
                <a:lnTo>
                  <a:pt x="5006695" y="226313"/>
                </a:lnTo>
                <a:lnTo>
                  <a:pt x="5013299" y="226821"/>
                </a:lnTo>
                <a:lnTo>
                  <a:pt x="5019903" y="227837"/>
                </a:lnTo>
                <a:lnTo>
                  <a:pt x="5026507" y="228726"/>
                </a:lnTo>
                <a:lnTo>
                  <a:pt x="5032222" y="229869"/>
                </a:lnTo>
                <a:lnTo>
                  <a:pt x="5037302" y="231012"/>
                </a:lnTo>
                <a:lnTo>
                  <a:pt x="5037302" y="264032"/>
                </a:lnTo>
                <a:lnTo>
                  <a:pt x="5035016" y="266572"/>
                </a:lnTo>
                <a:lnTo>
                  <a:pt x="5032349" y="269239"/>
                </a:lnTo>
                <a:lnTo>
                  <a:pt x="5029174" y="271906"/>
                </a:lnTo>
                <a:lnTo>
                  <a:pt x="5025999" y="274574"/>
                </a:lnTo>
                <a:lnTo>
                  <a:pt x="5022316" y="276987"/>
                </a:lnTo>
                <a:lnTo>
                  <a:pt x="5018379" y="279145"/>
                </a:lnTo>
                <a:lnTo>
                  <a:pt x="5014315" y="281304"/>
                </a:lnTo>
                <a:lnTo>
                  <a:pt x="5009870" y="283082"/>
                </a:lnTo>
                <a:lnTo>
                  <a:pt x="5005171" y="284479"/>
                </a:lnTo>
                <a:lnTo>
                  <a:pt x="5000345" y="285876"/>
                </a:lnTo>
                <a:lnTo>
                  <a:pt x="4995392" y="286638"/>
                </a:lnTo>
                <a:lnTo>
                  <a:pt x="4985613" y="286638"/>
                </a:lnTo>
                <a:lnTo>
                  <a:pt x="4981549" y="286003"/>
                </a:lnTo>
                <a:lnTo>
                  <a:pt x="4977739" y="284860"/>
                </a:lnTo>
                <a:lnTo>
                  <a:pt x="4973802" y="283590"/>
                </a:lnTo>
                <a:lnTo>
                  <a:pt x="4976596" y="328802"/>
                </a:lnTo>
                <a:lnTo>
                  <a:pt x="4984216" y="328802"/>
                </a:lnTo>
                <a:lnTo>
                  <a:pt x="4991201" y="327913"/>
                </a:lnTo>
                <a:lnTo>
                  <a:pt x="4997805" y="326135"/>
                </a:lnTo>
                <a:lnTo>
                  <a:pt x="5004282" y="324357"/>
                </a:lnTo>
                <a:lnTo>
                  <a:pt x="5010251" y="321944"/>
                </a:lnTo>
                <a:lnTo>
                  <a:pt x="5015712" y="319024"/>
                </a:lnTo>
                <a:lnTo>
                  <a:pt x="5021046" y="316229"/>
                </a:lnTo>
                <a:lnTo>
                  <a:pt x="5025745" y="313054"/>
                </a:lnTo>
                <a:lnTo>
                  <a:pt x="5029936" y="309879"/>
                </a:lnTo>
                <a:lnTo>
                  <a:pt x="5034127" y="306577"/>
                </a:lnTo>
                <a:lnTo>
                  <a:pt x="5037683" y="303402"/>
                </a:lnTo>
                <a:lnTo>
                  <a:pt x="5040604" y="300227"/>
                </a:lnTo>
                <a:lnTo>
                  <a:pt x="5041493" y="300227"/>
                </a:lnTo>
                <a:lnTo>
                  <a:pt x="5043779" y="323214"/>
                </a:lnTo>
                <a:lnTo>
                  <a:pt x="5091531" y="323214"/>
                </a:lnTo>
                <a:lnTo>
                  <a:pt x="5091474" y="321406"/>
                </a:lnTo>
                <a:lnTo>
                  <a:pt x="5091102" y="309328"/>
                </a:lnTo>
                <a:lnTo>
                  <a:pt x="5090642" y="295782"/>
                </a:lnTo>
                <a:lnTo>
                  <a:pt x="5090442" y="285620"/>
                </a:lnTo>
                <a:lnTo>
                  <a:pt x="5090306" y="272982"/>
                </a:lnTo>
                <a:lnTo>
                  <a:pt x="5090261" y="177418"/>
                </a:lnTo>
                <a:close/>
              </a:path>
              <a:path w="5091531" h="328802">
                <a:moveTo>
                  <a:pt x="4976596" y="328802"/>
                </a:moveTo>
                <a:lnTo>
                  <a:pt x="4973802" y="283590"/>
                </a:lnTo>
                <a:lnTo>
                  <a:pt x="4970500" y="281813"/>
                </a:lnTo>
                <a:lnTo>
                  <a:pt x="4967579" y="279400"/>
                </a:lnTo>
                <a:lnTo>
                  <a:pt x="4964658" y="277113"/>
                </a:lnTo>
                <a:lnTo>
                  <a:pt x="4963558" y="327878"/>
                </a:lnTo>
                <a:lnTo>
                  <a:pt x="4976596" y="328802"/>
                </a:lnTo>
                <a:close/>
              </a:path>
              <a:path w="5091531" h="328802">
                <a:moveTo>
                  <a:pt x="4046956" y="328802"/>
                </a:moveTo>
                <a:lnTo>
                  <a:pt x="4044162" y="283590"/>
                </a:lnTo>
                <a:lnTo>
                  <a:pt x="4040860" y="281813"/>
                </a:lnTo>
                <a:lnTo>
                  <a:pt x="4037939" y="279400"/>
                </a:lnTo>
                <a:lnTo>
                  <a:pt x="4035018" y="277113"/>
                </a:lnTo>
                <a:lnTo>
                  <a:pt x="4033918" y="327878"/>
                </a:lnTo>
                <a:lnTo>
                  <a:pt x="4046956" y="328802"/>
                </a:lnTo>
                <a:close/>
              </a:path>
              <a:path w="5091531" h="328802">
                <a:moveTo>
                  <a:pt x="2009368" y="328802"/>
                </a:moveTo>
                <a:lnTo>
                  <a:pt x="2006574" y="283590"/>
                </a:lnTo>
                <a:lnTo>
                  <a:pt x="2003272" y="281813"/>
                </a:lnTo>
                <a:lnTo>
                  <a:pt x="2000351" y="279400"/>
                </a:lnTo>
                <a:lnTo>
                  <a:pt x="1997430" y="277113"/>
                </a:lnTo>
                <a:lnTo>
                  <a:pt x="1996370" y="327878"/>
                </a:lnTo>
                <a:lnTo>
                  <a:pt x="2009368" y="328802"/>
                </a:lnTo>
                <a:close/>
              </a:path>
              <a:path w="5091531" h="328802">
                <a:moveTo>
                  <a:pt x="1290040" y="328802"/>
                </a:moveTo>
                <a:lnTo>
                  <a:pt x="1287246" y="283590"/>
                </a:lnTo>
                <a:lnTo>
                  <a:pt x="1283944" y="281813"/>
                </a:lnTo>
                <a:lnTo>
                  <a:pt x="1281023" y="279400"/>
                </a:lnTo>
                <a:lnTo>
                  <a:pt x="1278102" y="277113"/>
                </a:lnTo>
                <a:lnTo>
                  <a:pt x="1277042" y="327878"/>
                </a:lnTo>
                <a:lnTo>
                  <a:pt x="1290040" y="328802"/>
                </a:lnTo>
                <a:close/>
              </a:path>
              <a:path w="5091531" h="328802">
                <a:moveTo>
                  <a:pt x="881608" y="328802"/>
                </a:moveTo>
                <a:lnTo>
                  <a:pt x="878814" y="283590"/>
                </a:lnTo>
                <a:lnTo>
                  <a:pt x="875512" y="281813"/>
                </a:lnTo>
                <a:lnTo>
                  <a:pt x="872591" y="279400"/>
                </a:lnTo>
                <a:lnTo>
                  <a:pt x="869670" y="277113"/>
                </a:lnTo>
                <a:lnTo>
                  <a:pt x="868570" y="327878"/>
                </a:lnTo>
                <a:lnTo>
                  <a:pt x="881608" y="328802"/>
                </a:lnTo>
                <a:close/>
              </a:path>
              <a:path w="5091531" h="328802">
                <a:moveTo>
                  <a:pt x="293552" y="103433"/>
                </a:moveTo>
                <a:lnTo>
                  <a:pt x="281317" y="105537"/>
                </a:lnTo>
                <a:lnTo>
                  <a:pt x="270509" y="108128"/>
                </a:lnTo>
                <a:lnTo>
                  <a:pt x="258361" y="111904"/>
                </a:lnTo>
                <a:lnTo>
                  <a:pt x="246710" y="116458"/>
                </a:lnTo>
                <a:lnTo>
                  <a:pt x="246710" y="157733"/>
                </a:lnTo>
                <a:lnTo>
                  <a:pt x="257810" y="153782"/>
                </a:lnTo>
                <a:lnTo>
                  <a:pt x="269996" y="150007"/>
                </a:lnTo>
                <a:lnTo>
                  <a:pt x="281533" y="147065"/>
                </a:lnTo>
                <a:lnTo>
                  <a:pt x="288433" y="145686"/>
                </a:lnTo>
                <a:lnTo>
                  <a:pt x="301059" y="144046"/>
                </a:lnTo>
                <a:lnTo>
                  <a:pt x="313677" y="143509"/>
                </a:lnTo>
                <a:lnTo>
                  <a:pt x="322465" y="143509"/>
                </a:lnTo>
                <a:lnTo>
                  <a:pt x="329907" y="144525"/>
                </a:lnTo>
                <a:lnTo>
                  <a:pt x="336003" y="146684"/>
                </a:lnTo>
                <a:lnTo>
                  <a:pt x="342112" y="148843"/>
                </a:lnTo>
                <a:lnTo>
                  <a:pt x="347052" y="151764"/>
                </a:lnTo>
                <a:lnTo>
                  <a:pt x="350850" y="155447"/>
                </a:lnTo>
                <a:lnTo>
                  <a:pt x="354647" y="159130"/>
                </a:lnTo>
                <a:lnTo>
                  <a:pt x="357403" y="163321"/>
                </a:lnTo>
                <a:lnTo>
                  <a:pt x="359117" y="167893"/>
                </a:lnTo>
                <a:lnTo>
                  <a:pt x="360819" y="172592"/>
                </a:lnTo>
                <a:lnTo>
                  <a:pt x="361683" y="177545"/>
                </a:lnTo>
                <a:lnTo>
                  <a:pt x="361683" y="191262"/>
                </a:lnTo>
                <a:lnTo>
                  <a:pt x="355727" y="189610"/>
                </a:lnTo>
                <a:lnTo>
                  <a:pt x="348805" y="188213"/>
                </a:lnTo>
                <a:lnTo>
                  <a:pt x="340918" y="187070"/>
                </a:lnTo>
                <a:lnTo>
                  <a:pt x="340410" y="186990"/>
                </a:lnTo>
                <a:lnTo>
                  <a:pt x="328250" y="185687"/>
                </a:lnTo>
                <a:lnTo>
                  <a:pt x="315023" y="185292"/>
                </a:lnTo>
                <a:lnTo>
                  <a:pt x="304442" y="185688"/>
                </a:lnTo>
                <a:lnTo>
                  <a:pt x="291775" y="187329"/>
                </a:lnTo>
                <a:lnTo>
                  <a:pt x="279971" y="190245"/>
                </a:lnTo>
                <a:lnTo>
                  <a:pt x="274471" y="192210"/>
                </a:lnTo>
                <a:lnTo>
                  <a:pt x="262850" y="197784"/>
                </a:lnTo>
                <a:lnTo>
                  <a:pt x="252742" y="204850"/>
                </a:lnTo>
                <a:lnTo>
                  <a:pt x="241411" y="217181"/>
                </a:lnTo>
                <a:lnTo>
                  <a:pt x="234988" y="228345"/>
                </a:lnTo>
                <a:lnTo>
                  <a:pt x="232663" y="234143"/>
                </a:lnTo>
                <a:lnTo>
                  <a:pt x="229634" y="246321"/>
                </a:lnTo>
                <a:lnTo>
                  <a:pt x="228625" y="259587"/>
                </a:lnTo>
                <a:lnTo>
                  <a:pt x="228719" y="263675"/>
                </a:lnTo>
                <a:lnTo>
                  <a:pt x="230376" y="276567"/>
                </a:lnTo>
                <a:lnTo>
                  <a:pt x="234099" y="288289"/>
                </a:lnTo>
                <a:lnTo>
                  <a:pt x="240920" y="300630"/>
                </a:lnTo>
                <a:lnTo>
                  <a:pt x="249161" y="310133"/>
                </a:lnTo>
                <a:lnTo>
                  <a:pt x="260334" y="318519"/>
                </a:lnTo>
                <a:lnTo>
                  <a:pt x="272161" y="323976"/>
                </a:lnTo>
                <a:lnTo>
                  <a:pt x="287935" y="327876"/>
                </a:lnTo>
                <a:lnTo>
                  <a:pt x="289013" y="277113"/>
                </a:lnTo>
                <a:lnTo>
                  <a:pt x="286702" y="274065"/>
                </a:lnTo>
                <a:lnTo>
                  <a:pt x="285000" y="270382"/>
                </a:lnTo>
                <a:lnTo>
                  <a:pt x="283286" y="266826"/>
                </a:lnTo>
                <a:lnTo>
                  <a:pt x="282422" y="262508"/>
                </a:lnTo>
                <a:lnTo>
                  <a:pt x="282429" y="256758"/>
                </a:lnTo>
                <a:lnTo>
                  <a:pt x="285386" y="243463"/>
                </a:lnTo>
                <a:lnTo>
                  <a:pt x="293700" y="234060"/>
                </a:lnTo>
                <a:lnTo>
                  <a:pt x="298477" y="231284"/>
                </a:lnTo>
                <a:lnTo>
                  <a:pt x="310128" y="227548"/>
                </a:lnTo>
                <a:lnTo>
                  <a:pt x="324396" y="226313"/>
                </a:lnTo>
                <a:lnTo>
                  <a:pt x="331089" y="226313"/>
                </a:lnTo>
                <a:lnTo>
                  <a:pt x="337718" y="226821"/>
                </a:lnTo>
                <a:lnTo>
                  <a:pt x="344271" y="227837"/>
                </a:lnTo>
                <a:lnTo>
                  <a:pt x="350812" y="228726"/>
                </a:lnTo>
                <a:lnTo>
                  <a:pt x="356616" y="229869"/>
                </a:lnTo>
                <a:lnTo>
                  <a:pt x="361683" y="231012"/>
                </a:lnTo>
                <a:lnTo>
                  <a:pt x="361683" y="264032"/>
                </a:lnTo>
                <a:lnTo>
                  <a:pt x="359448" y="266572"/>
                </a:lnTo>
                <a:lnTo>
                  <a:pt x="356730" y="269239"/>
                </a:lnTo>
                <a:lnTo>
                  <a:pt x="353529" y="271906"/>
                </a:lnTo>
                <a:lnTo>
                  <a:pt x="350329" y="274574"/>
                </a:lnTo>
                <a:lnTo>
                  <a:pt x="346722" y="276987"/>
                </a:lnTo>
                <a:lnTo>
                  <a:pt x="342709" y="279145"/>
                </a:lnTo>
                <a:lnTo>
                  <a:pt x="338683" y="281304"/>
                </a:lnTo>
                <a:lnTo>
                  <a:pt x="334289" y="283082"/>
                </a:lnTo>
                <a:lnTo>
                  <a:pt x="329526" y="284479"/>
                </a:lnTo>
                <a:lnTo>
                  <a:pt x="324764" y="285876"/>
                </a:lnTo>
                <a:lnTo>
                  <a:pt x="319709" y="286638"/>
                </a:lnTo>
                <a:lnTo>
                  <a:pt x="310032" y="286638"/>
                </a:lnTo>
                <a:lnTo>
                  <a:pt x="305943" y="286003"/>
                </a:lnTo>
                <a:lnTo>
                  <a:pt x="302069" y="284860"/>
                </a:lnTo>
                <a:lnTo>
                  <a:pt x="298208" y="283590"/>
                </a:lnTo>
                <a:lnTo>
                  <a:pt x="300951" y="328802"/>
                </a:lnTo>
                <a:lnTo>
                  <a:pt x="308546" y="328802"/>
                </a:lnTo>
                <a:lnTo>
                  <a:pt x="315620" y="327913"/>
                </a:lnTo>
                <a:lnTo>
                  <a:pt x="322160" y="326135"/>
                </a:lnTo>
                <a:lnTo>
                  <a:pt x="328714" y="324357"/>
                </a:lnTo>
                <a:lnTo>
                  <a:pt x="334670" y="321944"/>
                </a:lnTo>
                <a:lnTo>
                  <a:pt x="340029" y="319024"/>
                </a:lnTo>
                <a:lnTo>
                  <a:pt x="345376" y="316229"/>
                </a:lnTo>
                <a:lnTo>
                  <a:pt x="350151" y="313054"/>
                </a:lnTo>
                <a:lnTo>
                  <a:pt x="354317" y="309879"/>
                </a:lnTo>
                <a:lnTo>
                  <a:pt x="358482" y="306577"/>
                </a:lnTo>
                <a:lnTo>
                  <a:pt x="362051" y="303402"/>
                </a:lnTo>
                <a:lnTo>
                  <a:pt x="365023" y="300227"/>
                </a:lnTo>
                <a:lnTo>
                  <a:pt x="365925" y="300227"/>
                </a:lnTo>
                <a:lnTo>
                  <a:pt x="368147" y="323214"/>
                </a:lnTo>
                <a:lnTo>
                  <a:pt x="415925" y="323214"/>
                </a:lnTo>
                <a:lnTo>
                  <a:pt x="415859" y="321406"/>
                </a:lnTo>
                <a:lnTo>
                  <a:pt x="415447" y="309328"/>
                </a:lnTo>
                <a:lnTo>
                  <a:pt x="415036" y="295782"/>
                </a:lnTo>
                <a:lnTo>
                  <a:pt x="414799" y="285620"/>
                </a:lnTo>
                <a:lnTo>
                  <a:pt x="414642" y="272981"/>
                </a:lnTo>
                <a:lnTo>
                  <a:pt x="414591" y="177418"/>
                </a:lnTo>
                <a:lnTo>
                  <a:pt x="414415" y="171907"/>
                </a:lnTo>
                <a:lnTo>
                  <a:pt x="412555" y="159172"/>
                </a:lnTo>
                <a:lnTo>
                  <a:pt x="408673" y="147319"/>
                </a:lnTo>
                <a:lnTo>
                  <a:pt x="406748" y="143208"/>
                </a:lnTo>
                <a:lnTo>
                  <a:pt x="399868" y="132575"/>
                </a:lnTo>
                <a:lnTo>
                  <a:pt x="390817" y="123316"/>
                </a:lnTo>
                <a:lnTo>
                  <a:pt x="384562" y="118585"/>
                </a:lnTo>
                <a:lnTo>
                  <a:pt x="373663" y="112356"/>
                </a:lnTo>
                <a:lnTo>
                  <a:pt x="361124" y="107314"/>
                </a:lnTo>
                <a:lnTo>
                  <a:pt x="346269" y="103664"/>
                </a:lnTo>
                <a:lnTo>
                  <a:pt x="333533" y="102027"/>
                </a:lnTo>
                <a:lnTo>
                  <a:pt x="319709" y="101472"/>
                </a:lnTo>
                <a:lnTo>
                  <a:pt x="319182" y="101483"/>
                </a:lnTo>
                <a:lnTo>
                  <a:pt x="306172" y="102100"/>
                </a:lnTo>
                <a:lnTo>
                  <a:pt x="293552" y="103433"/>
                </a:lnTo>
                <a:close/>
              </a:path>
              <a:path w="5091531" h="328802">
                <a:moveTo>
                  <a:pt x="300951" y="328802"/>
                </a:moveTo>
                <a:lnTo>
                  <a:pt x="298208" y="283590"/>
                </a:lnTo>
                <a:lnTo>
                  <a:pt x="294817" y="281813"/>
                </a:lnTo>
                <a:lnTo>
                  <a:pt x="291922" y="279400"/>
                </a:lnTo>
                <a:lnTo>
                  <a:pt x="289013" y="277113"/>
                </a:lnTo>
                <a:lnTo>
                  <a:pt x="287935" y="327876"/>
                </a:lnTo>
                <a:lnTo>
                  <a:pt x="300951" y="328802"/>
                </a:lnTo>
                <a:close/>
              </a:path>
              <a:path w="5091531" h="328802">
                <a:moveTo>
                  <a:pt x="2246806" y="277638"/>
                </a:moveTo>
                <a:lnTo>
                  <a:pt x="2237968" y="268096"/>
                </a:lnTo>
                <a:lnTo>
                  <a:pt x="2237161" y="266906"/>
                </a:lnTo>
                <a:lnTo>
                  <a:pt x="2231942" y="256986"/>
                </a:lnTo>
                <a:lnTo>
                  <a:pt x="2228227" y="245382"/>
                </a:lnTo>
                <a:lnTo>
                  <a:pt x="2236401" y="325418"/>
                </a:lnTo>
                <a:lnTo>
                  <a:pt x="2248832" y="327963"/>
                </a:lnTo>
                <a:lnTo>
                  <a:pt x="2261717" y="328802"/>
                </a:lnTo>
                <a:lnTo>
                  <a:pt x="2269083" y="328802"/>
                </a:lnTo>
                <a:lnTo>
                  <a:pt x="2276068" y="328040"/>
                </a:lnTo>
                <a:lnTo>
                  <a:pt x="2271168" y="286496"/>
                </a:lnTo>
                <a:lnTo>
                  <a:pt x="2257872" y="283778"/>
                </a:lnTo>
                <a:lnTo>
                  <a:pt x="2246806" y="277638"/>
                </a:lnTo>
                <a:close/>
              </a:path>
              <a:path w="5091531" h="328802">
                <a:moveTo>
                  <a:pt x="2170658" y="219455"/>
                </a:moveTo>
                <a:lnTo>
                  <a:pt x="2171103" y="232821"/>
                </a:lnTo>
                <a:lnTo>
                  <a:pt x="2172521" y="245864"/>
                </a:lnTo>
                <a:lnTo>
                  <a:pt x="2174912" y="257957"/>
                </a:lnTo>
                <a:lnTo>
                  <a:pt x="2178278" y="269113"/>
                </a:lnTo>
                <a:lnTo>
                  <a:pt x="2184603" y="283319"/>
                </a:lnTo>
                <a:lnTo>
                  <a:pt x="2191225" y="294096"/>
                </a:lnTo>
                <a:lnTo>
                  <a:pt x="2198852" y="303275"/>
                </a:lnTo>
                <a:lnTo>
                  <a:pt x="2206082" y="309848"/>
                </a:lnTo>
                <a:lnTo>
                  <a:pt x="2216568" y="317103"/>
                </a:lnTo>
                <a:lnTo>
                  <a:pt x="2227935" y="322579"/>
                </a:lnTo>
                <a:lnTo>
                  <a:pt x="2236401" y="325418"/>
                </a:lnTo>
                <a:lnTo>
                  <a:pt x="2228227" y="245382"/>
                </a:lnTo>
                <a:lnTo>
                  <a:pt x="2226006" y="232107"/>
                </a:lnTo>
                <a:lnTo>
                  <a:pt x="2225268" y="217169"/>
                </a:lnTo>
                <a:lnTo>
                  <a:pt x="2225740" y="204334"/>
                </a:lnTo>
                <a:lnTo>
                  <a:pt x="2227420" y="191661"/>
                </a:lnTo>
                <a:lnTo>
                  <a:pt x="2230348" y="180847"/>
                </a:lnTo>
                <a:lnTo>
                  <a:pt x="2235997" y="168020"/>
                </a:lnTo>
                <a:lnTo>
                  <a:pt x="2242794" y="158495"/>
                </a:lnTo>
                <a:lnTo>
                  <a:pt x="2247874" y="153162"/>
                </a:lnTo>
                <a:lnTo>
                  <a:pt x="2253335" y="149351"/>
                </a:lnTo>
                <a:lnTo>
                  <a:pt x="2259304" y="147065"/>
                </a:lnTo>
                <a:lnTo>
                  <a:pt x="2265400" y="144906"/>
                </a:lnTo>
                <a:lnTo>
                  <a:pt x="2271115" y="143763"/>
                </a:lnTo>
                <a:lnTo>
                  <a:pt x="2285339" y="143763"/>
                </a:lnTo>
                <a:lnTo>
                  <a:pt x="2293467" y="145414"/>
                </a:lnTo>
                <a:lnTo>
                  <a:pt x="2301214" y="148716"/>
                </a:lnTo>
                <a:lnTo>
                  <a:pt x="2308961" y="152145"/>
                </a:lnTo>
                <a:lnTo>
                  <a:pt x="2315946" y="156337"/>
                </a:lnTo>
                <a:lnTo>
                  <a:pt x="2322169" y="161416"/>
                </a:lnTo>
                <a:lnTo>
                  <a:pt x="2322169" y="264032"/>
                </a:lnTo>
                <a:lnTo>
                  <a:pt x="2320010" y="266572"/>
                </a:lnTo>
                <a:lnTo>
                  <a:pt x="2317216" y="269239"/>
                </a:lnTo>
                <a:lnTo>
                  <a:pt x="2314041" y="271906"/>
                </a:lnTo>
                <a:lnTo>
                  <a:pt x="2310866" y="274574"/>
                </a:lnTo>
                <a:lnTo>
                  <a:pt x="2307183" y="276987"/>
                </a:lnTo>
                <a:lnTo>
                  <a:pt x="2302992" y="279272"/>
                </a:lnTo>
                <a:lnTo>
                  <a:pt x="2298801" y="281431"/>
                </a:lnTo>
                <a:lnTo>
                  <a:pt x="2294356" y="283209"/>
                </a:lnTo>
                <a:lnTo>
                  <a:pt x="2289657" y="284606"/>
                </a:lnTo>
                <a:lnTo>
                  <a:pt x="2285085" y="285876"/>
                </a:lnTo>
                <a:lnTo>
                  <a:pt x="2280132" y="286638"/>
                </a:lnTo>
                <a:lnTo>
                  <a:pt x="2274925" y="286638"/>
                </a:lnTo>
                <a:lnTo>
                  <a:pt x="2271168" y="286496"/>
                </a:lnTo>
                <a:lnTo>
                  <a:pt x="2276068" y="328040"/>
                </a:lnTo>
                <a:lnTo>
                  <a:pt x="2282291" y="326516"/>
                </a:lnTo>
                <a:lnTo>
                  <a:pt x="2288641" y="325119"/>
                </a:lnTo>
                <a:lnTo>
                  <a:pt x="2294483" y="323088"/>
                </a:lnTo>
                <a:lnTo>
                  <a:pt x="2299817" y="320420"/>
                </a:lnTo>
                <a:lnTo>
                  <a:pt x="2305024" y="317880"/>
                </a:lnTo>
                <a:lnTo>
                  <a:pt x="2309850" y="314705"/>
                </a:lnTo>
                <a:lnTo>
                  <a:pt x="2314295" y="311150"/>
                </a:lnTo>
                <a:lnTo>
                  <a:pt x="2318613" y="307593"/>
                </a:lnTo>
                <a:lnTo>
                  <a:pt x="2322423" y="303910"/>
                </a:lnTo>
                <a:lnTo>
                  <a:pt x="2325598" y="300227"/>
                </a:lnTo>
                <a:lnTo>
                  <a:pt x="2326487" y="300227"/>
                </a:lnTo>
                <a:lnTo>
                  <a:pt x="2328646" y="323214"/>
                </a:lnTo>
                <a:lnTo>
                  <a:pt x="2376398" y="323214"/>
                </a:lnTo>
                <a:lnTo>
                  <a:pt x="2376341" y="321406"/>
                </a:lnTo>
                <a:lnTo>
                  <a:pt x="2375969" y="309328"/>
                </a:lnTo>
                <a:lnTo>
                  <a:pt x="2375509" y="295782"/>
                </a:lnTo>
                <a:lnTo>
                  <a:pt x="2375309" y="285620"/>
                </a:lnTo>
                <a:lnTo>
                  <a:pt x="2375173" y="272982"/>
                </a:lnTo>
                <a:lnTo>
                  <a:pt x="2375128" y="0"/>
                </a:lnTo>
                <a:lnTo>
                  <a:pt x="2322169" y="0"/>
                </a:lnTo>
                <a:lnTo>
                  <a:pt x="2322296" y="107695"/>
                </a:lnTo>
                <a:lnTo>
                  <a:pt x="2322423" y="113156"/>
                </a:lnTo>
                <a:lnTo>
                  <a:pt x="2322677" y="120268"/>
                </a:lnTo>
                <a:lnTo>
                  <a:pt x="2322169" y="120268"/>
                </a:lnTo>
                <a:lnTo>
                  <a:pt x="2318740" y="117855"/>
                </a:lnTo>
                <a:lnTo>
                  <a:pt x="2315057" y="115569"/>
                </a:lnTo>
                <a:lnTo>
                  <a:pt x="2310993" y="113410"/>
                </a:lnTo>
                <a:lnTo>
                  <a:pt x="2307056" y="111125"/>
                </a:lnTo>
                <a:lnTo>
                  <a:pt x="2302738" y="109092"/>
                </a:lnTo>
                <a:lnTo>
                  <a:pt x="2298039" y="107314"/>
                </a:lnTo>
                <a:lnTo>
                  <a:pt x="2293467" y="105537"/>
                </a:lnTo>
                <a:lnTo>
                  <a:pt x="2288514" y="104139"/>
                </a:lnTo>
                <a:lnTo>
                  <a:pt x="2283307" y="103124"/>
                </a:lnTo>
                <a:lnTo>
                  <a:pt x="2278100" y="102107"/>
                </a:lnTo>
                <a:lnTo>
                  <a:pt x="2272639" y="101472"/>
                </a:lnTo>
                <a:lnTo>
                  <a:pt x="2266797" y="101472"/>
                </a:lnTo>
                <a:lnTo>
                  <a:pt x="2255229" y="102214"/>
                </a:lnTo>
                <a:lnTo>
                  <a:pt x="2242781" y="104720"/>
                </a:lnTo>
                <a:lnTo>
                  <a:pt x="2230602" y="108965"/>
                </a:lnTo>
                <a:lnTo>
                  <a:pt x="2219382" y="114909"/>
                </a:lnTo>
                <a:lnTo>
                  <a:pt x="2209142" y="122414"/>
                </a:lnTo>
                <a:lnTo>
                  <a:pt x="2199741" y="131571"/>
                </a:lnTo>
                <a:lnTo>
                  <a:pt x="2196789" y="135026"/>
                </a:lnTo>
                <a:lnTo>
                  <a:pt x="2189659" y="145043"/>
                </a:lnTo>
                <a:lnTo>
                  <a:pt x="2183531" y="156301"/>
                </a:lnTo>
                <a:lnTo>
                  <a:pt x="2178405" y="168782"/>
                </a:lnTo>
                <a:lnTo>
                  <a:pt x="2174920" y="180630"/>
                </a:lnTo>
                <a:lnTo>
                  <a:pt x="2172544" y="192823"/>
                </a:lnTo>
                <a:lnTo>
                  <a:pt x="2171128" y="205765"/>
                </a:lnTo>
                <a:lnTo>
                  <a:pt x="2170658" y="219455"/>
                </a:lnTo>
                <a:close/>
              </a:path>
              <a:path w="5091531" h="328802">
                <a:moveTo>
                  <a:pt x="1757602" y="277638"/>
                </a:moveTo>
                <a:lnTo>
                  <a:pt x="1748764" y="268096"/>
                </a:lnTo>
                <a:lnTo>
                  <a:pt x="1747957" y="266906"/>
                </a:lnTo>
                <a:lnTo>
                  <a:pt x="1742738" y="256986"/>
                </a:lnTo>
                <a:lnTo>
                  <a:pt x="1739023" y="245382"/>
                </a:lnTo>
                <a:lnTo>
                  <a:pt x="1747197" y="325418"/>
                </a:lnTo>
                <a:lnTo>
                  <a:pt x="1759628" y="327963"/>
                </a:lnTo>
                <a:lnTo>
                  <a:pt x="1772513" y="328802"/>
                </a:lnTo>
                <a:lnTo>
                  <a:pt x="1779879" y="328802"/>
                </a:lnTo>
                <a:lnTo>
                  <a:pt x="1786864" y="328040"/>
                </a:lnTo>
                <a:lnTo>
                  <a:pt x="1781964" y="286496"/>
                </a:lnTo>
                <a:lnTo>
                  <a:pt x="1768668" y="283778"/>
                </a:lnTo>
                <a:lnTo>
                  <a:pt x="1757602" y="277638"/>
                </a:lnTo>
                <a:close/>
              </a:path>
              <a:path w="5091531" h="328802">
                <a:moveTo>
                  <a:pt x="1681454" y="219455"/>
                </a:moveTo>
                <a:lnTo>
                  <a:pt x="1681899" y="232821"/>
                </a:lnTo>
                <a:lnTo>
                  <a:pt x="1683317" y="245864"/>
                </a:lnTo>
                <a:lnTo>
                  <a:pt x="1685708" y="257957"/>
                </a:lnTo>
                <a:lnTo>
                  <a:pt x="1689074" y="269113"/>
                </a:lnTo>
                <a:lnTo>
                  <a:pt x="1695399" y="283319"/>
                </a:lnTo>
                <a:lnTo>
                  <a:pt x="1702021" y="294096"/>
                </a:lnTo>
                <a:lnTo>
                  <a:pt x="1709648" y="303275"/>
                </a:lnTo>
                <a:lnTo>
                  <a:pt x="1716878" y="309848"/>
                </a:lnTo>
                <a:lnTo>
                  <a:pt x="1727364" y="317103"/>
                </a:lnTo>
                <a:lnTo>
                  <a:pt x="1738731" y="322579"/>
                </a:lnTo>
                <a:lnTo>
                  <a:pt x="1747197" y="325418"/>
                </a:lnTo>
                <a:lnTo>
                  <a:pt x="1739023" y="245382"/>
                </a:lnTo>
                <a:lnTo>
                  <a:pt x="1736802" y="232107"/>
                </a:lnTo>
                <a:lnTo>
                  <a:pt x="1736064" y="217169"/>
                </a:lnTo>
                <a:lnTo>
                  <a:pt x="1736536" y="204334"/>
                </a:lnTo>
                <a:lnTo>
                  <a:pt x="1738216" y="191661"/>
                </a:lnTo>
                <a:lnTo>
                  <a:pt x="1741144" y="180847"/>
                </a:lnTo>
                <a:lnTo>
                  <a:pt x="1746793" y="168020"/>
                </a:lnTo>
                <a:lnTo>
                  <a:pt x="1753590" y="158495"/>
                </a:lnTo>
                <a:lnTo>
                  <a:pt x="1758670" y="153162"/>
                </a:lnTo>
                <a:lnTo>
                  <a:pt x="1764131" y="149351"/>
                </a:lnTo>
                <a:lnTo>
                  <a:pt x="1770100" y="147065"/>
                </a:lnTo>
                <a:lnTo>
                  <a:pt x="1776196" y="144906"/>
                </a:lnTo>
                <a:lnTo>
                  <a:pt x="1781911" y="143763"/>
                </a:lnTo>
                <a:lnTo>
                  <a:pt x="1796135" y="143763"/>
                </a:lnTo>
                <a:lnTo>
                  <a:pt x="1804263" y="145414"/>
                </a:lnTo>
                <a:lnTo>
                  <a:pt x="1812010" y="148716"/>
                </a:lnTo>
                <a:lnTo>
                  <a:pt x="1819757" y="152145"/>
                </a:lnTo>
                <a:lnTo>
                  <a:pt x="1826742" y="156337"/>
                </a:lnTo>
                <a:lnTo>
                  <a:pt x="1832965" y="161416"/>
                </a:lnTo>
                <a:lnTo>
                  <a:pt x="1832965" y="264032"/>
                </a:lnTo>
                <a:lnTo>
                  <a:pt x="1830806" y="266572"/>
                </a:lnTo>
                <a:lnTo>
                  <a:pt x="1828012" y="269239"/>
                </a:lnTo>
                <a:lnTo>
                  <a:pt x="1824837" y="271906"/>
                </a:lnTo>
                <a:lnTo>
                  <a:pt x="1821662" y="274574"/>
                </a:lnTo>
                <a:lnTo>
                  <a:pt x="1817979" y="276987"/>
                </a:lnTo>
                <a:lnTo>
                  <a:pt x="1813788" y="279272"/>
                </a:lnTo>
                <a:lnTo>
                  <a:pt x="1809597" y="281431"/>
                </a:lnTo>
                <a:lnTo>
                  <a:pt x="1805152" y="283209"/>
                </a:lnTo>
                <a:lnTo>
                  <a:pt x="1800453" y="284606"/>
                </a:lnTo>
                <a:lnTo>
                  <a:pt x="1795881" y="285876"/>
                </a:lnTo>
                <a:lnTo>
                  <a:pt x="1790928" y="286638"/>
                </a:lnTo>
                <a:lnTo>
                  <a:pt x="1785721" y="286638"/>
                </a:lnTo>
                <a:lnTo>
                  <a:pt x="1781964" y="286496"/>
                </a:lnTo>
                <a:lnTo>
                  <a:pt x="1786864" y="328040"/>
                </a:lnTo>
                <a:lnTo>
                  <a:pt x="1793087" y="326516"/>
                </a:lnTo>
                <a:lnTo>
                  <a:pt x="1799437" y="325119"/>
                </a:lnTo>
                <a:lnTo>
                  <a:pt x="1805279" y="323088"/>
                </a:lnTo>
                <a:lnTo>
                  <a:pt x="1810613" y="320420"/>
                </a:lnTo>
                <a:lnTo>
                  <a:pt x="1815820" y="317880"/>
                </a:lnTo>
                <a:lnTo>
                  <a:pt x="1820646" y="314705"/>
                </a:lnTo>
                <a:lnTo>
                  <a:pt x="1825091" y="311150"/>
                </a:lnTo>
                <a:lnTo>
                  <a:pt x="1829409" y="307593"/>
                </a:lnTo>
                <a:lnTo>
                  <a:pt x="1833219" y="303910"/>
                </a:lnTo>
                <a:lnTo>
                  <a:pt x="1836394" y="300227"/>
                </a:lnTo>
                <a:lnTo>
                  <a:pt x="1837283" y="300227"/>
                </a:lnTo>
                <a:lnTo>
                  <a:pt x="1839442" y="323214"/>
                </a:lnTo>
                <a:lnTo>
                  <a:pt x="1887194" y="323214"/>
                </a:lnTo>
                <a:lnTo>
                  <a:pt x="1887137" y="321406"/>
                </a:lnTo>
                <a:lnTo>
                  <a:pt x="1886765" y="309328"/>
                </a:lnTo>
                <a:lnTo>
                  <a:pt x="1886305" y="295782"/>
                </a:lnTo>
                <a:lnTo>
                  <a:pt x="1886105" y="285620"/>
                </a:lnTo>
                <a:lnTo>
                  <a:pt x="1885969" y="272982"/>
                </a:lnTo>
                <a:lnTo>
                  <a:pt x="1885924" y="0"/>
                </a:lnTo>
                <a:lnTo>
                  <a:pt x="1832965" y="0"/>
                </a:lnTo>
                <a:lnTo>
                  <a:pt x="1832965" y="102234"/>
                </a:lnTo>
                <a:lnTo>
                  <a:pt x="1833092" y="107695"/>
                </a:lnTo>
                <a:lnTo>
                  <a:pt x="1833346" y="117347"/>
                </a:lnTo>
                <a:lnTo>
                  <a:pt x="1833473" y="120268"/>
                </a:lnTo>
                <a:lnTo>
                  <a:pt x="1832965" y="120268"/>
                </a:lnTo>
                <a:lnTo>
                  <a:pt x="1829536" y="117855"/>
                </a:lnTo>
                <a:lnTo>
                  <a:pt x="1825853" y="115569"/>
                </a:lnTo>
                <a:lnTo>
                  <a:pt x="1821789" y="113410"/>
                </a:lnTo>
                <a:lnTo>
                  <a:pt x="1817852" y="111125"/>
                </a:lnTo>
                <a:lnTo>
                  <a:pt x="1813534" y="109092"/>
                </a:lnTo>
                <a:lnTo>
                  <a:pt x="1808835" y="107314"/>
                </a:lnTo>
                <a:lnTo>
                  <a:pt x="1804263" y="105537"/>
                </a:lnTo>
                <a:lnTo>
                  <a:pt x="1799310" y="104139"/>
                </a:lnTo>
                <a:lnTo>
                  <a:pt x="1794103" y="103124"/>
                </a:lnTo>
                <a:lnTo>
                  <a:pt x="1788896" y="102107"/>
                </a:lnTo>
                <a:lnTo>
                  <a:pt x="1783435" y="101472"/>
                </a:lnTo>
                <a:lnTo>
                  <a:pt x="1777593" y="101472"/>
                </a:lnTo>
                <a:lnTo>
                  <a:pt x="1766025" y="102214"/>
                </a:lnTo>
                <a:lnTo>
                  <a:pt x="1753577" y="104720"/>
                </a:lnTo>
                <a:lnTo>
                  <a:pt x="1741398" y="108965"/>
                </a:lnTo>
                <a:lnTo>
                  <a:pt x="1730178" y="114909"/>
                </a:lnTo>
                <a:lnTo>
                  <a:pt x="1719938" y="122414"/>
                </a:lnTo>
                <a:lnTo>
                  <a:pt x="1710537" y="131571"/>
                </a:lnTo>
                <a:lnTo>
                  <a:pt x="1707585" y="135026"/>
                </a:lnTo>
                <a:lnTo>
                  <a:pt x="1700455" y="145043"/>
                </a:lnTo>
                <a:lnTo>
                  <a:pt x="1694327" y="156301"/>
                </a:lnTo>
                <a:lnTo>
                  <a:pt x="1689201" y="168782"/>
                </a:lnTo>
                <a:lnTo>
                  <a:pt x="1685716" y="180630"/>
                </a:lnTo>
                <a:lnTo>
                  <a:pt x="1683340" y="192823"/>
                </a:lnTo>
                <a:lnTo>
                  <a:pt x="1681924" y="205765"/>
                </a:lnTo>
                <a:lnTo>
                  <a:pt x="1681454" y="219455"/>
                </a:lnTo>
                <a:close/>
              </a:path>
              <a:path w="5091531" h="328802">
                <a:moveTo>
                  <a:pt x="4600168" y="106933"/>
                </a:moveTo>
                <a:lnTo>
                  <a:pt x="4600168" y="323214"/>
                </a:lnTo>
                <a:lnTo>
                  <a:pt x="4653127" y="323214"/>
                </a:lnTo>
                <a:lnTo>
                  <a:pt x="4653127" y="106933"/>
                </a:lnTo>
                <a:lnTo>
                  <a:pt x="4600168" y="106933"/>
                </a:lnTo>
                <a:close/>
              </a:path>
              <a:path w="5091531" h="328802">
                <a:moveTo>
                  <a:pt x="1579600" y="106933"/>
                </a:moveTo>
                <a:lnTo>
                  <a:pt x="1579600" y="323214"/>
                </a:lnTo>
                <a:lnTo>
                  <a:pt x="1632559" y="323214"/>
                </a:lnTo>
                <a:lnTo>
                  <a:pt x="1632559" y="106933"/>
                </a:lnTo>
                <a:lnTo>
                  <a:pt x="1579600" y="106933"/>
                </a:lnTo>
                <a:close/>
              </a:path>
              <a:path w="5091531" h="328802">
                <a:moveTo>
                  <a:pt x="4759147" y="114315"/>
                </a:moveTo>
                <a:lnTo>
                  <a:pt x="4748210" y="120802"/>
                </a:lnTo>
                <a:lnTo>
                  <a:pt x="4738090" y="128650"/>
                </a:lnTo>
                <a:lnTo>
                  <a:pt x="4725361" y="142268"/>
                </a:lnTo>
                <a:lnTo>
                  <a:pt x="4718203" y="152956"/>
                </a:lnTo>
                <a:lnTo>
                  <a:pt x="4712055" y="164972"/>
                </a:lnTo>
                <a:lnTo>
                  <a:pt x="4706902" y="179227"/>
                </a:lnTo>
                <a:lnTo>
                  <a:pt x="4704185" y="191373"/>
                </a:lnTo>
                <a:lnTo>
                  <a:pt x="4702561" y="204490"/>
                </a:lnTo>
                <a:lnTo>
                  <a:pt x="4702022" y="218566"/>
                </a:lnTo>
                <a:lnTo>
                  <a:pt x="4702471" y="231035"/>
                </a:lnTo>
                <a:lnTo>
                  <a:pt x="4704041" y="244037"/>
                </a:lnTo>
                <a:lnTo>
                  <a:pt x="4706761" y="256137"/>
                </a:lnTo>
                <a:lnTo>
                  <a:pt x="4710658" y="267334"/>
                </a:lnTo>
                <a:lnTo>
                  <a:pt x="4718552" y="282603"/>
                </a:lnTo>
                <a:lnTo>
                  <a:pt x="4725972" y="292857"/>
                </a:lnTo>
                <a:lnTo>
                  <a:pt x="4734534" y="301751"/>
                </a:lnTo>
                <a:lnTo>
                  <a:pt x="4746833" y="311133"/>
                </a:lnTo>
                <a:lnTo>
                  <a:pt x="4757962" y="317273"/>
                </a:lnTo>
                <a:lnTo>
                  <a:pt x="4770094" y="322071"/>
                </a:lnTo>
                <a:lnTo>
                  <a:pt x="4787884" y="326562"/>
                </a:lnTo>
                <a:lnTo>
                  <a:pt x="4800573" y="328239"/>
                </a:lnTo>
                <a:lnTo>
                  <a:pt x="4813782" y="328802"/>
                </a:lnTo>
                <a:lnTo>
                  <a:pt x="4819367" y="328710"/>
                </a:lnTo>
                <a:lnTo>
                  <a:pt x="4832165" y="327752"/>
                </a:lnTo>
                <a:lnTo>
                  <a:pt x="4844389" y="325754"/>
                </a:lnTo>
                <a:lnTo>
                  <a:pt x="4857863" y="322398"/>
                </a:lnTo>
                <a:lnTo>
                  <a:pt x="4868900" y="318515"/>
                </a:lnTo>
                <a:lnTo>
                  <a:pt x="4868900" y="275463"/>
                </a:lnTo>
                <a:lnTo>
                  <a:pt x="4861915" y="278256"/>
                </a:lnTo>
                <a:lnTo>
                  <a:pt x="4854549" y="280669"/>
                </a:lnTo>
                <a:lnTo>
                  <a:pt x="4846675" y="282575"/>
                </a:lnTo>
                <a:lnTo>
                  <a:pt x="4845623" y="282822"/>
                </a:lnTo>
                <a:lnTo>
                  <a:pt x="4833546" y="284813"/>
                </a:lnTo>
                <a:lnTo>
                  <a:pt x="4820259" y="285495"/>
                </a:lnTo>
                <a:lnTo>
                  <a:pt x="4816573" y="285424"/>
                </a:lnTo>
                <a:lnTo>
                  <a:pt x="4803500" y="283814"/>
                </a:lnTo>
                <a:lnTo>
                  <a:pt x="4792065" y="280034"/>
                </a:lnTo>
                <a:lnTo>
                  <a:pt x="4784064" y="276351"/>
                </a:lnTo>
                <a:lnTo>
                  <a:pt x="4777587" y="271525"/>
                </a:lnTo>
                <a:lnTo>
                  <a:pt x="4772380" y="265556"/>
                </a:lnTo>
                <a:lnTo>
                  <a:pt x="4767300" y="259714"/>
                </a:lnTo>
                <a:lnTo>
                  <a:pt x="4763363" y="252475"/>
                </a:lnTo>
                <a:lnTo>
                  <a:pt x="4760696" y="244093"/>
                </a:lnTo>
                <a:lnTo>
                  <a:pt x="4757531" y="230153"/>
                </a:lnTo>
                <a:lnTo>
                  <a:pt x="4756632" y="217169"/>
                </a:lnTo>
                <a:lnTo>
                  <a:pt x="4756978" y="207547"/>
                </a:lnTo>
                <a:lnTo>
                  <a:pt x="4758731" y="194770"/>
                </a:lnTo>
                <a:lnTo>
                  <a:pt x="4761966" y="183514"/>
                </a:lnTo>
                <a:lnTo>
                  <a:pt x="4768337" y="170525"/>
                </a:lnTo>
                <a:lnTo>
                  <a:pt x="4776063" y="161162"/>
                </a:lnTo>
                <a:lnTo>
                  <a:pt x="4782032" y="155447"/>
                </a:lnTo>
                <a:lnTo>
                  <a:pt x="4788890" y="151383"/>
                </a:lnTo>
                <a:lnTo>
                  <a:pt x="4796637" y="148716"/>
                </a:lnTo>
                <a:lnTo>
                  <a:pt x="4804384" y="146176"/>
                </a:lnTo>
                <a:lnTo>
                  <a:pt x="4812512" y="144906"/>
                </a:lnTo>
                <a:lnTo>
                  <a:pt x="4829403" y="144906"/>
                </a:lnTo>
                <a:lnTo>
                  <a:pt x="4837404" y="145668"/>
                </a:lnTo>
                <a:lnTo>
                  <a:pt x="4844770" y="147446"/>
                </a:lnTo>
                <a:lnTo>
                  <a:pt x="4852136" y="149097"/>
                </a:lnTo>
                <a:lnTo>
                  <a:pt x="4859121" y="151383"/>
                </a:lnTo>
                <a:lnTo>
                  <a:pt x="4865598" y="154177"/>
                </a:lnTo>
                <a:lnTo>
                  <a:pt x="4865598" y="111125"/>
                </a:lnTo>
                <a:lnTo>
                  <a:pt x="4858359" y="108203"/>
                </a:lnTo>
                <a:lnTo>
                  <a:pt x="4850231" y="105790"/>
                </a:lnTo>
                <a:lnTo>
                  <a:pt x="4841214" y="104139"/>
                </a:lnTo>
                <a:lnTo>
                  <a:pt x="4838780" y="103677"/>
                </a:lnTo>
                <a:lnTo>
                  <a:pt x="4826326" y="102024"/>
                </a:lnTo>
                <a:lnTo>
                  <a:pt x="4813401" y="101472"/>
                </a:lnTo>
                <a:lnTo>
                  <a:pt x="4811628" y="101487"/>
                </a:lnTo>
                <a:lnTo>
                  <a:pt x="4799177" y="102368"/>
                </a:lnTo>
                <a:lnTo>
                  <a:pt x="4786629" y="104581"/>
                </a:lnTo>
                <a:lnTo>
                  <a:pt x="4774031" y="108076"/>
                </a:lnTo>
                <a:lnTo>
                  <a:pt x="4770855" y="109190"/>
                </a:lnTo>
                <a:lnTo>
                  <a:pt x="4759147" y="114315"/>
                </a:lnTo>
                <a:close/>
              </a:path>
              <a:path w="5091531" h="328802">
                <a:moveTo>
                  <a:pt x="3607536" y="172084"/>
                </a:moveTo>
                <a:lnTo>
                  <a:pt x="3607536" y="181863"/>
                </a:lnTo>
                <a:lnTo>
                  <a:pt x="3609187" y="190245"/>
                </a:lnTo>
                <a:lnTo>
                  <a:pt x="3612362" y="196976"/>
                </a:lnTo>
                <a:lnTo>
                  <a:pt x="3615537" y="203707"/>
                </a:lnTo>
                <a:lnTo>
                  <a:pt x="3619855" y="209422"/>
                </a:lnTo>
                <a:lnTo>
                  <a:pt x="3625316" y="213867"/>
                </a:lnTo>
                <a:lnTo>
                  <a:pt x="3630777" y="218312"/>
                </a:lnTo>
                <a:lnTo>
                  <a:pt x="3637000" y="221868"/>
                </a:lnTo>
                <a:lnTo>
                  <a:pt x="3644112" y="224662"/>
                </a:lnTo>
                <a:lnTo>
                  <a:pt x="3651351" y="227456"/>
                </a:lnTo>
                <a:lnTo>
                  <a:pt x="3658717" y="229869"/>
                </a:lnTo>
                <a:lnTo>
                  <a:pt x="3666464" y="231901"/>
                </a:lnTo>
                <a:lnTo>
                  <a:pt x="3672560" y="233425"/>
                </a:lnTo>
                <a:lnTo>
                  <a:pt x="3678402" y="234822"/>
                </a:lnTo>
                <a:lnTo>
                  <a:pt x="3683990" y="236346"/>
                </a:lnTo>
                <a:lnTo>
                  <a:pt x="3689578" y="237870"/>
                </a:lnTo>
                <a:lnTo>
                  <a:pt x="3694531" y="239649"/>
                </a:lnTo>
                <a:lnTo>
                  <a:pt x="3698849" y="241680"/>
                </a:lnTo>
                <a:lnTo>
                  <a:pt x="3703167" y="243585"/>
                </a:lnTo>
                <a:lnTo>
                  <a:pt x="3706596" y="246125"/>
                </a:lnTo>
                <a:lnTo>
                  <a:pt x="3709263" y="249046"/>
                </a:lnTo>
                <a:lnTo>
                  <a:pt x="3711803" y="252094"/>
                </a:lnTo>
                <a:lnTo>
                  <a:pt x="3713200" y="255904"/>
                </a:lnTo>
                <a:lnTo>
                  <a:pt x="3713200" y="264921"/>
                </a:lnTo>
                <a:lnTo>
                  <a:pt x="3711930" y="268731"/>
                </a:lnTo>
                <a:lnTo>
                  <a:pt x="3709517" y="272033"/>
                </a:lnTo>
                <a:lnTo>
                  <a:pt x="3707231" y="275208"/>
                </a:lnTo>
                <a:lnTo>
                  <a:pt x="3703929" y="277875"/>
                </a:lnTo>
                <a:lnTo>
                  <a:pt x="3699865" y="279907"/>
                </a:lnTo>
                <a:lnTo>
                  <a:pt x="3695801" y="281939"/>
                </a:lnTo>
                <a:lnTo>
                  <a:pt x="3690848" y="283463"/>
                </a:lnTo>
                <a:lnTo>
                  <a:pt x="3685260" y="284479"/>
                </a:lnTo>
                <a:lnTo>
                  <a:pt x="3679545" y="285495"/>
                </a:lnTo>
                <a:lnTo>
                  <a:pt x="3673449" y="285876"/>
                </a:lnTo>
                <a:lnTo>
                  <a:pt x="3664988" y="285863"/>
                </a:lnTo>
                <a:lnTo>
                  <a:pt x="3652670" y="285213"/>
                </a:lnTo>
                <a:lnTo>
                  <a:pt x="3639540" y="283590"/>
                </a:lnTo>
                <a:lnTo>
                  <a:pt x="3632268" y="282251"/>
                </a:lnTo>
                <a:lnTo>
                  <a:pt x="3620173" y="279144"/>
                </a:lnTo>
                <a:lnTo>
                  <a:pt x="3607282" y="274827"/>
                </a:lnTo>
                <a:lnTo>
                  <a:pt x="3607282" y="317372"/>
                </a:lnTo>
                <a:lnTo>
                  <a:pt x="3620925" y="322284"/>
                </a:lnTo>
                <a:lnTo>
                  <a:pt x="3634460" y="325500"/>
                </a:lnTo>
                <a:lnTo>
                  <a:pt x="3645213" y="327236"/>
                </a:lnTo>
                <a:lnTo>
                  <a:pt x="3657824" y="328406"/>
                </a:lnTo>
                <a:lnTo>
                  <a:pt x="3671417" y="328802"/>
                </a:lnTo>
                <a:lnTo>
                  <a:pt x="3671681" y="328802"/>
                </a:lnTo>
                <a:lnTo>
                  <a:pt x="3685045" y="328320"/>
                </a:lnTo>
                <a:lnTo>
                  <a:pt x="3697657" y="326890"/>
                </a:lnTo>
                <a:lnTo>
                  <a:pt x="3709517" y="324484"/>
                </a:lnTo>
                <a:lnTo>
                  <a:pt x="3716796" y="322348"/>
                </a:lnTo>
                <a:lnTo>
                  <a:pt x="3728685" y="317419"/>
                </a:lnTo>
                <a:lnTo>
                  <a:pt x="3739108" y="311022"/>
                </a:lnTo>
                <a:lnTo>
                  <a:pt x="3751519" y="299189"/>
                </a:lnTo>
                <a:lnTo>
                  <a:pt x="3758412" y="288416"/>
                </a:lnTo>
                <a:lnTo>
                  <a:pt x="3761215" y="282039"/>
                </a:lnTo>
                <a:lnTo>
                  <a:pt x="3764359" y="269961"/>
                </a:lnTo>
                <a:lnTo>
                  <a:pt x="3765397" y="256412"/>
                </a:lnTo>
                <a:lnTo>
                  <a:pt x="3765343" y="253230"/>
                </a:lnTo>
                <a:lnTo>
                  <a:pt x="3763676" y="239871"/>
                </a:lnTo>
                <a:lnTo>
                  <a:pt x="3759682" y="228853"/>
                </a:lnTo>
                <a:lnTo>
                  <a:pt x="3755872" y="221614"/>
                </a:lnTo>
                <a:lnTo>
                  <a:pt x="3751046" y="215772"/>
                </a:lnTo>
                <a:lnTo>
                  <a:pt x="3745077" y="211200"/>
                </a:lnTo>
                <a:lnTo>
                  <a:pt x="3739108" y="206755"/>
                </a:lnTo>
                <a:lnTo>
                  <a:pt x="3732377" y="203200"/>
                </a:lnTo>
                <a:lnTo>
                  <a:pt x="3725011" y="200659"/>
                </a:lnTo>
                <a:lnTo>
                  <a:pt x="3717518" y="198119"/>
                </a:lnTo>
                <a:lnTo>
                  <a:pt x="3710152" y="195960"/>
                </a:lnTo>
                <a:lnTo>
                  <a:pt x="3702659" y="194182"/>
                </a:lnTo>
                <a:lnTo>
                  <a:pt x="3697833" y="193039"/>
                </a:lnTo>
                <a:lnTo>
                  <a:pt x="3693007" y="191769"/>
                </a:lnTo>
                <a:lnTo>
                  <a:pt x="3687927" y="190500"/>
                </a:lnTo>
                <a:lnTo>
                  <a:pt x="3682847" y="189229"/>
                </a:lnTo>
                <a:lnTo>
                  <a:pt x="3678021" y="187578"/>
                </a:lnTo>
                <a:lnTo>
                  <a:pt x="3673449" y="185674"/>
                </a:lnTo>
                <a:lnTo>
                  <a:pt x="3668750" y="183768"/>
                </a:lnTo>
                <a:lnTo>
                  <a:pt x="3665194" y="181228"/>
                </a:lnTo>
                <a:lnTo>
                  <a:pt x="3662527" y="178053"/>
                </a:lnTo>
                <a:lnTo>
                  <a:pt x="3659987" y="175005"/>
                </a:lnTo>
                <a:lnTo>
                  <a:pt x="3658717" y="170941"/>
                </a:lnTo>
                <a:lnTo>
                  <a:pt x="3658717" y="163194"/>
                </a:lnTo>
                <a:lnTo>
                  <a:pt x="3659225" y="160527"/>
                </a:lnTo>
                <a:lnTo>
                  <a:pt x="3660495" y="157860"/>
                </a:lnTo>
                <a:lnTo>
                  <a:pt x="3663543" y="153034"/>
                </a:lnTo>
                <a:lnTo>
                  <a:pt x="3666210" y="151002"/>
                </a:lnTo>
                <a:lnTo>
                  <a:pt x="3669004" y="148970"/>
                </a:lnTo>
                <a:lnTo>
                  <a:pt x="3672433" y="147319"/>
                </a:lnTo>
                <a:lnTo>
                  <a:pt x="3676751" y="146176"/>
                </a:lnTo>
                <a:lnTo>
                  <a:pt x="3681069" y="145033"/>
                </a:lnTo>
                <a:lnTo>
                  <a:pt x="3686403" y="144399"/>
                </a:lnTo>
                <a:lnTo>
                  <a:pt x="3697579" y="144399"/>
                </a:lnTo>
                <a:lnTo>
                  <a:pt x="3702786" y="144779"/>
                </a:lnTo>
                <a:lnTo>
                  <a:pt x="3708247" y="145414"/>
                </a:lnTo>
                <a:lnTo>
                  <a:pt x="3713708" y="146050"/>
                </a:lnTo>
                <a:lnTo>
                  <a:pt x="3719296" y="146938"/>
                </a:lnTo>
                <a:lnTo>
                  <a:pt x="3724884" y="147954"/>
                </a:lnTo>
                <a:lnTo>
                  <a:pt x="3730472" y="148970"/>
                </a:lnTo>
                <a:lnTo>
                  <a:pt x="3735933" y="150240"/>
                </a:lnTo>
                <a:lnTo>
                  <a:pt x="3741394" y="151637"/>
                </a:lnTo>
                <a:lnTo>
                  <a:pt x="3746855" y="153034"/>
                </a:lnTo>
                <a:lnTo>
                  <a:pt x="3751935" y="154558"/>
                </a:lnTo>
                <a:lnTo>
                  <a:pt x="3756888" y="156209"/>
                </a:lnTo>
                <a:lnTo>
                  <a:pt x="3756888" y="113156"/>
                </a:lnTo>
                <a:lnTo>
                  <a:pt x="3750515" y="110979"/>
                </a:lnTo>
                <a:lnTo>
                  <a:pt x="3738487" y="107588"/>
                </a:lnTo>
                <a:lnTo>
                  <a:pt x="3725392" y="104775"/>
                </a:lnTo>
                <a:lnTo>
                  <a:pt x="3714026" y="103018"/>
                </a:lnTo>
                <a:lnTo>
                  <a:pt x="3701383" y="101864"/>
                </a:lnTo>
                <a:lnTo>
                  <a:pt x="3688181" y="101472"/>
                </a:lnTo>
                <a:lnTo>
                  <a:pt x="3682082" y="101633"/>
                </a:lnTo>
                <a:lnTo>
                  <a:pt x="3669361" y="103033"/>
                </a:lnTo>
                <a:lnTo>
                  <a:pt x="3657193" y="105790"/>
                </a:lnTo>
                <a:lnTo>
                  <a:pt x="3642026" y="111892"/>
                </a:lnTo>
                <a:lnTo>
                  <a:pt x="3631539" y="118744"/>
                </a:lnTo>
                <a:lnTo>
                  <a:pt x="3620800" y="129652"/>
                </a:lnTo>
                <a:lnTo>
                  <a:pt x="3614013" y="140715"/>
                </a:lnTo>
                <a:lnTo>
                  <a:pt x="3611609" y="146434"/>
                </a:lnTo>
                <a:lnTo>
                  <a:pt x="3608554" y="158504"/>
                </a:lnTo>
                <a:lnTo>
                  <a:pt x="3607536" y="172084"/>
                </a:lnTo>
                <a:close/>
              </a:path>
              <a:path w="5091531" h="328802">
                <a:moveTo>
                  <a:pt x="3435840" y="326375"/>
                </a:moveTo>
                <a:lnTo>
                  <a:pt x="3448600" y="328198"/>
                </a:lnTo>
                <a:lnTo>
                  <a:pt x="3462121" y="328802"/>
                </a:lnTo>
                <a:lnTo>
                  <a:pt x="3470264" y="328581"/>
                </a:lnTo>
                <a:lnTo>
                  <a:pt x="3483265" y="327214"/>
                </a:lnTo>
                <a:lnTo>
                  <a:pt x="3495521" y="324584"/>
                </a:lnTo>
                <a:lnTo>
                  <a:pt x="3507079" y="320675"/>
                </a:lnTo>
                <a:lnTo>
                  <a:pt x="3521661" y="313341"/>
                </a:lnTo>
                <a:lnTo>
                  <a:pt x="3532054" y="306073"/>
                </a:lnTo>
                <a:lnTo>
                  <a:pt x="3541369" y="297560"/>
                </a:lnTo>
                <a:lnTo>
                  <a:pt x="3551498" y="284767"/>
                </a:lnTo>
                <a:lnTo>
                  <a:pt x="3557885" y="273740"/>
                </a:lnTo>
                <a:lnTo>
                  <a:pt x="3563086" y="261619"/>
                </a:lnTo>
                <a:lnTo>
                  <a:pt x="3565720" y="253442"/>
                </a:lnTo>
                <a:lnTo>
                  <a:pt x="3568490" y="241339"/>
                </a:lnTo>
                <a:lnTo>
                  <a:pt x="3570152" y="228571"/>
                </a:lnTo>
                <a:lnTo>
                  <a:pt x="3570706" y="215137"/>
                </a:lnTo>
                <a:lnTo>
                  <a:pt x="3570436" y="205730"/>
                </a:lnTo>
                <a:lnTo>
                  <a:pt x="3569112" y="192770"/>
                </a:lnTo>
                <a:lnTo>
                  <a:pt x="3566700" y="180449"/>
                </a:lnTo>
                <a:lnTo>
                  <a:pt x="3563213" y="168782"/>
                </a:lnTo>
                <a:lnTo>
                  <a:pt x="3556298" y="153111"/>
                </a:lnTo>
                <a:lnTo>
                  <a:pt x="3549565" y="142406"/>
                </a:lnTo>
                <a:lnTo>
                  <a:pt x="3541623" y="132841"/>
                </a:lnTo>
                <a:lnTo>
                  <a:pt x="3529839" y="122258"/>
                </a:lnTo>
                <a:lnTo>
                  <a:pt x="3519161" y="115321"/>
                </a:lnTo>
                <a:lnTo>
                  <a:pt x="3507333" y="109727"/>
                </a:lnTo>
                <a:lnTo>
                  <a:pt x="3499998" y="107069"/>
                </a:lnTo>
                <a:lnTo>
                  <a:pt x="3488052" y="103970"/>
                </a:lnTo>
                <a:lnTo>
                  <a:pt x="3475310" y="102100"/>
                </a:lnTo>
                <a:lnTo>
                  <a:pt x="3461740" y="101472"/>
                </a:lnTo>
                <a:lnTo>
                  <a:pt x="3453731" y="101698"/>
                </a:lnTo>
                <a:lnTo>
                  <a:pt x="3440716" y="103105"/>
                </a:lnTo>
                <a:lnTo>
                  <a:pt x="3428436" y="105787"/>
                </a:lnTo>
                <a:lnTo>
                  <a:pt x="3416909" y="109727"/>
                </a:lnTo>
                <a:lnTo>
                  <a:pt x="3402236" y="116971"/>
                </a:lnTo>
                <a:lnTo>
                  <a:pt x="3391853" y="124248"/>
                </a:lnTo>
                <a:lnTo>
                  <a:pt x="3382619" y="132841"/>
                </a:lnTo>
                <a:lnTo>
                  <a:pt x="3372369" y="145576"/>
                </a:lnTo>
                <a:lnTo>
                  <a:pt x="3365971" y="156599"/>
                </a:lnTo>
                <a:lnTo>
                  <a:pt x="3360775" y="168782"/>
                </a:lnTo>
                <a:lnTo>
                  <a:pt x="3358231" y="176849"/>
                </a:lnTo>
                <a:lnTo>
                  <a:pt x="3355492" y="188974"/>
                </a:lnTo>
                <a:lnTo>
                  <a:pt x="3353837" y="201741"/>
                </a:lnTo>
                <a:lnTo>
                  <a:pt x="3353282" y="215137"/>
                </a:lnTo>
                <a:lnTo>
                  <a:pt x="3353547" y="224711"/>
                </a:lnTo>
                <a:lnTo>
                  <a:pt x="3354842" y="237679"/>
                </a:lnTo>
                <a:lnTo>
                  <a:pt x="3357241" y="249982"/>
                </a:lnTo>
                <a:lnTo>
                  <a:pt x="3360775" y="261619"/>
                </a:lnTo>
                <a:lnTo>
                  <a:pt x="3367628" y="277165"/>
                </a:lnTo>
                <a:lnTo>
                  <a:pt x="3374312" y="287900"/>
                </a:lnTo>
                <a:lnTo>
                  <a:pt x="3382238" y="297560"/>
                </a:lnTo>
                <a:lnTo>
                  <a:pt x="3394022" y="308054"/>
                </a:lnTo>
                <a:lnTo>
                  <a:pt x="3404700" y="315000"/>
                </a:lnTo>
                <a:lnTo>
                  <a:pt x="3416528" y="320675"/>
                </a:lnTo>
                <a:lnTo>
                  <a:pt x="3411956" y="245490"/>
                </a:lnTo>
                <a:lnTo>
                  <a:pt x="3410703" y="240885"/>
                </a:lnTo>
                <a:lnTo>
                  <a:pt x="3408604" y="228694"/>
                </a:lnTo>
                <a:lnTo>
                  <a:pt x="3407892" y="215137"/>
                </a:lnTo>
                <a:lnTo>
                  <a:pt x="3408013" y="209400"/>
                </a:lnTo>
                <a:lnTo>
                  <a:pt x="3409302" y="196399"/>
                </a:lnTo>
                <a:lnTo>
                  <a:pt x="3411956" y="184784"/>
                </a:lnTo>
                <a:lnTo>
                  <a:pt x="3414623" y="176021"/>
                </a:lnTo>
                <a:lnTo>
                  <a:pt x="3418306" y="168655"/>
                </a:lnTo>
                <a:lnTo>
                  <a:pt x="3423132" y="162687"/>
                </a:lnTo>
                <a:lnTo>
                  <a:pt x="3427831" y="156717"/>
                </a:lnTo>
                <a:lnTo>
                  <a:pt x="3433546" y="152272"/>
                </a:lnTo>
                <a:lnTo>
                  <a:pt x="3440150" y="149351"/>
                </a:lnTo>
                <a:lnTo>
                  <a:pt x="3446754" y="146303"/>
                </a:lnTo>
                <a:lnTo>
                  <a:pt x="3453993" y="144906"/>
                </a:lnTo>
                <a:lnTo>
                  <a:pt x="3469614" y="144906"/>
                </a:lnTo>
                <a:lnTo>
                  <a:pt x="3476853" y="146303"/>
                </a:lnTo>
                <a:lnTo>
                  <a:pt x="3483584" y="149351"/>
                </a:lnTo>
                <a:lnTo>
                  <a:pt x="3490315" y="152272"/>
                </a:lnTo>
                <a:lnTo>
                  <a:pt x="3496030" y="156717"/>
                </a:lnTo>
                <a:lnTo>
                  <a:pt x="3500856" y="162687"/>
                </a:lnTo>
                <a:lnTo>
                  <a:pt x="3505555" y="168655"/>
                </a:lnTo>
                <a:lnTo>
                  <a:pt x="3509238" y="176021"/>
                </a:lnTo>
                <a:lnTo>
                  <a:pt x="3511905" y="184784"/>
                </a:lnTo>
                <a:lnTo>
                  <a:pt x="3513203" y="189390"/>
                </a:lnTo>
                <a:lnTo>
                  <a:pt x="3515296" y="201581"/>
                </a:lnTo>
                <a:lnTo>
                  <a:pt x="3515969" y="215137"/>
                </a:lnTo>
                <a:lnTo>
                  <a:pt x="3515857" y="220875"/>
                </a:lnTo>
                <a:lnTo>
                  <a:pt x="3514613" y="233876"/>
                </a:lnTo>
                <a:lnTo>
                  <a:pt x="3511905" y="245490"/>
                </a:lnTo>
                <a:lnTo>
                  <a:pt x="3509238" y="254253"/>
                </a:lnTo>
                <a:lnTo>
                  <a:pt x="3505555" y="261619"/>
                </a:lnTo>
                <a:lnTo>
                  <a:pt x="3500856" y="267462"/>
                </a:lnTo>
                <a:lnTo>
                  <a:pt x="3496030" y="273430"/>
                </a:lnTo>
                <a:lnTo>
                  <a:pt x="3490442" y="277875"/>
                </a:lnTo>
                <a:lnTo>
                  <a:pt x="3483838" y="280924"/>
                </a:lnTo>
                <a:lnTo>
                  <a:pt x="3477234" y="283971"/>
                </a:lnTo>
                <a:lnTo>
                  <a:pt x="3470122" y="285495"/>
                </a:lnTo>
                <a:lnTo>
                  <a:pt x="3454247" y="285495"/>
                </a:lnTo>
                <a:lnTo>
                  <a:pt x="3447008" y="283971"/>
                </a:lnTo>
                <a:lnTo>
                  <a:pt x="3440404" y="280924"/>
                </a:lnTo>
                <a:lnTo>
                  <a:pt x="3433800" y="277875"/>
                </a:lnTo>
                <a:lnTo>
                  <a:pt x="3428085" y="273430"/>
                </a:lnTo>
                <a:lnTo>
                  <a:pt x="3423856" y="323317"/>
                </a:lnTo>
                <a:lnTo>
                  <a:pt x="3435840" y="326375"/>
                </a:lnTo>
                <a:close/>
              </a:path>
              <a:path w="5091531" h="328802">
                <a:moveTo>
                  <a:pt x="3428085" y="273430"/>
                </a:moveTo>
                <a:lnTo>
                  <a:pt x="3423259" y="267462"/>
                </a:lnTo>
                <a:lnTo>
                  <a:pt x="3418433" y="261619"/>
                </a:lnTo>
                <a:lnTo>
                  <a:pt x="3414623" y="254253"/>
                </a:lnTo>
                <a:lnTo>
                  <a:pt x="3411956" y="245490"/>
                </a:lnTo>
                <a:lnTo>
                  <a:pt x="3416528" y="320675"/>
                </a:lnTo>
                <a:lnTo>
                  <a:pt x="3423856" y="323317"/>
                </a:lnTo>
                <a:lnTo>
                  <a:pt x="3428085" y="273430"/>
                </a:lnTo>
                <a:close/>
              </a:path>
              <a:path w="5091531" h="328802">
                <a:moveTo>
                  <a:pt x="2818104" y="137032"/>
                </a:moveTo>
                <a:lnTo>
                  <a:pt x="2817215" y="137032"/>
                </a:lnTo>
                <a:lnTo>
                  <a:pt x="2812262" y="106933"/>
                </a:lnTo>
                <a:lnTo>
                  <a:pt x="2768574" y="106933"/>
                </a:lnTo>
                <a:lnTo>
                  <a:pt x="2768574" y="323214"/>
                </a:lnTo>
                <a:lnTo>
                  <a:pt x="2821406" y="323214"/>
                </a:lnTo>
                <a:lnTo>
                  <a:pt x="2821406" y="174370"/>
                </a:lnTo>
                <a:lnTo>
                  <a:pt x="2826585" y="168386"/>
                </a:lnTo>
                <a:lnTo>
                  <a:pt x="2836066" y="159821"/>
                </a:lnTo>
                <a:lnTo>
                  <a:pt x="2846552" y="153162"/>
                </a:lnTo>
                <a:lnTo>
                  <a:pt x="2851280" y="150955"/>
                </a:lnTo>
                <a:lnTo>
                  <a:pt x="2863485" y="147181"/>
                </a:lnTo>
                <a:lnTo>
                  <a:pt x="2876143" y="145922"/>
                </a:lnTo>
                <a:lnTo>
                  <a:pt x="2883890" y="145922"/>
                </a:lnTo>
                <a:lnTo>
                  <a:pt x="2890494" y="147446"/>
                </a:lnTo>
                <a:lnTo>
                  <a:pt x="2895828" y="150367"/>
                </a:lnTo>
                <a:lnTo>
                  <a:pt x="2901289" y="153415"/>
                </a:lnTo>
                <a:lnTo>
                  <a:pt x="2905353" y="158368"/>
                </a:lnTo>
                <a:lnTo>
                  <a:pt x="2908020" y="165100"/>
                </a:lnTo>
                <a:lnTo>
                  <a:pt x="2909290" y="168275"/>
                </a:lnTo>
                <a:lnTo>
                  <a:pt x="2910052" y="171957"/>
                </a:lnTo>
                <a:lnTo>
                  <a:pt x="2910433" y="176149"/>
                </a:lnTo>
                <a:lnTo>
                  <a:pt x="2910941" y="180212"/>
                </a:lnTo>
                <a:lnTo>
                  <a:pt x="2911195" y="185292"/>
                </a:lnTo>
                <a:lnTo>
                  <a:pt x="2911195" y="323214"/>
                </a:lnTo>
                <a:lnTo>
                  <a:pt x="2964027" y="323214"/>
                </a:lnTo>
                <a:lnTo>
                  <a:pt x="2964027" y="175640"/>
                </a:lnTo>
                <a:lnTo>
                  <a:pt x="2963773" y="169417"/>
                </a:lnTo>
                <a:lnTo>
                  <a:pt x="2963265" y="163956"/>
                </a:lnTo>
                <a:lnTo>
                  <a:pt x="2962757" y="158495"/>
                </a:lnTo>
                <a:lnTo>
                  <a:pt x="2961741" y="153415"/>
                </a:lnTo>
                <a:lnTo>
                  <a:pt x="2960217" y="148843"/>
                </a:lnTo>
                <a:lnTo>
                  <a:pt x="2957550" y="140588"/>
                </a:lnTo>
                <a:lnTo>
                  <a:pt x="2953867" y="133350"/>
                </a:lnTo>
                <a:lnTo>
                  <a:pt x="2949168" y="127380"/>
                </a:lnTo>
                <a:lnTo>
                  <a:pt x="2944596" y="121284"/>
                </a:lnTo>
                <a:lnTo>
                  <a:pt x="2939135" y="116331"/>
                </a:lnTo>
                <a:lnTo>
                  <a:pt x="2933039" y="112649"/>
                </a:lnTo>
                <a:lnTo>
                  <a:pt x="2926943" y="108838"/>
                </a:lnTo>
                <a:lnTo>
                  <a:pt x="2920212" y="106044"/>
                </a:lnTo>
                <a:lnTo>
                  <a:pt x="2912846" y="104266"/>
                </a:lnTo>
                <a:lnTo>
                  <a:pt x="2905480" y="102488"/>
                </a:lnTo>
                <a:lnTo>
                  <a:pt x="2897860" y="101472"/>
                </a:lnTo>
                <a:lnTo>
                  <a:pt x="2881604" y="101472"/>
                </a:lnTo>
                <a:lnTo>
                  <a:pt x="2873730" y="102488"/>
                </a:lnTo>
                <a:lnTo>
                  <a:pt x="2866364" y="104520"/>
                </a:lnTo>
                <a:lnTo>
                  <a:pt x="2858998" y="106552"/>
                </a:lnTo>
                <a:lnTo>
                  <a:pt x="2852267" y="109219"/>
                </a:lnTo>
                <a:lnTo>
                  <a:pt x="2846171" y="112521"/>
                </a:lnTo>
                <a:lnTo>
                  <a:pt x="2840075" y="115696"/>
                </a:lnTo>
                <a:lnTo>
                  <a:pt x="2834614" y="119506"/>
                </a:lnTo>
                <a:lnTo>
                  <a:pt x="2829915" y="123825"/>
                </a:lnTo>
                <a:lnTo>
                  <a:pt x="2825089" y="128142"/>
                </a:lnTo>
                <a:lnTo>
                  <a:pt x="2821152" y="132587"/>
                </a:lnTo>
                <a:lnTo>
                  <a:pt x="2818104" y="137032"/>
                </a:lnTo>
                <a:close/>
              </a:path>
              <a:path w="5091531" h="328802">
                <a:moveTo>
                  <a:pt x="2585556" y="109252"/>
                </a:moveTo>
                <a:lnTo>
                  <a:pt x="2574182" y="114834"/>
                </a:lnTo>
                <a:lnTo>
                  <a:pt x="2579090" y="189483"/>
                </a:lnTo>
                <a:lnTo>
                  <a:pt x="2579852" y="183133"/>
                </a:lnTo>
                <a:lnTo>
                  <a:pt x="2581376" y="177037"/>
                </a:lnTo>
                <a:lnTo>
                  <a:pt x="2585556" y="109252"/>
                </a:lnTo>
                <a:close/>
              </a:path>
              <a:path w="5091531" h="328802">
                <a:moveTo>
                  <a:pt x="2718917" y="219201"/>
                </a:moveTo>
                <a:lnTo>
                  <a:pt x="2719044" y="211835"/>
                </a:lnTo>
                <a:lnTo>
                  <a:pt x="2718634" y="198251"/>
                </a:lnTo>
                <a:lnTo>
                  <a:pt x="2717341" y="185174"/>
                </a:lnTo>
                <a:lnTo>
                  <a:pt x="2715154" y="173066"/>
                </a:lnTo>
                <a:lnTo>
                  <a:pt x="2712059" y="161925"/>
                </a:lnTo>
                <a:lnTo>
                  <a:pt x="2706260" y="147683"/>
                </a:lnTo>
                <a:lnTo>
                  <a:pt x="2699914" y="136768"/>
                </a:lnTo>
                <a:lnTo>
                  <a:pt x="2692374" y="127380"/>
                </a:lnTo>
                <a:lnTo>
                  <a:pt x="2684745" y="120293"/>
                </a:lnTo>
                <a:lnTo>
                  <a:pt x="2674247" y="113172"/>
                </a:lnTo>
                <a:lnTo>
                  <a:pt x="2662529" y="107822"/>
                </a:lnTo>
                <a:lnTo>
                  <a:pt x="2650453" y="104273"/>
                </a:lnTo>
                <a:lnTo>
                  <a:pt x="2637930" y="102177"/>
                </a:lnTo>
                <a:lnTo>
                  <a:pt x="2624683" y="101472"/>
                </a:lnTo>
                <a:lnTo>
                  <a:pt x="2623970" y="101475"/>
                </a:lnTo>
                <a:lnTo>
                  <a:pt x="2611263" y="102371"/>
                </a:lnTo>
                <a:lnTo>
                  <a:pt x="2598801" y="104844"/>
                </a:lnTo>
                <a:lnTo>
                  <a:pt x="2586583" y="108838"/>
                </a:lnTo>
                <a:lnTo>
                  <a:pt x="2581376" y="177037"/>
                </a:lnTo>
                <a:lnTo>
                  <a:pt x="2583662" y="171450"/>
                </a:lnTo>
                <a:lnTo>
                  <a:pt x="2585821" y="165734"/>
                </a:lnTo>
                <a:lnTo>
                  <a:pt x="2588869" y="160781"/>
                </a:lnTo>
                <a:lnTo>
                  <a:pt x="2592679" y="156590"/>
                </a:lnTo>
                <a:lnTo>
                  <a:pt x="2596489" y="152272"/>
                </a:lnTo>
                <a:lnTo>
                  <a:pt x="2600934" y="148970"/>
                </a:lnTo>
                <a:lnTo>
                  <a:pt x="2606141" y="146557"/>
                </a:lnTo>
                <a:lnTo>
                  <a:pt x="2611348" y="144017"/>
                </a:lnTo>
                <a:lnTo>
                  <a:pt x="2617317" y="142875"/>
                </a:lnTo>
                <a:lnTo>
                  <a:pt x="2630652" y="142875"/>
                </a:lnTo>
                <a:lnTo>
                  <a:pt x="2636494" y="144017"/>
                </a:lnTo>
                <a:lnTo>
                  <a:pt x="2641574" y="146557"/>
                </a:lnTo>
                <a:lnTo>
                  <a:pt x="2646527" y="148970"/>
                </a:lnTo>
                <a:lnTo>
                  <a:pt x="2650718" y="152272"/>
                </a:lnTo>
                <a:lnTo>
                  <a:pt x="2654020" y="156590"/>
                </a:lnTo>
                <a:lnTo>
                  <a:pt x="2657322" y="160781"/>
                </a:lnTo>
                <a:lnTo>
                  <a:pt x="2659862" y="165734"/>
                </a:lnTo>
                <a:lnTo>
                  <a:pt x="2661640" y="171450"/>
                </a:lnTo>
                <a:lnTo>
                  <a:pt x="2663291" y="177037"/>
                </a:lnTo>
                <a:lnTo>
                  <a:pt x="2664180" y="183133"/>
                </a:lnTo>
                <a:lnTo>
                  <a:pt x="2664180" y="189483"/>
                </a:lnTo>
                <a:lnTo>
                  <a:pt x="2579090" y="189483"/>
                </a:lnTo>
                <a:lnTo>
                  <a:pt x="2574182" y="114834"/>
                </a:lnTo>
                <a:lnTo>
                  <a:pt x="2563636" y="121935"/>
                </a:lnTo>
                <a:lnTo>
                  <a:pt x="2553944" y="130555"/>
                </a:lnTo>
                <a:lnTo>
                  <a:pt x="2543162" y="143748"/>
                </a:lnTo>
                <a:lnTo>
                  <a:pt x="2536628" y="154779"/>
                </a:lnTo>
                <a:lnTo>
                  <a:pt x="2531084" y="167131"/>
                </a:lnTo>
                <a:lnTo>
                  <a:pt x="2527161" y="179647"/>
                </a:lnTo>
                <a:lnTo>
                  <a:pt x="2524684" y="191815"/>
                </a:lnTo>
                <a:lnTo>
                  <a:pt x="2523198" y="204838"/>
                </a:lnTo>
                <a:lnTo>
                  <a:pt x="2522702" y="218693"/>
                </a:lnTo>
                <a:lnTo>
                  <a:pt x="2522705" y="219754"/>
                </a:lnTo>
                <a:lnTo>
                  <a:pt x="2523314" y="233835"/>
                </a:lnTo>
                <a:lnTo>
                  <a:pt x="2525005" y="246847"/>
                </a:lnTo>
                <a:lnTo>
                  <a:pt x="2527799" y="258780"/>
                </a:lnTo>
                <a:lnTo>
                  <a:pt x="2531719" y="269620"/>
                </a:lnTo>
                <a:lnTo>
                  <a:pt x="2539799" y="284973"/>
                </a:lnTo>
                <a:lnTo>
                  <a:pt x="2547358" y="295100"/>
                </a:lnTo>
                <a:lnTo>
                  <a:pt x="2556103" y="303783"/>
                </a:lnTo>
                <a:lnTo>
                  <a:pt x="2568499" y="312672"/>
                </a:lnTo>
                <a:lnTo>
                  <a:pt x="2579844" y="318454"/>
                </a:lnTo>
                <a:lnTo>
                  <a:pt x="2592171" y="322833"/>
                </a:lnTo>
                <a:lnTo>
                  <a:pt x="2610139" y="326804"/>
                </a:lnTo>
                <a:lnTo>
                  <a:pt x="2622796" y="328300"/>
                </a:lnTo>
                <a:lnTo>
                  <a:pt x="2635859" y="328802"/>
                </a:lnTo>
                <a:lnTo>
                  <a:pt x="2642032" y="328725"/>
                </a:lnTo>
                <a:lnTo>
                  <a:pt x="2654877" y="328057"/>
                </a:lnTo>
                <a:lnTo>
                  <a:pt x="2667478" y="326723"/>
                </a:lnTo>
                <a:lnTo>
                  <a:pt x="2679801" y="324738"/>
                </a:lnTo>
                <a:lnTo>
                  <a:pt x="2688613" y="322954"/>
                </a:lnTo>
                <a:lnTo>
                  <a:pt x="2701610" y="319713"/>
                </a:lnTo>
                <a:lnTo>
                  <a:pt x="2711297" y="316356"/>
                </a:lnTo>
                <a:lnTo>
                  <a:pt x="2711297" y="274065"/>
                </a:lnTo>
                <a:lnTo>
                  <a:pt x="2701859" y="277099"/>
                </a:lnTo>
                <a:lnTo>
                  <a:pt x="2689574" y="280427"/>
                </a:lnTo>
                <a:lnTo>
                  <a:pt x="2677388" y="283082"/>
                </a:lnTo>
                <a:lnTo>
                  <a:pt x="2670314" y="284243"/>
                </a:lnTo>
                <a:lnTo>
                  <a:pt x="2657585" y="285659"/>
                </a:lnTo>
                <a:lnTo>
                  <a:pt x="2645257" y="286130"/>
                </a:lnTo>
                <a:lnTo>
                  <a:pt x="2644254" y="286127"/>
                </a:lnTo>
                <a:lnTo>
                  <a:pt x="2631186" y="285313"/>
                </a:lnTo>
                <a:lnTo>
                  <a:pt x="2619095" y="283082"/>
                </a:lnTo>
                <a:lnTo>
                  <a:pt x="2611094" y="281177"/>
                </a:lnTo>
                <a:lnTo>
                  <a:pt x="2603982" y="277875"/>
                </a:lnTo>
                <a:lnTo>
                  <a:pt x="2598013" y="273557"/>
                </a:lnTo>
                <a:lnTo>
                  <a:pt x="2591917" y="269113"/>
                </a:lnTo>
                <a:lnTo>
                  <a:pt x="2587091" y="263397"/>
                </a:lnTo>
                <a:lnTo>
                  <a:pt x="2583408" y="256412"/>
                </a:lnTo>
                <a:lnTo>
                  <a:pt x="2578761" y="244137"/>
                </a:lnTo>
                <a:lnTo>
                  <a:pt x="2576677" y="230758"/>
                </a:lnTo>
                <a:lnTo>
                  <a:pt x="2718409" y="230758"/>
                </a:lnTo>
                <a:lnTo>
                  <a:pt x="2718790" y="225551"/>
                </a:lnTo>
                <a:lnTo>
                  <a:pt x="2718917" y="219201"/>
                </a:lnTo>
                <a:close/>
              </a:path>
              <a:path w="5091531" h="328802">
                <a:moveTo>
                  <a:pt x="615886" y="137032"/>
                </a:moveTo>
                <a:lnTo>
                  <a:pt x="614997" y="137032"/>
                </a:lnTo>
                <a:lnTo>
                  <a:pt x="610082" y="106933"/>
                </a:lnTo>
                <a:lnTo>
                  <a:pt x="566331" y="106933"/>
                </a:lnTo>
                <a:lnTo>
                  <a:pt x="566331" y="323214"/>
                </a:lnTo>
                <a:lnTo>
                  <a:pt x="619239" y="323214"/>
                </a:lnTo>
                <a:lnTo>
                  <a:pt x="619239" y="174370"/>
                </a:lnTo>
                <a:lnTo>
                  <a:pt x="624381" y="168397"/>
                </a:lnTo>
                <a:lnTo>
                  <a:pt x="633888" y="159826"/>
                </a:lnTo>
                <a:lnTo>
                  <a:pt x="644359" y="153162"/>
                </a:lnTo>
                <a:lnTo>
                  <a:pt x="649095" y="150959"/>
                </a:lnTo>
                <a:lnTo>
                  <a:pt x="661300" y="147182"/>
                </a:lnTo>
                <a:lnTo>
                  <a:pt x="673938" y="145922"/>
                </a:lnTo>
                <a:lnTo>
                  <a:pt x="681672" y="145922"/>
                </a:lnTo>
                <a:lnTo>
                  <a:pt x="688263" y="147446"/>
                </a:lnTo>
                <a:lnTo>
                  <a:pt x="693686" y="150367"/>
                </a:lnTo>
                <a:lnTo>
                  <a:pt x="699122" y="153415"/>
                </a:lnTo>
                <a:lnTo>
                  <a:pt x="703186" y="158368"/>
                </a:lnTo>
                <a:lnTo>
                  <a:pt x="705853" y="165100"/>
                </a:lnTo>
                <a:lnTo>
                  <a:pt x="707047" y="168275"/>
                </a:lnTo>
                <a:lnTo>
                  <a:pt x="707872" y="171957"/>
                </a:lnTo>
                <a:lnTo>
                  <a:pt x="708317" y="176149"/>
                </a:lnTo>
                <a:lnTo>
                  <a:pt x="708761" y="180212"/>
                </a:lnTo>
                <a:lnTo>
                  <a:pt x="708990" y="185292"/>
                </a:lnTo>
                <a:lnTo>
                  <a:pt x="708990" y="323214"/>
                </a:lnTo>
                <a:lnTo>
                  <a:pt x="761898" y="323214"/>
                </a:lnTo>
                <a:lnTo>
                  <a:pt x="761898" y="175640"/>
                </a:lnTo>
                <a:lnTo>
                  <a:pt x="761631" y="169417"/>
                </a:lnTo>
                <a:lnTo>
                  <a:pt x="761111" y="163956"/>
                </a:lnTo>
                <a:lnTo>
                  <a:pt x="760590" y="158495"/>
                </a:lnTo>
                <a:lnTo>
                  <a:pt x="759587" y="153415"/>
                </a:lnTo>
                <a:lnTo>
                  <a:pt x="758101" y="148843"/>
                </a:lnTo>
                <a:lnTo>
                  <a:pt x="755421" y="140588"/>
                </a:lnTo>
                <a:lnTo>
                  <a:pt x="751738" y="133350"/>
                </a:lnTo>
                <a:lnTo>
                  <a:pt x="747052" y="127380"/>
                </a:lnTo>
                <a:lnTo>
                  <a:pt x="742365" y="121284"/>
                </a:lnTo>
                <a:lnTo>
                  <a:pt x="736968" y="116331"/>
                </a:lnTo>
                <a:lnTo>
                  <a:pt x="730859" y="112649"/>
                </a:lnTo>
                <a:lnTo>
                  <a:pt x="724763" y="108838"/>
                </a:lnTo>
                <a:lnTo>
                  <a:pt x="718019" y="106044"/>
                </a:lnTo>
                <a:lnTo>
                  <a:pt x="710653" y="104266"/>
                </a:lnTo>
                <a:lnTo>
                  <a:pt x="703287" y="102488"/>
                </a:lnTo>
                <a:lnTo>
                  <a:pt x="695667" y="101472"/>
                </a:lnTo>
                <a:lnTo>
                  <a:pt x="679437" y="101472"/>
                </a:lnTo>
                <a:lnTo>
                  <a:pt x="671588" y="102488"/>
                </a:lnTo>
                <a:lnTo>
                  <a:pt x="664222" y="104520"/>
                </a:lnTo>
                <a:lnTo>
                  <a:pt x="656856" y="106552"/>
                </a:lnTo>
                <a:lnTo>
                  <a:pt x="650125" y="109219"/>
                </a:lnTo>
                <a:lnTo>
                  <a:pt x="644017" y="112521"/>
                </a:lnTo>
                <a:lnTo>
                  <a:pt x="637921" y="115696"/>
                </a:lnTo>
                <a:lnTo>
                  <a:pt x="632485" y="119506"/>
                </a:lnTo>
                <a:lnTo>
                  <a:pt x="627722" y="123825"/>
                </a:lnTo>
                <a:lnTo>
                  <a:pt x="622960" y="128142"/>
                </a:lnTo>
                <a:lnTo>
                  <a:pt x="619023" y="132587"/>
                </a:lnTo>
                <a:lnTo>
                  <a:pt x="615886" y="137032"/>
                </a:lnTo>
                <a:close/>
              </a:path>
              <a:path w="5091531" h="328802">
                <a:moveTo>
                  <a:pt x="3884129" y="328114"/>
                </a:moveTo>
                <a:lnTo>
                  <a:pt x="3898620" y="328802"/>
                </a:lnTo>
                <a:lnTo>
                  <a:pt x="3905859" y="328802"/>
                </a:lnTo>
                <a:lnTo>
                  <a:pt x="3913479" y="328294"/>
                </a:lnTo>
                <a:lnTo>
                  <a:pt x="3921734" y="327278"/>
                </a:lnTo>
                <a:lnTo>
                  <a:pt x="3929989" y="326135"/>
                </a:lnTo>
                <a:lnTo>
                  <a:pt x="3937101" y="324738"/>
                </a:lnTo>
                <a:lnTo>
                  <a:pt x="3943070" y="322960"/>
                </a:lnTo>
                <a:lnTo>
                  <a:pt x="3943070" y="279272"/>
                </a:lnTo>
                <a:lnTo>
                  <a:pt x="3937736" y="280669"/>
                </a:lnTo>
                <a:lnTo>
                  <a:pt x="3932021" y="281939"/>
                </a:lnTo>
                <a:lnTo>
                  <a:pt x="3926052" y="282955"/>
                </a:lnTo>
                <a:lnTo>
                  <a:pt x="3919956" y="283844"/>
                </a:lnTo>
                <a:lnTo>
                  <a:pt x="3913860" y="284352"/>
                </a:lnTo>
                <a:lnTo>
                  <a:pt x="3903646" y="284233"/>
                </a:lnTo>
                <a:lnTo>
                  <a:pt x="3889813" y="281197"/>
                </a:lnTo>
                <a:lnTo>
                  <a:pt x="3881221" y="274065"/>
                </a:lnTo>
                <a:lnTo>
                  <a:pt x="3878681" y="270128"/>
                </a:lnTo>
                <a:lnTo>
                  <a:pt x="3877411" y="263905"/>
                </a:lnTo>
                <a:lnTo>
                  <a:pt x="3877411" y="150367"/>
                </a:lnTo>
                <a:lnTo>
                  <a:pt x="3940022" y="150367"/>
                </a:lnTo>
                <a:lnTo>
                  <a:pt x="3940022" y="106933"/>
                </a:lnTo>
                <a:lnTo>
                  <a:pt x="3877411" y="106933"/>
                </a:lnTo>
                <a:lnTo>
                  <a:pt x="3877411" y="46354"/>
                </a:lnTo>
                <a:lnTo>
                  <a:pt x="3824579" y="46354"/>
                </a:lnTo>
                <a:lnTo>
                  <a:pt x="3824579" y="106933"/>
                </a:lnTo>
                <a:lnTo>
                  <a:pt x="3784193" y="106933"/>
                </a:lnTo>
                <a:lnTo>
                  <a:pt x="3784193" y="150367"/>
                </a:lnTo>
                <a:lnTo>
                  <a:pt x="3824579" y="150367"/>
                </a:lnTo>
                <a:lnTo>
                  <a:pt x="3824579" y="262508"/>
                </a:lnTo>
                <a:lnTo>
                  <a:pt x="3824818" y="271024"/>
                </a:lnTo>
                <a:lnTo>
                  <a:pt x="3826448" y="284132"/>
                </a:lnTo>
                <a:lnTo>
                  <a:pt x="3829659" y="294639"/>
                </a:lnTo>
                <a:lnTo>
                  <a:pt x="3834501" y="303311"/>
                </a:lnTo>
                <a:lnTo>
                  <a:pt x="3843021" y="312648"/>
                </a:lnTo>
                <a:lnTo>
                  <a:pt x="3854170" y="320039"/>
                </a:lnTo>
                <a:lnTo>
                  <a:pt x="3859883" y="322605"/>
                </a:lnTo>
                <a:lnTo>
                  <a:pt x="3871211" y="326048"/>
                </a:lnTo>
                <a:lnTo>
                  <a:pt x="3884129" y="328114"/>
                </a:lnTo>
                <a:close/>
              </a:path>
              <a:path w="5091531" h="328802">
                <a:moveTo>
                  <a:pt x="1127213" y="328114"/>
                </a:moveTo>
                <a:lnTo>
                  <a:pt x="1141704" y="328802"/>
                </a:lnTo>
                <a:lnTo>
                  <a:pt x="1148943" y="328802"/>
                </a:lnTo>
                <a:lnTo>
                  <a:pt x="1156563" y="328294"/>
                </a:lnTo>
                <a:lnTo>
                  <a:pt x="1164818" y="327278"/>
                </a:lnTo>
                <a:lnTo>
                  <a:pt x="1173073" y="326135"/>
                </a:lnTo>
                <a:lnTo>
                  <a:pt x="1180185" y="324738"/>
                </a:lnTo>
                <a:lnTo>
                  <a:pt x="1186154" y="322960"/>
                </a:lnTo>
                <a:lnTo>
                  <a:pt x="1186154" y="279272"/>
                </a:lnTo>
                <a:lnTo>
                  <a:pt x="1180820" y="280669"/>
                </a:lnTo>
                <a:lnTo>
                  <a:pt x="1175105" y="281939"/>
                </a:lnTo>
                <a:lnTo>
                  <a:pt x="1169136" y="282955"/>
                </a:lnTo>
                <a:lnTo>
                  <a:pt x="1163040" y="283844"/>
                </a:lnTo>
                <a:lnTo>
                  <a:pt x="1156944" y="284352"/>
                </a:lnTo>
                <a:lnTo>
                  <a:pt x="1146730" y="284233"/>
                </a:lnTo>
                <a:lnTo>
                  <a:pt x="1132897" y="281197"/>
                </a:lnTo>
                <a:lnTo>
                  <a:pt x="1124305" y="274065"/>
                </a:lnTo>
                <a:lnTo>
                  <a:pt x="1121765" y="270128"/>
                </a:lnTo>
                <a:lnTo>
                  <a:pt x="1120495" y="263905"/>
                </a:lnTo>
                <a:lnTo>
                  <a:pt x="1120495" y="150367"/>
                </a:lnTo>
                <a:lnTo>
                  <a:pt x="1183106" y="150367"/>
                </a:lnTo>
                <a:lnTo>
                  <a:pt x="1183106" y="106933"/>
                </a:lnTo>
                <a:lnTo>
                  <a:pt x="1120495" y="106933"/>
                </a:lnTo>
                <a:lnTo>
                  <a:pt x="1120495" y="46354"/>
                </a:lnTo>
                <a:lnTo>
                  <a:pt x="1067663" y="46354"/>
                </a:lnTo>
                <a:lnTo>
                  <a:pt x="1067663" y="106933"/>
                </a:lnTo>
                <a:lnTo>
                  <a:pt x="1027277" y="106933"/>
                </a:lnTo>
                <a:lnTo>
                  <a:pt x="1027277" y="150367"/>
                </a:lnTo>
                <a:lnTo>
                  <a:pt x="1067663" y="150367"/>
                </a:lnTo>
                <a:lnTo>
                  <a:pt x="1067663" y="262508"/>
                </a:lnTo>
                <a:lnTo>
                  <a:pt x="1067902" y="271024"/>
                </a:lnTo>
                <a:lnTo>
                  <a:pt x="1069532" y="284132"/>
                </a:lnTo>
                <a:lnTo>
                  <a:pt x="1072743" y="294639"/>
                </a:lnTo>
                <a:lnTo>
                  <a:pt x="1077585" y="303311"/>
                </a:lnTo>
                <a:lnTo>
                  <a:pt x="1086105" y="312648"/>
                </a:lnTo>
                <a:lnTo>
                  <a:pt x="1097254" y="320039"/>
                </a:lnTo>
                <a:lnTo>
                  <a:pt x="1102967" y="322605"/>
                </a:lnTo>
                <a:lnTo>
                  <a:pt x="1114295" y="326048"/>
                </a:lnTo>
                <a:lnTo>
                  <a:pt x="1127213" y="328114"/>
                </a:lnTo>
                <a:close/>
              </a:path>
              <a:path w="5091531" h="328802">
                <a:moveTo>
                  <a:pt x="4465495" y="29356"/>
                </a:moveTo>
                <a:lnTo>
                  <a:pt x="4451832" y="27050"/>
                </a:lnTo>
                <a:lnTo>
                  <a:pt x="4448208" y="26612"/>
                </a:lnTo>
                <a:lnTo>
                  <a:pt x="4436004" y="25458"/>
                </a:lnTo>
                <a:lnTo>
                  <a:pt x="4423242" y="24751"/>
                </a:lnTo>
                <a:lnTo>
                  <a:pt x="4412843" y="70230"/>
                </a:lnTo>
                <a:lnTo>
                  <a:pt x="4417328" y="70263"/>
                </a:lnTo>
                <a:lnTo>
                  <a:pt x="4430736" y="70818"/>
                </a:lnTo>
                <a:lnTo>
                  <a:pt x="4442053" y="72008"/>
                </a:lnTo>
                <a:lnTo>
                  <a:pt x="4449927" y="73025"/>
                </a:lnTo>
                <a:lnTo>
                  <a:pt x="4456404" y="74802"/>
                </a:lnTo>
                <a:lnTo>
                  <a:pt x="4461611" y="77215"/>
                </a:lnTo>
                <a:lnTo>
                  <a:pt x="4469739" y="80771"/>
                </a:lnTo>
                <a:lnTo>
                  <a:pt x="4475454" y="85597"/>
                </a:lnTo>
                <a:lnTo>
                  <a:pt x="4478756" y="91820"/>
                </a:lnTo>
                <a:lnTo>
                  <a:pt x="4482058" y="98043"/>
                </a:lnTo>
                <a:lnTo>
                  <a:pt x="4483836" y="105155"/>
                </a:lnTo>
                <a:lnTo>
                  <a:pt x="4483835" y="113508"/>
                </a:lnTo>
                <a:lnTo>
                  <a:pt x="4482176" y="126567"/>
                </a:lnTo>
                <a:lnTo>
                  <a:pt x="4482068" y="195212"/>
                </a:lnTo>
                <a:lnTo>
                  <a:pt x="4494565" y="189617"/>
                </a:lnTo>
                <a:lnTo>
                  <a:pt x="4505498" y="183089"/>
                </a:lnTo>
                <a:lnTo>
                  <a:pt x="4514873" y="175634"/>
                </a:lnTo>
                <a:lnTo>
                  <a:pt x="4522698" y="167258"/>
                </a:lnTo>
                <a:lnTo>
                  <a:pt x="4531909" y="152581"/>
                </a:lnTo>
                <a:lnTo>
                  <a:pt x="4536393" y="140810"/>
                </a:lnTo>
                <a:lnTo>
                  <a:pt x="4539077" y="128050"/>
                </a:lnTo>
                <a:lnTo>
                  <a:pt x="4539970" y="114300"/>
                </a:lnTo>
                <a:lnTo>
                  <a:pt x="4539966" y="113313"/>
                </a:lnTo>
                <a:lnTo>
                  <a:pt x="4538997" y="99290"/>
                </a:lnTo>
                <a:lnTo>
                  <a:pt x="4536312" y="86489"/>
                </a:lnTo>
                <a:lnTo>
                  <a:pt x="4531898" y="74932"/>
                </a:lnTo>
                <a:lnTo>
                  <a:pt x="4525746" y="64642"/>
                </a:lnTo>
                <a:lnTo>
                  <a:pt x="4518037" y="55549"/>
                </a:lnTo>
                <a:lnTo>
                  <a:pt x="4508579" y="47403"/>
                </a:lnTo>
                <a:lnTo>
                  <a:pt x="4497598" y="40490"/>
                </a:lnTo>
                <a:lnTo>
                  <a:pt x="4485106" y="34797"/>
                </a:lnTo>
                <a:lnTo>
                  <a:pt x="4477618" y="32332"/>
                </a:lnTo>
                <a:lnTo>
                  <a:pt x="4465495" y="29356"/>
                </a:lnTo>
                <a:close/>
              </a:path>
              <a:path w="5091531" h="328802">
                <a:moveTo>
                  <a:pt x="4409922" y="24510"/>
                </a:moveTo>
                <a:lnTo>
                  <a:pt x="4318990" y="24510"/>
                </a:lnTo>
                <a:lnTo>
                  <a:pt x="4318990" y="323214"/>
                </a:lnTo>
                <a:lnTo>
                  <a:pt x="4373727" y="323214"/>
                </a:lnTo>
                <a:lnTo>
                  <a:pt x="4373727" y="207517"/>
                </a:lnTo>
                <a:lnTo>
                  <a:pt x="4411192" y="207517"/>
                </a:lnTo>
                <a:lnTo>
                  <a:pt x="4492472" y="323214"/>
                </a:lnTo>
                <a:lnTo>
                  <a:pt x="4558131" y="323214"/>
                </a:lnTo>
                <a:lnTo>
                  <a:pt x="4469231" y="200405"/>
                </a:lnTo>
                <a:lnTo>
                  <a:pt x="4469231" y="199516"/>
                </a:lnTo>
                <a:lnTo>
                  <a:pt x="4482068" y="195212"/>
                </a:lnTo>
                <a:lnTo>
                  <a:pt x="4482176" y="126567"/>
                </a:lnTo>
                <a:lnTo>
                  <a:pt x="4477359" y="138049"/>
                </a:lnTo>
                <a:lnTo>
                  <a:pt x="4475870" y="140356"/>
                </a:lnTo>
                <a:lnTo>
                  <a:pt x="4467228" y="148661"/>
                </a:lnTo>
                <a:lnTo>
                  <a:pt x="4454499" y="155066"/>
                </a:lnTo>
                <a:lnTo>
                  <a:pt x="4448530" y="157352"/>
                </a:lnTo>
                <a:lnTo>
                  <a:pt x="4441291" y="159003"/>
                </a:lnTo>
                <a:lnTo>
                  <a:pt x="4432528" y="160146"/>
                </a:lnTo>
                <a:lnTo>
                  <a:pt x="4427074" y="160760"/>
                </a:lnTo>
                <a:lnTo>
                  <a:pt x="4414826" y="161546"/>
                </a:lnTo>
                <a:lnTo>
                  <a:pt x="4400778" y="161797"/>
                </a:lnTo>
                <a:lnTo>
                  <a:pt x="4373727" y="161797"/>
                </a:lnTo>
                <a:lnTo>
                  <a:pt x="4373727" y="70230"/>
                </a:lnTo>
                <a:lnTo>
                  <a:pt x="4412843" y="70230"/>
                </a:lnTo>
                <a:lnTo>
                  <a:pt x="4423242" y="24751"/>
                </a:lnTo>
                <a:lnTo>
                  <a:pt x="4409922" y="24510"/>
                </a:lnTo>
                <a:close/>
              </a:path>
              <a:path w="5091531" h="328802">
                <a:moveTo>
                  <a:pt x="54698" y="277494"/>
                </a:moveTo>
                <a:lnTo>
                  <a:pt x="54698" y="24510"/>
                </a:lnTo>
                <a:lnTo>
                  <a:pt x="0" y="24510"/>
                </a:lnTo>
                <a:lnTo>
                  <a:pt x="0" y="323214"/>
                </a:lnTo>
                <a:lnTo>
                  <a:pt x="194449" y="323214"/>
                </a:lnTo>
                <a:lnTo>
                  <a:pt x="194449" y="277494"/>
                </a:lnTo>
                <a:lnTo>
                  <a:pt x="54698" y="277494"/>
                </a:lnTo>
                <a:close/>
              </a:path>
              <a:path w="5091531" h="328802">
                <a:moveTo>
                  <a:pt x="3148046" y="189694"/>
                </a:moveTo>
                <a:lnTo>
                  <a:pt x="3147542" y="175894"/>
                </a:lnTo>
                <a:lnTo>
                  <a:pt x="3147844" y="165292"/>
                </a:lnTo>
                <a:lnTo>
                  <a:pt x="3149161" y="152219"/>
                </a:lnTo>
                <a:lnTo>
                  <a:pt x="3151548" y="140005"/>
                </a:lnTo>
                <a:lnTo>
                  <a:pt x="3155035" y="128650"/>
                </a:lnTo>
                <a:lnTo>
                  <a:pt x="3161542" y="114166"/>
                </a:lnTo>
                <a:lnTo>
                  <a:pt x="3168244" y="103438"/>
                </a:lnTo>
                <a:lnTo>
                  <a:pt x="3176117" y="93979"/>
                </a:lnTo>
                <a:lnTo>
                  <a:pt x="3186122" y="85035"/>
                </a:lnTo>
                <a:lnTo>
                  <a:pt x="3196742" y="78070"/>
                </a:lnTo>
                <a:lnTo>
                  <a:pt x="3208502" y="72516"/>
                </a:lnTo>
                <a:lnTo>
                  <a:pt x="3223911" y="67836"/>
                </a:lnTo>
                <a:lnTo>
                  <a:pt x="3236505" y="65818"/>
                </a:lnTo>
                <a:lnTo>
                  <a:pt x="3249777" y="65150"/>
                </a:lnTo>
                <a:lnTo>
                  <a:pt x="3254447" y="65208"/>
                </a:lnTo>
                <a:lnTo>
                  <a:pt x="3267027" y="65918"/>
                </a:lnTo>
                <a:lnTo>
                  <a:pt x="3279876" y="67437"/>
                </a:lnTo>
                <a:lnTo>
                  <a:pt x="3287945" y="68758"/>
                </a:lnTo>
                <a:lnTo>
                  <a:pt x="3300199" y="71510"/>
                </a:lnTo>
                <a:lnTo>
                  <a:pt x="3313150" y="75183"/>
                </a:lnTo>
                <a:lnTo>
                  <a:pt x="3313150" y="28701"/>
                </a:lnTo>
                <a:lnTo>
                  <a:pt x="3295685" y="23927"/>
                </a:lnTo>
                <a:lnTo>
                  <a:pt x="3282543" y="21462"/>
                </a:lnTo>
                <a:lnTo>
                  <a:pt x="3259753" y="19248"/>
                </a:lnTo>
                <a:lnTo>
                  <a:pt x="3246602" y="18922"/>
                </a:lnTo>
                <a:lnTo>
                  <a:pt x="3242125" y="18990"/>
                </a:lnTo>
                <a:lnTo>
                  <a:pt x="3228630" y="19770"/>
                </a:lnTo>
                <a:lnTo>
                  <a:pt x="3215693" y="21411"/>
                </a:lnTo>
                <a:lnTo>
                  <a:pt x="3203310" y="23912"/>
                </a:lnTo>
                <a:lnTo>
                  <a:pt x="3191474" y="27273"/>
                </a:lnTo>
                <a:lnTo>
                  <a:pt x="3180181" y="31495"/>
                </a:lnTo>
                <a:lnTo>
                  <a:pt x="3160433" y="41407"/>
                </a:lnTo>
                <a:lnTo>
                  <a:pt x="3149833" y="48462"/>
                </a:lnTo>
                <a:lnTo>
                  <a:pt x="3140120" y="56374"/>
                </a:lnTo>
                <a:lnTo>
                  <a:pt x="3131286" y="65150"/>
                </a:lnTo>
                <a:lnTo>
                  <a:pt x="3118699" y="81169"/>
                </a:lnTo>
                <a:lnTo>
                  <a:pt x="3112084" y="91974"/>
                </a:lnTo>
                <a:lnTo>
                  <a:pt x="3106326" y="103526"/>
                </a:lnTo>
                <a:lnTo>
                  <a:pt x="3101441" y="115824"/>
                </a:lnTo>
                <a:lnTo>
                  <a:pt x="3097526" y="128288"/>
                </a:lnTo>
                <a:lnTo>
                  <a:pt x="3094674" y="140454"/>
                </a:lnTo>
                <a:lnTo>
                  <a:pt x="3092644" y="152991"/>
                </a:lnTo>
                <a:lnTo>
                  <a:pt x="3091430" y="165903"/>
                </a:lnTo>
                <a:lnTo>
                  <a:pt x="3091027" y="179196"/>
                </a:lnTo>
                <a:lnTo>
                  <a:pt x="3091320" y="190695"/>
                </a:lnTo>
                <a:lnTo>
                  <a:pt x="3092420" y="203756"/>
                </a:lnTo>
                <a:lnTo>
                  <a:pt x="3094342" y="216323"/>
                </a:lnTo>
                <a:lnTo>
                  <a:pt x="3097093" y="228410"/>
                </a:lnTo>
                <a:lnTo>
                  <a:pt x="3100679" y="240029"/>
                </a:lnTo>
                <a:lnTo>
                  <a:pt x="3107738" y="256621"/>
                </a:lnTo>
                <a:lnTo>
                  <a:pt x="3114060" y="267691"/>
                </a:lnTo>
                <a:lnTo>
                  <a:pt x="3121399" y="277948"/>
                </a:lnTo>
                <a:lnTo>
                  <a:pt x="3129762" y="287400"/>
                </a:lnTo>
                <a:lnTo>
                  <a:pt x="3143595" y="299554"/>
                </a:lnTo>
                <a:lnTo>
                  <a:pt x="3154060" y="306588"/>
                </a:lnTo>
                <a:lnTo>
                  <a:pt x="3165491" y="312736"/>
                </a:lnTo>
                <a:lnTo>
                  <a:pt x="3177895" y="318007"/>
                </a:lnTo>
                <a:lnTo>
                  <a:pt x="3192718" y="322714"/>
                </a:lnTo>
                <a:lnTo>
                  <a:pt x="3204711" y="325385"/>
                </a:lnTo>
                <a:lnTo>
                  <a:pt x="3217351" y="327287"/>
                </a:lnTo>
                <a:lnTo>
                  <a:pt x="3230637" y="328424"/>
                </a:lnTo>
                <a:lnTo>
                  <a:pt x="3244570" y="328802"/>
                </a:lnTo>
                <a:lnTo>
                  <a:pt x="3257017" y="328528"/>
                </a:lnTo>
                <a:lnTo>
                  <a:pt x="3269714" y="327671"/>
                </a:lnTo>
                <a:lnTo>
                  <a:pt x="3282035" y="326263"/>
                </a:lnTo>
                <a:lnTo>
                  <a:pt x="3303969" y="322218"/>
                </a:lnTo>
                <a:lnTo>
                  <a:pt x="3315817" y="319150"/>
                </a:lnTo>
                <a:lnTo>
                  <a:pt x="3315817" y="272033"/>
                </a:lnTo>
                <a:lnTo>
                  <a:pt x="3307905" y="274476"/>
                </a:lnTo>
                <a:lnTo>
                  <a:pt x="3295638" y="277545"/>
                </a:lnTo>
                <a:lnTo>
                  <a:pt x="3282797" y="279907"/>
                </a:lnTo>
                <a:lnTo>
                  <a:pt x="3273301" y="281152"/>
                </a:lnTo>
                <a:lnTo>
                  <a:pt x="3260612" y="282219"/>
                </a:lnTo>
                <a:lnTo>
                  <a:pt x="3248126" y="282575"/>
                </a:lnTo>
                <a:lnTo>
                  <a:pt x="3242956" y="282490"/>
                </a:lnTo>
                <a:lnTo>
                  <a:pt x="3229712" y="281438"/>
                </a:lnTo>
                <a:lnTo>
                  <a:pt x="3217338" y="279180"/>
                </a:lnTo>
                <a:lnTo>
                  <a:pt x="3205835" y="275716"/>
                </a:lnTo>
                <a:lnTo>
                  <a:pt x="3194370" y="270693"/>
                </a:lnTo>
                <a:lnTo>
                  <a:pt x="3183636" y="263894"/>
                </a:lnTo>
                <a:lnTo>
                  <a:pt x="3174212" y="255524"/>
                </a:lnTo>
                <a:lnTo>
                  <a:pt x="3166019" y="245545"/>
                </a:lnTo>
                <a:lnTo>
                  <a:pt x="3159554" y="234580"/>
                </a:lnTo>
                <a:lnTo>
                  <a:pt x="3154400" y="222250"/>
                </a:lnTo>
                <a:lnTo>
                  <a:pt x="3152076" y="214546"/>
                </a:lnTo>
                <a:lnTo>
                  <a:pt x="3149557" y="202583"/>
                </a:lnTo>
                <a:lnTo>
                  <a:pt x="3148046" y="189694"/>
                </a:lnTo>
                <a:close/>
              </a:path>
              <a:path w="5091531" h="328802">
                <a:moveTo>
                  <a:pt x="4598898" y="0"/>
                </a:moveTo>
                <a:lnTo>
                  <a:pt x="4598898" y="57276"/>
                </a:lnTo>
                <a:lnTo>
                  <a:pt x="4654397" y="57276"/>
                </a:lnTo>
                <a:lnTo>
                  <a:pt x="4654397" y="0"/>
                </a:lnTo>
                <a:lnTo>
                  <a:pt x="4598898" y="0"/>
                </a:lnTo>
                <a:close/>
              </a:path>
              <a:path w="5091531" h="328802">
                <a:moveTo>
                  <a:pt x="1578330" y="0"/>
                </a:moveTo>
                <a:lnTo>
                  <a:pt x="1578330" y="57276"/>
                </a:lnTo>
                <a:lnTo>
                  <a:pt x="1633829" y="57276"/>
                </a:lnTo>
                <a:lnTo>
                  <a:pt x="1633829" y="0"/>
                </a:lnTo>
                <a:lnTo>
                  <a:pt x="1578330" y="0"/>
                </a:lnTo>
                <a:close/>
              </a:path>
              <a:path w="5091531" h="328802">
                <a:moveTo>
                  <a:pt x="1464665" y="0"/>
                </a:moveTo>
                <a:lnTo>
                  <a:pt x="1464665" y="323214"/>
                </a:lnTo>
                <a:lnTo>
                  <a:pt x="1517624" y="323214"/>
                </a:lnTo>
                <a:lnTo>
                  <a:pt x="1517624" y="0"/>
                </a:lnTo>
                <a:lnTo>
                  <a:pt x="1464665" y="0"/>
                </a:lnTo>
                <a:close/>
              </a:path>
              <a:path w="5091531" h="328802">
                <a:moveTo>
                  <a:pt x="995273" y="177418"/>
                </a:moveTo>
                <a:lnTo>
                  <a:pt x="993204" y="159168"/>
                </a:lnTo>
                <a:lnTo>
                  <a:pt x="989304" y="147319"/>
                </a:lnTo>
                <a:lnTo>
                  <a:pt x="980480" y="132565"/>
                </a:lnTo>
                <a:lnTo>
                  <a:pt x="971397" y="123316"/>
                </a:lnTo>
                <a:lnTo>
                  <a:pt x="965247" y="118621"/>
                </a:lnTo>
                <a:lnTo>
                  <a:pt x="954361" y="112371"/>
                </a:lnTo>
                <a:lnTo>
                  <a:pt x="941806" y="107314"/>
                </a:lnTo>
                <a:lnTo>
                  <a:pt x="926966" y="103665"/>
                </a:lnTo>
                <a:lnTo>
                  <a:pt x="914223" y="102028"/>
                </a:lnTo>
                <a:lnTo>
                  <a:pt x="900404" y="101472"/>
                </a:lnTo>
                <a:lnTo>
                  <a:pt x="899784" y="101485"/>
                </a:lnTo>
                <a:lnTo>
                  <a:pt x="886753" y="102104"/>
                </a:lnTo>
                <a:lnTo>
                  <a:pt x="874133" y="103437"/>
                </a:lnTo>
                <a:lnTo>
                  <a:pt x="861923" y="105537"/>
                </a:lnTo>
                <a:lnTo>
                  <a:pt x="851164" y="108117"/>
                </a:lnTo>
                <a:lnTo>
                  <a:pt x="839007" y="111897"/>
                </a:lnTo>
                <a:lnTo>
                  <a:pt x="827379" y="116458"/>
                </a:lnTo>
                <a:lnTo>
                  <a:pt x="827379" y="157733"/>
                </a:lnTo>
                <a:lnTo>
                  <a:pt x="838444" y="153787"/>
                </a:lnTo>
                <a:lnTo>
                  <a:pt x="850649" y="150009"/>
                </a:lnTo>
                <a:lnTo>
                  <a:pt x="862177" y="147065"/>
                </a:lnTo>
                <a:lnTo>
                  <a:pt x="869050" y="145688"/>
                </a:lnTo>
                <a:lnTo>
                  <a:pt x="881692" y="144046"/>
                </a:lnTo>
                <a:lnTo>
                  <a:pt x="894308" y="143509"/>
                </a:lnTo>
                <a:lnTo>
                  <a:pt x="903071" y="143509"/>
                </a:lnTo>
                <a:lnTo>
                  <a:pt x="910564" y="144525"/>
                </a:lnTo>
                <a:lnTo>
                  <a:pt x="916660" y="146684"/>
                </a:lnTo>
                <a:lnTo>
                  <a:pt x="922756" y="148843"/>
                </a:lnTo>
                <a:lnTo>
                  <a:pt x="927709" y="151764"/>
                </a:lnTo>
                <a:lnTo>
                  <a:pt x="931519" y="155447"/>
                </a:lnTo>
                <a:lnTo>
                  <a:pt x="935329" y="159130"/>
                </a:lnTo>
                <a:lnTo>
                  <a:pt x="937996" y="163321"/>
                </a:lnTo>
                <a:lnTo>
                  <a:pt x="939774" y="167893"/>
                </a:lnTo>
                <a:lnTo>
                  <a:pt x="941425" y="172592"/>
                </a:lnTo>
                <a:lnTo>
                  <a:pt x="942314" y="177545"/>
                </a:lnTo>
                <a:lnTo>
                  <a:pt x="942314" y="191262"/>
                </a:lnTo>
                <a:lnTo>
                  <a:pt x="936345" y="189610"/>
                </a:lnTo>
                <a:lnTo>
                  <a:pt x="929487" y="188213"/>
                </a:lnTo>
                <a:lnTo>
                  <a:pt x="921613" y="187070"/>
                </a:lnTo>
                <a:lnTo>
                  <a:pt x="921086" y="186988"/>
                </a:lnTo>
                <a:lnTo>
                  <a:pt x="908900" y="185687"/>
                </a:lnTo>
                <a:lnTo>
                  <a:pt x="895705" y="185292"/>
                </a:lnTo>
                <a:lnTo>
                  <a:pt x="885108" y="185688"/>
                </a:lnTo>
                <a:lnTo>
                  <a:pt x="872439" y="187329"/>
                </a:lnTo>
                <a:lnTo>
                  <a:pt x="860653" y="190245"/>
                </a:lnTo>
                <a:lnTo>
                  <a:pt x="855105" y="192231"/>
                </a:lnTo>
                <a:lnTo>
                  <a:pt x="843484" y="197798"/>
                </a:lnTo>
                <a:lnTo>
                  <a:pt x="833348" y="204850"/>
                </a:lnTo>
                <a:lnTo>
                  <a:pt x="822064" y="217159"/>
                </a:lnTo>
                <a:lnTo>
                  <a:pt x="815695" y="228345"/>
                </a:lnTo>
                <a:lnTo>
                  <a:pt x="813323" y="234160"/>
                </a:lnTo>
                <a:lnTo>
                  <a:pt x="810244" y="246330"/>
                </a:lnTo>
                <a:lnTo>
                  <a:pt x="809218" y="259587"/>
                </a:lnTo>
                <a:lnTo>
                  <a:pt x="809315" y="263673"/>
                </a:lnTo>
                <a:lnTo>
                  <a:pt x="810999" y="276566"/>
                </a:lnTo>
                <a:lnTo>
                  <a:pt x="814679" y="288289"/>
                </a:lnTo>
                <a:lnTo>
                  <a:pt x="821569" y="300642"/>
                </a:lnTo>
                <a:lnTo>
                  <a:pt x="829792" y="310133"/>
                </a:lnTo>
                <a:lnTo>
                  <a:pt x="840996" y="318516"/>
                </a:lnTo>
                <a:lnTo>
                  <a:pt x="852779" y="323976"/>
                </a:lnTo>
                <a:lnTo>
                  <a:pt x="868570" y="327878"/>
                </a:lnTo>
                <a:lnTo>
                  <a:pt x="869670" y="277113"/>
                </a:lnTo>
                <a:lnTo>
                  <a:pt x="867384" y="274065"/>
                </a:lnTo>
                <a:lnTo>
                  <a:pt x="865606" y="270382"/>
                </a:lnTo>
                <a:lnTo>
                  <a:pt x="863955" y="266826"/>
                </a:lnTo>
                <a:lnTo>
                  <a:pt x="863066" y="262508"/>
                </a:lnTo>
                <a:lnTo>
                  <a:pt x="863074" y="256745"/>
                </a:lnTo>
                <a:lnTo>
                  <a:pt x="866056" y="243458"/>
                </a:lnTo>
                <a:lnTo>
                  <a:pt x="874369" y="234060"/>
                </a:lnTo>
                <a:lnTo>
                  <a:pt x="879164" y="231272"/>
                </a:lnTo>
                <a:lnTo>
                  <a:pt x="890824" y="227545"/>
                </a:lnTo>
                <a:lnTo>
                  <a:pt x="905103" y="226313"/>
                </a:lnTo>
                <a:lnTo>
                  <a:pt x="911707" y="226313"/>
                </a:lnTo>
                <a:lnTo>
                  <a:pt x="918311" y="226821"/>
                </a:lnTo>
                <a:lnTo>
                  <a:pt x="924915" y="227837"/>
                </a:lnTo>
                <a:lnTo>
                  <a:pt x="931519" y="228726"/>
                </a:lnTo>
                <a:lnTo>
                  <a:pt x="937234" y="229869"/>
                </a:lnTo>
                <a:lnTo>
                  <a:pt x="942314" y="231012"/>
                </a:lnTo>
                <a:lnTo>
                  <a:pt x="942314" y="264032"/>
                </a:lnTo>
                <a:lnTo>
                  <a:pt x="940028" y="266572"/>
                </a:lnTo>
                <a:lnTo>
                  <a:pt x="937361" y="269239"/>
                </a:lnTo>
                <a:lnTo>
                  <a:pt x="934186" y="271906"/>
                </a:lnTo>
                <a:lnTo>
                  <a:pt x="931011" y="274574"/>
                </a:lnTo>
                <a:lnTo>
                  <a:pt x="927328" y="276987"/>
                </a:lnTo>
                <a:lnTo>
                  <a:pt x="923391" y="279145"/>
                </a:lnTo>
                <a:lnTo>
                  <a:pt x="919327" y="281304"/>
                </a:lnTo>
                <a:lnTo>
                  <a:pt x="914882" y="283082"/>
                </a:lnTo>
                <a:lnTo>
                  <a:pt x="910183" y="284479"/>
                </a:lnTo>
                <a:lnTo>
                  <a:pt x="905357" y="285876"/>
                </a:lnTo>
                <a:lnTo>
                  <a:pt x="900404" y="286638"/>
                </a:lnTo>
                <a:lnTo>
                  <a:pt x="890625" y="286638"/>
                </a:lnTo>
                <a:lnTo>
                  <a:pt x="886561" y="286003"/>
                </a:lnTo>
                <a:lnTo>
                  <a:pt x="882751" y="284860"/>
                </a:lnTo>
                <a:lnTo>
                  <a:pt x="878814" y="283590"/>
                </a:lnTo>
                <a:lnTo>
                  <a:pt x="881608" y="328802"/>
                </a:lnTo>
                <a:lnTo>
                  <a:pt x="889228" y="328802"/>
                </a:lnTo>
                <a:lnTo>
                  <a:pt x="896213" y="327913"/>
                </a:lnTo>
                <a:lnTo>
                  <a:pt x="902817" y="326135"/>
                </a:lnTo>
                <a:lnTo>
                  <a:pt x="909294" y="324357"/>
                </a:lnTo>
                <a:lnTo>
                  <a:pt x="915263" y="321944"/>
                </a:lnTo>
                <a:lnTo>
                  <a:pt x="920724" y="319024"/>
                </a:lnTo>
                <a:lnTo>
                  <a:pt x="926058" y="316229"/>
                </a:lnTo>
                <a:lnTo>
                  <a:pt x="930757" y="313054"/>
                </a:lnTo>
                <a:lnTo>
                  <a:pt x="934948" y="309879"/>
                </a:lnTo>
                <a:lnTo>
                  <a:pt x="939139" y="306577"/>
                </a:lnTo>
                <a:lnTo>
                  <a:pt x="942695" y="303402"/>
                </a:lnTo>
                <a:lnTo>
                  <a:pt x="945616" y="300227"/>
                </a:lnTo>
                <a:lnTo>
                  <a:pt x="946505" y="300227"/>
                </a:lnTo>
                <a:lnTo>
                  <a:pt x="948791" y="323214"/>
                </a:lnTo>
                <a:lnTo>
                  <a:pt x="996543" y="323214"/>
                </a:lnTo>
                <a:lnTo>
                  <a:pt x="996486" y="321406"/>
                </a:lnTo>
                <a:lnTo>
                  <a:pt x="996114" y="309328"/>
                </a:lnTo>
                <a:lnTo>
                  <a:pt x="995654" y="295782"/>
                </a:lnTo>
                <a:lnTo>
                  <a:pt x="995454" y="285620"/>
                </a:lnTo>
                <a:lnTo>
                  <a:pt x="995318" y="272982"/>
                </a:lnTo>
                <a:lnTo>
                  <a:pt x="995273" y="177418"/>
                </a:lnTo>
                <a:close/>
              </a:path>
              <a:path w="5091531" h="328802">
                <a:moveTo>
                  <a:pt x="1403705" y="177418"/>
                </a:moveTo>
                <a:lnTo>
                  <a:pt x="1401636" y="159168"/>
                </a:lnTo>
                <a:lnTo>
                  <a:pt x="1397736" y="147319"/>
                </a:lnTo>
                <a:lnTo>
                  <a:pt x="1388912" y="132565"/>
                </a:lnTo>
                <a:lnTo>
                  <a:pt x="1379829" y="123316"/>
                </a:lnTo>
                <a:lnTo>
                  <a:pt x="1373679" y="118621"/>
                </a:lnTo>
                <a:lnTo>
                  <a:pt x="1362793" y="112371"/>
                </a:lnTo>
                <a:lnTo>
                  <a:pt x="1350238" y="107314"/>
                </a:lnTo>
                <a:lnTo>
                  <a:pt x="1335398" y="103665"/>
                </a:lnTo>
                <a:lnTo>
                  <a:pt x="1322655" y="102028"/>
                </a:lnTo>
                <a:lnTo>
                  <a:pt x="1308836" y="101472"/>
                </a:lnTo>
                <a:lnTo>
                  <a:pt x="1308216" y="101485"/>
                </a:lnTo>
                <a:lnTo>
                  <a:pt x="1295185" y="102104"/>
                </a:lnTo>
                <a:lnTo>
                  <a:pt x="1282565" y="103437"/>
                </a:lnTo>
                <a:lnTo>
                  <a:pt x="1270355" y="105537"/>
                </a:lnTo>
                <a:lnTo>
                  <a:pt x="1259596" y="108117"/>
                </a:lnTo>
                <a:lnTo>
                  <a:pt x="1247439" y="111897"/>
                </a:lnTo>
                <a:lnTo>
                  <a:pt x="1235811" y="116458"/>
                </a:lnTo>
                <a:lnTo>
                  <a:pt x="1235811" y="157733"/>
                </a:lnTo>
                <a:lnTo>
                  <a:pt x="1246876" y="153787"/>
                </a:lnTo>
                <a:lnTo>
                  <a:pt x="1259081" y="150009"/>
                </a:lnTo>
                <a:lnTo>
                  <a:pt x="1270609" y="147065"/>
                </a:lnTo>
                <a:lnTo>
                  <a:pt x="1277482" y="145688"/>
                </a:lnTo>
                <a:lnTo>
                  <a:pt x="1290124" y="144046"/>
                </a:lnTo>
                <a:lnTo>
                  <a:pt x="1302740" y="143509"/>
                </a:lnTo>
                <a:lnTo>
                  <a:pt x="1311503" y="143509"/>
                </a:lnTo>
                <a:lnTo>
                  <a:pt x="1318996" y="144525"/>
                </a:lnTo>
                <a:lnTo>
                  <a:pt x="1325092" y="146684"/>
                </a:lnTo>
                <a:lnTo>
                  <a:pt x="1331188" y="148843"/>
                </a:lnTo>
                <a:lnTo>
                  <a:pt x="1336141" y="151764"/>
                </a:lnTo>
                <a:lnTo>
                  <a:pt x="1339951" y="155447"/>
                </a:lnTo>
                <a:lnTo>
                  <a:pt x="1343761" y="159130"/>
                </a:lnTo>
                <a:lnTo>
                  <a:pt x="1346428" y="163321"/>
                </a:lnTo>
                <a:lnTo>
                  <a:pt x="1348206" y="167893"/>
                </a:lnTo>
                <a:lnTo>
                  <a:pt x="1349857" y="172592"/>
                </a:lnTo>
                <a:lnTo>
                  <a:pt x="1350746" y="177545"/>
                </a:lnTo>
                <a:lnTo>
                  <a:pt x="1350746" y="191262"/>
                </a:lnTo>
                <a:lnTo>
                  <a:pt x="1344777" y="189610"/>
                </a:lnTo>
                <a:lnTo>
                  <a:pt x="1337919" y="188213"/>
                </a:lnTo>
                <a:lnTo>
                  <a:pt x="1330045" y="187070"/>
                </a:lnTo>
                <a:lnTo>
                  <a:pt x="1329518" y="186988"/>
                </a:lnTo>
                <a:lnTo>
                  <a:pt x="1317332" y="185687"/>
                </a:lnTo>
                <a:lnTo>
                  <a:pt x="1304137" y="185292"/>
                </a:lnTo>
                <a:lnTo>
                  <a:pt x="1293540" y="185688"/>
                </a:lnTo>
                <a:lnTo>
                  <a:pt x="1280871" y="187329"/>
                </a:lnTo>
                <a:lnTo>
                  <a:pt x="1269085" y="190245"/>
                </a:lnTo>
                <a:lnTo>
                  <a:pt x="1263537" y="192231"/>
                </a:lnTo>
                <a:lnTo>
                  <a:pt x="1251916" y="197798"/>
                </a:lnTo>
                <a:lnTo>
                  <a:pt x="1241780" y="204850"/>
                </a:lnTo>
                <a:lnTo>
                  <a:pt x="1230496" y="217159"/>
                </a:lnTo>
                <a:lnTo>
                  <a:pt x="1224127" y="228345"/>
                </a:lnTo>
                <a:lnTo>
                  <a:pt x="1221755" y="234160"/>
                </a:lnTo>
                <a:lnTo>
                  <a:pt x="1218676" y="246330"/>
                </a:lnTo>
                <a:lnTo>
                  <a:pt x="1217650" y="259587"/>
                </a:lnTo>
                <a:lnTo>
                  <a:pt x="1217747" y="263673"/>
                </a:lnTo>
                <a:lnTo>
                  <a:pt x="1219431" y="276566"/>
                </a:lnTo>
                <a:lnTo>
                  <a:pt x="1223111" y="288289"/>
                </a:lnTo>
                <a:lnTo>
                  <a:pt x="1230001" y="300642"/>
                </a:lnTo>
                <a:lnTo>
                  <a:pt x="1238224" y="310133"/>
                </a:lnTo>
                <a:lnTo>
                  <a:pt x="1249428" y="318516"/>
                </a:lnTo>
                <a:lnTo>
                  <a:pt x="1261211" y="323976"/>
                </a:lnTo>
                <a:lnTo>
                  <a:pt x="1277042" y="327878"/>
                </a:lnTo>
                <a:lnTo>
                  <a:pt x="1278102" y="277113"/>
                </a:lnTo>
                <a:lnTo>
                  <a:pt x="1275816" y="274065"/>
                </a:lnTo>
                <a:lnTo>
                  <a:pt x="1274038" y="270382"/>
                </a:lnTo>
                <a:lnTo>
                  <a:pt x="1272387" y="266826"/>
                </a:lnTo>
                <a:lnTo>
                  <a:pt x="1271498" y="262508"/>
                </a:lnTo>
                <a:lnTo>
                  <a:pt x="1271506" y="256745"/>
                </a:lnTo>
                <a:lnTo>
                  <a:pt x="1274488" y="243458"/>
                </a:lnTo>
                <a:lnTo>
                  <a:pt x="1282801" y="234060"/>
                </a:lnTo>
                <a:lnTo>
                  <a:pt x="1287596" y="231272"/>
                </a:lnTo>
                <a:lnTo>
                  <a:pt x="1299256" y="227545"/>
                </a:lnTo>
                <a:lnTo>
                  <a:pt x="1313535" y="226313"/>
                </a:lnTo>
                <a:lnTo>
                  <a:pt x="1320139" y="226313"/>
                </a:lnTo>
                <a:lnTo>
                  <a:pt x="1326743" y="226821"/>
                </a:lnTo>
                <a:lnTo>
                  <a:pt x="1333347" y="227837"/>
                </a:lnTo>
                <a:lnTo>
                  <a:pt x="1339951" y="228726"/>
                </a:lnTo>
                <a:lnTo>
                  <a:pt x="1345666" y="229869"/>
                </a:lnTo>
                <a:lnTo>
                  <a:pt x="1350746" y="231012"/>
                </a:lnTo>
                <a:lnTo>
                  <a:pt x="1350746" y="264032"/>
                </a:lnTo>
                <a:lnTo>
                  <a:pt x="1348460" y="266572"/>
                </a:lnTo>
                <a:lnTo>
                  <a:pt x="1345793" y="269239"/>
                </a:lnTo>
                <a:lnTo>
                  <a:pt x="1342618" y="271906"/>
                </a:lnTo>
                <a:lnTo>
                  <a:pt x="1339443" y="274574"/>
                </a:lnTo>
                <a:lnTo>
                  <a:pt x="1335760" y="276987"/>
                </a:lnTo>
                <a:lnTo>
                  <a:pt x="1331823" y="279145"/>
                </a:lnTo>
                <a:lnTo>
                  <a:pt x="1327759" y="281304"/>
                </a:lnTo>
                <a:lnTo>
                  <a:pt x="1323314" y="283082"/>
                </a:lnTo>
                <a:lnTo>
                  <a:pt x="1318615" y="284479"/>
                </a:lnTo>
                <a:lnTo>
                  <a:pt x="1313789" y="285876"/>
                </a:lnTo>
                <a:lnTo>
                  <a:pt x="1308836" y="286638"/>
                </a:lnTo>
                <a:lnTo>
                  <a:pt x="1299057" y="286638"/>
                </a:lnTo>
                <a:lnTo>
                  <a:pt x="1294993" y="286003"/>
                </a:lnTo>
                <a:lnTo>
                  <a:pt x="1291183" y="284860"/>
                </a:lnTo>
                <a:lnTo>
                  <a:pt x="1287246" y="283590"/>
                </a:lnTo>
                <a:lnTo>
                  <a:pt x="1290040" y="328802"/>
                </a:lnTo>
                <a:lnTo>
                  <a:pt x="1297660" y="328802"/>
                </a:lnTo>
                <a:lnTo>
                  <a:pt x="1304645" y="327913"/>
                </a:lnTo>
                <a:lnTo>
                  <a:pt x="1311249" y="326135"/>
                </a:lnTo>
                <a:lnTo>
                  <a:pt x="1317853" y="324357"/>
                </a:lnTo>
                <a:lnTo>
                  <a:pt x="1323695" y="321944"/>
                </a:lnTo>
                <a:lnTo>
                  <a:pt x="1329156" y="319024"/>
                </a:lnTo>
                <a:lnTo>
                  <a:pt x="1334490" y="316229"/>
                </a:lnTo>
                <a:lnTo>
                  <a:pt x="1339189" y="313054"/>
                </a:lnTo>
                <a:lnTo>
                  <a:pt x="1343380" y="309879"/>
                </a:lnTo>
                <a:lnTo>
                  <a:pt x="1347571" y="306577"/>
                </a:lnTo>
                <a:lnTo>
                  <a:pt x="1351127" y="303402"/>
                </a:lnTo>
                <a:lnTo>
                  <a:pt x="1354048" y="300227"/>
                </a:lnTo>
                <a:lnTo>
                  <a:pt x="1354937" y="300227"/>
                </a:lnTo>
                <a:lnTo>
                  <a:pt x="1357223" y="323214"/>
                </a:lnTo>
                <a:lnTo>
                  <a:pt x="1404975" y="323214"/>
                </a:lnTo>
                <a:lnTo>
                  <a:pt x="1404918" y="321406"/>
                </a:lnTo>
                <a:lnTo>
                  <a:pt x="1404546" y="309328"/>
                </a:lnTo>
                <a:lnTo>
                  <a:pt x="1404086" y="295782"/>
                </a:lnTo>
                <a:lnTo>
                  <a:pt x="1403886" y="285620"/>
                </a:lnTo>
                <a:lnTo>
                  <a:pt x="1403750" y="272982"/>
                </a:lnTo>
                <a:lnTo>
                  <a:pt x="1403705" y="177418"/>
                </a:lnTo>
                <a:close/>
              </a:path>
              <a:path w="5091531" h="328802">
                <a:moveTo>
                  <a:pt x="2123033" y="177418"/>
                </a:moveTo>
                <a:lnTo>
                  <a:pt x="2120964" y="159168"/>
                </a:lnTo>
                <a:lnTo>
                  <a:pt x="2117064" y="147319"/>
                </a:lnTo>
                <a:lnTo>
                  <a:pt x="2108240" y="132565"/>
                </a:lnTo>
                <a:lnTo>
                  <a:pt x="2099157" y="123316"/>
                </a:lnTo>
                <a:lnTo>
                  <a:pt x="2093007" y="118621"/>
                </a:lnTo>
                <a:lnTo>
                  <a:pt x="2082121" y="112371"/>
                </a:lnTo>
                <a:lnTo>
                  <a:pt x="2069566" y="107314"/>
                </a:lnTo>
                <a:lnTo>
                  <a:pt x="2054726" y="103665"/>
                </a:lnTo>
                <a:lnTo>
                  <a:pt x="2041983" y="102028"/>
                </a:lnTo>
                <a:lnTo>
                  <a:pt x="2028164" y="101472"/>
                </a:lnTo>
                <a:lnTo>
                  <a:pt x="2027544" y="101485"/>
                </a:lnTo>
                <a:lnTo>
                  <a:pt x="2014513" y="102104"/>
                </a:lnTo>
                <a:lnTo>
                  <a:pt x="2001893" y="103437"/>
                </a:lnTo>
                <a:lnTo>
                  <a:pt x="1989683" y="105537"/>
                </a:lnTo>
                <a:lnTo>
                  <a:pt x="1978924" y="108117"/>
                </a:lnTo>
                <a:lnTo>
                  <a:pt x="1966767" y="111897"/>
                </a:lnTo>
                <a:lnTo>
                  <a:pt x="1955139" y="116458"/>
                </a:lnTo>
                <a:lnTo>
                  <a:pt x="1955139" y="157733"/>
                </a:lnTo>
                <a:lnTo>
                  <a:pt x="1966204" y="153787"/>
                </a:lnTo>
                <a:lnTo>
                  <a:pt x="1978409" y="150009"/>
                </a:lnTo>
                <a:lnTo>
                  <a:pt x="1989937" y="147065"/>
                </a:lnTo>
                <a:lnTo>
                  <a:pt x="1996810" y="145688"/>
                </a:lnTo>
                <a:lnTo>
                  <a:pt x="2009452" y="144046"/>
                </a:lnTo>
                <a:lnTo>
                  <a:pt x="2022068" y="143509"/>
                </a:lnTo>
                <a:lnTo>
                  <a:pt x="2030831" y="143509"/>
                </a:lnTo>
                <a:lnTo>
                  <a:pt x="2038324" y="144525"/>
                </a:lnTo>
                <a:lnTo>
                  <a:pt x="2044420" y="146684"/>
                </a:lnTo>
                <a:lnTo>
                  <a:pt x="2050516" y="148843"/>
                </a:lnTo>
                <a:lnTo>
                  <a:pt x="2055469" y="151764"/>
                </a:lnTo>
                <a:lnTo>
                  <a:pt x="2059279" y="155447"/>
                </a:lnTo>
                <a:lnTo>
                  <a:pt x="2063089" y="159130"/>
                </a:lnTo>
                <a:lnTo>
                  <a:pt x="2065756" y="163321"/>
                </a:lnTo>
                <a:lnTo>
                  <a:pt x="2067534" y="167893"/>
                </a:lnTo>
                <a:lnTo>
                  <a:pt x="2069185" y="172592"/>
                </a:lnTo>
                <a:lnTo>
                  <a:pt x="2070074" y="177545"/>
                </a:lnTo>
                <a:lnTo>
                  <a:pt x="2070074" y="191262"/>
                </a:lnTo>
                <a:lnTo>
                  <a:pt x="2064105" y="189610"/>
                </a:lnTo>
                <a:lnTo>
                  <a:pt x="2057247" y="188213"/>
                </a:lnTo>
                <a:lnTo>
                  <a:pt x="2049373" y="187070"/>
                </a:lnTo>
                <a:lnTo>
                  <a:pt x="2048846" y="186988"/>
                </a:lnTo>
                <a:lnTo>
                  <a:pt x="2036660" y="185687"/>
                </a:lnTo>
                <a:lnTo>
                  <a:pt x="2023465" y="185292"/>
                </a:lnTo>
                <a:lnTo>
                  <a:pt x="2012868" y="185688"/>
                </a:lnTo>
                <a:lnTo>
                  <a:pt x="2000199" y="187329"/>
                </a:lnTo>
                <a:lnTo>
                  <a:pt x="1988413" y="190245"/>
                </a:lnTo>
                <a:lnTo>
                  <a:pt x="1982865" y="192231"/>
                </a:lnTo>
                <a:lnTo>
                  <a:pt x="1971244" y="197798"/>
                </a:lnTo>
                <a:lnTo>
                  <a:pt x="1961108" y="204850"/>
                </a:lnTo>
                <a:lnTo>
                  <a:pt x="1949824" y="217159"/>
                </a:lnTo>
                <a:lnTo>
                  <a:pt x="1943455" y="228345"/>
                </a:lnTo>
                <a:lnTo>
                  <a:pt x="1941083" y="234160"/>
                </a:lnTo>
                <a:lnTo>
                  <a:pt x="1938004" y="246330"/>
                </a:lnTo>
                <a:lnTo>
                  <a:pt x="1936978" y="259587"/>
                </a:lnTo>
                <a:lnTo>
                  <a:pt x="1937075" y="263673"/>
                </a:lnTo>
                <a:lnTo>
                  <a:pt x="1938759" y="276566"/>
                </a:lnTo>
                <a:lnTo>
                  <a:pt x="1942439" y="288289"/>
                </a:lnTo>
                <a:lnTo>
                  <a:pt x="1949329" y="300642"/>
                </a:lnTo>
                <a:lnTo>
                  <a:pt x="1957552" y="310133"/>
                </a:lnTo>
                <a:lnTo>
                  <a:pt x="1968756" y="318516"/>
                </a:lnTo>
                <a:lnTo>
                  <a:pt x="1980539" y="323976"/>
                </a:lnTo>
                <a:lnTo>
                  <a:pt x="1996370" y="327878"/>
                </a:lnTo>
                <a:lnTo>
                  <a:pt x="1997430" y="277113"/>
                </a:lnTo>
                <a:lnTo>
                  <a:pt x="1995144" y="274065"/>
                </a:lnTo>
                <a:lnTo>
                  <a:pt x="1993366" y="270382"/>
                </a:lnTo>
                <a:lnTo>
                  <a:pt x="1991715" y="266826"/>
                </a:lnTo>
                <a:lnTo>
                  <a:pt x="1990826" y="262508"/>
                </a:lnTo>
                <a:lnTo>
                  <a:pt x="1990834" y="256745"/>
                </a:lnTo>
                <a:lnTo>
                  <a:pt x="1993816" y="243458"/>
                </a:lnTo>
                <a:lnTo>
                  <a:pt x="2002129" y="234060"/>
                </a:lnTo>
                <a:lnTo>
                  <a:pt x="2006924" y="231272"/>
                </a:lnTo>
                <a:lnTo>
                  <a:pt x="2018584" y="227545"/>
                </a:lnTo>
                <a:lnTo>
                  <a:pt x="2032863" y="226313"/>
                </a:lnTo>
                <a:lnTo>
                  <a:pt x="2039467" y="226313"/>
                </a:lnTo>
                <a:lnTo>
                  <a:pt x="2046071" y="226821"/>
                </a:lnTo>
                <a:lnTo>
                  <a:pt x="2052675" y="227837"/>
                </a:lnTo>
                <a:lnTo>
                  <a:pt x="2059279" y="228726"/>
                </a:lnTo>
                <a:lnTo>
                  <a:pt x="2064994" y="229869"/>
                </a:lnTo>
                <a:lnTo>
                  <a:pt x="2070074" y="231012"/>
                </a:lnTo>
                <a:lnTo>
                  <a:pt x="2070074" y="264032"/>
                </a:lnTo>
                <a:lnTo>
                  <a:pt x="2067788" y="266572"/>
                </a:lnTo>
                <a:lnTo>
                  <a:pt x="2065121" y="269239"/>
                </a:lnTo>
                <a:lnTo>
                  <a:pt x="2061946" y="271906"/>
                </a:lnTo>
                <a:lnTo>
                  <a:pt x="2058771" y="274574"/>
                </a:lnTo>
                <a:lnTo>
                  <a:pt x="2055088" y="276987"/>
                </a:lnTo>
                <a:lnTo>
                  <a:pt x="2051151" y="279145"/>
                </a:lnTo>
                <a:lnTo>
                  <a:pt x="2047087" y="281304"/>
                </a:lnTo>
                <a:lnTo>
                  <a:pt x="2042642" y="283082"/>
                </a:lnTo>
                <a:lnTo>
                  <a:pt x="2037943" y="284479"/>
                </a:lnTo>
                <a:lnTo>
                  <a:pt x="2033117" y="285876"/>
                </a:lnTo>
                <a:lnTo>
                  <a:pt x="2028164" y="286638"/>
                </a:lnTo>
                <a:lnTo>
                  <a:pt x="2018385" y="286638"/>
                </a:lnTo>
                <a:lnTo>
                  <a:pt x="2014321" y="286003"/>
                </a:lnTo>
                <a:lnTo>
                  <a:pt x="2010511" y="284860"/>
                </a:lnTo>
                <a:lnTo>
                  <a:pt x="2006574" y="283590"/>
                </a:lnTo>
                <a:lnTo>
                  <a:pt x="2009368" y="328802"/>
                </a:lnTo>
                <a:lnTo>
                  <a:pt x="2016988" y="328802"/>
                </a:lnTo>
                <a:lnTo>
                  <a:pt x="2023973" y="327913"/>
                </a:lnTo>
                <a:lnTo>
                  <a:pt x="2030577" y="326135"/>
                </a:lnTo>
                <a:lnTo>
                  <a:pt x="2037181" y="324357"/>
                </a:lnTo>
                <a:lnTo>
                  <a:pt x="2043023" y="321944"/>
                </a:lnTo>
                <a:lnTo>
                  <a:pt x="2048484" y="319024"/>
                </a:lnTo>
                <a:lnTo>
                  <a:pt x="2053818" y="316229"/>
                </a:lnTo>
                <a:lnTo>
                  <a:pt x="2058517" y="313054"/>
                </a:lnTo>
                <a:lnTo>
                  <a:pt x="2062708" y="309879"/>
                </a:lnTo>
                <a:lnTo>
                  <a:pt x="2066899" y="306577"/>
                </a:lnTo>
                <a:lnTo>
                  <a:pt x="2070455" y="303402"/>
                </a:lnTo>
                <a:lnTo>
                  <a:pt x="2073376" y="300227"/>
                </a:lnTo>
                <a:lnTo>
                  <a:pt x="2074265" y="300227"/>
                </a:lnTo>
                <a:lnTo>
                  <a:pt x="2076551" y="323214"/>
                </a:lnTo>
                <a:lnTo>
                  <a:pt x="2124303" y="323214"/>
                </a:lnTo>
                <a:lnTo>
                  <a:pt x="2124246" y="321406"/>
                </a:lnTo>
                <a:lnTo>
                  <a:pt x="2123874" y="309328"/>
                </a:lnTo>
                <a:lnTo>
                  <a:pt x="2123414" y="295782"/>
                </a:lnTo>
                <a:lnTo>
                  <a:pt x="2123214" y="285620"/>
                </a:lnTo>
                <a:lnTo>
                  <a:pt x="2123078" y="272982"/>
                </a:lnTo>
                <a:lnTo>
                  <a:pt x="2123033" y="177418"/>
                </a:lnTo>
                <a:close/>
              </a:path>
              <a:path w="5091531" h="328802">
                <a:moveTo>
                  <a:pt x="4160621" y="177418"/>
                </a:moveTo>
                <a:lnTo>
                  <a:pt x="4158552" y="159168"/>
                </a:lnTo>
                <a:lnTo>
                  <a:pt x="4154652" y="147319"/>
                </a:lnTo>
                <a:lnTo>
                  <a:pt x="4145828" y="132565"/>
                </a:lnTo>
                <a:lnTo>
                  <a:pt x="4136745" y="123316"/>
                </a:lnTo>
                <a:lnTo>
                  <a:pt x="4130595" y="118621"/>
                </a:lnTo>
                <a:lnTo>
                  <a:pt x="4119709" y="112371"/>
                </a:lnTo>
                <a:lnTo>
                  <a:pt x="4107154" y="107314"/>
                </a:lnTo>
                <a:lnTo>
                  <a:pt x="4092314" y="103665"/>
                </a:lnTo>
                <a:lnTo>
                  <a:pt x="4079571" y="102028"/>
                </a:lnTo>
                <a:lnTo>
                  <a:pt x="4065752" y="101472"/>
                </a:lnTo>
                <a:lnTo>
                  <a:pt x="4065132" y="101485"/>
                </a:lnTo>
                <a:lnTo>
                  <a:pt x="4052101" y="102104"/>
                </a:lnTo>
                <a:lnTo>
                  <a:pt x="4039481" y="103437"/>
                </a:lnTo>
                <a:lnTo>
                  <a:pt x="4027271" y="105537"/>
                </a:lnTo>
                <a:lnTo>
                  <a:pt x="4016512" y="108117"/>
                </a:lnTo>
                <a:lnTo>
                  <a:pt x="4004355" y="111897"/>
                </a:lnTo>
                <a:lnTo>
                  <a:pt x="3992727" y="116458"/>
                </a:lnTo>
                <a:lnTo>
                  <a:pt x="3992727" y="157733"/>
                </a:lnTo>
                <a:lnTo>
                  <a:pt x="4003792" y="153787"/>
                </a:lnTo>
                <a:lnTo>
                  <a:pt x="4015997" y="150009"/>
                </a:lnTo>
                <a:lnTo>
                  <a:pt x="4027525" y="147065"/>
                </a:lnTo>
                <a:lnTo>
                  <a:pt x="4034398" y="145688"/>
                </a:lnTo>
                <a:lnTo>
                  <a:pt x="4047040" y="144046"/>
                </a:lnTo>
                <a:lnTo>
                  <a:pt x="4059656" y="143509"/>
                </a:lnTo>
                <a:lnTo>
                  <a:pt x="4068419" y="143509"/>
                </a:lnTo>
                <a:lnTo>
                  <a:pt x="4075912" y="144525"/>
                </a:lnTo>
                <a:lnTo>
                  <a:pt x="4082008" y="146684"/>
                </a:lnTo>
                <a:lnTo>
                  <a:pt x="4088104" y="148843"/>
                </a:lnTo>
                <a:lnTo>
                  <a:pt x="4093057" y="151764"/>
                </a:lnTo>
                <a:lnTo>
                  <a:pt x="4096867" y="155447"/>
                </a:lnTo>
                <a:lnTo>
                  <a:pt x="4100677" y="159130"/>
                </a:lnTo>
                <a:lnTo>
                  <a:pt x="4103344" y="163321"/>
                </a:lnTo>
                <a:lnTo>
                  <a:pt x="4105122" y="167893"/>
                </a:lnTo>
                <a:lnTo>
                  <a:pt x="4106773" y="172592"/>
                </a:lnTo>
                <a:lnTo>
                  <a:pt x="4107662" y="177545"/>
                </a:lnTo>
                <a:lnTo>
                  <a:pt x="4107662" y="191262"/>
                </a:lnTo>
                <a:lnTo>
                  <a:pt x="4101693" y="189610"/>
                </a:lnTo>
                <a:lnTo>
                  <a:pt x="4094835" y="188213"/>
                </a:lnTo>
                <a:lnTo>
                  <a:pt x="4086961" y="187070"/>
                </a:lnTo>
                <a:lnTo>
                  <a:pt x="4086434" y="186988"/>
                </a:lnTo>
                <a:lnTo>
                  <a:pt x="4074248" y="185687"/>
                </a:lnTo>
                <a:lnTo>
                  <a:pt x="4061053" y="185292"/>
                </a:lnTo>
                <a:lnTo>
                  <a:pt x="4050456" y="185688"/>
                </a:lnTo>
                <a:lnTo>
                  <a:pt x="4037787" y="187329"/>
                </a:lnTo>
                <a:lnTo>
                  <a:pt x="4026001" y="190245"/>
                </a:lnTo>
                <a:lnTo>
                  <a:pt x="4020453" y="192231"/>
                </a:lnTo>
                <a:lnTo>
                  <a:pt x="4008832" y="197798"/>
                </a:lnTo>
                <a:lnTo>
                  <a:pt x="3998696" y="204850"/>
                </a:lnTo>
                <a:lnTo>
                  <a:pt x="3987412" y="217159"/>
                </a:lnTo>
                <a:lnTo>
                  <a:pt x="3981043" y="228345"/>
                </a:lnTo>
                <a:lnTo>
                  <a:pt x="3978671" y="234160"/>
                </a:lnTo>
                <a:lnTo>
                  <a:pt x="3975592" y="246330"/>
                </a:lnTo>
                <a:lnTo>
                  <a:pt x="3974566" y="259587"/>
                </a:lnTo>
                <a:lnTo>
                  <a:pt x="3974663" y="263673"/>
                </a:lnTo>
                <a:lnTo>
                  <a:pt x="3976347" y="276566"/>
                </a:lnTo>
                <a:lnTo>
                  <a:pt x="3980027" y="288289"/>
                </a:lnTo>
                <a:lnTo>
                  <a:pt x="3986917" y="300642"/>
                </a:lnTo>
                <a:lnTo>
                  <a:pt x="3995140" y="310133"/>
                </a:lnTo>
                <a:lnTo>
                  <a:pt x="4006344" y="318516"/>
                </a:lnTo>
                <a:lnTo>
                  <a:pt x="4018127" y="323976"/>
                </a:lnTo>
                <a:lnTo>
                  <a:pt x="4033918" y="327878"/>
                </a:lnTo>
                <a:lnTo>
                  <a:pt x="4035018" y="277113"/>
                </a:lnTo>
                <a:lnTo>
                  <a:pt x="4032732" y="274065"/>
                </a:lnTo>
                <a:lnTo>
                  <a:pt x="4030954" y="270382"/>
                </a:lnTo>
                <a:lnTo>
                  <a:pt x="4029303" y="266826"/>
                </a:lnTo>
                <a:lnTo>
                  <a:pt x="4028414" y="262508"/>
                </a:lnTo>
                <a:lnTo>
                  <a:pt x="4028422" y="256745"/>
                </a:lnTo>
                <a:lnTo>
                  <a:pt x="4031404" y="243458"/>
                </a:lnTo>
                <a:lnTo>
                  <a:pt x="4039717" y="234060"/>
                </a:lnTo>
                <a:lnTo>
                  <a:pt x="4044512" y="231272"/>
                </a:lnTo>
                <a:lnTo>
                  <a:pt x="4056172" y="227545"/>
                </a:lnTo>
                <a:lnTo>
                  <a:pt x="4070451" y="226313"/>
                </a:lnTo>
                <a:lnTo>
                  <a:pt x="4077055" y="226313"/>
                </a:lnTo>
                <a:lnTo>
                  <a:pt x="4083659" y="226821"/>
                </a:lnTo>
                <a:lnTo>
                  <a:pt x="4090263" y="227837"/>
                </a:lnTo>
                <a:lnTo>
                  <a:pt x="4096867" y="228726"/>
                </a:lnTo>
                <a:lnTo>
                  <a:pt x="4102582" y="229869"/>
                </a:lnTo>
                <a:lnTo>
                  <a:pt x="4107662" y="231012"/>
                </a:lnTo>
                <a:lnTo>
                  <a:pt x="4107662" y="264032"/>
                </a:lnTo>
                <a:lnTo>
                  <a:pt x="4105376" y="266572"/>
                </a:lnTo>
                <a:lnTo>
                  <a:pt x="4102709" y="269239"/>
                </a:lnTo>
                <a:lnTo>
                  <a:pt x="4099534" y="271906"/>
                </a:lnTo>
                <a:lnTo>
                  <a:pt x="4096359" y="274574"/>
                </a:lnTo>
                <a:lnTo>
                  <a:pt x="4092676" y="276987"/>
                </a:lnTo>
                <a:lnTo>
                  <a:pt x="4088739" y="279145"/>
                </a:lnTo>
                <a:lnTo>
                  <a:pt x="4084675" y="281304"/>
                </a:lnTo>
                <a:lnTo>
                  <a:pt x="4080230" y="283082"/>
                </a:lnTo>
                <a:lnTo>
                  <a:pt x="4075531" y="284479"/>
                </a:lnTo>
                <a:lnTo>
                  <a:pt x="4070705" y="285876"/>
                </a:lnTo>
                <a:lnTo>
                  <a:pt x="4065752" y="286638"/>
                </a:lnTo>
                <a:lnTo>
                  <a:pt x="4055973" y="286638"/>
                </a:lnTo>
                <a:lnTo>
                  <a:pt x="4051909" y="286003"/>
                </a:lnTo>
                <a:lnTo>
                  <a:pt x="4048099" y="284860"/>
                </a:lnTo>
                <a:lnTo>
                  <a:pt x="4044162" y="283590"/>
                </a:lnTo>
                <a:lnTo>
                  <a:pt x="4046956" y="328802"/>
                </a:lnTo>
                <a:lnTo>
                  <a:pt x="4054576" y="328802"/>
                </a:lnTo>
                <a:lnTo>
                  <a:pt x="4061561" y="327913"/>
                </a:lnTo>
                <a:lnTo>
                  <a:pt x="4068165" y="326135"/>
                </a:lnTo>
                <a:lnTo>
                  <a:pt x="4074769" y="324357"/>
                </a:lnTo>
                <a:lnTo>
                  <a:pt x="4080611" y="321944"/>
                </a:lnTo>
                <a:lnTo>
                  <a:pt x="4086072" y="319024"/>
                </a:lnTo>
                <a:lnTo>
                  <a:pt x="4091406" y="316229"/>
                </a:lnTo>
                <a:lnTo>
                  <a:pt x="4096105" y="313054"/>
                </a:lnTo>
                <a:lnTo>
                  <a:pt x="4100296" y="309879"/>
                </a:lnTo>
                <a:lnTo>
                  <a:pt x="4104487" y="306577"/>
                </a:lnTo>
                <a:lnTo>
                  <a:pt x="4108043" y="303402"/>
                </a:lnTo>
                <a:lnTo>
                  <a:pt x="4110964" y="300227"/>
                </a:lnTo>
                <a:lnTo>
                  <a:pt x="4111853" y="300227"/>
                </a:lnTo>
                <a:lnTo>
                  <a:pt x="4114139" y="323214"/>
                </a:lnTo>
                <a:lnTo>
                  <a:pt x="4161891" y="323214"/>
                </a:lnTo>
                <a:lnTo>
                  <a:pt x="4161834" y="321406"/>
                </a:lnTo>
                <a:lnTo>
                  <a:pt x="4161462" y="309328"/>
                </a:lnTo>
                <a:lnTo>
                  <a:pt x="4161002" y="295782"/>
                </a:lnTo>
                <a:lnTo>
                  <a:pt x="4160802" y="285620"/>
                </a:lnTo>
                <a:lnTo>
                  <a:pt x="4160666" y="272982"/>
                </a:lnTo>
                <a:lnTo>
                  <a:pt x="4160621" y="17741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956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989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1956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89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84057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5096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2132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373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4411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5597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4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533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9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00804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1818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2897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72003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8" y="0"/>
                </a:moveTo>
                <a:lnTo>
                  <a:pt x="38227" y="0"/>
                </a:lnTo>
                <a:lnTo>
                  <a:pt x="32258" y="1142"/>
                </a:lnTo>
                <a:lnTo>
                  <a:pt x="27051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9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1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3081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7251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9711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94935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6747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0019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461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61487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3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40"/>
                </a:lnTo>
                <a:lnTo>
                  <a:pt x="141859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6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20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15615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5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2989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563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3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0213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924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69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5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7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66640" y="1674876"/>
            <a:ext cx="110109" cy="91566"/>
          </a:xfrm>
          <a:custGeom>
            <a:avLst/>
            <a:gdLst/>
            <a:ahLst/>
            <a:cxnLst/>
            <a:rect l="l" t="t" r="r" b="b"/>
            <a:pathLst>
              <a:path w="110109" h="91566">
                <a:moveTo>
                  <a:pt x="0" y="0"/>
                </a:moveTo>
                <a:lnTo>
                  <a:pt x="0" y="91566"/>
                </a:lnTo>
                <a:lnTo>
                  <a:pt x="27050" y="91566"/>
                </a:lnTo>
                <a:lnTo>
                  <a:pt x="41098" y="91315"/>
                </a:lnTo>
                <a:lnTo>
                  <a:pt x="53347" y="90529"/>
                </a:lnTo>
                <a:lnTo>
                  <a:pt x="58800" y="89915"/>
                </a:lnTo>
                <a:lnTo>
                  <a:pt x="67563" y="88773"/>
                </a:lnTo>
                <a:lnTo>
                  <a:pt x="74802" y="87122"/>
                </a:lnTo>
                <a:lnTo>
                  <a:pt x="80772" y="84836"/>
                </a:lnTo>
                <a:lnTo>
                  <a:pt x="93500" y="78430"/>
                </a:lnTo>
                <a:lnTo>
                  <a:pt x="102143" y="70125"/>
                </a:lnTo>
                <a:lnTo>
                  <a:pt x="108449" y="56336"/>
                </a:lnTo>
                <a:lnTo>
                  <a:pt x="110107" y="43277"/>
                </a:lnTo>
                <a:lnTo>
                  <a:pt x="110109" y="42925"/>
                </a:lnTo>
                <a:lnTo>
                  <a:pt x="110109" y="34925"/>
                </a:lnTo>
                <a:lnTo>
                  <a:pt x="108331" y="27812"/>
                </a:lnTo>
                <a:lnTo>
                  <a:pt x="105029" y="21589"/>
                </a:lnTo>
                <a:lnTo>
                  <a:pt x="101726" y="15366"/>
                </a:lnTo>
                <a:lnTo>
                  <a:pt x="96012" y="10540"/>
                </a:lnTo>
                <a:lnTo>
                  <a:pt x="87884" y="6985"/>
                </a:lnTo>
                <a:lnTo>
                  <a:pt x="82676" y="4572"/>
                </a:lnTo>
                <a:lnTo>
                  <a:pt x="76200" y="2794"/>
                </a:lnTo>
                <a:lnTo>
                  <a:pt x="68325" y="1777"/>
                </a:lnTo>
                <a:lnTo>
                  <a:pt x="57008" y="587"/>
                </a:lnTo>
                <a:lnTo>
                  <a:pt x="43600" y="32"/>
                </a:lnTo>
                <a:lnTo>
                  <a:pt x="39115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77106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8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3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0190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5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8" y="60578"/>
                </a:lnTo>
                <a:lnTo>
                  <a:pt x="155828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6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2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0" y="280924"/>
                </a:lnTo>
                <a:lnTo>
                  <a:pt x="129285" y="281939"/>
                </a:lnTo>
                <a:lnTo>
                  <a:pt x="121665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5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5" y="216153"/>
                </a:lnTo>
                <a:lnTo>
                  <a:pt x="40385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5" y="60578"/>
                </a:lnTo>
                <a:lnTo>
                  <a:pt x="403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11903" y="1629155"/>
            <a:ext cx="239141" cy="298704"/>
          </a:xfrm>
          <a:custGeom>
            <a:avLst/>
            <a:gdLst/>
            <a:ahLst/>
            <a:cxnLst/>
            <a:rect l="l" t="t" r="r" b="b"/>
            <a:pathLst>
              <a:path w="239141" h="298704">
                <a:moveTo>
                  <a:pt x="0" y="0"/>
                </a:moveTo>
                <a:lnTo>
                  <a:pt x="90932" y="0"/>
                </a:lnTo>
                <a:lnTo>
                  <a:pt x="104251" y="240"/>
                </a:lnTo>
                <a:lnTo>
                  <a:pt x="117013" y="947"/>
                </a:lnTo>
                <a:lnTo>
                  <a:pt x="129218" y="2101"/>
                </a:lnTo>
                <a:lnTo>
                  <a:pt x="146505" y="4845"/>
                </a:lnTo>
                <a:lnTo>
                  <a:pt x="158628" y="7821"/>
                </a:lnTo>
                <a:lnTo>
                  <a:pt x="166116" y="10287"/>
                </a:lnTo>
                <a:lnTo>
                  <a:pt x="178607" y="15979"/>
                </a:lnTo>
                <a:lnTo>
                  <a:pt x="189588" y="22892"/>
                </a:lnTo>
                <a:lnTo>
                  <a:pt x="199046" y="31038"/>
                </a:lnTo>
                <a:lnTo>
                  <a:pt x="206756" y="40132"/>
                </a:lnTo>
                <a:lnTo>
                  <a:pt x="212908" y="50421"/>
                </a:lnTo>
                <a:lnTo>
                  <a:pt x="217321" y="61978"/>
                </a:lnTo>
                <a:lnTo>
                  <a:pt x="220007" y="74779"/>
                </a:lnTo>
                <a:lnTo>
                  <a:pt x="220976" y="88802"/>
                </a:lnTo>
                <a:lnTo>
                  <a:pt x="220980" y="89789"/>
                </a:lnTo>
                <a:lnTo>
                  <a:pt x="220087" y="103539"/>
                </a:lnTo>
                <a:lnTo>
                  <a:pt x="217403" y="116299"/>
                </a:lnTo>
                <a:lnTo>
                  <a:pt x="212918" y="128070"/>
                </a:lnTo>
                <a:lnTo>
                  <a:pt x="206624" y="138850"/>
                </a:lnTo>
                <a:lnTo>
                  <a:pt x="195883" y="151123"/>
                </a:lnTo>
                <a:lnTo>
                  <a:pt x="186507" y="158578"/>
                </a:lnTo>
                <a:lnTo>
                  <a:pt x="175574" y="165106"/>
                </a:lnTo>
                <a:lnTo>
                  <a:pt x="163078" y="170701"/>
                </a:lnTo>
                <a:lnTo>
                  <a:pt x="150241" y="175006"/>
                </a:lnTo>
                <a:lnTo>
                  <a:pt x="150241" y="175895"/>
                </a:lnTo>
                <a:lnTo>
                  <a:pt x="239141" y="298704"/>
                </a:lnTo>
                <a:lnTo>
                  <a:pt x="173482" y="298704"/>
                </a:lnTo>
                <a:lnTo>
                  <a:pt x="92201" y="183007"/>
                </a:lnTo>
                <a:lnTo>
                  <a:pt x="54737" y="183007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0" y="0"/>
                </a:moveTo>
                <a:lnTo>
                  <a:pt x="54698" y="0"/>
                </a:lnTo>
                <a:lnTo>
                  <a:pt x="54698" y="252984"/>
                </a:lnTo>
                <a:lnTo>
                  <a:pt x="194449" y="252984"/>
                </a:lnTo>
                <a:lnTo>
                  <a:pt x="19444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83940" y="1623567"/>
            <a:ext cx="224789" cy="309880"/>
          </a:xfrm>
          <a:custGeom>
            <a:avLst/>
            <a:gdLst/>
            <a:ahLst/>
            <a:cxnLst/>
            <a:rect l="l" t="t" r="r" b="b"/>
            <a:pathLst>
              <a:path w="224789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5" y="2540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4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8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4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7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8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2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70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89" y="253111"/>
                </a:lnTo>
                <a:lnTo>
                  <a:pt x="224789" y="300228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3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9181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63571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1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9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7436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0712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57577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5980" y="2207899"/>
            <a:ext cx="7758605" cy="3509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812" algn="just">
              <a:lnSpc>
                <a:spcPts val="2319"/>
              </a:lnSpc>
              <a:spcBef>
                <a:spcPts val="85"/>
              </a:spcBef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Dura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1900" spc="-6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1900" spc="-4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meras</a:t>
            </a:r>
            <a:r>
              <a:rPr sz="1900" spc="-4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décad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-6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1900" spc="-3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glo</a:t>
            </a:r>
            <a:r>
              <a:rPr sz="1900" spc="-11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XX</a:t>
            </a:r>
            <a:r>
              <a:rPr sz="1900" spc="-1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tali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1900" spc="-9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tuvo</a:t>
            </a:r>
            <a:r>
              <a:rPr sz="1900" spc="-7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una</a:t>
            </a:r>
            <a:r>
              <a:rPr sz="19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asa</a:t>
            </a:r>
            <a:r>
              <a:rPr sz="1900" spc="-4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muy </a:t>
            </a:r>
            <a:endParaRPr sz="1900">
              <a:latin typeface="Corbel"/>
              <a:cs typeface="Corbel"/>
            </a:endParaRPr>
          </a:p>
          <a:p>
            <a:pPr marL="12700" marR="12812" algn="just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alta,</a:t>
            </a:r>
            <a:r>
              <a:rPr sz="1900" spc="-5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alre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1900" spc="-9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00,</a:t>
            </a:r>
            <a:r>
              <a:rPr sz="1900" spc="-4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tasa</a:t>
            </a:r>
            <a:r>
              <a:rPr sz="1900" spc="-4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mortali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1900" spc="-10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tambi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é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-7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alta</a:t>
            </a:r>
            <a:r>
              <a:rPr sz="19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stante, </a:t>
            </a:r>
            <a:endParaRPr sz="1900">
              <a:latin typeface="Corbel"/>
              <a:cs typeface="Corbel"/>
            </a:endParaRPr>
          </a:p>
          <a:p>
            <a:pPr marL="12700" marR="12812" algn="just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aproximad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mente</a:t>
            </a:r>
            <a:r>
              <a:rPr sz="1900" spc="-1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00.</a:t>
            </a:r>
            <a:r>
              <a:rPr sz="1900" spc="-4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Esto</a:t>
            </a:r>
            <a:r>
              <a:rPr sz="19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zo</a:t>
            </a:r>
            <a:r>
              <a:rPr sz="1900" spc="-3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19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crecim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ento</a:t>
            </a:r>
            <a:r>
              <a:rPr sz="1900" spc="-6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pob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1900" spc="-7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se </a:t>
            </a:r>
            <a:endParaRPr sz="1900">
              <a:latin typeface="Corbel"/>
              <a:cs typeface="Corbel"/>
            </a:endParaRPr>
          </a:p>
          <a:p>
            <a:pPr marL="12700" marR="12812" algn="just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tuv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era</a:t>
            </a:r>
            <a:r>
              <a:rPr sz="1900" spc="-9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tabl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1900" spc="-7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1900" spc="-3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é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1900" spc="-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19</a:t>
            </a:r>
            <a:r>
              <a:rPr sz="1900" spc="-29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0,</a:t>
            </a:r>
            <a:r>
              <a:rPr sz="1900" spc="-4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tasa</a:t>
            </a:r>
            <a:r>
              <a:rPr sz="1900" spc="-4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tali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1900" spc="-9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1900" spc="-2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"di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paró"</a:t>
            </a:r>
            <a:r>
              <a:rPr sz="1900" spc="-8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1900">
              <a:latin typeface="Corbel"/>
              <a:cs typeface="Corbel"/>
            </a:endParaRPr>
          </a:p>
          <a:p>
            <a:pPr marL="12700" marR="90838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00,</a:t>
            </a:r>
            <a:r>
              <a:rPr sz="1900" spc="-8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increm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nto</a:t>
            </a:r>
            <a:r>
              <a:rPr sz="1900" spc="-8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hizo</a:t>
            </a:r>
            <a:r>
              <a:rPr sz="1900" spc="-2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pob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1900" spc="-8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aumentara</a:t>
            </a:r>
            <a:r>
              <a:rPr sz="1900" spc="-7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más</a:t>
            </a:r>
            <a:r>
              <a:rPr sz="1900" spc="-4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% </a:t>
            </a:r>
            <a:endParaRPr sz="1900">
              <a:latin typeface="Corbel"/>
              <a:cs typeface="Corbel"/>
            </a:endParaRPr>
          </a:p>
          <a:p>
            <a:pPr marL="12700" marR="90838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entre</a:t>
            </a:r>
            <a:r>
              <a:rPr sz="1900" spc="-4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19</a:t>
            </a:r>
            <a:r>
              <a:rPr sz="1900" spc="-29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900" spc="-3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196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900" spc="-3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sit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1900" spc="-7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gene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1900" spc="-4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una</a:t>
            </a:r>
            <a:r>
              <a:rPr sz="19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fu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rte</a:t>
            </a:r>
            <a:r>
              <a:rPr sz="1900" spc="-4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1900" spc="-5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1900" spc="-4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1900" spc="-9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Go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rno </a:t>
            </a:r>
            <a:endParaRPr sz="1900">
              <a:latin typeface="Corbel"/>
              <a:cs typeface="Corbel"/>
            </a:endParaRPr>
          </a:p>
          <a:p>
            <a:pPr marL="12700" marR="90838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que de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ía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pro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urar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tención de la</a:t>
            </a:r>
            <a:r>
              <a:rPr sz="19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creciente</a:t>
            </a:r>
            <a:r>
              <a:rPr sz="19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pobla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ión </a:t>
            </a:r>
            <a:r>
              <a:rPr sz="1900" spc="-29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vivi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nd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9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gua </a:t>
            </a:r>
            <a:endParaRPr sz="1900">
              <a:latin typeface="Corbel"/>
              <a:cs typeface="Corbel"/>
            </a:endParaRPr>
          </a:p>
          <a:p>
            <a:pPr marL="12700" marR="90838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potabl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900" spc="-7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ectr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cidad,</a:t>
            </a:r>
            <a:r>
              <a:rPr sz="1900" spc="-10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uca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ión,</a:t>
            </a:r>
            <a:r>
              <a:rPr sz="19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salu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1900" spc="-5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9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eneración</a:t>
            </a:r>
            <a:r>
              <a:rPr sz="1900" spc="-6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emp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eos. </a:t>
            </a:r>
            <a:endParaRPr sz="1900">
              <a:latin typeface="Corbel"/>
              <a:cs typeface="Corbel"/>
            </a:endParaRPr>
          </a:p>
          <a:p>
            <a:pPr marL="12700" marR="90838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partir</a:t>
            </a:r>
            <a:r>
              <a:rPr sz="1900" spc="-3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1900" spc="-3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ñ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1900" spc="-3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enta,</a:t>
            </a:r>
            <a:r>
              <a:rPr sz="1900" spc="-7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pob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1900" spc="-7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mpl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mento</a:t>
            </a:r>
            <a:r>
              <a:rPr sz="1900" spc="-9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planifica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1900" spc="-9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famil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ar </a:t>
            </a:r>
            <a:endParaRPr sz="1900">
              <a:latin typeface="Corbel"/>
              <a:cs typeface="Corbel"/>
            </a:endParaRPr>
          </a:p>
          <a:p>
            <a:pPr marL="12700" marR="90838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provoc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ndo</a:t>
            </a:r>
            <a:r>
              <a:rPr sz="1900" spc="-9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una</a:t>
            </a:r>
            <a:r>
              <a:rPr sz="19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stante</a:t>
            </a:r>
            <a:r>
              <a:rPr sz="1900" spc="-5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baja</a:t>
            </a:r>
            <a:r>
              <a:rPr sz="1900" spc="-4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tasa</a:t>
            </a:r>
            <a:r>
              <a:rPr sz="1900" spc="-4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tali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1900" spc="-9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e,</a:t>
            </a:r>
            <a:r>
              <a:rPr sz="19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5,</a:t>
            </a:r>
            <a:endParaRPr sz="1900">
              <a:latin typeface="Corbel"/>
              <a:cs typeface="Corbel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scend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1900" spc="-9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menos</a:t>
            </a:r>
            <a:r>
              <a:rPr sz="1900" spc="-5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mi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ad,</a:t>
            </a:r>
            <a:r>
              <a:rPr sz="1900" spc="-6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egar</a:t>
            </a:r>
            <a:r>
              <a:rPr sz="1900" spc="-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00,</a:t>
            </a:r>
            <a:r>
              <a:rPr sz="1900" spc="-4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mi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mo</a:t>
            </a:r>
            <a:r>
              <a:rPr sz="1900" spc="-6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empo</a:t>
            </a:r>
            <a:r>
              <a:rPr sz="1900" spc="-3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tasa </a:t>
            </a:r>
            <a:endParaRPr sz="1900">
              <a:latin typeface="Corbel"/>
              <a:cs typeface="Corbel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fecundi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1900" spc="-10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scend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ó.</a:t>
            </a:r>
            <a:r>
              <a:rPr sz="1900" spc="-8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1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partir</a:t>
            </a:r>
            <a:r>
              <a:rPr sz="1900" spc="-3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-2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mento,</a:t>
            </a:r>
            <a:r>
              <a:rPr sz="1900" spc="-6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tasa</a:t>
            </a:r>
            <a:r>
              <a:rPr sz="1900" spc="-3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9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tali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ad </a:t>
            </a:r>
            <a:endParaRPr sz="1900">
              <a:latin typeface="Corbel"/>
              <a:cs typeface="Corbel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nuó</a:t>
            </a:r>
            <a:r>
              <a:rPr sz="19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baj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ndo</a:t>
            </a:r>
            <a:r>
              <a:rPr sz="1900" spc="-6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hasta</a:t>
            </a:r>
            <a:r>
              <a:rPr sz="1900" spc="-5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alc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nz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9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15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1900" spc="-3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19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29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011</a:t>
            </a:r>
            <a:r>
              <a:rPr sz="1900" spc="-3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 más</a:t>
            </a:r>
            <a:r>
              <a:rPr sz="1900" spc="-3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baja</a:t>
            </a:r>
            <a:r>
              <a:rPr sz="1900" spc="-4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trada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1900" spc="-8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900" spc="-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endParaRPr sz="1900">
              <a:latin typeface="Corbel"/>
              <a:cs typeface="Corbel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segunda</a:t>
            </a:r>
            <a:r>
              <a:rPr sz="19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mitad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sig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900" spc="-9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9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el crecimiento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tural 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 la</a:t>
            </a:r>
            <a:r>
              <a:rPr sz="19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pobla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ión se situó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endParaRPr sz="1900">
              <a:latin typeface="Corbel"/>
              <a:cs typeface="Corbel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aproximad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mente</a:t>
            </a:r>
            <a:r>
              <a:rPr sz="1900" spc="-1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19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4%</a:t>
            </a:r>
            <a:r>
              <a:rPr sz="1900" spc="-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ual</a:t>
            </a:r>
            <a:r>
              <a:rPr sz="1900" spc="-4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9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pob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9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1900" spc="-8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1900" spc="-2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mu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pl</a:t>
            </a:r>
            <a:r>
              <a:rPr sz="19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có</a:t>
            </a:r>
            <a:r>
              <a:rPr sz="1900" spc="-5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r>
              <a:rPr sz="19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vece</a:t>
            </a:r>
            <a:r>
              <a:rPr sz="19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9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19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2251649"/>
            <a:ext cx="171388" cy="194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0"/>
              </a:lnSpc>
              <a:spcBef>
                <a:spcPts val="72"/>
              </a:spcBef>
            </a:pPr>
            <a:r>
              <a:rPr sz="13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4682" y="6484405"/>
            <a:ext cx="222569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18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956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1956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1956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0989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989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989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984057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912" y="1629155"/>
            <a:ext cx="5469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7611" y="1629155"/>
            <a:ext cx="13975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19444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" y="1354836"/>
            <a:ext cx="3364991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92311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4743" y="1604645"/>
            <a:ext cx="205739" cy="328040"/>
          </a:xfrm>
          <a:custGeom>
            <a:avLst/>
            <a:gdLst/>
            <a:ahLst/>
            <a:cxnLst/>
            <a:rect l="l" t="t" r="r" b="b"/>
            <a:pathLst>
              <a:path w="205739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09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89" y="180847"/>
                </a:lnTo>
                <a:lnTo>
                  <a:pt x="65338" y="168020"/>
                </a:lnTo>
                <a:lnTo>
                  <a:pt x="72136" y="158495"/>
                </a:lnTo>
                <a:lnTo>
                  <a:pt x="77215" y="153162"/>
                </a:lnTo>
                <a:lnTo>
                  <a:pt x="82676" y="149351"/>
                </a:lnTo>
                <a:lnTo>
                  <a:pt x="88645" y="147065"/>
                </a:lnTo>
                <a:lnTo>
                  <a:pt x="94742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8" y="145414"/>
                </a:lnTo>
                <a:lnTo>
                  <a:pt x="130556" y="148716"/>
                </a:lnTo>
                <a:lnTo>
                  <a:pt x="138302" y="152145"/>
                </a:lnTo>
                <a:lnTo>
                  <a:pt x="145287" y="156337"/>
                </a:lnTo>
                <a:lnTo>
                  <a:pt x="151511" y="161416"/>
                </a:lnTo>
                <a:lnTo>
                  <a:pt x="151511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3" y="279272"/>
                </a:lnTo>
                <a:lnTo>
                  <a:pt x="128143" y="281431"/>
                </a:lnTo>
                <a:lnTo>
                  <a:pt x="123698" y="283209"/>
                </a:lnTo>
                <a:lnTo>
                  <a:pt x="118999" y="284606"/>
                </a:lnTo>
                <a:lnTo>
                  <a:pt x="114426" y="285876"/>
                </a:lnTo>
                <a:lnTo>
                  <a:pt x="109474" y="286638"/>
                </a:lnTo>
                <a:lnTo>
                  <a:pt x="104267" y="286638"/>
                </a:lnTo>
                <a:lnTo>
                  <a:pt x="100509" y="286496"/>
                </a:lnTo>
                <a:lnTo>
                  <a:pt x="105409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8" y="320420"/>
                </a:lnTo>
                <a:lnTo>
                  <a:pt x="134365" y="317880"/>
                </a:lnTo>
                <a:lnTo>
                  <a:pt x="139192" y="314705"/>
                </a:lnTo>
                <a:lnTo>
                  <a:pt x="143637" y="311150"/>
                </a:lnTo>
                <a:lnTo>
                  <a:pt x="147955" y="307593"/>
                </a:lnTo>
                <a:lnTo>
                  <a:pt x="151764" y="303910"/>
                </a:lnTo>
                <a:lnTo>
                  <a:pt x="154939" y="300227"/>
                </a:lnTo>
                <a:lnTo>
                  <a:pt x="155829" y="300227"/>
                </a:lnTo>
                <a:lnTo>
                  <a:pt x="157987" y="323214"/>
                </a:lnTo>
                <a:lnTo>
                  <a:pt x="205739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1" y="0"/>
                </a:lnTo>
                <a:lnTo>
                  <a:pt x="151764" y="113156"/>
                </a:lnTo>
                <a:lnTo>
                  <a:pt x="151892" y="117347"/>
                </a:lnTo>
                <a:lnTo>
                  <a:pt x="152019" y="120268"/>
                </a:lnTo>
                <a:lnTo>
                  <a:pt x="151511" y="120268"/>
                </a:lnTo>
                <a:lnTo>
                  <a:pt x="148081" y="117855"/>
                </a:lnTo>
                <a:lnTo>
                  <a:pt x="144399" y="115569"/>
                </a:lnTo>
                <a:lnTo>
                  <a:pt x="140334" y="113410"/>
                </a:lnTo>
                <a:lnTo>
                  <a:pt x="136398" y="111125"/>
                </a:lnTo>
                <a:lnTo>
                  <a:pt x="132080" y="109092"/>
                </a:lnTo>
                <a:lnTo>
                  <a:pt x="127381" y="107314"/>
                </a:lnTo>
                <a:lnTo>
                  <a:pt x="122808" y="105537"/>
                </a:lnTo>
                <a:lnTo>
                  <a:pt x="117856" y="104139"/>
                </a:lnTo>
                <a:lnTo>
                  <a:pt x="112649" y="103124"/>
                </a:lnTo>
                <a:lnTo>
                  <a:pt x="107442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6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8176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223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52958" y="0"/>
                </a:moveTo>
                <a:lnTo>
                  <a:pt x="0" y="0"/>
                </a:lnTo>
                <a:lnTo>
                  <a:pt x="8" y="133771"/>
                </a:lnTo>
                <a:lnTo>
                  <a:pt x="764" y="146956"/>
                </a:lnTo>
                <a:lnTo>
                  <a:pt x="2793" y="158876"/>
                </a:lnTo>
                <a:lnTo>
                  <a:pt x="4699" y="167005"/>
                </a:lnTo>
                <a:lnTo>
                  <a:pt x="7493" y="174371"/>
                </a:lnTo>
                <a:lnTo>
                  <a:pt x="11430" y="180975"/>
                </a:lnTo>
                <a:lnTo>
                  <a:pt x="22485" y="195477"/>
                </a:lnTo>
                <a:lnTo>
                  <a:pt x="32218" y="203794"/>
                </a:lnTo>
                <a:lnTo>
                  <a:pt x="43687" y="210820"/>
                </a:lnTo>
                <a:lnTo>
                  <a:pt x="58097" y="216608"/>
                </a:lnTo>
                <a:lnTo>
                  <a:pt x="70159" y="219531"/>
                </a:lnTo>
                <a:lnTo>
                  <a:pt x="83390" y="221284"/>
                </a:lnTo>
                <a:lnTo>
                  <a:pt x="97789" y="221869"/>
                </a:lnTo>
                <a:lnTo>
                  <a:pt x="104135" y="221748"/>
                </a:lnTo>
                <a:lnTo>
                  <a:pt x="117059" y="220685"/>
                </a:lnTo>
                <a:lnTo>
                  <a:pt x="128905" y="218567"/>
                </a:lnTo>
                <a:lnTo>
                  <a:pt x="142709" y="214447"/>
                </a:lnTo>
                <a:lnTo>
                  <a:pt x="153924" y="209423"/>
                </a:lnTo>
                <a:lnTo>
                  <a:pt x="161289" y="205486"/>
                </a:lnTo>
                <a:lnTo>
                  <a:pt x="167639" y="200787"/>
                </a:lnTo>
                <a:lnTo>
                  <a:pt x="173100" y="195199"/>
                </a:lnTo>
                <a:lnTo>
                  <a:pt x="178562" y="189611"/>
                </a:lnTo>
                <a:lnTo>
                  <a:pt x="183006" y="183387"/>
                </a:lnTo>
                <a:lnTo>
                  <a:pt x="186436" y="176530"/>
                </a:lnTo>
                <a:lnTo>
                  <a:pt x="189134" y="170515"/>
                </a:lnTo>
                <a:lnTo>
                  <a:pt x="192715" y="159020"/>
                </a:lnTo>
                <a:lnTo>
                  <a:pt x="194863" y="146220"/>
                </a:lnTo>
                <a:lnTo>
                  <a:pt x="195580" y="132080"/>
                </a:lnTo>
                <a:lnTo>
                  <a:pt x="195580" y="0"/>
                </a:lnTo>
                <a:lnTo>
                  <a:pt x="142620" y="0"/>
                </a:lnTo>
                <a:lnTo>
                  <a:pt x="142518" y="132860"/>
                </a:lnTo>
                <a:lnTo>
                  <a:pt x="140978" y="146380"/>
                </a:lnTo>
                <a:lnTo>
                  <a:pt x="137540" y="156845"/>
                </a:lnTo>
                <a:lnTo>
                  <a:pt x="134112" y="164211"/>
                </a:lnTo>
                <a:lnTo>
                  <a:pt x="129031" y="169672"/>
                </a:lnTo>
                <a:lnTo>
                  <a:pt x="122174" y="173228"/>
                </a:lnTo>
                <a:lnTo>
                  <a:pt x="115443" y="176784"/>
                </a:lnTo>
                <a:lnTo>
                  <a:pt x="107314" y="178562"/>
                </a:lnTo>
                <a:lnTo>
                  <a:pt x="88645" y="178562"/>
                </a:lnTo>
                <a:lnTo>
                  <a:pt x="80899" y="176911"/>
                </a:lnTo>
                <a:lnTo>
                  <a:pt x="74294" y="173736"/>
                </a:lnTo>
                <a:lnTo>
                  <a:pt x="67818" y="170561"/>
                </a:lnTo>
                <a:lnTo>
                  <a:pt x="62737" y="165735"/>
                </a:lnTo>
                <a:lnTo>
                  <a:pt x="59181" y="159131"/>
                </a:lnTo>
                <a:lnTo>
                  <a:pt x="57023" y="155321"/>
                </a:lnTo>
                <a:lnTo>
                  <a:pt x="55499" y="150622"/>
                </a:lnTo>
                <a:lnTo>
                  <a:pt x="54482" y="145415"/>
                </a:lnTo>
                <a:lnTo>
                  <a:pt x="53467" y="140081"/>
                </a:lnTo>
                <a:lnTo>
                  <a:pt x="52958" y="133858"/>
                </a:lnTo>
                <a:lnTo>
                  <a:pt x="52958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29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49529" y="35560"/>
                </a:moveTo>
                <a:lnTo>
                  <a:pt x="48640" y="35560"/>
                </a:ln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2898"/>
                </a:lnTo>
                <a:lnTo>
                  <a:pt x="58010" y="66913"/>
                </a:lnTo>
                <a:lnTo>
                  <a:pt x="67492" y="58348"/>
                </a:lnTo>
                <a:lnTo>
                  <a:pt x="77977" y="51689"/>
                </a:lnTo>
                <a:lnTo>
                  <a:pt x="82705" y="49482"/>
                </a:lnTo>
                <a:lnTo>
                  <a:pt x="94911" y="45708"/>
                </a:lnTo>
                <a:lnTo>
                  <a:pt x="107568" y="44450"/>
                </a:lnTo>
                <a:lnTo>
                  <a:pt x="115315" y="44450"/>
                </a:lnTo>
                <a:lnTo>
                  <a:pt x="121919" y="45974"/>
                </a:lnTo>
                <a:lnTo>
                  <a:pt x="127253" y="48895"/>
                </a:lnTo>
                <a:lnTo>
                  <a:pt x="132714" y="51943"/>
                </a:lnTo>
                <a:lnTo>
                  <a:pt x="136778" y="56896"/>
                </a:lnTo>
                <a:lnTo>
                  <a:pt x="139445" y="63627"/>
                </a:lnTo>
                <a:lnTo>
                  <a:pt x="140715" y="66802"/>
                </a:lnTo>
                <a:lnTo>
                  <a:pt x="141477" y="70485"/>
                </a:lnTo>
                <a:lnTo>
                  <a:pt x="141858" y="74676"/>
                </a:lnTo>
                <a:lnTo>
                  <a:pt x="142366" y="78740"/>
                </a:lnTo>
                <a:lnTo>
                  <a:pt x="142620" y="83820"/>
                </a:lnTo>
                <a:lnTo>
                  <a:pt x="142620" y="221742"/>
                </a:lnTo>
                <a:lnTo>
                  <a:pt x="195452" y="221742"/>
                </a:lnTo>
                <a:lnTo>
                  <a:pt x="195452" y="74168"/>
                </a:lnTo>
                <a:lnTo>
                  <a:pt x="195198" y="67945"/>
                </a:lnTo>
                <a:lnTo>
                  <a:pt x="194690" y="62484"/>
                </a:lnTo>
                <a:lnTo>
                  <a:pt x="194182" y="57023"/>
                </a:lnTo>
                <a:lnTo>
                  <a:pt x="193166" y="51943"/>
                </a:lnTo>
                <a:lnTo>
                  <a:pt x="191642" y="47371"/>
                </a:lnTo>
                <a:lnTo>
                  <a:pt x="188975" y="39116"/>
                </a:lnTo>
                <a:lnTo>
                  <a:pt x="185292" y="31877"/>
                </a:lnTo>
                <a:lnTo>
                  <a:pt x="180594" y="25908"/>
                </a:lnTo>
                <a:lnTo>
                  <a:pt x="176021" y="19812"/>
                </a:lnTo>
                <a:lnTo>
                  <a:pt x="170560" y="14859"/>
                </a:lnTo>
                <a:lnTo>
                  <a:pt x="164464" y="11176"/>
                </a:lnTo>
                <a:lnTo>
                  <a:pt x="158369" y="7366"/>
                </a:lnTo>
                <a:lnTo>
                  <a:pt x="151637" y="4572"/>
                </a:lnTo>
                <a:lnTo>
                  <a:pt x="144271" y="2794"/>
                </a:lnTo>
                <a:lnTo>
                  <a:pt x="136906" y="1016"/>
                </a:lnTo>
                <a:lnTo>
                  <a:pt x="129285" y="0"/>
                </a:lnTo>
                <a:lnTo>
                  <a:pt x="113029" y="0"/>
                </a:lnTo>
                <a:lnTo>
                  <a:pt x="105156" y="1016"/>
                </a:lnTo>
                <a:lnTo>
                  <a:pt x="97789" y="3048"/>
                </a:lnTo>
                <a:lnTo>
                  <a:pt x="90423" y="5080"/>
                </a:lnTo>
                <a:lnTo>
                  <a:pt x="83692" y="7747"/>
                </a:lnTo>
                <a:lnTo>
                  <a:pt x="77596" y="11049"/>
                </a:lnTo>
                <a:lnTo>
                  <a:pt x="71500" y="14224"/>
                </a:lnTo>
                <a:lnTo>
                  <a:pt x="66039" y="18034"/>
                </a:lnTo>
                <a:lnTo>
                  <a:pt x="61340" y="22352"/>
                </a:lnTo>
                <a:lnTo>
                  <a:pt x="56514" y="26670"/>
                </a:lnTo>
                <a:lnTo>
                  <a:pt x="52577" y="31115"/>
                </a:lnTo>
                <a:lnTo>
                  <a:pt x="49529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2179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57124" y="12842"/>
                </a:moveTo>
                <a:lnTo>
                  <a:pt x="46188" y="19329"/>
                </a:lnTo>
                <a:lnTo>
                  <a:pt x="36068" y="27178"/>
                </a:lnTo>
                <a:lnTo>
                  <a:pt x="23339" y="40795"/>
                </a:lnTo>
                <a:lnTo>
                  <a:pt x="16180" y="51483"/>
                </a:lnTo>
                <a:lnTo>
                  <a:pt x="10033" y="63500"/>
                </a:lnTo>
                <a:lnTo>
                  <a:pt x="4880" y="77754"/>
                </a:lnTo>
                <a:lnTo>
                  <a:pt x="2162" y="89900"/>
                </a:lnTo>
                <a:lnTo>
                  <a:pt x="539" y="103017"/>
                </a:lnTo>
                <a:lnTo>
                  <a:pt x="0" y="117094"/>
                </a:lnTo>
                <a:lnTo>
                  <a:pt x="449" y="129562"/>
                </a:lnTo>
                <a:lnTo>
                  <a:pt x="2018" y="142564"/>
                </a:lnTo>
                <a:lnTo>
                  <a:pt x="4738" y="154664"/>
                </a:lnTo>
                <a:lnTo>
                  <a:pt x="8636" y="165862"/>
                </a:lnTo>
                <a:lnTo>
                  <a:pt x="16530" y="181130"/>
                </a:lnTo>
                <a:lnTo>
                  <a:pt x="23950" y="191384"/>
                </a:lnTo>
                <a:lnTo>
                  <a:pt x="32512" y="200279"/>
                </a:lnTo>
                <a:lnTo>
                  <a:pt x="44810" y="209660"/>
                </a:lnTo>
                <a:lnTo>
                  <a:pt x="55939" y="215800"/>
                </a:lnTo>
                <a:lnTo>
                  <a:pt x="68072" y="220599"/>
                </a:lnTo>
                <a:lnTo>
                  <a:pt x="85862" y="225089"/>
                </a:lnTo>
                <a:lnTo>
                  <a:pt x="98550" y="226766"/>
                </a:lnTo>
                <a:lnTo>
                  <a:pt x="111759" y="227330"/>
                </a:lnTo>
                <a:lnTo>
                  <a:pt x="117344" y="227237"/>
                </a:lnTo>
                <a:lnTo>
                  <a:pt x="130142" y="226279"/>
                </a:lnTo>
                <a:lnTo>
                  <a:pt x="142367" y="224282"/>
                </a:lnTo>
                <a:lnTo>
                  <a:pt x="155841" y="220925"/>
                </a:lnTo>
                <a:lnTo>
                  <a:pt x="166878" y="217043"/>
                </a:lnTo>
                <a:lnTo>
                  <a:pt x="166878" y="173990"/>
                </a:lnTo>
                <a:lnTo>
                  <a:pt x="159893" y="176784"/>
                </a:lnTo>
                <a:lnTo>
                  <a:pt x="152527" y="179197"/>
                </a:lnTo>
                <a:lnTo>
                  <a:pt x="144653" y="181102"/>
                </a:lnTo>
                <a:lnTo>
                  <a:pt x="143600" y="181349"/>
                </a:lnTo>
                <a:lnTo>
                  <a:pt x="131524" y="183340"/>
                </a:lnTo>
                <a:lnTo>
                  <a:pt x="118237" y="184023"/>
                </a:lnTo>
                <a:lnTo>
                  <a:pt x="114551" y="183951"/>
                </a:lnTo>
                <a:lnTo>
                  <a:pt x="101477" y="182341"/>
                </a:lnTo>
                <a:lnTo>
                  <a:pt x="90043" y="178562"/>
                </a:lnTo>
                <a:lnTo>
                  <a:pt x="82042" y="174879"/>
                </a:lnTo>
                <a:lnTo>
                  <a:pt x="75565" y="170053"/>
                </a:lnTo>
                <a:lnTo>
                  <a:pt x="70358" y="164084"/>
                </a:lnTo>
                <a:lnTo>
                  <a:pt x="65278" y="158242"/>
                </a:lnTo>
                <a:lnTo>
                  <a:pt x="61340" y="151003"/>
                </a:lnTo>
                <a:lnTo>
                  <a:pt x="58674" y="142621"/>
                </a:lnTo>
                <a:lnTo>
                  <a:pt x="55508" y="128680"/>
                </a:lnTo>
                <a:lnTo>
                  <a:pt x="54609" y="115697"/>
                </a:lnTo>
                <a:lnTo>
                  <a:pt x="54955" y="106074"/>
                </a:lnTo>
                <a:lnTo>
                  <a:pt x="56708" y="93297"/>
                </a:lnTo>
                <a:lnTo>
                  <a:pt x="59943" y="82042"/>
                </a:lnTo>
                <a:lnTo>
                  <a:pt x="66315" y="69052"/>
                </a:lnTo>
                <a:lnTo>
                  <a:pt x="74040" y="59690"/>
                </a:lnTo>
                <a:lnTo>
                  <a:pt x="80009" y="53975"/>
                </a:lnTo>
                <a:lnTo>
                  <a:pt x="86868" y="49911"/>
                </a:lnTo>
                <a:lnTo>
                  <a:pt x="94615" y="47244"/>
                </a:lnTo>
                <a:lnTo>
                  <a:pt x="102362" y="44704"/>
                </a:lnTo>
                <a:lnTo>
                  <a:pt x="110490" y="43434"/>
                </a:lnTo>
                <a:lnTo>
                  <a:pt x="127381" y="43434"/>
                </a:lnTo>
                <a:lnTo>
                  <a:pt x="135382" y="44196"/>
                </a:lnTo>
                <a:lnTo>
                  <a:pt x="142748" y="45974"/>
                </a:lnTo>
                <a:lnTo>
                  <a:pt x="150114" y="47625"/>
                </a:lnTo>
                <a:lnTo>
                  <a:pt x="157099" y="49911"/>
                </a:lnTo>
                <a:lnTo>
                  <a:pt x="163576" y="52705"/>
                </a:lnTo>
                <a:lnTo>
                  <a:pt x="163576" y="9652"/>
                </a:lnTo>
                <a:lnTo>
                  <a:pt x="156337" y="6731"/>
                </a:lnTo>
                <a:lnTo>
                  <a:pt x="148209" y="4318"/>
                </a:lnTo>
                <a:lnTo>
                  <a:pt x="139192" y="2667"/>
                </a:lnTo>
                <a:lnTo>
                  <a:pt x="136757" y="2204"/>
                </a:lnTo>
                <a:lnTo>
                  <a:pt x="124304" y="551"/>
                </a:lnTo>
                <a:lnTo>
                  <a:pt x="111379" y="0"/>
                </a:lnTo>
                <a:lnTo>
                  <a:pt x="109605" y="14"/>
                </a:lnTo>
                <a:lnTo>
                  <a:pt x="97155" y="895"/>
                </a:lnTo>
                <a:lnTo>
                  <a:pt x="84606" y="3108"/>
                </a:lnTo>
                <a:lnTo>
                  <a:pt x="72009" y="6604"/>
                </a:lnTo>
                <a:lnTo>
                  <a:pt x="68833" y="7717"/>
                </a:lnTo>
                <a:lnTo>
                  <a:pt x="57124" y="1284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8907" y="1713916"/>
            <a:ext cx="11401" cy="80212"/>
          </a:xfrm>
          <a:custGeom>
            <a:avLst/>
            <a:gdLst/>
            <a:ahLst/>
            <a:cxnLst/>
            <a:rect l="l" t="t" r="r" b="b"/>
            <a:pathLst>
              <a:path w="11401" h="80212">
                <a:moveTo>
                  <a:pt x="11401" y="0"/>
                </a:moveTo>
                <a:lnTo>
                  <a:pt x="0" y="5579"/>
                </a:lnTo>
                <a:lnTo>
                  <a:pt x="5014" y="80212"/>
                </a:lnTo>
                <a:lnTo>
                  <a:pt x="5751" y="73862"/>
                </a:lnTo>
                <a:lnTo>
                  <a:pt x="7236" y="67766"/>
                </a:lnTo>
                <a:lnTo>
                  <a:pt x="11401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7432" y="1706117"/>
            <a:ext cx="196392" cy="227330"/>
          </a:xfrm>
          <a:custGeom>
            <a:avLst/>
            <a:gdLst/>
            <a:ahLst/>
            <a:cxnLst/>
            <a:rect l="l" t="t" r="r" b="b"/>
            <a:pathLst>
              <a:path w="196392" h="227330">
                <a:moveTo>
                  <a:pt x="196265" y="117729"/>
                </a:moveTo>
                <a:lnTo>
                  <a:pt x="196392" y="110362"/>
                </a:lnTo>
                <a:lnTo>
                  <a:pt x="195982" y="96778"/>
                </a:lnTo>
                <a:lnTo>
                  <a:pt x="194690" y="83701"/>
                </a:lnTo>
                <a:lnTo>
                  <a:pt x="192502" y="71593"/>
                </a:lnTo>
                <a:lnTo>
                  <a:pt x="189407" y="60452"/>
                </a:lnTo>
                <a:lnTo>
                  <a:pt x="183608" y="46210"/>
                </a:lnTo>
                <a:lnTo>
                  <a:pt x="177263" y="35295"/>
                </a:lnTo>
                <a:lnTo>
                  <a:pt x="169722" y="25908"/>
                </a:lnTo>
                <a:lnTo>
                  <a:pt x="162093" y="18820"/>
                </a:lnTo>
                <a:lnTo>
                  <a:pt x="151596" y="11699"/>
                </a:lnTo>
                <a:lnTo>
                  <a:pt x="139877" y="6350"/>
                </a:lnTo>
                <a:lnTo>
                  <a:pt x="127801" y="2800"/>
                </a:lnTo>
                <a:lnTo>
                  <a:pt x="115278" y="704"/>
                </a:lnTo>
                <a:lnTo>
                  <a:pt x="102031" y="0"/>
                </a:lnTo>
                <a:lnTo>
                  <a:pt x="101343" y="2"/>
                </a:lnTo>
                <a:lnTo>
                  <a:pt x="88628" y="896"/>
                </a:lnTo>
                <a:lnTo>
                  <a:pt x="76164" y="3369"/>
                </a:lnTo>
                <a:lnTo>
                  <a:pt x="63957" y="7366"/>
                </a:lnTo>
                <a:lnTo>
                  <a:pt x="58712" y="75565"/>
                </a:lnTo>
                <a:lnTo>
                  <a:pt x="60947" y="69977"/>
                </a:lnTo>
                <a:lnTo>
                  <a:pt x="63182" y="64262"/>
                </a:lnTo>
                <a:lnTo>
                  <a:pt x="66192" y="59309"/>
                </a:lnTo>
                <a:lnTo>
                  <a:pt x="69989" y="55118"/>
                </a:lnTo>
                <a:lnTo>
                  <a:pt x="73837" y="50800"/>
                </a:lnTo>
                <a:lnTo>
                  <a:pt x="78282" y="47498"/>
                </a:lnTo>
                <a:lnTo>
                  <a:pt x="83489" y="45085"/>
                </a:lnTo>
                <a:lnTo>
                  <a:pt x="88696" y="42545"/>
                </a:lnTo>
                <a:lnTo>
                  <a:pt x="94665" y="41402"/>
                </a:lnTo>
                <a:lnTo>
                  <a:pt x="108000" y="41402"/>
                </a:lnTo>
                <a:lnTo>
                  <a:pt x="113842" y="42545"/>
                </a:lnTo>
                <a:lnTo>
                  <a:pt x="118922" y="45085"/>
                </a:lnTo>
                <a:lnTo>
                  <a:pt x="123875" y="47498"/>
                </a:lnTo>
                <a:lnTo>
                  <a:pt x="128066" y="50800"/>
                </a:lnTo>
                <a:lnTo>
                  <a:pt x="131368" y="55118"/>
                </a:lnTo>
                <a:lnTo>
                  <a:pt x="134670" y="59309"/>
                </a:lnTo>
                <a:lnTo>
                  <a:pt x="137210" y="64262"/>
                </a:lnTo>
                <a:lnTo>
                  <a:pt x="138988" y="69977"/>
                </a:lnTo>
                <a:lnTo>
                  <a:pt x="140639" y="75565"/>
                </a:lnTo>
                <a:lnTo>
                  <a:pt x="141528" y="81661"/>
                </a:lnTo>
                <a:lnTo>
                  <a:pt x="141528" y="88011"/>
                </a:lnTo>
                <a:lnTo>
                  <a:pt x="56489" y="88011"/>
                </a:lnTo>
                <a:lnTo>
                  <a:pt x="51475" y="13378"/>
                </a:lnTo>
                <a:lnTo>
                  <a:pt x="40932" y="20473"/>
                </a:lnTo>
                <a:lnTo>
                  <a:pt x="31254" y="29083"/>
                </a:lnTo>
                <a:lnTo>
                  <a:pt x="20505" y="42252"/>
                </a:lnTo>
                <a:lnTo>
                  <a:pt x="13992" y="53293"/>
                </a:lnTo>
                <a:lnTo>
                  <a:pt x="8483" y="65659"/>
                </a:lnTo>
                <a:lnTo>
                  <a:pt x="4511" y="78185"/>
                </a:lnTo>
                <a:lnTo>
                  <a:pt x="2005" y="90350"/>
                </a:lnTo>
                <a:lnTo>
                  <a:pt x="501" y="103369"/>
                </a:lnTo>
                <a:lnTo>
                  <a:pt x="0" y="117221"/>
                </a:lnTo>
                <a:lnTo>
                  <a:pt x="2" y="118286"/>
                </a:lnTo>
                <a:lnTo>
                  <a:pt x="628" y="132366"/>
                </a:lnTo>
                <a:lnTo>
                  <a:pt x="2345" y="145377"/>
                </a:lnTo>
                <a:lnTo>
                  <a:pt x="5150" y="157308"/>
                </a:lnTo>
                <a:lnTo>
                  <a:pt x="9042" y="168148"/>
                </a:lnTo>
                <a:lnTo>
                  <a:pt x="17187" y="183519"/>
                </a:lnTo>
                <a:lnTo>
                  <a:pt x="24756" y="193635"/>
                </a:lnTo>
                <a:lnTo>
                  <a:pt x="33489" y="202311"/>
                </a:lnTo>
                <a:lnTo>
                  <a:pt x="45856" y="211195"/>
                </a:lnTo>
                <a:lnTo>
                  <a:pt x="57192" y="216980"/>
                </a:lnTo>
                <a:lnTo>
                  <a:pt x="69545" y="221361"/>
                </a:lnTo>
                <a:lnTo>
                  <a:pt x="87478" y="225329"/>
                </a:lnTo>
                <a:lnTo>
                  <a:pt x="100138" y="226826"/>
                </a:lnTo>
                <a:lnTo>
                  <a:pt x="113207" y="227330"/>
                </a:lnTo>
                <a:lnTo>
                  <a:pt x="119380" y="227252"/>
                </a:lnTo>
                <a:lnTo>
                  <a:pt x="132225" y="226584"/>
                </a:lnTo>
                <a:lnTo>
                  <a:pt x="144827" y="225250"/>
                </a:lnTo>
                <a:lnTo>
                  <a:pt x="157149" y="223266"/>
                </a:lnTo>
                <a:lnTo>
                  <a:pt x="165961" y="221481"/>
                </a:lnTo>
                <a:lnTo>
                  <a:pt x="178958" y="218240"/>
                </a:lnTo>
                <a:lnTo>
                  <a:pt x="188645" y="214884"/>
                </a:lnTo>
                <a:lnTo>
                  <a:pt x="188645" y="172593"/>
                </a:lnTo>
                <a:lnTo>
                  <a:pt x="179207" y="175626"/>
                </a:lnTo>
                <a:lnTo>
                  <a:pt x="166922" y="178954"/>
                </a:lnTo>
                <a:lnTo>
                  <a:pt x="154736" y="181610"/>
                </a:lnTo>
                <a:lnTo>
                  <a:pt x="147662" y="182770"/>
                </a:lnTo>
                <a:lnTo>
                  <a:pt x="134934" y="184186"/>
                </a:lnTo>
                <a:lnTo>
                  <a:pt x="122605" y="184658"/>
                </a:lnTo>
                <a:lnTo>
                  <a:pt x="121603" y="184654"/>
                </a:lnTo>
                <a:lnTo>
                  <a:pt x="108534" y="183840"/>
                </a:lnTo>
                <a:lnTo>
                  <a:pt x="96443" y="181610"/>
                </a:lnTo>
                <a:lnTo>
                  <a:pt x="88442" y="179705"/>
                </a:lnTo>
                <a:lnTo>
                  <a:pt x="81330" y="176403"/>
                </a:lnTo>
                <a:lnTo>
                  <a:pt x="75361" y="172085"/>
                </a:lnTo>
                <a:lnTo>
                  <a:pt x="69316" y="167640"/>
                </a:lnTo>
                <a:lnTo>
                  <a:pt x="64439" y="161925"/>
                </a:lnTo>
                <a:lnTo>
                  <a:pt x="60731" y="154940"/>
                </a:lnTo>
                <a:lnTo>
                  <a:pt x="56125" y="142667"/>
                </a:lnTo>
                <a:lnTo>
                  <a:pt x="54025" y="129286"/>
                </a:lnTo>
                <a:lnTo>
                  <a:pt x="195757" y="129286"/>
                </a:lnTo>
                <a:lnTo>
                  <a:pt x="196138" y="124079"/>
                </a:lnTo>
                <a:lnTo>
                  <a:pt x="196265" y="11772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54698" y="252984"/>
                </a:moveTo>
                <a:lnTo>
                  <a:pt x="54698" y="0"/>
                </a:lnTo>
                <a:lnTo>
                  <a:pt x="0" y="0"/>
                </a:lnTo>
                <a:lnTo>
                  <a:pt x="0" y="298704"/>
                </a:lnTo>
                <a:lnTo>
                  <a:pt x="194449" y="298704"/>
                </a:lnTo>
                <a:lnTo>
                  <a:pt x="194449" y="252984"/>
                </a:lnTo>
                <a:lnTo>
                  <a:pt x="54698" y="25298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8176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2459" y="1599057"/>
            <a:ext cx="162293" cy="328802"/>
          </a:xfrm>
          <a:custGeom>
            <a:avLst/>
            <a:gdLst/>
            <a:ahLst/>
            <a:cxnLst/>
            <a:rect l="l" t="t" r="r" b="b"/>
            <a:pathLst>
              <a:path w="162293" h="328802">
                <a:moveTo>
                  <a:pt x="89522" y="76707"/>
                </a:moveTo>
                <a:lnTo>
                  <a:pt x="90335" y="70357"/>
                </a:lnTo>
                <a:lnTo>
                  <a:pt x="91973" y="65150"/>
                </a:lnTo>
                <a:lnTo>
                  <a:pt x="93611" y="59943"/>
                </a:lnTo>
                <a:lnTo>
                  <a:pt x="96024" y="55752"/>
                </a:lnTo>
                <a:lnTo>
                  <a:pt x="99225" y="52450"/>
                </a:lnTo>
                <a:lnTo>
                  <a:pt x="102425" y="49148"/>
                </a:lnTo>
                <a:lnTo>
                  <a:pt x="106337" y="46862"/>
                </a:lnTo>
                <a:lnTo>
                  <a:pt x="110947" y="45338"/>
                </a:lnTo>
                <a:lnTo>
                  <a:pt x="115557" y="43941"/>
                </a:lnTo>
                <a:lnTo>
                  <a:pt x="120840" y="43306"/>
                </a:lnTo>
                <a:lnTo>
                  <a:pt x="132308" y="43306"/>
                </a:lnTo>
                <a:lnTo>
                  <a:pt x="138150" y="43814"/>
                </a:lnTo>
                <a:lnTo>
                  <a:pt x="144322" y="44703"/>
                </a:lnTo>
                <a:lnTo>
                  <a:pt x="150494" y="45719"/>
                </a:lnTo>
                <a:lnTo>
                  <a:pt x="156489" y="46862"/>
                </a:lnTo>
                <a:lnTo>
                  <a:pt x="162293" y="48387"/>
                </a:lnTo>
                <a:lnTo>
                  <a:pt x="162293" y="6476"/>
                </a:lnTo>
                <a:lnTo>
                  <a:pt x="156933" y="4698"/>
                </a:lnTo>
                <a:lnTo>
                  <a:pt x="150571" y="3175"/>
                </a:lnTo>
                <a:lnTo>
                  <a:pt x="143205" y="1904"/>
                </a:lnTo>
                <a:lnTo>
                  <a:pt x="135839" y="634"/>
                </a:lnTo>
                <a:lnTo>
                  <a:pt x="128435" y="0"/>
                </a:lnTo>
                <a:lnTo>
                  <a:pt x="120992" y="0"/>
                </a:lnTo>
                <a:lnTo>
                  <a:pt x="112129" y="308"/>
                </a:lnTo>
                <a:lnTo>
                  <a:pt x="99441" y="1933"/>
                </a:lnTo>
                <a:lnTo>
                  <a:pt x="87503" y="4952"/>
                </a:lnTo>
                <a:lnTo>
                  <a:pt x="82067" y="6987"/>
                </a:lnTo>
                <a:lnTo>
                  <a:pt x="70721" y="12885"/>
                </a:lnTo>
                <a:lnTo>
                  <a:pt x="60718" y="20573"/>
                </a:lnTo>
                <a:lnTo>
                  <a:pt x="56057" y="25421"/>
                </a:lnTo>
                <a:lnTo>
                  <a:pt x="48743" y="35642"/>
                </a:lnTo>
                <a:lnTo>
                  <a:pt x="42976" y="47625"/>
                </a:lnTo>
                <a:lnTo>
                  <a:pt x="39211" y="60301"/>
                </a:lnTo>
                <a:lnTo>
                  <a:pt x="37263" y="72923"/>
                </a:lnTo>
                <a:lnTo>
                  <a:pt x="36614" y="86867"/>
                </a:lnTo>
                <a:lnTo>
                  <a:pt x="36614" y="112521"/>
                </a:lnTo>
                <a:lnTo>
                  <a:pt x="0" y="112521"/>
                </a:lnTo>
                <a:lnTo>
                  <a:pt x="0" y="155955"/>
                </a:lnTo>
                <a:lnTo>
                  <a:pt x="36614" y="155955"/>
                </a:lnTo>
                <a:lnTo>
                  <a:pt x="36614" y="328802"/>
                </a:lnTo>
                <a:lnTo>
                  <a:pt x="89522" y="328802"/>
                </a:lnTo>
                <a:lnTo>
                  <a:pt x="89522" y="155955"/>
                </a:lnTo>
                <a:lnTo>
                  <a:pt x="149567" y="155955"/>
                </a:lnTo>
                <a:lnTo>
                  <a:pt x="149567" y="112521"/>
                </a:lnTo>
                <a:lnTo>
                  <a:pt x="89522" y="112521"/>
                </a:lnTo>
                <a:lnTo>
                  <a:pt x="89522" y="76707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90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186055" y="75946"/>
                </a:moveTo>
                <a:lnTo>
                  <a:pt x="183986" y="57695"/>
                </a:lnTo>
                <a:lnTo>
                  <a:pt x="180086" y="45847"/>
                </a:lnTo>
                <a:lnTo>
                  <a:pt x="171261" y="31092"/>
                </a:lnTo>
                <a:lnTo>
                  <a:pt x="162179" y="21844"/>
                </a:lnTo>
                <a:lnTo>
                  <a:pt x="156028" y="17148"/>
                </a:lnTo>
                <a:lnTo>
                  <a:pt x="145143" y="10898"/>
                </a:lnTo>
                <a:lnTo>
                  <a:pt x="132587" y="5842"/>
                </a:lnTo>
                <a:lnTo>
                  <a:pt x="117748" y="2192"/>
                </a:lnTo>
                <a:lnTo>
                  <a:pt x="105005" y="555"/>
                </a:lnTo>
                <a:lnTo>
                  <a:pt x="91186" y="0"/>
                </a:lnTo>
                <a:lnTo>
                  <a:pt x="90565" y="12"/>
                </a:lnTo>
                <a:lnTo>
                  <a:pt x="77534" y="631"/>
                </a:lnTo>
                <a:lnTo>
                  <a:pt x="64914" y="1964"/>
                </a:lnTo>
                <a:lnTo>
                  <a:pt x="52705" y="4064"/>
                </a:lnTo>
                <a:lnTo>
                  <a:pt x="41945" y="6644"/>
                </a:lnTo>
                <a:lnTo>
                  <a:pt x="29788" y="10424"/>
                </a:lnTo>
                <a:lnTo>
                  <a:pt x="18161" y="14986"/>
                </a:lnTo>
                <a:lnTo>
                  <a:pt x="18161" y="56261"/>
                </a:lnTo>
                <a:lnTo>
                  <a:pt x="29226" y="52314"/>
                </a:lnTo>
                <a:lnTo>
                  <a:pt x="41431" y="48536"/>
                </a:lnTo>
                <a:lnTo>
                  <a:pt x="52958" y="45593"/>
                </a:lnTo>
                <a:lnTo>
                  <a:pt x="59831" y="44215"/>
                </a:lnTo>
                <a:lnTo>
                  <a:pt x="72473" y="42573"/>
                </a:lnTo>
                <a:lnTo>
                  <a:pt x="85089" y="42037"/>
                </a:lnTo>
                <a:lnTo>
                  <a:pt x="93852" y="42037"/>
                </a:lnTo>
                <a:lnTo>
                  <a:pt x="101345" y="43053"/>
                </a:lnTo>
                <a:lnTo>
                  <a:pt x="107442" y="45212"/>
                </a:lnTo>
                <a:lnTo>
                  <a:pt x="113537" y="47371"/>
                </a:lnTo>
                <a:lnTo>
                  <a:pt x="118491" y="50292"/>
                </a:lnTo>
                <a:lnTo>
                  <a:pt x="122300" y="53975"/>
                </a:lnTo>
                <a:lnTo>
                  <a:pt x="126111" y="57658"/>
                </a:lnTo>
                <a:lnTo>
                  <a:pt x="128777" y="61849"/>
                </a:lnTo>
                <a:lnTo>
                  <a:pt x="130556" y="66421"/>
                </a:lnTo>
                <a:lnTo>
                  <a:pt x="132206" y="71120"/>
                </a:lnTo>
                <a:lnTo>
                  <a:pt x="133095" y="76073"/>
                </a:lnTo>
                <a:lnTo>
                  <a:pt x="133095" y="89789"/>
                </a:lnTo>
                <a:lnTo>
                  <a:pt x="127126" y="88137"/>
                </a:lnTo>
                <a:lnTo>
                  <a:pt x="120268" y="86741"/>
                </a:lnTo>
                <a:lnTo>
                  <a:pt x="112394" y="85598"/>
                </a:lnTo>
                <a:lnTo>
                  <a:pt x="111868" y="85515"/>
                </a:lnTo>
                <a:lnTo>
                  <a:pt x="99681" y="84214"/>
                </a:lnTo>
                <a:lnTo>
                  <a:pt x="86487" y="83820"/>
                </a:lnTo>
                <a:lnTo>
                  <a:pt x="75890" y="84215"/>
                </a:lnTo>
                <a:lnTo>
                  <a:pt x="63221" y="85856"/>
                </a:lnTo>
                <a:lnTo>
                  <a:pt x="51435" y="88773"/>
                </a:lnTo>
                <a:lnTo>
                  <a:pt x="45887" y="90758"/>
                </a:lnTo>
                <a:lnTo>
                  <a:pt x="34265" y="96325"/>
                </a:lnTo>
                <a:lnTo>
                  <a:pt x="24130" y="103378"/>
                </a:lnTo>
                <a:lnTo>
                  <a:pt x="12845" y="115686"/>
                </a:lnTo>
                <a:lnTo>
                  <a:pt x="6476" y="126873"/>
                </a:lnTo>
                <a:lnTo>
                  <a:pt x="4104" y="132687"/>
                </a:lnTo>
                <a:lnTo>
                  <a:pt x="1026" y="144857"/>
                </a:lnTo>
                <a:lnTo>
                  <a:pt x="0" y="158115"/>
                </a:lnTo>
                <a:lnTo>
                  <a:pt x="96" y="162200"/>
                </a:lnTo>
                <a:lnTo>
                  <a:pt x="1780" y="175093"/>
                </a:lnTo>
                <a:lnTo>
                  <a:pt x="5461" y="186817"/>
                </a:lnTo>
                <a:lnTo>
                  <a:pt x="12350" y="199169"/>
                </a:lnTo>
                <a:lnTo>
                  <a:pt x="20574" y="208661"/>
                </a:lnTo>
                <a:lnTo>
                  <a:pt x="31778" y="217043"/>
                </a:lnTo>
                <a:lnTo>
                  <a:pt x="43561" y="222504"/>
                </a:lnTo>
                <a:lnTo>
                  <a:pt x="59351" y="226405"/>
                </a:lnTo>
                <a:lnTo>
                  <a:pt x="60451" y="175641"/>
                </a:lnTo>
                <a:lnTo>
                  <a:pt x="58166" y="172593"/>
                </a:lnTo>
                <a:lnTo>
                  <a:pt x="56387" y="168910"/>
                </a:lnTo>
                <a:lnTo>
                  <a:pt x="54737" y="165354"/>
                </a:lnTo>
                <a:lnTo>
                  <a:pt x="53848" y="161036"/>
                </a:lnTo>
                <a:lnTo>
                  <a:pt x="53855" y="155272"/>
                </a:lnTo>
                <a:lnTo>
                  <a:pt x="56837" y="141985"/>
                </a:lnTo>
                <a:lnTo>
                  <a:pt x="65150" y="132587"/>
                </a:lnTo>
                <a:lnTo>
                  <a:pt x="69945" y="129799"/>
                </a:lnTo>
                <a:lnTo>
                  <a:pt x="81606" y="126072"/>
                </a:lnTo>
                <a:lnTo>
                  <a:pt x="95885" y="124841"/>
                </a:lnTo>
                <a:lnTo>
                  <a:pt x="102488" y="124841"/>
                </a:lnTo>
                <a:lnTo>
                  <a:pt x="109093" y="125349"/>
                </a:lnTo>
                <a:lnTo>
                  <a:pt x="115697" y="126365"/>
                </a:lnTo>
                <a:lnTo>
                  <a:pt x="122300" y="127254"/>
                </a:lnTo>
                <a:lnTo>
                  <a:pt x="128016" y="128397"/>
                </a:lnTo>
                <a:lnTo>
                  <a:pt x="133095" y="129540"/>
                </a:lnTo>
                <a:lnTo>
                  <a:pt x="133095" y="162560"/>
                </a:lnTo>
                <a:lnTo>
                  <a:pt x="130810" y="165100"/>
                </a:lnTo>
                <a:lnTo>
                  <a:pt x="128143" y="167767"/>
                </a:lnTo>
                <a:lnTo>
                  <a:pt x="124968" y="170434"/>
                </a:lnTo>
                <a:lnTo>
                  <a:pt x="121793" y="173101"/>
                </a:lnTo>
                <a:lnTo>
                  <a:pt x="118110" y="175514"/>
                </a:lnTo>
                <a:lnTo>
                  <a:pt x="114173" y="177673"/>
                </a:lnTo>
                <a:lnTo>
                  <a:pt x="110108" y="179832"/>
                </a:lnTo>
                <a:lnTo>
                  <a:pt x="105663" y="181610"/>
                </a:lnTo>
                <a:lnTo>
                  <a:pt x="100964" y="183007"/>
                </a:lnTo>
                <a:lnTo>
                  <a:pt x="96138" y="184404"/>
                </a:lnTo>
                <a:lnTo>
                  <a:pt x="91186" y="185166"/>
                </a:lnTo>
                <a:lnTo>
                  <a:pt x="81406" y="185166"/>
                </a:lnTo>
                <a:lnTo>
                  <a:pt x="77343" y="184531"/>
                </a:lnTo>
                <a:lnTo>
                  <a:pt x="73532" y="183387"/>
                </a:lnTo>
                <a:lnTo>
                  <a:pt x="69595" y="182118"/>
                </a:lnTo>
                <a:lnTo>
                  <a:pt x="72389" y="227330"/>
                </a:lnTo>
                <a:lnTo>
                  <a:pt x="80010" y="227330"/>
                </a:lnTo>
                <a:lnTo>
                  <a:pt x="86994" y="226441"/>
                </a:lnTo>
                <a:lnTo>
                  <a:pt x="93599" y="224662"/>
                </a:lnTo>
                <a:lnTo>
                  <a:pt x="100075" y="222885"/>
                </a:lnTo>
                <a:lnTo>
                  <a:pt x="106044" y="220472"/>
                </a:lnTo>
                <a:lnTo>
                  <a:pt x="111506" y="217551"/>
                </a:lnTo>
                <a:lnTo>
                  <a:pt x="116839" y="214757"/>
                </a:lnTo>
                <a:lnTo>
                  <a:pt x="121538" y="211582"/>
                </a:lnTo>
                <a:lnTo>
                  <a:pt x="125730" y="208407"/>
                </a:lnTo>
                <a:lnTo>
                  <a:pt x="129920" y="205105"/>
                </a:lnTo>
                <a:lnTo>
                  <a:pt x="133476" y="201930"/>
                </a:lnTo>
                <a:lnTo>
                  <a:pt x="136398" y="198755"/>
                </a:lnTo>
                <a:lnTo>
                  <a:pt x="137287" y="198755"/>
                </a:lnTo>
                <a:lnTo>
                  <a:pt x="139573" y="221742"/>
                </a:lnTo>
                <a:lnTo>
                  <a:pt x="187325" y="221742"/>
                </a:lnTo>
                <a:lnTo>
                  <a:pt x="187268" y="219933"/>
                </a:lnTo>
                <a:lnTo>
                  <a:pt x="186895" y="207855"/>
                </a:lnTo>
                <a:lnTo>
                  <a:pt x="186436" y="194310"/>
                </a:lnTo>
                <a:lnTo>
                  <a:pt x="186236" y="184147"/>
                </a:lnTo>
                <a:lnTo>
                  <a:pt x="186100" y="171509"/>
                </a:lnTo>
                <a:lnTo>
                  <a:pt x="186055" y="75946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18426" y="1881759"/>
            <a:ext cx="13038" cy="51688"/>
          </a:xfrm>
          <a:custGeom>
            <a:avLst/>
            <a:gdLst/>
            <a:ahLst/>
            <a:cxnLst/>
            <a:rect l="l" t="t" r="r" b="b"/>
            <a:pathLst>
              <a:path w="13038" h="51688">
                <a:moveTo>
                  <a:pt x="13038" y="51688"/>
                </a:moveTo>
                <a:lnTo>
                  <a:pt x="10244" y="6476"/>
                </a:lnTo>
                <a:lnTo>
                  <a:pt x="6942" y="4699"/>
                </a:lnTo>
                <a:lnTo>
                  <a:pt x="4021" y="2286"/>
                </a:lnTo>
                <a:lnTo>
                  <a:pt x="1100" y="0"/>
                </a:lnTo>
                <a:lnTo>
                  <a:pt x="0" y="50764"/>
                </a:lnTo>
                <a:lnTo>
                  <a:pt x="13038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64927" y="1960"/>
                </a:moveTo>
                <a:lnTo>
                  <a:pt x="52692" y="4064"/>
                </a:lnTo>
                <a:lnTo>
                  <a:pt x="41884" y="6655"/>
                </a:lnTo>
                <a:lnTo>
                  <a:pt x="29735" y="10431"/>
                </a:lnTo>
                <a:lnTo>
                  <a:pt x="18084" y="14986"/>
                </a:lnTo>
                <a:lnTo>
                  <a:pt x="18084" y="56261"/>
                </a:lnTo>
                <a:lnTo>
                  <a:pt x="29185" y="52309"/>
                </a:lnTo>
                <a:lnTo>
                  <a:pt x="41370" y="48534"/>
                </a:lnTo>
                <a:lnTo>
                  <a:pt x="52908" y="45593"/>
                </a:lnTo>
                <a:lnTo>
                  <a:pt x="59808" y="44213"/>
                </a:lnTo>
                <a:lnTo>
                  <a:pt x="72433" y="42573"/>
                </a:lnTo>
                <a:lnTo>
                  <a:pt x="85051" y="42037"/>
                </a:lnTo>
                <a:lnTo>
                  <a:pt x="93840" y="42037"/>
                </a:lnTo>
                <a:lnTo>
                  <a:pt x="101282" y="43053"/>
                </a:lnTo>
                <a:lnTo>
                  <a:pt x="107378" y="45212"/>
                </a:lnTo>
                <a:lnTo>
                  <a:pt x="113487" y="47371"/>
                </a:lnTo>
                <a:lnTo>
                  <a:pt x="118427" y="50292"/>
                </a:lnTo>
                <a:lnTo>
                  <a:pt x="122224" y="53975"/>
                </a:lnTo>
                <a:lnTo>
                  <a:pt x="126022" y="57658"/>
                </a:lnTo>
                <a:lnTo>
                  <a:pt x="128777" y="61849"/>
                </a:lnTo>
                <a:lnTo>
                  <a:pt x="130492" y="66421"/>
                </a:lnTo>
                <a:lnTo>
                  <a:pt x="132194" y="71120"/>
                </a:lnTo>
                <a:lnTo>
                  <a:pt x="133057" y="76073"/>
                </a:lnTo>
                <a:lnTo>
                  <a:pt x="133057" y="89789"/>
                </a:lnTo>
                <a:lnTo>
                  <a:pt x="127101" y="88137"/>
                </a:lnTo>
                <a:lnTo>
                  <a:pt x="120180" y="86741"/>
                </a:lnTo>
                <a:lnTo>
                  <a:pt x="112293" y="85598"/>
                </a:lnTo>
                <a:lnTo>
                  <a:pt x="111785" y="85517"/>
                </a:lnTo>
                <a:lnTo>
                  <a:pt x="99625" y="84214"/>
                </a:lnTo>
                <a:lnTo>
                  <a:pt x="86398" y="83820"/>
                </a:lnTo>
                <a:lnTo>
                  <a:pt x="75816" y="84215"/>
                </a:lnTo>
                <a:lnTo>
                  <a:pt x="63149" y="85856"/>
                </a:lnTo>
                <a:lnTo>
                  <a:pt x="51346" y="88773"/>
                </a:lnTo>
                <a:lnTo>
                  <a:pt x="45846" y="90737"/>
                </a:lnTo>
                <a:lnTo>
                  <a:pt x="34224" y="96311"/>
                </a:lnTo>
                <a:lnTo>
                  <a:pt x="24117" y="103378"/>
                </a:lnTo>
                <a:lnTo>
                  <a:pt x="12785" y="115708"/>
                </a:lnTo>
                <a:lnTo>
                  <a:pt x="6362" y="126873"/>
                </a:lnTo>
                <a:lnTo>
                  <a:pt x="4038" y="132670"/>
                </a:lnTo>
                <a:lnTo>
                  <a:pt x="1009" y="144848"/>
                </a:lnTo>
                <a:lnTo>
                  <a:pt x="0" y="158115"/>
                </a:lnTo>
                <a:lnTo>
                  <a:pt x="93" y="162202"/>
                </a:lnTo>
                <a:lnTo>
                  <a:pt x="1751" y="175094"/>
                </a:lnTo>
                <a:lnTo>
                  <a:pt x="5473" y="186817"/>
                </a:lnTo>
                <a:lnTo>
                  <a:pt x="12294" y="199157"/>
                </a:lnTo>
                <a:lnTo>
                  <a:pt x="20535" y="208661"/>
                </a:lnTo>
                <a:lnTo>
                  <a:pt x="31709" y="217046"/>
                </a:lnTo>
                <a:lnTo>
                  <a:pt x="43535" y="222504"/>
                </a:lnTo>
                <a:lnTo>
                  <a:pt x="59309" y="226403"/>
                </a:lnTo>
                <a:lnTo>
                  <a:pt x="60388" y="175641"/>
                </a:lnTo>
                <a:lnTo>
                  <a:pt x="58077" y="172593"/>
                </a:lnTo>
                <a:lnTo>
                  <a:pt x="56375" y="168910"/>
                </a:lnTo>
                <a:lnTo>
                  <a:pt x="54660" y="165354"/>
                </a:lnTo>
                <a:lnTo>
                  <a:pt x="53797" y="161036"/>
                </a:lnTo>
                <a:lnTo>
                  <a:pt x="53804" y="155285"/>
                </a:lnTo>
                <a:lnTo>
                  <a:pt x="56761" y="141990"/>
                </a:lnTo>
                <a:lnTo>
                  <a:pt x="65074" y="132587"/>
                </a:lnTo>
                <a:lnTo>
                  <a:pt x="69852" y="129811"/>
                </a:lnTo>
                <a:lnTo>
                  <a:pt x="81502" y="126075"/>
                </a:lnTo>
                <a:lnTo>
                  <a:pt x="95770" y="124841"/>
                </a:lnTo>
                <a:lnTo>
                  <a:pt x="102463" y="124841"/>
                </a:lnTo>
                <a:lnTo>
                  <a:pt x="109092" y="125349"/>
                </a:lnTo>
                <a:lnTo>
                  <a:pt x="115646" y="126365"/>
                </a:lnTo>
                <a:lnTo>
                  <a:pt x="122186" y="127254"/>
                </a:lnTo>
                <a:lnTo>
                  <a:pt x="127990" y="128397"/>
                </a:lnTo>
                <a:lnTo>
                  <a:pt x="133057" y="129540"/>
                </a:lnTo>
                <a:lnTo>
                  <a:pt x="133057" y="162560"/>
                </a:lnTo>
                <a:lnTo>
                  <a:pt x="130822" y="165100"/>
                </a:lnTo>
                <a:lnTo>
                  <a:pt x="128104" y="167767"/>
                </a:lnTo>
                <a:lnTo>
                  <a:pt x="124904" y="170434"/>
                </a:lnTo>
                <a:lnTo>
                  <a:pt x="121704" y="173101"/>
                </a:lnTo>
                <a:lnTo>
                  <a:pt x="118097" y="175514"/>
                </a:lnTo>
                <a:lnTo>
                  <a:pt x="114084" y="177673"/>
                </a:lnTo>
                <a:lnTo>
                  <a:pt x="110058" y="179832"/>
                </a:lnTo>
                <a:lnTo>
                  <a:pt x="105664" y="181610"/>
                </a:lnTo>
                <a:lnTo>
                  <a:pt x="100901" y="183007"/>
                </a:lnTo>
                <a:lnTo>
                  <a:pt x="96139" y="184404"/>
                </a:lnTo>
                <a:lnTo>
                  <a:pt x="91084" y="185166"/>
                </a:lnTo>
                <a:lnTo>
                  <a:pt x="81406" y="185166"/>
                </a:lnTo>
                <a:lnTo>
                  <a:pt x="77317" y="184531"/>
                </a:lnTo>
                <a:lnTo>
                  <a:pt x="73444" y="183387"/>
                </a:lnTo>
                <a:lnTo>
                  <a:pt x="69583" y="182118"/>
                </a:lnTo>
                <a:lnTo>
                  <a:pt x="72326" y="227330"/>
                </a:lnTo>
                <a:lnTo>
                  <a:pt x="79921" y="227330"/>
                </a:lnTo>
                <a:lnTo>
                  <a:pt x="86995" y="226441"/>
                </a:lnTo>
                <a:lnTo>
                  <a:pt x="93535" y="224662"/>
                </a:lnTo>
                <a:lnTo>
                  <a:pt x="100088" y="222885"/>
                </a:lnTo>
                <a:lnTo>
                  <a:pt x="106045" y="220472"/>
                </a:lnTo>
                <a:lnTo>
                  <a:pt x="111404" y="217551"/>
                </a:lnTo>
                <a:lnTo>
                  <a:pt x="116751" y="214757"/>
                </a:lnTo>
                <a:lnTo>
                  <a:pt x="121526" y="211582"/>
                </a:lnTo>
                <a:lnTo>
                  <a:pt x="125691" y="208407"/>
                </a:lnTo>
                <a:lnTo>
                  <a:pt x="129857" y="205105"/>
                </a:lnTo>
                <a:lnTo>
                  <a:pt x="133426" y="201930"/>
                </a:lnTo>
                <a:lnTo>
                  <a:pt x="136398" y="198755"/>
                </a:lnTo>
                <a:lnTo>
                  <a:pt x="137299" y="198755"/>
                </a:lnTo>
                <a:lnTo>
                  <a:pt x="139522" y="221742"/>
                </a:lnTo>
                <a:lnTo>
                  <a:pt x="187299" y="221742"/>
                </a:lnTo>
                <a:lnTo>
                  <a:pt x="187234" y="219933"/>
                </a:lnTo>
                <a:lnTo>
                  <a:pt x="186821" y="207855"/>
                </a:lnTo>
                <a:lnTo>
                  <a:pt x="186410" y="194310"/>
                </a:lnTo>
                <a:lnTo>
                  <a:pt x="186173" y="184147"/>
                </a:lnTo>
                <a:lnTo>
                  <a:pt x="186016" y="171508"/>
                </a:lnTo>
                <a:lnTo>
                  <a:pt x="185966" y="75946"/>
                </a:lnTo>
                <a:lnTo>
                  <a:pt x="185790" y="70434"/>
                </a:lnTo>
                <a:lnTo>
                  <a:pt x="183930" y="57699"/>
                </a:lnTo>
                <a:lnTo>
                  <a:pt x="180047" y="45847"/>
                </a:lnTo>
                <a:lnTo>
                  <a:pt x="178122" y="41735"/>
                </a:lnTo>
                <a:lnTo>
                  <a:pt x="171243" y="31102"/>
                </a:lnTo>
                <a:lnTo>
                  <a:pt x="162191" y="21844"/>
                </a:lnTo>
                <a:lnTo>
                  <a:pt x="155936" y="17112"/>
                </a:lnTo>
                <a:lnTo>
                  <a:pt x="145037" y="10883"/>
                </a:lnTo>
                <a:lnTo>
                  <a:pt x="132499" y="5842"/>
                </a:lnTo>
                <a:lnTo>
                  <a:pt x="117643" y="2191"/>
                </a:lnTo>
                <a:lnTo>
                  <a:pt x="104908" y="554"/>
                </a:lnTo>
                <a:lnTo>
                  <a:pt x="91084" y="0"/>
                </a:lnTo>
                <a:lnTo>
                  <a:pt x="90557" y="10"/>
                </a:lnTo>
                <a:lnTo>
                  <a:pt x="77547" y="627"/>
                </a:lnTo>
                <a:lnTo>
                  <a:pt x="64927" y="19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0847" y="1881759"/>
            <a:ext cx="13016" cy="51688"/>
          </a:xfrm>
          <a:custGeom>
            <a:avLst/>
            <a:gdLst/>
            <a:ahLst/>
            <a:cxnLst/>
            <a:rect l="l" t="t" r="r" b="b"/>
            <a:pathLst>
              <a:path w="13016" h="51688">
                <a:moveTo>
                  <a:pt x="13016" y="51688"/>
                </a:moveTo>
                <a:lnTo>
                  <a:pt x="10273" y="6476"/>
                </a:lnTo>
                <a:lnTo>
                  <a:pt x="6882" y="4699"/>
                </a:lnTo>
                <a:lnTo>
                  <a:pt x="3986" y="2286"/>
                </a:lnTo>
                <a:lnTo>
                  <a:pt x="1078" y="0"/>
                </a:lnTo>
                <a:lnTo>
                  <a:pt x="0" y="50762"/>
                </a:lnTo>
                <a:lnTo>
                  <a:pt x="13016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1847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94279" y="1604645"/>
            <a:ext cx="205739" cy="328040"/>
          </a:xfrm>
          <a:custGeom>
            <a:avLst/>
            <a:gdLst/>
            <a:ahLst/>
            <a:cxnLst/>
            <a:rect l="l" t="t" r="r" b="b"/>
            <a:pathLst>
              <a:path w="205739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09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89" y="180847"/>
                </a:lnTo>
                <a:lnTo>
                  <a:pt x="65338" y="168020"/>
                </a:lnTo>
                <a:lnTo>
                  <a:pt x="72135" y="158495"/>
                </a:lnTo>
                <a:lnTo>
                  <a:pt x="77215" y="153162"/>
                </a:lnTo>
                <a:lnTo>
                  <a:pt x="82676" y="149351"/>
                </a:lnTo>
                <a:lnTo>
                  <a:pt x="88645" y="147065"/>
                </a:lnTo>
                <a:lnTo>
                  <a:pt x="94741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8" y="145414"/>
                </a:lnTo>
                <a:lnTo>
                  <a:pt x="130556" y="148716"/>
                </a:lnTo>
                <a:lnTo>
                  <a:pt x="138302" y="152145"/>
                </a:lnTo>
                <a:lnTo>
                  <a:pt x="145287" y="156337"/>
                </a:lnTo>
                <a:lnTo>
                  <a:pt x="151510" y="161416"/>
                </a:lnTo>
                <a:lnTo>
                  <a:pt x="151510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3" y="279272"/>
                </a:lnTo>
                <a:lnTo>
                  <a:pt x="128143" y="281431"/>
                </a:lnTo>
                <a:lnTo>
                  <a:pt x="123697" y="283209"/>
                </a:lnTo>
                <a:lnTo>
                  <a:pt x="118998" y="284606"/>
                </a:lnTo>
                <a:lnTo>
                  <a:pt x="114426" y="285876"/>
                </a:lnTo>
                <a:lnTo>
                  <a:pt x="109473" y="286638"/>
                </a:lnTo>
                <a:lnTo>
                  <a:pt x="104266" y="286638"/>
                </a:lnTo>
                <a:lnTo>
                  <a:pt x="100509" y="286496"/>
                </a:lnTo>
                <a:lnTo>
                  <a:pt x="105409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8" y="320420"/>
                </a:lnTo>
                <a:lnTo>
                  <a:pt x="134365" y="317880"/>
                </a:lnTo>
                <a:lnTo>
                  <a:pt x="139191" y="314705"/>
                </a:lnTo>
                <a:lnTo>
                  <a:pt x="143637" y="311150"/>
                </a:lnTo>
                <a:lnTo>
                  <a:pt x="147954" y="307593"/>
                </a:lnTo>
                <a:lnTo>
                  <a:pt x="151764" y="303910"/>
                </a:lnTo>
                <a:lnTo>
                  <a:pt x="154939" y="300227"/>
                </a:lnTo>
                <a:lnTo>
                  <a:pt x="155828" y="300227"/>
                </a:lnTo>
                <a:lnTo>
                  <a:pt x="157987" y="323214"/>
                </a:lnTo>
                <a:lnTo>
                  <a:pt x="205739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0" y="0"/>
                </a:lnTo>
                <a:lnTo>
                  <a:pt x="151510" y="102234"/>
                </a:lnTo>
                <a:lnTo>
                  <a:pt x="151637" y="107695"/>
                </a:lnTo>
                <a:lnTo>
                  <a:pt x="151891" y="117347"/>
                </a:lnTo>
                <a:lnTo>
                  <a:pt x="152019" y="120268"/>
                </a:lnTo>
                <a:lnTo>
                  <a:pt x="151510" y="120268"/>
                </a:lnTo>
                <a:lnTo>
                  <a:pt x="148081" y="117855"/>
                </a:lnTo>
                <a:lnTo>
                  <a:pt x="144398" y="115569"/>
                </a:lnTo>
                <a:lnTo>
                  <a:pt x="140334" y="113410"/>
                </a:lnTo>
                <a:lnTo>
                  <a:pt x="136397" y="111125"/>
                </a:lnTo>
                <a:lnTo>
                  <a:pt x="132079" y="109092"/>
                </a:lnTo>
                <a:lnTo>
                  <a:pt x="127381" y="107314"/>
                </a:lnTo>
                <a:lnTo>
                  <a:pt x="122808" y="105537"/>
                </a:lnTo>
                <a:lnTo>
                  <a:pt x="117856" y="104139"/>
                </a:lnTo>
                <a:lnTo>
                  <a:pt x="112648" y="103124"/>
                </a:lnTo>
                <a:lnTo>
                  <a:pt x="107441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6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61119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3551" y="1604645"/>
            <a:ext cx="205740" cy="328040"/>
          </a:xfrm>
          <a:custGeom>
            <a:avLst/>
            <a:gdLst/>
            <a:ahLst/>
            <a:cxnLst/>
            <a:rect l="l" t="t" r="r" b="b"/>
            <a:pathLst>
              <a:path w="205740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10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90" y="180847"/>
                </a:lnTo>
                <a:lnTo>
                  <a:pt x="65338" y="168020"/>
                </a:lnTo>
                <a:lnTo>
                  <a:pt x="72136" y="158495"/>
                </a:lnTo>
                <a:lnTo>
                  <a:pt x="77216" y="153162"/>
                </a:lnTo>
                <a:lnTo>
                  <a:pt x="82676" y="149351"/>
                </a:lnTo>
                <a:lnTo>
                  <a:pt x="88646" y="147065"/>
                </a:lnTo>
                <a:lnTo>
                  <a:pt x="94742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9" y="145414"/>
                </a:lnTo>
                <a:lnTo>
                  <a:pt x="130556" y="148716"/>
                </a:lnTo>
                <a:lnTo>
                  <a:pt x="138303" y="152145"/>
                </a:lnTo>
                <a:lnTo>
                  <a:pt x="145287" y="156337"/>
                </a:lnTo>
                <a:lnTo>
                  <a:pt x="151511" y="161416"/>
                </a:lnTo>
                <a:lnTo>
                  <a:pt x="151511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4" y="279272"/>
                </a:lnTo>
                <a:lnTo>
                  <a:pt x="128143" y="281431"/>
                </a:lnTo>
                <a:lnTo>
                  <a:pt x="123698" y="283209"/>
                </a:lnTo>
                <a:lnTo>
                  <a:pt x="118999" y="284606"/>
                </a:lnTo>
                <a:lnTo>
                  <a:pt x="114426" y="285876"/>
                </a:lnTo>
                <a:lnTo>
                  <a:pt x="109474" y="286638"/>
                </a:lnTo>
                <a:lnTo>
                  <a:pt x="104267" y="286638"/>
                </a:lnTo>
                <a:lnTo>
                  <a:pt x="100509" y="286496"/>
                </a:lnTo>
                <a:lnTo>
                  <a:pt x="105410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9" y="320420"/>
                </a:lnTo>
                <a:lnTo>
                  <a:pt x="134366" y="317880"/>
                </a:lnTo>
                <a:lnTo>
                  <a:pt x="139192" y="314705"/>
                </a:lnTo>
                <a:lnTo>
                  <a:pt x="143637" y="311150"/>
                </a:lnTo>
                <a:lnTo>
                  <a:pt x="147955" y="307593"/>
                </a:lnTo>
                <a:lnTo>
                  <a:pt x="151765" y="303910"/>
                </a:lnTo>
                <a:lnTo>
                  <a:pt x="154940" y="300227"/>
                </a:lnTo>
                <a:lnTo>
                  <a:pt x="155829" y="300227"/>
                </a:lnTo>
                <a:lnTo>
                  <a:pt x="157987" y="323214"/>
                </a:lnTo>
                <a:lnTo>
                  <a:pt x="205740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1" y="0"/>
                </a:lnTo>
                <a:lnTo>
                  <a:pt x="151637" y="107695"/>
                </a:lnTo>
                <a:lnTo>
                  <a:pt x="151765" y="113156"/>
                </a:lnTo>
                <a:lnTo>
                  <a:pt x="152019" y="120268"/>
                </a:lnTo>
                <a:lnTo>
                  <a:pt x="151511" y="120268"/>
                </a:lnTo>
                <a:lnTo>
                  <a:pt x="148081" y="117855"/>
                </a:lnTo>
                <a:lnTo>
                  <a:pt x="144399" y="115569"/>
                </a:lnTo>
                <a:lnTo>
                  <a:pt x="140335" y="113410"/>
                </a:lnTo>
                <a:lnTo>
                  <a:pt x="136398" y="111125"/>
                </a:lnTo>
                <a:lnTo>
                  <a:pt x="132080" y="109092"/>
                </a:lnTo>
                <a:lnTo>
                  <a:pt x="127381" y="107314"/>
                </a:lnTo>
                <a:lnTo>
                  <a:pt x="122809" y="105537"/>
                </a:lnTo>
                <a:lnTo>
                  <a:pt x="117856" y="104139"/>
                </a:lnTo>
                <a:lnTo>
                  <a:pt x="112649" y="103124"/>
                </a:lnTo>
                <a:lnTo>
                  <a:pt x="107442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7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292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533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9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88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816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89353" y="1748409"/>
            <a:ext cx="96901" cy="142875"/>
          </a:xfrm>
          <a:custGeom>
            <a:avLst/>
            <a:gdLst/>
            <a:ahLst/>
            <a:cxnLst/>
            <a:rect l="l" t="t" r="r" b="b"/>
            <a:pathLst>
              <a:path w="96901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6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1" y="120268"/>
                </a:lnTo>
                <a:lnTo>
                  <a:pt x="96901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53921" y="1747520"/>
            <a:ext cx="85039" cy="46608"/>
          </a:xfrm>
          <a:custGeom>
            <a:avLst/>
            <a:gdLst/>
            <a:ahLst/>
            <a:cxnLst/>
            <a:rect l="l" t="t" r="r" b="b"/>
            <a:pathLst>
              <a:path w="85039" h="46608">
                <a:moveTo>
                  <a:pt x="44907" y="0"/>
                </a:moveTo>
                <a:lnTo>
                  <a:pt x="38176" y="0"/>
                </a:lnTo>
                <a:lnTo>
                  <a:pt x="32207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348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39" y="46608"/>
                </a:lnTo>
                <a:lnTo>
                  <a:pt x="85039" y="40258"/>
                </a:lnTo>
                <a:lnTo>
                  <a:pt x="84150" y="34162"/>
                </a:lnTo>
                <a:lnTo>
                  <a:pt x="82499" y="28575"/>
                </a:lnTo>
                <a:lnTo>
                  <a:pt x="80721" y="22859"/>
                </a:lnTo>
                <a:lnTo>
                  <a:pt x="78181" y="17906"/>
                </a:lnTo>
                <a:lnTo>
                  <a:pt x="74879" y="13715"/>
                </a:lnTo>
                <a:lnTo>
                  <a:pt x="71577" y="9397"/>
                </a:lnTo>
                <a:lnTo>
                  <a:pt x="67386" y="6095"/>
                </a:lnTo>
                <a:lnTo>
                  <a:pt x="62433" y="3682"/>
                </a:lnTo>
                <a:lnTo>
                  <a:pt x="57353" y="1142"/>
                </a:lnTo>
                <a:lnTo>
                  <a:pt x="51511" y="0"/>
                </a:lnTo>
                <a:lnTo>
                  <a:pt x="4490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1697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4223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7" y="140081"/>
                </a:lnTo>
                <a:lnTo>
                  <a:pt x="54482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590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929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5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8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3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2179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97432" y="1706117"/>
            <a:ext cx="196392" cy="227330"/>
          </a:xfrm>
          <a:custGeom>
            <a:avLst/>
            <a:gdLst/>
            <a:ahLst/>
            <a:cxnLst/>
            <a:rect l="l" t="t" r="r" b="b"/>
            <a:pathLst>
              <a:path w="196392" h="227330">
                <a:moveTo>
                  <a:pt x="102031" y="0"/>
                </a:moveTo>
                <a:lnTo>
                  <a:pt x="115278" y="704"/>
                </a:lnTo>
                <a:lnTo>
                  <a:pt x="127801" y="2800"/>
                </a:lnTo>
                <a:lnTo>
                  <a:pt x="139629" y="6260"/>
                </a:lnTo>
                <a:lnTo>
                  <a:pt x="151596" y="11699"/>
                </a:lnTo>
                <a:lnTo>
                  <a:pt x="162093" y="18820"/>
                </a:lnTo>
                <a:lnTo>
                  <a:pt x="169722" y="25908"/>
                </a:lnTo>
                <a:lnTo>
                  <a:pt x="177263" y="35295"/>
                </a:lnTo>
                <a:lnTo>
                  <a:pt x="183608" y="46210"/>
                </a:lnTo>
                <a:lnTo>
                  <a:pt x="188810" y="58701"/>
                </a:lnTo>
                <a:lnTo>
                  <a:pt x="192502" y="71593"/>
                </a:lnTo>
                <a:lnTo>
                  <a:pt x="194690" y="83701"/>
                </a:lnTo>
                <a:lnTo>
                  <a:pt x="195982" y="96778"/>
                </a:lnTo>
                <a:lnTo>
                  <a:pt x="196392" y="110362"/>
                </a:lnTo>
                <a:lnTo>
                  <a:pt x="196265" y="117729"/>
                </a:lnTo>
                <a:lnTo>
                  <a:pt x="196138" y="124079"/>
                </a:lnTo>
                <a:lnTo>
                  <a:pt x="195757" y="129286"/>
                </a:lnTo>
                <a:lnTo>
                  <a:pt x="54025" y="129286"/>
                </a:lnTo>
                <a:lnTo>
                  <a:pt x="56125" y="142667"/>
                </a:lnTo>
                <a:lnTo>
                  <a:pt x="60269" y="154034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61" y="172085"/>
                </a:lnTo>
                <a:lnTo>
                  <a:pt x="81330" y="176403"/>
                </a:lnTo>
                <a:lnTo>
                  <a:pt x="88442" y="179705"/>
                </a:lnTo>
                <a:lnTo>
                  <a:pt x="96443" y="181610"/>
                </a:lnTo>
                <a:lnTo>
                  <a:pt x="108534" y="183840"/>
                </a:lnTo>
                <a:lnTo>
                  <a:pt x="121603" y="184654"/>
                </a:lnTo>
                <a:lnTo>
                  <a:pt x="122605" y="184658"/>
                </a:lnTo>
                <a:lnTo>
                  <a:pt x="134934" y="184186"/>
                </a:lnTo>
                <a:lnTo>
                  <a:pt x="147662" y="182770"/>
                </a:lnTo>
                <a:lnTo>
                  <a:pt x="154736" y="181610"/>
                </a:lnTo>
                <a:lnTo>
                  <a:pt x="166922" y="178954"/>
                </a:lnTo>
                <a:lnTo>
                  <a:pt x="179207" y="175626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58" y="218240"/>
                </a:lnTo>
                <a:lnTo>
                  <a:pt x="165961" y="221481"/>
                </a:lnTo>
                <a:lnTo>
                  <a:pt x="157149" y="223266"/>
                </a:lnTo>
                <a:lnTo>
                  <a:pt x="144827" y="225250"/>
                </a:lnTo>
                <a:lnTo>
                  <a:pt x="132225" y="226584"/>
                </a:lnTo>
                <a:lnTo>
                  <a:pt x="119380" y="227252"/>
                </a:lnTo>
                <a:lnTo>
                  <a:pt x="113207" y="227330"/>
                </a:lnTo>
                <a:lnTo>
                  <a:pt x="100138" y="226826"/>
                </a:lnTo>
                <a:lnTo>
                  <a:pt x="87478" y="225329"/>
                </a:lnTo>
                <a:lnTo>
                  <a:pt x="75196" y="222855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64" y="3369"/>
                </a:lnTo>
                <a:lnTo>
                  <a:pt x="88628" y="896"/>
                </a:lnTo>
                <a:lnTo>
                  <a:pt x="101343" y="2"/>
                </a:lnTo>
                <a:lnTo>
                  <a:pt x="1020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7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0" y="0"/>
                </a:moveTo>
                <a:lnTo>
                  <a:pt x="54698" y="0"/>
                </a:lnTo>
                <a:lnTo>
                  <a:pt x="54698" y="252984"/>
                </a:lnTo>
                <a:lnTo>
                  <a:pt x="194449" y="252984"/>
                </a:lnTo>
                <a:lnTo>
                  <a:pt x="19444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9427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3551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0427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34743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2459" y="1599057"/>
            <a:ext cx="162293" cy="328802"/>
          </a:xfrm>
          <a:custGeom>
            <a:avLst/>
            <a:gdLst/>
            <a:ahLst/>
            <a:cxnLst/>
            <a:rect l="l" t="t" r="r" b="b"/>
            <a:pathLst>
              <a:path w="162293" h="328802">
                <a:moveTo>
                  <a:pt x="120992" y="0"/>
                </a:moveTo>
                <a:lnTo>
                  <a:pt x="128435" y="0"/>
                </a:lnTo>
                <a:lnTo>
                  <a:pt x="135839" y="634"/>
                </a:lnTo>
                <a:lnTo>
                  <a:pt x="143205" y="1904"/>
                </a:lnTo>
                <a:lnTo>
                  <a:pt x="150571" y="3175"/>
                </a:lnTo>
                <a:lnTo>
                  <a:pt x="156933" y="4698"/>
                </a:lnTo>
                <a:lnTo>
                  <a:pt x="162293" y="6476"/>
                </a:lnTo>
                <a:lnTo>
                  <a:pt x="162293" y="48387"/>
                </a:lnTo>
                <a:lnTo>
                  <a:pt x="156489" y="46862"/>
                </a:lnTo>
                <a:lnTo>
                  <a:pt x="150494" y="45719"/>
                </a:lnTo>
                <a:lnTo>
                  <a:pt x="144322" y="44703"/>
                </a:lnTo>
                <a:lnTo>
                  <a:pt x="138150" y="43814"/>
                </a:lnTo>
                <a:lnTo>
                  <a:pt x="132308" y="43306"/>
                </a:lnTo>
                <a:lnTo>
                  <a:pt x="126796" y="43306"/>
                </a:lnTo>
                <a:lnTo>
                  <a:pt x="120840" y="43306"/>
                </a:lnTo>
                <a:lnTo>
                  <a:pt x="115557" y="43941"/>
                </a:lnTo>
                <a:lnTo>
                  <a:pt x="110947" y="45338"/>
                </a:lnTo>
                <a:lnTo>
                  <a:pt x="106337" y="46862"/>
                </a:lnTo>
                <a:lnTo>
                  <a:pt x="102425" y="49148"/>
                </a:lnTo>
                <a:lnTo>
                  <a:pt x="99225" y="52450"/>
                </a:lnTo>
                <a:lnTo>
                  <a:pt x="96024" y="55752"/>
                </a:lnTo>
                <a:lnTo>
                  <a:pt x="93611" y="59943"/>
                </a:lnTo>
                <a:lnTo>
                  <a:pt x="91973" y="65150"/>
                </a:lnTo>
                <a:lnTo>
                  <a:pt x="90335" y="70357"/>
                </a:lnTo>
                <a:lnTo>
                  <a:pt x="89522" y="76707"/>
                </a:lnTo>
                <a:lnTo>
                  <a:pt x="89522" y="84073"/>
                </a:lnTo>
                <a:lnTo>
                  <a:pt x="89522" y="112521"/>
                </a:lnTo>
                <a:lnTo>
                  <a:pt x="149567" y="112521"/>
                </a:lnTo>
                <a:lnTo>
                  <a:pt x="149567" y="155955"/>
                </a:lnTo>
                <a:lnTo>
                  <a:pt x="89522" y="155955"/>
                </a:lnTo>
                <a:lnTo>
                  <a:pt x="89522" y="328802"/>
                </a:lnTo>
                <a:lnTo>
                  <a:pt x="36614" y="328802"/>
                </a:lnTo>
                <a:lnTo>
                  <a:pt x="36614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614" y="112521"/>
                </a:lnTo>
                <a:lnTo>
                  <a:pt x="36614" y="86867"/>
                </a:lnTo>
                <a:lnTo>
                  <a:pt x="37263" y="72923"/>
                </a:lnTo>
                <a:lnTo>
                  <a:pt x="39211" y="60301"/>
                </a:lnTo>
                <a:lnTo>
                  <a:pt x="42457" y="49000"/>
                </a:lnTo>
                <a:lnTo>
                  <a:pt x="48743" y="35642"/>
                </a:lnTo>
                <a:lnTo>
                  <a:pt x="56057" y="25421"/>
                </a:lnTo>
                <a:lnTo>
                  <a:pt x="60718" y="20573"/>
                </a:lnTo>
                <a:lnTo>
                  <a:pt x="70721" y="12885"/>
                </a:lnTo>
                <a:lnTo>
                  <a:pt x="82067" y="6987"/>
                </a:lnTo>
                <a:lnTo>
                  <a:pt x="87503" y="4952"/>
                </a:lnTo>
                <a:lnTo>
                  <a:pt x="99441" y="1933"/>
                </a:lnTo>
                <a:lnTo>
                  <a:pt x="112129" y="308"/>
                </a:lnTo>
                <a:lnTo>
                  <a:pt x="12099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92090" y="1981885"/>
            <a:ext cx="3585844" cy="3952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5980" y="2227191"/>
            <a:ext cx="4215403" cy="4279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77806">
              <a:lnSpc>
                <a:spcPts val="2685"/>
              </a:lnSpc>
              <a:spcBef>
                <a:spcPts val="85"/>
              </a:spcBef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200" spc="-2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fecundidad</a:t>
            </a:r>
            <a:r>
              <a:rPr sz="2200" spc="-1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2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la cap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2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dad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efe</a:t>
            </a:r>
            <a:r>
              <a:rPr sz="2200" spc="-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tiva</a:t>
            </a:r>
            <a:r>
              <a:rPr sz="2200" spc="-6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200" spc="-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00" spc="-4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pe</a:t>
            </a:r>
            <a:r>
              <a:rPr sz="22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2200" spc="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00" spc="-6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pareja</a:t>
            </a:r>
            <a:r>
              <a:rPr sz="2200" spc="-7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200" spc="-2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producir</a:t>
            </a:r>
            <a:r>
              <a:rPr sz="2200" spc="-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un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acimi</a:t>
            </a:r>
            <a:r>
              <a:rPr sz="22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00" spc="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200" spc="-10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2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2200" spc="-3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200" spc="-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acio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ada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2200" spc="-4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la ferti</a:t>
            </a:r>
            <a:r>
              <a:rPr sz="22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idad</a:t>
            </a:r>
            <a:r>
              <a:rPr sz="22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44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capacidad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biológ</a:t>
            </a:r>
            <a:r>
              <a:rPr sz="22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200" spc="-8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200" spc="-2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200" spc="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ceb</a:t>
            </a:r>
            <a:r>
              <a:rPr sz="22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200" spc="-6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2200" spc="-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hijo</a:t>
            </a:r>
            <a:r>
              <a:rPr sz="2200" spc="-3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00" spc="-4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2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ja).</a:t>
            </a:r>
            <a:r>
              <a:rPr sz="2200" spc="-4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200" spc="-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edad</a:t>
            </a:r>
            <a:r>
              <a:rPr sz="2200" spc="-4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fértil</a:t>
            </a:r>
            <a:r>
              <a:rPr sz="22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200" spc="-1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muje</a:t>
            </a:r>
            <a:r>
              <a:rPr sz="2200" spc="-10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200" spc="-5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2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2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pe</a:t>
            </a:r>
            <a:r>
              <a:rPr sz="22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íodo</a:t>
            </a:r>
            <a:r>
              <a:rPr sz="2200" spc="-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dura</a:t>
            </a:r>
            <a:r>
              <a:rPr sz="2200" spc="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2200" spc="-7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cual</a:t>
            </a:r>
            <a:r>
              <a:rPr sz="2200" spc="-4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está</a:t>
            </a:r>
            <a:r>
              <a:rPr sz="2200" spc="-3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200" spc="-1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capacidad</a:t>
            </a:r>
            <a:r>
              <a:rPr sz="2200" spc="-1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qued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200" spc="-6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embarazad</a:t>
            </a:r>
            <a:r>
              <a:rPr sz="22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200" spc="-11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se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200" spc="-4" dirty="0" smtClean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tiende</a:t>
            </a:r>
            <a:r>
              <a:rPr sz="2200" spc="-1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des</a:t>
            </a:r>
            <a:r>
              <a:rPr sz="22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e la me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arquía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(pr</a:t>
            </a:r>
            <a:r>
              <a:rPr sz="22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mera</a:t>
            </a:r>
            <a:r>
              <a:rPr sz="2200" spc="-4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2200" spc="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ruació</a:t>
            </a:r>
            <a:r>
              <a:rPr sz="2200" spc="-3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200" spc="-10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hasta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2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me</a:t>
            </a:r>
            <a:r>
              <a:rPr sz="2200" spc="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op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usia</a:t>
            </a:r>
            <a:r>
              <a:rPr sz="2200" spc="-11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50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2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200" spc="-3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200" spc="-1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2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39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0 </a:t>
            </a:r>
            <a:endParaRPr sz="2200" dirty="0">
              <a:latin typeface="Corbel"/>
              <a:cs typeface="Corbel"/>
            </a:endParaRPr>
          </a:p>
          <a:p>
            <a:pPr marL="12700" marR="677806">
              <a:lnSpc>
                <a:spcPts val="2685"/>
              </a:lnSpc>
            </a:pP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00" spc="9" dirty="0" smtClean="0">
                <a:solidFill>
                  <a:srgbClr val="FFFFFF"/>
                </a:solidFill>
                <a:latin typeface="Corbel"/>
                <a:cs typeface="Corbel"/>
              </a:rPr>
              <a:t>ñ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200" spc="4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2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200" dirty="0">
              <a:latin typeface="Corbel"/>
              <a:cs typeface="Corbel"/>
            </a:endParaRPr>
          </a:p>
          <a:p>
            <a:pPr marL="1582674">
              <a:lnSpc>
                <a:spcPts val="1440"/>
              </a:lnSpc>
              <a:spcBef>
                <a:spcPts val="535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78550"/>
            <a:ext cx="193747" cy="220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45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3158" y="6484405"/>
            <a:ext cx="22431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19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8176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8176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28176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912" y="1629155"/>
            <a:ext cx="5469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7611" y="1629155"/>
            <a:ext cx="13975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19444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260" y="806195"/>
            <a:ext cx="834847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5260" y="1354836"/>
            <a:ext cx="7037832" cy="728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2912" y="1050416"/>
            <a:ext cx="7605115" cy="334391"/>
          </a:xfrm>
          <a:custGeom>
            <a:avLst/>
            <a:gdLst/>
            <a:ahLst/>
            <a:cxnLst/>
            <a:rect l="l" t="t" r="r" b="b"/>
            <a:pathLst>
              <a:path w="7605115" h="334391">
                <a:moveTo>
                  <a:pt x="4470636" y="331963"/>
                </a:moveTo>
                <a:lnTo>
                  <a:pt x="4483396" y="333786"/>
                </a:lnTo>
                <a:lnTo>
                  <a:pt x="4496917" y="334391"/>
                </a:lnTo>
                <a:lnTo>
                  <a:pt x="4505060" y="334169"/>
                </a:lnTo>
                <a:lnTo>
                  <a:pt x="4518061" y="332802"/>
                </a:lnTo>
                <a:lnTo>
                  <a:pt x="4530317" y="330172"/>
                </a:lnTo>
                <a:lnTo>
                  <a:pt x="4541875" y="326263"/>
                </a:lnTo>
                <a:lnTo>
                  <a:pt x="4556457" y="318929"/>
                </a:lnTo>
                <a:lnTo>
                  <a:pt x="4566850" y="311661"/>
                </a:lnTo>
                <a:lnTo>
                  <a:pt x="4576165" y="303149"/>
                </a:lnTo>
                <a:lnTo>
                  <a:pt x="4586294" y="290355"/>
                </a:lnTo>
                <a:lnTo>
                  <a:pt x="4592681" y="279328"/>
                </a:lnTo>
                <a:lnTo>
                  <a:pt x="4597882" y="267208"/>
                </a:lnTo>
                <a:lnTo>
                  <a:pt x="4600516" y="259030"/>
                </a:lnTo>
                <a:lnTo>
                  <a:pt x="4603286" y="246927"/>
                </a:lnTo>
                <a:lnTo>
                  <a:pt x="4604948" y="234159"/>
                </a:lnTo>
                <a:lnTo>
                  <a:pt x="4605502" y="220725"/>
                </a:lnTo>
                <a:lnTo>
                  <a:pt x="4605232" y="211318"/>
                </a:lnTo>
                <a:lnTo>
                  <a:pt x="4603908" y="198358"/>
                </a:lnTo>
                <a:lnTo>
                  <a:pt x="4601496" y="186037"/>
                </a:lnTo>
                <a:lnTo>
                  <a:pt x="4598009" y="174371"/>
                </a:lnTo>
                <a:lnTo>
                  <a:pt x="4591094" y="158699"/>
                </a:lnTo>
                <a:lnTo>
                  <a:pt x="4584361" y="147994"/>
                </a:lnTo>
                <a:lnTo>
                  <a:pt x="4576419" y="138430"/>
                </a:lnTo>
                <a:lnTo>
                  <a:pt x="4564635" y="127846"/>
                </a:lnTo>
                <a:lnTo>
                  <a:pt x="4553957" y="120909"/>
                </a:lnTo>
                <a:lnTo>
                  <a:pt x="4542129" y="115316"/>
                </a:lnTo>
                <a:lnTo>
                  <a:pt x="4534794" y="112657"/>
                </a:lnTo>
                <a:lnTo>
                  <a:pt x="4522848" y="109558"/>
                </a:lnTo>
                <a:lnTo>
                  <a:pt x="4510106" y="107688"/>
                </a:lnTo>
                <a:lnTo>
                  <a:pt x="4496536" y="107061"/>
                </a:lnTo>
                <a:lnTo>
                  <a:pt x="4488527" y="107286"/>
                </a:lnTo>
                <a:lnTo>
                  <a:pt x="4475512" y="108693"/>
                </a:lnTo>
                <a:lnTo>
                  <a:pt x="4463232" y="111375"/>
                </a:lnTo>
                <a:lnTo>
                  <a:pt x="4451705" y="115316"/>
                </a:lnTo>
                <a:lnTo>
                  <a:pt x="4437032" y="122559"/>
                </a:lnTo>
                <a:lnTo>
                  <a:pt x="4426649" y="129836"/>
                </a:lnTo>
                <a:lnTo>
                  <a:pt x="4417415" y="138430"/>
                </a:lnTo>
                <a:lnTo>
                  <a:pt x="4407165" y="151164"/>
                </a:lnTo>
                <a:lnTo>
                  <a:pt x="4400767" y="162187"/>
                </a:lnTo>
                <a:lnTo>
                  <a:pt x="4395571" y="174371"/>
                </a:lnTo>
                <a:lnTo>
                  <a:pt x="4393027" y="182437"/>
                </a:lnTo>
                <a:lnTo>
                  <a:pt x="4390288" y="194562"/>
                </a:lnTo>
                <a:lnTo>
                  <a:pt x="4388633" y="207329"/>
                </a:lnTo>
                <a:lnTo>
                  <a:pt x="4388078" y="220725"/>
                </a:lnTo>
                <a:lnTo>
                  <a:pt x="4388343" y="230299"/>
                </a:lnTo>
                <a:lnTo>
                  <a:pt x="4389638" y="243267"/>
                </a:lnTo>
                <a:lnTo>
                  <a:pt x="4392037" y="255570"/>
                </a:lnTo>
                <a:lnTo>
                  <a:pt x="4395571" y="267208"/>
                </a:lnTo>
                <a:lnTo>
                  <a:pt x="4402424" y="282753"/>
                </a:lnTo>
                <a:lnTo>
                  <a:pt x="4409108" y="293488"/>
                </a:lnTo>
                <a:lnTo>
                  <a:pt x="4417034" y="303149"/>
                </a:lnTo>
                <a:lnTo>
                  <a:pt x="4428818" y="313642"/>
                </a:lnTo>
                <a:lnTo>
                  <a:pt x="4439496" y="320588"/>
                </a:lnTo>
                <a:lnTo>
                  <a:pt x="4451324" y="326263"/>
                </a:lnTo>
                <a:lnTo>
                  <a:pt x="4446752" y="251079"/>
                </a:lnTo>
                <a:lnTo>
                  <a:pt x="4445499" y="246473"/>
                </a:lnTo>
                <a:lnTo>
                  <a:pt x="4443400" y="234282"/>
                </a:lnTo>
                <a:lnTo>
                  <a:pt x="4442688" y="220725"/>
                </a:lnTo>
                <a:lnTo>
                  <a:pt x="4442809" y="214988"/>
                </a:lnTo>
                <a:lnTo>
                  <a:pt x="4444098" y="201987"/>
                </a:lnTo>
                <a:lnTo>
                  <a:pt x="4446752" y="190373"/>
                </a:lnTo>
                <a:lnTo>
                  <a:pt x="4449419" y="181610"/>
                </a:lnTo>
                <a:lnTo>
                  <a:pt x="4453102" y="174244"/>
                </a:lnTo>
                <a:lnTo>
                  <a:pt x="4457928" y="168275"/>
                </a:lnTo>
                <a:lnTo>
                  <a:pt x="4462627" y="162306"/>
                </a:lnTo>
                <a:lnTo>
                  <a:pt x="4468342" y="157861"/>
                </a:lnTo>
                <a:lnTo>
                  <a:pt x="4474946" y="154940"/>
                </a:lnTo>
                <a:lnTo>
                  <a:pt x="4481550" y="151892"/>
                </a:lnTo>
                <a:lnTo>
                  <a:pt x="4488789" y="150495"/>
                </a:lnTo>
                <a:lnTo>
                  <a:pt x="4504410" y="150495"/>
                </a:lnTo>
                <a:lnTo>
                  <a:pt x="4511649" y="151892"/>
                </a:lnTo>
                <a:lnTo>
                  <a:pt x="4518380" y="154940"/>
                </a:lnTo>
                <a:lnTo>
                  <a:pt x="4525111" y="157861"/>
                </a:lnTo>
                <a:lnTo>
                  <a:pt x="4530826" y="162306"/>
                </a:lnTo>
                <a:lnTo>
                  <a:pt x="4535652" y="168275"/>
                </a:lnTo>
                <a:lnTo>
                  <a:pt x="4540351" y="174244"/>
                </a:lnTo>
                <a:lnTo>
                  <a:pt x="4544034" y="181610"/>
                </a:lnTo>
                <a:lnTo>
                  <a:pt x="4546701" y="190373"/>
                </a:lnTo>
                <a:lnTo>
                  <a:pt x="4547999" y="194978"/>
                </a:lnTo>
                <a:lnTo>
                  <a:pt x="4550092" y="207169"/>
                </a:lnTo>
                <a:lnTo>
                  <a:pt x="4550765" y="220725"/>
                </a:lnTo>
                <a:lnTo>
                  <a:pt x="4550653" y="226463"/>
                </a:lnTo>
                <a:lnTo>
                  <a:pt x="4549409" y="239464"/>
                </a:lnTo>
                <a:lnTo>
                  <a:pt x="4546701" y="251079"/>
                </a:lnTo>
                <a:lnTo>
                  <a:pt x="4544034" y="259842"/>
                </a:lnTo>
                <a:lnTo>
                  <a:pt x="4540351" y="267208"/>
                </a:lnTo>
                <a:lnTo>
                  <a:pt x="4535652" y="273050"/>
                </a:lnTo>
                <a:lnTo>
                  <a:pt x="4530826" y="279019"/>
                </a:lnTo>
                <a:lnTo>
                  <a:pt x="4525238" y="283463"/>
                </a:lnTo>
                <a:lnTo>
                  <a:pt x="4518634" y="286512"/>
                </a:lnTo>
                <a:lnTo>
                  <a:pt x="4512030" y="289560"/>
                </a:lnTo>
                <a:lnTo>
                  <a:pt x="4504918" y="291084"/>
                </a:lnTo>
                <a:lnTo>
                  <a:pt x="4489043" y="291084"/>
                </a:lnTo>
                <a:lnTo>
                  <a:pt x="4481804" y="289560"/>
                </a:lnTo>
                <a:lnTo>
                  <a:pt x="4475200" y="286512"/>
                </a:lnTo>
                <a:lnTo>
                  <a:pt x="4468596" y="283463"/>
                </a:lnTo>
                <a:lnTo>
                  <a:pt x="4462881" y="279019"/>
                </a:lnTo>
                <a:lnTo>
                  <a:pt x="4458652" y="328905"/>
                </a:lnTo>
                <a:lnTo>
                  <a:pt x="4470636" y="331963"/>
                </a:lnTo>
                <a:close/>
              </a:path>
              <a:path w="7605115" h="334391">
                <a:moveTo>
                  <a:pt x="4462881" y="279019"/>
                </a:moveTo>
                <a:lnTo>
                  <a:pt x="4458055" y="273050"/>
                </a:lnTo>
                <a:lnTo>
                  <a:pt x="4453229" y="267208"/>
                </a:lnTo>
                <a:lnTo>
                  <a:pt x="4449419" y="259842"/>
                </a:lnTo>
                <a:lnTo>
                  <a:pt x="4446752" y="251079"/>
                </a:lnTo>
                <a:lnTo>
                  <a:pt x="4451324" y="326263"/>
                </a:lnTo>
                <a:lnTo>
                  <a:pt x="4458652" y="328905"/>
                </a:lnTo>
                <a:lnTo>
                  <a:pt x="4462881" y="279019"/>
                </a:lnTo>
                <a:close/>
              </a:path>
              <a:path w="7605115" h="334391">
                <a:moveTo>
                  <a:pt x="4129735" y="119903"/>
                </a:moveTo>
                <a:lnTo>
                  <a:pt x="4118798" y="126390"/>
                </a:lnTo>
                <a:lnTo>
                  <a:pt x="4108678" y="134238"/>
                </a:lnTo>
                <a:lnTo>
                  <a:pt x="4095949" y="147856"/>
                </a:lnTo>
                <a:lnTo>
                  <a:pt x="4088791" y="158544"/>
                </a:lnTo>
                <a:lnTo>
                  <a:pt x="4082643" y="170561"/>
                </a:lnTo>
                <a:lnTo>
                  <a:pt x="4077490" y="184815"/>
                </a:lnTo>
                <a:lnTo>
                  <a:pt x="4074773" y="196961"/>
                </a:lnTo>
                <a:lnTo>
                  <a:pt x="4073149" y="210078"/>
                </a:lnTo>
                <a:lnTo>
                  <a:pt x="4072610" y="224155"/>
                </a:lnTo>
                <a:lnTo>
                  <a:pt x="4073059" y="236623"/>
                </a:lnTo>
                <a:lnTo>
                  <a:pt x="4074629" y="249625"/>
                </a:lnTo>
                <a:lnTo>
                  <a:pt x="4077349" y="261725"/>
                </a:lnTo>
                <a:lnTo>
                  <a:pt x="4081246" y="272923"/>
                </a:lnTo>
                <a:lnTo>
                  <a:pt x="4089140" y="288191"/>
                </a:lnTo>
                <a:lnTo>
                  <a:pt x="4096560" y="298445"/>
                </a:lnTo>
                <a:lnTo>
                  <a:pt x="4105122" y="307340"/>
                </a:lnTo>
                <a:lnTo>
                  <a:pt x="4117421" y="316721"/>
                </a:lnTo>
                <a:lnTo>
                  <a:pt x="4128550" y="322861"/>
                </a:lnTo>
                <a:lnTo>
                  <a:pt x="4140682" y="327660"/>
                </a:lnTo>
                <a:lnTo>
                  <a:pt x="4158472" y="332150"/>
                </a:lnTo>
                <a:lnTo>
                  <a:pt x="4171161" y="333827"/>
                </a:lnTo>
                <a:lnTo>
                  <a:pt x="4184370" y="334391"/>
                </a:lnTo>
                <a:lnTo>
                  <a:pt x="4189955" y="334298"/>
                </a:lnTo>
                <a:lnTo>
                  <a:pt x="4202753" y="333340"/>
                </a:lnTo>
                <a:lnTo>
                  <a:pt x="4214977" y="331343"/>
                </a:lnTo>
                <a:lnTo>
                  <a:pt x="4228451" y="327986"/>
                </a:lnTo>
                <a:lnTo>
                  <a:pt x="4239488" y="324104"/>
                </a:lnTo>
                <a:lnTo>
                  <a:pt x="4239488" y="281050"/>
                </a:lnTo>
                <a:lnTo>
                  <a:pt x="4232503" y="283845"/>
                </a:lnTo>
                <a:lnTo>
                  <a:pt x="4225137" y="286258"/>
                </a:lnTo>
                <a:lnTo>
                  <a:pt x="4217263" y="288163"/>
                </a:lnTo>
                <a:lnTo>
                  <a:pt x="4216211" y="288410"/>
                </a:lnTo>
                <a:lnTo>
                  <a:pt x="4204134" y="290401"/>
                </a:lnTo>
                <a:lnTo>
                  <a:pt x="4190847" y="291084"/>
                </a:lnTo>
                <a:lnTo>
                  <a:pt x="4187161" y="291012"/>
                </a:lnTo>
                <a:lnTo>
                  <a:pt x="4174088" y="289402"/>
                </a:lnTo>
                <a:lnTo>
                  <a:pt x="4162653" y="285623"/>
                </a:lnTo>
                <a:lnTo>
                  <a:pt x="4154652" y="281940"/>
                </a:lnTo>
                <a:lnTo>
                  <a:pt x="4148175" y="277113"/>
                </a:lnTo>
                <a:lnTo>
                  <a:pt x="4142968" y="271145"/>
                </a:lnTo>
                <a:lnTo>
                  <a:pt x="4137888" y="265303"/>
                </a:lnTo>
                <a:lnTo>
                  <a:pt x="4133951" y="258063"/>
                </a:lnTo>
                <a:lnTo>
                  <a:pt x="4131284" y="249682"/>
                </a:lnTo>
                <a:lnTo>
                  <a:pt x="4128119" y="235741"/>
                </a:lnTo>
                <a:lnTo>
                  <a:pt x="4127220" y="222758"/>
                </a:lnTo>
                <a:lnTo>
                  <a:pt x="4127566" y="213135"/>
                </a:lnTo>
                <a:lnTo>
                  <a:pt x="4129319" y="200358"/>
                </a:lnTo>
                <a:lnTo>
                  <a:pt x="4132554" y="189103"/>
                </a:lnTo>
                <a:lnTo>
                  <a:pt x="4138925" y="176113"/>
                </a:lnTo>
                <a:lnTo>
                  <a:pt x="4146651" y="166750"/>
                </a:lnTo>
                <a:lnTo>
                  <a:pt x="4152620" y="161036"/>
                </a:lnTo>
                <a:lnTo>
                  <a:pt x="4159478" y="156972"/>
                </a:lnTo>
                <a:lnTo>
                  <a:pt x="4167225" y="154305"/>
                </a:lnTo>
                <a:lnTo>
                  <a:pt x="4174972" y="151765"/>
                </a:lnTo>
                <a:lnTo>
                  <a:pt x="4183100" y="150495"/>
                </a:lnTo>
                <a:lnTo>
                  <a:pt x="4199991" y="150495"/>
                </a:lnTo>
                <a:lnTo>
                  <a:pt x="4207992" y="151257"/>
                </a:lnTo>
                <a:lnTo>
                  <a:pt x="4215358" y="153035"/>
                </a:lnTo>
                <a:lnTo>
                  <a:pt x="4222724" y="154686"/>
                </a:lnTo>
                <a:lnTo>
                  <a:pt x="4229709" y="156972"/>
                </a:lnTo>
                <a:lnTo>
                  <a:pt x="4236186" y="159766"/>
                </a:lnTo>
                <a:lnTo>
                  <a:pt x="4236186" y="116712"/>
                </a:lnTo>
                <a:lnTo>
                  <a:pt x="4228947" y="113792"/>
                </a:lnTo>
                <a:lnTo>
                  <a:pt x="4220819" y="111379"/>
                </a:lnTo>
                <a:lnTo>
                  <a:pt x="4211802" y="109728"/>
                </a:lnTo>
                <a:lnTo>
                  <a:pt x="4209368" y="109265"/>
                </a:lnTo>
                <a:lnTo>
                  <a:pt x="4196914" y="107612"/>
                </a:lnTo>
                <a:lnTo>
                  <a:pt x="4183989" y="107061"/>
                </a:lnTo>
                <a:lnTo>
                  <a:pt x="4182216" y="107075"/>
                </a:lnTo>
                <a:lnTo>
                  <a:pt x="4169765" y="107956"/>
                </a:lnTo>
                <a:lnTo>
                  <a:pt x="4157217" y="110169"/>
                </a:lnTo>
                <a:lnTo>
                  <a:pt x="4144619" y="113665"/>
                </a:lnTo>
                <a:lnTo>
                  <a:pt x="4141443" y="114778"/>
                </a:lnTo>
                <a:lnTo>
                  <a:pt x="4129735" y="119903"/>
                </a:lnTo>
                <a:close/>
              </a:path>
              <a:path w="7605115" h="334391">
                <a:moveTo>
                  <a:pt x="3297156" y="331963"/>
                </a:moveTo>
                <a:lnTo>
                  <a:pt x="3309916" y="333786"/>
                </a:lnTo>
                <a:lnTo>
                  <a:pt x="3323437" y="334391"/>
                </a:lnTo>
                <a:lnTo>
                  <a:pt x="3331580" y="334169"/>
                </a:lnTo>
                <a:lnTo>
                  <a:pt x="3344581" y="332802"/>
                </a:lnTo>
                <a:lnTo>
                  <a:pt x="3356837" y="330172"/>
                </a:lnTo>
                <a:lnTo>
                  <a:pt x="3368395" y="326263"/>
                </a:lnTo>
                <a:lnTo>
                  <a:pt x="3382977" y="318929"/>
                </a:lnTo>
                <a:lnTo>
                  <a:pt x="3393370" y="311661"/>
                </a:lnTo>
                <a:lnTo>
                  <a:pt x="3402685" y="303149"/>
                </a:lnTo>
                <a:lnTo>
                  <a:pt x="3412814" y="290355"/>
                </a:lnTo>
                <a:lnTo>
                  <a:pt x="3419201" y="279328"/>
                </a:lnTo>
                <a:lnTo>
                  <a:pt x="3424402" y="267208"/>
                </a:lnTo>
                <a:lnTo>
                  <a:pt x="3427036" y="259030"/>
                </a:lnTo>
                <a:lnTo>
                  <a:pt x="3429806" y="246927"/>
                </a:lnTo>
                <a:lnTo>
                  <a:pt x="3431468" y="234159"/>
                </a:lnTo>
                <a:lnTo>
                  <a:pt x="3432022" y="220725"/>
                </a:lnTo>
                <a:lnTo>
                  <a:pt x="3431752" y="211318"/>
                </a:lnTo>
                <a:lnTo>
                  <a:pt x="3430428" y="198358"/>
                </a:lnTo>
                <a:lnTo>
                  <a:pt x="3428016" y="186037"/>
                </a:lnTo>
                <a:lnTo>
                  <a:pt x="3424529" y="174371"/>
                </a:lnTo>
                <a:lnTo>
                  <a:pt x="3417614" y="158699"/>
                </a:lnTo>
                <a:lnTo>
                  <a:pt x="3410881" y="147994"/>
                </a:lnTo>
                <a:lnTo>
                  <a:pt x="3402939" y="138430"/>
                </a:lnTo>
                <a:lnTo>
                  <a:pt x="3391155" y="127846"/>
                </a:lnTo>
                <a:lnTo>
                  <a:pt x="3380477" y="120909"/>
                </a:lnTo>
                <a:lnTo>
                  <a:pt x="3368649" y="115316"/>
                </a:lnTo>
                <a:lnTo>
                  <a:pt x="3361314" y="112657"/>
                </a:lnTo>
                <a:lnTo>
                  <a:pt x="3349368" y="109558"/>
                </a:lnTo>
                <a:lnTo>
                  <a:pt x="3336626" y="107688"/>
                </a:lnTo>
                <a:lnTo>
                  <a:pt x="3323056" y="107061"/>
                </a:lnTo>
                <a:lnTo>
                  <a:pt x="3315047" y="107286"/>
                </a:lnTo>
                <a:lnTo>
                  <a:pt x="3302032" y="108693"/>
                </a:lnTo>
                <a:lnTo>
                  <a:pt x="3289752" y="111375"/>
                </a:lnTo>
                <a:lnTo>
                  <a:pt x="3278225" y="115316"/>
                </a:lnTo>
                <a:lnTo>
                  <a:pt x="3263552" y="122559"/>
                </a:lnTo>
                <a:lnTo>
                  <a:pt x="3253169" y="129836"/>
                </a:lnTo>
                <a:lnTo>
                  <a:pt x="3243935" y="138430"/>
                </a:lnTo>
                <a:lnTo>
                  <a:pt x="3233685" y="151164"/>
                </a:lnTo>
                <a:lnTo>
                  <a:pt x="3227287" y="162187"/>
                </a:lnTo>
                <a:lnTo>
                  <a:pt x="3222091" y="174371"/>
                </a:lnTo>
                <a:lnTo>
                  <a:pt x="3219547" y="182437"/>
                </a:lnTo>
                <a:lnTo>
                  <a:pt x="3216808" y="194562"/>
                </a:lnTo>
                <a:lnTo>
                  <a:pt x="3215153" y="207329"/>
                </a:lnTo>
                <a:lnTo>
                  <a:pt x="3214598" y="220725"/>
                </a:lnTo>
                <a:lnTo>
                  <a:pt x="3214863" y="230299"/>
                </a:lnTo>
                <a:lnTo>
                  <a:pt x="3216158" y="243267"/>
                </a:lnTo>
                <a:lnTo>
                  <a:pt x="3218557" y="255570"/>
                </a:lnTo>
                <a:lnTo>
                  <a:pt x="3222091" y="267208"/>
                </a:lnTo>
                <a:lnTo>
                  <a:pt x="3228944" y="282753"/>
                </a:lnTo>
                <a:lnTo>
                  <a:pt x="3235628" y="293488"/>
                </a:lnTo>
                <a:lnTo>
                  <a:pt x="3243554" y="303149"/>
                </a:lnTo>
                <a:lnTo>
                  <a:pt x="3255338" y="313642"/>
                </a:lnTo>
                <a:lnTo>
                  <a:pt x="3266016" y="320588"/>
                </a:lnTo>
                <a:lnTo>
                  <a:pt x="3277844" y="326263"/>
                </a:lnTo>
                <a:lnTo>
                  <a:pt x="3273272" y="251079"/>
                </a:lnTo>
                <a:lnTo>
                  <a:pt x="3272019" y="246473"/>
                </a:lnTo>
                <a:lnTo>
                  <a:pt x="3269920" y="234282"/>
                </a:lnTo>
                <a:lnTo>
                  <a:pt x="3269208" y="220725"/>
                </a:lnTo>
                <a:lnTo>
                  <a:pt x="3269329" y="214988"/>
                </a:lnTo>
                <a:lnTo>
                  <a:pt x="3270618" y="201987"/>
                </a:lnTo>
                <a:lnTo>
                  <a:pt x="3273272" y="190373"/>
                </a:lnTo>
                <a:lnTo>
                  <a:pt x="3275939" y="181610"/>
                </a:lnTo>
                <a:lnTo>
                  <a:pt x="3279622" y="174244"/>
                </a:lnTo>
                <a:lnTo>
                  <a:pt x="3284448" y="168275"/>
                </a:lnTo>
                <a:lnTo>
                  <a:pt x="3289147" y="162306"/>
                </a:lnTo>
                <a:lnTo>
                  <a:pt x="3294862" y="157861"/>
                </a:lnTo>
                <a:lnTo>
                  <a:pt x="3301466" y="154940"/>
                </a:lnTo>
                <a:lnTo>
                  <a:pt x="3308070" y="151892"/>
                </a:lnTo>
                <a:lnTo>
                  <a:pt x="3315309" y="150495"/>
                </a:lnTo>
                <a:lnTo>
                  <a:pt x="3330930" y="150495"/>
                </a:lnTo>
                <a:lnTo>
                  <a:pt x="3338169" y="151892"/>
                </a:lnTo>
                <a:lnTo>
                  <a:pt x="3344900" y="154940"/>
                </a:lnTo>
                <a:lnTo>
                  <a:pt x="3351631" y="157861"/>
                </a:lnTo>
                <a:lnTo>
                  <a:pt x="3357346" y="162306"/>
                </a:lnTo>
                <a:lnTo>
                  <a:pt x="3362172" y="168275"/>
                </a:lnTo>
                <a:lnTo>
                  <a:pt x="3366871" y="174244"/>
                </a:lnTo>
                <a:lnTo>
                  <a:pt x="3370554" y="181610"/>
                </a:lnTo>
                <a:lnTo>
                  <a:pt x="3373221" y="190373"/>
                </a:lnTo>
                <a:lnTo>
                  <a:pt x="3374519" y="194978"/>
                </a:lnTo>
                <a:lnTo>
                  <a:pt x="3376612" y="207169"/>
                </a:lnTo>
                <a:lnTo>
                  <a:pt x="3377285" y="220725"/>
                </a:lnTo>
                <a:lnTo>
                  <a:pt x="3377173" y="226463"/>
                </a:lnTo>
                <a:lnTo>
                  <a:pt x="3375929" y="239464"/>
                </a:lnTo>
                <a:lnTo>
                  <a:pt x="3373221" y="251079"/>
                </a:lnTo>
                <a:lnTo>
                  <a:pt x="3370554" y="259842"/>
                </a:lnTo>
                <a:lnTo>
                  <a:pt x="3366871" y="267208"/>
                </a:lnTo>
                <a:lnTo>
                  <a:pt x="3362172" y="273050"/>
                </a:lnTo>
                <a:lnTo>
                  <a:pt x="3357346" y="279019"/>
                </a:lnTo>
                <a:lnTo>
                  <a:pt x="3351758" y="283463"/>
                </a:lnTo>
                <a:lnTo>
                  <a:pt x="3345154" y="286512"/>
                </a:lnTo>
                <a:lnTo>
                  <a:pt x="3338550" y="289560"/>
                </a:lnTo>
                <a:lnTo>
                  <a:pt x="3331438" y="291084"/>
                </a:lnTo>
                <a:lnTo>
                  <a:pt x="3315563" y="291084"/>
                </a:lnTo>
                <a:lnTo>
                  <a:pt x="3308324" y="289560"/>
                </a:lnTo>
                <a:lnTo>
                  <a:pt x="3301720" y="286512"/>
                </a:lnTo>
                <a:lnTo>
                  <a:pt x="3295116" y="283463"/>
                </a:lnTo>
                <a:lnTo>
                  <a:pt x="3289401" y="279019"/>
                </a:lnTo>
                <a:lnTo>
                  <a:pt x="3285172" y="328905"/>
                </a:lnTo>
                <a:lnTo>
                  <a:pt x="3297156" y="331963"/>
                </a:lnTo>
                <a:close/>
              </a:path>
              <a:path w="7605115" h="334391">
                <a:moveTo>
                  <a:pt x="3289401" y="279019"/>
                </a:moveTo>
                <a:lnTo>
                  <a:pt x="3284575" y="273050"/>
                </a:lnTo>
                <a:lnTo>
                  <a:pt x="3279749" y="267208"/>
                </a:lnTo>
                <a:lnTo>
                  <a:pt x="3275939" y="259842"/>
                </a:lnTo>
                <a:lnTo>
                  <a:pt x="3273272" y="251079"/>
                </a:lnTo>
                <a:lnTo>
                  <a:pt x="3277844" y="326263"/>
                </a:lnTo>
                <a:lnTo>
                  <a:pt x="3285172" y="328905"/>
                </a:lnTo>
                <a:lnTo>
                  <a:pt x="3289401" y="279019"/>
                </a:lnTo>
                <a:close/>
              </a:path>
              <a:path w="7605115" h="334391">
                <a:moveTo>
                  <a:pt x="2248752" y="114840"/>
                </a:moveTo>
                <a:lnTo>
                  <a:pt x="2237378" y="120422"/>
                </a:lnTo>
                <a:lnTo>
                  <a:pt x="2242286" y="195072"/>
                </a:lnTo>
                <a:lnTo>
                  <a:pt x="2243048" y="188722"/>
                </a:lnTo>
                <a:lnTo>
                  <a:pt x="2244572" y="182625"/>
                </a:lnTo>
                <a:lnTo>
                  <a:pt x="2248752" y="114840"/>
                </a:lnTo>
                <a:close/>
              </a:path>
              <a:path w="7605115" h="334391">
                <a:moveTo>
                  <a:pt x="2382113" y="224790"/>
                </a:moveTo>
                <a:lnTo>
                  <a:pt x="2382240" y="217424"/>
                </a:lnTo>
                <a:lnTo>
                  <a:pt x="2381830" y="203839"/>
                </a:lnTo>
                <a:lnTo>
                  <a:pt x="2380537" y="190762"/>
                </a:lnTo>
                <a:lnTo>
                  <a:pt x="2378350" y="178654"/>
                </a:lnTo>
                <a:lnTo>
                  <a:pt x="2375255" y="167512"/>
                </a:lnTo>
                <a:lnTo>
                  <a:pt x="2369456" y="153271"/>
                </a:lnTo>
                <a:lnTo>
                  <a:pt x="2363110" y="142356"/>
                </a:lnTo>
                <a:lnTo>
                  <a:pt x="2355570" y="132969"/>
                </a:lnTo>
                <a:lnTo>
                  <a:pt x="2347941" y="125881"/>
                </a:lnTo>
                <a:lnTo>
                  <a:pt x="2337443" y="118760"/>
                </a:lnTo>
                <a:lnTo>
                  <a:pt x="2325725" y="113411"/>
                </a:lnTo>
                <a:lnTo>
                  <a:pt x="2313649" y="109861"/>
                </a:lnTo>
                <a:lnTo>
                  <a:pt x="2301126" y="107765"/>
                </a:lnTo>
                <a:lnTo>
                  <a:pt x="2287879" y="107061"/>
                </a:lnTo>
                <a:lnTo>
                  <a:pt x="2287166" y="107063"/>
                </a:lnTo>
                <a:lnTo>
                  <a:pt x="2274459" y="107959"/>
                </a:lnTo>
                <a:lnTo>
                  <a:pt x="2261997" y="110432"/>
                </a:lnTo>
                <a:lnTo>
                  <a:pt x="2249779" y="114427"/>
                </a:lnTo>
                <a:lnTo>
                  <a:pt x="2244572" y="182625"/>
                </a:lnTo>
                <a:lnTo>
                  <a:pt x="2246858" y="177037"/>
                </a:lnTo>
                <a:lnTo>
                  <a:pt x="2249017" y="171323"/>
                </a:lnTo>
                <a:lnTo>
                  <a:pt x="2252065" y="166370"/>
                </a:lnTo>
                <a:lnTo>
                  <a:pt x="2255875" y="162179"/>
                </a:lnTo>
                <a:lnTo>
                  <a:pt x="2259685" y="157861"/>
                </a:lnTo>
                <a:lnTo>
                  <a:pt x="2264130" y="154559"/>
                </a:lnTo>
                <a:lnTo>
                  <a:pt x="2269337" y="152146"/>
                </a:lnTo>
                <a:lnTo>
                  <a:pt x="2274544" y="149606"/>
                </a:lnTo>
                <a:lnTo>
                  <a:pt x="2280513" y="148462"/>
                </a:lnTo>
                <a:lnTo>
                  <a:pt x="2293848" y="148462"/>
                </a:lnTo>
                <a:lnTo>
                  <a:pt x="2299690" y="149606"/>
                </a:lnTo>
                <a:lnTo>
                  <a:pt x="2304770" y="152146"/>
                </a:lnTo>
                <a:lnTo>
                  <a:pt x="2309723" y="154559"/>
                </a:lnTo>
                <a:lnTo>
                  <a:pt x="2313914" y="157861"/>
                </a:lnTo>
                <a:lnTo>
                  <a:pt x="2317216" y="162179"/>
                </a:lnTo>
                <a:lnTo>
                  <a:pt x="2320518" y="166370"/>
                </a:lnTo>
                <a:lnTo>
                  <a:pt x="2323058" y="171323"/>
                </a:lnTo>
                <a:lnTo>
                  <a:pt x="2324836" y="177037"/>
                </a:lnTo>
                <a:lnTo>
                  <a:pt x="2326487" y="182625"/>
                </a:lnTo>
                <a:lnTo>
                  <a:pt x="2327376" y="188722"/>
                </a:lnTo>
                <a:lnTo>
                  <a:pt x="2327376" y="195072"/>
                </a:lnTo>
                <a:lnTo>
                  <a:pt x="2242286" y="195072"/>
                </a:lnTo>
                <a:lnTo>
                  <a:pt x="2237378" y="120422"/>
                </a:lnTo>
                <a:lnTo>
                  <a:pt x="2226832" y="127523"/>
                </a:lnTo>
                <a:lnTo>
                  <a:pt x="2217140" y="136144"/>
                </a:lnTo>
                <a:lnTo>
                  <a:pt x="2206358" y="149336"/>
                </a:lnTo>
                <a:lnTo>
                  <a:pt x="2199824" y="160367"/>
                </a:lnTo>
                <a:lnTo>
                  <a:pt x="2194280" y="172720"/>
                </a:lnTo>
                <a:lnTo>
                  <a:pt x="2190357" y="185235"/>
                </a:lnTo>
                <a:lnTo>
                  <a:pt x="2187880" y="197403"/>
                </a:lnTo>
                <a:lnTo>
                  <a:pt x="2186394" y="210426"/>
                </a:lnTo>
                <a:lnTo>
                  <a:pt x="2185898" y="224282"/>
                </a:lnTo>
                <a:lnTo>
                  <a:pt x="2185901" y="225342"/>
                </a:lnTo>
                <a:lnTo>
                  <a:pt x="2186510" y="239423"/>
                </a:lnTo>
                <a:lnTo>
                  <a:pt x="2188201" y="252435"/>
                </a:lnTo>
                <a:lnTo>
                  <a:pt x="2190995" y="264368"/>
                </a:lnTo>
                <a:lnTo>
                  <a:pt x="2194915" y="275209"/>
                </a:lnTo>
                <a:lnTo>
                  <a:pt x="2202995" y="290561"/>
                </a:lnTo>
                <a:lnTo>
                  <a:pt x="2210554" y="300688"/>
                </a:lnTo>
                <a:lnTo>
                  <a:pt x="2219299" y="309372"/>
                </a:lnTo>
                <a:lnTo>
                  <a:pt x="2231695" y="318260"/>
                </a:lnTo>
                <a:lnTo>
                  <a:pt x="2243040" y="324042"/>
                </a:lnTo>
                <a:lnTo>
                  <a:pt x="2255367" y="328422"/>
                </a:lnTo>
                <a:lnTo>
                  <a:pt x="2273335" y="332392"/>
                </a:lnTo>
                <a:lnTo>
                  <a:pt x="2285992" y="333888"/>
                </a:lnTo>
                <a:lnTo>
                  <a:pt x="2299055" y="334391"/>
                </a:lnTo>
                <a:lnTo>
                  <a:pt x="2305228" y="334313"/>
                </a:lnTo>
                <a:lnTo>
                  <a:pt x="2318073" y="333645"/>
                </a:lnTo>
                <a:lnTo>
                  <a:pt x="2330674" y="332311"/>
                </a:lnTo>
                <a:lnTo>
                  <a:pt x="2342997" y="330327"/>
                </a:lnTo>
                <a:lnTo>
                  <a:pt x="2351809" y="328542"/>
                </a:lnTo>
                <a:lnTo>
                  <a:pt x="2364806" y="325301"/>
                </a:lnTo>
                <a:lnTo>
                  <a:pt x="2374493" y="321945"/>
                </a:lnTo>
                <a:lnTo>
                  <a:pt x="2374493" y="279654"/>
                </a:lnTo>
                <a:lnTo>
                  <a:pt x="2365055" y="282687"/>
                </a:lnTo>
                <a:lnTo>
                  <a:pt x="2352770" y="286015"/>
                </a:lnTo>
                <a:lnTo>
                  <a:pt x="2340584" y="288671"/>
                </a:lnTo>
                <a:lnTo>
                  <a:pt x="2333510" y="289831"/>
                </a:lnTo>
                <a:lnTo>
                  <a:pt x="2320781" y="291247"/>
                </a:lnTo>
                <a:lnTo>
                  <a:pt x="2308453" y="291719"/>
                </a:lnTo>
                <a:lnTo>
                  <a:pt x="2307450" y="291715"/>
                </a:lnTo>
                <a:lnTo>
                  <a:pt x="2294382" y="290901"/>
                </a:lnTo>
                <a:lnTo>
                  <a:pt x="2282291" y="288671"/>
                </a:lnTo>
                <a:lnTo>
                  <a:pt x="2274290" y="286766"/>
                </a:lnTo>
                <a:lnTo>
                  <a:pt x="2267178" y="283463"/>
                </a:lnTo>
                <a:lnTo>
                  <a:pt x="2261209" y="279146"/>
                </a:lnTo>
                <a:lnTo>
                  <a:pt x="2255113" y="274700"/>
                </a:lnTo>
                <a:lnTo>
                  <a:pt x="2250287" y="268986"/>
                </a:lnTo>
                <a:lnTo>
                  <a:pt x="2246604" y="262000"/>
                </a:lnTo>
                <a:lnTo>
                  <a:pt x="2241957" y="249725"/>
                </a:lnTo>
                <a:lnTo>
                  <a:pt x="2239873" y="236347"/>
                </a:lnTo>
                <a:lnTo>
                  <a:pt x="2381605" y="236347"/>
                </a:lnTo>
                <a:lnTo>
                  <a:pt x="2381986" y="231140"/>
                </a:lnTo>
                <a:lnTo>
                  <a:pt x="2382113" y="224790"/>
                </a:lnTo>
                <a:close/>
              </a:path>
              <a:path w="7605115" h="334391">
                <a:moveTo>
                  <a:pt x="1461211" y="119903"/>
                </a:moveTo>
                <a:lnTo>
                  <a:pt x="1450274" y="126390"/>
                </a:lnTo>
                <a:lnTo>
                  <a:pt x="1440154" y="134238"/>
                </a:lnTo>
                <a:lnTo>
                  <a:pt x="1427425" y="147856"/>
                </a:lnTo>
                <a:lnTo>
                  <a:pt x="1420267" y="158544"/>
                </a:lnTo>
                <a:lnTo>
                  <a:pt x="1414119" y="170561"/>
                </a:lnTo>
                <a:lnTo>
                  <a:pt x="1408966" y="184815"/>
                </a:lnTo>
                <a:lnTo>
                  <a:pt x="1406249" y="196961"/>
                </a:lnTo>
                <a:lnTo>
                  <a:pt x="1404625" y="210078"/>
                </a:lnTo>
                <a:lnTo>
                  <a:pt x="1404086" y="224155"/>
                </a:lnTo>
                <a:lnTo>
                  <a:pt x="1404535" y="236623"/>
                </a:lnTo>
                <a:lnTo>
                  <a:pt x="1406105" y="249625"/>
                </a:lnTo>
                <a:lnTo>
                  <a:pt x="1408825" y="261725"/>
                </a:lnTo>
                <a:lnTo>
                  <a:pt x="1412722" y="272923"/>
                </a:lnTo>
                <a:lnTo>
                  <a:pt x="1420616" y="288191"/>
                </a:lnTo>
                <a:lnTo>
                  <a:pt x="1428036" y="298445"/>
                </a:lnTo>
                <a:lnTo>
                  <a:pt x="1436598" y="307340"/>
                </a:lnTo>
                <a:lnTo>
                  <a:pt x="1448897" y="316721"/>
                </a:lnTo>
                <a:lnTo>
                  <a:pt x="1460026" y="322861"/>
                </a:lnTo>
                <a:lnTo>
                  <a:pt x="1472158" y="327660"/>
                </a:lnTo>
                <a:lnTo>
                  <a:pt x="1489948" y="332150"/>
                </a:lnTo>
                <a:lnTo>
                  <a:pt x="1502637" y="333827"/>
                </a:lnTo>
                <a:lnTo>
                  <a:pt x="1515846" y="334391"/>
                </a:lnTo>
                <a:lnTo>
                  <a:pt x="1521431" y="334298"/>
                </a:lnTo>
                <a:lnTo>
                  <a:pt x="1534229" y="333340"/>
                </a:lnTo>
                <a:lnTo>
                  <a:pt x="1546453" y="331343"/>
                </a:lnTo>
                <a:lnTo>
                  <a:pt x="1559927" y="327986"/>
                </a:lnTo>
                <a:lnTo>
                  <a:pt x="1570964" y="324104"/>
                </a:lnTo>
                <a:lnTo>
                  <a:pt x="1570964" y="281050"/>
                </a:lnTo>
                <a:lnTo>
                  <a:pt x="1563979" y="283845"/>
                </a:lnTo>
                <a:lnTo>
                  <a:pt x="1556613" y="286258"/>
                </a:lnTo>
                <a:lnTo>
                  <a:pt x="1548739" y="288163"/>
                </a:lnTo>
                <a:lnTo>
                  <a:pt x="1547687" y="288410"/>
                </a:lnTo>
                <a:lnTo>
                  <a:pt x="1535610" y="290401"/>
                </a:lnTo>
                <a:lnTo>
                  <a:pt x="1522323" y="291084"/>
                </a:lnTo>
                <a:lnTo>
                  <a:pt x="1518637" y="291012"/>
                </a:lnTo>
                <a:lnTo>
                  <a:pt x="1505564" y="289402"/>
                </a:lnTo>
                <a:lnTo>
                  <a:pt x="1494129" y="285623"/>
                </a:lnTo>
                <a:lnTo>
                  <a:pt x="1486128" y="281940"/>
                </a:lnTo>
                <a:lnTo>
                  <a:pt x="1479651" y="277113"/>
                </a:lnTo>
                <a:lnTo>
                  <a:pt x="1474444" y="271145"/>
                </a:lnTo>
                <a:lnTo>
                  <a:pt x="1469364" y="265303"/>
                </a:lnTo>
                <a:lnTo>
                  <a:pt x="1465427" y="258063"/>
                </a:lnTo>
                <a:lnTo>
                  <a:pt x="1462760" y="249682"/>
                </a:lnTo>
                <a:lnTo>
                  <a:pt x="1459595" y="235741"/>
                </a:lnTo>
                <a:lnTo>
                  <a:pt x="1458696" y="222758"/>
                </a:lnTo>
                <a:lnTo>
                  <a:pt x="1459042" y="213135"/>
                </a:lnTo>
                <a:lnTo>
                  <a:pt x="1460795" y="200358"/>
                </a:lnTo>
                <a:lnTo>
                  <a:pt x="1464030" y="189103"/>
                </a:lnTo>
                <a:lnTo>
                  <a:pt x="1470401" y="176113"/>
                </a:lnTo>
                <a:lnTo>
                  <a:pt x="1478127" y="166750"/>
                </a:lnTo>
                <a:lnTo>
                  <a:pt x="1484096" y="161036"/>
                </a:lnTo>
                <a:lnTo>
                  <a:pt x="1490954" y="156972"/>
                </a:lnTo>
                <a:lnTo>
                  <a:pt x="1498701" y="154305"/>
                </a:lnTo>
                <a:lnTo>
                  <a:pt x="1506448" y="151765"/>
                </a:lnTo>
                <a:lnTo>
                  <a:pt x="1514576" y="150495"/>
                </a:lnTo>
                <a:lnTo>
                  <a:pt x="1531467" y="150495"/>
                </a:lnTo>
                <a:lnTo>
                  <a:pt x="1539468" y="151257"/>
                </a:lnTo>
                <a:lnTo>
                  <a:pt x="1546834" y="153035"/>
                </a:lnTo>
                <a:lnTo>
                  <a:pt x="1554200" y="154686"/>
                </a:lnTo>
                <a:lnTo>
                  <a:pt x="1561185" y="156972"/>
                </a:lnTo>
                <a:lnTo>
                  <a:pt x="1567662" y="159766"/>
                </a:lnTo>
                <a:lnTo>
                  <a:pt x="1567662" y="116712"/>
                </a:lnTo>
                <a:lnTo>
                  <a:pt x="1560423" y="113792"/>
                </a:lnTo>
                <a:lnTo>
                  <a:pt x="1552295" y="111379"/>
                </a:lnTo>
                <a:lnTo>
                  <a:pt x="1543278" y="109728"/>
                </a:lnTo>
                <a:lnTo>
                  <a:pt x="1540844" y="109265"/>
                </a:lnTo>
                <a:lnTo>
                  <a:pt x="1528390" y="107612"/>
                </a:lnTo>
                <a:lnTo>
                  <a:pt x="1515465" y="107061"/>
                </a:lnTo>
                <a:lnTo>
                  <a:pt x="1513692" y="107075"/>
                </a:lnTo>
                <a:lnTo>
                  <a:pt x="1501241" y="107956"/>
                </a:lnTo>
                <a:lnTo>
                  <a:pt x="1488693" y="110169"/>
                </a:lnTo>
                <a:lnTo>
                  <a:pt x="1476095" y="113665"/>
                </a:lnTo>
                <a:lnTo>
                  <a:pt x="1472919" y="114778"/>
                </a:lnTo>
                <a:lnTo>
                  <a:pt x="1461211" y="119903"/>
                </a:lnTo>
                <a:close/>
              </a:path>
              <a:path w="7605115" h="334391">
                <a:moveTo>
                  <a:pt x="963650" y="328803"/>
                </a:moveTo>
                <a:lnTo>
                  <a:pt x="963650" y="179959"/>
                </a:lnTo>
                <a:lnTo>
                  <a:pt x="967206" y="175641"/>
                </a:lnTo>
                <a:lnTo>
                  <a:pt x="971270" y="171704"/>
                </a:lnTo>
                <a:lnTo>
                  <a:pt x="980033" y="164719"/>
                </a:lnTo>
                <a:lnTo>
                  <a:pt x="989431" y="159258"/>
                </a:lnTo>
                <a:lnTo>
                  <a:pt x="994257" y="156845"/>
                </a:lnTo>
                <a:lnTo>
                  <a:pt x="999210" y="154940"/>
                </a:lnTo>
                <a:lnTo>
                  <a:pt x="1004036" y="153543"/>
                </a:lnTo>
                <a:lnTo>
                  <a:pt x="1008989" y="152273"/>
                </a:lnTo>
                <a:lnTo>
                  <a:pt x="1013688" y="151511"/>
                </a:lnTo>
                <a:lnTo>
                  <a:pt x="1027150" y="151637"/>
                </a:lnTo>
                <a:lnTo>
                  <a:pt x="1033881" y="153797"/>
                </a:lnTo>
                <a:lnTo>
                  <a:pt x="1038580" y="157861"/>
                </a:lnTo>
                <a:lnTo>
                  <a:pt x="1043279" y="161798"/>
                </a:lnTo>
                <a:lnTo>
                  <a:pt x="1046454" y="167132"/>
                </a:lnTo>
                <a:lnTo>
                  <a:pt x="1048105" y="173609"/>
                </a:lnTo>
                <a:lnTo>
                  <a:pt x="1048740" y="176657"/>
                </a:lnTo>
                <a:lnTo>
                  <a:pt x="1049375" y="180086"/>
                </a:lnTo>
                <a:lnTo>
                  <a:pt x="1049629" y="184150"/>
                </a:lnTo>
                <a:lnTo>
                  <a:pt x="1049883" y="188213"/>
                </a:lnTo>
                <a:lnTo>
                  <a:pt x="1050010" y="328803"/>
                </a:lnTo>
                <a:lnTo>
                  <a:pt x="1102969" y="328803"/>
                </a:lnTo>
                <a:lnTo>
                  <a:pt x="1096492" y="146177"/>
                </a:lnTo>
                <a:lnTo>
                  <a:pt x="1094997" y="144854"/>
                </a:lnTo>
                <a:lnTo>
                  <a:pt x="1088219" y="133259"/>
                </a:lnTo>
                <a:lnTo>
                  <a:pt x="1079751" y="123827"/>
                </a:lnTo>
                <a:lnTo>
                  <a:pt x="1069568" y="116586"/>
                </a:lnTo>
                <a:lnTo>
                  <a:pt x="1056764" y="110971"/>
                </a:lnTo>
                <a:lnTo>
                  <a:pt x="1044354" y="108038"/>
                </a:lnTo>
                <a:lnTo>
                  <a:pt x="1031087" y="107061"/>
                </a:lnTo>
                <a:lnTo>
                  <a:pt x="1023086" y="107061"/>
                </a:lnTo>
                <a:lnTo>
                  <a:pt x="1015466" y="108077"/>
                </a:lnTo>
                <a:lnTo>
                  <a:pt x="1008227" y="110109"/>
                </a:lnTo>
                <a:lnTo>
                  <a:pt x="1000988" y="112141"/>
                </a:lnTo>
                <a:lnTo>
                  <a:pt x="994384" y="114808"/>
                </a:lnTo>
                <a:lnTo>
                  <a:pt x="988288" y="118110"/>
                </a:lnTo>
                <a:lnTo>
                  <a:pt x="982319" y="121285"/>
                </a:lnTo>
                <a:lnTo>
                  <a:pt x="976858" y="125095"/>
                </a:lnTo>
                <a:lnTo>
                  <a:pt x="972159" y="129412"/>
                </a:lnTo>
                <a:lnTo>
                  <a:pt x="967333" y="133731"/>
                </a:lnTo>
                <a:lnTo>
                  <a:pt x="963396" y="138175"/>
                </a:lnTo>
                <a:lnTo>
                  <a:pt x="960348" y="142621"/>
                </a:lnTo>
                <a:lnTo>
                  <a:pt x="959459" y="142621"/>
                </a:lnTo>
                <a:lnTo>
                  <a:pt x="954506" y="112522"/>
                </a:lnTo>
                <a:lnTo>
                  <a:pt x="910818" y="112522"/>
                </a:lnTo>
                <a:lnTo>
                  <a:pt x="910818" y="328803"/>
                </a:lnTo>
                <a:lnTo>
                  <a:pt x="963650" y="328803"/>
                </a:lnTo>
                <a:close/>
              </a:path>
              <a:path w="7605115" h="334391">
                <a:moveTo>
                  <a:pt x="1106525" y="175641"/>
                </a:moveTo>
                <a:lnTo>
                  <a:pt x="1110462" y="171704"/>
                </a:lnTo>
                <a:lnTo>
                  <a:pt x="1114907" y="168148"/>
                </a:lnTo>
                <a:lnTo>
                  <a:pt x="1119352" y="164719"/>
                </a:lnTo>
                <a:lnTo>
                  <a:pt x="1123924" y="161671"/>
                </a:lnTo>
                <a:lnTo>
                  <a:pt x="1128750" y="159258"/>
                </a:lnTo>
                <a:lnTo>
                  <a:pt x="1133576" y="156845"/>
                </a:lnTo>
                <a:lnTo>
                  <a:pt x="1138402" y="154940"/>
                </a:lnTo>
                <a:lnTo>
                  <a:pt x="1143355" y="153543"/>
                </a:lnTo>
                <a:lnTo>
                  <a:pt x="1148308" y="152273"/>
                </a:lnTo>
                <a:lnTo>
                  <a:pt x="1153007" y="151511"/>
                </a:lnTo>
                <a:lnTo>
                  <a:pt x="1166342" y="151637"/>
                </a:lnTo>
                <a:lnTo>
                  <a:pt x="1172946" y="153797"/>
                </a:lnTo>
                <a:lnTo>
                  <a:pt x="1177772" y="157861"/>
                </a:lnTo>
                <a:lnTo>
                  <a:pt x="1182471" y="161798"/>
                </a:lnTo>
                <a:lnTo>
                  <a:pt x="1185773" y="167132"/>
                </a:lnTo>
                <a:lnTo>
                  <a:pt x="1187297" y="173609"/>
                </a:lnTo>
                <a:lnTo>
                  <a:pt x="1188059" y="176657"/>
                </a:lnTo>
                <a:lnTo>
                  <a:pt x="1188567" y="180086"/>
                </a:lnTo>
                <a:lnTo>
                  <a:pt x="1188948" y="184150"/>
                </a:lnTo>
                <a:lnTo>
                  <a:pt x="1189202" y="188213"/>
                </a:lnTo>
                <a:lnTo>
                  <a:pt x="1189329" y="192532"/>
                </a:lnTo>
                <a:lnTo>
                  <a:pt x="1189329" y="328803"/>
                </a:lnTo>
                <a:lnTo>
                  <a:pt x="1242288" y="328803"/>
                </a:lnTo>
                <a:lnTo>
                  <a:pt x="1242161" y="182245"/>
                </a:lnTo>
                <a:lnTo>
                  <a:pt x="1241780" y="177165"/>
                </a:lnTo>
                <a:lnTo>
                  <a:pt x="1241526" y="172212"/>
                </a:lnTo>
                <a:lnTo>
                  <a:pt x="1241018" y="167512"/>
                </a:lnTo>
                <a:lnTo>
                  <a:pt x="1240383" y="163322"/>
                </a:lnTo>
                <a:lnTo>
                  <a:pt x="1239748" y="159258"/>
                </a:lnTo>
                <a:lnTo>
                  <a:pt x="1238859" y="155448"/>
                </a:lnTo>
                <a:lnTo>
                  <a:pt x="1237843" y="152146"/>
                </a:lnTo>
                <a:lnTo>
                  <a:pt x="1236827" y="148717"/>
                </a:lnTo>
                <a:lnTo>
                  <a:pt x="1228559" y="133978"/>
                </a:lnTo>
                <a:lnTo>
                  <a:pt x="1220103" y="124518"/>
                </a:lnTo>
                <a:lnTo>
                  <a:pt x="1209776" y="116840"/>
                </a:lnTo>
                <a:lnTo>
                  <a:pt x="1197148" y="111105"/>
                </a:lnTo>
                <a:lnTo>
                  <a:pt x="1184716" y="108184"/>
                </a:lnTo>
                <a:lnTo>
                  <a:pt x="1170787" y="107061"/>
                </a:lnTo>
                <a:lnTo>
                  <a:pt x="1162659" y="107061"/>
                </a:lnTo>
                <a:lnTo>
                  <a:pt x="1154912" y="108077"/>
                </a:lnTo>
                <a:lnTo>
                  <a:pt x="1147673" y="109982"/>
                </a:lnTo>
                <a:lnTo>
                  <a:pt x="1140561" y="112013"/>
                </a:lnTo>
                <a:lnTo>
                  <a:pt x="1127480" y="118110"/>
                </a:lnTo>
                <a:lnTo>
                  <a:pt x="1115542" y="125603"/>
                </a:lnTo>
                <a:lnTo>
                  <a:pt x="1105255" y="135128"/>
                </a:lnTo>
                <a:lnTo>
                  <a:pt x="1096492" y="146177"/>
                </a:lnTo>
                <a:lnTo>
                  <a:pt x="1102969" y="328803"/>
                </a:lnTo>
                <a:lnTo>
                  <a:pt x="1102969" y="179959"/>
                </a:lnTo>
                <a:lnTo>
                  <a:pt x="1106525" y="175641"/>
                </a:lnTo>
                <a:close/>
              </a:path>
              <a:path w="7605115" h="334391">
                <a:moveTo>
                  <a:pt x="472643" y="142621"/>
                </a:moveTo>
                <a:lnTo>
                  <a:pt x="471741" y="142621"/>
                </a:lnTo>
                <a:lnTo>
                  <a:pt x="466826" y="112522"/>
                </a:lnTo>
                <a:lnTo>
                  <a:pt x="423075" y="112522"/>
                </a:lnTo>
                <a:lnTo>
                  <a:pt x="423075" y="328803"/>
                </a:lnTo>
                <a:lnTo>
                  <a:pt x="475983" y="328803"/>
                </a:lnTo>
                <a:lnTo>
                  <a:pt x="475983" y="179959"/>
                </a:lnTo>
                <a:lnTo>
                  <a:pt x="481125" y="173985"/>
                </a:lnTo>
                <a:lnTo>
                  <a:pt x="490632" y="165414"/>
                </a:lnTo>
                <a:lnTo>
                  <a:pt x="501103" y="158750"/>
                </a:lnTo>
                <a:lnTo>
                  <a:pt x="505839" y="156547"/>
                </a:lnTo>
                <a:lnTo>
                  <a:pt x="518044" y="152770"/>
                </a:lnTo>
                <a:lnTo>
                  <a:pt x="530682" y="151511"/>
                </a:lnTo>
                <a:lnTo>
                  <a:pt x="538416" y="151511"/>
                </a:lnTo>
                <a:lnTo>
                  <a:pt x="545007" y="153035"/>
                </a:lnTo>
                <a:lnTo>
                  <a:pt x="550430" y="155956"/>
                </a:lnTo>
                <a:lnTo>
                  <a:pt x="555866" y="159004"/>
                </a:lnTo>
                <a:lnTo>
                  <a:pt x="559930" y="163957"/>
                </a:lnTo>
                <a:lnTo>
                  <a:pt x="562597" y="170687"/>
                </a:lnTo>
                <a:lnTo>
                  <a:pt x="563791" y="173862"/>
                </a:lnTo>
                <a:lnTo>
                  <a:pt x="564616" y="177546"/>
                </a:lnTo>
                <a:lnTo>
                  <a:pt x="565061" y="181737"/>
                </a:lnTo>
                <a:lnTo>
                  <a:pt x="565505" y="185800"/>
                </a:lnTo>
                <a:lnTo>
                  <a:pt x="565734" y="190881"/>
                </a:lnTo>
                <a:lnTo>
                  <a:pt x="565734" y="328803"/>
                </a:lnTo>
                <a:lnTo>
                  <a:pt x="618642" y="328803"/>
                </a:lnTo>
                <a:lnTo>
                  <a:pt x="618642" y="181229"/>
                </a:lnTo>
                <a:lnTo>
                  <a:pt x="618375" y="175006"/>
                </a:lnTo>
                <a:lnTo>
                  <a:pt x="617855" y="169545"/>
                </a:lnTo>
                <a:lnTo>
                  <a:pt x="617334" y="164084"/>
                </a:lnTo>
                <a:lnTo>
                  <a:pt x="616331" y="159004"/>
                </a:lnTo>
                <a:lnTo>
                  <a:pt x="614845" y="154432"/>
                </a:lnTo>
                <a:lnTo>
                  <a:pt x="612165" y="146177"/>
                </a:lnTo>
                <a:lnTo>
                  <a:pt x="608482" y="138937"/>
                </a:lnTo>
                <a:lnTo>
                  <a:pt x="603796" y="132969"/>
                </a:lnTo>
                <a:lnTo>
                  <a:pt x="599109" y="126873"/>
                </a:lnTo>
                <a:lnTo>
                  <a:pt x="593712" y="121920"/>
                </a:lnTo>
                <a:lnTo>
                  <a:pt x="587603" y="118237"/>
                </a:lnTo>
                <a:lnTo>
                  <a:pt x="581507" y="114427"/>
                </a:lnTo>
                <a:lnTo>
                  <a:pt x="574763" y="111633"/>
                </a:lnTo>
                <a:lnTo>
                  <a:pt x="567397" y="109855"/>
                </a:lnTo>
                <a:lnTo>
                  <a:pt x="560031" y="108077"/>
                </a:lnTo>
                <a:lnTo>
                  <a:pt x="552411" y="107061"/>
                </a:lnTo>
                <a:lnTo>
                  <a:pt x="536181" y="107061"/>
                </a:lnTo>
                <a:lnTo>
                  <a:pt x="528332" y="108077"/>
                </a:lnTo>
                <a:lnTo>
                  <a:pt x="520966" y="110109"/>
                </a:lnTo>
                <a:lnTo>
                  <a:pt x="513600" y="112141"/>
                </a:lnTo>
                <a:lnTo>
                  <a:pt x="506869" y="114808"/>
                </a:lnTo>
                <a:lnTo>
                  <a:pt x="500761" y="118110"/>
                </a:lnTo>
                <a:lnTo>
                  <a:pt x="494665" y="121285"/>
                </a:lnTo>
                <a:lnTo>
                  <a:pt x="489229" y="125095"/>
                </a:lnTo>
                <a:lnTo>
                  <a:pt x="484466" y="129412"/>
                </a:lnTo>
                <a:lnTo>
                  <a:pt x="479704" y="133731"/>
                </a:lnTo>
                <a:lnTo>
                  <a:pt x="475767" y="138175"/>
                </a:lnTo>
                <a:lnTo>
                  <a:pt x="472643" y="142621"/>
                </a:lnTo>
                <a:close/>
              </a:path>
              <a:path w="7605115" h="334391">
                <a:moveTo>
                  <a:pt x="79032" y="30099"/>
                </a:moveTo>
                <a:lnTo>
                  <a:pt x="0" y="30099"/>
                </a:lnTo>
                <a:lnTo>
                  <a:pt x="0" y="328803"/>
                </a:lnTo>
                <a:lnTo>
                  <a:pt x="70993" y="328803"/>
                </a:lnTo>
                <a:lnTo>
                  <a:pt x="77254" y="283083"/>
                </a:lnTo>
                <a:lnTo>
                  <a:pt x="54698" y="283083"/>
                </a:lnTo>
                <a:lnTo>
                  <a:pt x="54698" y="75819"/>
                </a:lnTo>
                <a:lnTo>
                  <a:pt x="78816" y="75819"/>
                </a:lnTo>
                <a:lnTo>
                  <a:pt x="89267" y="75993"/>
                </a:lnTo>
                <a:lnTo>
                  <a:pt x="102058" y="76750"/>
                </a:lnTo>
                <a:lnTo>
                  <a:pt x="113855" y="78105"/>
                </a:lnTo>
                <a:lnTo>
                  <a:pt x="130611" y="81468"/>
                </a:lnTo>
                <a:lnTo>
                  <a:pt x="142214" y="85217"/>
                </a:lnTo>
                <a:lnTo>
                  <a:pt x="156250" y="91928"/>
                </a:lnTo>
                <a:lnTo>
                  <a:pt x="166662" y="98806"/>
                </a:lnTo>
                <a:lnTo>
                  <a:pt x="177232" y="108556"/>
                </a:lnTo>
                <a:lnTo>
                  <a:pt x="185077" y="118618"/>
                </a:lnTo>
                <a:lnTo>
                  <a:pt x="192433" y="132443"/>
                </a:lnTo>
                <a:lnTo>
                  <a:pt x="196684" y="144907"/>
                </a:lnTo>
                <a:lnTo>
                  <a:pt x="198359" y="152053"/>
                </a:lnTo>
                <a:lnTo>
                  <a:pt x="200114" y="164469"/>
                </a:lnTo>
                <a:lnTo>
                  <a:pt x="200698" y="177927"/>
                </a:lnTo>
                <a:lnTo>
                  <a:pt x="200469" y="187258"/>
                </a:lnTo>
                <a:lnTo>
                  <a:pt x="199174" y="201066"/>
                </a:lnTo>
                <a:lnTo>
                  <a:pt x="196734" y="213702"/>
                </a:lnTo>
                <a:lnTo>
                  <a:pt x="193149" y="225166"/>
                </a:lnTo>
                <a:lnTo>
                  <a:pt x="197857" y="299867"/>
                </a:lnTo>
                <a:lnTo>
                  <a:pt x="207733" y="292735"/>
                </a:lnTo>
                <a:lnTo>
                  <a:pt x="219692" y="281893"/>
                </a:lnTo>
                <a:lnTo>
                  <a:pt x="228038" y="272357"/>
                </a:lnTo>
                <a:lnTo>
                  <a:pt x="235305" y="262000"/>
                </a:lnTo>
                <a:lnTo>
                  <a:pt x="238548" y="102338"/>
                </a:lnTo>
                <a:lnTo>
                  <a:pt x="231838" y="91694"/>
                </a:lnTo>
                <a:lnTo>
                  <a:pt x="220566" y="77917"/>
                </a:lnTo>
                <a:lnTo>
                  <a:pt x="211362" y="69096"/>
                </a:lnTo>
                <a:lnTo>
                  <a:pt x="201142" y="61087"/>
                </a:lnTo>
                <a:lnTo>
                  <a:pt x="183195" y="50390"/>
                </a:lnTo>
                <a:lnTo>
                  <a:pt x="171484" y="45136"/>
                </a:lnTo>
                <a:lnTo>
                  <a:pt x="158953" y="40640"/>
                </a:lnTo>
                <a:lnTo>
                  <a:pt x="147713" y="37337"/>
                </a:lnTo>
                <a:lnTo>
                  <a:pt x="141312" y="36068"/>
                </a:lnTo>
                <a:lnTo>
                  <a:pt x="134924" y="34798"/>
                </a:lnTo>
                <a:lnTo>
                  <a:pt x="128295" y="33655"/>
                </a:lnTo>
                <a:lnTo>
                  <a:pt x="121450" y="32766"/>
                </a:lnTo>
                <a:lnTo>
                  <a:pt x="114604" y="31877"/>
                </a:lnTo>
                <a:lnTo>
                  <a:pt x="107568" y="31242"/>
                </a:lnTo>
                <a:lnTo>
                  <a:pt x="100355" y="30734"/>
                </a:lnTo>
                <a:lnTo>
                  <a:pt x="93141" y="30353"/>
                </a:lnTo>
                <a:lnTo>
                  <a:pt x="86029" y="30099"/>
                </a:lnTo>
                <a:lnTo>
                  <a:pt x="79032" y="30099"/>
                </a:lnTo>
                <a:close/>
              </a:path>
              <a:path w="7605115" h="334391">
                <a:moveTo>
                  <a:pt x="251599" y="223520"/>
                </a:moveTo>
                <a:lnTo>
                  <a:pt x="253204" y="216547"/>
                </a:lnTo>
                <a:lnTo>
                  <a:pt x="255289" y="204279"/>
                </a:lnTo>
                <a:lnTo>
                  <a:pt x="256541" y="191544"/>
                </a:lnTo>
                <a:lnTo>
                  <a:pt x="256959" y="178308"/>
                </a:lnTo>
                <a:lnTo>
                  <a:pt x="256702" y="168272"/>
                </a:lnTo>
                <a:lnTo>
                  <a:pt x="255570" y="155383"/>
                </a:lnTo>
                <a:lnTo>
                  <a:pt x="253535" y="142980"/>
                </a:lnTo>
                <a:lnTo>
                  <a:pt x="250596" y="131063"/>
                </a:lnTo>
                <a:lnTo>
                  <a:pt x="248892" y="125642"/>
                </a:lnTo>
                <a:lnTo>
                  <a:pt x="244232" y="113648"/>
                </a:lnTo>
                <a:lnTo>
                  <a:pt x="238548" y="102338"/>
                </a:lnTo>
                <a:lnTo>
                  <a:pt x="235305" y="262000"/>
                </a:lnTo>
                <a:lnTo>
                  <a:pt x="237192" y="258910"/>
                </a:lnTo>
                <a:lnTo>
                  <a:pt x="243025" y="247817"/>
                </a:lnTo>
                <a:lnTo>
                  <a:pt x="247829" y="236020"/>
                </a:lnTo>
                <a:lnTo>
                  <a:pt x="251599" y="223520"/>
                </a:lnTo>
                <a:close/>
              </a:path>
              <a:path w="7605115" h="334391">
                <a:moveTo>
                  <a:pt x="70993" y="328803"/>
                </a:moveTo>
                <a:lnTo>
                  <a:pt x="88491" y="328492"/>
                </a:lnTo>
                <a:lnTo>
                  <a:pt x="101400" y="327810"/>
                </a:lnTo>
                <a:lnTo>
                  <a:pt x="113652" y="326731"/>
                </a:lnTo>
                <a:lnTo>
                  <a:pt x="125247" y="325247"/>
                </a:lnTo>
                <a:lnTo>
                  <a:pt x="131992" y="324148"/>
                </a:lnTo>
                <a:lnTo>
                  <a:pt x="144941" y="321509"/>
                </a:lnTo>
                <a:lnTo>
                  <a:pt x="157053" y="318283"/>
                </a:lnTo>
                <a:lnTo>
                  <a:pt x="168325" y="314452"/>
                </a:lnTo>
                <a:lnTo>
                  <a:pt x="175164" y="311766"/>
                </a:lnTo>
                <a:lnTo>
                  <a:pt x="187001" y="306211"/>
                </a:lnTo>
                <a:lnTo>
                  <a:pt x="197857" y="299867"/>
                </a:lnTo>
                <a:lnTo>
                  <a:pt x="193149" y="225166"/>
                </a:lnTo>
                <a:lnTo>
                  <a:pt x="188417" y="235458"/>
                </a:lnTo>
                <a:lnTo>
                  <a:pt x="181956" y="245574"/>
                </a:lnTo>
                <a:lnTo>
                  <a:pt x="173562" y="255076"/>
                </a:lnTo>
                <a:lnTo>
                  <a:pt x="163663" y="263172"/>
                </a:lnTo>
                <a:lnTo>
                  <a:pt x="152260" y="269875"/>
                </a:lnTo>
                <a:lnTo>
                  <a:pt x="142699" y="273886"/>
                </a:lnTo>
                <a:lnTo>
                  <a:pt x="131943" y="277187"/>
                </a:lnTo>
                <a:lnTo>
                  <a:pt x="120020" y="279761"/>
                </a:lnTo>
                <a:lnTo>
                  <a:pt x="106930" y="281604"/>
                </a:lnTo>
                <a:lnTo>
                  <a:pt x="92675" y="282712"/>
                </a:lnTo>
                <a:lnTo>
                  <a:pt x="77254" y="283083"/>
                </a:lnTo>
                <a:lnTo>
                  <a:pt x="70993" y="328803"/>
                </a:lnTo>
                <a:close/>
              </a:path>
              <a:path w="7605115" h="334391">
                <a:moveTo>
                  <a:pt x="5767793" y="333702"/>
                </a:moveTo>
                <a:lnTo>
                  <a:pt x="5782284" y="334391"/>
                </a:lnTo>
                <a:lnTo>
                  <a:pt x="5789523" y="334391"/>
                </a:lnTo>
                <a:lnTo>
                  <a:pt x="5797143" y="333883"/>
                </a:lnTo>
                <a:lnTo>
                  <a:pt x="5805398" y="332867"/>
                </a:lnTo>
                <a:lnTo>
                  <a:pt x="5813653" y="331724"/>
                </a:lnTo>
                <a:lnTo>
                  <a:pt x="5820765" y="330327"/>
                </a:lnTo>
                <a:lnTo>
                  <a:pt x="5826734" y="328549"/>
                </a:lnTo>
                <a:lnTo>
                  <a:pt x="5826734" y="284861"/>
                </a:lnTo>
                <a:lnTo>
                  <a:pt x="5821400" y="286258"/>
                </a:lnTo>
                <a:lnTo>
                  <a:pt x="5815685" y="287528"/>
                </a:lnTo>
                <a:lnTo>
                  <a:pt x="5809716" y="288544"/>
                </a:lnTo>
                <a:lnTo>
                  <a:pt x="5803620" y="289433"/>
                </a:lnTo>
                <a:lnTo>
                  <a:pt x="5797524" y="289941"/>
                </a:lnTo>
                <a:lnTo>
                  <a:pt x="5787310" y="289821"/>
                </a:lnTo>
                <a:lnTo>
                  <a:pt x="5773477" y="286785"/>
                </a:lnTo>
                <a:lnTo>
                  <a:pt x="5764885" y="279654"/>
                </a:lnTo>
                <a:lnTo>
                  <a:pt x="5762345" y="275717"/>
                </a:lnTo>
                <a:lnTo>
                  <a:pt x="5761075" y="269494"/>
                </a:lnTo>
                <a:lnTo>
                  <a:pt x="5761075" y="155956"/>
                </a:lnTo>
                <a:lnTo>
                  <a:pt x="5823686" y="155956"/>
                </a:lnTo>
                <a:lnTo>
                  <a:pt x="5823686" y="112522"/>
                </a:lnTo>
                <a:lnTo>
                  <a:pt x="5761075" y="112522"/>
                </a:lnTo>
                <a:lnTo>
                  <a:pt x="5761075" y="51943"/>
                </a:lnTo>
                <a:lnTo>
                  <a:pt x="5708243" y="51943"/>
                </a:lnTo>
                <a:lnTo>
                  <a:pt x="5708243" y="112522"/>
                </a:lnTo>
                <a:lnTo>
                  <a:pt x="5667857" y="112522"/>
                </a:lnTo>
                <a:lnTo>
                  <a:pt x="5667857" y="155956"/>
                </a:lnTo>
                <a:lnTo>
                  <a:pt x="5708243" y="155956"/>
                </a:lnTo>
                <a:lnTo>
                  <a:pt x="5708243" y="268097"/>
                </a:lnTo>
                <a:lnTo>
                  <a:pt x="5708482" y="276612"/>
                </a:lnTo>
                <a:lnTo>
                  <a:pt x="5710112" y="289720"/>
                </a:lnTo>
                <a:lnTo>
                  <a:pt x="5713323" y="300228"/>
                </a:lnTo>
                <a:lnTo>
                  <a:pt x="5718165" y="308899"/>
                </a:lnTo>
                <a:lnTo>
                  <a:pt x="5726685" y="318236"/>
                </a:lnTo>
                <a:lnTo>
                  <a:pt x="5737834" y="325628"/>
                </a:lnTo>
                <a:lnTo>
                  <a:pt x="5743547" y="328193"/>
                </a:lnTo>
                <a:lnTo>
                  <a:pt x="5754875" y="331636"/>
                </a:lnTo>
                <a:lnTo>
                  <a:pt x="5767793" y="333702"/>
                </a:lnTo>
                <a:close/>
              </a:path>
              <a:path w="7605115" h="334391">
                <a:moveTo>
                  <a:pt x="3185515" y="158750"/>
                </a:moveTo>
                <a:lnTo>
                  <a:pt x="3186290" y="157221"/>
                </a:lnTo>
                <a:lnTo>
                  <a:pt x="3190815" y="145673"/>
                </a:lnTo>
                <a:lnTo>
                  <a:pt x="3193512" y="133204"/>
                </a:lnTo>
                <a:lnTo>
                  <a:pt x="3194405" y="119887"/>
                </a:lnTo>
                <a:lnTo>
                  <a:pt x="3194315" y="115234"/>
                </a:lnTo>
                <a:lnTo>
                  <a:pt x="3192872" y="101507"/>
                </a:lnTo>
                <a:lnTo>
                  <a:pt x="3189660" y="88993"/>
                </a:lnTo>
                <a:lnTo>
                  <a:pt x="3184671" y="77682"/>
                </a:lnTo>
                <a:lnTo>
                  <a:pt x="3177895" y="67563"/>
                </a:lnTo>
                <a:lnTo>
                  <a:pt x="3178904" y="169375"/>
                </a:lnTo>
                <a:lnTo>
                  <a:pt x="3185515" y="158750"/>
                </a:lnTo>
                <a:close/>
              </a:path>
              <a:path w="7605115" h="334391">
                <a:moveTo>
                  <a:pt x="3133953" y="138430"/>
                </a:moveTo>
                <a:lnTo>
                  <a:pt x="3131286" y="144525"/>
                </a:lnTo>
                <a:lnTo>
                  <a:pt x="3126841" y="149606"/>
                </a:lnTo>
                <a:lnTo>
                  <a:pt x="3120745" y="153924"/>
                </a:lnTo>
                <a:lnTo>
                  <a:pt x="3109839" y="159673"/>
                </a:lnTo>
                <a:lnTo>
                  <a:pt x="3096615" y="163830"/>
                </a:lnTo>
                <a:lnTo>
                  <a:pt x="3086506" y="165740"/>
                </a:lnTo>
                <a:lnTo>
                  <a:pt x="3073929" y="166979"/>
                </a:lnTo>
                <a:lnTo>
                  <a:pt x="3060547" y="213106"/>
                </a:lnTo>
                <a:lnTo>
                  <a:pt x="3067684" y="213023"/>
                </a:lnTo>
                <a:lnTo>
                  <a:pt x="3081190" y="212380"/>
                </a:lnTo>
                <a:lnTo>
                  <a:pt x="3093996" y="211100"/>
                </a:lnTo>
                <a:lnTo>
                  <a:pt x="3106086" y="209183"/>
                </a:lnTo>
                <a:lnTo>
                  <a:pt x="3117443" y="206629"/>
                </a:lnTo>
                <a:lnTo>
                  <a:pt x="3125535" y="204305"/>
                </a:lnTo>
                <a:lnTo>
                  <a:pt x="3137981" y="199794"/>
                </a:lnTo>
                <a:lnTo>
                  <a:pt x="3149254" y="194435"/>
                </a:lnTo>
                <a:lnTo>
                  <a:pt x="3159353" y="188213"/>
                </a:lnTo>
                <a:lnTo>
                  <a:pt x="3170579" y="178917"/>
                </a:lnTo>
                <a:lnTo>
                  <a:pt x="3178904" y="169375"/>
                </a:lnTo>
                <a:lnTo>
                  <a:pt x="3177895" y="67563"/>
                </a:lnTo>
                <a:lnTo>
                  <a:pt x="3166062" y="55724"/>
                </a:lnTo>
                <a:lnTo>
                  <a:pt x="3155778" y="48567"/>
                </a:lnTo>
                <a:lnTo>
                  <a:pt x="3144013" y="42559"/>
                </a:lnTo>
                <a:lnTo>
                  <a:pt x="3130778" y="37719"/>
                </a:lnTo>
                <a:lnTo>
                  <a:pt x="3115293" y="34006"/>
                </a:lnTo>
                <a:lnTo>
                  <a:pt x="3101949" y="32004"/>
                </a:lnTo>
                <a:lnTo>
                  <a:pt x="3090659" y="30954"/>
                </a:lnTo>
                <a:lnTo>
                  <a:pt x="3077966" y="30312"/>
                </a:lnTo>
                <a:lnTo>
                  <a:pt x="3064103" y="30099"/>
                </a:lnTo>
                <a:lnTo>
                  <a:pt x="3032607" y="75819"/>
                </a:lnTo>
                <a:lnTo>
                  <a:pt x="3066775" y="75835"/>
                </a:lnTo>
                <a:lnTo>
                  <a:pt x="3080297" y="76240"/>
                </a:lnTo>
                <a:lnTo>
                  <a:pt x="3091662" y="77088"/>
                </a:lnTo>
                <a:lnTo>
                  <a:pt x="3099282" y="77978"/>
                </a:lnTo>
                <a:lnTo>
                  <a:pt x="3105759" y="79248"/>
                </a:lnTo>
                <a:lnTo>
                  <a:pt x="3110966" y="81025"/>
                </a:lnTo>
                <a:lnTo>
                  <a:pt x="3123781" y="87528"/>
                </a:lnTo>
                <a:lnTo>
                  <a:pt x="3131921" y="96012"/>
                </a:lnTo>
                <a:lnTo>
                  <a:pt x="3135985" y="102362"/>
                </a:lnTo>
                <a:lnTo>
                  <a:pt x="3138017" y="109982"/>
                </a:lnTo>
                <a:lnTo>
                  <a:pt x="3138017" y="125857"/>
                </a:lnTo>
                <a:lnTo>
                  <a:pt x="3136620" y="132461"/>
                </a:lnTo>
                <a:lnTo>
                  <a:pt x="3133953" y="138430"/>
                </a:lnTo>
                <a:close/>
              </a:path>
              <a:path w="7605115" h="334391">
                <a:moveTo>
                  <a:pt x="3039719" y="166878"/>
                </a:moveTo>
                <a:lnTo>
                  <a:pt x="3035782" y="166497"/>
                </a:lnTo>
                <a:lnTo>
                  <a:pt x="3032607" y="166116"/>
                </a:lnTo>
                <a:lnTo>
                  <a:pt x="3032607" y="75819"/>
                </a:lnTo>
                <a:lnTo>
                  <a:pt x="3064103" y="30099"/>
                </a:lnTo>
                <a:lnTo>
                  <a:pt x="2977870" y="30099"/>
                </a:lnTo>
                <a:lnTo>
                  <a:pt x="2977870" y="328803"/>
                </a:lnTo>
                <a:lnTo>
                  <a:pt x="3032607" y="328803"/>
                </a:lnTo>
                <a:lnTo>
                  <a:pt x="3032607" y="212090"/>
                </a:lnTo>
                <a:lnTo>
                  <a:pt x="3036798" y="212471"/>
                </a:lnTo>
                <a:lnTo>
                  <a:pt x="3041243" y="212852"/>
                </a:lnTo>
                <a:lnTo>
                  <a:pt x="3050768" y="213106"/>
                </a:lnTo>
                <a:lnTo>
                  <a:pt x="3060547" y="213106"/>
                </a:lnTo>
                <a:lnTo>
                  <a:pt x="3073929" y="166979"/>
                </a:lnTo>
                <a:lnTo>
                  <a:pt x="3059658" y="167386"/>
                </a:lnTo>
                <a:lnTo>
                  <a:pt x="3049371" y="167259"/>
                </a:lnTo>
                <a:lnTo>
                  <a:pt x="3044545" y="167005"/>
                </a:lnTo>
                <a:lnTo>
                  <a:pt x="3039719" y="166878"/>
                </a:lnTo>
                <a:close/>
              </a:path>
              <a:path w="7605115" h="334391">
                <a:moveTo>
                  <a:pt x="5031710" y="195282"/>
                </a:moveTo>
                <a:lnTo>
                  <a:pt x="5031206" y="181483"/>
                </a:lnTo>
                <a:lnTo>
                  <a:pt x="5031508" y="170880"/>
                </a:lnTo>
                <a:lnTo>
                  <a:pt x="5032825" y="157807"/>
                </a:lnTo>
                <a:lnTo>
                  <a:pt x="5035212" y="145593"/>
                </a:lnTo>
                <a:lnTo>
                  <a:pt x="5038699" y="134238"/>
                </a:lnTo>
                <a:lnTo>
                  <a:pt x="5045206" y="119754"/>
                </a:lnTo>
                <a:lnTo>
                  <a:pt x="5051908" y="109026"/>
                </a:lnTo>
                <a:lnTo>
                  <a:pt x="5059781" y="99568"/>
                </a:lnTo>
                <a:lnTo>
                  <a:pt x="5069786" y="90623"/>
                </a:lnTo>
                <a:lnTo>
                  <a:pt x="5080406" y="83658"/>
                </a:lnTo>
                <a:lnTo>
                  <a:pt x="5092166" y="78105"/>
                </a:lnTo>
                <a:lnTo>
                  <a:pt x="5107575" y="73424"/>
                </a:lnTo>
                <a:lnTo>
                  <a:pt x="5120169" y="71406"/>
                </a:lnTo>
                <a:lnTo>
                  <a:pt x="5133441" y="70738"/>
                </a:lnTo>
                <a:lnTo>
                  <a:pt x="5138111" y="70796"/>
                </a:lnTo>
                <a:lnTo>
                  <a:pt x="5150691" y="71506"/>
                </a:lnTo>
                <a:lnTo>
                  <a:pt x="5163540" y="73025"/>
                </a:lnTo>
                <a:lnTo>
                  <a:pt x="5171609" y="74346"/>
                </a:lnTo>
                <a:lnTo>
                  <a:pt x="5183863" y="77098"/>
                </a:lnTo>
                <a:lnTo>
                  <a:pt x="5196814" y="80772"/>
                </a:lnTo>
                <a:lnTo>
                  <a:pt x="5196814" y="34290"/>
                </a:lnTo>
                <a:lnTo>
                  <a:pt x="5179349" y="29515"/>
                </a:lnTo>
                <a:lnTo>
                  <a:pt x="5166207" y="27050"/>
                </a:lnTo>
                <a:lnTo>
                  <a:pt x="5143417" y="24836"/>
                </a:lnTo>
                <a:lnTo>
                  <a:pt x="5130266" y="24511"/>
                </a:lnTo>
                <a:lnTo>
                  <a:pt x="5125789" y="24578"/>
                </a:lnTo>
                <a:lnTo>
                  <a:pt x="5112294" y="25358"/>
                </a:lnTo>
                <a:lnTo>
                  <a:pt x="5099357" y="26999"/>
                </a:lnTo>
                <a:lnTo>
                  <a:pt x="5086974" y="29500"/>
                </a:lnTo>
                <a:lnTo>
                  <a:pt x="5075138" y="32861"/>
                </a:lnTo>
                <a:lnTo>
                  <a:pt x="5063845" y="37084"/>
                </a:lnTo>
                <a:lnTo>
                  <a:pt x="5044097" y="46995"/>
                </a:lnTo>
                <a:lnTo>
                  <a:pt x="5033497" y="54050"/>
                </a:lnTo>
                <a:lnTo>
                  <a:pt x="5023784" y="61962"/>
                </a:lnTo>
                <a:lnTo>
                  <a:pt x="5014950" y="70738"/>
                </a:lnTo>
                <a:lnTo>
                  <a:pt x="5002363" y="86757"/>
                </a:lnTo>
                <a:lnTo>
                  <a:pt x="4995748" y="97562"/>
                </a:lnTo>
                <a:lnTo>
                  <a:pt x="4989990" y="109114"/>
                </a:lnTo>
                <a:lnTo>
                  <a:pt x="4985105" y="121412"/>
                </a:lnTo>
                <a:lnTo>
                  <a:pt x="4981190" y="133876"/>
                </a:lnTo>
                <a:lnTo>
                  <a:pt x="4978338" y="146042"/>
                </a:lnTo>
                <a:lnTo>
                  <a:pt x="4976308" y="158579"/>
                </a:lnTo>
                <a:lnTo>
                  <a:pt x="4975094" y="171491"/>
                </a:lnTo>
                <a:lnTo>
                  <a:pt x="4974691" y="184785"/>
                </a:lnTo>
                <a:lnTo>
                  <a:pt x="4974984" y="196283"/>
                </a:lnTo>
                <a:lnTo>
                  <a:pt x="4976084" y="209344"/>
                </a:lnTo>
                <a:lnTo>
                  <a:pt x="4978006" y="221911"/>
                </a:lnTo>
                <a:lnTo>
                  <a:pt x="4980757" y="233998"/>
                </a:lnTo>
                <a:lnTo>
                  <a:pt x="4984343" y="245618"/>
                </a:lnTo>
                <a:lnTo>
                  <a:pt x="4991402" y="262209"/>
                </a:lnTo>
                <a:lnTo>
                  <a:pt x="4997724" y="273279"/>
                </a:lnTo>
                <a:lnTo>
                  <a:pt x="5005063" y="283536"/>
                </a:lnTo>
                <a:lnTo>
                  <a:pt x="5013426" y="292988"/>
                </a:lnTo>
                <a:lnTo>
                  <a:pt x="5027259" y="305142"/>
                </a:lnTo>
                <a:lnTo>
                  <a:pt x="5037724" y="312176"/>
                </a:lnTo>
                <a:lnTo>
                  <a:pt x="5049155" y="318324"/>
                </a:lnTo>
                <a:lnTo>
                  <a:pt x="5061559" y="323596"/>
                </a:lnTo>
                <a:lnTo>
                  <a:pt x="5076382" y="328302"/>
                </a:lnTo>
                <a:lnTo>
                  <a:pt x="5088375" y="330973"/>
                </a:lnTo>
                <a:lnTo>
                  <a:pt x="5101015" y="332875"/>
                </a:lnTo>
                <a:lnTo>
                  <a:pt x="5114301" y="334012"/>
                </a:lnTo>
                <a:lnTo>
                  <a:pt x="5128234" y="334391"/>
                </a:lnTo>
                <a:lnTo>
                  <a:pt x="5140681" y="334116"/>
                </a:lnTo>
                <a:lnTo>
                  <a:pt x="5153378" y="333259"/>
                </a:lnTo>
                <a:lnTo>
                  <a:pt x="5165699" y="331850"/>
                </a:lnTo>
                <a:lnTo>
                  <a:pt x="5187633" y="327806"/>
                </a:lnTo>
                <a:lnTo>
                  <a:pt x="5199481" y="324738"/>
                </a:lnTo>
                <a:lnTo>
                  <a:pt x="5199481" y="277622"/>
                </a:lnTo>
                <a:lnTo>
                  <a:pt x="5191569" y="280064"/>
                </a:lnTo>
                <a:lnTo>
                  <a:pt x="5179302" y="283133"/>
                </a:lnTo>
                <a:lnTo>
                  <a:pt x="5166461" y="285496"/>
                </a:lnTo>
                <a:lnTo>
                  <a:pt x="5156965" y="286740"/>
                </a:lnTo>
                <a:lnTo>
                  <a:pt x="5144276" y="287807"/>
                </a:lnTo>
                <a:lnTo>
                  <a:pt x="5131790" y="288163"/>
                </a:lnTo>
                <a:lnTo>
                  <a:pt x="5126620" y="288078"/>
                </a:lnTo>
                <a:lnTo>
                  <a:pt x="5113376" y="287026"/>
                </a:lnTo>
                <a:lnTo>
                  <a:pt x="5101002" y="284768"/>
                </a:lnTo>
                <a:lnTo>
                  <a:pt x="5089499" y="281305"/>
                </a:lnTo>
                <a:lnTo>
                  <a:pt x="5078034" y="276281"/>
                </a:lnTo>
                <a:lnTo>
                  <a:pt x="5067300" y="269482"/>
                </a:lnTo>
                <a:lnTo>
                  <a:pt x="5057876" y="261112"/>
                </a:lnTo>
                <a:lnTo>
                  <a:pt x="5049683" y="251133"/>
                </a:lnTo>
                <a:lnTo>
                  <a:pt x="5043218" y="240168"/>
                </a:lnTo>
                <a:lnTo>
                  <a:pt x="5038064" y="227837"/>
                </a:lnTo>
                <a:lnTo>
                  <a:pt x="5035740" y="220134"/>
                </a:lnTo>
                <a:lnTo>
                  <a:pt x="5033221" y="208171"/>
                </a:lnTo>
                <a:lnTo>
                  <a:pt x="5031710" y="195282"/>
                </a:lnTo>
                <a:close/>
              </a:path>
              <a:path w="7605115" h="334391">
                <a:moveTo>
                  <a:pt x="6423126" y="5587"/>
                </a:moveTo>
                <a:lnTo>
                  <a:pt x="6423126" y="62865"/>
                </a:lnTo>
                <a:lnTo>
                  <a:pt x="6478625" y="62865"/>
                </a:lnTo>
                <a:lnTo>
                  <a:pt x="6478625" y="5587"/>
                </a:lnTo>
                <a:lnTo>
                  <a:pt x="6423126" y="5587"/>
                </a:lnTo>
                <a:close/>
              </a:path>
              <a:path w="7605115" h="334391">
                <a:moveTo>
                  <a:pt x="4284954" y="5587"/>
                </a:moveTo>
                <a:lnTo>
                  <a:pt x="4284954" y="62865"/>
                </a:lnTo>
                <a:lnTo>
                  <a:pt x="4340453" y="62865"/>
                </a:lnTo>
                <a:lnTo>
                  <a:pt x="4340453" y="5587"/>
                </a:lnTo>
                <a:lnTo>
                  <a:pt x="4284954" y="5587"/>
                </a:lnTo>
                <a:close/>
              </a:path>
              <a:path w="7605115" h="334391">
                <a:moveTo>
                  <a:pt x="3735425" y="5587"/>
                </a:moveTo>
                <a:lnTo>
                  <a:pt x="3735425" y="328803"/>
                </a:lnTo>
                <a:lnTo>
                  <a:pt x="3788384" y="328803"/>
                </a:lnTo>
                <a:lnTo>
                  <a:pt x="3788384" y="5587"/>
                </a:lnTo>
                <a:lnTo>
                  <a:pt x="3735425" y="5587"/>
                </a:lnTo>
                <a:close/>
              </a:path>
              <a:path w="7605115" h="334391">
                <a:moveTo>
                  <a:pt x="3534892" y="5587"/>
                </a:moveTo>
                <a:lnTo>
                  <a:pt x="3482060" y="5587"/>
                </a:lnTo>
                <a:lnTo>
                  <a:pt x="3481954" y="291973"/>
                </a:lnTo>
                <a:lnTo>
                  <a:pt x="3481679" y="305054"/>
                </a:lnTo>
                <a:lnTo>
                  <a:pt x="3481425" y="314452"/>
                </a:lnTo>
                <a:lnTo>
                  <a:pt x="3481171" y="322453"/>
                </a:lnTo>
                <a:lnTo>
                  <a:pt x="3480917" y="328803"/>
                </a:lnTo>
                <a:lnTo>
                  <a:pt x="3524732" y="328803"/>
                </a:lnTo>
                <a:lnTo>
                  <a:pt x="3529812" y="305816"/>
                </a:lnTo>
                <a:lnTo>
                  <a:pt x="3532606" y="308356"/>
                </a:lnTo>
                <a:lnTo>
                  <a:pt x="3535273" y="311277"/>
                </a:lnTo>
                <a:lnTo>
                  <a:pt x="3539591" y="274955"/>
                </a:lnTo>
                <a:lnTo>
                  <a:pt x="3534892" y="270129"/>
                </a:lnTo>
                <a:lnTo>
                  <a:pt x="3534892" y="166497"/>
                </a:lnTo>
                <a:lnTo>
                  <a:pt x="3541496" y="161290"/>
                </a:lnTo>
                <a:lnTo>
                  <a:pt x="3548735" y="157099"/>
                </a:lnTo>
                <a:lnTo>
                  <a:pt x="3556863" y="154050"/>
                </a:lnTo>
                <a:lnTo>
                  <a:pt x="3564864" y="150875"/>
                </a:lnTo>
                <a:lnTo>
                  <a:pt x="3572738" y="149352"/>
                </a:lnTo>
                <a:lnTo>
                  <a:pt x="3586200" y="149352"/>
                </a:lnTo>
                <a:lnTo>
                  <a:pt x="3591788" y="150241"/>
                </a:lnTo>
                <a:lnTo>
                  <a:pt x="3597630" y="152019"/>
                </a:lnTo>
                <a:lnTo>
                  <a:pt x="3603345" y="153797"/>
                </a:lnTo>
                <a:lnTo>
                  <a:pt x="3608806" y="157225"/>
                </a:lnTo>
                <a:lnTo>
                  <a:pt x="3614140" y="162433"/>
                </a:lnTo>
                <a:lnTo>
                  <a:pt x="3621333" y="171944"/>
                </a:lnTo>
                <a:lnTo>
                  <a:pt x="3626967" y="184658"/>
                </a:lnTo>
                <a:lnTo>
                  <a:pt x="3629270" y="193303"/>
                </a:lnTo>
                <a:lnTo>
                  <a:pt x="3631156" y="205733"/>
                </a:lnTo>
                <a:lnTo>
                  <a:pt x="3631793" y="219583"/>
                </a:lnTo>
                <a:lnTo>
                  <a:pt x="3631726" y="224330"/>
                </a:lnTo>
                <a:lnTo>
                  <a:pt x="3630743" y="237346"/>
                </a:lnTo>
                <a:lnTo>
                  <a:pt x="3628491" y="249174"/>
                </a:lnTo>
                <a:lnTo>
                  <a:pt x="3626205" y="258063"/>
                </a:lnTo>
                <a:lnTo>
                  <a:pt x="3622903" y="265684"/>
                </a:lnTo>
                <a:lnTo>
                  <a:pt x="3618585" y="272161"/>
                </a:lnTo>
                <a:lnTo>
                  <a:pt x="3614140" y="278511"/>
                </a:lnTo>
                <a:lnTo>
                  <a:pt x="3608679" y="283463"/>
                </a:lnTo>
                <a:lnTo>
                  <a:pt x="3602202" y="286893"/>
                </a:lnTo>
                <a:lnTo>
                  <a:pt x="3595725" y="290449"/>
                </a:lnTo>
                <a:lnTo>
                  <a:pt x="3588232" y="292227"/>
                </a:lnTo>
                <a:lnTo>
                  <a:pt x="3574516" y="292227"/>
                </a:lnTo>
                <a:lnTo>
                  <a:pt x="3569817" y="291465"/>
                </a:lnTo>
                <a:lnTo>
                  <a:pt x="3565372" y="290068"/>
                </a:lnTo>
                <a:lnTo>
                  <a:pt x="3560800" y="288671"/>
                </a:lnTo>
                <a:lnTo>
                  <a:pt x="3556736" y="286893"/>
                </a:lnTo>
                <a:lnTo>
                  <a:pt x="3552926" y="284734"/>
                </a:lnTo>
                <a:lnTo>
                  <a:pt x="3549116" y="282575"/>
                </a:lnTo>
                <a:lnTo>
                  <a:pt x="3545687" y="280162"/>
                </a:lnTo>
                <a:lnTo>
                  <a:pt x="3542639" y="277622"/>
                </a:lnTo>
                <a:lnTo>
                  <a:pt x="3546068" y="320929"/>
                </a:lnTo>
                <a:lnTo>
                  <a:pt x="3551021" y="323850"/>
                </a:lnTo>
                <a:lnTo>
                  <a:pt x="3555974" y="326898"/>
                </a:lnTo>
                <a:lnTo>
                  <a:pt x="3561689" y="329311"/>
                </a:lnTo>
                <a:lnTo>
                  <a:pt x="3568166" y="331343"/>
                </a:lnTo>
                <a:lnTo>
                  <a:pt x="3574770" y="333375"/>
                </a:lnTo>
                <a:lnTo>
                  <a:pt x="3582136" y="334391"/>
                </a:lnTo>
                <a:lnTo>
                  <a:pt x="3590264" y="334391"/>
                </a:lnTo>
                <a:lnTo>
                  <a:pt x="3600113" y="333821"/>
                </a:lnTo>
                <a:lnTo>
                  <a:pt x="3612573" y="331484"/>
                </a:lnTo>
                <a:lnTo>
                  <a:pt x="3624935" y="327406"/>
                </a:lnTo>
                <a:lnTo>
                  <a:pt x="3635737" y="322012"/>
                </a:lnTo>
                <a:lnTo>
                  <a:pt x="3646156" y="314751"/>
                </a:lnTo>
                <a:lnTo>
                  <a:pt x="3655796" y="305816"/>
                </a:lnTo>
                <a:lnTo>
                  <a:pt x="3666251" y="292501"/>
                </a:lnTo>
                <a:lnTo>
                  <a:pt x="3672610" y="281330"/>
                </a:lnTo>
                <a:lnTo>
                  <a:pt x="3678021" y="268732"/>
                </a:lnTo>
                <a:lnTo>
                  <a:pt x="3682069" y="255877"/>
                </a:lnTo>
                <a:lnTo>
                  <a:pt x="3684554" y="243692"/>
                </a:lnTo>
                <a:lnTo>
                  <a:pt x="3686038" y="230705"/>
                </a:lnTo>
                <a:lnTo>
                  <a:pt x="3686530" y="216916"/>
                </a:lnTo>
                <a:lnTo>
                  <a:pt x="3686145" y="204924"/>
                </a:lnTo>
                <a:lnTo>
                  <a:pt x="3684738" y="191913"/>
                </a:lnTo>
                <a:lnTo>
                  <a:pt x="3682289" y="179743"/>
                </a:lnTo>
                <a:lnTo>
                  <a:pt x="3678783" y="168402"/>
                </a:lnTo>
                <a:lnTo>
                  <a:pt x="3672160" y="153680"/>
                </a:lnTo>
                <a:lnTo>
                  <a:pt x="3665403" y="142995"/>
                </a:lnTo>
                <a:lnTo>
                  <a:pt x="3657574" y="133858"/>
                </a:lnTo>
                <a:lnTo>
                  <a:pt x="3649219" y="126284"/>
                </a:lnTo>
                <a:lnTo>
                  <a:pt x="3638699" y="119142"/>
                </a:lnTo>
                <a:lnTo>
                  <a:pt x="3627221" y="113665"/>
                </a:lnTo>
                <a:lnTo>
                  <a:pt x="3617253" y="110423"/>
                </a:lnTo>
                <a:lnTo>
                  <a:pt x="3604777" y="107913"/>
                </a:lnTo>
                <a:lnTo>
                  <a:pt x="3592042" y="107061"/>
                </a:lnTo>
                <a:lnTo>
                  <a:pt x="3585946" y="107061"/>
                </a:lnTo>
                <a:lnTo>
                  <a:pt x="3574643" y="108712"/>
                </a:lnTo>
                <a:lnTo>
                  <a:pt x="3564102" y="111125"/>
                </a:lnTo>
                <a:lnTo>
                  <a:pt x="3554577" y="114681"/>
                </a:lnTo>
                <a:lnTo>
                  <a:pt x="3546068" y="118999"/>
                </a:lnTo>
                <a:lnTo>
                  <a:pt x="3542131" y="121158"/>
                </a:lnTo>
                <a:lnTo>
                  <a:pt x="3538321" y="123444"/>
                </a:lnTo>
                <a:lnTo>
                  <a:pt x="3534892" y="125857"/>
                </a:lnTo>
                <a:lnTo>
                  <a:pt x="3534511" y="125857"/>
                </a:lnTo>
                <a:lnTo>
                  <a:pt x="3534765" y="118745"/>
                </a:lnTo>
                <a:lnTo>
                  <a:pt x="3534892" y="5587"/>
                </a:lnTo>
                <a:close/>
              </a:path>
              <a:path w="7605115" h="334391">
                <a:moveTo>
                  <a:pt x="2529941" y="5587"/>
                </a:moveTo>
                <a:lnTo>
                  <a:pt x="2529941" y="328803"/>
                </a:lnTo>
                <a:lnTo>
                  <a:pt x="2582900" y="328803"/>
                </a:lnTo>
                <a:lnTo>
                  <a:pt x="2582900" y="5587"/>
                </a:lnTo>
                <a:lnTo>
                  <a:pt x="2529941" y="5587"/>
                </a:lnTo>
                <a:close/>
              </a:path>
              <a:path w="7605115" h="334391">
                <a:moveTo>
                  <a:pt x="1300962" y="5587"/>
                </a:moveTo>
                <a:lnTo>
                  <a:pt x="1300962" y="62865"/>
                </a:lnTo>
                <a:lnTo>
                  <a:pt x="1356461" y="62865"/>
                </a:lnTo>
                <a:lnTo>
                  <a:pt x="1356461" y="5587"/>
                </a:lnTo>
                <a:lnTo>
                  <a:pt x="1300962" y="5587"/>
                </a:lnTo>
                <a:close/>
              </a:path>
              <a:path w="7605115" h="334391">
                <a:moveTo>
                  <a:pt x="308775" y="5587"/>
                </a:moveTo>
                <a:lnTo>
                  <a:pt x="308775" y="62865"/>
                </a:lnTo>
                <a:lnTo>
                  <a:pt x="364363" y="62865"/>
                </a:lnTo>
                <a:lnTo>
                  <a:pt x="364363" y="5587"/>
                </a:lnTo>
                <a:lnTo>
                  <a:pt x="308775" y="5587"/>
                </a:lnTo>
                <a:close/>
              </a:path>
              <a:path w="7605115" h="334391">
                <a:moveTo>
                  <a:pt x="4503013" y="0"/>
                </a:moveTo>
                <a:lnTo>
                  <a:pt x="4476470" y="77850"/>
                </a:lnTo>
                <a:lnTo>
                  <a:pt x="4517491" y="77850"/>
                </a:lnTo>
                <a:lnTo>
                  <a:pt x="4554321" y="0"/>
                </a:lnTo>
                <a:lnTo>
                  <a:pt x="4503013" y="0"/>
                </a:lnTo>
                <a:close/>
              </a:path>
              <a:path w="7605115" h="334391">
                <a:moveTo>
                  <a:pt x="764019" y="0"/>
                </a:moveTo>
                <a:lnTo>
                  <a:pt x="737450" y="77850"/>
                </a:lnTo>
                <a:lnTo>
                  <a:pt x="778484" y="77850"/>
                </a:lnTo>
                <a:lnTo>
                  <a:pt x="815314" y="0"/>
                </a:lnTo>
                <a:lnTo>
                  <a:pt x="764019" y="0"/>
                </a:lnTo>
                <a:close/>
              </a:path>
              <a:path w="7605115" h="334391">
                <a:moveTo>
                  <a:pt x="852017" y="183007"/>
                </a:moveTo>
                <a:lnTo>
                  <a:pt x="849948" y="164810"/>
                </a:lnTo>
                <a:lnTo>
                  <a:pt x="846048" y="152908"/>
                </a:lnTo>
                <a:lnTo>
                  <a:pt x="837224" y="138153"/>
                </a:lnTo>
                <a:lnTo>
                  <a:pt x="828141" y="128905"/>
                </a:lnTo>
                <a:lnTo>
                  <a:pt x="821991" y="124209"/>
                </a:lnTo>
                <a:lnTo>
                  <a:pt x="811105" y="117959"/>
                </a:lnTo>
                <a:lnTo>
                  <a:pt x="798550" y="112903"/>
                </a:lnTo>
                <a:lnTo>
                  <a:pt x="783671" y="109248"/>
                </a:lnTo>
                <a:lnTo>
                  <a:pt x="770923" y="107614"/>
                </a:lnTo>
                <a:lnTo>
                  <a:pt x="757097" y="107061"/>
                </a:lnTo>
                <a:lnTo>
                  <a:pt x="756570" y="107071"/>
                </a:lnTo>
                <a:lnTo>
                  <a:pt x="743560" y="107688"/>
                </a:lnTo>
                <a:lnTo>
                  <a:pt x="730940" y="109021"/>
                </a:lnTo>
                <a:lnTo>
                  <a:pt x="718705" y="111125"/>
                </a:lnTo>
                <a:lnTo>
                  <a:pt x="707897" y="113716"/>
                </a:lnTo>
                <a:lnTo>
                  <a:pt x="695749" y="117492"/>
                </a:lnTo>
                <a:lnTo>
                  <a:pt x="684098" y="122047"/>
                </a:lnTo>
                <a:lnTo>
                  <a:pt x="684098" y="163322"/>
                </a:lnTo>
                <a:lnTo>
                  <a:pt x="695198" y="159370"/>
                </a:lnTo>
                <a:lnTo>
                  <a:pt x="707384" y="155595"/>
                </a:lnTo>
                <a:lnTo>
                  <a:pt x="718921" y="152654"/>
                </a:lnTo>
                <a:lnTo>
                  <a:pt x="725821" y="151274"/>
                </a:lnTo>
                <a:lnTo>
                  <a:pt x="738447" y="149634"/>
                </a:lnTo>
                <a:lnTo>
                  <a:pt x="751065" y="149098"/>
                </a:lnTo>
                <a:lnTo>
                  <a:pt x="759853" y="149098"/>
                </a:lnTo>
                <a:lnTo>
                  <a:pt x="767295" y="150113"/>
                </a:lnTo>
                <a:lnTo>
                  <a:pt x="773391" y="152273"/>
                </a:lnTo>
                <a:lnTo>
                  <a:pt x="779500" y="154432"/>
                </a:lnTo>
                <a:lnTo>
                  <a:pt x="784453" y="157353"/>
                </a:lnTo>
                <a:lnTo>
                  <a:pt x="788263" y="161036"/>
                </a:lnTo>
                <a:lnTo>
                  <a:pt x="792073" y="164719"/>
                </a:lnTo>
                <a:lnTo>
                  <a:pt x="794740" y="168910"/>
                </a:lnTo>
                <a:lnTo>
                  <a:pt x="796518" y="173482"/>
                </a:lnTo>
                <a:lnTo>
                  <a:pt x="798169" y="178181"/>
                </a:lnTo>
                <a:lnTo>
                  <a:pt x="799058" y="183134"/>
                </a:lnTo>
                <a:lnTo>
                  <a:pt x="799058" y="196850"/>
                </a:lnTo>
                <a:lnTo>
                  <a:pt x="793089" y="195199"/>
                </a:lnTo>
                <a:lnTo>
                  <a:pt x="786231" y="193802"/>
                </a:lnTo>
                <a:lnTo>
                  <a:pt x="778357" y="192659"/>
                </a:lnTo>
                <a:lnTo>
                  <a:pt x="777800" y="192571"/>
                </a:lnTo>
                <a:lnTo>
                  <a:pt x="765619" y="191274"/>
                </a:lnTo>
                <a:lnTo>
                  <a:pt x="752411" y="190881"/>
                </a:lnTo>
                <a:lnTo>
                  <a:pt x="741830" y="191276"/>
                </a:lnTo>
                <a:lnTo>
                  <a:pt x="729163" y="192917"/>
                </a:lnTo>
                <a:lnTo>
                  <a:pt x="717359" y="195834"/>
                </a:lnTo>
                <a:lnTo>
                  <a:pt x="711859" y="197798"/>
                </a:lnTo>
                <a:lnTo>
                  <a:pt x="700238" y="203372"/>
                </a:lnTo>
                <a:lnTo>
                  <a:pt x="690130" y="210438"/>
                </a:lnTo>
                <a:lnTo>
                  <a:pt x="678799" y="222769"/>
                </a:lnTo>
                <a:lnTo>
                  <a:pt x="672376" y="233934"/>
                </a:lnTo>
                <a:lnTo>
                  <a:pt x="670051" y="239731"/>
                </a:lnTo>
                <a:lnTo>
                  <a:pt x="667022" y="251909"/>
                </a:lnTo>
                <a:lnTo>
                  <a:pt x="666013" y="265175"/>
                </a:lnTo>
                <a:lnTo>
                  <a:pt x="666107" y="269263"/>
                </a:lnTo>
                <a:lnTo>
                  <a:pt x="667764" y="282155"/>
                </a:lnTo>
                <a:lnTo>
                  <a:pt x="671487" y="293878"/>
                </a:lnTo>
                <a:lnTo>
                  <a:pt x="678308" y="306218"/>
                </a:lnTo>
                <a:lnTo>
                  <a:pt x="686549" y="315722"/>
                </a:lnTo>
                <a:lnTo>
                  <a:pt x="697722" y="324107"/>
                </a:lnTo>
                <a:lnTo>
                  <a:pt x="709549" y="329565"/>
                </a:lnTo>
                <a:lnTo>
                  <a:pt x="725323" y="333464"/>
                </a:lnTo>
                <a:lnTo>
                  <a:pt x="726401" y="282702"/>
                </a:lnTo>
                <a:lnTo>
                  <a:pt x="724090" y="279654"/>
                </a:lnTo>
                <a:lnTo>
                  <a:pt x="722388" y="275971"/>
                </a:lnTo>
                <a:lnTo>
                  <a:pt x="720674" y="272415"/>
                </a:lnTo>
                <a:lnTo>
                  <a:pt x="719810" y="268097"/>
                </a:lnTo>
                <a:lnTo>
                  <a:pt x="719817" y="262346"/>
                </a:lnTo>
                <a:lnTo>
                  <a:pt x="722774" y="249051"/>
                </a:lnTo>
                <a:lnTo>
                  <a:pt x="731088" y="239649"/>
                </a:lnTo>
                <a:lnTo>
                  <a:pt x="735865" y="236872"/>
                </a:lnTo>
                <a:lnTo>
                  <a:pt x="747516" y="233136"/>
                </a:lnTo>
                <a:lnTo>
                  <a:pt x="761784" y="231902"/>
                </a:lnTo>
                <a:lnTo>
                  <a:pt x="768477" y="231902"/>
                </a:lnTo>
                <a:lnTo>
                  <a:pt x="775106" y="232410"/>
                </a:lnTo>
                <a:lnTo>
                  <a:pt x="781659" y="233425"/>
                </a:lnTo>
                <a:lnTo>
                  <a:pt x="788263" y="234315"/>
                </a:lnTo>
                <a:lnTo>
                  <a:pt x="793978" y="235458"/>
                </a:lnTo>
                <a:lnTo>
                  <a:pt x="799058" y="236600"/>
                </a:lnTo>
                <a:lnTo>
                  <a:pt x="799058" y="269621"/>
                </a:lnTo>
                <a:lnTo>
                  <a:pt x="796772" y="272161"/>
                </a:lnTo>
                <a:lnTo>
                  <a:pt x="794105" y="274828"/>
                </a:lnTo>
                <a:lnTo>
                  <a:pt x="790930" y="277495"/>
                </a:lnTo>
                <a:lnTo>
                  <a:pt x="787755" y="280162"/>
                </a:lnTo>
                <a:lnTo>
                  <a:pt x="784072" y="282575"/>
                </a:lnTo>
                <a:lnTo>
                  <a:pt x="780135" y="284734"/>
                </a:lnTo>
                <a:lnTo>
                  <a:pt x="776071" y="286893"/>
                </a:lnTo>
                <a:lnTo>
                  <a:pt x="771677" y="288671"/>
                </a:lnTo>
                <a:lnTo>
                  <a:pt x="766914" y="290068"/>
                </a:lnTo>
                <a:lnTo>
                  <a:pt x="762152" y="291465"/>
                </a:lnTo>
                <a:lnTo>
                  <a:pt x="757097" y="292227"/>
                </a:lnTo>
                <a:lnTo>
                  <a:pt x="747420" y="292227"/>
                </a:lnTo>
                <a:lnTo>
                  <a:pt x="743331" y="291592"/>
                </a:lnTo>
                <a:lnTo>
                  <a:pt x="739457" y="290449"/>
                </a:lnTo>
                <a:lnTo>
                  <a:pt x="735596" y="289179"/>
                </a:lnTo>
                <a:lnTo>
                  <a:pt x="738339" y="334391"/>
                </a:lnTo>
                <a:lnTo>
                  <a:pt x="745934" y="334391"/>
                </a:lnTo>
                <a:lnTo>
                  <a:pt x="753008" y="333502"/>
                </a:lnTo>
                <a:lnTo>
                  <a:pt x="759548" y="331724"/>
                </a:lnTo>
                <a:lnTo>
                  <a:pt x="766102" y="329946"/>
                </a:lnTo>
                <a:lnTo>
                  <a:pt x="772058" y="327533"/>
                </a:lnTo>
                <a:lnTo>
                  <a:pt x="777468" y="324612"/>
                </a:lnTo>
                <a:lnTo>
                  <a:pt x="782802" y="321818"/>
                </a:lnTo>
                <a:lnTo>
                  <a:pt x="787501" y="318643"/>
                </a:lnTo>
                <a:lnTo>
                  <a:pt x="791692" y="315468"/>
                </a:lnTo>
                <a:lnTo>
                  <a:pt x="795883" y="312166"/>
                </a:lnTo>
                <a:lnTo>
                  <a:pt x="799439" y="308991"/>
                </a:lnTo>
                <a:lnTo>
                  <a:pt x="802360" y="305816"/>
                </a:lnTo>
                <a:lnTo>
                  <a:pt x="803249" y="305816"/>
                </a:lnTo>
                <a:lnTo>
                  <a:pt x="805535" y="328803"/>
                </a:lnTo>
                <a:lnTo>
                  <a:pt x="853287" y="328803"/>
                </a:lnTo>
                <a:lnTo>
                  <a:pt x="853230" y="326994"/>
                </a:lnTo>
                <a:lnTo>
                  <a:pt x="852858" y="314916"/>
                </a:lnTo>
                <a:lnTo>
                  <a:pt x="852398" y="301371"/>
                </a:lnTo>
                <a:lnTo>
                  <a:pt x="852198" y="291208"/>
                </a:lnTo>
                <a:lnTo>
                  <a:pt x="852062" y="278570"/>
                </a:lnTo>
                <a:lnTo>
                  <a:pt x="852017" y="183007"/>
                </a:lnTo>
                <a:close/>
              </a:path>
              <a:path w="7605115" h="334391">
                <a:moveTo>
                  <a:pt x="1792325" y="183007"/>
                </a:moveTo>
                <a:lnTo>
                  <a:pt x="1790256" y="164810"/>
                </a:lnTo>
                <a:lnTo>
                  <a:pt x="1786356" y="152908"/>
                </a:lnTo>
                <a:lnTo>
                  <a:pt x="1777532" y="138153"/>
                </a:lnTo>
                <a:lnTo>
                  <a:pt x="1768449" y="128905"/>
                </a:lnTo>
                <a:lnTo>
                  <a:pt x="1762299" y="124209"/>
                </a:lnTo>
                <a:lnTo>
                  <a:pt x="1751413" y="117959"/>
                </a:lnTo>
                <a:lnTo>
                  <a:pt x="1738858" y="112903"/>
                </a:lnTo>
                <a:lnTo>
                  <a:pt x="1724018" y="109253"/>
                </a:lnTo>
                <a:lnTo>
                  <a:pt x="1711275" y="107616"/>
                </a:lnTo>
                <a:lnTo>
                  <a:pt x="1697456" y="107061"/>
                </a:lnTo>
                <a:lnTo>
                  <a:pt x="1696836" y="107073"/>
                </a:lnTo>
                <a:lnTo>
                  <a:pt x="1683805" y="107692"/>
                </a:lnTo>
                <a:lnTo>
                  <a:pt x="1671185" y="109025"/>
                </a:lnTo>
                <a:lnTo>
                  <a:pt x="1658975" y="111125"/>
                </a:lnTo>
                <a:lnTo>
                  <a:pt x="1648216" y="113705"/>
                </a:lnTo>
                <a:lnTo>
                  <a:pt x="1636059" y="117485"/>
                </a:lnTo>
                <a:lnTo>
                  <a:pt x="1624431" y="122047"/>
                </a:lnTo>
                <a:lnTo>
                  <a:pt x="1624431" y="163322"/>
                </a:lnTo>
                <a:lnTo>
                  <a:pt x="1635496" y="159375"/>
                </a:lnTo>
                <a:lnTo>
                  <a:pt x="1647701" y="155597"/>
                </a:lnTo>
                <a:lnTo>
                  <a:pt x="1659229" y="152654"/>
                </a:lnTo>
                <a:lnTo>
                  <a:pt x="1666102" y="151276"/>
                </a:lnTo>
                <a:lnTo>
                  <a:pt x="1678744" y="149634"/>
                </a:lnTo>
                <a:lnTo>
                  <a:pt x="1691360" y="149098"/>
                </a:lnTo>
                <a:lnTo>
                  <a:pt x="1700123" y="149098"/>
                </a:lnTo>
                <a:lnTo>
                  <a:pt x="1707616" y="150113"/>
                </a:lnTo>
                <a:lnTo>
                  <a:pt x="1713712" y="152273"/>
                </a:lnTo>
                <a:lnTo>
                  <a:pt x="1719808" y="154432"/>
                </a:lnTo>
                <a:lnTo>
                  <a:pt x="1724761" y="157353"/>
                </a:lnTo>
                <a:lnTo>
                  <a:pt x="1728571" y="161036"/>
                </a:lnTo>
                <a:lnTo>
                  <a:pt x="1732381" y="164719"/>
                </a:lnTo>
                <a:lnTo>
                  <a:pt x="1735048" y="168910"/>
                </a:lnTo>
                <a:lnTo>
                  <a:pt x="1736826" y="173482"/>
                </a:lnTo>
                <a:lnTo>
                  <a:pt x="1738477" y="178181"/>
                </a:lnTo>
                <a:lnTo>
                  <a:pt x="1739366" y="183134"/>
                </a:lnTo>
                <a:lnTo>
                  <a:pt x="1739366" y="196850"/>
                </a:lnTo>
                <a:lnTo>
                  <a:pt x="1733397" y="195199"/>
                </a:lnTo>
                <a:lnTo>
                  <a:pt x="1726539" y="193802"/>
                </a:lnTo>
                <a:lnTo>
                  <a:pt x="1718665" y="192659"/>
                </a:lnTo>
                <a:lnTo>
                  <a:pt x="1718138" y="192576"/>
                </a:lnTo>
                <a:lnTo>
                  <a:pt x="1705952" y="191275"/>
                </a:lnTo>
                <a:lnTo>
                  <a:pt x="1692757" y="190881"/>
                </a:lnTo>
                <a:lnTo>
                  <a:pt x="1682160" y="191276"/>
                </a:lnTo>
                <a:lnTo>
                  <a:pt x="1669491" y="192917"/>
                </a:lnTo>
                <a:lnTo>
                  <a:pt x="1657705" y="195834"/>
                </a:lnTo>
                <a:lnTo>
                  <a:pt x="1652157" y="197819"/>
                </a:lnTo>
                <a:lnTo>
                  <a:pt x="1640536" y="203386"/>
                </a:lnTo>
                <a:lnTo>
                  <a:pt x="1630400" y="210438"/>
                </a:lnTo>
                <a:lnTo>
                  <a:pt x="1619116" y="222747"/>
                </a:lnTo>
                <a:lnTo>
                  <a:pt x="1612747" y="233934"/>
                </a:lnTo>
                <a:lnTo>
                  <a:pt x="1610375" y="239748"/>
                </a:lnTo>
                <a:lnTo>
                  <a:pt x="1607296" y="251918"/>
                </a:lnTo>
                <a:lnTo>
                  <a:pt x="1606270" y="265175"/>
                </a:lnTo>
                <a:lnTo>
                  <a:pt x="1606367" y="269261"/>
                </a:lnTo>
                <a:lnTo>
                  <a:pt x="1608051" y="282154"/>
                </a:lnTo>
                <a:lnTo>
                  <a:pt x="1611731" y="293878"/>
                </a:lnTo>
                <a:lnTo>
                  <a:pt x="1618621" y="306230"/>
                </a:lnTo>
                <a:lnTo>
                  <a:pt x="1626844" y="315722"/>
                </a:lnTo>
                <a:lnTo>
                  <a:pt x="1638048" y="324104"/>
                </a:lnTo>
                <a:lnTo>
                  <a:pt x="1649831" y="329565"/>
                </a:lnTo>
                <a:lnTo>
                  <a:pt x="1665622" y="333466"/>
                </a:lnTo>
                <a:lnTo>
                  <a:pt x="1666722" y="282702"/>
                </a:lnTo>
                <a:lnTo>
                  <a:pt x="1664436" y="279654"/>
                </a:lnTo>
                <a:lnTo>
                  <a:pt x="1662658" y="275971"/>
                </a:lnTo>
                <a:lnTo>
                  <a:pt x="1661007" y="272415"/>
                </a:lnTo>
                <a:lnTo>
                  <a:pt x="1660118" y="268097"/>
                </a:lnTo>
                <a:lnTo>
                  <a:pt x="1660126" y="262333"/>
                </a:lnTo>
                <a:lnTo>
                  <a:pt x="1663108" y="249046"/>
                </a:lnTo>
                <a:lnTo>
                  <a:pt x="1671421" y="239649"/>
                </a:lnTo>
                <a:lnTo>
                  <a:pt x="1676216" y="236860"/>
                </a:lnTo>
                <a:lnTo>
                  <a:pt x="1687876" y="233133"/>
                </a:lnTo>
                <a:lnTo>
                  <a:pt x="1702155" y="231902"/>
                </a:lnTo>
                <a:lnTo>
                  <a:pt x="1708759" y="231902"/>
                </a:lnTo>
                <a:lnTo>
                  <a:pt x="1715363" y="232410"/>
                </a:lnTo>
                <a:lnTo>
                  <a:pt x="1721967" y="233425"/>
                </a:lnTo>
                <a:lnTo>
                  <a:pt x="1728571" y="234315"/>
                </a:lnTo>
                <a:lnTo>
                  <a:pt x="1734286" y="235458"/>
                </a:lnTo>
                <a:lnTo>
                  <a:pt x="1739366" y="236600"/>
                </a:lnTo>
                <a:lnTo>
                  <a:pt x="1739366" y="269621"/>
                </a:lnTo>
                <a:lnTo>
                  <a:pt x="1737080" y="272161"/>
                </a:lnTo>
                <a:lnTo>
                  <a:pt x="1734413" y="274828"/>
                </a:lnTo>
                <a:lnTo>
                  <a:pt x="1731238" y="277495"/>
                </a:lnTo>
                <a:lnTo>
                  <a:pt x="1728063" y="280162"/>
                </a:lnTo>
                <a:lnTo>
                  <a:pt x="1724380" y="282575"/>
                </a:lnTo>
                <a:lnTo>
                  <a:pt x="1720443" y="284734"/>
                </a:lnTo>
                <a:lnTo>
                  <a:pt x="1716379" y="286893"/>
                </a:lnTo>
                <a:lnTo>
                  <a:pt x="1711934" y="288671"/>
                </a:lnTo>
                <a:lnTo>
                  <a:pt x="1707235" y="290068"/>
                </a:lnTo>
                <a:lnTo>
                  <a:pt x="1702409" y="291465"/>
                </a:lnTo>
                <a:lnTo>
                  <a:pt x="1697456" y="292227"/>
                </a:lnTo>
                <a:lnTo>
                  <a:pt x="1687677" y="292227"/>
                </a:lnTo>
                <a:lnTo>
                  <a:pt x="1683613" y="291592"/>
                </a:lnTo>
                <a:lnTo>
                  <a:pt x="1679803" y="290449"/>
                </a:lnTo>
                <a:lnTo>
                  <a:pt x="1675866" y="289179"/>
                </a:lnTo>
                <a:lnTo>
                  <a:pt x="1678660" y="334391"/>
                </a:lnTo>
                <a:lnTo>
                  <a:pt x="1686280" y="334391"/>
                </a:lnTo>
                <a:lnTo>
                  <a:pt x="1693265" y="333502"/>
                </a:lnTo>
                <a:lnTo>
                  <a:pt x="1699869" y="331724"/>
                </a:lnTo>
                <a:lnTo>
                  <a:pt x="1706346" y="329946"/>
                </a:lnTo>
                <a:lnTo>
                  <a:pt x="1712315" y="327533"/>
                </a:lnTo>
                <a:lnTo>
                  <a:pt x="1717776" y="324612"/>
                </a:lnTo>
                <a:lnTo>
                  <a:pt x="1723110" y="321818"/>
                </a:lnTo>
                <a:lnTo>
                  <a:pt x="1727809" y="318643"/>
                </a:lnTo>
                <a:lnTo>
                  <a:pt x="1732000" y="315468"/>
                </a:lnTo>
                <a:lnTo>
                  <a:pt x="1736191" y="312166"/>
                </a:lnTo>
                <a:lnTo>
                  <a:pt x="1739747" y="308991"/>
                </a:lnTo>
                <a:lnTo>
                  <a:pt x="1742668" y="305816"/>
                </a:lnTo>
                <a:lnTo>
                  <a:pt x="1743557" y="305816"/>
                </a:lnTo>
                <a:lnTo>
                  <a:pt x="1745843" y="328803"/>
                </a:lnTo>
                <a:lnTo>
                  <a:pt x="1793595" y="328803"/>
                </a:lnTo>
                <a:lnTo>
                  <a:pt x="1793538" y="326994"/>
                </a:lnTo>
                <a:lnTo>
                  <a:pt x="1793166" y="314916"/>
                </a:lnTo>
                <a:lnTo>
                  <a:pt x="1792706" y="301371"/>
                </a:lnTo>
                <a:lnTo>
                  <a:pt x="1792506" y="291208"/>
                </a:lnTo>
                <a:lnTo>
                  <a:pt x="1792370" y="278570"/>
                </a:lnTo>
                <a:lnTo>
                  <a:pt x="1792325" y="183007"/>
                </a:lnTo>
                <a:close/>
              </a:path>
              <a:path w="7605115" h="334391">
                <a:moveTo>
                  <a:pt x="2819501" y="183007"/>
                </a:moveTo>
                <a:lnTo>
                  <a:pt x="2817432" y="164810"/>
                </a:lnTo>
                <a:lnTo>
                  <a:pt x="2813532" y="152908"/>
                </a:lnTo>
                <a:lnTo>
                  <a:pt x="2804708" y="138153"/>
                </a:lnTo>
                <a:lnTo>
                  <a:pt x="2795625" y="128905"/>
                </a:lnTo>
                <a:lnTo>
                  <a:pt x="2789475" y="124209"/>
                </a:lnTo>
                <a:lnTo>
                  <a:pt x="2778589" y="117959"/>
                </a:lnTo>
                <a:lnTo>
                  <a:pt x="2766034" y="112903"/>
                </a:lnTo>
                <a:lnTo>
                  <a:pt x="2751194" y="109253"/>
                </a:lnTo>
                <a:lnTo>
                  <a:pt x="2738451" y="107616"/>
                </a:lnTo>
                <a:lnTo>
                  <a:pt x="2724632" y="107061"/>
                </a:lnTo>
                <a:lnTo>
                  <a:pt x="2724012" y="107073"/>
                </a:lnTo>
                <a:lnTo>
                  <a:pt x="2710981" y="107692"/>
                </a:lnTo>
                <a:lnTo>
                  <a:pt x="2698361" y="109025"/>
                </a:lnTo>
                <a:lnTo>
                  <a:pt x="2686151" y="111125"/>
                </a:lnTo>
                <a:lnTo>
                  <a:pt x="2675392" y="113705"/>
                </a:lnTo>
                <a:lnTo>
                  <a:pt x="2663235" y="117485"/>
                </a:lnTo>
                <a:lnTo>
                  <a:pt x="2651607" y="122047"/>
                </a:lnTo>
                <a:lnTo>
                  <a:pt x="2651607" y="163322"/>
                </a:lnTo>
                <a:lnTo>
                  <a:pt x="2662672" y="159375"/>
                </a:lnTo>
                <a:lnTo>
                  <a:pt x="2674877" y="155597"/>
                </a:lnTo>
                <a:lnTo>
                  <a:pt x="2686405" y="152654"/>
                </a:lnTo>
                <a:lnTo>
                  <a:pt x="2693278" y="151276"/>
                </a:lnTo>
                <a:lnTo>
                  <a:pt x="2705920" y="149634"/>
                </a:lnTo>
                <a:lnTo>
                  <a:pt x="2718536" y="149098"/>
                </a:lnTo>
                <a:lnTo>
                  <a:pt x="2727299" y="149098"/>
                </a:lnTo>
                <a:lnTo>
                  <a:pt x="2734792" y="150113"/>
                </a:lnTo>
                <a:lnTo>
                  <a:pt x="2740888" y="152273"/>
                </a:lnTo>
                <a:lnTo>
                  <a:pt x="2746984" y="154432"/>
                </a:lnTo>
                <a:lnTo>
                  <a:pt x="2751937" y="157353"/>
                </a:lnTo>
                <a:lnTo>
                  <a:pt x="2755747" y="161036"/>
                </a:lnTo>
                <a:lnTo>
                  <a:pt x="2759557" y="164719"/>
                </a:lnTo>
                <a:lnTo>
                  <a:pt x="2762224" y="168910"/>
                </a:lnTo>
                <a:lnTo>
                  <a:pt x="2764002" y="173482"/>
                </a:lnTo>
                <a:lnTo>
                  <a:pt x="2765653" y="178181"/>
                </a:lnTo>
                <a:lnTo>
                  <a:pt x="2766542" y="183134"/>
                </a:lnTo>
                <a:lnTo>
                  <a:pt x="2766542" y="196850"/>
                </a:lnTo>
                <a:lnTo>
                  <a:pt x="2760573" y="195199"/>
                </a:lnTo>
                <a:lnTo>
                  <a:pt x="2753715" y="193802"/>
                </a:lnTo>
                <a:lnTo>
                  <a:pt x="2745841" y="192659"/>
                </a:lnTo>
                <a:lnTo>
                  <a:pt x="2745314" y="192576"/>
                </a:lnTo>
                <a:lnTo>
                  <a:pt x="2733128" y="191275"/>
                </a:lnTo>
                <a:lnTo>
                  <a:pt x="2719933" y="190881"/>
                </a:lnTo>
                <a:lnTo>
                  <a:pt x="2709336" y="191276"/>
                </a:lnTo>
                <a:lnTo>
                  <a:pt x="2696667" y="192917"/>
                </a:lnTo>
                <a:lnTo>
                  <a:pt x="2684881" y="195834"/>
                </a:lnTo>
                <a:lnTo>
                  <a:pt x="2679333" y="197819"/>
                </a:lnTo>
                <a:lnTo>
                  <a:pt x="2667712" y="203386"/>
                </a:lnTo>
                <a:lnTo>
                  <a:pt x="2657576" y="210438"/>
                </a:lnTo>
                <a:lnTo>
                  <a:pt x="2646292" y="222747"/>
                </a:lnTo>
                <a:lnTo>
                  <a:pt x="2639923" y="233934"/>
                </a:lnTo>
                <a:lnTo>
                  <a:pt x="2637551" y="239748"/>
                </a:lnTo>
                <a:lnTo>
                  <a:pt x="2634472" y="251918"/>
                </a:lnTo>
                <a:lnTo>
                  <a:pt x="2633446" y="265175"/>
                </a:lnTo>
                <a:lnTo>
                  <a:pt x="2633543" y="269261"/>
                </a:lnTo>
                <a:lnTo>
                  <a:pt x="2635227" y="282154"/>
                </a:lnTo>
                <a:lnTo>
                  <a:pt x="2638907" y="293878"/>
                </a:lnTo>
                <a:lnTo>
                  <a:pt x="2645797" y="306230"/>
                </a:lnTo>
                <a:lnTo>
                  <a:pt x="2654020" y="315722"/>
                </a:lnTo>
                <a:lnTo>
                  <a:pt x="2665224" y="324104"/>
                </a:lnTo>
                <a:lnTo>
                  <a:pt x="2677007" y="329565"/>
                </a:lnTo>
                <a:lnTo>
                  <a:pt x="2692798" y="333466"/>
                </a:lnTo>
                <a:lnTo>
                  <a:pt x="2693898" y="282702"/>
                </a:lnTo>
                <a:lnTo>
                  <a:pt x="2691612" y="279654"/>
                </a:lnTo>
                <a:lnTo>
                  <a:pt x="2689834" y="275971"/>
                </a:lnTo>
                <a:lnTo>
                  <a:pt x="2688183" y="272415"/>
                </a:lnTo>
                <a:lnTo>
                  <a:pt x="2687294" y="268097"/>
                </a:lnTo>
                <a:lnTo>
                  <a:pt x="2687302" y="262333"/>
                </a:lnTo>
                <a:lnTo>
                  <a:pt x="2690284" y="249046"/>
                </a:lnTo>
                <a:lnTo>
                  <a:pt x="2698597" y="239649"/>
                </a:lnTo>
                <a:lnTo>
                  <a:pt x="2703392" y="236860"/>
                </a:lnTo>
                <a:lnTo>
                  <a:pt x="2715052" y="233133"/>
                </a:lnTo>
                <a:lnTo>
                  <a:pt x="2729331" y="231902"/>
                </a:lnTo>
                <a:lnTo>
                  <a:pt x="2735935" y="231902"/>
                </a:lnTo>
                <a:lnTo>
                  <a:pt x="2742539" y="232410"/>
                </a:lnTo>
                <a:lnTo>
                  <a:pt x="2749143" y="233425"/>
                </a:lnTo>
                <a:lnTo>
                  <a:pt x="2755747" y="234315"/>
                </a:lnTo>
                <a:lnTo>
                  <a:pt x="2761462" y="235458"/>
                </a:lnTo>
                <a:lnTo>
                  <a:pt x="2766542" y="236600"/>
                </a:lnTo>
                <a:lnTo>
                  <a:pt x="2766542" y="269621"/>
                </a:lnTo>
                <a:lnTo>
                  <a:pt x="2764256" y="272161"/>
                </a:lnTo>
                <a:lnTo>
                  <a:pt x="2761589" y="274828"/>
                </a:lnTo>
                <a:lnTo>
                  <a:pt x="2758414" y="277495"/>
                </a:lnTo>
                <a:lnTo>
                  <a:pt x="2755239" y="280162"/>
                </a:lnTo>
                <a:lnTo>
                  <a:pt x="2751556" y="282575"/>
                </a:lnTo>
                <a:lnTo>
                  <a:pt x="2747619" y="284734"/>
                </a:lnTo>
                <a:lnTo>
                  <a:pt x="2743555" y="286893"/>
                </a:lnTo>
                <a:lnTo>
                  <a:pt x="2739110" y="288671"/>
                </a:lnTo>
                <a:lnTo>
                  <a:pt x="2734411" y="290068"/>
                </a:lnTo>
                <a:lnTo>
                  <a:pt x="2729585" y="291465"/>
                </a:lnTo>
                <a:lnTo>
                  <a:pt x="2724632" y="292227"/>
                </a:lnTo>
                <a:lnTo>
                  <a:pt x="2714853" y="292227"/>
                </a:lnTo>
                <a:lnTo>
                  <a:pt x="2710789" y="291592"/>
                </a:lnTo>
                <a:lnTo>
                  <a:pt x="2706979" y="290449"/>
                </a:lnTo>
                <a:lnTo>
                  <a:pt x="2703042" y="289179"/>
                </a:lnTo>
                <a:lnTo>
                  <a:pt x="2705836" y="334391"/>
                </a:lnTo>
                <a:lnTo>
                  <a:pt x="2713456" y="334391"/>
                </a:lnTo>
                <a:lnTo>
                  <a:pt x="2720441" y="333502"/>
                </a:lnTo>
                <a:lnTo>
                  <a:pt x="2727045" y="331724"/>
                </a:lnTo>
                <a:lnTo>
                  <a:pt x="2733522" y="329946"/>
                </a:lnTo>
                <a:lnTo>
                  <a:pt x="2739491" y="327533"/>
                </a:lnTo>
                <a:lnTo>
                  <a:pt x="2744952" y="324612"/>
                </a:lnTo>
                <a:lnTo>
                  <a:pt x="2750286" y="321818"/>
                </a:lnTo>
                <a:lnTo>
                  <a:pt x="2754985" y="318643"/>
                </a:lnTo>
                <a:lnTo>
                  <a:pt x="2759176" y="315468"/>
                </a:lnTo>
                <a:lnTo>
                  <a:pt x="2763367" y="312166"/>
                </a:lnTo>
                <a:lnTo>
                  <a:pt x="2766923" y="308991"/>
                </a:lnTo>
                <a:lnTo>
                  <a:pt x="2769844" y="305816"/>
                </a:lnTo>
                <a:lnTo>
                  <a:pt x="2770733" y="305816"/>
                </a:lnTo>
                <a:lnTo>
                  <a:pt x="2773019" y="328803"/>
                </a:lnTo>
                <a:lnTo>
                  <a:pt x="2820771" y="328803"/>
                </a:lnTo>
                <a:lnTo>
                  <a:pt x="2820714" y="326994"/>
                </a:lnTo>
                <a:lnTo>
                  <a:pt x="2820342" y="314916"/>
                </a:lnTo>
                <a:lnTo>
                  <a:pt x="2819882" y="301371"/>
                </a:lnTo>
                <a:lnTo>
                  <a:pt x="2819682" y="291208"/>
                </a:lnTo>
                <a:lnTo>
                  <a:pt x="2819546" y="278570"/>
                </a:lnTo>
                <a:lnTo>
                  <a:pt x="2819501" y="183007"/>
                </a:lnTo>
                <a:close/>
              </a:path>
              <a:path w="7605115" h="334391">
                <a:moveTo>
                  <a:pt x="4024985" y="183007"/>
                </a:moveTo>
                <a:lnTo>
                  <a:pt x="4022916" y="164810"/>
                </a:lnTo>
                <a:lnTo>
                  <a:pt x="4019016" y="152908"/>
                </a:lnTo>
                <a:lnTo>
                  <a:pt x="4010192" y="138153"/>
                </a:lnTo>
                <a:lnTo>
                  <a:pt x="4001109" y="128905"/>
                </a:lnTo>
                <a:lnTo>
                  <a:pt x="3994959" y="124209"/>
                </a:lnTo>
                <a:lnTo>
                  <a:pt x="3984073" y="117959"/>
                </a:lnTo>
                <a:lnTo>
                  <a:pt x="3971518" y="112903"/>
                </a:lnTo>
                <a:lnTo>
                  <a:pt x="3956678" y="109253"/>
                </a:lnTo>
                <a:lnTo>
                  <a:pt x="3943935" y="107616"/>
                </a:lnTo>
                <a:lnTo>
                  <a:pt x="3930116" y="107061"/>
                </a:lnTo>
                <a:lnTo>
                  <a:pt x="3929496" y="107073"/>
                </a:lnTo>
                <a:lnTo>
                  <a:pt x="3916465" y="107692"/>
                </a:lnTo>
                <a:lnTo>
                  <a:pt x="3903845" y="109025"/>
                </a:lnTo>
                <a:lnTo>
                  <a:pt x="3891635" y="111125"/>
                </a:lnTo>
                <a:lnTo>
                  <a:pt x="3880876" y="113705"/>
                </a:lnTo>
                <a:lnTo>
                  <a:pt x="3868719" y="117485"/>
                </a:lnTo>
                <a:lnTo>
                  <a:pt x="3857091" y="122047"/>
                </a:lnTo>
                <a:lnTo>
                  <a:pt x="3857091" y="163322"/>
                </a:lnTo>
                <a:lnTo>
                  <a:pt x="3868156" y="159375"/>
                </a:lnTo>
                <a:lnTo>
                  <a:pt x="3880361" y="155597"/>
                </a:lnTo>
                <a:lnTo>
                  <a:pt x="3891889" y="152654"/>
                </a:lnTo>
                <a:lnTo>
                  <a:pt x="3898762" y="151276"/>
                </a:lnTo>
                <a:lnTo>
                  <a:pt x="3911404" y="149634"/>
                </a:lnTo>
                <a:lnTo>
                  <a:pt x="3924020" y="149098"/>
                </a:lnTo>
                <a:lnTo>
                  <a:pt x="3932783" y="149098"/>
                </a:lnTo>
                <a:lnTo>
                  <a:pt x="3940276" y="150113"/>
                </a:lnTo>
                <a:lnTo>
                  <a:pt x="3946372" y="152273"/>
                </a:lnTo>
                <a:lnTo>
                  <a:pt x="3952468" y="154432"/>
                </a:lnTo>
                <a:lnTo>
                  <a:pt x="3957421" y="157353"/>
                </a:lnTo>
                <a:lnTo>
                  <a:pt x="3961231" y="161036"/>
                </a:lnTo>
                <a:lnTo>
                  <a:pt x="3965041" y="164719"/>
                </a:lnTo>
                <a:lnTo>
                  <a:pt x="3967708" y="168910"/>
                </a:lnTo>
                <a:lnTo>
                  <a:pt x="3969486" y="173482"/>
                </a:lnTo>
                <a:lnTo>
                  <a:pt x="3971137" y="178181"/>
                </a:lnTo>
                <a:lnTo>
                  <a:pt x="3972026" y="183134"/>
                </a:lnTo>
                <a:lnTo>
                  <a:pt x="3972026" y="196850"/>
                </a:lnTo>
                <a:lnTo>
                  <a:pt x="3966057" y="195199"/>
                </a:lnTo>
                <a:lnTo>
                  <a:pt x="3959199" y="193802"/>
                </a:lnTo>
                <a:lnTo>
                  <a:pt x="3951325" y="192659"/>
                </a:lnTo>
                <a:lnTo>
                  <a:pt x="3950798" y="192576"/>
                </a:lnTo>
                <a:lnTo>
                  <a:pt x="3938612" y="191275"/>
                </a:lnTo>
                <a:lnTo>
                  <a:pt x="3925417" y="190881"/>
                </a:lnTo>
                <a:lnTo>
                  <a:pt x="3914820" y="191276"/>
                </a:lnTo>
                <a:lnTo>
                  <a:pt x="3902151" y="192917"/>
                </a:lnTo>
                <a:lnTo>
                  <a:pt x="3890365" y="195834"/>
                </a:lnTo>
                <a:lnTo>
                  <a:pt x="3884817" y="197819"/>
                </a:lnTo>
                <a:lnTo>
                  <a:pt x="3873196" y="203386"/>
                </a:lnTo>
                <a:lnTo>
                  <a:pt x="3863060" y="210438"/>
                </a:lnTo>
                <a:lnTo>
                  <a:pt x="3851776" y="222747"/>
                </a:lnTo>
                <a:lnTo>
                  <a:pt x="3845407" y="233934"/>
                </a:lnTo>
                <a:lnTo>
                  <a:pt x="3843035" y="239748"/>
                </a:lnTo>
                <a:lnTo>
                  <a:pt x="3839956" y="251918"/>
                </a:lnTo>
                <a:lnTo>
                  <a:pt x="3838930" y="265175"/>
                </a:lnTo>
                <a:lnTo>
                  <a:pt x="3839027" y="269261"/>
                </a:lnTo>
                <a:lnTo>
                  <a:pt x="3840711" y="282154"/>
                </a:lnTo>
                <a:lnTo>
                  <a:pt x="3844391" y="293878"/>
                </a:lnTo>
                <a:lnTo>
                  <a:pt x="3851281" y="306230"/>
                </a:lnTo>
                <a:lnTo>
                  <a:pt x="3859504" y="315722"/>
                </a:lnTo>
                <a:lnTo>
                  <a:pt x="3870708" y="324104"/>
                </a:lnTo>
                <a:lnTo>
                  <a:pt x="3882491" y="329565"/>
                </a:lnTo>
                <a:lnTo>
                  <a:pt x="3898282" y="333466"/>
                </a:lnTo>
                <a:lnTo>
                  <a:pt x="3899382" y="282702"/>
                </a:lnTo>
                <a:lnTo>
                  <a:pt x="3897096" y="279654"/>
                </a:lnTo>
                <a:lnTo>
                  <a:pt x="3895318" y="275971"/>
                </a:lnTo>
                <a:lnTo>
                  <a:pt x="3893667" y="272415"/>
                </a:lnTo>
                <a:lnTo>
                  <a:pt x="3892778" y="268097"/>
                </a:lnTo>
                <a:lnTo>
                  <a:pt x="3892786" y="262333"/>
                </a:lnTo>
                <a:lnTo>
                  <a:pt x="3895768" y="249046"/>
                </a:lnTo>
                <a:lnTo>
                  <a:pt x="3904081" y="239649"/>
                </a:lnTo>
                <a:lnTo>
                  <a:pt x="3908876" y="236860"/>
                </a:lnTo>
                <a:lnTo>
                  <a:pt x="3920536" y="233133"/>
                </a:lnTo>
                <a:lnTo>
                  <a:pt x="3934815" y="231902"/>
                </a:lnTo>
                <a:lnTo>
                  <a:pt x="3941419" y="231902"/>
                </a:lnTo>
                <a:lnTo>
                  <a:pt x="3948023" y="232410"/>
                </a:lnTo>
                <a:lnTo>
                  <a:pt x="3954627" y="233425"/>
                </a:lnTo>
                <a:lnTo>
                  <a:pt x="3961231" y="234315"/>
                </a:lnTo>
                <a:lnTo>
                  <a:pt x="3966946" y="235458"/>
                </a:lnTo>
                <a:lnTo>
                  <a:pt x="3972026" y="236600"/>
                </a:lnTo>
                <a:lnTo>
                  <a:pt x="3972026" y="269621"/>
                </a:lnTo>
                <a:lnTo>
                  <a:pt x="3969740" y="272161"/>
                </a:lnTo>
                <a:lnTo>
                  <a:pt x="3967073" y="274828"/>
                </a:lnTo>
                <a:lnTo>
                  <a:pt x="3963898" y="277495"/>
                </a:lnTo>
                <a:lnTo>
                  <a:pt x="3960723" y="280162"/>
                </a:lnTo>
                <a:lnTo>
                  <a:pt x="3957040" y="282575"/>
                </a:lnTo>
                <a:lnTo>
                  <a:pt x="3953103" y="284734"/>
                </a:lnTo>
                <a:lnTo>
                  <a:pt x="3949039" y="286893"/>
                </a:lnTo>
                <a:lnTo>
                  <a:pt x="3944594" y="288671"/>
                </a:lnTo>
                <a:lnTo>
                  <a:pt x="3939895" y="290068"/>
                </a:lnTo>
                <a:lnTo>
                  <a:pt x="3935069" y="291465"/>
                </a:lnTo>
                <a:lnTo>
                  <a:pt x="3930116" y="292227"/>
                </a:lnTo>
                <a:lnTo>
                  <a:pt x="3920337" y="292227"/>
                </a:lnTo>
                <a:lnTo>
                  <a:pt x="3916273" y="291592"/>
                </a:lnTo>
                <a:lnTo>
                  <a:pt x="3912463" y="290449"/>
                </a:lnTo>
                <a:lnTo>
                  <a:pt x="3908526" y="289179"/>
                </a:lnTo>
                <a:lnTo>
                  <a:pt x="3911320" y="334391"/>
                </a:lnTo>
                <a:lnTo>
                  <a:pt x="3918940" y="334391"/>
                </a:lnTo>
                <a:lnTo>
                  <a:pt x="3925925" y="333502"/>
                </a:lnTo>
                <a:lnTo>
                  <a:pt x="3932529" y="331724"/>
                </a:lnTo>
                <a:lnTo>
                  <a:pt x="3939006" y="329946"/>
                </a:lnTo>
                <a:lnTo>
                  <a:pt x="3944975" y="327533"/>
                </a:lnTo>
                <a:lnTo>
                  <a:pt x="3950436" y="324612"/>
                </a:lnTo>
                <a:lnTo>
                  <a:pt x="3955770" y="321818"/>
                </a:lnTo>
                <a:lnTo>
                  <a:pt x="3960469" y="318643"/>
                </a:lnTo>
                <a:lnTo>
                  <a:pt x="3964660" y="315468"/>
                </a:lnTo>
                <a:lnTo>
                  <a:pt x="3968851" y="312166"/>
                </a:lnTo>
                <a:lnTo>
                  <a:pt x="3972407" y="308991"/>
                </a:lnTo>
                <a:lnTo>
                  <a:pt x="3975328" y="305816"/>
                </a:lnTo>
                <a:lnTo>
                  <a:pt x="3976217" y="305816"/>
                </a:lnTo>
                <a:lnTo>
                  <a:pt x="3978503" y="328803"/>
                </a:lnTo>
                <a:lnTo>
                  <a:pt x="4026255" y="328803"/>
                </a:lnTo>
                <a:lnTo>
                  <a:pt x="4026198" y="326994"/>
                </a:lnTo>
                <a:lnTo>
                  <a:pt x="4025826" y="314916"/>
                </a:lnTo>
                <a:lnTo>
                  <a:pt x="4025366" y="301371"/>
                </a:lnTo>
                <a:lnTo>
                  <a:pt x="4025166" y="291208"/>
                </a:lnTo>
                <a:lnTo>
                  <a:pt x="4025030" y="278570"/>
                </a:lnTo>
                <a:lnTo>
                  <a:pt x="4024985" y="183007"/>
                </a:lnTo>
                <a:close/>
              </a:path>
              <a:path w="7605115" h="334391">
                <a:moveTo>
                  <a:pt x="6044285" y="183007"/>
                </a:moveTo>
                <a:lnTo>
                  <a:pt x="6042216" y="164810"/>
                </a:lnTo>
                <a:lnTo>
                  <a:pt x="6038316" y="152908"/>
                </a:lnTo>
                <a:lnTo>
                  <a:pt x="6029492" y="138153"/>
                </a:lnTo>
                <a:lnTo>
                  <a:pt x="6020409" y="128905"/>
                </a:lnTo>
                <a:lnTo>
                  <a:pt x="6014259" y="124209"/>
                </a:lnTo>
                <a:lnTo>
                  <a:pt x="6003373" y="117959"/>
                </a:lnTo>
                <a:lnTo>
                  <a:pt x="5990818" y="112903"/>
                </a:lnTo>
                <a:lnTo>
                  <a:pt x="5975978" y="109253"/>
                </a:lnTo>
                <a:lnTo>
                  <a:pt x="5963235" y="107616"/>
                </a:lnTo>
                <a:lnTo>
                  <a:pt x="5949416" y="107061"/>
                </a:lnTo>
                <a:lnTo>
                  <a:pt x="5948796" y="107073"/>
                </a:lnTo>
                <a:lnTo>
                  <a:pt x="5935765" y="107692"/>
                </a:lnTo>
                <a:lnTo>
                  <a:pt x="5923145" y="109025"/>
                </a:lnTo>
                <a:lnTo>
                  <a:pt x="5910935" y="111125"/>
                </a:lnTo>
                <a:lnTo>
                  <a:pt x="5900176" y="113705"/>
                </a:lnTo>
                <a:lnTo>
                  <a:pt x="5888019" y="117485"/>
                </a:lnTo>
                <a:lnTo>
                  <a:pt x="5876391" y="122047"/>
                </a:lnTo>
                <a:lnTo>
                  <a:pt x="5876391" y="163322"/>
                </a:lnTo>
                <a:lnTo>
                  <a:pt x="5887456" y="159375"/>
                </a:lnTo>
                <a:lnTo>
                  <a:pt x="5899661" y="155597"/>
                </a:lnTo>
                <a:lnTo>
                  <a:pt x="5911189" y="152654"/>
                </a:lnTo>
                <a:lnTo>
                  <a:pt x="5918062" y="151276"/>
                </a:lnTo>
                <a:lnTo>
                  <a:pt x="5930704" y="149634"/>
                </a:lnTo>
                <a:lnTo>
                  <a:pt x="5943320" y="149098"/>
                </a:lnTo>
                <a:lnTo>
                  <a:pt x="5952083" y="149098"/>
                </a:lnTo>
                <a:lnTo>
                  <a:pt x="5959576" y="150113"/>
                </a:lnTo>
                <a:lnTo>
                  <a:pt x="5965672" y="152273"/>
                </a:lnTo>
                <a:lnTo>
                  <a:pt x="5971768" y="154432"/>
                </a:lnTo>
                <a:lnTo>
                  <a:pt x="5976721" y="157353"/>
                </a:lnTo>
                <a:lnTo>
                  <a:pt x="5980531" y="161036"/>
                </a:lnTo>
                <a:lnTo>
                  <a:pt x="5984341" y="164719"/>
                </a:lnTo>
                <a:lnTo>
                  <a:pt x="5987008" y="168910"/>
                </a:lnTo>
                <a:lnTo>
                  <a:pt x="5988786" y="173482"/>
                </a:lnTo>
                <a:lnTo>
                  <a:pt x="5990437" y="178181"/>
                </a:lnTo>
                <a:lnTo>
                  <a:pt x="5991326" y="183134"/>
                </a:lnTo>
                <a:lnTo>
                  <a:pt x="5991326" y="196850"/>
                </a:lnTo>
                <a:lnTo>
                  <a:pt x="5985357" y="195199"/>
                </a:lnTo>
                <a:lnTo>
                  <a:pt x="5978499" y="193802"/>
                </a:lnTo>
                <a:lnTo>
                  <a:pt x="5970625" y="192659"/>
                </a:lnTo>
                <a:lnTo>
                  <a:pt x="5970098" y="192576"/>
                </a:lnTo>
                <a:lnTo>
                  <a:pt x="5957912" y="191275"/>
                </a:lnTo>
                <a:lnTo>
                  <a:pt x="5944717" y="190881"/>
                </a:lnTo>
                <a:lnTo>
                  <a:pt x="5934120" y="191276"/>
                </a:lnTo>
                <a:lnTo>
                  <a:pt x="5921451" y="192917"/>
                </a:lnTo>
                <a:lnTo>
                  <a:pt x="5909665" y="195834"/>
                </a:lnTo>
                <a:lnTo>
                  <a:pt x="5904117" y="197819"/>
                </a:lnTo>
                <a:lnTo>
                  <a:pt x="5892496" y="203386"/>
                </a:lnTo>
                <a:lnTo>
                  <a:pt x="5882360" y="210438"/>
                </a:lnTo>
                <a:lnTo>
                  <a:pt x="5871076" y="222747"/>
                </a:lnTo>
                <a:lnTo>
                  <a:pt x="5864707" y="233934"/>
                </a:lnTo>
                <a:lnTo>
                  <a:pt x="5862335" y="239748"/>
                </a:lnTo>
                <a:lnTo>
                  <a:pt x="5859256" y="251918"/>
                </a:lnTo>
                <a:lnTo>
                  <a:pt x="5858230" y="265175"/>
                </a:lnTo>
                <a:lnTo>
                  <a:pt x="5858327" y="269261"/>
                </a:lnTo>
                <a:lnTo>
                  <a:pt x="5860011" y="282154"/>
                </a:lnTo>
                <a:lnTo>
                  <a:pt x="5863691" y="293878"/>
                </a:lnTo>
                <a:lnTo>
                  <a:pt x="5870581" y="306230"/>
                </a:lnTo>
                <a:lnTo>
                  <a:pt x="5878804" y="315722"/>
                </a:lnTo>
                <a:lnTo>
                  <a:pt x="5890008" y="324104"/>
                </a:lnTo>
                <a:lnTo>
                  <a:pt x="5901791" y="329565"/>
                </a:lnTo>
                <a:lnTo>
                  <a:pt x="5917582" y="333466"/>
                </a:lnTo>
                <a:lnTo>
                  <a:pt x="5918682" y="282702"/>
                </a:lnTo>
                <a:lnTo>
                  <a:pt x="5916396" y="279654"/>
                </a:lnTo>
                <a:lnTo>
                  <a:pt x="5914618" y="275971"/>
                </a:lnTo>
                <a:lnTo>
                  <a:pt x="5912967" y="272415"/>
                </a:lnTo>
                <a:lnTo>
                  <a:pt x="5912078" y="268097"/>
                </a:lnTo>
                <a:lnTo>
                  <a:pt x="5912086" y="262333"/>
                </a:lnTo>
                <a:lnTo>
                  <a:pt x="5915068" y="249046"/>
                </a:lnTo>
                <a:lnTo>
                  <a:pt x="5923381" y="239649"/>
                </a:lnTo>
                <a:lnTo>
                  <a:pt x="5928176" y="236860"/>
                </a:lnTo>
                <a:lnTo>
                  <a:pt x="5939836" y="233133"/>
                </a:lnTo>
                <a:lnTo>
                  <a:pt x="5954115" y="231902"/>
                </a:lnTo>
                <a:lnTo>
                  <a:pt x="5960719" y="231902"/>
                </a:lnTo>
                <a:lnTo>
                  <a:pt x="5967323" y="232410"/>
                </a:lnTo>
                <a:lnTo>
                  <a:pt x="5973927" y="233425"/>
                </a:lnTo>
                <a:lnTo>
                  <a:pt x="5980531" y="234315"/>
                </a:lnTo>
                <a:lnTo>
                  <a:pt x="5986246" y="235458"/>
                </a:lnTo>
                <a:lnTo>
                  <a:pt x="5991326" y="236600"/>
                </a:lnTo>
                <a:lnTo>
                  <a:pt x="5991326" y="269621"/>
                </a:lnTo>
                <a:lnTo>
                  <a:pt x="5989040" y="272161"/>
                </a:lnTo>
                <a:lnTo>
                  <a:pt x="5986373" y="274828"/>
                </a:lnTo>
                <a:lnTo>
                  <a:pt x="5983198" y="277495"/>
                </a:lnTo>
                <a:lnTo>
                  <a:pt x="5980023" y="280162"/>
                </a:lnTo>
                <a:lnTo>
                  <a:pt x="5976340" y="282575"/>
                </a:lnTo>
                <a:lnTo>
                  <a:pt x="5972403" y="284734"/>
                </a:lnTo>
                <a:lnTo>
                  <a:pt x="5968339" y="286893"/>
                </a:lnTo>
                <a:lnTo>
                  <a:pt x="5963894" y="288671"/>
                </a:lnTo>
                <a:lnTo>
                  <a:pt x="5959195" y="290068"/>
                </a:lnTo>
                <a:lnTo>
                  <a:pt x="5954369" y="291465"/>
                </a:lnTo>
                <a:lnTo>
                  <a:pt x="5949416" y="292227"/>
                </a:lnTo>
                <a:lnTo>
                  <a:pt x="5939637" y="292227"/>
                </a:lnTo>
                <a:lnTo>
                  <a:pt x="5935573" y="291592"/>
                </a:lnTo>
                <a:lnTo>
                  <a:pt x="5931763" y="290449"/>
                </a:lnTo>
                <a:lnTo>
                  <a:pt x="5927826" y="289179"/>
                </a:lnTo>
                <a:lnTo>
                  <a:pt x="5930620" y="334391"/>
                </a:lnTo>
                <a:lnTo>
                  <a:pt x="5938240" y="334391"/>
                </a:lnTo>
                <a:lnTo>
                  <a:pt x="5945225" y="333502"/>
                </a:lnTo>
                <a:lnTo>
                  <a:pt x="5951829" y="331724"/>
                </a:lnTo>
                <a:lnTo>
                  <a:pt x="5958433" y="329946"/>
                </a:lnTo>
                <a:lnTo>
                  <a:pt x="5964275" y="327533"/>
                </a:lnTo>
                <a:lnTo>
                  <a:pt x="5969736" y="324612"/>
                </a:lnTo>
                <a:lnTo>
                  <a:pt x="5975070" y="321818"/>
                </a:lnTo>
                <a:lnTo>
                  <a:pt x="5979769" y="318643"/>
                </a:lnTo>
                <a:lnTo>
                  <a:pt x="5983960" y="315468"/>
                </a:lnTo>
                <a:lnTo>
                  <a:pt x="5988151" y="312166"/>
                </a:lnTo>
                <a:lnTo>
                  <a:pt x="5991707" y="308991"/>
                </a:lnTo>
                <a:lnTo>
                  <a:pt x="5994628" y="305816"/>
                </a:lnTo>
                <a:lnTo>
                  <a:pt x="5995517" y="305816"/>
                </a:lnTo>
                <a:lnTo>
                  <a:pt x="5997803" y="328803"/>
                </a:lnTo>
                <a:lnTo>
                  <a:pt x="6045555" y="328803"/>
                </a:lnTo>
                <a:lnTo>
                  <a:pt x="6045498" y="326994"/>
                </a:lnTo>
                <a:lnTo>
                  <a:pt x="6045126" y="314916"/>
                </a:lnTo>
                <a:lnTo>
                  <a:pt x="6044666" y="301371"/>
                </a:lnTo>
                <a:lnTo>
                  <a:pt x="6044466" y="291208"/>
                </a:lnTo>
                <a:lnTo>
                  <a:pt x="6044330" y="278570"/>
                </a:lnTo>
                <a:lnTo>
                  <a:pt x="6044285" y="183007"/>
                </a:lnTo>
                <a:close/>
              </a:path>
              <a:path w="7605115" h="334391">
                <a:moveTo>
                  <a:pt x="5930620" y="334391"/>
                </a:moveTo>
                <a:lnTo>
                  <a:pt x="5927826" y="289179"/>
                </a:lnTo>
                <a:lnTo>
                  <a:pt x="5924524" y="287400"/>
                </a:lnTo>
                <a:lnTo>
                  <a:pt x="5921603" y="284988"/>
                </a:lnTo>
                <a:lnTo>
                  <a:pt x="5918682" y="282702"/>
                </a:lnTo>
                <a:lnTo>
                  <a:pt x="5917582" y="333466"/>
                </a:lnTo>
                <a:lnTo>
                  <a:pt x="5930620" y="334391"/>
                </a:lnTo>
                <a:close/>
              </a:path>
              <a:path w="7605115" h="334391">
                <a:moveTo>
                  <a:pt x="3911320" y="334391"/>
                </a:moveTo>
                <a:lnTo>
                  <a:pt x="3908526" y="289179"/>
                </a:lnTo>
                <a:lnTo>
                  <a:pt x="3905224" y="287400"/>
                </a:lnTo>
                <a:lnTo>
                  <a:pt x="3902303" y="284988"/>
                </a:lnTo>
                <a:lnTo>
                  <a:pt x="3899382" y="282702"/>
                </a:lnTo>
                <a:lnTo>
                  <a:pt x="3898282" y="333466"/>
                </a:lnTo>
                <a:lnTo>
                  <a:pt x="3911320" y="334391"/>
                </a:lnTo>
                <a:close/>
              </a:path>
              <a:path w="7605115" h="334391">
                <a:moveTo>
                  <a:pt x="2705836" y="334391"/>
                </a:moveTo>
                <a:lnTo>
                  <a:pt x="2703042" y="289179"/>
                </a:lnTo>
                <a:lnTo>
                  <a:pt x="2699740" y="287400"/>
                </a:lnTo>
                <a:lnTo>
                  <a:pt x="2696819" y="284988"/>
                </a:lnTo>
                <a:lnTo>
                  <a:pt x="2693898" y="282702"/>
                </a:lnTo>
                <a:lnTo>
                  <a:pt x="2692798" y="333466"/>
                </a:lnTo>
                <a:lnTo>
                  <a:pt x="2705836" y="334391"/>
                </a:lnTo>
                <a:close/>
              </a:path>
              <a:path w="7605115" h="334391">
                <a:moveTo>
                  <a:pt x="1678660" y="334391"/>
                </a:moveTo>
                <a:lnTo>
                  <a:pt x="1675866" y="289179"/>
                </a:lnTo>
                <a:lnTo>
                  <a:pt x="1672564" y="287400"/>
                </a:lnTo>
                <a:lnTo>
                  <a:pt x="1669643" y="284988"/>
                </a:lnTo>
                <a:lnTo>
                  <a:pt x="1666722" y="282702"/>
                </a:lnTo>
                <a:lnTo>
                  <a:pt x="1665622" y="333466"/>
                </a:lnTo>
                <a:lnTo>
                  <a:pt x="1678660" y="334391"/>
                </a:lnTo>
                <a:close/>
              </a:path>
              <a:path w="7605115" h="334391">
                <a:moveTo>
                  <a:pt x="738339" y="334391"/>
                </a:moveTo>
                <a:lnTo>
                  <a:pt x="735596" y="289179"/>
                </a:lnTo>
                <a:lnTo>
                  <a:pt x="732205" y="287400"/>
                </a:lnTo>
                <a:lnTo>
                  <a:pt x="729310" y="284988"/>
                </a:lnTo>
                <a:lnTo>
                  <a:pt x="726401" y="282702"/>
                </a:lnTo>
                <a:lnTo>
                  <a:pt x="725323" y="333464"/>
                </a:lnTo>
                <a:lnTo>
                  <a:pt x="738339" y="334391"/>
                </a:lnTo>
                <a:close/>
              </a:path>
              <a:path w="7605115" h="334391">
                <a:moveTo>
                  <a:pt x="3535273" y="311277"/>
                </a:moveTo>
                <a:lnTo>
                  <a:pt x="3538575" y="314452"/>
                </a:lnTo>
                <a:lnTo>
                  <a:pt x="3542004" y="317754"/>
                </a:lnTo>
                <a:lnTo>
                  <a:pt x="3546068" y="320929"/>
                </a:lnTo>
                <a:lnTo>
                  <a:pt x="3542639" y="277622"/>
                </a:lnTo>
                <a:lnTo>
                  <a:pt x="3539591" y="274955"/>
                </a:lnTo>
                <a:lnTo>
                  <a:pt x="3535273" y="311277"/>
                </a:lnTo>
                <a:close/>
              </a:path>
              <a:path w="7605115" h="334391">
                <a:moveTo>
                  <a:pt x="2007538" y="283226"/>
                </a:moveTo>
                <a:lnTo>
                  <a:pt x="1998700" y="273685"/>
                </a:lnTo>
                <a:lnTo>
                  <a:pt x="1997893" y="272494"/>
                </a:lnTo>
                <a:lnTo>
                  <a:pt x="1992674" y="262574"/>
                </a:lnTo>
                <a:lnTo>
                  <a:pt x="1988959" y="250970"/>
                </a:lnTo>
                <a:lnTo>
                  <a:pt x="1997133" y="331006"/>
                </a:lnTo>
                <a:lnTo>
                  <a:pt x="2009564" y="333551"/>
                </a:lnTo>
                <a:lnTo>
                  <a:pt x="2022449" y="334391"/>
                </a:lnTo>
                <a:lnTo>
                  <a:pt x="2029815" y="334391"/>
                </a:lnTo>
                <a:lnTo>
                  <a:pt x="2036800" y="333629"/>
                </a:lnTo>
                <a:lnTo>
                  <a:pt x="2031900" y="292084"/>
                </a:lnTo>
                <a:lnTo>
                  <a:pt x="2018604" y="289366"/>
                </a:lnTo>
                <a:lnTo>
                  <a:pt x="2007538" y="283226"/>
                </a:lnTo>
                <a:close/>
              </a:path>
              <a:path w="7605115" h="334391">
                <a:moveTo>
                  <a:pt x="1931390" y="225044"/>
                </a:moveTo>
                <a:lnTo>
                  <a:pt x="1931835" y="238409"/>
                </a:lnTo>
                <a:lnTo>
                  <a:pt x="1933253" y="251452"/>
                </a:lnTo>
                <a:lnTo>
                  <a:pt x="1935644" y="263545"/>
                </a:lnTo>
                <a:lnTo>
                  <a:pt x="1939010" y="274700"/>
                </a:lnTo>
                <a:lnTo>
                  <a:pt x="1945335" y="288907"/>
                </a:lnTo>
                <a:lnTo>
                  <a:pt x="1951957" y="299684"/>
                </a:lnTo>
                <a:lnTo>
                  <a:pt x="1959584" y="308863"/>
                </a:lnTo>
                <a:lnTo>
                  <a:pt x="1966814" y="315436"/>
                </a:lnTo>
                <a:lnTo>
                  <a:pt x="1977300" y="322691"/>
                </a:lnTo>
                <a:lnTo>
                  <a:pt x="1988667" y="328168"/>
                </a:lnTo>
                <a:lnTo>
                  <a:pt x="1997133" y="331006"/>
                </a:lnTo>
                <a:lnTo>
                  <a:pt x="1988959" y="250970"/>
                </a:lnTo>
                <a:lnTo>
                  <a:pt x="1986738" y="237695"/>
                </a:lnTo>
                <a:lnTo>
                  <a:pt x="1986000" y="222758"/>
                </a:lnTo>
                <a:lnTo>
                  <a:pt x="1986472" y="209922"/>
                </a:lnTo>
                <a:lnTo>
                  <a:pt x="1988152" y="197249"/>
                </a:lnTo>
                <a:lnTo>
                  <a:pt x="1991080" y="186436"/>
                </a:lnTo>
                <a:lnTo>
                  <a:pt x="1996729" y="173608"/>
                </a:lnTo>
                <a:lnTo>
                  <a:pt x="2003526" y="164084"/>
                </a:lnTo>
                <a:lnTo>
                  <a:pt x="2008606" y="158750"/>
                </a:lnTo>
                <a:lnTo>
                  <a:pt x="2014067" y="154940"/>
                </a:lnTo>
                <a:lnTo>
                  <a:pt x="2020036" y="152654"/>
                </a:lnTo>
                <a:lnTo>
                  <a:pt x="2026132" y="150495"/>
                </a:lnTo>
                <a:lnTo>
                  <a:pt x="2031847" y="149352"/>
                </a:lnTo>
                <a:lnTo>
                  <a:pt x="2046071" y="149352"/>
                </a:lnTo>
                <a:lnTo>
                  <a:pt x="2054199" y="151003"/>
                </a:lnTo>
                <a:lnTo>
                  <a:pt x="2061946" y="154305"/>
                </a:lnTo>
                <a:lnTo>
                  <a:pt x="2069693" y="157734"/>
                </a:lnTo>
                <a:lnTo>
                  <a:pt x="2076678" y="161925"/>
                </a:lnTo>
                <a:lnTo>
                  <a:pt x="2082901" y="167005"/>
                </a:lnTo>
                <a:lnTo>
                  <a:pt x="2082901" y="269621"/>
                </a:lnTo>
                <a:lnTo>
                  <a:pt x="2080742" y="272161"/>
                </a:lnTo>
                <a:lnTo>
                  <a:pt x="2077948" y="274828"/>
                </a:lnTo>
                <a:lnTo>
                  <a:pt x="2074773" y="277495"/>
                </a:lnTo>
                <a:lnTo>
                  <a:pt x="2071598" y="280162"/>
                </a:lnTo>
                <a:lnTo>
                  <a:pt x="2067915" y="282575"/>
                </a:lnTo>
                <a:lnTo>
                  <a:pt x="2063724" y="284861"/>
                </a:lnTo>
                <a:lnTo>
                  <a:pt x="2059533" y="287020"/>
                </a:lnTo>
                <a:lnTo>
                  <a:pt x="2055088" y="288798"/>
                </a:lnTo>
                <a:lnTo>
                  <a:pt x="2050389" y="290195"/>
                </a:lnTo>
                <a:lnTo>
                  <a:pt x="2045817" y="291465"/>
                </a:lnTo>
                <a:lnTo>
                  <a:pt x="2040864" y="292227"/>
                </a:lnTo>
                <a:lnTo>
                  <a:pt x="2035657" y="292227"/>
                </a:lnTo>
                <a:lnTo>
                  <a:pt x="2031900" y="292084"/>
                </a:lnTo>
                <a:lnTo>
                  <a:pt x="2036800" y="333629"/>
                </a:lnTo>
                <a:lnTo>
                  <a:pt x="2043023" y="332105"/>
                </a:lnTo>
                <a:lnTo>
                  <a:pt x="2049373" y="330708"/>
                </a:lnTo>
                <a:lnTo>
                  <a:pt x="2055215" y="328675"/>
                </a:lnTo>
                <a:lnTo>
                  <a:pt x="2060549" y="326009"/>
                </a:lnTo>
                <a:lnTo>
                  <a:pt x="2065756" y="323469"/>
                </a:lnTo>
                <a:lnTo>
                  <a:pt x="2070582" y="320294"/>
                </a:lnTo>
                <a:lnTo>
                  <a:pt x="2075027" y="316738"/>
                </a:lnTo>
                <a:lnTo>
                  <a:pt x="2079345" y="313182"/>
                </a:lnTo>
                <a:lnTo>
                  <a:pt x="2083155" y="309499"/>
                </a:lnTo>
                <a:lnTo>
                  <a:pt x="2086330" y="305816"/>
                </a:lnTo>
                <a:lnTo>
                  <a:pt x="2087219" y="305816"/>
                </a:lnTo>
                <a:lnTo>
                  <a:pt x="2089378" y="328803"/>
                </a:lnTo>
                <a:lnTo>
                  <a:pt x="2137130" y="328803"/>
                </a:lnTo>
                <a:lnTo>
                  <a:pt x="2137073" y="326994"/>
                </a:lnTo>
                <a:lnTo>
                  <a:pt x="2136701" y="314916"/>
                </a:lnTo>
                <a:lnTo>
                  <a:pt x="2136241" y="301371"/>
                </a:lnTo>
                <a:lnTo>
                  <a:pt x="2136041" y="291208"/>
                </a:lnTo>
                <a:lnTo>
                  <a:pt x="2135905" y="278570"/>
                </a:lnTo>
                <a:lnTo>
                  <a:pt x="2135860" y="5587"/>
                </a:lnTo>
                <a:lnTo>
                  <a:pt x="2082901" y="5587"/>
                </a:lnTo>
                <a:lnTo>
                  <a:pt x="2082901" y="107823"/>
                </a:lnTo>
                <a:lnTo>
                  <a:pt x="2083028" y="113284"/>
                </a:lnTo>
                <a:lnTo>
                  <a:pt x="2083282" y="122936"/>
                </a:lnTo>
                <a:lnTo>
                  <a:pt x="2083409" y="125857"/>
                </a:lnTo>
                <a:lnTo>
                  <a:pt x="2082901" y="125857"/>
                </a:lnTo>
                <a:lnTo>
                  <a:pt x="2079472" y="123444"/>
                </a:lnTo>
                <a:lnTo>
                  <a:pt x="2075789" y="121158"/>
                </a:lnTo>
                <a:lnTo>
                  <a:pt x="2071725" y="118999"/>
                </a:lnTo>
                <a:lnTo>
                  <a:pt x="2067788" y="116712"/>
                </a:lnTo>
                <a:lnTo>
                  <a:pt x="2063470" y="114681"/>
                </a:lnTo>
                <a:lnTo>
                  <a:pt x="2058771" y="112903"/>
                </a:lnTo>
                <a:lnTo>
                  <a:pt x="2054199" y="111125"/>
                </a:lnTo>
                <a:lnTo>
                  <a:pt x="2049246" y="109728"/>
                </a:lnTo>
                <a:lnTo>
                  <a:pt x="2044039" y="108712"/>
                </a:lnTo>
                <a:lnTo>
                  <a:pt x="2038832" y="107696"/>
                </a:lnTo>
                <a:lnTo>
                  <a:pt x="2033371" y="107061"/>
                </a:lnTo>
                <a:lnTo>
                  <a:pt x="2027529" y="107061"/>
                </a:lnTo>
                <a:lnTo>
                  <a:pt x="2015961" y="107802"/>
                </a:lnTo>
                <a:lnTo>
                  <a:pt x="2003513" y="110308"/>
                </a:lnTo>
                <a:lnTo>
                  <a:pt x="1991334" y="114554"/>
                </a:lnTo>
                <a:lnTo>
                  <a:pt x="1980114" y="120497"/>
                </a:lnTo>
                <a:lnTo>
                  <a:pt x="1969874" y="128002"/>
                </a:lnTo>
                <a:lnTo>
                  <a:pt x="1960473" y="137160"/>
                </a:lnTo>
                <a:lnTo>
                  <a:pt x="1957521" y="140614"/>
                </a:lnTo>
                <a:lnTo>
                  <a:pt x="1950391" y="150631"/>
                </a:lnTo>
                <a:lnTo>
                  <a:pt x="1944263" y="161889"/>
                </a:lnTo>
                <a:lnTo>
                  <a:pt x="1939137" y="174371"/>
                </a:lnTo>
                <a:lnTo>
                  <a:pt x="1935652" y="186218"/>
                </a:lnTo>
                <a:lnTo>
                  <a:pt x="1933276" y="198411"/>
                </a:lnTo>
                <a:lnTo>
                  <a:pt x="1931860" y="211353"/>
                </a:lnTo>
                <a:lnTo>
                  <a:pt x="1931390" y="225044"/>
                </a:lnTo>
                <a:close/>
              </a:path>
              <a:path w="7605115" h="334391">
                <a:moveTo>
                  <a:pt x="6424396" y="112522"/>
                </a:moveTo>
                <a:lnTo>
                  <a:pt x="6424396" y="328803"/>
                </a:lnTo>
                <a:lnTo>
                  <a:pt x="6477355" y="328803"/>
                </a:lnTo>
                <a:lnTo>
                  <a:pt x="6477355" y="112522"/>
                </a:lnTo>
                <a:lnTo>
                  <a:pt x="6424396" y="112522"/>
                </a:lnTo>
                <a:close/>
              </a:path>
              <a:path w="7605115" h="334391">
                <a:moveTo>
                  <a:pt x="4286224" y="112522"/>
                </a:moveTo>
                <a:lnTo>
                  <a:pt x="4286224" y="328803"/>
                </a:lnTo>
                <a:lnTo>
                  <a:pt x="4339183" y="328803"/>
                </a:lnTo>
                <a:lnTo>
                  <a:pt x="4339183" y="112522"/>
                </a:lnTo>
                <a:lnTo>
                  <a:pt x="4286224" y="112522"/>
                </a:lnTo>
                <a:close/>
              </a:path>
              <a:path w="7605115" h="334391">
                <a:moveTo>
                  <a:pt x="1302232" y="112522"/>
                </a:moveTo>
                <a:lnTo>
                  <a:pt x="1302232" y="328803"/>
                </a:lnTo>
                <a:lnTo>
                  <a:pt x="1355191" y="328803"/>
                </a:lnTo>
                <a:lnTo>
                  <a:pt x="1355191" y="112522"/>
                </a:lnTo>
                <a:lnTo>
                  <a:pt x="1302232" y="112522"/>
                </a:lnTo>
                <a:close/>
              </a:path>
              <a:path w="7605115" h="334391">
                <a:moveTo>
                  <a:pt x="310121" y="112522"/>
                </a:moveTo>
                <a:lnTo>
                  <a:pt x="310121" y="328803"/>
                </a:lnTo>
                <a:lnTo>
                  <a:pt x="363029" y="328803"/>
                </a:lnTo>
                <a:lnTo>
                  <a:pt x="363029" y="112522"/>
                </a:lnTo>
                <a:lnTo>
                  <a:pt x="310121" y="112522"/>
                </a:lnTo>
                <a:close/>
              </a:path>
              <a:path w="7605115" h="334391">
                <a:moveTo>
                  <a:pt x="7471500" y="114840"/>
                </a:moveTo>
                <a:lnTo>
                  <a:pt x="7460126" y="120422"/>
                </a:lnTo>
                <a:lnTo>
                  <a:pt x="7465034" y="195072"/>
                </a:lnTo>
                <a:lnTo>
                  <a:pt x="7465796" y="188722"/>
                </a:lnTo>
                <a:lnTo>
                  <a:pt x="7467320" y="182625"/>
                </a:lnTo>
                <a:lnTo>
                  <a:pt x="7471500" y="114840"/>
                </a:lnTo>
                <a:close/>
              </a:path>
              <a:path w="7605115" h="334391">
                <a:moveTo>
                  <a:pt x="7604685" y="203825"/>
                </a:moveTo>
                <a:lnTo>
                  <a:pt x="7603348" y="190754"/>
                </a:lnTo>
                <a:lnTo>
                  <a:pt x="7601117" y="178650"/>
                </a:lnTo>
                <a:lnTo>
                  <a:pt x="7598003" y="167512"/>
                </a:lnTo>
                <a:lnTo>
                  <a:pt x="7592204" y="153271"/>
                </a:lnTo>
                <a:lnTo>
                  <a:pt x="7585858" y="142356"/>
                </a:lnTo>
                <a:lnTo>
                  <a:pt x="7578318" y="132969"/>
                </a:lnTo>
                <a:lnTo>
                  <a:pt x="7570689" y="125881"/>
                </a:lnTo>
                <a:lnTo>
                  <a:pt x="7560191" y="118760"/>
                </a:lnTo>
                <a:lnTo>
                  <a:pt x="7548473" y="113411"/>
                </a:lnTo>
                <a:lnTo>
                  <a:pt x="7536397" y="109861"/>
                </a:lnTo>
                <a:lnTo>
                  <a:pt x="7523874" y="107765"/>
                </a:lnTo>
                <a:lnTo>
                  <a:pt x="7510627" y="107061"/>
                </a:lnTo>
                <a:lnTo>
                  <a:pt x="7509914" y="107063"/>
                </a:lnTo>
                <a:lnTo>
                  <a:pt x="7497207" y="107959"/>
                </a:lnTo>
                <a:lnTo>
                  <a:pt x="7484745" y="110432"/>
                </a:lnTo>
                <a:lnTo>
                  <a:pt x="7472527" y="114427"/>
                </a:lnTo>
                <a:lnTo>
                  <a:pt x="7467320" y="182625"/>
                </a:lnTo>
                <a:lnTo>
                  <a:pt x="7469606" y="177037"/>
                </a:lnTo>
                <a:lnTo>
                  <a:pt x="7471765" y="171323"/>
                </a:lnTo>
                <a:lnTo>
                  <a:pt x="7474813" y="166370"/>
                </a:lnTo>
                <a:lnTo>
                  <a:pt x="7478623" y="162179"/>
                </a:lnTo>
                <a:lnTo>
                  <a:pt x="7482433" y="157861"/>
                </a:lnTo>
                <a:lnTo>
                  <a:pt x="7486878" y="154559"/>
                </a:lnTo>
                <a:lnTo>
                  <a:pt x="7492085" y="152146"/>
                </a:lnTo>
                <a:lnTo>
                  <a:pt x="7497292" y="149606"/>
                </a:lnTo>
                <a:lnTo>
                  <a:pt x="7503261" y="148462"/>
                </a:lnTo>
                <a:lnTo>
                  <a:pt x="7516596" y="148462"/>
                </a:lnTo>
                <a:lnTo>
                  <a:pt x="7522438" y="149606"/>
                </a:lnTo>
                <a:lnTo>
                  <a:pt x="7527518" y="152146"/>
                </a:lnTo>
                <a:lnTo>
                  <a:pt x="7532471" y="154559"/>
                </a:lnTo>
                <a:lnTo>
                  <a:pt x="7536662" y="157861"/>
                </a:lnTo>
                <a:lnTo>
                  <a:pt x="7539964" y="162179"/>
                </a:lnTo>
                <a:lnTo>
                  <a:pt x="7543266" y="166370"/>
                </a:lnTo>
                <a:lnTo>
                  <a:pt x="7545806" y="171323"/>
                </a:lnTo>
                <a:lnTo>
                  <a:pt x="7547584" y="177037"/>
                </a:lnTo>
                <a:lnTo>
                  <a:pt x="7549235" y="182625"/>
                </a:lnTo>
                <a:lnTo>
                  <a:pt x="7550124" y="188722"/>
                </a:lnTo>
                <a:lnTo>
                  <a:pt x="7550124" y="195072"/>
                </a:lnTo>
                <a:lnTo>
                  <a:pt x="7465034" y="195072"/>
                </a:lnTo>
                <a:lnTo>
                  <a:pt x="7460126" y="120422"/>
                </a:lnTo>
                <a:lnTo>
                  <a:pt x="7449580" y="127523"/>
                </a:lnTo>
                <a:lnTo>
                  <a:pt x="7439888" y="136144"/>
                </a:lnTo>
                <a:lnTo>
                  <a:pt x="7429106" y="149336"/>
                </a:lnTo>
                <a:lnTo>
                  <a:pt x="7422572" y="160367"/>
                </a:lnTo>
                <a:lnTo>
                  <a:pt x="7417028" y="172720"/>
                </a:lnTo>
                <a:lnTo>
                  <a:pt x="7413105" y="185235"/>
                </a:lnTo>
                <a:lnTo>
                  <a:pt x="7410628" y="197403"/>
                </a:lnTo>
                <a:lnTo>
                  <a:pt x="7409142" y="210426"/>
                </a:lnTo>
                <a:lnTo>
                  <a:pt x="7408646" y="224282"/>
                </a:lnTo>
                <a:lnTo>
                  <a:pt x="7408649" y="225342"/>
                </a:lnTo>
                <a:lnTo>
                  <a:pt x="7409258" y="239423"/>
                </a:lnTo>
                <a:lnTo>
                  <a:pt x="7410949" y="252435"/>
                </a:lnTo>
                <a:lnTo>
                  <a:pt x="7413743" y="264368"/>
                </a:lnTo>
                <a:lnTo>
                  <a:pt x="7417663" y="275209"/>
                </a:lnTo>
                <a:lnTo>
                  <a:pt x="7425743" y="290561"/>
                </a:lnTo>
                <a:lnTo>
                  <a:pt x="7433302" y="300688"/>
                </a:lnTo>
                <a:lnTo>
                  <a:pt x="7442047" y="309372"/>
                </a:lnTo>
                <a:lnTo>
                  <a:pt x="7454443" y="318260"/>
                </a:lnTo>
                <a:lnTo>
                  <a:pt x="7465788" y="324042"/>
                </a:lnTo>
                <a:lnTo>
                  <a:pt x="7478115" y="328422"/>
                </a:lnTo>
                <a:lnTo>
                  <a:pt x="7496083" y="332392"/>
                </a:lnTo>
                <a:lnTo>
                  <a:pt x="7508740" y="333888"/>
                </a:lnTo>
                <a:lnTo>
                  <a:pt x="7521803" y="334391"/>
                </a:lnTo>
                <a:lnTo>
                  <a:pt x="7527976" y="334313"/>
                </a:lnTo>
                <a:lnTo>
                  <a:pt x="7540821" y="333645"/>
                </a:lnTo>
                <a:lnTo>
                  <a:pt x="7553422" y="332311"/>
                </a:lnTo>
                <a:lnTo>
                  <a:pt x="7565745" y="330327"/>
                </a:lnTo>
                <a:lnTo>
                  <a:pt x="7574557" y="328542"/>
                </a:lnTo>
                <a:lnTo>
                  <a:pt x="7587554" y="325301"/>
                </a:lnTo>
                <a:lnTo>
                  <a:pt x="7597241" y="321945"/>
                </a:lnTo>
                <a:lnTo>
                  <a:pt x="7597241" y="279654"/>
                </a:lnTo>
                <a:lnTo>
                  <a:pt x="7587803" y="282687"/>
                </a:lnTo>
                <a:lnTo>
                  <a:pt x="7575518" y="286015"/>
                </a:lnTo>
                <a:lnTo>
                  <a:pt x="7563332" y="288671"/>
                </a:lnTo>
                <a:lnTo>
                  <a:pt x="7556258" y="289831"/>
                </a:lnTo>
                <a:lnTo>
                  <a:pt x="7543529" y="291247"/>
                </a:lnTo>
                <a:lnTo>
                  <a:pt x="7531201" y="291719"/>
                </a:lnTo>
                <a:lnTo>
                  <a:pt x="7530198" y="291715"/>
                </a:lnTo>
                <a:lnTo>
                  <a:pt x="7517130" y="290901"/>
                </a:lnTo>
                <a:lnTo>
                  <a:pt x="7505039" y="288671"/>
                </a:lnTo>
                <a:lnTo>
                  <a:pt x="7497038" y="286766"/>
                </a:lnTo>
                <a:lnTo>
                  <a:pt x="7489926" y="283463"/>
                </a:lnTo>
                <a:lnTo>
                  <a:pt x="7483957" y="279146"/>
                </a:lnTo>
                <a:lnTo>
                  <a:pt x="7477861" y="274700"/>
                </a:lnTo>
                <a:lnTo>
                  <a:pt x="7473035" y="268986"/>
                </a:lnTo>
                <a:lnTo>
                  <a:pt x="7469352" y="262000"/>
                </a:lnTo>
                <a:lnTo>
                  <a:pt x="7464705" y="249725"/>
                </a:lnTo>
                <a:lnTo>
                  <a:pt x="7462621" y="236347"/>
                </a:lnTo>
                <a:lnTo>
                  <a:pt x="7604353" y="236347"/>
                </a:lnTo>
                <a:lnTo>
                  <a:pt x="7604734" y="231140"/>
                </a:lnTo>
                <a:lnTo>
                  <a:pt x="7604861" y="224790"/>
                </a:lnTo>
                <a:lnTo>
                  <a:pt x="7605115" y="217424"/>
                </a:lnTo>
                <a:lnTo>
                  <a:pt x="7604685" y="203825"/>
                </a:lnTo>
                <a:close/>
              </a:path>
              <a:path w="7605115" h="334391">
                <a:moveTo>
                  <a:pt x="7216368" y="177673"/>
                </a:moveTo>
                <a:lnTo>
                  <a:pt x="7216368" y="187452"/>
                </a:lnTo>
                <a:lnTo>
                  <a:pt x="7218019" y="195834"/>
                </a:lnTo>
                <a:lnTo>
                  <a:pt x="7221194" y="202565"/>
                </a:lnTo>
                <a:lnTo>
                  <a:pt x="7224369" y="209296"/>
                </a:lnTo>
                <a:lnTo>
                  <a:pt x="7228687" y="215011"/>
                </a:lnTo>
                <a:lnTo>
                  <a:pt x="7234148" y="219456"/>
                </a:lnTo>
                <a:lnTo>
                  <a:pt x="7239609" y="223900"/>
                </a:lnTo>
                <a:lnTo>
                  <a:pt x="7245832" y="227457"/>
                </a:lnTo>
                <a:lnTo>
                  <a:pt x="7252944" y="230250"/>
                </a:lnTo>
                <a:lnTo>
                  <a:pt x="7260183" y="233045"/>
                </a:lnTo>
                <a:lnTo>
                  <a:pt x="7267549" y="235458"/>
                </a:lnTo>
                <a:lnTo>
                  <a:pt x="7275296" y="237490"/>
                </a:lnTo>
                <a:lnTo>
                  <a:pt x="7281392" y="239013"/>
                </a:lnTo>
                <a:lnTo>
                  <a:pt x="7287234" y="240411"/>
                </a:lnTo>
                <a:lnTo>
                  <a:pt x="7292822" y="241935"/>
                </a:lnTo>
                <a:lnTo>
                  <a:pt x="7298410" y="243459"/>
                </a:lnTo>
                <a:lnTo>
                  <a:pt x="7303363" y="245237"/>
                </a:lnTo>
                <a:lnTo>
                  <a:pt x="7307681" y="247269"/>
                </a:lnTo>
                <a:lnTo>
                  <a:pt x="7311999" y="249174"/>
                </a:lnTo>
                <a:lnTo>
                  <a:pt x="7315428" y="251713"/>
                </a:lnTo>
                <a:lnTo>
                  <a:pt x="7318095" y="254635"/>
                </a:lnTo>
                <a:lnTo>
                  <a:pt x="7320635" y="257683"/>
                </a:lnTo>
                <a:lnTo>
                  <a:pt x="7322032" y="261493"/>
                </a:lnTo>
                <a:lnTo>
                  <a:pt x="7322032" y="270510"/>
                </a:lnTo>
                <a:lnTo>
                  <a:pt x="7320762" y="274320"/>
                </a:lnTo>
                <a:lnTo>
                  <a:pt x="7318349" y="277622"/>
                </a:lnTo>
                <a:lnTo>
                  <a:pt x="7316063" y="280797"/>
                </a:lnTo>
                <a:lnTo>
                  <a:pt x="7312761" y="283463"/>
                </a:lnTo>
                <a:lnTo>
                  <a:pt x="7308697" y="285496"/>
                </a:lnTo>
                <a:lnTo>
                  <a:pt x="7304633" y="287528"/>
                </a:lnTo>
                <a:lnTo>
                  <a:pt x="7299680" y="289052"/>
                </a:lnTo>
                <a:lnTo>
                  <a:pt x="7294092" y="290068"/>
                </a:lnTo>
                <a:lnTo>
                  <a:pt x="7288377" y="291084"/>
                </a:lnTo>
                <a:lnTo>
                  <a:pt x="7282281" y="291465"/>
                </a:lnTo>
                <a:lnTo>
                  <a:pt x="7273820" y="291451"/>
                </a:lnTo>
                <a:lnTo>
                  <a:pt x="7261502" y="290801"/>
                </a:lnTo>
                <a:lnTo>
                  <a:pt x="7248372" y="289179"/>
                </a:lnTo>
                <a:lnTo>
                  <a:pt x="7241100" y="287839"/>
                </a:lnTo>
                <a:lnTo>
                  <a:pt x="7229005" y="284732"/>
                </a:lnTo>
                <a:lnTo>
                  <a:pt x="7216114" y="280416"/>
                </a:lnTo>
                <a:lnTo>
                  <a:pt x="7216114" y="322961"/>
                </a:lnTo>
                <a:lnTo>
                  <a:pt x="7229757" y="327872"/>
                </a:lnTo>
                <a:lnTo>
                  <a:pt x="7243292" y="331088"/>
                </a:lnTo>
                <a:lnTo>
                  <a:pt x="7254045" y="332824"/>
                </a:lnTo>
                <a:lnTo>
                  <a:pt x="7266656" y="333994"/>
                </a:lnTo>
                <a:lnTo>
                  <a:pt x="7280249" y="334391"/>
                </a:lnTo>
                <a:lnTo>
                  <a:pt x="7280513" y="334390"/>
                </a:lnTo>
                <a:lnTo>
                  <a:pt x="7293877" y="333908"/>
                </a:lnTo>
                <a:lnTo>
                  <a:pt x="7306489" y="332478"/>
                </a:lnTo>
                <a:lnTo>
                  <a:pt x="7318349" y="330073"/>
                </a:lnTo>
                <a:lnTo>
                  <a:pt x="7325628" y="327936"/>
                </a:lnTo>
                <a:lnTo>
                  <a:pt x="7337517" y="323007"/>
                </a:lnTo>
                <a:lnTo>
                  <a:pt x="7347940" y="316611"/>
                </a:lnTo>
                <a:lnTo>
                  <a:pt x="7360351" y="304777"/>
                </a:lnTo>
                <a:lnTo>
                  <a:pt x="7367244" y="294005"/>
                </a:lnTo>
                <a:lnTo>
                  <a:pt x="7370047" y="287627"/>
                </a:lnTo>
                <a:lnTo>
                  <a:pt x="7373191" y="275549"/>
                </a:lnTo>
                <a:lnTo>
                  <a:pt x="7374229" y="262000"/>
                </a:lnTo>
                <a:lnTo>
                  <a:pt x="7374175" y="258818"/>
                </a:lnTo>
                <a:lnTo>
                  <a:pt x="7372508" y="245459"/>
                </a:lnTo>
                <a:lnTo>
                  <a:pt x="7368514" y="234442"/>
                </a:lnTo>
                <a:lnTo>
                  <a:pt x="7364704" y="227203"/>
                </a:lnTo>
                <a:lnTo>
                  <a:pt x="7359878" y="221361"/>
                </a:lnTo>
                <a:lnTo>
                  <a:pt x="7353909" y="216788"/>
                </a:lnTo>
                <a:lnTo>
                  <a:pt x="7347940" y="212344"/>
                </a:lnTo>
                <a:lnTo>
                  <a:pt x="7341209" y="208787"/>
                </a:lnTo>
                <a:lnTo>
                  <a:pt x="7333843" y="206248"/>
                </a:lnTo>
                <a:lnTo>
                  <a:pt x="7326350" y="203708"/>
                </a:lnTo>
                <a:lnTo>
                  <a:pt x="7318984" y="201549"/>
                </a:lnTo>
                <a:lnTo>
                  <a:pt x="7311491" y="199771"/>
                </a:lnTo>
                <a:lnTo>
                  <a:pt x="7306665" y="198628"/>
                </a:lnTo>
                <a:lnTo>
                  <a:pt x="7301839" y="197358"/>
                </a:lnTo>
                <a:lnTo>
                  <a:pt x="7296759" y="196087"/>
                </a:lnTo>
                <a:lnTo>
                  <a:pt x="7291679" y="194818"/>
                </a:lnTo>
                <a:lnTo>
                  <a:pt x="7286853" y="193167"/>
                </a:lnTo>
                <a:lnTo>
                  <a:pt x="7282281" y="191262"/>
                </a:lnTo>
                <a:lnTo>
                  <a:pt x="7277582" y="189357"/>
                </a:lnTo>
                <a:lnTo>
                  <a:pt x="7274026" y="186817"/>
                </a:lnTo>
                <a:lnTo>
                  <a:pt x="7271359" y="183642"/>
                </a:lnTo>
                <a:lnTo>
                  <a:pt x="7268819" y="180594"/>
                </a:lnTo>
                <a:lnTo>
                  <a:pt x="7267549" y="176530"/>
                </a:lnTo>
                <a:lnTo>
                  <a:pt x="7267549" y="168783"/>
                </a:lnTo>
                <a:lnTo>
                  <a:pt x="7268057" y="166116"/>
                </a:lnTo>
                <a:lnTo>
                  <a:pt x="7269327" y="163449"/>
                </a:lnTo>
                <a:lnTo>
                  <a:pt x="7272375" y="158623"/>
                </a:lnTo>
                <a:lnTo>
                  <a:pt x="7275042" y="156591"/>
                </a:lnTo>
                <a:lnTo>
                  <a:pt x="7277836" y="154559"/>
                </a:lnTo>
                <a:lnTo>
                  <a:pt x="7281265" y="152908"/>
                </a:lnTo>
                <a:lnTo>
                  <a:pt x="7285583" y="151765"/>
                </a:lnTo>
                <a:lnTo>
                  <a:pt x="7289901" y="150622"/>
                </a:lnTo>
                <a:lnTo>
                  <a:pt x="7295235" y="149987"/>
                </a:lnTo>
                <a:lnTo>
                  <a:pt x="7306411" y="149987"/>
                </a:lnTo>
                <a:lnTo>
                  <a:pt x="7311618" y="150368"/>
                </a:lnTo>
                <a:lnTo>
                  <a:pt x="7317079" y="151003"/>
                </a:lnTo>
                <a:lnTo>
                  <a:pt x="7322540" y="151637"/>
                </a:lnTo>
                <a:lnTo>
                  <a:pt x="7328128" y="152527"/>
                </a:lnTo>
                <a:lnTo>
                  <a:pt x="7333716" y="153543"/>
                </a:lnTo>
                <a:lnTo>
                  <a:pt x="7339304" y="154559"/>
                </a:lnTo>
                <a:lnTo>
                  <a:pt x="7344765" y="155829"/>
                </a:lnTo>
                <a:lnTo>
                  <a:pt x="7350226" y="157225"/>
                </a:lnTo>
                <a:lnTo>
                  <a:pt x="7355687" y="158623"/>
                </a:lnTo>
                <a:lnTo>
                  <a:pt x="7360767" y="160147"/>
                </a:lnTo>
                <a:lnTo>
                  <a:pt x="7365720" y="161798"/>
                </a:lnTo>
                <a:lnTo>
                  <a:pt x="7365720" y="118745"/>
                </a:lnTo>
                <a:lnTo>
                  <a:pt x="7359347" y="116567"/>
                </a:lnTo>
                <a:lnTo>
                  <a:pt x="7347319" y="113176"/>
                </a:lnTo>
                <a:lnTo>
                  <a:pt x="7334224" y="110362"/>
                </a:lnTo>
                <a:lnTo>
                  <a:pt x="7322858" y="108606"/>
                </a:lnTo>
                <a:lnTo>
                  <a:pt x="7310215" y="107452"/>
                </a:lnTo>
                <a:lnTo>
                  <a:pt x="7297013" y="107061"/>
                </a:lnTo>
                <a:lnTo>
                  <a:pt x="7290914" y="107221"/>
                </a:lnTo>
                <a:lnTo>
                  <a:pt x="7278193" y="108621"/>
                </a:lnTo>
                <a:lnTo>
                  <a:pt x="7266025" y="111379"/>
                </a:lnTo>
                <a:lnTo>
                  <a:pt x="7250858" y="117480"/>
                </a:lnTo>
                <a:lnTo>
                  <a:pt x="7240371" y="124333"/>
                </a:lnTo>
                <a:lnTo>
                  <a:pt x="7229632" y="135240"/>
                </a:lnTo>
                <a:lnTo>
                  <a:pt x="7222845" y="146304"/>
                </a:lnTo>
                <a:lnTo>
                  <a:pt x="7220441" y="152022"/>
                </a:lnTo>
                <a:lnTo>
                  <a:pt x="7217386" y="164092"/>
                </a:lnTo>
                <a:lnTo>
                  <a:pt x="7216368" y="177673"/>
                </a:lnTo>
                <a:close/>
              </a:path>
              <a:path w="7605115" h="334391">
                <a:moveTo>
                  <a:pt x="7022820" y="142621"/>
                </a:moveTo>
                <a:lnTo>
                  <a:pt x="7021931" y="142621"/>
                </a:lnTo>
                <a:lnTo>
                  <a:pt x="7016978" y="112522"/>
                </a:lnTo>
                <a:lnTo>
                  <a:pt x="6973290" y="112522"/>
                </a:lnTo>
                <a:lnTo>
                  <a:pt x="6973290" y="328803"/>
                </a:lnTo>
                <a:lnTo>
                  <a:pt x="7026122" y="328803"/>
                </a:lnTo>
                <a:lnTo>
                  <a:pt x="7026122" y="179959"/>
                </a:lnTo>
                <a:lnTo>
                  <a:pt x="7031301" y="173974"/>
                </a:lnTo>
                <a:lnTo>
                  <a:pt x="7040782" y="165409"/>
                </a:lnTo>
                <a:lnTo>
                  <a:pt x="7051268" y="158750"/>
                </a:lnTo>
                <a:lnTo>
                  <a:pt x="7055996" y="156543"/>
                </a:lnTo>
                <a:lnTo>
                  <a:pt x="7068201" y="152769"/>
                </a:lnTo>
                <a:lnTo>
                  <a:pt x="7080859" y="151511"/>
                </a:lnTo>
                <a:lnTo>
                  <a:pt x="7088606" y="151511"/>
                </a:lnTo>
                <a:lnTo>
                  <a:pt x="7095210" y="153035"/>
                </a:lnTo>
                <a:lnTo>
                  <a:pt x="7100544" y="155956"/>
                </a:lnTo>
                <a:lnTo>
                  <a:pt x="7106005" y="159004"/>
                </a:lnTo>
                <a:lnTo>
                  <a:pt x="7110069" y="163957"/>
                </a:lnTo>
                <a:lnTo>
                  <a:pt x="7112736" y="170687"/>
                </a:lnTo>
                <a:lnTo>
                  <a:pt x="7114006" y="173862"/>
                </a:lnTo>
                <a:lnTo>
                  <a:pt x="7114768" y="177546"/>
                </a:lnTo>
                <a:lnTo>
                  <a:pt x="7115149" y="181737"/>
                </a:lnTo>
                <a:lnTo>
                  <a:pt x="7115657" y="185800"/>
                </a:lnTo>
                <a:lnTo>
                  <a:pt x="7115911" y="190881"/>
                </a:lnTo>
                <a:lnTo>
                  <a:pt x="7115911" y="328803"/>
                </a:lnTo>
                <a:lnTo>
                  <a:pt x="7168743" y="328803"/>
                </a:lnTo>
                <a:lnTo>
                  <a:pt x="7168743" y="181229"/>
                </a:lnTo>
                <a:lnTo>
                  <a:pt x="7168489" y="175006"/>
                </a:lnTo>
                <a:lnTo>
                  <a:pt x="7167981" y="169545"/>
                </a:lnTo>
                <a:lnTo>
                  <a:pt x="7167473" y="164084"/>
                </a:lnTo>
                <a:lnTo>
                  <a:pt x="7166457" y="159004"/>
                </a:lnTo>
                <a:lnTo>
                  <a:pt x="7164933" y="154432"/>
                </a:lnTo>
                <a:lnTo>
                  <a:pt x="7162266" y="146177"/>
                </a:lnTo>
                <a:lnTo>
                  <a:pt x="7158583" y="138937"/>
                </a:lnTo>
                <a:lnTo>
                  <a:pt x="7153884" y="132969"/>
                </a:lnTo>
                <a:lnTo>
                  <a:pt x="7149312" y="126873"/>
                </a:lnTo>
                <a:lnTo>
                  <a:pt x="7143851" y="121920"/>
                </a:lnTo>
                <a:lnTo>
                  <a:pt x="7137755" y="118237"/>
                </a:lnTo>
                <a:lnTo>
                  <a:pt x="7131659" y="114427"/>
                </a:lnTo>
                <a:lnTo>
                  <a:pt x="7124928" y="111633"/>
                </a:lnTo>
                <a:lnTo>
                  <a:pt x="7117562" y="109855"/>
                </a:lnTo>
                <a:lnTo>
                  <a:pt x="7110196" y="108077"/>
                </a:lnTo>
                <a:lnTo>
                  <a:pt x="7102576" y="107061"/>
                </a:lnTo>
                <a:lnTo>
                  <a:pt x="7086320" y="107061"/>
                </a:lnTo>
                <a:lnTo>
                  <a:pt x="7078446" y="108077"/>
                </a:lnTo>
                <a:lnTo>
                  <a:pt x="7071080" y="110109"/>
                </a:lnTo>
                <a:lnTo>
                  <a:pt x="7063714" y="112141"/>
                </a:lnTo>
                <a:lnTo>
                  <a:pt x="7056983" y="114808"/>
                </a:lnTo>
                <a:lnTo>
                  <a:pt x="7050887" y="118110"/>
                </a:lnTo>
                <a:lnTo>
                  <a:pt x="7044791" y="121285"/>
                </a:lnTo>
                <a:lnTo>
                  <a:pt x="7039330" y="125095"/>
                </a:lnTo>
                <a:lnTo>
                  <a:pt x="7034631" y="129412"/>
                </a:lnTo>
                <a:lnTo>
                  <a:pt x="7029805" y="133731"/>
                </a:lnTo>
                <a:lnTo>
                  <a:pt x="7025868" y="138175"/>
                </a:lnTo>
                <a:lnTo>
                  <a:pt x="7022820" y="142621"/>
                </a:lnTo>
                <a:close/>
              </a:path>
              <a:path w="7605115" h="334391">
                <a:moveTo>
                  <a:pt x="6790272" y="114840"/>
                </a:moveTo>
                <a:lnTo>
                  <a:pt x="6778898" y="120422"/>
                </a:lnTo>
                <a:lnTo>
                  <a:pt x="6783806" y="195072"/>
                </a:lnTo>
                <a:lnTo>
                  <a:pt x="6784568" y="188722"/>
                </a:lnTo>
                <a:lnTo>
                  <a:pt x="6786092" y="182625"/>
                </a:lnTo>
                <a:lnTo>
                  <a:pt x="6790272" y="114840"/>
                </a:lnTo>
                <a:close/>
              </a:path>
              <a:path w="7605115" h="334391">
                <a:moveTo>
                  <a:pt x="6923457" y="203825"/>
                </a:moveTo>
                <a:lnTo>
                  <a:pt x="6922120" y="190754"/>
                </a:lnTo>
                <a:lnTo>
                  <a:pt x="6919889" y="178650"/>
                </a:lnTo>
                <a:lnTo>
                  <a:pt x="6916775" y="167512"/>
                </a:lnTo>
                <a:lnTo>
                  <a:pt x="6910976" y="153271"/>
                </a:lnTo>
                <a:lnTo>
                  <a:pt x="6904630" y="142356"/>
                </a:lnTo>
                <a:lnTo>
                  <a:pt x="6897090" y="132969"/>
                </a:lnTo>
                <a:lnTo>
                  <a:pt x="6889461" y="125881"/>
                </a:lnTo>
                <a:lnTo>
                  <a:pt x="6878963" y="118760"/>
                </a:lnTo>
                <a:lnTo>
                  <a:pt x="6867245" y="113411"/>
                </a:lnTo>
                <a:lnTo>
                  <a:pt x="6855169" y="109861"/>
                </a:lnTo>
                <a:lnTo>
                  <a:pt x="6842646" y="107765"/>
                </a:lnTo>
                <a:lnTo>
                  <a:pt x="6829399" y="107061"/>
                </a:lnTo>
                <a:lnTo>
                  <a:pt x="6828686" y="107063"/>
                </a:lnTo>
                <a:lnTo>
                  <a:pt x="6815979" y="107959"/>
                </a:lnTo>
                <a:lnTo>
                  <a:pt x="6803517" y="110432"/>
                </a:lnTo>
                <a:lnTo>
                  <a:pt x="6791299" y="114427"/>
                </a:lnTo>
                <a:lnTo>
                  <a:pt x="6786092" y="182625"/>
                </a:lnTo>
                <a:lnTo>
                  <a:pt x="6788378" y="177037"/>
                </a:lnTo>
                <a:lnTo>
                  <a:pt x="6790537" y="171323"/>
                </a:lnTo>
                <a:lnTo>
                  <a:pt x="6793585" y="166370"/>
                </a:lnTo>
                <a:lnTo>
                  <a:pt x="6797395" y="162179"/>
                </a:lnTo>
                <a:lnTo>
                  <a:pt x="6801205" y="157861"/>
                </a:lnTo>
                <a:lnTo>
                  <a:pt x="6805650" y="154559"/>
                </a:lnTo>
                <a:lnTo>
                  <a:pt x="6810857" y="152146"/>
                </a:lnTo>
                <a:lnTo>
                  <a:pt x="6816064" y="149606"/>
                </a:lnTo>
                <a:lnTo>
                  <a:pt x="6822033" y="148462"/>
                </a:lnTo>
                <a:lnTo>
                  <a:pt x="6835368" y="148462"/>
                </a:lnTo>
                <a:lnTo>
                  <a:pt x="6841210" y="149606"/>
                </a:lnTo>
                <a:lnTo>
                  <a:pt x="6846290" y="152146"/>
                </a:lnTo>
                <a:lnTo>
                  <a:pt x="6851243" y="154559"/>
                </a:lnTo>
                <a:lnTo>
                  <a:pt x="6855434" y="157861"/>
                </a:lnTo>
                <a:lnTo>
                  <a:pt x="6858736" y="162179"/>
                </a:lnTo>
                <a:lnTo>
                  <a:pt x="6862038" y="166370"/>
                </a:lnTo>
                <a:lnTo>
                  <a:pt x="6864578" y="171323"/>
                </a:lnTo>
                <a:lnTo>
                  <a:pt x="6866356" y="177037"/>
                </a:lnTo>
                <a:lnTo>
                  <a:pt x="6868007" y="182625"/>
                </a:lnTo>
                <a:lnTo>
                  <a:pt x="6868896" y="188722"/>
                </a:lnTo>
                <a:lnTo>
                  <a:pt x="6868896" y="195072"/>
                </a:lnTo>
                <a:lnTo>
                  <a:pt x="6783806" y="195072"/>
                </a:lnTo>
                <a:lnTo>
                  <a:pt x="6778898" y="120422"/>
                </a:lnTo>
                <a:lnTo>
                  <a:pt x="6768352" y="127523"/>
                </a:lnTo>
                <a:lnTo>
                  <a:pt x="6758660" y="136144"/>
                </a:lnTo>
                <a:lnTo>
                  <a:pt x="6747878" y="149336"/>
                </a:lnTo>
                <a:lnTo>
                  <a:pt x="6741344" y="160367"/>
                </a:lnTo>
                <a:lnTo>
                  <a:pt x="6735800" y="172720"/>
                </a:lnTo>
                <a:lnTo>
                  <a:pt x="6731877" y="185235"/>
                </a:lnTo>
                <a:lnTo>
                  <a:pt x="6729400" y="197403"/>
                </a:lnTo>
                <a:lnTo>
                  <a:pt x="6727914" y="210426"/>
                </a:lnTo>
                <a:lnTo>
                  <a:pt x="6727418" y="224282"/>
                </a:lnTo>
                <a:lnTo>
                  <a:pt x="6727421" y="225342"/>
                </a:lnTo>
                <a:lnTo>
                  <a:pt x="6728030" y="239423"/>
                </a:lnTo>
                <a:lnTo>
                  <a:pt x="6729721" y="252435"/>
                </a:lnTo>
                <a:lnTo>
                  <a:pt x="6732515" y="264368"/>
                </a:lnTo>
                <a:lnTo>
                  <a:pt x="6736435" y="275209"/>
                </a:lnTo>
                <a:lnTo>
                  <a:pt x="6744515" y="290561"/>
                </a:lnTo>
                <a:lnTo>
                  <a:pt x="6752074" y="300688"/>
                </a:lnTo>
                <a:lnTo>
                  <a:pt x="6760819" y="309372"/>
                </a:lnTo>
                <a:lnTo>
                  <a:pt x="6773215" y="318260"/>
                </a:lnTo>
                <a:lnTo>
                  <a:pt x="6784560" y="324042"/>
                </a:lnTo>
                <a:lnTo>
                  <a:pt x="6796887" y="328422"/>
                </a:lnTo>
                <a:lnTo>
                  <a:pt x="6814855" y="332392"/>
                </a:lnTo>
                <a:lnTo>
                  <a:pt x="6827512" y="333888"/>
                </a:lnTo>
                <a:lnTo>
                  <a:pt x="6840575" y="334391"/>
                </a:lnTo>
                <a:lnTo>
                  <a:pt x="6846748" y="334313"/>
                </a:lnTo>
                <a:lnTo>
                  <a:pt x="6859593" y="333645"/>
                </a:lnTo>
                <a:lnTo>
                  <a:pt x="6872194" y="332311"/>
                </a:lnTo>
                <a:lnTo>
                  <a:pt x="6884517" y="330327"/>
                </a:lnTo>
                <a:lnTo>
                  <a:pt x="6893329" y="328542"/>
                </a:lnTo>
                <a:lnTo>
                  <a:pt x="6906326" y="325301"/>
                </a:lnTo>
                <a:lnTo>
                  <a:pt x="6916013" y="321945"/>
                </a:lnTo>
                <a:lnTo>
                  <a:pt x="6916013" y="279654"/>
                </a:lnTo>
                <a:lnTo>
                  <a:pt x="6906575" y="282687"/>
                </a:lnTo>
                <a:lnTo>
                  <a:pt x="6894290" y="286015"/>
                </a:lnTo>
                <a:lnTo>
                  <a:pt x="6882104" y="288671"/>
                </a:lnTo>
                <a:lnTo>
                  <a:pt x="6875030" y="289831"/>
                </a:lnTo>
                <a:lnTo>
                  <a:pt x="6862301" y="291247"/>
                </a:lnTo>
                <a:lnTo>
                  <a:pt x="6849973" y="291719"/>
                </a:lnTo>
                <a:lnTo>
                  <a:pt x="6848970" y="291715"/>
                </a:lnTo>
                <a:lnTo>
                  <a:pt x="6835902" y="290901"/>
                </a:lnTo>
                <a:lnTo>
                  <a:pt x="6823811" y="288671"/>
                </a:lnTo>
                <a:lnTo>
                  <a:pt x="6815810" y="286766"/>
                </a:lnTo>
                <a:lnTo>
                  <a:pt x="6808698" y="283463"/>
                </a:lnTo>
                <a:lnTo>
                  <a:pt x="6802729" y="279146"/>
                </a:lnTo>
                <a:lnTo>
                  <a:pt x="6796633" y="274700"/>
                </a:lnTo>
                <a:lnTo>
                  <a:pt x="6791807" y="268986"/>
                </a:lnTo>
                <a:lnTo>
                  <a:pt x="6788124" y="262000"/>
                </a:lnTo>
                <a:lnTo>
                  <a:pt x="6783477" y="249725"/>
                </a:lnTo>
                <a:lnTo>
                  <a:pt x="6781393" y="236347"/>
                </a:lnTo>
                <a:lnTo>
                  <a:pt x="6923125" y="236347"/>
                </a:lnTo>
                <a:lnTo>
                  <a:pt x="6923506" y="231140"/>
                </a:lnTo>
                <a:lnTo>
                  <a:pt x="6923633" y="224790"/>
                </a:lnTo>
                <a:lnTo>
                  <a:pt x="6923887" y="217424"/>
                </a:lnTo>
                <a:lnTo>
                  <a:pt x="6923457" y="203825"/>
                </a:lnTo>
                <a:close/>
              </a:path>
              <a:path w="7605115" h="334391">
                <a:moveTo>
                  <a:pt x="6583375" y="119903"/>
                </a:moveTo>
                <a:lnTo>
                  <a:pt x="6572438" y="126390"/>
                </a:lnTo>
                <a:lnTo>
                  <a:pt x="6562318" y="134238"/>
                </a:lnTo>
                <a:lnTo>
                  <a:pt x="6549589" y="147856"/>
                </a:lnTo>
                <a:lnTo>
                  <a:pt x="6542431" y="158544"/>
                </a:lnTo>
                <a:lnTo>
                  <a:pt x="6536283" y="170561"/>
                </a:lnTo>
                <a:lnTo>
                  <a:pt x="6531130" y="184815"/>
                </a:lnTo>
                <a:lnTo>
                  <a:pt x="6528413" y="196961"/>
                </a:lnTo>
                <a:lnTo>
                  <a:pt x="6526789" y="210078"/>
                </a:lnTo>
                <a:lnTo>
                  <a:pt x="6526250" y="224155"/>
                </a:lnTo>
                <a:lnTo>
                  <a:pt x="6526699" y="236623"/>
                </a:lnTo>
                <a:lnTo>
                  <a:pt x="6528269" y="249625"/>
                </a:lnTo>
                <a:lnTo>
                  <a:pt x="6530989" y="261725"/>
                </a:lnTo>
                <a:lnTo>
                  <a:pt x="6534886" y="272923"/>
                </a:lnTo>
                <a:lnTo>
                  <a:pt x="6542780" y="288191"/>
                </a:lnTo>
                <a:lnTo>
                  <a:pt x="6550200" y="298445"/>
                </a:lnTo>
                <a:lnTo>
                  <a:pt x="6558762" y="307340"/>
                </a:lnTo>
                <a:lnTo>
                  <a:pt x="6571061" y="316721"/>
                </a:lnTo>
                <a:lnTo>
                  <a:pt x="6582190" y="322861"/>
                </a:lnTo>
                <a:lnTo>
                  <a:pt x="6594322" y="327660"/>
                </a:lnTo>
                <a:lnTo>
                  <a:pt x="6612112" y="332150"/>
                </a:lnTo>
                <a:lnTo>
                  <a:pt x="6624801" y="333827"/>
                </a:lnTo>
                <a:lnTo>
                  <a:pt x="6638010" y="334391"/>
                </a:lnTo>
                <a:lnTo>
                  <a:pt x="6643595" y="334298"/>
                </a:lnTo>
                <a:lnTo>
                  <a:pt x="6656393" y="333340"/>
                </a:lnTo>
                <a:lnTo>
                  <a:pt x="6668617" y="331343"/>
                </a:lnTo>
                <a:lnTo>
                  <a:pt x="6682091" y="327986"/>
                </a:lnTo>
                <a:lnTo>
                  <a:pt x="6693128" y="324104"/>
                </a:lnTo>
                <a:lnTo>
                  <a:pt x="6693128" y="281050"/>
                </a:lnTo>
                <a:lnTo>
                  <a:pt x="6686143" y="283845"/>
                </a:lnTo>
                <a:lnTo>
                  <a:pt x="6678777" y="286258"/>
                </a:lnTo>
                <a:lnTo>
                  <a:pt x="6670903" y="288163"/>
                </a:lnTo>
                <a:lnTo>
                  <a:pt x="6669851" y="288410"/>
                </a:lnTo>
                <a:lnTo>
                  <a:pt x="6657774" y="290401"/>
                </a:lnTo>
                <a:lnTo>
                  <a:pt x="6644487" y="291084"/>
                </a:lnTo>
                <a:lnTo>
                  <a:pt x="6640801" y="291012"/>
                </a:lnTo>
                <a:lnTo>
                  <a:pt x="6627728" y="289402"/>
                </a:lnTo>
                <a:lnTo>
                  <a:pt x="6616293" y="285623"/>
                </a:lnTo>
                <a:lnTo>
                  <a:pt x="6608292" y="281940"/>
                </a:lnTo>
                <a:lnTo>
                  <a:pt x="6601815" y="277113"/>
                </a:lnTo>
                <a:lnTo>
                  <a:pt x="6596608" y="271145"/>
                </a:lnTo>
                <a:lnTo>
                  <a:pt x="6591528" y="265303"/>
                </a:lnTo>
                <a:lnTo>
                  <a:pt x="6587591" y="258063"/>
                </a:lnTo>
                <a:lnTo>
                  <a:pt x="6584924" y="249682"/>
                </a:lnTo>
                <a:lnTo>
                  <a:pt x="6581759" y="235741"/>
                </a:lnTo>
                <a:lnTo>
                  <a:pt x="6580860" y="222758"/>
                </a:lnTo>
                <a:lnTo>
                  <a:pt x="6581206" y="213135"/>
                </a:lnTo>
                <a:lnTo>
                  <a:pt x="6582959" y="200358"/>
                </a:lnTo>
                <a:lnTo>
                  <a:pt x="6586194" y="189103"/>
                </a:lnTo>
                <a:lnTo>
                  <a:pt x="6592565" y="176113"/>
                </a:lnTo>
                <a:lnTo>
                  <a:pt x="6600291" y="166750"/>
                </a:lnTo>
                <a:lnTo>
                  <a:pt x="6606260" y="161036"/>
                </a:lnTo>
                <a:lnTo>
                  <a:pt x="6613118" y="156972"/>
                </a:lnTo>
                <a:lnTo>
                  <a:pt x="6620865" y="154305"/>
                </a:lnTo>
                <a:lnTo>
                  <a:pt x="6628612" y="151765"/>
                </a:lnTo>
                <a:lnTo>
                  <a:pt x="6636740" y="150495"/>
                </a:lnTo>
                <a:lnTo>
                  <a:pt x="6653631" y="150495"/>
                </a:lnTo>
                <a:lnTo>
                  <a:pt x="6661632" y="151257"/>
                </a:lnTo>
                <a:lnTo>
                  <a:pt x="6668998" y="153035"/>
                </a:lnTo>
                <a:lnTo>
                  <a:pt x="6676364" y="154686"/>
                </a:lnTo>
                <a:lnTo>
                  <a:pt x="6683349" y="156972"/>
                </a:lnTo>
                <a:lnTo>
                  <a:pt x="6689826" y="159766"/>
                </a:lnTo>
                <a:lnTo>
                  <a:pt x="6689826" y="116712"/>
                </a:lnTo>
                <a:lnTo>
                  <a:pt x="6682587" y="113792"/>
                </a:lnTo>
                <a:lnTo>
                  <a:pt x="6674459" y="111379"/>
                </a:lnTo>
                <a:lnTo>
                  <a:pt x="6665442" y="109728"/>
                </a:lnTo>
                <a:lnTo>
                  <a:pt x="6663008" y="109265"/>
                </a:lnTo>
                <a:lnTo>
                  <a:pt x="6650554" y="107612"/>
                </a:lnTo>
                <a:lnTo>
                  <a:pt x="6637629" y="107061"/>
                </a:lnTo>
                <a:lnTo>
                  <a:pt x="6635856" y="107075"/>
                </a:lnTo>
                <a:lnTo>
                  <a:pt x="6623405" y="107956"/>
                </a:lnTo>
                <a:lnTo>
                  <a:pt x="6610857" y="110169"/>
                </a:lnTo>
                <a:lnTo>
                  <a:pt x="6598259" y="113665"/>
                </a:lnTo>
                <a:lnTo>
                  <a:pt x="6595083" y="114778"/>
                </a:lnTo>
                <a:lnTo>
                  <a:pt x="6583375" y="119903"/>
                </a:lnTo>
                <a:close/>
              </a:path>
              <a:path w="7605115" h="334391">
                <a:moveTo>
                  <a:pt x="6311747" y="142621"/>
                </a:moveTo>
                <a:lnTo>
                  <a:pt x="6306794" y="112522"/>
                </a:lnTo>
                <a:lnTo>
                  <a:pt x="6263106" y="112522"/>
                </a:lnTo>
                <a:lnTo>
                  <a:pt x="6263106" y="328803"/>
                </a:lnTo>
                <a:lnTo>
                  <a:pt x="6315938" y="328803"/>
                </a:lnTo>
                <a:lnTo>
                  <a:pt x="6315938" y="183896"/>
                </a:lnTo>
                <a:lnTo>
                  <a:pt x="6322657" y="175729"/>
                </a:lnTo>
                <a:lnTo>
                  <a:pt x="6332515" y="167743"/>
                </a:lnTo>
                <a:lnTo>
                  <a:pt x="6344386" y="161671"/>
                </a:lnTo>
                <a:lnTo>
                  <a:pt x="6348990" y="160009"/>
                </a:lnTo>
                <a:lnTo>
                  <a:pt x="6360710" y="156910"/>
                </a:lnTo>
                <a:lnTo>
                  <a:pt x="6373435" y="155051"/>
                </a:lnTo>
                <a:lnTo>
                  <a:pt x="6387185" y="154432"/>
                </a:lnTo>
                <a:lnTo>
                  <a:pt x="6391630" y="154432"/>
                </a:lnTo>
                <a:lnTo>
                  <a:pt x="6391630" y="108077"/>
                </a:lnTo>
                <a:lnTo>
                  <a:pt x="6387820" y="107442"/>
                </a:lnTo>
                <a:lnTo>
                  <a:pt x="6383121" y="107061"/>
                </a:lnTo>
                <a:lnTo>
                  <a:pt x="6375073" y="107094"/>
                </a:lnTo>
                <a:lnTo>
                  <a:pt x="6361542" y="108385"/>
                </a:lnTo>
                <a:lnTo>
                  <a:pt x="6349331" y="111549"/>
                </a:lnTo>
                <a:lnTo>
                  <a:pt x="6338417" y="116586"/>
                </a:lnTo>
                <a:lnTo>
                  <a:pt x="6329015" y="123078"/>
                </a:lnTo>
                <a:lnTo>
                  <a:pt x="6319972" y="131996"/>
                </a:lnTo>
                <a:lnTo>
                  <a:pt x="6312636" y="142621"/>
                </a:lnTo>
                <a:lnTo>
                  <a:pt x="6311747" y="142621"/>
                </a:lnTo>
                <a:close/>
              </a:path>
              <a:path w="7605115" h="334391">
                <a:moveTo>
                  <a:pt x="6151727" y="142621"/>
                </a:moveTo>
                <a:lnTo>
                  <a:pt x="6146774" y="112522"/>
                </a:lnTo>
                <a:lnTo>
                  <a:pt x="6103086" y="112522"/>
                </a:lnTo>
                <a:lnTo>
                  <a:pt x="6103086" y="328803"/>
                </a:lnTo>
                <a:lnTo>
                  <a:pt x="6155918" y="328803"/>
                </a:lnTo>
                <a:lnTo>
                  <a:pt x="6155918" y="183896"/>
                </a:lnTo>
                <a:lnTo>
                  <a:pt x="6162637" y="175729"/>
                </a:lnTo>
                <a:lnTo>
                  <a:pt x="6172495" y="167743"/>
                </a:lnTo>
                <a:lnTo>
                  <a:pt x="6184366" y="161671"/>
                </a:lnTo>
                <a:lnTo>
                  <a:pt x="6188970" y="160009"/>
                </a:lnTo>
                <a:lnTo>
                  <a:pt x="6200690" y="156910"/>
                </a:lnTo>
                <a:lnTo>
                  <a:pt x="6213415" y="155051"/>
                </a:lnTo>
                <a:lnTo>
                  <a:pt x="6227165" y="154432"/>
                </a:lnTo>
                <a:lnTo>
                  <a:pt x="6231610" y="154432"/>
                </a:lnTo>
                <a:lnTo>
                  <a:pt x="6231610" y="108077"/>
                </a:lnTo>
                <a:lnTo>
                  <a:pt x="6227800" y="107442"/>
                </a:lnTo>
                <a:lnTo>
                  <a:pt x="6223101" y="107061"/>
                </a:lnTo>
                <a:lnTo>
                  <a:pt x="6215053" y="107094"/>
                </a:lnTo>
                <a:lnTo>
                  <a:pt x="6201522" y="108385"/>
                </a:lnTo>
                <a:lnTo>
                  <a:pt x="6189311" y="111549"/>
                </a:lnTo>
                <a:lnTo>
                  <a:pt x="6178397" y="116586"/>
                </a:lnTo>
                <a:lnTo>
                  <a:pt x="6168995" y="123078"/>
                </a:lnTo>
                <a:lnTo>
                  <a:pt x="6159952" y="131996"/>
                </a:lnTo>
                <a:lnTo>
                  <a:pt x="6152616" y="142621"/>
                </a:lnTo>
                <a:lnTo>
                  <a:pt x="6151727" y="142621"/>
                </a:lnTo>
                <a:close/>
              </a:path>
              <a:path w="7605115" h="334391">
                <a:moveTo>
                  <a:pt x="5491200" y="177673"/>
                </a:moveTo>
                <a:lnTo>
                  <a:pt x="5491200" y="187452"/>
                </a:lnTo>
                <a:lnTo>
                  <a:pt x="5492851" y="195834"/>
                </a:lnTo>
                <a:lnTo>
                  <a:pt x="5496026" y="202565"/>
                </a:lnTo>
                <a:lnTo>
                  <a:pt x="5499201" y="209296"/>
                </a:lnTo>
                <a:lnTo>
                  <a:pt x="5503519" y="215011"/>
                </a:lnTo>
                <a:lnTo>
                  <a:pt x="5508980" y="219456"/>
                </a:lnTo>
                <a:lnTo>
                  <a:pt x="5514441" y="223900"/>
                </a:lnTo>
                <a:lnTo>
                  <a:pt x="5520664" y="227457"/>
                </a:lnTo>
                <a:lnTo>
                  <a:pt x="5527776" y="230250"/>
                </a:lnTo>
                <a:lnTo>
                  <a:pt x="5535015" y="233045"/>
                </a:lnTo>
                <a:lnTo>
                  <a:pt x="5542381" y="235458"/>
                </a:lnTo>
                <a:lnTo>
                  <a:pt x="5550128" y="237490"/>
                </a:lnTo>
                <a:lnTo>
                  <a:pt x="5556224" y="239013"/>
                </a:lnTo>
                <a:lnTo>
                  <a:pt x="5562066" y="240411"/>
                </a:lnTo>
                <a:lnTo>
                  <a:pt x="5567654" y="241935"/>
                </a:lnTo>
                <a:lnTo>
                  <a:pt x="5573242" y="243459"/>
                </a:lnTo>
                <a:lnTo>
                  <a:pt x="5578195" y="245237"/>
                </a:lnTo>
                <a:lnTo>
                  <a:pt x="5582513" y="247269"/>
                </a:lnTo>
                <a:lnTo>
                  <a:pt x="5586831" y="249174"/>
                </a:lnTo>
                <a:lnTo>
                  <a:pt x="5590260" y="251713"/>
                </a:lnTo>
                <a:lnTo>
                  <a:pt x="5592927" y="254635"/>
                </a:lnTo>
                <a:lnTo>
                  <a:pt x="5595467" y="257683"/>
                </a:lnTo>
                <a:lnTo>
                  <a:pt x="5596864" y="261493"/>
                </a:lnTo>
                <a:lnTo>
                  <a:pt x="5596864" y="270510"/>
                </a:lnTo>
                <a:lnTo>
                  <a:pt x="5595594" y="274320"/>
                </a:lnTo>
                <a:lnTo>
                  <a:pt x="5593181" y="277622"/>
                </a:lnTo>
                <a:lnTo>
                  <a:pt x="5590895" y="280797"/>
                </a:lnTo>
                <a:lnTo>
                  <a:pt x="5587593" y="283463"/>
                </a:lnTo>
                <a:lnTo>
                  <a:pt x="5583529" y="285496"/>
                </a:lnTo>
                <a:lnTo>
                  <a:pt x="5579465" y="287528"/>
                </a:lnTo>
                <a:lnTo>
                  <a:pt x="5574512" y="289052"/>
                </a:lnTo>
                <a:lnTo>
                  <a:pt x="5568924" y="290068"/>
                </a:lnTo>
                <a:lnTo>
                  <a:pt x="5563209" y="291084"/>
                </a:lnTo>
                <a:lnTo>
                  <a:pt x="5557113" y="291465"/>
                </a:lnTo>
                <a:lnTo>
                  <a:pt x="5548652" y="291451"/>
                </a:lnTo>
                <a:lnTo>
                  <a:pt x="5536334" y="290801"/>
                </a:lnTo>
                <a:lnTo>
                  <a:pt x="5523204" y="289179"/>
                </a:lnTo>
                <a:lnTo>
                  <a:pt x="5515932" y="287839"/>
                </a:lnTo>
                <a:lnTo>
                  <a:pt x="5503837" y="284732"/>
                </a:lnTo>
                <a:lnTo>
                  <a:pt x="5490946" y="280416"/>
                </a:lnTo>
                <a:lnTo>
                  <a:pt x="5490946" y="322961"/>
                </a:lnTo>
                <a:lnTo>
                  <a:pt x="5504589" y="327872"/>
                </a:lnTo>
                <a:lnTo>
                  <a:pt x="5518124" y="331088"/>
                </a:lnTo>
                <a:lnTo>
                  <a:pt x="5528877" y="332824"/>
                </a:lnTo>
                <a:lnTo>
                  <a:pt x="5541488" y="333994"/>
                </a:lnTo>
                <a:lnTo>
                  <a:pt x="5555081" y="334391"/>
                </a:lnTo>
                <a:lnTo>
                  <a:pt x="5555345" y="334390"/>
                </a:lnTo>
                <a:lnTo>
                  <a:pt x="5568709" y="333908"/>
                </a:lnTo>
                <a:lnTo>
                  <a:pt x="5581321" y="332478"/>
                </a:lnTo>
                <a:lnTo>
                  <a:pt x="5593181" y="330073"/>
                </a:lnTo>
                <a:lnTo>
                  <a:pt x="5600460" y="327936"/>
                </a:lnTo>
                <a:lnTo>
                  <a:pt x="5612349" y="323007"/>
                </a:lnTo>
                <a:lnTo>
                  <a:pt x="5622772" y="316611"/>
                </a:lnTo>
                <a:lnTo>
                  <a:pt x="5635183" y="304777"/>
                </a:lnTo>
                <a:lnTo>
                  <a:pt x="5642076" y="294005"/>
                </a:lnTo>
                <a:lnTo>
                  <a:pt x="5644879" y="287627"/>
                </a:lnTo>
                <a:lnTo>
                  <a:pt x="5648023" y="275549"/>
                </a:lnTo>
                <a:lnTo>
                  <a:pt x="5649061" y="262000"/>
                </a:lnTo>
                <a:lnTo>
                  <a:pt x="5649007" y="258818"/>
                </a:lnTo>
                <a:lnTo>
                  <a:pt x="5647340" y="245459"/>
                </a:lnTo>
                <a:lnTo>
                  <a:pt x="5643346" y="234442"/>
                </a:lnTo>
                <a:lnTo>
                  <a:pt x="5639536" y="227203"/>
                </a:lnTo>
                <a:lnTo>
                  <a:pt x="5634710" y="221361"/>
                </a:lnTo>
                <a:lnTo>
                  <a:pt x="5628741" y="216788"/>
                </a:lnTo>
                <a:lnTo>
                  <a:pt x="5622772" y="212344"/>
                </a:lnTo>
                <a:lnTo>
                  <a:pt x="5616041" y="208787"/>
                </a:lnTo>
                <a:lnTo>
                  <a:pt x="5608675" y="206248"/>
                </a:lnTo>
                <a:lnTo>
                  <a:pt x="5601182" y="203708"/>
                </a:lnTo>
                <a:lnTo>
                  <a:pt x="5593816" y="201549"/>
                </a:lnTo>
                <a:lnTo>
                  <a:pt x="5586323" y="199771"/>
                </a:lnTo>
                <a:lnTo>
                  <a:pt x="5581497" y="198628"/>
                </a:lnTo>
                <a:lnTo>
                  <a:pt x="5576671" y="197358"/>
                </a:lnTo>
                <a:lnTo>
                  <a:pt x="5571591" y="196087"/>
                </a:lnTo>
                <a:lnTo>
                  <a:pt x="5566511" y="194818"/>
                </a:lnTo>
                <a:lnTo>
                  <a:pt x="5561685" y="193167"/>
                </a:lnTo>
                <a:lnTo>
                  <a:pt x="5557113" y="191262"/>
                </a:lnTo>
                <a:lnTo>
                  <a:pt x="5552414" y="189357"/>
                </a:lnTo>
                <a:lnTo>
                  <a:pt x="5548858" y="186817"/>
                </a:lnTo>
                <a:lnTo>
                  <a:pt x="5546191" y="183642"/>
                </a:lnTo>
                <a:lnTo>
                  <a:pt x="5543651" y="180594"/>
                </a:lnTo>
                <a:lnTo>
                  <a:pt x="5542381" y="176530"/>
                </a:lnTo>
                <a:lnTo>
                  <a:pt x="5542381" y="168783"/>
                </a:lnTo>
                <a:lnTo>
                  <a:pt x="5542889" y="166116"/>
                </a:lnTo>
                <a:lnTo>
                  <a:pt x="5544159" y="163449"/>
                </a:lnTo>
                <a:lnTo>
                  <a:pt x="5547207" y="158623"/>
                </a:lnTo>
                <a:lnTo>
                  <a:pt x="5549874" y="156591"/>
                </a:lnTo>
                <a:lnTo>
                  <a:pt x="5552668" y="154559"/>
                </a:lnTo>
                <a:lnTo>
                  <a:pt x="5556097" y="152908"/>
                </a:lnTo>
                <a:lnTo>
                  <a:pt x="5560415" y="151765"/>
                </a:lnTo>
                <a:lnTo>
                  <a:pt x="5564733" y="150622"/>
                </a:lnTo>
                <a:lnTo>
                  <a:pt x="5570067" y="149987"/>
                </a:lnTo>
                <a:lnTo>
                  <a:pt x="5581243" y="149987"/>
                </a:lnTo>
                <a:lnTo>
                  <a:pt x="5586450" y="150368"/>
                </a:lnTo>
                <a:lnTo>
                  <a:pt x="5591911" y="151003"/>
                </a:lnTo>
                <a:lnTo>
                  <a:pt x="5597372" y="151637"/>
                </a:lnTo>
                <a:lnTo>
                  <a:pt x="5602960" y="152527"/>
                </a:lnTo>
                <a:lnTo>
                  <a:pt x="5608548" y="153543"/>
                </a:lnTo>
                <a:lnTo>
                  <a:pt x="5614136" y="154559"/>
                </a:lnTo>
                <a:lnTo>
                  <a:pt x="5619597" y="155829"/>
                </a:lnTo>
                <a:lnTo>
                  <a:pt x="5625058" y="157225"/>
                </a:lnTo>
                <a:lnTo>
                  <a:pt x="5630519" y="158623"/>
                </a:lnTo>
                <a:lnTo>
                  <a:pt x="5635599" y="160147"/>
                </a:lnTo>
                <a:lnTo>
                  <a:pt x="5640552" y="161798"/>
                </a:lnTo>
                <a:lnTo>
                  <a:pt x="5640552" y="118745"/>
                </a:lnTo>
                <a:lnTo>
                  <a:pt x="5634179" y="116567"/>
                </a:lnTo>
                <a:lnTo>
                  <a:pt x="5622151" y="113176"/>
                </a:lnTo>
                <a:lnTo>
                  <a:pt x="5609056" y="110362"/>
                </a:lnTo>
                <a:lnTo>
                  <a:pt x="5597690" y="108606"/>
                </a:lnTo>
                <a:lnTo>
                  <a:pt x="5585047" y="107452"/>
                </a:lnTo>
                <a:lnTo>
                  <a:pt x="5571845" y="107061"/>
                </a:lnTo>
                <a:lnTo>
                  <a:pt x="5565746" y="107221"/>
                </a:lnTo>
                <a:lnTo>
                  <a:pt x="5553025" y="108621"/>
                </a:lnTo>
                <a:lnTo>
                  <a:pt x="5540857" y="111379"/>
                </a:lnTo>
                <a:lnTo>
                  <a:pt x="5525690" y="117480"/>
                </a:lnTo>
                <a:lnTo>
                  <a:pt x="5515203" y="124333"/>
                </a:lnTo>
                <a:lnTo>
                  <a:pt x="5504464" y="135240"/>
                </a:lnTo>
                <a:lnTo>
                  <a:pt x="5497677" y="146304"/>
                </a:lnTo>
                <a:lnTo>
                  <a:pt x="5495273" y="152022"/>
                </a:lnTo>
                <a:lnTo>
                  <a:pt x="5492218" y="164092"/>
                </a:lnTo>
                <a:lnTo>
                  <a:pt x="5491200" y="177673"/>
                </a:lnTo>
                <a:close/>
              </a:path>
              <a:path w="7605115" h="334391">
                <a:moveTo>
                  <a:pt x="5319504" y="331963"/>
                </a:moveTo>
                <a:lnTo>
                  <a:pt x="5332264" y="333786"/>
                </a:lnTo>
                <a:lnTo>
                  <a:pt x="5345785" y="334391"/>
                </a:lnTo>
                <a:lnTo>
                  <a:pt x="5353928" y="334169"/>
                </a:lnTo>
                <a:lnTo>
                  <a:pt x="5366929" y="332802"/>
                </a:lnTo>
                <a:lnTo>
                  <a:pt x="5379185" y="330172"/>
                </a:lnTo>
                <a:lnTo>
                  <a:pt x="5390743" y="326263"/>
                </a:lnTo>
                <a:lnTo>
                  <a:pt x="5405325" y="318929"/>
                </a:lnTo>
                <a:lnTo>
                  <a:pt x="5415718" y="311661"/>
                </a:lnTo>
                <a:lnTo>
                  <a:pt x="5425033" y="303149"/>
                </a:lnTo>
                <a:lnTo>
                  <a:pt x="5435162" y="290355"/>
                </a:lnTo>
                <a:lnTo>
                  <a:pt x="5441549" y="279328"/>
                </a:lnTo>
                <a:lnTo>
                  <a:pt x="5446750" y="267208"/>
                </a:lnTo>
                <a:lnTo>
                  <a:pt x="5449384" y="259030"/>
                </a:lnTo>
                <a:lnTo>
                  <a:pt x="5452154" y="246927"/>
                </a:lnTo>
                <a:lnTo>
                  <a:pt x="5453816" y="234159"/>
                </a:lnTo>
                <a:lnTo>
                  <a:pt x="5454370" y="220725"/>
                </a:lnTo>
                <a:lnTo>
                  <a:pt x="5454100" y="211318"/>
                </a:lnTo>
                <a:lnTo>
                  <a:pt x="5452776" y="198358"/>
                </a:lnTo>
                <a:lnTo>
                  <a:pt x="5450364" y="186037"/>
                </a:lnTo>
                <a:lnTo>
                  <a:pt x="5446877" y="174371"/>
                </a:lnTo>
                <a:lnTo>
                  <a:pt x="5439962" y="158699"/>
                </a:lnTo>
                <a:lnTo>
                  <a:pt x="5433229" y="147994"/>
                </a:lnTo>
                <a:lnTo>
                  <a:pt x="5425287" y="138430"/>
                </a:lnTo>
                <a:lnTo>
                  <a:pt x="5413503" y="127846"/>
                </a:lnTo>
                <a:lnTo>
                  <a:pt x="5402825" y="120909"/>
                </a:lnTo>
                <a:lnTo>
                  <a:pt x="5390997" y="115316"/>
                </a:lnTo>
                <a:lnTo>
                  <a:pt x="5383662" y="112657"/>
                </a:lnTo>
                <a:lnTo>
                  <a:pt x="5371716" y="109558"/>
                </a:lnTo>
                <a:lnTo>
                  <a:pt x="5358974" y="107688"/>
                </a:lnTo>
                <a:lnTo>
                  <a:pt x="5345404" y="107061"/>
                </a:lnTo>
                <a:lnTo>
                  <a:pt x="5337395" y="107286"/>
                </a:lnTo>
                <a:lnTo>
                  <a:pt x="5324380" y="108693"/>
                </a:lnTo>
                <a:lnTo>
                  <a:pt x="5312100" y="111375"/>
                </a:lnTo>
                <a:lnTo>
                  <a:pt x="5300573" y="115316"/>
                </a:lnTo>
                <a:lnTo>
                  <a:pt x="5285900" y="122559"/>
                </a:lnTo>
                <a:lnTo>
                  <a:pt x="5275517" y="129836"/>
                </a:lnTo>
                <a:lnTo>
                  <a:pt x="5266283" y="138430"/>
                </a:lnTo>
                <a:lnTo>
                  <a:pt x="5256033" y="151164"/>
                </a:lnTo>
                <a:lnTo>
                  <a:pt x="5249635" y="162187"/>
                </a:lnTo>
                <a:lnTo>
                  <a:pt x="5244439" y="174371"/>
                </a:lnTo>
                <a:lnTo>
                  <a:pt x="5241895" y="182437"/>
                </a:lnTo>
                <a:lnTo>
                  <a:pt x="5239156" y="194562"/>
                </a:lnTo>
                <a:lnTo>
                  <a:pt x="5237501" y="207329"/>
                </a:lnTo>
                <a:lnTo>
                  <a:pt x="5236946" y="220725"/>
                </a:lnTo>
                <a:lnTo>
                  <a:pt x="5237211" y="230299"/>
                </a:lnTo>
                <a:lnTo>
                  <a:pt x="5238506" y="243267"/>
                </a:lnTo>
                <a:lnTo>
                  <a:pt x="5240905" y="255570"/>
                </a:lnTo>
                <a:lnTo>
                  <a:pt x="5244439" y="267208"/>
                </a:lnTo>
                <a:lnTo>
                  <a:pt x="5251292" y="282753"/>
                </a:lnTo>
                <a:lnTo>
                  <a:pt x="5257976" y="293488"/>
                </a:lnTo>
                <a:lnTo>
                  <a:pt x="5265902" y="303149"/>
                </a:lnTo>
                <a:lnTo>
                  <a:pt x="5277686" y="313642"/>
                </a:lnTo>
                <a:lnTo>
                  <a:pt x="5288364" y="320588"/>
                </a:lnTo>
                <a:lnTo>
                  <a:pt x="5300192" y="326263"/>
                </a:lnTo>
                <a:lnTo>
                  <a:pt x="5295620" y="251079"/>
                </a:lnTo>
                <a:lnTo>
                  <a:pt x="5294367" y="246473"/>
                </a:lnTo>
                <a:lnTo>
                  <a:pt x="5292268" y="234282"/>
                </a:lnTo>
                <a:lnTo>
                  <a:pt x="5291556" y="220725"/>
                </a:lnTo>
                <a:lnTo>
                  <a:pt x="5291677" y="214988"/>
                </a:lnTo>
                <a:lnTo>
                  <a:pt x="5292966" y="201987"/>
                </a:lnTo>
                <a:lnTo>
                  <a:pt x="5295620" y="190373"/>
                </a:lnTo>
                <a:lnTo>
                  <a:pt x="5298287" y="181610"/>
                </a:lnTo>
                <a:lnTo>
                  <a:pt x="5301970" y="174244"/>
                </a:lnTo>
                <a:lnTo>
                  <a:pt x="5306796" y="168275"/>
                </a:lnTo>
                <a:lnTo>
                  <a:pt x="5311495" y="162306"/>
                </a:lnTo>
                <a:lnTo>
                  <a:pt x="5317210" y="157861"/>
                </a:lnTo>
                <a:lnTo>
                  <a:pt x="5323814" y="154940"/>
                </a:lnTo>
                <a:lnTo>
                  <a:pt x="5330418" y="151892"/>
                </a:lnTo>
                <a:lnTo>
                  <a:pt x="5337657" y="150495"/>
                </a:lnTo>
                <a:lnTo>
                  <a:pt x="5353278" y="150495"/>
                </a:lnTo>
                <a:lnTo>
                  <a:pt x="5360517" y="151892"/>
                </a:lnTo>
                <a:lnTo>
                  <a:pt x="5367248" y="154940"/>
                </a:lnTo>
                <a:lnTo>
                  <a:pt x="5373979" y="157861"/>
                </a:lnTo>
                <a:lnTo>
                  <a:pt x="5379694" y="162306"/>
                </a:lnTo>
                <a:lnTo>
                  <a:pt x="5384520" y="168275"/>
                </a:lnTo>
                <a:lnTo>
                  <a:pt x="5389219" y="174244"/>
                </a:lnTo>
                <a:lnTo>
                  <a:pt x="5392902" y="181610"/>
                </a:lnTo>
                <a:lnTo>
                  <a:pt x="5395569" y="190373"/>
                </a:lnTo>
                <a:lnTo>
                  <a:pt x="5396867" y="194978"/>
                </a:lnTo>
                <a:lnTo>
                  <a:pt x="5398960" y="207169"/>
                </a:lnTo>
                <a:lnTo>
                  <a:pt x="5399633" y="220725"/>
                </a:lnTo>
                <a:lnTo>
                  <a:pt x="5399521" y="226463"/>
                </a:lnTo>
                <a:lnTo>
                  <a:pt x="5398277" y="239464"/>
                </a:lnTo>
                <a:lnTo>
                  <a:pt x="5395569" y="251079"/>
                </a:lnTo>
                <a:lnTo>
                  <a:pt x="5392902" y="259842"/>
                </a:lnTo>
                <a:lnTo>
                  <a:pt x="5389219" y="267208"/>
                </a:lnTo>
                <a:lnTo>
                  <a:pt x="5384520" y="273050"/>
                </a:lnTo>
                <a:lnTo>
                  <a:pt x="5379694" y="279019"/>
                </a:lnTo>
                <a:lnTo>
                  <a:pt x="5374106" y="283463"/>
                </a:lnTo>
                <a:lnTo>
                  <a:pt x="5367502" y="286512"/>
                </a:lnTo>
                <a:lnTo>
                  <a:pt x="5360898" y="289560"/>
                </a:lnTo>
                <a:lnTo>
                  <a:pt x="5353786" y="291084"/>
                </a:lnTo>
                <a:lnTo>
                  <a:pt x="5337911" y="291084"/>
                </a:lnTo>
                <a:lnTo>
                  <a:pt x="5330672" y="289560"/>
                </a:lnTo>
                <a:lnTo>
                  <a:pt x="5324068" y="286512"/>
                </a:lnTo>
                <a:lnTo>
                  <a:pt x="5317464" y="283463"/>
                </a:lnTo>
                <a:lnTo>
                  <a:pt x="5311749" y="279019"/>
                </a:lnTo>
                <a:lnTo>
                  <a:pt x="5307520" y="328905"/>
                </a:lnTo>
                <a:lnTo>
                  <a:pt x="5319504" y="331963"/>
                </a:lnTo>
                <a:close/>
              </a:path>
              <a:path w="7605115" h="334391">
                <a:moveTo>
                  <a:pt x="5311749" y="279019"/>
                </a:moveTo>
                <a:lnTo>
                  <a:pt x="5306923" y="273050"/>
                </a:lnTo>
                <a:lnTo>
                  <a:pt x="5302097" y="267208"/>
                </a:lnTo>
                <a:lnTo>
                  <a:pt x="5298287" y="259842"/>
                </a:lnTo>
                <a:lnTo>
                  <a:pt x="5295620" y="251079"/>
                </a:lnTo>
                <a:lnTo>
                  <a:pt x="5300192" y="326263"/>
                </a:lnTo>
                <a:lnTo>
                  <a:pt x="5307520" y="328905"/>
                </a:lnTo>
                <a:lnTo>
                  <a:pt x="5311749" y="279019"/>
                </a:lnTo>
                <a:close/>
              </a:path>
              <a:path w="7605115" h="334391">
                <a:moveTo>
                  <a:pt x="4701768" y="142621"/>
                </a:moveTo>
                <a:lnTo>
                  <a:pt x="4700879" y="142621"/>
                </a:lnTo>
                <a:lnTo>
                  <a:pt x="4695926" y="112522"/>
                </a:lnTo>
                <a:lnTo>
                  <a:pt x="4652238" y="112522"/>
                </a:lnTo>
                <a:lnTo>
                  <a:pt x="4652238" y="328803"/>
                </a:lnTo>
                <a:lnTo>
                  <a:pt x="4705070" y="328803"/>
                </a:lnTo>
                <a:lnTo>
                  <a:pt x="4705070" y="179959"/>
                </a:lnTo>
                <a:lnTo>
                  <a:pt x="4710249" y="173974"/>
                </a:lnTo>
                <a:lnTo>
                  <a:pt x="4719730" y="165409"/>
                </a:lnTo>
                <a:lnTo>
                  <a:pt x="4730216" y="158750"/>
                </a:lnTo>
                <a:lnTo>
                  <a:pt x="4734944" y="156543"/>
                </a:lnTo>
                <a:lnTo>
                  <a:pt x="4747149" y="152769"/>
                </a:lnTo>
                <a:lnTo>
                  <a:pt x="4759807" y="151511"/>
                </a:lnTo>
                <a:lnTo>
                  <a:pt x="4767554" y="151511"/>
                </a:lnTo>
                <a:lnTo>
                  <a:pt x="4774158" y="153035"/>
                </a:lnTo>
                <a:lnTo>
                  <a:pt x="4779492" y="155956"/>
                </a:lnTo>
                <a:lnTo>
                  <a:pt x="4784953" y="159004"/>
                </a:lnTo>
                <a:lnTo>
                  <a:pt x="4789017" y="163957"/>
                </a:lnTo>
                <a:lnTo>
                  <a:pt x="4791684" y="170687"/>
                </a:lnTo>
                <a:lnTo>
                  <a:pt x="4792954" y="173862"/>
                </a:lnTo>
                <a:lnTo>
                  <a:pt x="4793716" y="177546"/>
                </a:lnTo>
                <a:lnTo>
                  <a:pt x="4794097" y="181737"/>
                </a:lnTo>
                <a:lnTo>
                  <a:pt x="4794605" y="185800"/>
                </a:lnTo>
                <a:lnTo>
                  <a:pt x="4794859" y="190881"/>
                </a:lnTo>
                <a:lnTo>
                  <a:pt x="4794859" y="328803"/>
                </a:lnTo>
                <a:lnTo>
                  <a:pt x="4847691" y="328803"/>
                </a:lnTo>
                <a:lnTo>
                  <a:pt x="4847691" y="181229"/>
                </a:lnTo>
                <a:lnTo>
                  <a:pt x="4847437" y="175006"/>
                </a:lnTo>
                <a:lnTo>
                  <a:pt x="4846929" y="169545"/>
                </a:lnTo>
                <a:lnTo>
                  <a:pt x="4846421" y="164084"/>
                </a:lnTo>
                <a:lnTo>
                  <a:pt x="4845405" y="159004"/>
                </a:lnTo>
                <a:lnTo>
                  <a:pt x="4843881" y="154432"/>
                </a:lnTo>
                <a:lnTo>
                  <a:pt x="4841214" y="146177"/>
                </a:lnTo>
                <a:lnTo>
                  <a:pt x="4837531" y="138937"/>
                </a:lnTo>
                <a:lnTo>
                  <a:pt x="4832832" y="132969"/>
                </a:lnTo>
                <a:lnTo>
                  <a:pt x="4828260" y="126873"/>
                </a:lnTo>
                <a:lnTo>
                  <a:pt x="4822799" y="121920"/>
                </a:lnTo>
                <a:lnTo>
                  <a:pt x="4816703" y="118237"/>
                </a:lnTo>
                <a:lnTo>
                  <a:pt x="4810607" y="114427"/>
                </a:lnTo>
                <a:lnTo>
                  <a:pt x="4803876" y="111633"/>
                </a:lnTo>
                <a:lnTo>
                  <a:pt x="4796510" y="109855"/>
                </a:lnTo>
                <a:lnTo>
                  <a:pt x="4789144" y="108077"/>
                </a:lnTo>
                <a:lnTo>
                  <a:pt x="4781524" y="107061"/>
                </a:lnTo>
                <a:lnTo>
                  <a:pt x="4765268" y="107061"/>
                </a:lnTo>
                <a:lnTo>
                  <a:pt x="4757394" y="108077"/>
                </a:lnTo>
                <a:lnTo>
                  <a:pt x="4750028" y="110109"/>
                </a:lnTo>
                <a:lnTo>
                  <a:pt x="4742662" y="112141"/>
                </a:lnTo>
                <a:lnTo>
                  <a:pt x="4735931" y="114808"/>
                </a:lnTo>
                <a:lnTo>
                  <a:pt x="4729835" y="118110"/>
                </a:lnTo>
                <a:lnTo>
                  <a:pt x="4723739" y="121285"/>
                </a:lnTo>
                <a:lnTo>
                  <a:pt x="4718278" y="125095"/>
                </a:lnTo>
                <a:lnTo>
                  <a:pt x="4713579" y="129412"/>
                </a:lnTo>
                <a:lnTo>
                  <a:pt x="4708753" y="133731"/>
                </a:lnTo>
                <a:lnTo>
                  <a:pt x="4704816" y="138175"/>
                </a:lnTo>
                <a:lnTo>
                  <a:pt x="4701768" y="142621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43788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05616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1624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9487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43788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05616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54817" y="105600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215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49333" y="105600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215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1624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9481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04991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6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85691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6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80207" y="128231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5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4" y="48259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53031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5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4" y="48259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3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12723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5"/>
                </a:lnTo>
                <a:lnTo>
                  <a:pt x="12395" y="55498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84469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2" y="128524"/>
                </a:lnTo>
                <a:lnTo>
                  <a:pt x="25907" y="132968"/>
                </a:lnTo>
                <a:lnTo>
                  <a:pt x="32511" y="136016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35601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3" y="128524"/>
                </a:lnTo>
                <a:lnTo>
                  <a:pt x="25908" y="132968"/>
                </a:lnTo>
                <a:lnTo>
                  <a:pt x="32512" y="136016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62121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2" y="128524"/>
                </a:lnTo>
                <a:lnTo>
                  <a:pt x="25907" y="132968"/>
                </a:lnTo>
                <a:lnTo>
                  <a:pt x="32512" y="136016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27804" y="119976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3"/>
                </a:lnTo>
                <a:lnTo>
                  <a:pt x="21971" y="4698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09"/>
                </a:lnTo>
                <a:lnTo>
                  <a:pt x="18034" y="135381"/>
                </a:lnTo>
                <a:lnTo>
                  <a:pt x="21844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40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1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1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4" y="7873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78913" y="119976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7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2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2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57947" y="1198879"/>
            <a:ext cx="85089" cy="46609"/>
          </a:xfrm>
          <a:custGeom>
            <a:avLst/>
            <a:gdLst/>
            <a:ahLst/>
            <a:cxnLst/>
            <a:rect l="l" t="t" r="r" b="b"/>
            <a:pathLst>
              <a:path w="85089" h="46609">
                <a:moveTo>
                  <a:pt x="44957" y="0"/>
                </a:moveTo>
                <a:lnTo>
                  <a:pt x="38226" y="0"/>
                </a:lnTo>
                <a:lnTo>
                  <a:pt x="32257" y="1143"/>
                </a:lnTo>
                <a:lnTo>
                  <a:pt x="27050" y="3683"/>
                </a:lnTo>
                <a:lnTo>
                  <a:pt x="21844" y="6096"/>
                </a:lnTo>
                <a:lnTo>
                  <a:pt x="17399" y="9398"/>
                </a:lnTo>
                <a:lnTo>
                  <a:pt x="13588" y="13716"/>
                </a:lnTo>
                <a:lnTo>
                  <a:pt x="9778" y="17907"/>
                </a:lnTo>
                <a:lnTo>
                  <a:pt x="6730" y="22860"/>
                </a:lnTo>
                <a:lnTo>
                  <a:pt x="4572" y="28575"/>
                </a:lnTo>
                <a:lnTo>
                  <a:pt x="2285" y="34162"/>
                </a:lnTo>
                <a:lnTo>
                  <a:pt x="761" y="40259"/>
                </a:lnTo>
                <a:lnTo>
                  <a:pt x="0" y="46609"/>
                </a:lnTo>
                <a:lnTo>
                  <a:pt x="85089" y="46609"/>
                </a:lnTo>
                <a:lnTo>
                  <a:pt x="85089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60"/>
                </a:lnTo>
                <a:lnTo>
                  <a:pt x="78231" y="17907"/>
                </a:lnTo>
                <a:lnTo>
                  <a:pt x="74929" y="13716"/>
                </a:lnTo>
                <a:lnTo>
                  <a:pt x="71627" y="9398"/>
                </a:lnTo>
                <a:lnTo>
                  <a:pt x="67436" y="6096"/>
                </a:lnTo>
                <a:lnTo>
                  <a:pt x="62483" y="3683"/>
                </a:lnTo>
                <a:lnTo>
                  <a:pt x="57403" y="1143"/>
                </a:lnTo>
                <a:lnTo>
                  <a:pt x="51561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76719" y="1198879"/>
            <a:ext cx="85089" cy="46609"/>
          </a:xfrm>
          <a:custGeom>
            <a:avLst/>
            <a:gdLst/>
            <a:ahLst/>
            <a:cxnLst/>
            <a:rect l="l" t="t" r="r" b="b"/>
            <a:pathLst>
              <a:path w="85089" h="46609">
                <a:moveTo>
                  <a:pt x="44957" y="0"/>
                </a:moveTo>
                <a:lnTo>
                  <a:pt x="38226" y="0"/>
                </a:lnTo>
                <a:lnTo>
                  <a:pt x="32257" y="1143"/>
                </a:lnTo>
                <a:lnTo>
                  <a:pt x="27050" y="3683"/>
                </a:lnTo>
                <a:lnTo>
                  <a:pt x="21844" y="6096"/>
                </a:lnTo>
                <a:lnTo>
                  <a:pt x="17399" y="9398"/>
                </a:lnTo>
                <a:lnTo>
                  <a:pt x="13588" y="13716"/>
                </a:lnTo>
                <a:lnTo>
                  <a:pt x="9778" y="17907"/>
                </a:lnTo>
                <a:lnTo>
                  <a:pt x="6730" y="22860"/>
                </a:lnTo>
                <a:lnTo>
                  <a:pt x="4572" y="28575"/>
                </a:lnTo>
                <a:lnTo>
                  <a:pt x="2285" y="34162"/>
                </a:lnTo>
                <a:lnTo>
                  <a:pt x="761" y="40259"/>
                </a:lnTo>
                <a:lnTo>
                  <a:pt x="0" y="46609"/>
                </a:lnTo>
                <a:lnTo>
                  <a:pt x="85089" y="46609"/>
                </a:lnTo>
                <a:lnTo>
                  <a:pt x="85089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60"/>
                </a:lnTo>
                <a:lnTo>
                  <a:pt x="78231" y="17907"/>
                </a:lnTo>
                <a:lnTo>
                  <a:pt x="74929" y="13716"/>
                </a:lnTo>
                <a:lnTo>
                  <a:pt x="71627" y="9398"/>
                </a:lnTo>
                <a:lnTo>
                  <a:pt x="67436" y="6096"/>
                </a:lnTo>
                <a:lnTo>
                  <a:pt x="62483" y="3683"/>
                </a:lnTo>
                <a:lnTo>
                  <a:pt x="57403" y="1143"/>
                </a:lnTo>
                <a:lnTo>
                  <a:pt x="51561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35199" y="1198879"/>
            <a:ext cx="85089" cy="46609"/>
          </a:xfrm>
          <a:custGeom>
            <a:avLst/>
            <a:gdLst/>
            <a:ahLst/>
            <a:cxnLst/>
            <a:rect l="l" t="t" r="r" b="b"/>
            <a:pathLst>
              <a:path w="85089" h="46609">
                <a:moveTo>
                  <a:pt x="44957" y="0"/>
                </a:moveTo>
                <a:lnTo>
                  <a:pt x="38226" y="0"/>
                </a:lnTo>
                <a:lnTo>
                  <a:pt x="32257" y="1143"/>
                </a:lnTo>
                <a:lnTo>
                  <a:pt x="27050" y="3683"/>
                </a:lnTo>
                <a:lnTo>
                  <a:pt x="21843" y="6096"/>
                </a:lnTo>
                <a:lnTo>
                  <a:pt x="17399" y="9398"/>
                </a:lnTo>
                <a:lnTo>
                  <a:pt x="13588" y="13716"/>
                </a:lnTo>
                <a:lnTo>
                  <a:pt x="9778" y="17907"/>
                </a:lnTo>
                <a:lnTo>
                  <a:pt x="6731" y="22860"/>
                </a:lnTo>
                <a:lnTo>
                  <a:pt x="4571" y="28575"/>
                </a:lnTo>
                <a:lnTo>
                  <a:pt x="2286" y="34162"/>
                </a:lnTo>
                <a:lnTo>
                  <a:pt x="762" y="40259"/>
                </a:lnTo>
                <a:lnTo>
                  <a:pt x="0" y="46609"/>
                </a:lnTo>
                <a:lnTo>
                  <a:pt x="85089" y="46609"/>
                </a:lnTo>
                <a:lnTo>
                  <a:pt x="85089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1" y="22860"/>
                </a:lnTo>
                <a:lnTo>
                  <a:pt x="78231" y="17907"/>
                </a:lnTo>
                <a:lnTo>
                  <a:pt x="74930" y="13716"/>
                </a:lnTo>
                <a:lnTo>
                  <a:pt x="71627" y="9398"/>
                </a:lnTo>
                <a:lnTo>
                  <a:pt x="67437" y="6096"/>
                </a:lnTo>
                <a:lnTo>
                  <a:pt x="62483" y="3683"/>
                </a:lnTo>
                <a:lnTo>
                  <a:pt x="57403" y="1143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17308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79137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95145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3033" y="1162939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01558" y="115747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5" y="117729"/>
                </a:lnTo>
                <a:lnTo>
                  <a:pt x="196088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39"/>
                </a:lnTo>
                <a:lnTo>
                  <a:pt x="75311" y="172085"/>
                </a:lnTo>
                <a:lnTo>
                  <a:pt x="81280" y="176402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09027" y="115747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1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4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1" y="46482"/>
                </a:lnTo>
                <a:lnTo>
                  <a:pt x="112014" y="45466"/>
                </a:lnTo>
                <a:lnTo>
                  <a:pt x="106425" y="44576"/>
                </a:lnTo>
                <a:lnTo>
                  <a:pt x="100965" y="43942"/>
                </a:lnTo>
                <a:lnTo>
                  <a:pt x="95503" y="43307"/>
                </a:lnTo>
                <a:lnTo>
                  <a:pt x="90297" y="42925"/>
                </a:lnTo>
                <a:lnTo>
                  <a:pt x="85344" y="42925"/>
                </a:lnTo>
                <a:lnTo>
                  <a:pt x="79121" y="42925"/>
                </a:lnTo>
                <a:lnTo>
                  <a:pt x="73787" y="43561"/>
                </a:lnTo>
                <a:lnTo>
                  <a:pt x="69469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3" y="56387"/>
                </a:lnTo>
                <a:lnTo>
                  <a:pt x="51943" y="59055"/>
                </a:lnTo>
                <a:lnTo>
                  <a:pt x="51434" y="61722"/>
                </a:lnTo>
                <a:lnTo>
                  <a:pt x="51434" y="64643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5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0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5" y="89026"/>
                </a:lnTo>
                <a:lnTo>
                  <a:pt x="85725" y="90297"/>
                </a:lnTo>
                <a:lnTo>
                  <a:pt x="90550" y="91567"/>
                </a:lnTo>
                <a:lnTo>
                  <a:pt x="95376" y="92710"/>
                </a:lnTo>
                <a:lnTo>
                  <a:pt x="102870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5" y="101726"/>
                </a:lnTo>
                <a:lnTo>
                  <a:pt x="131825" y="105283"/>
                </a:lnTo>
                <a:lnTo>
                  <a:pt x="137795" y="109727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39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7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3" y="184023"/>
                </a:lnTo>
                <a:lnTo>
                  <a:pt x="77977" y="183007"/>
                </a:lnTo>
                <a:lnTo>
                  <a:pt x="83566" y="181991"/>
                </a:lnTo>
                <a:lnTo>
                  <a:pt x="88519" y="180467"/>
                </a:lnTo>
                <a:lnTo>
                  <a:pt x="92582" y="178435"/>
                </a:lnTo>
                <a:lnTo>
                  <a:pt x="96647" y="176402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0" y="147574"/>
                </a:lnTo>
                <a:lnTo>
                  <a:pt x="99314" y="144652"/>
                </a:lnTo>
                <a:lnTo>
                  <a:pt x="95884" y="142112"/>
                </a:lnTo>
                <a:lnTo>
                  <a:pt x="91567" y="140208"/>
                </a:lnTo>
                <a:lnTo>
                  <a:pt x="87249" y="138175"/>
                </a:lnTo>
                <a:lnTo>
                  <a:pt x="82296" y="136398"/>
                </a:lnTo>
                <a:lnTo>
                  <a:pt x="76707" y="134874"/>
                </a:lnTo>
                <a:lnTo>
                  <a:pt x="71120" y="133350"/>
                </a:lnTo>
                <a:lnTo>
                  <a:pt x="65277" y="131952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9" y="125984"/>
                </a:lnTo>
                <a:lnTo>
                  <a:pt x="36829" y="123189"/>
                </a:lnTo>
                <a:lnTo>
                  <a:pt x="29718" y="120396"/>
                </a:lnTo>
                <a:lnTo>
                  <a:pt x="23495" y="116839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466203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8" y="4572"/>
                </a:lnTo>
                <a:lnTo>
                  <a:pt x="158369" y="7366"/>
                </a:lnTo>
                <a:lnTo>
                  <a:pt x="164465" y="11175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6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39"/>
                </a:lnTo>
                <a:lnTo>
                  <a:pt x="141858" y="74675"/>
                </a:lnTo>
                <a:lnTo>
                  <a:pt x="141477" y="70485"/>
                </a:lnTo>
                <a:lnTo>
                  <a:pt x="140716" y="66801"/>
                </a:lnTo>
                <a:lnTo>
                  <a:pt x="139446" y="63626"/>
                </a:lnTo>
                <a:lnTo>
                  <a:pt x="136778" y="56896"/>
                </a:lnTo>
                <a:lnTo>
                  <a:pt x="132715" y="51943"/>
                </a:lnTo>
                <a:lnTo>
                  <a:pt x="127253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8" y="5461"/>
                </a:lnTo>
                <a:lnTo>
                  <a:pt x="48641" y="35560"/>
                </a:lnTo>
                <a:lnTo>
                  <a:pt x="49529" y="35560"/>
                </a:lnTo>
                <a:lnTo>
                  <a:pt x="52577" y="31114"/>
                </a:lnTo>
                <a:lnTo>
                  <a:pt x="56515" y="26670"/>
                </a:lnTo>
                <a:lnTo>
                  <a:pt x="61341" y="22351"/>
                </a:lnTo>
                <a:lnTo>
                  <a:pt x="66040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20331" y="115747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5" y="117729"/>
                </a:lnTo>
                <a:lnTo>
                  <a:pt x="196088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39"/>
                </a:lnTo>
                <a:lnTo>
                  <a:pt x="75311" y="172085"/>
                </a:lnTo>
                <a:lnTo>
                  <a:pt x="81279" y="176402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19163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8" y="4318"/>
                </a:lnTo>
                <a:lnTo>
                  <a:pt x="156336" y="6731"/>
                </a:lnTo>
                <a:lnTo>
                  <a:pt x="163575" y="9651"/>
                </a:lnTo>
                <a:lnTo>
                  <a:pt x="163575" y="52705"/>
                </a:lnTo>
                <a:lnTo>
                  <a:pt x="157098" y="49911"/>
                </a:lnTo>
                <a:lnTo>
                  <a:pt x="150113" y="47625"/>
                </a:lnTo>
                <a:lnTo>
                  <a:pt x="142747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8" y="43434"/>
                </a:lnTo>
                <a:lnTo>
                  <a:pt x="110489" y="43434"/>
                </a:lnTo>
                <a:lnTo>
                  <a:pt x="102361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89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2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2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89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56019" y="115747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95999" y="115747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5114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83859" y="115747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1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4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6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5"/>
                </a:lnTo>
                <a:lnTo>
                  <a:pt x="85343" y="42925"/>
                </a:lnTo>
                <a:lnTo>
                  <a:pt x="79120" y="42925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5" y="61722"/>
                </a:lnTo>
                <a:lnTo>
                  <a:pt x="51435" y="64643"/>
                </a:lnTo>
                <a:lnTo>
                  <a:pt x="51435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0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6"/>
                </a:lnTo>
                <a:lnTo>
                  <a:pt x="85725" y="90297"/>
                </a:lnTo>
                <a:lnTo>
                  <a:pt x="90550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6"/>
                </a:lnTo>
                <a:lnTo>
                  <a:pt x="131825" y="105283"/>
                </a:lnTo>
                <a:lnTo>
                  <a:pt x="137794" y="109727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39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7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2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2"/>
                </a:lnTo>
                <a:lnTo>
                  <a:pt x="95885" y="142112"/>
                </a:lnTo>
                <a:lnTo>
                  <a:pt x="91566" y="140208"/>
                </a:lnTo>
                <a:lnTo>
                  <a:pt x="87249" y="138175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2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29" y="123189"/>
                </a:lnTo>
                <a:lnTo>
                  <a:pt x="29717" y="120396"/>
                </a:lnTo>
                <a:lnTo>
                  <a:pt x="23494" y="116839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29859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45151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5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6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6" y="51943"/>
                </a:lnTo>
                <a:lnTo>
                  <a:pt x="194183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39"/>
                </a:lnTo>
                <a:lnTo>
                  <a:pt x="141859" y="74675"/>
                </a:lnTo>
                <a:lnTo>
                  <a:pt x="141477" y="70485"/>
                </a:lnTo>
                <a:lnTo>
                  <a:pt x="140715" y="66801"/>
                </a:lnTo>
                <a:lnTo>
                  <a:pt x="139446" y="63626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20" y="45974"/>
                </a:lnTo>
                <a:lnTo>
                  <a:pt x="115315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4"/>
                </a:lnTo>
                <a:lnTo>
                  <a:pt x="56514" y="26670"/>
                </a:lnTo>
                <a:lnTo>
                  <a:pt x="61340" y="22351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80991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65523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1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10" y="53975"/>
                </a:lnTo>
                <a:lnTo>
                  <a:pt x="74040" y="59689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2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2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89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3184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07511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26359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5" y="89788"/>
                </a:lnTo>
                <a:lnTo>
                  <a:pt x="133095" y="81152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78811" y="115747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39"/>
                </a:lnTo>
                <a:lnTo>
                  <a:pt x="75311" y="172085"/>
                </a:lnTo>
                <a:lnTo>
                  <a:pt x="81280" y="176402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9918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96999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8" y="4318"/>
                </a:lnTo>
                <a:lnTo>
                  <a:pt x="156337" y="6731"/>
                </a:lnTo>
                <a:lnTo>
                  <a:pt x="163575" y="9651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89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2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2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89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03731" y="115747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4" y="39116"/>
                </a:lnTo>
                <a:lnTo>
                  <a:pt x="185674" y="39116"/>
                </a:lnTo>
                <a:lnTo>
                  <a:pt x="189865" y="33274"/>
                </a:lnTo>
                <a:lnTo>
                  <a:pt x="194437" y="28067"/>
                </a:lnTo>
                <a:lnTo>
                  <a:pt x="199644" y="23241"/>
                </a:lnTo>
                <a:lnTo>
                  <a:pt x="204724" y="18542"/>
                </a:lnTo>
                <a:lnTo>
                  <a:pt x="210438" y="14477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3" y="4952"/>
                </a:lnTo>
                <a:lnTo>
                  <a:pt x="236855" y="2921"/>
                </a:lnTo>
                <a:lnTo>
                  <a:pt x="244094" y="1016"/>
                </a:lnTo>
                <a:lnTo>
                  <a:pt x="251841" y="0"/>
                </a:lnTo>
                <a:lnTo>
                  <a:pt x="259969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3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1" y="48387"/>
                </a:lnTo>
                <a:lnTo>
                  <a:pt x="328930" y="52197"/>
                </a:lnTo>
                <a:lnTo>
                  <a:pt x="329564" y="56261"/>
                </a:lnTo>
                <a:lnTo>
                  <a:pt x="330200" y="60451"/>
                </a:lnTo>
                <a:lnTo>
                  <a:pt x="330707" y="65150"/>
                </a:lnTo>
                <a:lnTo>
                  <a:pt x="330962" y="70104"/>
                </a:lnTo>
                <a:lnTo>
                  <a:pt x="331343" y="75184"/>
                </a:lnTo>
                <a:lnTo>
                  <a:pt x="331469" y="81025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2"/>
                </a:lnTo>
                <a:lnTo>
                  <a:pt x="278130" y="77088"/>
                </a:lnTo>
                <a:lnTo>
                  <a:pt x="277749" y="73025"/>
                </a:lnTo>
                <a:lnTo>
                  <a:pt x="277241" y="69596"/>
                </a:lnTo>
                <a:lnTo>
                  <a:pt x="276479" y="66548"/>
                </a:lnTo>
                <a:lnTo>
                  <a:pt x="274955" y="60071"/>
                </a:lnTo>
                <a:lnTo>
                  <a:pt x="271652" y="54737"/>
                </a:lnTo>
                <a:lnTo>
                  <a:pt x="266954" y="50800"/>
                </a:lnTo>
                <a:lnTo>
                  <a:pt x="262127" y="46736"/>
                </a:lnTo>
                <a:lnTo>
                  <a:pt x="255524" y="44576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6" y="54610"/>
                </a:lnTo>
                <a:lnTo>
                  <a:pt x="204088" y="61087"/>
                </a:lnTo>
                <a:lnTo>
                  <a:pt x="199644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5" y="81152"/>
                </a:lnTo>
                <a:lnTo>
                  <a:pt x="138810" y="77088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5" y="60071"/>
                </a:lnTo>
                <a:lnTo>
                  <a:pt x="132460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6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1" y="45212"/>
                </a:lnTo>
                <a:lnTo>
                  <a:pt x="93218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2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2578" y="31114"/>
                </a:lnTo>
                <a:lnTo>
                  <a:pt x="56515" y="26670"/>
                </a:lnTo>
                <a:lnTo>
                  <a:pt x="61340" y="22351"/>
                </a:lnTo>
                <a:lnTo>
                  <a:pt x="66040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9" y="3048"/>
                </a:lnTo>
                <a:lnTo>
                  <a:pt x="104647" y="1016"/>
                </a:lnTo>
                <a:lnTo>
                  <a:pt x="112268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8925" y="1157477"/>
            <a:ext cx="187274" cy="227330"/>
          </a:xfrm>
          <a:custGeom>
            <a:avLst/>
            <a:gdLst/>
            <a:ahLst/>
            <a:cxnLst/>
            <a:rect l="l" t="t" r="r" b="b"/>
            <a:pathLst>
              <a:path w="187274" h="227330">
                <a:moveTo>
                  <a:pt x="91084" y="0"/>
                </a:moveTo>
                <a:lnTo>
                  <a:pt x="104909" y="553"/>
                </a:lnTo>
                <a:lnTo>
                  <a:pt x="117657" y="2187"/>
                </a:lnTo>
                <a:lnTo>
                  <a:pt x="129302" y="4857"/>
                </a:lnTo>
                <a:lnTo>
                  <a:pt x="145092" y="10898"/>
                </a:lnTo>
                <a:lnTo>
                  <a:pt x="155977" y="17148"/>
                </a:lnTo>
                <a:lnTo>
                  <a:pt x="162128" y="21844"/>
                </a:lnTo>
                <a:lnTo>
                  <a:pt x="171211" y="31092"/>
                </a:lnTo>
                <a:lnTo>
                  <a:pt x="178101" y="41712"/>
                </a:lnTo>
                <a:lnTo>
                  <a:pt x="183935" y="57749"/>
                </a:lnTo>
                <a:lnTo>
                  <a:pt x="185824" y="70435"/>
                </a:lnTo>
                <a:lnTo>
                  <a:pt x="186004" y="75946"/>
                </a:lnTo>
                <a:lnTo>
                  <a:pt x="186004" y="157480"/>
                </a:lnTo>
                <a:lnTo>
                  <a:pt x="186049" y="171509"/>
                </a:lnTo>
                <a:lnTo>
                  <a:pt x="186185" y="184147"/>
                </a:lnTo>
                <a:lnTo>
                  <a:pt x="186385" y="194310"/>
                </a:lnTo>
                <a:lnTo>
                  <a:pt x="186845" y="207855"/>
                </a:lnTo>
                <a:lnTo>
                  <a:pt x="187217" y="219933"/>
                </a:lnTo>
                <a:lnTo>
                  <a:pt x="187274" y="221742"/>
                </a:lnTo>
                <a:lnTo>
                  <a:pt x="139522" y="221742"/>
                </a:lnTo>
                <a:lnTo>
                  <a:pt x="137236" y="198755"/>
                </a:lnTo>
                <a:lnTo>
                  <a:pt x="136347" y="198755"/>
                </a:lnTo>
                <a:lnTo>
                  <a:pt x="133426" y="201930"/>
                </a:lnTo>
                <a:lnTo>
                  <a:pt x="129870" y="205105"/>
                </a:lnTo>
                <a:lnTo>
                  <a:pt x="125679" y="208407"/>
                </a:lnTo>
                <a:lnTo>
                  <a:pt x="121488" y="211582"/>
                </a:lnTo>
                <a:lnTo>
                  <a:pt x="116789" y="214757"/>
                </a:lnTo>
                <a:lnTo>
                  <a:pt x="111455" y="217550"/>
                </a:lnTo>
                <a:lnTo>
                  <a:pt x="106044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4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4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06" y="84213"/>
                </a:lnTo>
                <a:lnTo>
                  <a:pt x="111787" y="85510"/>
                </a:lnTo>
                <a:lnTo>
                  <a:pt x="112344" y="85598"/>
                </a:lnTo>
                <a:lnTo>
                  <a:pt x="120218" y="86741"/>
                </a:lnTo>
                <a:lnTo>
                  <a:pt x="127076" y="88137"/>
                </a:lnTo>
                <a:lnTo>
                  <a:pt x="133045" y="89788"/>
                </a:lnTo>
                <a:lnTo>
                  <a:pt x="133045" y="81152"/>
                </a:lnTo>
                <a:lnTo>
                  <a:pt x="133045" y="76073"/>
                </a:lnTo>
                <a:lnTo>
                  <a:pt x="132156" y="71120"/>
                </a:lnTo>
                <a:lnTo>
                  <a:pt x="130505" y="66421"/>
                </a:lnTo>
                <a:lnTo>
                  <a:pt x="128727" y="61849"/>
                </a:lnTo>
                <a:lnTo>
                  <a:pt x="126060" y="57658"/>
                </a:lnTo>
                <a:lnTo>
                  <a:pt x="122250" y="53975"/>
                </a:lnTo>
                <a:lnTo>
                  <a:pt x="118440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2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3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15987" y="115747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5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6"/>
                </a:lnTo>
                <a:lnTo>
                  <a:pt x="189090" y="39116"/>
                </a:lnTo>
                <a:lnTo>
                  <a:pt x="191769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39"/>
                </a:lnTo>
                <a:lnTo>
                  <a:pt x="141986" y="74675"/>
                </a:lnTo>
                <a:lnTo>
                  <a:pt x="141541" y="70485"/>
                </a:lnTo>
                <a:lnTo>
                  <a:pt x="139522" y="63626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68" y="35560"/>
                </a:lnTo>
                <a:lnTo>
                  <a:pt x="52692" y="31114"/>
                </a:lnTo>
                <a:lnTo>
                  <a:pt x="56629" y="26670"/>
                </a:lnTo>
                <a:lnTo>
                  <a:pt x="61391" y="22351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25520" y="1126236"/>
            <a:ext cx="105409" cy="91566"/>
          </a:xfrm>
          <a:custGeom>
            <a:avLst/>
            <a:gdLst/>
            <a:ahLst/>
            <a:cxnLst/>
            <a:rect l="l" t="t" r="r" b="b"/>
            <a:pathLst>
              <a:path w="105409" h="91566">
                <a:moveTo>
                  <a:pt x="0" y="0"/>
                </a:moveTo>
                <a:lnTo>
                  <a:pt x="0" y="90297"/>
                </a:lnTo>
                <a:lnTo>
                  <a:pt x="3175" y="90677"/>
                </a:lnTo>
                <a:lnTo>
                  <a:pt x="7112" y="91059"/>
                </a:lnTo>
                <a:lnTo>
                  <a:pt x="11937" y="91186"/>
                </a:lnTo>
                <a:lnTo>
                  <a:pt x="16763" y="91439"/>
                </a:lnTo>
                <a:lnTo>
                  <a:pt x="21843" y="91566"/>
                </a:lnTo>
                <a:lnTo>
                  <a:pt x="27050" y="91566"/>
                </a:lnTo>
                <a:lnTo>
                  <a:pt x="41321" y="91160"/>
                </a:lnTo>
                <a:lnTo>
                  <a:pt x="53898" y="89921"/>
                </a:lnTo>
                <a:lnTo>
                  <a:pt x="64007" y="88011"/>
                </a:lnTo>
                <a:lnTo>
                  <a:pt x="77232" y="83854"/>
                </a:lnTo>
                <a:lnTo>
                  <a:pt x="87654" y="78432"/>
                </a:lnTo>
                <a:lnTo>
                  <a:pt x="94233" y="73787"/>
                </a:lnTo>
                <a:lnTo>
                  <a:pt x="98678" y="68706"/>
                </a:lnTo>
                <a:lnTo>
                  <a:pt x="101345" y="62611"/>
                </a:lnTo>
                <a:lnTo>
                  <a:pt x="104012" y="56641"/>
                </a:lnTo>
                <a:lnTo>
                  <a:pt x="105409" y="50037"/>
                </a:lnTo>
                <a:lnTo>
                  <a:pt x="105409" y="42925"/>
                </a:lnTo>
                <a:lnTo>
                  <a:pt x="105409" y="34162"/>
                </a:lnTo>
                <a:lnTo>
                  <a:pt x="103377" y="26542"/>
                </a:lnTo>
                <a:lnTo>
                  <a:pt x="99313" y="20192"/>
                </a:lnTo>
                <a:lnTo>
                  <a:pt x="91174" y="11709"/>
                </a:lnTo>
                <a:lnTo>
                  <a:pt x="78775" y="5357"/>
                </a:lnTo>
                <a:lnTo>
                  <a:pt x="73151" y="3428"/>
                </a:lnTo>
                <a:lnTo>
                  <a:pt x="66675" y="2159"/>
                </a:lnTo>
                <a:lnTo>
                  <a:pt x="59054" y="1269"/>
                </a:lnTo>
                <a:lnTo>
                  <a:pt x="47690" y="421"/>
                </a:lnTo>
                <a:lnTo>
                  <a:pt x="34168" y="16"/>
                </a:lnTo>
                <a:lnTo>
                  <a:pt x="30733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7611" y="1126236"/>
            <a:ext cx="145999" cy="207263"/>
          </a:xfrm>
          <a:custGeom>
            <a:avLst/>
            <a:gdLst/>
            <a:ahLst/>
            <a:cxnLst/>
            <a:rect l="l" t="t" r="r" b="b"/>
            <a:pathLst>
              <a:path w="145999" h="207263">
                <a:moveTo>
                  <a:pt x="0" y="0"/>
                </a:moveTo>
                <a:lnTo>
                  <a:pt x="0" y="207263"/>
                </a:lnTo>
                <a:lnTo>
                  <a:pt x="22555" y="207263"/>
                </a:lnTo>
                <a:lnTo>
                  <a:pt x="37976" y="206893"/>
                </a:lnTo>
                <a:lnTo>
                  <a:pt x="52231" y="205785"/>
                </a:lnTo>
                <a:lnTo>
                  <a:pt x="65321" y="203942"/>
                </a:lnTo>
                <a:lnTo>
                  <a:pt x="77244" y="201368"/>
                </a:lnTo>
                <a:lnTo>
                  <a:pt x="88000" y="198067"/>
                </a:lnTo>
                <a:lnTo>
                  <a:pt x="97561" y="194055"/>
                </a:lnTo>
                <a:lnTo>
                  <a:pt x="108964" y="187353"/>
                </a:lnTo>
                <a:lnTo>
                  <a:pt x="118863" y="179257"/>
                </a:lnTo>
                <a:lnTo>
                  <a:pt x="127257" y="169755"/>
                </a:lnTo>
                <a:lnTo>
                  <a:pt x="133718" y="159638"/>
                </a:lnTo>
                <a:lnTo>
                  <a:pt x="138450" y="149347"/>
                </a:lnTo>
                <a:lnTo>
                  <a:pt x="142035" y="137883"/>
                </a:lnTo>
                <a:lnTo>
                  <a:pt x="144475" y="125247"/>
                </a:lnTo>
                <a:lnTo>
                  <a:pt x="145770" y="111439"/>
                </a:lnTo>
                <a:lnTo>
                  <a:pt x="145999" y="102108"/>
                </a:lnTo>
                <a:lnTo>
                  <a:pt x="145415" y="88650"/>
                </a:lnTo>
                <a:lnTo>
                  <a:pt x="143660" y="76234"/>
                </a:lnTo>
                <a:lnTo>
                  <a:pt x="141986" y="69087"/>
                </a:lnTo>
                <a:lnTo>
                  <a:pt x="137734" y="56624"/>
                </a:lnTo>
                <a:lnTo>
                  <a:pt x="132091" y="45500"/>
                </a:lnTo>
                <a:lnTo>
                  <a:pt x="122533" y="32737"/>
                </a:lnTo>
                <a:lnTo>
                  <a:pt x="113270" y="24020"/>
                </a:lnTo>
                <a:lnTo>
                  <a:pt x="101551" y="16109"/>
                </a:lnTo>
                <a:lnTo>
                  <a:pt x="89995" y="10403"/>
                </a:lnTo>
                <a:lnTo>
                  <a:pt x="75913" y="5649"/>
                </a:lnTo>
                <a:lnTo>
                  <a:pt x="63211" y="2926"/>
                </a:lnTo>
                <a:lnTo>
                  <a:pt x="47359" y="931"/>
                </a:lnTo>
                <a:lnTo>
                  <a:pt x="34568" y="174"/>
                </a:lnTo>
                <a:lnTo>
                  <a:pt x="24117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60770" y="110236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5" y="0"/>
                </a:moveTo>
                <a:lnTo>
                  <a:pt x="93217" y="0"/>
                </a:lnTo>
                <a:lnTo>
                  <a:pt x="93217" y="60578"/>
                </a:lnTo>
                <a:lnTo>
                  <a:pt x="155828" y="60578"/>
                </a:lnTo>
                <a:lnTo>
                  <a:pt x="155828" y="104012"/>
                </a:lnTo>
                <a:lnTo>
                  <a:pt x="93217" y="104012"/>
                </a:lnTo>
                <a:lnTo>
                  <a:pt x="93217" y="209168"/>
                </a:lnTo>
                <a:lnTo>
                  <a:pt x="93217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6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2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0" y="280924"/>
                </a:lnTo>
                <a:lnTo>
                  <a:pt x="129285" y="281939"/>
                </a:lnTo>
                <a:lnTo>
                  <a:pt x="121665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5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5" y="216153"/>
                </a:lnTo>
                <a:lnTo>
                  <a:pt x="40385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5" y="60578"/>
                </a:lnTo>
                <a:lnTo>
                  <a:pt x="403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70783" y="1080515"/>
            <a:ext cx="216534" cy="298704"/>
          </a:xfrm>
          <a:custGeom>
            <a:avLst/>
            <a:gdLst/>
            <a:ahLst/>
            <a:cxnLst/>
            <a:rect l="l" t="t" r="r" b="b"/>
            <a:pathLst>
              <a:path w="216534" h="298704">
                <a:moveTo>
                  <a:pt x="0" y="0"/>
                </a:moveTo>
                <a:lnTo>
                  <a:pt x="86232" y="0"/>
                </a:lnTo>
                <a:lnTo>
                  <a:pt x="100096" y="213"/>
                </a:lnTo>
                <a:lnTo>
                  <a:pt x="112789" y="855"/>
                </a:lnTo>
                <a:lnTo>
                  <a:pt x="124078" y="1905"/>
                </a:lnTo>
                <a:lnTo>
                  <a:pt x="137422" y="3907"/>
                </a:lnTo>
                <a:lnTo>
                  <a:pt x="149424" y="6620"/>
                </a:lnTo>
                <a:lnTo>
                  <a:pt x="166143" y="12460"/>
                </a:lnTo>
                <a:lnTo>
                  <a:pt x="177907" y="18468"/>
                </a:lnTo>
                <a:lnTo>
                  <a:pt x="188192" y="25625"/>
                </a:lnTo>
                <a:lnTo>
                  <a:pt x="196987" y="33914"/>
                </a:lnTo>
                <a:lnTo>
                  <a:pt x="206800" y="47583"/>
                </a:lnTo>
                <a:lnTo>
                  <a:pt x="211789" y="58894"/>
                </a:lnTo>
                <a:lnTo>
                  <a:pt x="215001" y="71408"/>
                </a:lnTo>
                <a:lnTo>
                  <a:pt x="216444" y="85135"/>
                </a:lnTo>
                <a:lnTo>
                  <a:pt x="216534" y="89788"/>
                </a:lnTo>
                <a:lnTo>
                  <a:pt x="215641" y="103105"/>
                </a:lnTo>
                <a:lnTo>
                  <a:pt x="212944" y="115574"/>
                </a:lnTo>
                <a:lnTo>
                  <a:pt x="208420" y="127122"/>
                </a:lnTo>
                <a:lnTo>
                  <a:pt x="201033" y="139276"/>
                </a:lnTo>
                <a:lnTo>
                  <a:pt x="192708" y="148818"/>
                </a:lnTo>
                <a:lnTo>
                  <a:pt x="182619" y="157303"/>
                </a:lnTo>
                <a:lnTo>
                  <a:pt x="171383" y="164336"/>
                </a:lnTo>
                <a:lnTo>
                  <a:pt x="160110" y="169695"/>
                </a:lnTo>
                <a:lnTo>
                  <a:pt x="147665" y="174206"/>
                </a:lnTo>
                <a:lnTo>
                  <a:pt x="139572" y="176530"/>
                </a:lnTo>
                <a:lnTo>
                  <a:pt x="128216" y="179084"/>
                </a:lnTo>
                <a:lnTo>
                  <a:pt x="116126" y="181001"/>
                </a:lnTo>
                <a:lnTo>
                  <a:pt x="103319" y="182281"/>
                </a:lnTo>
                <a:lnTo>
                  <a:pt x="89814" y="182924"/>
                </a:lnTo>
                <a:lnTo>
                  <a:pt x="82676" y="183007"/>
                </a:lnTo>
                <a:lnTo>
                  <a:pt x="77724" y="183007"/>
                </a:lnTo>
                <a:lnTo>
                  <a:pt x="72897" y="183007"/>
                </a:lnTo>
                <a:lnTo>
                  <a:pt x="68071" y="182880"/>
                </a:lnTo>
                <a:lnTo>
                  <a:pt x="63372" y="182753"/>
                </a:lnTo>
                <a:lnTo>
                  <a:pt x="58927" y="182372"/>
                </a:lnTo>
                <a:lnTo>
                  <a:pt x="54737" y="181991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2912" y="1080515"/>
            <a:ext cx="256959" cy="298704"/>
          </a:xfrm>
          <a:custGeom>
            <a:avLst/>
            <a:gdLst/>
            <a:ahLst/>
            <a:cxnLst/>
            <a:rect l="l" t="t" r="r" b="b"/>
            <a:pathLst>
              <a:path w="256959" h="298704">
                <a:moveTo>
                  <a:pt x="0" y="0"/>
                </a:moveTo>
                <a:lnTo>
                  <a:pt x="79032" y="0"/>
                </a:lnTo>
                <a:lnTo>
                  <a:pt x="86029" y="0"/>
                </a:lnTo>
                <a:lnTo>
                  <a:pt x="93141" y="254"/>
                </a:lnTo>
                <a:lnTo>
                  <a:pt x="100355" y="635"/>
                </a:lnTo>
                <a:lnTo>
                  <a:pt x="107568" y="1143"/>
                </a:lnTo>
                <a:lnTo>
                  <a:pt x="114604" y="1778"/>
                </a:lnTo>
                <a:lnTo>
                  <a:pt x="121450" y="2667"/>
                </a:lnTo>
                <a:lnTo>
                  <a:pt x="128295" y="3556"/>
                </a:lnTo>
                <a:lnTo>
                  <a:pt x="134924" y="4699"/>
                </a:lnTo>
                <a:lnTo>
                  <a:pt x="141312" y="5969"/>
                </a:lnTo>
                <a:lnTo>
                  <a:pt x="147713" y="7238"/>
                </a:lnTo>
                <a:lnTo>
                  <a:pt x="158953" y="10541"/>
                </a:lnTo>
                <a:lnTo>
                  <a:pt x="171484" y="15037"/>
                </a:lnTo>
                <a:lnTo>
                  <a:pt x="183195" y="20291"/>
                </a:lnTo>
                <a:lnTo>
                  <a:pt x="194087" y="26333"/>
                </a:lnTo>
                <a:lnTo>
                  <a:pt x="211362" y="38997"/>
                </a:lnTo>
                <a:lnTo>
                  <a:pt x="220566" y="47818"/>
                </a:lnTo>
                <a:lnTo>
                  <a:pt x="228753" y="57413"/>
                </a:lnTo>
                <a:lnTo>
                  <a:pt x="238548" y="72239"/>
                </a:lnTo>
                <a:lnTo>
                  <a:pt x="244232" y="83549"/>
                </a:lnTo>
                <a:lnTo>
                  <a:pt x="248892" y="95543"/>
                </a:lnTo>
                <a:lnTo>
                  <a:pt x="253535" y="112881"/>
                </a:lnTo>
                <a:lnTo>
                  <a:pt x="255570" y="125284"/>
                </a:lnTo>
                <a:lnTo>
                  <a:pt x="256702" y="138173"/>
                </a:lnTo>
                <a:lnTo>
                  <a:pt x="256959" y="148209"/>
                </a:lnTo>
                <a:lnTo>
                  <a:pt x="256541" y="161445"/>
                </a:lnTo>
                <a:lnTo>
                  <a:pt x="255289" y="174180"/>
                </a:lnTo>
                <a:lnTo>
                  <a:pt x="253204" y="186448"/>
                </a:lnTo>
                <a:lnTo>
                  <a:pt x="247829" y="205921"/>
                </a:lnTo>
                <a:lnTo>
                  <a:pt x="243025" y="217718"/>
                </a:lnTo>
                <a:lnTo>
                  <a:pt x="237192" y="228811"/>
                </a:lnTo>
                <a:lnTo>
                  <a:pt x="228038" y="242258"/>
                </a:lnTo>
                <a:lnTo>
                  <a:pt x="219692" y="251794"/>
                </a:lnTo>
                <a:lnTo>
                  <a:pt x="210268" y="260553"/>
                </a:lnTo>
                <a:lnTo>
                  <a:pt x="197857" y="269768"/>
                </a:lnTo>
                <a:lnTo>
                  <a:pt x="187001" y="276112"/>
                </a:lnTo>
                <a:lnTo>
                  <a:pt x="175164" y="281667"/>
                </a:lnTo>
                <a:lnTo>
                  <a:pt x="157053" y="288184"/>
                </a:lnTo>
                <a:lnTo>
                  <a:pt x="144941" y="291410"/>
                </a:lnTo>
                <a:lnTo>
                  <a:pt x="131992" y="294049"/>
                </a:lnTo>
                <a:lnTo>
                  <a:pt x="113652" y="296632"/>
                </a:lnTo>
                <a:lnTo>
                  <a:pt x="101400" y="297711"/>
                </a:lnTo>
                <a:lnTo>
                  <a:pt x="88491" y="298393"/>
                </a:lnTo>
                <a:lnTo>
                  <a:pt x="7492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67604" y="1074927"/>
            <a:ext cx="224790" cy="309880"/>
          </a:xfrm>
          <a:custGeom>
            <a:avLst/>
            <a:gdLst/>
            <a:ahLst/>
            <a:cxnLst/>
            <a:rect l="l" t="t" r="r" b="b"/>
            <a:pathLst>
              <a:path w="224790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6" y="2539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3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7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5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6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8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1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70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90" y="253111"/>
                </a:lnTo>
                <a:lnTo>
                  <a:pt x="224790" y="300227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3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16039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77867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28338" y="1056004"/>
            <a:ext cx="52959" cy="323215"/>
          </a:xfrm>
          <a:custGeom>
            <a:avLst/>
            <a:gdLst/>
            <a:ahLst/>
            <a:cxnLst/>
            <a:rect l="l" t="t" r="r" b="b"/>
            <a:pathLst>
              <a:path w="52959" h="323215">
                <a:moveTo>
                  <a:pt x="0" y="0"/>
                </a:moveTo>
                <a:lnTo>
                  <a:pt x="52959" y="0"/>
                </a:lnTo>
                <a:lnTo>
                  <a:pt x="52959" y="323215"/>
                </a:lnTo>
                <a:lnTo>
                  <a:pt x="0" y="32321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73829" y="1056004"/>
            <a:ext cx="205612" cy="328803"/>
          </a:xfrm>
          <a:custGeom>
            <a:avLst/>
            <a:gdLst/>
            <a:ahLst/>
            <a:cxnLst/>
            <a:rect l="l" t="t" r="r" b="b"/>
            <a:pathLst>
              <a:path w="205612" h="328803">
                <a:moveTo>
                  <a:pt x="1143" y="0"/>
                </a:moveTo>
                <a:lnTo>
                  <a:pt x="53975" y="0"/>
                </a:lnTo>
                <a:lnTo>
                  <a:pt x="53975" y="89916"/>
                </a:lnTo>
                <a:lnTo>
                  <a:pt x="53975" y="96266"/>
                </a:lnTo>
                <a:lnTo>
                  <a:pt x="53975" y="102235"/>
                </a:lnTo>
                <a:lnTo>
                  <a:pt x="53975" y="107696"/>
                </a:lnTo>
                <a:lnTo>
                  <a:pt x="53848" y="113157"/>
                </a:lnTo>
                <a:lnTo>
                  <a:pt x="53721" y="117348"/>
                </a:lnTo>
                <a:lnTo>
                  <a:pt x="53594" y="120269"/>
                </a:lnTo>
                <a:lnTo>
                  <a:pt x="53975" y="120269"/>
                </a:lnTo>
                <a:lnTo>
                  <a:pt x="57404" y="117856"/>
                </a:lnTo>
                <a:lnTo>
                  <a:pt x="61214" y="115570"/>
                </a:lnTo>
                <a:lnTo>
                  <a:pt x="65150" y="113411"/>
                </a:lnTo>
                <a:lnTo>
                  <a:pt x="69215" y="111125"/>
                </a:lnTo>
                <a:lnTo>
                  <a:pt x="78359" y="107315"/>
                </a:lnTo>
                <a:lnTo>
                  <a:pt x="88265" y="104140"/>
                </a:lnTo>
                <a:lnTo>
                  <a:pt x="99314" y="102108"/>
                </a:lnTo>
                <a:lnTo>
                  <a:pt x="105029" y="101473"/>
                </a:lnTo>
                <a:lnTo>
                  <a:pt x="111125" y="101473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7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70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8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8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3"/>
                </a:lnTo>
                <a:lnTo>
                  <a:pt x="101219" y="328803"/>
                </a:lnTo>
                <a:lnTo>
                  <a:pt x="87249" y="325755"/>
                </a:lnTo>
                <a:lnTo>
                  <a:pt x="75057" y="321310"/>
                </a:lnTo>
                <a:lnTo>
                  <a:pt x="70104" y="318262"/>
                </a:lnTo>
                <a:lnTo>
                  <a:pt x="65150" y="315341"/>
                </a:lnTo>
                <a:lnTo>
                  <a:pt x="61087" y="312166"/>
                </a:lnTo>
                <a:lnTo>
                  <a:pt x="57658" y="308864"/>
                </a:lnTo>
                <a:lnTo>
                  <a:pt x="54356" y="305689"/>
                </a:lnTo>
                <a:lnTo>
                  <a:pt x="51689" y="302768"/>
                </a:lnTo>
                <a:lnTo>
                  <a:pt x="49784" y="300228"/>
                </a:lnTo>
                <a:lnTo>
                  <a:pt x="48895" y="300228"/>
                </a:lnTo>
                <a:lnTo>
                  <a:pt x="43815" y="323215"/>
                </a:lnTo>
                <a:lnTo>
                  <a:pt x="0" y="323215"/>
                </a:lnTo>
                <a:lnTo>
                  <a:pt x="254" y="316865"/>
                </a:lnTo>
                <a:lnTo>
                  <a:pt x="508" y="308864"/>
                </a:lnTo>
                <a:lnTo>
                  <a:pt x="762" y="299466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2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22854" y="1056004"/>
            <a:ext cx="52958" cy="323215"/>
          </a:xfrm>
          <a:custGeom>
            <a:avLst/>
            <a:gdLst/>
            <a:ahLst/>
            <a:cxnLst/>
            <a:rect l="l" t="t" r="r" b="b"/>
            <a:pathLst>
              <a:path w="52958" h="323215">
                <a:moveTo>
                  <a:pt x="0" y="0"/>
                </a:moveTo>
                <a:lnTo>
                  <a:pt x="52958" y="0"/>
                </a:lnTo>
                <a:lnTo>
                  <a:pt x="52958" y="323215"/>
                </a:lnTo>
                <a:lnTo>
                  <a:pt x="0" y="32321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24303" y="1056004"/>
            <a:ext cx="205740" cy="328803"/>
          </a:xfrm>
          <a:custGeom>
            <a:avLst/>
            <a:gdLst/>
            <a:ahLst/>
            <a:cxnLst/>
            <a:rect l="l" t="t" r="r" b="b"/>
            <a:pathLst>
              <a:path w="205740" h="328803">
                <a:moveTo>
                  <a:pt x="151511" y="0"/>
                </a:moveTo>
                <a:lnTo>
                  <a:pt x="204470" y="0"/>
                </a:lnTo>
                <a:lnTo>
                  <a:pt x="204470" y="258953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1" y="295783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5"/>
                </a:lnTo>
                <a:lnTo>
                  <a:pt x="157988" y="323215"/>
                </a:lnTo>
                <a:lnTo>
                  <a:pt x="155829" y="300228"/>
                </a:lnTo>
                <a:lnTo>
                  <a:pt x="154940" y="300228"/>
                </a:lnTo>
                <a:lnTo>
                  <a:pt x="151765" y="303911"/>
                </a:lnTo>
                <a:lnTo>
                  <a:pt x="147955" y="307594"/>
                </a:lnTo>
                <a:lnTo>
                  <a:pt x="143637" y="311150"/>
                </a:lnTo>
                <a:lnTo>
                  <a:pt x="139192" y="314706"/>
                </a:lnTo>
                <a:lnTo>
                  <a:pt x="134366" y="317881"/>
                </a:lnTo>
                <a:lnTo>
                  <a:pt x="129159" y="320421"/>
                </a:lnTo>
                <a:lnTo>
                  <a:pt x="123825" y="323088"/>
                </a:lnTo>
                <a:lnTo>
                  <a:pt x="117983" y="325120"/>
                </a:lnTo>
                <a:lnTo>
                  <a:pt x="111633" y="326517"/>
                </a:lnTo>
                <a:lnTo>
                  <a:pt x="105410" y="328041"/>
                </a:lnTo>
                <a:lnTo>
                  <a:pt x="98425" y="328803"/>
                </a:lnTo>
                <a:lnTo>
                  <a:pt x="91059" y="328803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80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6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9" y="101473"/>
                </a:lnTo>
                <a:lnTo>
                  <a:pt x="101981" y="101473"/>
                </a:lnTo>
                <a:lnTo>
                  <a:pt x="112649" y="103124"/>
                </a:lnTo>
                <a:lnTo>
                  <a:pt x="122809" y="105537"/>
                </a:lnTo>
                <a:lnTo>
                  <a:pt x="127381" y="107315"/>
                </a:lnTo>
                <a:lnTo>
                  <a:pt x="132080" y="109093"/>
                </a:lnTo>
                <a:lnTo>
                  <a:pt x="136398" y="111125"/>
                </a:lnTo>
                <a:lnTo>
                  <a:pt x="140335" y="113411"/>
                </a:lnTo>
                <a:lnTo>
                  <a:pt x="144399" y="115570"/>
                </a:lnTo>
                <a:lnTo>
                  <a:pt x="148082" y="117856"/>
                </a:lnTo>
                <a:lnTo>
                  <a:pt x="151511" y="120269"/>
                </a:lnTo>
                <a:lnTo>
                  <a:pt x="152019" y="120269"/>
                </a:lnTo>
                <a:lnTo>
                  <a:pt x="151892" y="117348"/>
                </a:lnTo>
                <a:lnTo>
                  <a:pt x="151765" y="113157"/>
                </a:lnTo>
                <a:lnTo>
                  <a:pt x="151638" y="107696"/>
                </a:lnTo>
                <a:lnTo>
                  <a:pt x="151511" y="102235"/>
                </a:lnTo>
                <a:lnTo>
                  <a:pt x="151511" y="96266"/>
                </a:lnTo>
                <a:lnTo>
                  <a:pt x="151511" y="89916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93875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1687" y="1056004"/>
            <a:ext cx="55587" cy="57277"/>
          </a:xfrm>
          <a:custGeom>
            <a:avLst/>
            <a:gdLst/>
            <a:ahLst/>
            <a:cxnLst/>
            <a:rect l="l" t="t" r="r" b="b"/>
            <a:pathLst>
              <a:path w="55587" h="57277">
                <a:moveTo>
                  <a:pt x="0" y="0"/>
                </a:moveTo>
                <a:lnTo>
                  <a:pt x="55587" y="0"/>
                </a:lnTo>
                <a:lnTo>
                  <a:pt x="55587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69383" y="1050416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30363" y="1050416"/>
            <a:ext cx="77863" cy="77850"/>
          </a:xfrm>
          <a:custGeom>
            <a:avLst/>
            <a:gdLst/>
            <a:ahLst/>
            <a:cxnLst/>
            <a:rect l="l" t="t" r="r" b="b"/>
            <a:pathLst>
              <a:path w="77863" h="77850">
                <a:moveTo>
                  <a:pt x="26568" y="0"/>
                </a:moveTo>
                <a:lnTo>
                  <a:pt x="77863" y="0"/>
                </a:lnTo>
                <a:lnTo>
                  <a:pt x="41033" y="77850"/>
                </a:lnTo>
                <a:lnTo>
                  <a:pt x="0" y="77850"/>
                </a:lnTo>
                <a:lnTo>
                  <a:pt x="26568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5056" y="1604645"/>
            <a:ext cx="6423837" cy="432562"/>
          </a:xfrm>
          <a:custGeom>
            <a:avLst/>
            <a:gdLst/>
            <a:ahLst/>
            <a:cxnLst/>
            <a:rect l="l" t="t" r="r" b="b"/>
            <a:pathLst>
              <a:path w="6423837" h="432562">
                <a:moveTo>
                  <a:pt x="4855387" y="112013"/>
                </a:moveTo>
                <a:lnTo>
                  <a:pt x="4855387" y="104393"/>
                </a:lnTo>
                <a:lnTo>
                  <a:pt x="4856139" y="95973"/>
                </a:lnTo>
                <a:lnTo>
                  <a:pt x="4860871" y="84009"/>
                </a:lnTo>
                <a:lnTo>
                  <a:pt x="4869992" y="74929"/>
                </a:lnTo>
                <a:lnTo>
                  <a:pt x="4883936" y="68615"/>
                </a:lnTo>
                <a:lnTo>
                  <a:pt x="4896695" y="66020"/>
                </a:lnTo>
                <a:lnTo>
                  <a:pt x="4911648" y="65150"/>
                </a:lnTo>
                <a:lnTo>
                  <a:pt x="4913616" y="65162"/>
                </a:lnTo>
                <a:lnTo>
                  <a:pt x="4925763" y="65713"/>
                </a:lnTo>
                <a:lnTo>
                  <a:pt x="4938442" y="67072"/>
                </a:lnTo>
                <a:lnTo>
                  <a:pt x="4951653" y="69214"/>
                </a:lnTo>
                <a:lnTo>
                  <a:pt x="4959446" y="70895"/>
                </a:lnTo>
                <a:lnTo>
                  <a:pt x="4971424" y="74042"/>
                </a:lnTo>
                <a:lnTo>
                  <a:pt x="4983685" y="77927"/>
                </a:lnTo>
                <a:lnTo>
                  <a:pt x="4996230" y="82550"/>
                </a:lnTo>
                <a:lnTo>
                  <a:pt x="4996230" y="35687"/>
                </a:lnTo>
                <a:lnTo>
                  <a:pt x="4980663" y="30056"/>
                </a:lnTo>
                <a:lnTo>
                  <a:pt x="4968241" y="26622"/>
                </a:lnTo>
                <a:lnTo>
                  <a:pt x="4954701" y="23621"/>
                </a:lnTo>
                <a:lnTo>
                  <a:pt x="4944551" y="21838"/>
                </a:lnTo>
                <a:lnTo>
                  <a:pt x="4931880" y="20209"/>
                </a:lnTo>
                <a:lnTo>
                  <a:pt x="4919261" y="19242"/>
                </a:lnTo>
                <a:lnTo>
                  <a:pt x="4906695" y="18922"/>
                </a:lnTo>
                <a:lnTo>
                  <a:pt x="4901038" y="19005"/>
                </a:lnTo>
                <a:lnTo>
                  <a:pt x="4887795" y="19899"/>
                </a:lnTo>
                <a:lnTo>
                  <a:pt x="4875366" y="21777"/>
                </a:lnTo>
                <a:lnTo>
                  <a:pt x="4863769" y="24637"/>
                </a:lnTo>
                <a:lnTo>
                  <a:pt x="4851947" y="28902"/>
                </a:lnTo>
                <a:lnTo>
                  <a:pt x="4840636" y="34684"/>
                </a:lnTo>
                <a:lnTo>
                  <a:pt x="4830495" y="41782"/>
                </a:lnTo>
                <a:lnTo>
                  <a:pt x="4822248" y="49513"/>
                </a:lnTo>
                <a:lnTo>
                  <a:pt x="4814404" y="59477"/>
                </a:lnTo>
                <a:lnTo>
                  <a:pt x="4808016" y="70865"/>
                </a:lnTo>
                <a:lnTo>
                  <a:pt x="4802803" y="85653"/>
                </a:lnTo>
                <a:lnTo>
                  <a:pt x="4800525" y="98275"/>
                </a:lnTo>
                <a:lnTo>
                  <a:pt x="4799761" y="112013"/>
                </a:lnTo>
                <a:lnTo>
                  <a:pt x="4800418" y="124327"/>
                </a:lnTo>
                <a:lnTo>
                  <a:pt x="4802794" y="136881"/>
                </a:lnTo>
                <a:lnTo>
                  <a:pt x="4806873" y="147700"/>
                </a:lnTo>
                <a:lnTo>
                  <a:pt x="4816885" y="162667"/>
                </a:lnTo>
                <a:lnTo>
                  <a:pt x="4826050" y="171322"/>
                </a:lnTo>
                <a:lnTo>
                  <a:pt x="4841840" y="180929"/>
                </a:lnTo>
                <a:lnTo>
                  <a:pt x="4853990" y="185800"/>
                </a:lnTo>
                <a:lnTo>
                  <a:pt x="4862441" y="188481"/>
                </a:lnTo>
                <a:lnTo>
                  <a:pt x="4856911" y="118237"/>
                </a:lnTo>
                <a:lnTo>
                  <a:pt x="4855387" y="112013"/>
                </a:lnTo>
                <a:close/>
              </a:path>
              <a:path w="6423837" h="432562">
                <a:moveTo>
                  <a:pt x="4885486" y="328802"/>
                </a:moveTo>
                <a:lnTo>
                  <a:pt x="4899759" y="328413"/>
                </a:lnTo>
                <a:lnTo>
                  <a:pt x="4912639" y="327345"/>
                </a:lnTo>
                <a:lnTo>
                  <a:pt x="4924988" y="325608"/>
                </a:lnTo>
                <a:lnTo>
                  <a:pt x="4936794" y="323214"/>
                </a:lnTo>
                <a:lnTo>
                  <a:pt x="4955018" y="317602"/>
                </a:lnTo>
                <a:lnTo>
                  <a:pt x="4966457" y="312399"/>
                </a:lnTo>
                <a:lnTo>
                  <a:pt x="4976672" y="306196"/>
                </a:lnTo>
                <a:lnTo>
                  <a:pt x="4987077" y="297520"/>
                </a:lnTo>
                <a:lnTo>
                  <a:pt x="4995381" y="287923"/>
                </a:lnTo>
                <a:lnTo>
                  <a:pt x="5002072" y="276987"/>
                </a:lnTo>
                <a:lnTo>
                  <a:pt x="5007783" y="261658"/>
                </a:lnTo>
                <a:lnTo>
                  <a:pt x="5010161" y="249013"/>
                </a:lnTo>
                <a:lnTo>
                  <a:pt x="5010962" y="235203"/>
                </a:lnTo>
                <a:lnTo>
                  <a:pt x="5010955" y="233805"/>
                </a:lnTo>
                <a:lnTo>
                  <a:pt x="5009969" y="219692"/>
                </a:lnTo>
                <a:lnTo>
                  <a:pt x="5007338" y="207331"/>
                </a:lnTo>
                <a:lnTo>
                  <a:pt x="5003088" y="196722"/>
                </a:lnTo>
                <a:lnTo>
                  <a:pt x="4999498" y="190542"/>
                </a:lnTo>
                <a:lnTo>
                  <a:pt x="4991584" y="180558"/>
                </a:lnTo>
                <a:lnTo>
                  <a:pt x="4981879" y="172338"/>
                </a:lnTo>
                <a:lnTo>
                  <a:pt x="4974924" y="167843"/>
                </a:lnTo>
                <a:lnTo>
                  <a:pt x="4963619" y="162180"/>
                </a:lnTo>
                <a:lnTo>
                  <a:pt x="4951272" y="157733"/>
                </a:lnTo>
                <a:lnTo>
                  <a:pt x="4939931" y="154448"/>
                </a:lnTo>
                <a:lnTo>
                  <a:pt x="4927644" y="151309"/>
                </a:lnTo>
                <a:lnTo>
                  <a:pt x="4914950" y="148462"/>
                </a:lnTo>
                <a:lnTo>
                  <a:pt x="4906949" y="146812"/>
                </a:lnTo>
                <a:lnTo>
                  <a:pt x="4899329" y="145033"/>
                </a:lnTo>
                <a:lnTo>
                  <a:pt x="4892217" y="143001"/>
                </a:lnTo>
                <a:lnTo>
                  <a:pt x="4884978" y="141096"/>
                </a:lnTo>
                <a:lnTo>
                  <a:pt x="4878755" y="138556"/>
                </a:lnTo>
                <a:lnTo>
                  <a:pt x="4873167" y="135381"/>
                </a:lnTo>
                <a:lnTo>
                  <a:pt x="4867706" y="132206"/>
                </a:lnTo>
                <a:lnTo>
                  <a:pt x="4863388" y="128142"/>
                </a:lnTo>
                <a:lnTo>
                  <a:pt x="4860086" y="123189"/>
                </a:lnTo>
                <a:lnTo>
                  <a:pt x="4856911" y="118237"/>
                </a:lnTo>
                <a:lnTo>
                  <a:pt x="4862441" y="188481"/>
                </a:lnTo>
                <a:lnTo>
                  <a:pt x="4874660" y="191843"/>
                </a:lnTo>
                <a:lnTo>
                  <a:pt x="4887264" y="194817"/>
                </a:lnTo>
                <a:lnTo>
                  <a:pt x="4887603" y="194886"/>
                </a:lnTo>
                <a:lnTo>
                  <a:pt x="4900285" y="197584"/>
                </a:lnTo>
                <a:lnTo>
                  <a:pt x="4912410" y="200278"/>
                </a:lnTo>
                <a:lnTo>
                  <a:pt x="4920284" y="202183"/>
                </a:lnTo>
                <a:lnTo>
                  <a:pt x="4927523" y="204596"/>
                </a:lnTo>
                <a:lnTo>
                  <a:pt x="4933873" y="207517"/>
                </a:lnTo>
                <a:lnTo>
                  <a:pt x="4940350" y="210565"/>
                </a:lnTo>
                <a:lnTo>
                  <a:pt x="4945430" y="214375"/>
                </a:lnTo>
                <a:lnTo>
                  <a:pt x="4949113" y="219075"/>
                </a:lnTo>
                <a:lnTo>
                  <a:pt x="4952796" y="223774"/>
                </a:lnTo>
                <a:lnTo>
                  <a:pt x="4954701" y="229869"/>
                </a:lnTo>
                <a:lnTo>
                  <a:pt x="4954701" y="246125"/>
                </a:lnTo>
                <a:lnTo>
                  <a:pt x="4952669" y="253364"/>
                </a:lnTo>
                <a:lnTo>
                  <a:pt x="4948605" y="259206"/>
                </a:lnTo>
                <a:lnTo>
                  <a:pt x="4944668" y="265175"/>
                </a:lnTo>
                <a:lnTo>
                  <a:pt x="4939334" y="269747"/>
                </a:lnTo>
                <a:lnTo>
                  <a:pt x="4932730" y="273176"/>
                </a:lnTo>
                <a:lnTo>
                  <a:pt x="4926126" y="276605"/>
                </a:lnTo>
                <a:lnTo>
                  <a:pt x="4918633" y="279018"/>
                </a:lnTo>
                <a:lnTo>
                  <a:pt x="4910251" y="280415"/>
                </a:lnTo>
                <a:lnTo>
                  <a:pt x="4897601" y="282070"/>
                </a:lnTo>
                <a:lnTo>
                  <a:pt x="4884851" y="282575"/>
                </a:lnTo>
                <a:lnTo>
                  <a:pt x="4879316" y="282509"/>
                </a:lnTo>
                <a:lnTo>
                  <a:pt x="4866498" y="281839"/>
                </a:lnTo>
                <a:lnTo>
                  <a:pt x="4853901" y="280427"/>
                </a:lnTo>
                <a:lnTo>
                  <a:pt x="4841544" y="278256"/>
                </a:lnTo>
                <a:lnTo>
                  <a:pt x="4834780" y="276713"/>
                </a:lnTo>
                <a:lnTo>
                  <a:pt x="4822816" y="273375"/>
                </a:lnTo>
                <a:lnTo>
                  <a:pt x="4810667" y="269227"/>
                </a:lnTo>
                <a:lnTo>
                  <a:pt x="4798364" y="264287"/>
                </a:lnTo>
                <a:lnTo>
                  <a:pt x="4798364" y="310514"/>
                </a:lnTo>
                <a:lnTo>
                  <a:pt x="4800969" y="311918"/>
                </a:lnTo>
                <a:lnTo>
                  <a:pt x="4811682" y="316688"/>
                </a:lnTo>
                <a:lnTo>
                  <a:pt x="4823895" y="320700"/>
                </a:lnTo>
                <a:lnTo>
                  <a:pt x="4837607" y="323976"/>
                </a:lnTo>
                <a:lnTo>
                  <a:pt x="4847465" y="325761"/>
                </a:lnTo>
                <a:lnTo>
                  <a:pt x="4860026" y="327441"/>
                </a:lnTo>
                <a:lnTo>
                  <a:pt x="4872691" y="328460"/>
                </a:lnTo>
                <a:lnTo>
                  <a:pt x="4885486" y="328802"/>
                </a:lnTo>
                <a:close/>
              </a:path>
              <a:path w="6423837" h="432562">
                <a:moveTo>
                  <a:pt x="1080439" y="112013"/>
                </a:moveTo>
                <a:lnTo>
                  <a:pt x="1080439" y="104393"/>
                </a:lnTo>
                <a:lnTo>
                  <a:pt x="1081191" y="95973"/>
                </a:lnTo>
                <a:lnTo>
                  <a:pt x="1085923" y="84009"/>
                </a:lnTo>
                <a:lnTo>
                  <a:pt x="1095044" y="74929"/>
                </a:lnTo>
                <a:lnTo>
                  <a:pt x="1108988" y="68615"/>
                </a:lnTo>
                <a:lnTo>
                  <a:pt x="1121747" y="66020"/>
                </a:lnTo>
                <a:lnTo>
                  <a:pt x="1136700" y="65150"/>
                </a:lnTo>
                <a:lnTo>
                  <a:pt x="1138668" y="65162"/>
                </a:lnTo>
                <a:lnTo>
                  <a:pt x="1150815" y="65713"/>
                </a:lnTo>
                <a:lnTo>
                  <a:pt x="1163494" y="67072"/>
                </a:lnTo>
                <a:lnTo>
                  <a:pt x="1176705" y="69214"/>
                </a:lnTo>
                <a:lnTo>
                  <a:pt x="1184498" y="70895"/>
                </a:lnTo>
                <a:lnTo>
                  <a:pt x="1196476" y="74042"/>
                </a:lnTo>
                <a:lnTo>
                  <a:pt x="1208737" y="77927"/>
                </a:lnTo>
                <a:lnTo>
                  <a:pt x="1221282" y="82550"/>
                </a:lnTo>
                <a:lnTo>
                  <a:pt x="1221282" y="35687"/>
                </a:lnTo>
                <a:lnTo>
                  <a:pt x="1205715" y="30056"/>
                </a:lnTo>
                <a:lnTo>
                  <a:pt x="1193293" y="26622"/>
                </a:lnTo>
                <a:lnTo>
                  <a:pt x="1179753" y="23621"/>
                </a:lnTo>
                <a:lnTo>
                  <a:pt x="1169603" y="21838"/>
                </a:lnTo>
                <a:lnTo>
                  <a:pt x="1156932" y="20209"/>
                </a:lnTo>
                <a:lnTo>
                  <a:pt x="1144313" y="19242"/>
                </a:lnTo>
                <a:lnTo>
                  <a:pt x="1131747" y="18922"/>
                </a:lnTo>
                <a:lnTo>
                  <a:pt x="1126090" y="19005"/>
                </a:lnTo>
                <a:lnTo>
                  <a:pt x="1112847" y="19899"/>
                </a:lnTo>
                <a:lnTo>
                  <a:pt x="1100418" y="21777"/>
                </a:lnTo>
                <a:lnTo>
                  <a:pt x="1088821" y="24637"/>
                </a:lnTo>
                <a:lnTo>
                  <a:pt x="1076999" y="28902"/>
                </a:lnTo>
                <a:lnTo>
                  <a:pt x="1065688" y="34684"/>
                </a:lnTo>
                <a:lnTo>
                  <a:pt x="1055547" y="41782"/>
                </a:lnTo>
                <a:lnTo>
                  <a:pt x="1047300" y="49513"/>
                </a:lnTo>
                <a:lnTo>
                  <a:pt x="1039456" y="59477"/>
                </a:lnTo>
                <a:lnTo>
                  <a:pt x="1033068" y="70865"/>
                </a:lnTo>
                <a:lnTo>
                  <a:pt x="1027855" y="85653"/>
                </a:lnTo>
                <a:lnTo>
                  <a:pt x="1025577" y="98275"/>
                </a:lnTo>
                <a:lnTo>
                  <a:pt x="1024813" y="112013"/>
                </a:lnTo>
                <a:lnTo>
                  <a:pt x="1025470" y="124327"/>
                </a:lnTo>
                <a:lnTo>
                  <a:pt x="1027846" y="136881"/>
                </a:lnTo>
                <a:lnTo>
                  <a:pt x="1031925" y="147700"/>
                </a:lnTo>
                <a:lnTo>
                  <a:pt x="1041937" y="162667"/>
                </a:lnTo>
                <a:lnTo>
                  <a:pt x="1051102" y="171322"/>
                </a:lnTo>
                <a:lnTo>
                  <a:pt x="1066892" y="180929"/>
                </a:lnTo>
                <a:lnTo>
                  <a:pt x="1079042" y="185800"/>
                </a:lnTo>
                <a:lnTo>
                  <a:pt x="1087493" y="188481"/>
                </a:lnTo>
                <a:lnTo>
                  <a:pt x="1081963" y="118237"/>
                </a:lnTo>
                <a:lnTo>
                  <a:pt x="1080439" y="112013"/>
                </a:lnTo>
                <a:close/>
              </a:path>
              <a:path w="6423837" h="432562">
                <a:moveTo>
                  <a:pt x="1110538" y="328802"/>
                </a:moveTo>
                <a:lnTo>
                  <a:pt x="1124811" y="328413"/>
                </a:lnTo>
                <a:lnTo>
                  <a:pt x="1137691" y="327345"/>
                </a:lnTo>
                <a:lnTo>
                  <a:pt x="1150040" y="325608"/>
                </a:lnTo>
                <a:lnTo>
                  <a:pt x="1161846" y="323214"/>
                </a:lnTo>
                <a:lnTo>
                  <a:pt x="1180070" y="317602"/>
                </a:lnTo>
                <a:lnTo>
                  <a:pt x="1191509" y="312399"/>
                </a:lnTo>
                <a:lnTo>
                  <a:pt x="1201724" y="306196"/>
                </a:lnTo>
                <a:lnTo>
                  <a:pt x="1212129" y="297520"/>
                </a:lnTo>
                <a:lnTo>
                  <a:pt x="1220433" y="287923"/>
                </a:lnTo>
                <a:lnTo>
                  <a:pt x="1227124" y="276987"/>
                </a:lnTo>
                <a:lnTo>
                  <a:pt x="1232835" y="261658"/>
                </a:lnTo>
                <a:lnTo>
                  <a:pt x="1235213" y="249013"/>
                </a:lnTo>
                <a:lnTo>
                  <a:pt x="1236014" y="235203"/>
                </a:lnTo>
                <a:lnTo>
                  <a:pt x="1236007" y="233805"/>
                </a:lnTo>
                <a:lnTo>
                  <a:pt x="1235021" y="219692"/>
                </a:lnTo>
                <a:lnTo>
                  <a:pt x="1232390" y="207331"/>
                </a:lnTo>
                <a:lnTo>
                  <a:pt x="1228140" y="196722"/>
                </a:lnTo>
                <a:lnTo>
                  <a:pt x="1224550" y="190542"/>
                </a:lnTo>
                <a:lnTo>
                  <a:pt x="1216636" y="180558"/>
                </a:lnTo>
                <a:lnTo>
                  <a:pt x="1206931" y="172338"/>
                </a:lnTo>
                <a:lnTo>
                  <a:pt x="1199976" y="167843"/>
                </a:lnTo>
                <a:lnTo>
                  <a:pt x="1188671" y="162180"/>
                </a:lnTo>
                <a:lnTo>
                  <a:pt x="1176324" y="157733"/>
                </a:lnTo>
                <a:lnTo>
                  <a:pt x="1164983" y="154448"/>
                </a:lnTo>
                <a:lnTo>
                  <a:pt x="1152696" y="151309"/>
                </a:lnTo>
                <a:lnTo>
                  <a:pt x="1140002" y="148462"/>
                </a:lnTo>
                <a:lnTo>
                  <a:pt x="1132001" y="146812"/>
                </a:lnTo>
                <a:lnTo>
                  <a:pt x="1124381" y="145033"/>
                </a:lnTo>
                <a:lnTo>
                  <a:pt x="1117269" y="143001"/>
                </a:lnTo>
                <a:lnTo>
                  <a:pt x="1110030" y="141096"/>
                </a:lnTo>
                <a:lnTo>
                  <a:pt x="1103807" y="138556"/>
                </a:lnTo>
                <a:lnTo>
                  <a:pt x="1098219" y="135381"/>
                </a:lnTo>
                <a:lnTo>
                  <a:pt x="1092758" y="132206"/>
                </a:lnTo>
                <a:lnTo>
                  <a:pt x="1088440" y="128142"/>
                </a:lnTo>
                <a:lnTo>
                  <a:pt x="1085138" y="123189"/>
                </a:lnTo>
                <a:lnTo>
                  <a:pt x="1081963" y="118237"/>
                </a:lnTo>
                <a:lnTo>
                  <a:pt x="1087493" y="188481"/>
                </a:lnTo>
                <a:lnTo>
                  <a:pt x="1099712" y="191843"/>
                </a:lnTo>
                <a:lnTo>
                  <a:pt x="1112316" y="194817"/>
                </a:lnTo>
                <a:lnTo>
                  <a:pt x="1112655" y="194886"/>
                </a:lnTo>
                <a:lnTo>
                  <a:pt x="1125337" y="197584"/>
                </a:lnTo>
                <a:lnTo>
                  <a:pt x="1137462" y="200278"/>
                </a:lnTo>
                <a:lnTo>
                  <a:pt x="1145336" y="202183"/>
                </a:lnTo>
                <a:lnTo>
                  <a:pt x="1152575" y="204596"/>
                </a:lnTo>
                <a:lnTo>
                  <a:pt x="1158925" y="207517"/>
                </a:lnTo>
                <a:lnTo>
                  <a:pt x="1165402" y="210565"/>
                </a:lnTo>
                <a:lnTo>
                  <a:pt x="1170482" y="214375"/>
                </a:lnTo>
                <a:lnTo>
                  <a:pt x="1174165" y="219075"/>
                </a:lnTo>
                <a:lnTo>
                  <a:pt x="1177848" y="223774"/>
                </a:lnTo>
                <a:lnTo>
                  <a:pt x="1179753" y="229869"/>
                </a:lnTo>
                <a:lnTo>
                  <a:pt x="1179753" y="246125"/>
                </a:lnTo>
                <a:lnTo>
                  <a:pt x="1177721" y="253364"/>
                </a:lnTo>
                <a:lnTo>
                  <a:pt x="1173657" y="259206"/>
                </a:lnTo>
                <a:lnTo>
                  <a:pt x="1169720" y="265175"/>
                </a:lnTo>
                <a:lnTo>
                  <a:pt x="1164386" y="269747"/>
                </a:lnTo>
                <a:lnTo>
                  <a:pt x="1157782" y="273176"/>
                </a:lnTo>
                <a:lnTo>
                  <a:pt x="1151178" y="276605"/>
                </a:lnTo>
                <a:lnTo>
                  <a:pt x="1143685" y="279018"/>
                </a:lnTo>
                <a:lnTo>
                  <a:pt x="1135303" y="280415"/>
                </a:lnTo>
                <a:lnTo>
                  <a:pt x="1122653" y="282070"/>
                </a:lnTo>
                <a:lnTo>
                  <a:pt x="1109903" y="282575"/>
                </a:lnTo>
                <a:lnTo>
                  <a:pt x="1104368" y="282509"/>
                </a:lnTo>
                <a:lnTo>
                  <a:pt x="1091550" y="281839"/>
                </a:lnTo>
                <a:lnTo>
                  <a:pt x="1078953" y="280427"/>
                </a:lnTo>
                <a:lnTo>
                  <a:pt x="1066596" y="278256"/>
                </a:lnTo>
                <a:lnTo>
                  <a:pt x="1059832" y="276713"/>
                </a:lnTo>
                <a:lnTo>
                  <a:pt x="1047868" y="273375"/>
                </a:lnTo>
                <a:lnTo>
                  <a:pt x="1035719" y="269227"/>
                </a:lnTo>
                <a:lnTo>
                  <a:pt x="1023416" y="264287"/>
                </a:lnTo>
                <a:lnTo>
                  <a:pt x="1023416" y="310514"/>
                </a:lnTo>
                <a:lnTo>
                  <a:pt x="1026021" y="311918"/>
                </a:lnTo>
                <a:lnTo>
                  <a:pt x="1036734" y="316688"/>
                </a:lnTo>
                <a:lnTo>
                  <a:pt x="1048947" y="320700"/>
                </a:lnTo>
                <a:lnTo>
                  <a:pt x="1062659" y="323976"/>
                </a:lnTo>
                <a:lnTo>
                  <a:pt x="1072517" y="325761"/>
                </a:lnTo>
                <a:lnTo>
                  <a:pt x="1085078" y="327441"/>
                </a:lnTo>
                <a:lnTo>
                  <a:pt x="1097743" y="328460"/>
                </a:lnTo>
                <a:lnTo>
                  <a:pt x="1110538" y="328802"/>
                </a:lnTo>
                <a:close/>
              </a:path>
              <a:path w="6423837" h="432562">
                <a:moveTo>
                  <a:pt x="5432729" y="0"/>
                </a:moveTo>
                <a:lnTo>
                  <a:pt x="5432729" y="323214"/>
                </a:lnTo>
                <a:lnTo>
                  <a:pt x="5485688" y="323214"/>
                </a:lnTo>
                <a:lnTo>
                  <a:pt x="5485688" y="0"/>
                </a:lnTo>
                <a:lnTo>
                  <a:pt x="5432729" y="0"/>
                </a:lnTo>
                <a:close/>
              </a:path>
              <a:path w="6423837" h="432562">
                <a:moveTo>
                  <a:pt x="5064810" y="0"/>
                </a:moveTo>
                <a:lnTo>
                  <a:pt x="5064810" y="57276"/>
                </a:lnTo>
                <a:lnTo>
                  <a:pt x="5120309" y="57276"/>
                </a:lnTo>
                <a:lnTo>
                  <a:pt x="5120309" y="0"/>
                </a:lnTo>
                <a:lnTo>
                  <a:pt x="5064810" y="0"/>
                </a:lnTo>
                <a:close/>
              </a:path>
              <a:path w="6423837" h="432562">
                <a:moveTo>
                  <a:pt x="4603673" y="0"/>
                </a:moveTo>
                <a:lnTo>
                  <a:pt x="4603673" y="323214"/>
                </a:lnTo>
                <a:lnTo>
                  <a:pt x="4656632" y="323214"/>
                </a:lnTo>
                <a:lnTo>
                  <a:pt x="4656632" y="0"/>
                </a:lnTo>
                <a:lnTo>
                  <a:pt x="4603673" y="0"/>
                </a:lnTo>
                <a:close/>
              </a:path>
              <a:path w="6423837" h="432562">
                <a:moveTo>
                  <a:pt x="3240582" y="0"/>
                </a:moveTo>
                <a:lnTo>
                  <a:pt x="3240582" y="57276"/>
                </a:lnTo>
                <a:lnTo>
                  <a:pt x="3296081" y="57276"/>
                </a:lnTo>
                <a:lnTo>
                  <a:pt x="3296081" y="0"/>
                </a:lnTo>
                <a:lnTo>
                  <a:pt x="3240582" y="0"/>
                </a:lnTo>
                <a:close/>
              </a:path>
              <a:path w="6423837" h="432562">
                <a:moveTo>
                  <a:pt x="594042" y="0"/>
                </a:moveTo>
                <a:lnTo>
                  <a:pt x="594042" y="323214"/>
                </a:lnTo>
                <a:lnTo>
                  <a:pt x="646950" y="323214"/>
                </a:lnTo>
                <a:lnTo>
                  <a:pt x="646950" y="0"/>
                </a:lnTo>
                <a:lnTo>
                  <a:pt x="594042" y="0"/>
                </a:lnTo>
                <a:close/>
              </a:path>
              <a:path w="6423837" h="432562">
                <a:moveTo>
                  <a:pt x="883589" y="177418"/>
                </a:moveTo>
                <a:lnTo>
                  <a:pt x="881521" y="159168"/>
                </a:lnTo>
                <a:lnTo>
                  <a:pt x="877620" y="147319"/>
                </a:lnTo>
                <a:lnTo>
                  <a:pt x="868796" y="132565"/>
                </a:lnTo>
                <a:lnTo>
                  <a:pt x="859713" y="123316"/>
                </a:lnTo>
                <a:lnTo>
                  <a:pt x="853563" y="118621"/>
                </a:lnTo>
                <a:lnTo>
                  <a:pt x="842678" y="112371"/>
                </a:lnTo>
                <a:lnTo>
                  <a:pt x="830122" y="107314"/>
                </a:lnTo>
                <a:lnTo>
                  <a:pt x="815250" y="103660"/>
                </a:lnTo>
                <a:lnTo>
                  <a:pt x="802506" y="102026"/>
                </a:lnTo>
                <a:lnTo>
                  <a:pt x="788670" y="101472"/>
                </a:lnTo>
                <a:lnTo>
                  <a:pt x="788142" y="101483"/>
                </a:lnTo>
                <a:lnTo>
                  <a:pt x="775132" y="102100"/>
                </a:lnTo>
                <a:lnTo>
                  <a:pt x="762513" y="103433"/>
                </a:lnTo>
                <a:lnTo>
                  <a:pt x="750277" y="105537"/>
                </a:lnTo>
                <a:lnTo>
                  <a:pt x="739469" y="108128"/>
                </a:lnTo>
                <a:lnTo>
                  <a:pt x="727321" y="111904"/>
                </a:lnTo>
                <a:lnTo>
                  <a:pt x="715670" y="116458"/>
                </a:lnTo>
                <a:lnTo>
                  <a:pt x="715670" y="157733"/>
                </a:lnTo>
                <a:lnTo>
                  <a:pt x="726770" y="153782"/>
                </a:lnTo>
                <a:lnTo>
                  <a:pt x="738956" y="150007"/>
                </a:lnTo>
                <a:lnTo>
                  <a:pt x="750493" y="147065"/>
                </a:lnTo>
                <a:lnTo>
                  <a:pt x="757394" y="145686"/>
                </a:lnTo>
                <a:lnTo>
                  <a:pt x="770019" y="144046"/>
                </a:lnTo>
                <a:lnTo>
                  <a:pt x="782637" y="143509"/>
                </a:lnTo>
                <a:lnTo>
                  <a:pt x="791425" y="143509"/>
                </a:lnTo>
                <a:lnTo>
                  <a:pt x="798880" y="144525"/>
                </a:lnTo>
                <a:lnTo>
                  <a:pt x="804976" y="146684"/>
                </a:lnTo>
                <a:lnTo>
                  <a:pt x="811072" y="148843"/>
                </a:lnTo>
                <a:lnTo>
                  <a:pt x="816025" y="151764"/>
                </a:lnTo>
                <a:lnTo>
                  <a:pt x="819835" y="155447"/>
                </a:lnTo>
                <a:lnTo>
                  <a:pt x="823645" y="159130"/>
                </a:lnTo>
                <a:lnTo>
                  <a:pt x="826312" y="163321"/>
                </a:lnTo>
                <a:lnTo>
                  <a:pt x="828090" y="167893"/>
                </a:lnTo>
                <a:lnTo>
                  <a:pt x="829741" y="172592"/>
                </a:lnTo>
                <a:lnTo>
                  <a:pt x="830630" y="177545"/>
                </a:lnTo>
                <a:lnTo>
                  <a:pt x="830630" y="191262"/>
                </a:lnTo>
                <a:lnTo>
                  <a:pt x="824661" y="189610"/>
                </a:lnTo>
                <a:lnTo>
                  <a:pt x="817803" y="188213"/>
                </a:lnTo>
                <a:lnTo>
                  <a:pt x="809929" y="187070"/>
                </a:lnTo>
                <a:lnTo>
                  <a:pt x="809368" y="186983"/>
                </a:lnTo>
                <a:lnTo>
                  <a:pt x="797168" y="185686"/>
                </a:lnTo>
                <a:lnTo>
                  <a:pt x="783983" y="185292"/>
                </a:lnTo>
                <a:lnTo>
                  <a:pt x="773402" y="185688"/>
                </a:lnTo>
                <a:lnTo>
                  <a:pt x="760735" y="187329"/>
                </a:lnTo>
                <a:lnTo>
                  <a:pt x="748931" y="190245"/>
                </a:lnTo>
                <a:lnTo>
                  <a:pt x="743431" y="192210"/>
                </a:lnTo>
                <a:lnTo>
                  <a:pt x="731810" y="197784"/>
                </a:lnTo>
                <a:lnTo>
                  <a:pt x="721702" y="204850"/>
                </a:lnTo>
                <a:lnTo>
                  <a:pt x="710371" y="217181"/>
                </a:lnTo>
                <a:lnTo>
                  <a:pt x="703948" y="228345"/>
                </a:lnTo>
                <a:lnTo>
                  <a:pt x="701623" y="234143"/>
                </a:lnTo>
                <a:lnTo>
                  <a:pt x="698595" y="246321"/>
                </a:lnTo>
                <a:lnTo>
                  <a:pt x="697585" y="259587"/>
                </a:lnTo>
                <a:lnTo>
                  <a:pt x="697679" y="263675"/>
                </a:lnTo>
                <a:lnTo>
                  <a:pt x="699336" y="276567"/>
                </a:lnTo>
                <a:lnTo>
                  <a:pt x="703059" y="288289"/>
                </a:lnTo>
                <a:lnTo>
                  <a:pt x="709880" y="300630"/>
                </a:lnTo>
                <a:lnTo>
                  <a:pt x="718121" y="310133"/>
                </a:lnTo>
                <a:lnTo>
                  <a:pt x="729295" y="318519"/>
                </a:lnTo>
                <a:lnTo>
                  <a:pt x="741121" y="323976"/>
                </a:lnTo>
                <a:lnTo>
                  <a:pt x="756895" y="327876"/>
                </a:lnTo>
                <a:lnTo>
                  <a:pt x="757974" y="277113"/>
                </a:lnTo>
                <a:lnTo>
                  <a:pt x="755662" y="274065"/>
                </a:lnTo>
                <a:lnTo>
                  <a:pt x="753960" y="270382"/>
                </a:lnTo>
                <a:lnTo>
                  <a:pt x="752246" y="266826"/>
                </a:lnTo>
                <a:lnTo>
                  <a:pt x="751382" y="262508"/>
                </a:lnTo>
                <a:lnTo>
                  <a:pt x="751390" y="256758"/>
                </a:lnTo>
                <a:lnTo>
                  <a:pt x="754347" y="243463"/>
                </a:lnTo>
                <a:lnTo>
                  <a:pt x="762660" y="234060"/>
                </a:lnTo>
                <a:lnTo>
                  <a:pt x="767437" y="231284"/>
                </a:lnTo>
                <a:lnTo>
                  <a:pt x="779088" y="227548"/>
                </a:lnTo>
                <a:lnTo>
                  <a:pt x="793356" y="226313"/>
                </a:lnTo>
                <a:lnTo>
                  <a:pt x="800023" y="226313"/>
                </a:lnTo>
                <a:lnTo>
                  <a:pt x="806627" y="226821"/>
                </a:lnTo>
                <a:lnTo>
                  <a:pt x="813231" y="227837"/>
                </a:lnTo>
                <a:lnTo>
                  <a:pt x="819835" y="228726"/>
                </a:lnTo>
                <a:lnTo>
                  <a:pt x="825550" y="229869"/>
                </a:lnTo>
                <a:lnTo>
                  <a:pt x="830630" y="231012"/>
                </a:lnTo>
                <a:lnTo>
                  <a:pt x="830630" y="264032"/>
                </a:lnTo>
                <a:lnTo>
                  <a:pt x="828344" y="266572"/>
                </a:lnTo>
                <a:lnTo>
                  <a:pt x="825677" y="269239"/>
                </a:lnTo>
                <a:lnTo>
                  <a:pt x="822502" y="271906"/>
                </a:lnTo>
                <a:lnTo>
                  <a:pt x="819327" y="274574"/>
                </a:lnTo>
                <a:lnTo>
                  <a:pt x="815644" y="276987"/>
                </a:lnTo>
                <a:lnTo>
                  <a:pt x="811707" y="279145"/>
                </a:lnTo>
                <a:lnTo>
                  <a:pt x="807643" y="281304"/>
                </a:lnTo>
                <a:lnTo>
                  <a:pt x="803198" y="283082"/>
                </a:lnTo>
                <a:lnTo>
                  <a:pt x="798499" y="284479"/>
                </a:lnTo>
                <a:lnTo>
                  <a:pt x="793724" y="285876"/>
                </a:lnTo>
                <a:lnTo>
                  <a:pt x="788670" y="286638"/>
                </a:lnTo>
                <a:lnTo>
                  <a:pt x="778992" y="286638"/>
                </a:lnTo>
                <a:lnTo>
                  <a:pt x="774903" y="286003"/>
                </a:lnTo>
                <a:lnTo>
                  <a:pt x="771029" y="284860"/>
                </a:lnTo>
                <a:lnTo>
                  <a:pt x="767168" y="283590"/>
                </a:lnTo>
                <a:lnTo>
                  <a:pt x="769912" y="328802"/>
                </a:lnTo>
                <a:lnTo>
                  <a:pt x="777506" y="328802"/>
                </a:lnTo>
                <a:lnTo>
                  <a:pt x="784580" y="327913"/>
                </a:lnTo>
                <a:lnTo>
                  <a:pt x="791121" y="326135"/>
                </a:lnTo>
                <a:lnTo>
                  <a:pt x="797610" y="324357"/>
                </a:lnTo>
                <a:lnTo>
                  <a:pt x="803579" y="321944"/>
                </a:lnTo>
                <a:lnTo>
                  <a:pt x="809040" y="319024"/>
                </a:lnTo>
                <a:lnTo>
                  <a:pt x="814374" y="316229"/>
                </a:lnTo>
                <a:lnTo>
                  <a:pt x="819073" y="313054"/>
                </a:lnTo>
                <a:lnTo>
                  <a:pt x="823264" y="309879"/>
                </a:lnTo>
                <a:lnTo>
                  <a:pt x="827455" y="306577"/>
                </a:lnTo>
                <a:lnTo>
                  <a:pt x="831011" y="303402"/>
                </a:lnTo>
                <a:lnTo>
                  <a:pt x="833932" y="300227"/>
                </a:lnTo>
                <a:lnTo>
                  <a:pt x="834821" y="300227"/>
                </a:lnTo>
                <a:lnTo>
                  <a:pt x="837107" y="323214"/>
                </a:lnTo>
                <a:lnTo>
                  <a:pt x="884859" y="323214"/>
                </a:lnTo>
                <a:lnTo>
                  <a:pt x="884802" y="321406"/>
                </a:lnTo>
                <a:lnTo>
                  <a:pt x="884430" y="309328"/>
                </a:lnTo>
                <a:lnTo>
                  <a:pt x="883970" y="295782"/>
                </a:lnTo>
                <a:lnTo>
                  <a:pt x="883770" y="285620"/>
                </a:lnTo>
                <a:lnTo>
                  <a:pt x="883635" y="272982"/>
                </a:lnTo>
                <a:lnTo>
                  <a:pt x="883589" y="177418"/>
                </a:lnTo>
                <a:close/>
              </a:path>
              <a:path w="6423837" h="432562">
                <a:moveTo>
                  <a:pt x="2707817" y="177418"/>
                </a:moveTo>
                <a:lnTo>
                  <a:pt x="2705749" y="159168"/>
                </a:lnTo>
                <a:lnTo>
                  <a:pt x="2701848" y="147319"/>
                </a:lnTo>
                <a:lnTo>
                  <a:pt x="2693024" y="132565"/>
                </a:lnTo>
                <a:lnTo>
                  <a:pt x="2683941" y="123316"/>
                </a:lnTo>
                <a:lnTo>
                  <a:pt x="2677791" y="118621"/>
                </a:lnTo>
                <a:lnTo>
                  <a:pt x="2666906" y="112371"/>
                </a:lnTo>
                <a:lnTo>
                  <a:pt x="2654350" y="107314"/>
                </a:lnTo>
                <a:lnTo>
                  <a:pt x="2639511" y="103665"/>
                </a:lnTo>
                <a:lnTo>
                  <a:pt x="2626767" y="102028"/>
                </a:lnTo>
                <a:lnTo>
                  <a:pt x="2612948" y="101472"/>
                </a:lnTo>
                <a:lnTo>
                  <a:pt x="2612328" y="101485"/>
                </a:lnTo>
                <a:lnTo>
                  <a:pt x="2599297" y="102104"/>
                </a:lnTo>
                <a:lnTo>
                  <a:pt x="2586677" y="103437"/>
                </a:lnTo>
                <a:lnTo>
                  <a:pt x="2574467" y="105537"/>
                </a:lnTo>
                <a:lnTo>
                  <a:pt x="2563708" y="108117"/>
                </a:lnTo>
                <a:lnTo>
                  <a:pt x="2551551" y="111897"/>
                </a:lnTo>
                <a:lnTo>
                  <a:pt x="2539923" y="116458"/>
                </a:lnTo>
                <a:lnTo>
                  <a:pt x="2539923" y="157733"/>
                </a:lnTo>
                <a:lnTo>
                  <a:pt x="2550989" y="153787"/>
                </a:lnTo>
                <a:lnTo>
                  <a:pt x="2563194" y="150009"/>
                </a:lnTo>
                <a:lnTo>
                  <a:pt x="2574721" y="147065"/>
                </a:lnTo>
                <a:lnTo>
                  <a:pt x="2581594" y="145688"/>
                </a:lnTo>
                <a:lnTo>
                  <a:pt x="2594236" y="144046"/>
                </a:lnTo>
                <a:lnTo>
                  <a:pt x="2606852" y="143509"/>
                </a:lnTo>
                <a:lnTo>
                  <a:pt x="2615615" y="143509"/>
                </a:lnTo>
                <a:lnTo>
                  <a:pt x="2623108" y="144525"/>
                </a:lnTo>
                <a:lnTo>
                  <a:pt x="2629204" y="146684"/>
                </a:lnTo>
                <a:lnTo>
                  <a:pt x="2635300" y="148843"/>
                </a:lnTo>
                <a:lnTo>
                  <a:pt x="2640253" y="151764"/>
                </a:lnTo>
                <a:lnTo>
                  <a:pt x="2644063" y="155447"/>
                </a:lnTo>
                <a:lnTo>
                  <a:pt x="2647873" y="159130"/>
                </a:lnTo>
                <a:lnTo>
                  <a:pt x="2650540" y="163321"/>
                </a:lnTo>
                <a:lnTo>
                  <a:pt x="2652318" y="167893"/>
                </a:lnTo>
                <a:lnTo>
                  <a:pt x="2653969" y="172592"/>
                </a:lnTo>
                <a:lnTo>
                  <a:pt x="2654858" y="177545"/>
                </a:lnTo>
                <a:lnTo>
                  <a:pt x="2654858" y="191262"/>
                </a:lnTo>
                <a:lnTo>
                  <a:pt x="2648889" y="189610"/>
                </a:lnTo>
                <a:lnTo>
                  <a:pt x="2642031" y="188213"/>
                </a:lnTo>
                <a:lnTo>
                  <a:pt x="2634157" y="187070"/>
                </a:lnTo>
                <a:lnTo>
                  <a:pt x="2633631" y="186988"/>
                </a:lnTo>
                <a:lnTo>
                  <a:pt x="2621444" y="185687"/>
                </a:lnTo>
                <a:lnTo>
                  <a:pt x="2608249" y="185292"/>
                </a:lnTo>
                <a:lnTo>
                  <a:pt x="2597652" y="185688"/>
                </a:lnTo>
                <a:lnTo>
                  <a:pt x="2584984" y="187329"/>
                </a:lnTo>
                <a:lnTo>
                  <a:pt x="2573197" y="190245"/>
                </a:lnTo>
                <a:lnTo>
                  <a:pt x="2567650" y="192231"/>
                </a:lnTo>
                <a:lnTo>
                  <a:pt x="2556028" y="197798"/>
                </a:lnTo>
                <a:lnTo>
                  <a:pt x="2545892" y="204850"/>
                </a:lnTo>
                <a:lnTo>
                  <a:pt x="2534608" y="217159"/>
                </a:lnTo>
                <a:lnTo>
                  <a:pt x="2528239" y="228345"/>
                </a:lnTo>
                <a:lnTo>
                  <a:pt x="2525867" y="234160"/>
                </a:lnTo>
                <a:lnTo>
                  <a:pt x="2522788" y="246330"/>
                </a:lnTo>
                <a:lnTo>
                  <a:pt x="2521762" y="259587"/>
                </a:lnTo>
                <a:lnTo>
                  <a:pt x="2521859" y="263673"/>
                </a:lnTo>
                <a:lnTo>
                  <a:pt x="2523543" y="276566"/>
                </a:lnTo>
                <a:lnTo>
                  <a:pt x="2527223" y="288289"/>
                </a:lnTo>
                <a:lnTo>
                  <a:pt x="2534113" y="300642"/>
                </a:lnTo>
                <a:lnTo>
                  <a:pt x="2542336" y="310133"/>
                </a:lnTo>
                <a:lnTo>
                  <a:pt x="2553541" y="318516"/>
                </a:lnTo>
                <a:lnTo>
                  <a:pt x="2565323" y="323976"/>
                </a:lnTo>
                <a:lnTo>
                  <a:pt x="2581154" y="327878"/>
                </a:lnTo>
                <a:lnTo>
                  <a:pt x="2582214" y="277113"/>
                </a:lnTo>
                <a:lnTo>
                  <a:pt x="2579928" y="274065"/>
                </a:lnTo>
                <a:lnTo>
                  <a:pt x="2578150" y="270382"/>
                </a:lnTo>
                <a:lnTo>
                  <a:pt x="2576499" y="266826"/>
                </a:lnTo>
                <a:lnTo>
                  <a:pt x="2575610" y="262508"/>
                </a:lnTo>
                <a:lnTo>
                  <a:pt x="2575618" y="256745"/>
                </a:lnTo>
                <a:lnTo>
                  <a:pt x="2578600" y="243458"/>
                </a:lnTo>
                <a:lnTo>
                  <a:pt x="2586913" y="234060"/>
                </a:lnTo>
                <a:lnTo>
                  <a:pt x="2591708" y="231272"/>
                </a:lnTo>
                <a:lnTo>
                  <a:pt x="2603368" y="227545"/>
                </a:lnTo>
                <a:lnTo>
                  <a:pt x="2617647" y="226313"/>
                </a:lnTo>
                <a:lnTo>
                  <a:pt x="2624251" y="226313"/>
                </a:lnTo>
                <a:lnTo>
                  <a:pt x="2630855" y="226821"/>
                </a:lnTo>
                <a:lnTo>
                  <a:pt x="2637459" y="227837"/>
                </a:lnTo>
                <a:lnTo>
                  <a:pt x="2644063" y="228726"/>
                </a:lnTo>
                <a:lnTo>
                  <a:pt x="2649778" y="229869"/>
                </a:lnTo>
                <a:lnTo>
                  <a:pt x="2654858" y="231012"/>
                </a:lnTo>
                <a:lnTo>
                  <a:pt x="2654858" y="264032"/>
                </a:lnTo>
                <a:lnTo>
                  <a:pt x="2652572" y="266572"/>
                </a:lnTo>
                <a:lnTo>
                  <a:pt x="2649905" y="269239"/>
                </a:lnTo>
                <a:lnTo>
                  <a:pt x="2646730" y="271906"/>
                </a:lnTo>
                <a:lnTo>
                  <a:pt x="2643555" y="274574"/>
                </a:lnTo>
                <a:lnTo>
                  <a:pt x="2639872" y="276987"/>
                </a:lnTo>
                <a:lnTo>
                  <a:pt x="2635935" y="279145"/>
                </a:lnTo>
                <a:lnTo>
                  <a:pt x="2631871" y="281304"/>
                </a:lnTo>
                <a:lnTo>
                  <a:pt x="2627426" y="283082"/>
                </a:lnTo>
                <a:lnTo>
                  <a:pt x="2622727" y="284479"/>
                </a:lnTo>
                <a:lnTo>
                  <a:pt x="2617901" y="285876"/>
                </a:lnTo>
                <a:lnTo>
                  <a:pt x="2612948" y="286638"/>
                </a:lnTo>
                <a:lnTo>
                  <a:pt x="2603169" y="286638"/>
                </a:lnTo>
                <a:lnTo>
                  <a:pt x="2599105" y="286003"/>
                </a:lnTo>
                <a:lnTo>
                  <a:pt x="2595295" y="284860"/>
                </a:lnTo>
                <a:lnTo>
                  <a:pt x="2591358" y="283590"/>
                </a:lnTo>
                <a:lnTo>
                  <a:pt x="2594152" y="328802"/>
                </a:lnTo>
                <a:lnTo>
                  <a:pt x="2601772" y="328802"/>
                </a:lnTo>
                <a:lnTo>
                  <a:pt x="2608757" y="327913"/>
                </a:lnTo>
                <a:lnTo>
                  <a:pt x="2615361" y="326135"/>
                </a:lnTo>
                <a:lnTo>
                  <a:pt x="2621965" y="324357"/>
                </a:lnTo>
                <a:lnTo>
                  <a:pt x="2627807" y="321944"/>
                </a:lnTo>
                <a:lnTo>
                  <a:pt x="2633268" y="319024"/>
                </a:lnTo>
                <a:lnTo>
                  <a:pt x="2638602" y="316229"/>
                </a:lnTo>
                <a:lnTo>
                  <a:pt x="2643301" y="313054"/>
                </a:lnTo>
                <a:lnTo>
                  <a:pt x="2647492" y="309879"/>
                </a:lnTo>
                <a:lnTo>
                  <a:pt x="2651683" y="306577"/>
                </a:lnTo>
                <a:lnTo>
                  <a:pt x="2655239" y="303402"/>
                </a:lnTo>
                <a:lnTo>
                  <a:pt x="2658160" y="300227"/>
                </a:lnTo>
                <a:lnTo>
                  <a:pt x="2659049" y="300227"/>
                </a:lnTo>
                <a:lnTo>
                  <a:pt x="2661335" y="323214"/>
                </a:lnTo>
                <a:lnTo>
                  <a:pt x="2709087" y="323214"/>
                </a:lnTo>
                <a:lnTo>
                  <a:pt x="2709030" y="321406"/>
                </a:lnTo>
                <a:lnTo>
                  <a:pt x="2708658" y="309328"/>
                </a:lnTo>
                <a:lnTo>
                  <a:pt x="2708198" y="295782"/>
                </a:lnTo>
                <a:lnTo>
                  <a:pt x="2707998" y="285620"/>
                </a:lnTo>
                <a:lnTo>
                  <a:pt x="2707863" y="272982"/>
                </a:lnTo>
                <a:lnTo>
                  <a:pt x="2707817" y="177418"/>
                </a:lnTo>
                <a:close/>
              </a:path>
              <a:path w="6423837" h="432562">
                <a:moveTo>
                  <a:pt x="3704513" y="177418"/>
                </a:moveTo>
                <a:lnTo>
                  <a:pt x="3702445" y="159168"/>
                </a:lnTo>
                <a:lnTo>
                  <a:pt x="3698544" y="147319"/>
                </a:lnTo>
                <a:lnTo>
                  <a:pt x="3689720" y="132565"/>
                </a:lnTo>
                <a:lnTo>
                  <a:pt x="3680637" y="123316"/>
                </a:lnTo>
                <a:lnTo>
                  <a:pt x="3674487" y="118621"/>
                </a:lnTo>
                <a:lnTo>
                  <a:pt x="3663602" y="112371"/>
                </a:lnTo>
                <a:lnTo>
                  <a:pt x="3651046" y="107314"/>
                </a:lnTo>
                <a:lnTo>
                  <a:pt x="3636207" y="103665"/>
                </a:lnTo>
                <a:lnTo>
                  <a:pt x="3623463" y="102028"/>
                </a:lnTo>
                <a:lnTo>
                  <a:pt x="3609644" y="101472"/>
                </a:lnTo>
                <a:lnTo>
                  <a:pt x="3609024" y="101485"/>
                </a:lnTo>
                <a:lnTo>
                  <a:pt x="3595993" y="102104"/>
                </a:lnTo>
                <a:lnTo>
                  <a:pt x="3583373" y="103437"/>
                </a:lnTo>
                <a:lnTo>
                  <a:pt x="3571163" y="105537"/>
                </a:lnTo>
                <a:lnTo>
                  <a:pt x="3560404" y="108117"/>
                </a:lnTo>
                <a:lnTo>
                  <a:pt x="3548247" y="111897"/>
                </a:lnTo>
                <a:lnTo>
                  <a:pt x="3536619" y="116458"/>
                </a:lnTo>
                <a:lnTo>
                  <a:pt x="3536619" y="157733"/>
                </a:lnTo>
                <a:lnTo>
                  <a:pt x="3547685" y="153787"/>
                </a:lnTo>
                <a:lnTo>
                  <a:pt x="3559890" y="150009"/>
                </a:lnTo>
                <a:lnTo>
                  <a:pt x="3571417" y="147065"/>
                </a:lnTo>
                <a:lnTo>
                  <a:pt x="3578290" y="145688"/>
                </a:lnTo>
                <a:lnTo>
                  <a:pt x="3590932" y="144046"/>
                </a:lnTo>
                <a:lnTo>
                  <a:pt x="3603548" y="143509"/>
                </a:lnTo>
                <a:lnTo>
                  <a:pt x="3612311" y="143509"/>
                </a:lnTo>
                <a:lnTo>
                  <a:pt x="3619804" y="144525"/>
                </a:lnTo>
                <a:lnTo>
                  <a:pt x="3625900" y="146684"/>
                </a:lnTo>
                <a:lnTo>
                  <a:pt x="3631996" y="148843"/>
                </a:lnTo>
                <a:lnTo>
                  <a:pt x="3636949" y="151764"/>
                </a:lnTo>
                <a:lnTo>
                  <a:pt x="3640759" y="155447"/>
                </a:lnTo>
                <a:lnTo>
                  <a:pt x="3644569" y="159130"/>
                </a:lnTo>
                <a:lnTo>
                  <a:pt x="3647236" y="163321"/>
                </a:lnTo>
                <a:lnTo>
                  <a:pt x="3649014" y="167893"/>
                </a:lnTo>
                <a:lnTo>
                  <a:pt x="3650665" y="172592"/>
                </a:lnTo>
                <a:lnTo>
                  <a:pt x="3651554" y="177545"/>
                </a:lnTo>
                <a:lnTo>
                  <a:pt x="3651554" y="191262"/>
                </a:lnTo>
                <a:lnTo>
                  <a:pt x="3645585" y="189610"/>
                </a:lnTo>
                <a:lnTo>
                  <a:pt x="3638727" y="188213"/>
                </a:lnTo>
                <a:lnTo>
                  <a:pt x="3630853" y="187070"/>
                </a:lnTo>
                <a:lnTo>
                  <a:pt x="3630327" y="186988"/>
                </a:lnTo>
                <a:lnTo>
                  <a:pt x="3618140" y="185687"/>
                </a:lnTo>
                <a:lnTo>
                  <a:pt x="3604945" y="185292"/>
                </a:lnTo>
                <a:lnTo>
                  <a:pt x="3594348" y="185688"/>
                </a:lnTo>
                <a:lnTo>
                  <a:pt x="3581680" y="187329"/>
                </a:lnTo>
                <a:lnTo>
                  <a:pt x="3569893" y="190245"/>
                </a:lnTo>
                <a:lnTo>
                  <a:pt x="3564346" y="192231"/>
                </a:lnTo>
                <a:lnTo>
                  <a:pt x="3552724" y="197798"/>
                </a:lnTo>
                <a:lnTo>
                  <a:pt x="3542588" y="204850"/>
                </a:lnTo>
                <a:lnTo>
                  <a:pt x="3531304" y="217159"/>
                </a:lnTo>
                <a:lnTo>
                  <a:pt x="3524935" y="228345"/>
                </a:lnTo>
                <a:lnTo>
                  <a:pt x="3522563" y="234160"/>
                </a:lnTo>
                <a:lnTo>
                  <a:pt x="3519484" y="246330"/>
                </a:lnTo>
                <a:lnTo>
                  <a:pt x="3518458" y="259587"/>
                </a:lnTo>
                <a:lnTo>
                  <a:pt x="3518555" y="263673"/>
                </a:lnTo>
                <a:lnTo>
                  <a:pt x="3520239" y="276566"/>
                </a:lnTo>
                <a:lnTo>
                  <a:pt x="3523919" y="288289"/>
                </a:lnTo>
                <a:lnTo>
                  <a:pt x="3530809" y="300642"/>
                </a:lnTo>
                <a:lnTo>
                  <a:pt x="3539032" y="310133"/>
                </a:lnTo>
                <a:lnTo>
                  <a:pt x="3550237" y="318516"/>
                </a:lnTo>
                <a:lnTo>
                  <a:pt x="3562019" y="323976"/>
                </a:lnTo>
                <a:lnTo>
                  <a:pt x="3577810" y="327878"/>
                </a:lnTo>
                <a:lnTo>
                  <a:pt x="3578910" y="277113"/>
                </a:lnTo>
                <a:lnTo>
                  <a:pt x="3576624" y="274065"/>
                </a:lnTo>
                <a:lnTo>
                  <a:pt x="3574846" y="270382"/>
                </a:lnTo>
                <a:lnTo>
                  <a:pt x="3573195" y="266826"/>
                </a:lnTo>
                <a:lnTo>
                  <a:pt x="3572306" y="262508"/>
                </a:lnTo>
                <a:lnTo>
                  <a:pt x="3572314" y="256745"/>
                </a:lnTo>
                <a:lnTo>
                  <a:pt x="3575296" y="243458"/>
                </a:lnTo>
                <a:lnTo>
                  <a:pt x="3583609" y="234060"/>
                </a:lnTo>
                <a:lnTo>
                  <a:pt x="3588404" y="231272"/>
                </a:lnTo>
                <a:lnTo>
                  <a:pt x="3600064" y="227545"/>
                </a:lnTo>
                <a:lnTo>
                  <a:pt x="3614343" y="226313"/>
                </a:lnTo>
                <a:lnTo>
                  <a:pt x="3620947" y="226313"/>
                </a:lnTo>
                <a:lnTo>
                  <a:pt x="3627551" y="226821"/>
                </a:lnTo>
                <a:lnTo>
                  <a:pt x="3634155" y="227837"/>
                </a:lnTo>
                <a:lnTo>
                  <a:pt x="3640759" y="228726"/>
                </a:lnTo>
                <a:lnTo>
                  <a:pt x="3646474" y="229869"/>
                </a:lnTo>
                <a:lnTo>
                  <a:pt x="3651554" y="231012"/>
                </a:lnTo>
                <a:lnTo>
                  <a:pt x="3651554" y="264032"/>
                </a:lnTo>
                <a:lnTo>
                  <a:pt x="3649268" y="266572"/>
                </a:lnTo>
                <a:lnTo>
                  <a:pt x="3646601" y="269239"/>
                </a:lnTo>
                <a:lnTo>
                  <a:pt x="3643426" y="271906"/>
                </a:lnTo>
                <a:lnTo>
                  <a:pt x="3640251" y="274574"/>
                </a:lnTo>
                <a:lnTo>
                  <a:pt x="3636568" y="276987"/>
                </a:lnTo>
                <a:lnTo>
                  <a:pt x="3632631" y="279145"/>
                </a:lnTo>
                <a:lnTo>
                  <a:pt x="3628567" y="281304"/>
                </a:lnTo>
                <a:lnTo>
                  <a:pt x="3624122" y="283082"/>
                </a:lnTo>
                <a:lnTo>
                  <a:pt x="3619423" y="284479"/>
                </a:lnTo>
                <a:lnTo>
                  <a:pt x="3614597" y="285876"/>
                </a:lnTo>
                <a:lnTo>
                  <a:pt x="3609644" y="286638"/>
                </a:lnTo>
                <a:lnTo>
                  <a:pt x="3599865" y="286638"/>
                </a:lnTo>
                <a:lnTo>
                  <a:pt x="3595801" y="286003"/>
                </a:lnTo>
                <a:lnTo>
                  <a:pt x="3591991" y="284860"/>
                </a:lnTo>
                <a:lnTo>
                  <a:pt x="3588054" y="283590"/>
                </a:lnTo>
                <a:lnTo>
                  <a:pt x="3590848" y="328802"/>
                </a:lnTo>
                <a:lnTo>
                  <a:pt x="3598468" y="328802"/>
                </a:lnTo>
                <a:lnTo>
                  <a:pt x="3605453" y="327913"/>
                </a:lnTo>
                <a:lnTo>
                  <a:pt x="3612057" y="326135"/>
                </a:lnTo>
                <a:lnTo>
                  <a:pt x="3618534" y="324357"/>
                </a:lnTo>
                <a:lnTo>
                  <a:pt x="3624503" y="321944"/>
                </a:lnTo>
                <a:lnTo>
                  <a:pt x="3629964" y="319024"/>
                </a:lnTo>
                <a:lnTo>
                  <a:pt x="3635298" y="316229"/>
                </a:lnTo>
                <a:lnTo>
                  <a:pt x="3639997" y="313054"/>
                </a:lnTo>
                <a:lnTo>
                  <a:pt x="3644188" y="309879"/>
                </a:lnTo>
                <a:lnTo>
                  <a:pt x="3648379" y="306577"/>
                </a:lnTo>
                <a:lnTo>
                  <a:pt x="3651935" y="303402"/>
                </a:lnTo>
                <a:lnTo>
                  <a:pt x="3654856" y="300227"/>
                </a:lnTo>
                <a:lnTo>
                  <a:pt x="3655745" y="300227"/>
                </a:lnTo>
                <a:lnTo>
                  <a:pt x="3658031" y="323214"/>
                </a:lnTo>
                <a:lnTo>
                  <a:pt x="3705783" y="323214"/>
                </a:lnTo>
                <a:lnTo>
                  <a:pt x="3705726" y="321406"/>
                </a:lnTo>
                <a:lnTo>
                  <a:pt x="3705354" y="309328"/>
                </a:lnTo>
                <a:lnTo>
                  <a:pt x="3704894" y="295782"/>
                </a:lnTo>
                <a:lnTo>
                  <a:pt x="3704694" y="285620"/>
                </a:lnTo>
                <a:lnTo>
                  <a:pt x="3704559" y="272982"/>
                </a:lnTo>
                <a:lnTo>
                  <a:pt x="3704513" y="177418"/>
                </a:lnTo>
                <a:close/>
              </a:path>
              <a:path w="6423837" h="432562">
                <a:moveTo>
                  <a:pt x="3590848" y="328802"/>
                </a:moveTo>
                <a:lnTo>
                  <a:pt x="3588054" y="283590"/>
                </a:lnTo>
                <a:lnTo>
                  <a:pt x="3584752" y="281813"/>
                </a:lnTo>
                <a:lnTo>
                  <a:pt x="3581831" y="279400"/>
                </a:lnTo>
                <a:lnTo>
                  <a:pt x="3578910" y="277113"/>
                </a:lnTo>
                <a:lnTo>
                  <a:pt x="3577810" y="327878"/>
                </a:lnTo>
                <a:lnTo>
                  <a:pt x="3590848" y="328802"/>
                </a:lnTo>
                <a:close/>
              </a:path>
              <a:path w="6423837" h="432562">
                <a:moveTo>
                  <a:pt x="2594152" y="328802"/>
                </a:moveTo>
                <a:lnTo>
                  <a:pt x="2591358" y="283590"/>
                </a:lnTo>
                <a:lnTo>
                  <a:pt x="2588056" y="281813"/>
                </a:lnTo>
                <a:lnTo>
                  <a:pt x="2585135" y="279400"/>
                </a:lnTo>
                <a:lnTo>
                  <a:pt x="2582214" y="277113"/>
                </a:lnTo>
                <a:lnTo>
                  <a:pt x="2581154" y="327878"/>
                </a:lnTo>
                <a:lnTo>
                  <a:pt x="2594152" y="328802"/>
                </a:lnTo>
                <a:close/>
              </a:path>
              <a:path w="6423837" h="432562">
                <a:moveTo>
                  <a:pt x="769912" y="328802"/>
                </a:moveTo>
                <a:lnTo>
                  <a:pt x="767168" y="283590"/>
                </a:lnTo>
                <a:lnTo>
                  <a:pt x="763778" y="281813"/>
                </a:lnTo>
                <a:lnTo>
                  <a:pt x="760882" y="279400"/>
                </a:lnTo>
                <a:lnTo>
                  <a:pt x="757974" y="277113"/>
                </a:lnTo>
                <a:lnTo>
                  <a:pt x="756895" y="327876"/>
                </a:lnTo>
                <a:lnTo>
                  <a:pt x="769912" y="328802"/>
                </a:lnTo>
                <a:close/>
              </a:path>
              <a:path w="6423837" h="432562">
                <a:moveTo>
                  <a:pt x="5308396" y="314578"/>
                </a:moveTo>
                <a:lnTo>
                  <a:pt x="5312714" y="312038"/>
                </a:lnTo>
                <a:lnTo>
                  <a:pt x="5316397" y="309371"/>
                </a:lnTo>
                <a:lnTo>
                  <a:pt x="5319699" y="306704"/>
                </a:lnTo>
                <a:lnTo>
                  <a:pt x="5320080" y="306704"/>
                </a:lnTo>
                <a:lnTo>
                  <a:pt x="5319826" y="309625"/>
                </a:lnTo>
                <a:lnTo>
                  <a:pt x="5319699" y="313308"/>
                </a:lnTo>
                <a:lnTo>
                  <a:pt x="5319445" y="322199"/>
                </a:lnTo>
                <a:lnTo>
                  <a:pt x="5319445" y="333882"/>
                </a:lnTo>
                <a:lnTo>
                  <a:pt x="5318876" y="343043"/>
                </a:lnTo>
                <a:lnTo>
                  <a:pt x="5315556" y="356054"/>
                </a:lnTo>
                <a:lnTo>
                  <a:pt x="5309268" y="366880"/>
                </a:lnTo>
                <a:lnTo>
                  <a:pt x="5300014" y="375538"/>
                </a:lnTo>
                <a:lnTo>
                  <a:pt x="5295896" y="378187"/>
                </a:lnTo>
                <a:lnTo>
                  <a:pt x="5285630" y="383029"/>
                </a:lnTo>
                <a:lnTo>
                  <a:pt x="5273751" y="386488"/>
                </a:lnTo>
                <a:lnTo>
                  <a:pt x="5260258" y="388563"/>
                </a:lnTo>
                <a:lnTo>
                  <a:pt x="5245150" y="389254"/>
                </a:lnTo>
                <a:lnTo>
                  <a:pt x="5236112" y="389101"/>
                </a:lnTo>
                <a:lnTo>
                  <a:pt x="5223382" y="388290"/>
                </a:lnTo>
                <a:lnTo>
                  <a:pt x="5211114" y="386714"/>
                </a:lnTo>
                <a:lnTo>
                  <a:pt x="5204593" y="385598"/>
                </a:lnTo>
                <a:lnTo>
                  <a:pt x="5192154" y="382797"/>
                </a:lnTo>
                <a:lnTo>
                  <a:pt x="5180126" y="379221"/>
                </a:lnTo>
                <a:lnTo>
                  <a:pt x="5180126" y="422275"/>
                </a:lnTo>
                <a:lnTo>
                  <a:pt x="5183555" y="423671"/>
                </a:lnTo>
                <a:lnTo>
                  <a:pt x="5187746" y="424941"/>
                </a:lnTo>
                <a:lnTo>
                  <a:pt x="5192826" y="426212"/>
                </a:lnTo>
                <a:lnTo>
                  <a:pt x="5197779" y="427481"/>
                </a:lnTo>
                <a:lnTo>
                  <a:pt x="5209336" y="429640"/>
                </a:lnTo>
                <a:lnTo>
                  <a:pt x="5221782" y="431291"/>
                </a:lnTo>
                <a:lnTo>
                  <a:pt x="5235498" y="432307"/>
                </a:lnTo>
                <a:lnTo>
                  <a:pt x="5242483" y="432562"/>
                </a:lnTo>
                <a:lnTo>
                  <a:pt x="5249595" y="432562"/>
                </a:lnTo>
                <a:lnTo>
                  <a:pt x="5260662" y="432298"/>
                </a:lnTo>
                <a:lnTo>
                  <a:pt x="5273352" y="431317"/>
                </a:lnTo>
                <a:lnTo>
                  <a:pt x="5285536" y="429640"/>
                </a:lnTo>
                <a:lnTo>
                  <a:pt x="5305151" y="424804"/>
                </a:lnTo>
                <a:lnTo>
                  <a:pt x="5316651" y="420496"/>
                </a:lnTo>
                <a:lnTo>
                  <a:pt x="5331817" y="412694"/>
                </a:lnTo>
                <a:lnTo>
                  <a:pt x="5341924" y="405383"/>
                </a:lnTo>
                <a:lnTo>
                  <a:pt x="5352874" y="394419"/>
                </a:lnTo>
                <a:lnTo>
                  <a:pt x="5360085" y="383920"/>
                </a:lnTo>
                <a:lnTo>
                  <a:pt x="5365491" y="372476"/>
                </a:lnTo>
                <a:lnTo>
                  <a:pt x="5369229" y="359790"/>
                </a:lnTo>
                <a:lnTo>
                  <a:pt x="5371936" y="341179"/>
                </a:lnTo>
                <a:lnTo>
                  <a:pt x="5372404" y="327278"/>
                </a:lnTo>
                <a:lnTo>
                  <a:pt x="5372404" y="106933"/>
                </a:lnTo>
                <a:lnTo>
                  <a:pt x="5325922" y="106933"/>
                </a:lnTo>
                <a:lnTo>
                  <a:pt x="5323763" y="131190"/>
                </a:lnTo>
                <a:lnTo>
                  <a:pt x="5322874" y="131190"/>
                </a:lnTo>
                <a:lnTo>
                  <a:pt x="5317988" y="125425"/>
                </a:lnTo>
                <a:lnTo>
                  <a:pt x="5308616" y="116966"/>
                </a:lnTo>
                <a:lnTo>
                  <a:pt x="5297601" y="109854"/>
                </a:lnTo>
                <a:lnTo>
                  <a:pt x="5287934" y="105579"/>
                </a:lnTo>
                <a:lnTo>
                  <a:pt x="5275644" y="102499"/>
                </a:lnTo>
                <a:lnTo>
                  <a:pt x="5262295" y="101472"/>
                </a:lnTo>
                <a:lnTo>
                  <a:pt x="5251756" y="102127"/>
                </a:lnTo>
                <a:lnTo>
                  <a:pt x="5239324" y="104627"/>
                </a:lnTo>
                <a:lnTo>
                  <a:pt x="5227116" y="108965"/>
                </a:lnTo>
                <a:lnTo>
                  <a:pt x="5216531" y="114607"/>
                </a:lnTo>
                <a:lnTo>
                  <a:pt x="5206260" y="122084"/>
                </a:lnTo>
                <a:lnTo>
                  <a:pt x="5196890" y="131190"/>
                </a:lnTo>
                <a:lnTo>
                  <a:pt x="5187222" y="144180"/>
                </a:lnTo>
                <a:lnTo>
                  <a:pt x="5181059" y="155395"/>
                </a:lnTo>
                <a:lnTo>
                  <a:pt x="5175808" y="167893"/>
                </a:lnTo>
                <a:lnTo>
                  <a:pt x="5172140" y="180141"/>
                </a:lnTo>
                <a:lnTo>
                  <a:pt x="5169789" y="192286"/>
                </a:lnTo>
                <a:lnTo>
                  <a:pt x="5168394" y="205299"/>
                </a:lnTo>
                <a:lnTo>
                  <a:pt x="5167934" y="219201"/>
                </a:lnTo>
                <a:lnTo>
                  <a:pt x="5168403" y="233137"/>
                </a:lnTo>
                <a:lnTo>
                  <a:pt x="5169843" y="246234"/>
                </a:lnTo>
                <a:lnTo>
                  <a:pt x="5172265" y="258276"/>
                </a:lnTo>
                <a:lnTo>
                  <a:pt x="5175681" y="269239"/>
                </a:lnTo>
                <a:lnTo>
                  <a:pt x="5181973" y="283257"/>
                </a:lnTo>
                <a:lnTo>
                  <a:pt x="5188609" y="294017"/>
                </a:lnTo>
                <a:lnTo>
                  <a:pt x="5196255" y="303275"/>
                </a:lnTo>
                <a:lnTo>
                  <a:pt x="5203504" y="309959"/>
                </a:lnTo>
                <a:lnTo>
                  <a:pt x="5213937" y="317237"/>
                </a:lnTo>
                <a:lnTo>
                  <a:pt x="5225338" y="322706"/>
                </a:lnTo>
                <a:lnTo>
                  <a:pt x="5233843" y="325441"/>
                </a:lnTo>
                <a:lnTo>
                  <a:pt x="5227751" y="254634"/>
                </a:lnTo>
                <a:lnTo>
                  <a:pt x="5225719" y="246125"/>
                </a:lnTo>
                <a:lnTo>
                  <a:pt x="5224904" y="242558"/>
                </a:lnTo>
                <a:lnTo>
                  <a:pt x="5223124" y="230387"/>
                </a:lnTo>
                <a:lnTo>
                  <a:pt x="5222544" y="216915"/>
                </a:lnTo>
                <a:lnTo>
                  <a:pt x="5222546" y="216218"/>
                </a:lnTo>
                <a:lnTo>
                  <a:pt x="5223160" y="202796"/>
                </a:lnTo>
                <a:lnTo>
                  <a:pt x="5224957" y="191007"/>
                </a:lnTo>
                <a:lnTo>
                  <a:pt x="5226481" y="183641"/>
                </a:lnTo>
                <a:lnTo>
                  <a:pt x="5228513" y="177164"/>
                </a:lnTo>
                <a:lnTo>
                  <a:pt x="5231053" y="171830"/>
                </a:lnTo>
                <a:lnTo>
                  <a:pt x="5233593" y="166496"/>
                </a:lnTo>
                <a:lnTo>
                  <a:pt x="5236514" y="162051"/>
                </a:lnTo>
                <a:lnTo>
                  <a:pt x="5239943" y="158622"/>
                </a:lnTo>
                <a:lnTo>
                  <a:pt x="5243245" y="155066"/>
                </a:lnTo>
                <a:lnTo>
                  <a:pt x="5246801" y="152272"/>
                </a:lnTo>
                <a:lnTo>
                  <a:pt x="5250484" y="150240"/>
                </a:lnTo>
                <a:lnTo>
                  <a:pt x="5254167" y="148081"/>
                </a:lnTo>
                <a:lnTo>
                  <a:pt x="5257850" y="146684"/>
                </a:lnTo>
                <a:lnTo>
                  <a:pt x="5261533" y="145795"/>
                </a:lnTo>
                <a:lnTo>
                  <a:pt x="5265216" y="145033"/>
                </a:lnTo>
                <a:lnTo>
                  <a:pt x="5268645" y="144652"/>
                </a:lnTo>
                <a:lnTo>
                  <a:pt x="5274009" y="144715"/>
                </a:lnTo>
                <a:lnTo>
                  <a:pt x="5286571" y="146723"/>
                </a:lnTo>
                <a:lnTo>
                  <a:pt x="5298490" y="151510"/>
                </a:lnTo>
                <a:lnTo>
                  <a:pt x="5310573" y="159486"/>
                </a:lnTo>
                <a:lnTo>
                  <a:pt x="5319445" y="168275"/>
                </a:lnTo>
                <a:lnTo>
                  <a:pt x="5319445" y="264921"/>
                </a:lnTo>
                <a:lnTo>
                  <a:pt x="5317286" y="267462"/>
                </a:lnTo>
                <a:lnTo>
                  <a:pt x="5314492" y="270001"/>
                </a:lnTo>
                <a:lnTo>
                  <a:pt x="5311317" y="272541"/>
                </a:lnTo>
                <a:lnTo>
                  <a:pt x="5308142" y="275081"/>
                </a:lnTo>
                <a:lnTo>
                  <a:pt x="5304459" y="277367"/>
                </a:lnTo>
                <a:lnTo>
                  <a:pt x="5300522" y="279400"/>
                </a:lnTo>
                <a:lnTo>
                  <a:pt x="5296458" y="281558"/>
                </a:lnTo>
                <a:lnTo>
                  <a:pt x="5292140" y="283209"/>
                </a:lnTo>
                <a:lnTo>
                  <a:pt x="5287314" y="284606"/>
                </a:lnTo>
                <a:lnTo>
                  <a:pt x="5282615" y="285876"/>
                </a:lnTo>
                <a:lnTo>
                  <a:pt x="5277535" y="286638"/>
                </a:lnTo>
                <a:lnTo>
                  <a:pt x="5263946" y="286638"/>
                </a:lnTo>
                <a:lnTo>
                  <a:pt x="5256834" y="284988"/>
                </a:lnTo>
                <a:lnTo>
                  <a:pt x="5258993" y="328802"/>
                </a:lnTo>
                <a:lnTo>
                  <a:pt x="5265343" y="328802"/>
                </a:lnTo>
                <a:lnTo>
                  <a:pt x="5271566" y="328167"/>
                </a:lnTo>
                <a:lnTo>
                  <a:pt x="5277662" y="326897"/>
                </a:lnTo>
                <a:lnTo>
                  <a:pt x="5283885" y="325627"/>
                </a:lnTo>
                <a:lnTo>
                  <a:pt x="5289346" y="323976"/>
                </a:lnTo>
                <a:lnTo>
                  <a:pt x="5294426" y="321817"/>
                </a:lnTo>
                <a:lnTo>
                  <a:pt x="5299506" y="319658"/>
                </a:lnTo>
                <a:lnTo>
                  <a:pt x="5304205" y="317245"/>
                </a:lnTo>
                <a:lnTo>
                  <a:pt x="5308396" y="314578"/>
                </a:lnTo>
                <a:close/>
              </a:path>
              <a:path w="6423837" h="432562">
                <a:moveTo>
                  <a:pt x="5250611" y="281813"/>
                </a:moveTo>
                <a:lnTo>
                  <a:pt x="5244388" y="278638"/>
                </a:lnTo>
                <a:lnTo>
                  <a:pt x="5239308" y="273938"/>
                </a:lnTo>
                <a:lnTo>
                  <a:pt x="5235117" y="267969"/>
                </a:lnTo>
                <a:lnTo>
                  <a:pt x="5230926" y="261874"/>
                </a:lnTo>
                <a:lnTo>
                  <a:pt x="5227751" y="254634"/>
                </a:lnTo>
                <a:lnTo>
                  <a:pt x="5233843" y="325441"/>
                </a:lnTo>
                <a:lnTo>
                  <a:pt x="5246326" y="327962"/>
                </a:lnTo>
                <a:lnTo>
                  <a:pt x="5258993" y="328802"/>
                </a:lnTo>
                <a:lnTo>
                  <a:pt x="5256834" y="284988"/>
                </a:lnTo>
                <a:lnTo>
                  <a:pt x="5250611" y="281813"/>
                </a:lnTo>
                <a:close/>
              </a:path>
              <a:path w="6423837" h="432562">
                <a:moveTo>
                  <a:pt x="1653844" y="314578"/>
                </a:moveTo>
                <a:lnTo>
                  <a:pt x="1658162" y="312038"/>
                </a:lnTo>
                <a:lnTo>
                  <a:pt x="1661845" y="309371"/>
                </a:lnTo>
                <a:lnTo>
                  <a:pt x="1665147" y="306704"/>
                </a:lnTo>
                <a:lnTo>
                  <a:pt x="1665528" y="306704"/>
                </a:lnTo>
                <a:lnTo>
                  <a:pt x="1665274" y="309625"/>
                </a:lnTo>
                <a:lnTo>
                  <a:pt x="1665147" y="313308"/>
                </a:lnTo>
                <a:lnTo>
                  <a:pt x="1665020" y="317753"/>
                </a:lnTo>
                <a:lnTo>
                  <a:pt x="1664893" y="333882"/>
                </a:lnTo>
                <a:lnTo>
                  <a:pt x="1664324" y="343043"/>
                </a:lnTo>
                <a:lnTo>
                  <a:pt x="1661004" y="356054"/>
                </a:lnTo>
                <a:lnTo>
                  <a:pt x="1654716" y="366880"/>
                </a:lnTo>
                <a:lnTo>
                  <a:pt x="1645462" y="375538"/>
                </a:lnTo>
                <a:lnTo>
                  <a:pt x="1641344" y="378187"/>
                </a:lnTo>
                <a:lnTo>
                  <a:pt x="1631078" y="383029"/>
                </a:lnTo>
                <a:lnTo>
                  <a:pt x="1619199" y="386488"/>
                </a:lnTo>
                <a:lnTo>
                  <a:pt x="1605706" y="388563"/>
                </a:lnTo>
                <a:lnTo>
                  <a:pt x="1590598" y="389254"/>
                </a:lnTo>
                <a:lnTo>
                  <a:pt x="1581560" y="389101"/>
                </a:lnTo>
                <a:lnTo>
                  <a:pt x="1568830" y="388290"/>
                </a:lnTo>
                <a:lnTo>
                  <a:pt x="1556562" y="386714"/>
                </a:lnTo>
                <a:lnTo>
                  <a:pt x="1550041" y="385598"/>
                </a:lnTo>
                <a:lnTo>
                  <a:pt x="1537602" y="382797"/>
                </a:lnTo>
                <a:lnTo>
                  <a:pt x="1525574" y="379221"/>
                </a:lnTo>
                <a:lnTo>
                  <a:pt x="1525574" y="422275"/>
                </a:lnTo>
                <a:lnTo>
                  <a:pt x="1529003" y="423671"/>
                </a:lnTo>
                <a:lnTo>
                  <a:pt x="1533194" y="424941"/>
                </a:lnTo>
                <a:lnTo>
                  <a:pt x="1538274" y="426212"/>
                </a:lnTo>
                <a:lnTo>
                  <a:pt x="1543227" y="427481"/>
                </a:lnTo>
                <a:lnTo>
                  <a:pt x="1554784" y="429640"/>
                </a:lnTo>
                <a:lnTo>
                  <a:pt x="1567230" y="431291"/>
                </a:lnTo>
                <a:lnTo>
                  <a:pt x="1580946" y="432307"/>
                </a:lnTo>
                <a:lnTo>
                  <a:pt x="1587931" y="432562"/>
                </a:lnTo>
                <a:lnTo>
                  <a:pt x="1595043" y="432562"/>
                </a:lnTo>
                <a:lnTo>
                  <a:pt x="1606110" y="432298"/>
                </a:lnTo>
                <a:lnTo>
                  <a:pt x="1618800" y="431317"/>
                </a:lnTo>
                <a:lnTo>
                  <a:pt x="1630984" y="429640"/>
                </a:lnTo>
                <a:lnTo>
                  <a:pt x="1650599" y="424804"/>
                </a:lnTo>
                <a:lnTo>
                  <a:pt x="1662099" y="420496"/>
                </a:lnTo>
                <a:lnTo>
                  <a:pt x="1677265" y="412694"/>
                </a:lnTo>
                <a:lnTo>
                  <a:pt x="1687372" y="405383"/>
                </a:lnTo>
                <a:lnTo>
                  <a:pt x="1698322" y="394419"/>
                </a:lnTo>
                <a:lnTo>
                  <a:pt x="1705533" y="383920"/>
                </a:lnTo>
                <a:lnTo>
                  <a:pt x="1710939" y="372476"/>
                </a:lnTo>
                <a:lnTo>
                  <a:pt x="1714677" y="359790"/>
                </a:lnTo>
                <a:lnTo>
                  <a:pt x="1717384" y="341179"/>
                </a:lnTo>
                <a:lnTo>
                  <a:pt x="1717852" y="327278"/>
                </a:lnTo>
                <a:lnTo>
                  <a:pt x="1717852" y="106933"/>
                </a:lnTo>
                <a:lnTo>
                  <a:pt x="1671370" y="106933"/>
                </a:lnTo>
                <a:lnTo>
                  <a:pt x="1669211" y="131190"/>
                </a:lnTo>
                <a:lnTo>
                  <a:pt x="1668322" y="131190"/>
                </a:lnTo>
                <a:lnTo>
                  <a:pt x="1663436" y="125425"/>
                </a:lnTo>
                <a:lnTo>
                  <a:pt x="1654064" y="116966"/>
                </a:lnTo>
                <a:lnTo>
                  <a:pt x="1643049" y="109854"/>
                </a:lnTo>
                <a:lnTo>
                  <a:pt x="1633382" y="105579"/>
                </a:lnTo>
                <a:lnTo>
                  <a:pt x="1621092" y="102499"/>
                </a:lnTo>
                <a:lnTo>
                  <a:pt x="1607743" y="101472"/>
                </a:lnTo>
                <a:lnTo>
                  <a:pt x="1597204" y="102127"/>
                </a:lnTo>
                <a:lnTo>
                  <a:pt x="1584772" y="104627"/>
                </a:lnTo>
                <a:lnTo>
                  <a:pt x="1572564" y="108965"/>
                </a:lnTo>
                <a:lnTo>
                  <a:pt x="1561979" y="114607"/>
                </a:lnTo>
                <a:lnTo>
                  <a:pt x="1551708" y="122084"/>
                </a:lnTo>
                <a:lnTo>
                  <a:pt x="1542338" y="131190"/>
                </a:lnTo>
                <a:lnTo>
                  <a:pt x="1532670" y="144180"/>
                </a:lnTo>
                <a:lnTo>
                  <a:pt x="1526507" y="155395"/>
                </a:lnTo>
                <a:lnTo>
                  <a:pt x="1521256" y="167893"/>
                </a:lnTo>
                <a:lnTo>
                  <a:pt x="1517588" y="180141"/>
                </a:lnTo>
                <a:lnTo>
                  <a:pt x="1515237" y="192286"/>
                </a:lnTo>
                <a:lnTo>
                  <a:pt x="1513842" y="205299"/>
                </a:lnTo>
                <a:lnTo>
                  <a:pt x="1513382" y="219201"/>
                </a:lnTo>
                <a:lnTo>
                  <a:pt x="1513851" y="233137"/>
                </a:lnTo>
                <a:lnTo>
                  <a:pt x="1515291" y="246234"/>
                </a:lnTo>
                <a:lnTo>
                  <a:pt x="1517713" y="258276"/>
                </a:lnTo>
                <a:lnTo>
                  <a:pt x="1521129" y="269239"/>
                </a:lnTo>
                <a:lnTo>
                  <a:pt x="1527421" y="283257"/>
                </a:lnTo>
                <a:lnTo>
                  <a:pt x="1534057" y="294017"/>
                </a:lnTo>
                <a:lnTo>
                  <a:pt x="1541703" y="303275"/>
                </a:lnTo>
                <a:lnTo>
                  <a:pt x="1548952" y="309959"/>
                </a:lnTo>
                <a:lnTo>
                  <a:pt x="1559385" y="317237"/>
                </a:lnTo>
                <a:lnTo>
                  <a:pt x="1570786" y="322706"/>
                </a:lnTo>
                <a:lnTo>
                  <a:pt x="1579291" y="325441"/>
                </a:lnTo>
                <a:lnTo>
                  <a:pt x="1573199" y="254634"/>
                </a:lnTo>
                <a:lnTo>
                  <a:pt x="1571167" y="246125"/>
                </a:lnTo>
                <a:lnTo>
                  <a:pt x="1570352" y="242558"/>
                </a:lnTo>
                <a:lnTo>
                  <a:pt x="1568572" y="230387"/>
                </a:lnTo>
                <a:lnTo>
                  <a:pt x="1567992" y="216915"/>
                </a:lnTo>
                <a:lnTo>
                  <a:pt x="1567994" y="216218"/>
                </a:lnTo>
                <a:lnTo>
                  <a:pt x="1568608" y="202796"/>
                </a:lnTo>
                <a:lnTo>
                  <a:pt x="1570405" y="191007"/>
                </a:lnTo>
                <a:lnTo>
                  <a:pt x="1571929" y="183641"/>
                </a:lnTo>
                <a:lnTo>
                  <a:pt x="1573961" y="177164"/>
                </a:lnTo>
                <a:lnTo>
                  <a:pt x="1576501" y="171830"/>
                </a:lnTo>
                <a:lnTo>
                  <a:pt x="1579041" y="166496"/>
                </a:lnTo>
                <a:lnTo>
                  <a:pt x="1581962" y="162051"/>
                </a:lnTo>
                <a:lnTo>
                  <a:pt x="1585391" y="158622"/>
                </a:lnTo>
                <a:lnTo>
                  <a:pt x="1588693" y="155066"/>
                </a:lnTo>
                <a:lnTo>
                  <a:pt x="1592249" y="152272"/>
                </a:lnTo>
                <a:lnTo>
                  <a:pt x="1595932" y="150240"/>
                </a:lnTo>
                <a:lnTo>
                  <a:pt x="1599615" y="148081"/>
                </a:lnTo>
                <a:lnTo>
                  <a:pt x="1603298" y="146684"/>
                </a:lnTo>
                <a:lnTo>
                  <a:pt x="1606981" y="145795"/>
                </a:lnTo>
                <a:lnTo>
                  <a:pt x="1610664" y="145033"/>
                </a:lnTo>
                <a:lnTo>
                  <a:pt x="1614093" y="144652"/>
                </a:lnTo>
                <a:lnTo>
                  <a:pt x="1619457" y="144715"/>
                </a:lnTo>
                <a:lnTo>
                  <a:pt x="1632019" y="146723"/>
                </a:lnTo>
                <a:lnTo>
                  <a:pt x="1643938" y="151510"/>
                </a:lnTo>
                <a:lnTo>
                  <a:pt x="1656021" y="159486"/>
                </a:lnTo>
                <a:lnTo>
                  <a:pt x="1664893" y="168275"/>
                </a:lnTo>
                <a:lnTo>
                  <a:pt x="1664893" y="264921"/>
                </a:lnTo>
                <a:lnTo>
                  <a:pt x="1662734" y="267462"/>
                </a:lnTo>
                <a:lnTo>
                  <a:pt x="1659940" y="270001"/>
                </a:lnTo>
                <a:lnTo>
                  <a:pt x="1656765" y="272541"/>
                </a:lnTo>
                <a:lnTo>
                  <a:pt x="1653590" y="275081"/>
                </a:lnTo>
                <a:lnTo>
                  <a:pt x="1649907" y="277367"/>
                </a:lnTo>
                <a:lnTo>
                  <a:pt x="1645970" y="279400"/>
                </a:lnTo>
                <a:lnTo>
                  <a:pt x="1641906" y="281558"/>
                </a:lnTo>
                <a:lnTo>
                  <a:pt x="1637588" y="283209"/>
                </a:lnTo>
                <a:lnTo>
                  <a:pt x="1632762" y="284606"/>
                </a:lnTo>
                <a:lnTo>
                  <a:pt x="1628063" y="285876"/>
                </a:lnTo>
                <a:lnTo>
                  <a:pt x="1622983" y="286638"/>
                </a:lnTo>
                <a:lnTo>
                  <a:pt x="1609394" y="286638"/>
                </a:lnTo>
                <a:lnTo>
                  <a:pt x="1602282" y="284988"/>
                </a:lnTo>
                <a:lnTo>
                  <a:pt x="1604441" y="328802"/>
                </a:lnTo>
                <a:lnTo>
                  <a:pt x="1610791" y="328802"/>
                </a:lnTo>
                <a:lnTo>
                  <a:pt x="1617014" y="328167"/>
                </a:lnTo>
                <a:lnTo>
                  <a:pt x="1623110" y="326897"/>
                </a:lnTo>
                <a:lnTo>
                  <a:pt x="1629333" y="325627"/>
                </a:lnTo>
                <a:lnTo>
                  <a:pt x="1634794" y="323976"/>
                </a:lnTo>
                <a:lnTo>
                  <a:pt x="1639874" y="321817"/>
                </a:lnTo>
                <a:lnTo>
                  <a:pt x="1644954" y="319658"/>
                </a:lnTo>
                <a:lnTo>
                  <a:pt x="1649653" y="317245"/>
                </a:lnTo>
                <a:lnTo>
                  <a:pt x="1653844" y="314578"/>
                </a:lnTo>
                <a:close/>
              </a:path>
              <a:path w="6423837" h="432562">
                <a:moveTo>
                  <a:pt x="1596059" y="281813"/>
                </a:moveTo>
                <a:lnTo>
                  <a:pt x="1589836" y="278638"/>
                </a:lnTo>
                <a:lnTo>
                  <a:pt x="1584756" y="273938"/>
                </a:lnTo>
                <a:lnTo>
                  <a:pt x="1580565" y="267969"/>
                </a:lnTo>
                <a:lnTo>
                  <a:pt x="1576374" y="261874"/>
                </a:lnTo>
                <a:lnTo>
                  <a:pt x="1573199" y="254634"/>
                </a:lnTo>
                <a:lnTo>
                  <a:pt x="1579291" y="325441"/>
                </a:lnTo>
                <a:lnTo>
                  <a:pt x="1591774" y="327962"/>
                </a:lnTo>
                <a:lnTo>
                  <a:pt x="1604441" y="328802"/>
                </a:lnTo>
                <a:lnTo>
                  <a:pt x="1602282" y="284988"/>
                </a:lnTo>
                <a:lnTo>
                  <a:pt x="1596059" y="281813"/>
                </a:lnTo>
                <a:close/>
              </a:path>
              <a:path w="6423837" h="432562">
                <a:moveTo>
                  <a:pt x="4177282" y="277638"/>
                </a:moveTo>
                <a:lnTo>
                  <a:pt x="4168444" y="268096"/>
                </a:lnTo>
                <a:lnTo>
                  <a:pt x="4167637" y="266906"/>
                </a:lnTo>
                <a:lnTo>
                  <a:pt x="4162418" y="256986"/>
                </a:lnTo>
                <a:lnTo>
                  <a:pt x="4158703" y="245382"/>
                </a:lnTo>
                <a:lnTo>
                  <a:pt x="4166877" y="325418"/>
                </a:lnTo>
                <a:lnTo>
                  <a:pt x="4179308" y="327963"/>
                </a:lnTo>
                <a:lnTo>
                  <a:pt x="4192193" y="328802"/>
                </a:lnTo>
                <a:lnTo>
                  <a:pt x="4199559" y="328802"/>
                </a:lnTo>
                <a:lnTo>
                  <a:pt x="4206544" y="328040"/>
                </a:lnTo>
                <a:lnTo>
                  <a:pt x="4201644" y="286496"/>
                </a:lnTo>
                <a:lnTo>
                  <a:pt x="4188349" y="283778"/>
                </a:lnTo>
                <a:lnTo>
                  <a:pt x="4177282" y="277638"/>
                </a:lnTo>
                <a:close/>
              </a:path>
              <a:path w="6423837" h="432562">
                <a:moveTo>
                  <a:pt x="4101134" y="219455"/>
                </a:moveTo>
                <a:lnTo>
                  <a:pt x="4101579" y="232821"/>
                </a:lnTo>
                <a:lnTo>
                  <a:pt x="4102997" y="245864"/>
                </a:lnTo>
                <a:lnTo>
                  <a:pt x="4105389" y="257957"/>
                </a:lnTo>
                <a:lnTo>
                  <a:pt x="4108754" y="269113"/>
                </a:lnTo>
                <a:lnTo>
                  <a:pt x="4115079" y="283319"/>
                </a:lnTo>
                <a:lnTo>
                  <a:pt x="4121701" y="294096"/>
                </a:lnTo>
                <a:lnTo>
                  <a:pt x="4129328" y="303275"/>
                </a:lnTo>
                <a:lnTo>
                  <a:pt x="4136558" y="309848"/>
                </a:lnTo>
                <a:lnTo>
                  <a:pt x="4147044" y="317103"/>
                </a:lnTo>
                <a:lnTo>
                  <a:pt x="4158411" y="322579"/>
                </a:lnTo>
                <a:lnTo>
                  <a:pt x="4166877" y="325418"/>
                </a:lnTo>
                <a:lnTo>
                  <a:pt x="4158703" y="245382"/>
                </a:lnTo>
                <a:lnTo>
                  <a:pt x="4156482" y="232107"/>
                </a:lnTo>
                <a:lnTo>
                  <a:pt x="4155744" y="217169"/>
                </a:lnTo>
                <a:lnTo>
                  <a:pt x="4156216" y="204334"/>
                </a:lnTo>
                <a:lnTo>
                  <a:pt x="4157896" y="191661"/>
                </a:lnTo>
                <a:lnTo>
                  <a:pt x="4160824" y="180847"/>
                </a:lnTo>
                <a:lnTo>
                  <a:pt x="4166473" y="168020"/>
                </a:lnTo>
                <a:lnTo>
                  <a:pt x="4173270" y="158495"/>
                </a:lnTo>
                <a:lnTo>
                  <a:pt x="4178350" y="153162"/>
                </a:lnTo>
                <a:lnTo>
                  <a:pt x="4183811" y="149351"/>
                </a:lnTo>
                <a:lnTo>
                  <a:pt x="4189780" y="147065"/>
                </a:lnTo>
                <a:lnTo>
                  <a:pt x="4195876" y="144906"/>
                </a:lnTo>
                <a:lnTo>
                  <a:pt x="4201591" y="143763"/>
                </a:lnTo>
                <a:lnTo>
                  <a:pt x="4215815" y="143763"/>
                </a:lnTo>
                <a:lnTo>
                  <a:pt x="4223943" y="145414"/>
                </a:lnTo>
                <a:lnTo>
                  <a:pt x="4231690" y="148716"/>
                </a:lnTo>
                <a:lnTo>
                  <a:pt x="4239437" y="152145"/>
                </a:lnTo>
                <a:lnTo>
                  <a:pt x="4246422" y="156337"/>
                </a:lnTo>
                <a:lnTo>
                  <a:pt x="4252645" y="161416"/>
                </a:lnTo>
                <a:lnTo>
                  <a:pt x="4252645" y="264032"/>
                </a:lnTo>
                <a:lnTo>
                  <a:pt x="4250486" y="266572"/>
                </a:lnTo>
                <a:lnTo>
                  <a:pt x="4247692" y="269239"/>
                </a:lnTo>
                <a:lnTo>
                  <a:pt x="4244517" y="271906"/>
                </a:lnTo>
                <a:lnTo>
                  <a:pt x="4241342" y="274574"/>
                </a:lnTo>
                <a:lnTo>
                  <a:pt x="4237659" y="276987"/>
                </a:lnTo>
                <a:lnTo>
                  <a:pt x="4233468" y="279272"/>
                </a:lnTo>
                <a:lnTo>
                  <a:pt x="4229277" y="281431"/>
                </a:lnTo>
                <a:lnTo>
                  <a:pt x="4224832" y="283209"/>
                </a:lnTo>
                <a:lnTo>
                  <a:pt x="4220133" y="284606"/>
                </a:lnTo>
                <a:lnTo>
                  <a:pt x="4215561" y="285876"/>
                </a:lnTo>
                <a:lnTo>
                  <a:pt x="4210608" y="286638"/>
                </a:lnTo>
                <a:lnTo>
                  <a:pt x="4205401" y="286638"/>
                </a:lnTo>
                <a:lnTo>
                  <a:pt x="4201644" y="286496"/>
                </a:lnTo>
                <a:lnTo>
                  <a:pt x="4206544" y="328040"/>
                </a:lnTo>
                <a:lnTo>
                  <a:pt x="4212767" y="326516"/>
                </a:lnTo>
                <a:lnTo>
                  <a:pt x="4219117" y="325119"/>
                </a:lnTo>
                <a:lnTo>
                  <a:pt x="4224959" y="323088"/>
                </a:lnTo>
                <a:lnTo>
                  <a:pt x="4230293" y="320420"/>
                </a:lnTo>
                <a:lnTo>
                  <a:pt x="4235500" y="317880"/>
                </a:lnTo>
                <a:lnTo>
                  <a:pt x="4240326" y="314705"/>
                </a:lnTo>
                <a:lnTo>
                  <a:pt x="4244771" y="311150"/>
                </a:lnTo>
                <a:lnTo>
                  <a:pt x="4249089" y="307593"/>
                </a:lnTo>
                <a:lnTo>
                  <a:pt x="4252899" y="303910"/>
                </a:lnTo>
                <a:lnTo>
                  <a:pt x="4256074" y="300227"/>
                </a:lnTo>
                <a:lnTo>
                  <a:pt x="4256963" y="300227"/>
                </a:lnTo>
                <a:lnTo>
                  <a:pt x="4259122" y="323214"/>
                </a:lnTo>
                <a:lnTo>
                  <a:pt x="4306874" y="323214"/>
                </a:lnTo>
                <a:lnTo>
                  <a:pt x="4306817" y="321406"/>
                </a:lnTo>
                <a:lnTo>
                  <a:pt x="4306445" y="309328"/>
                </a:lnTo>
                <a:lnTo>
                  <a:pt x="4305985" y="295782"/>
                </a:lnTo>
                <a:lnTo>
                  <a:pt x="4305785" y="285620"/>
                </a:lnTo>
                <a:lnTo>
                  <a:pt x="4305650" y="272982"/>
                </a:lnTo>
                <a:lnTo>
                  <a:pt x="4305604" y="0"/>
                </a:lnTo>
                <a:lnTo>
                  <a:pt x="4252645" y="0"/>
                </a:lnTo>
                <a:lnTo>
                  <a:pt x="4252899" y="113156"/>
                </a:lnTo>
                <a:lnTo>
                  <a:pt x="4253026" y="117347"/>
                </a:lnTo>
                <a:lnTo>
                  <a:pt x="4253153" y="120268"/>
                </a:lnTo>
                <a:lnTo>
                  <a:pt x="4252645" y="120268"/>
                </a:lnTo>
                <a:lnTo>
                  <a:pt x="4249216" y="117855"/>
                </a:lnTo>
                <a:lnTo>
                  <a:pt x="4245533" y="115569"/>
                </a:lnTo>
                <a:lnTo>
                  <a:pt x="4241469" y="113410"/>
                </a:lnTo>
                <a:lnTo>
                  <a:pt x="4237532" y="111125"/>
                </a:lnTo>
                <a:lnTo>
                  <a:pt x="4233214" y="109092"/>
                </a:lnTo>
                <a:lnTo>
                  <a:pt x="4228515" y="107314"/>
                </a:lnTo>
                <a:lnTo>
                  <a:pt x="4223943" y="105537"/>
                </a:lnTo>
                <a:lnTo>
                  <a:pt x="4218990" y="104139"/>
                </a:lnTo>
                <a:lnTo>
                  <a:pt x="4213783" y="103124"/>
                </a:lnTo>
                <a:lnTo>
                  <a:pt x="4208576" y="102107"/>
                </a:lnTo>
                <a:lnTo>
                  <a:pt x="4203115" y="101472"/>
                </a:lnTo>
                <a:lnTo>
                  <a:pt x="4197273" y="101472"/>
                </a:lnTo>
                <a:lnTo>
                  <a:pt x="4185705" y="102214"/>
                </a:lnTo>
                <a:lnTo>
                  <a:pt x="4173257" y="104720"/>
                </a:lnTo>
                <a:lnTo>
                  <a:pt x="4161078" y="108965"/>
                </a:lnTo>
                <a:lnTo>
                  <a:pt x="4149858" y="114909"/>
                </a:lnTo>
                <a:lnTo>
                  <a:pt x="4139618" y="122414"/>
                </a:lnTo>
                <a:lnTo>
                  <a:pt x="4130217" y="131571"/>
                </a:lnTo>
                <a:lnTo>
                  <a:pt x="4127265" y="135026"/>
                </a:lnTo>
                <a:lnTo>
                  <a:pt x="4120135" y="145043"/>
                </a:lnTo>
                <a:lnTo>
                  <a:pt x="4114007" y="156301"/>
                </a:lnTo>
                <a:lnTo>
                  <a:pt x="4108881" y="168782"/>
                </a:lnTo>
                <a:lnTo>
                  <a:pt x="4105396" y="180630"/>
                </a:lnTo>
                <a:lnTo>
                  <a:pt x="4103021" y="192823"/>
                </a:lnTo>
                <a:lnTo>
                  <a:pt x="4101604" y="205765"/>
                </a:lnTo>
                <a:lnTo>
                  <a:pt x="4101134" y="219455"/>
                </a:lnTo>
                <a:close/>
              </a:path>
              <a:path w="6423837" h="432562">
                <a:moveTo>
                  <a:pt x="3828286" y="277638"/>
                </a:moveTo>
                <a:lnTo>
                  <a:pt x="3819448" y="268096"/>
                </a:lnTo>
                <a:lnTo>
                  <a:pt x="3818641" y="266906"/>
                </a:lnTo>
                <a:lnTo>
                  <a:pt x="3813422" y="256986"/>
                </a:lnTo>
                <a:lnTo>
                  <a:pt x="3809707" y="245382"/>
                </a:lnTo>
                <a:lnTo>
                  <a:pt x="3817881" y="325418"/>
                </a:lnTo>
                <a:lnTo>
                  <a:pt x="3830312" y="327963"/>
                </a:lnTo>
                <a:lnTo>
                  <a:pt x="3843197" y="328802"/>
                </a:lnTo>
                <a:lnTo>
                  <a:pt x="3850563" y="328802"/>
                </a:lnTo>
                <a:lnTo>
                  <a:pt x="3857548" y="328040"/>
                </a:lnTo>
                <a:lnTo>
                  <a:pt x="3852648" y="286496"/>
                </a:lnTo>
                <a:lnTo>
                  <a:pt x="3839353" y="283778"/>
                </a:lnTo>
                <a:lnTo>
                  <a:pt x="3828286" y="277638"/>
                </a:lnTo>
                <a:close/>
              </a:path>
              <a:path w="6423837" h="432562">
                <a:moveTo>
                  <a:pt x="3752138" y="219455"/>
                </a:moveTo>
                <a:lnTo>
                  <a:pt x="3752583" y="232821"/>
                </a:lnTo>
                <a:lnTo>
                  <a:pt x="3754001" y="245864"/>
                </a:lnTo>
                <a:lnTo>
                  <a:pt x="3756393" y="257957"/>
                </a:lnTo>
                <a:lnTo>
                  <a:pt x="3759758" y="269113"/>
                </a:lnTo>
                <a:lnTo>
                  <a:pt x="3766083" y="283319"/>
                </a:lnTo>
                <a:lnTo>
                  <a:pt x="3772705" y="294096"/>
                </a:lnTo>
                <a:lnTo>
                  <a:pt x="3780332" y="303275"/>
                </a:lnTo>
                <a:lnTo>
                  <a:pt x="3787562" y="309848"/>
                </a:lnTo>
                <a:lnTo>
                  <a:pt x="3798048" y="317103"/>
                </a:lnTo>
                <a:lnTo>
                  <a:pt x="3809415" y="322579"/>
                </a:lnTo>
                <a:lnTo>
                  <a:pt x="3817881" y="325418"/>
                </a:lnTo>
                <a:lnTo>
                  <a:pt x="3809707" y="245382"/>
                </a:lnTo>
                <a:lnTo>
                  <a:pt x="3807486" y="232107"/>
                </a:lnTo>
                <a:lnTo>
                  <a:pt x="3806748" y="217169"/>
                </a:lnTo>
                <a:lnTo>
                  <a:pt x="3807220" y="204334"/>
                </a:lnTo>
                <a:lnTo>
                  <a:pt x="3808900" y="191661"/>
                </a:lnTo>
                <a:lnTo>
                  <a:pt x="3811828" y="180847"/>
                </a:lnTo>
                <a:lnTo>
                  <a:pt x="3817477" y="168020"/>
                </a:lnTo>
                <a:lnTo>
                  <a:pt x="3824274" y="158495"/>
                </a:lnTo>
                <a:lnTo>
                  <a:pt x="3829354" y="153162"/>
                </a:lnTo>
                <a:lnTo>
                  <a:pt x="3834815" y="149351"/>
                </a:lnTo>
                <a:lnTo>
                  <a:pt x="3840784" y="147065"/>
                </a:lnTo>
                <a:lnTo>
                  <a:pt x="3846880" y="144906"/>
                </a:lnTo>
                <a:lnTo>
                  <a:pt x="3852595" y="143763"/>
                </a:lnTo>
                <a:lnTo>
                  <a:pt x="3866819" y="143763"/>
                </a:lnTo>
                <a:lnTo>
                  <a:pt x="3874947" y="145414"/>
                </a:lnTo>
                <a:lnTo>
                  <a:pt x="3882694" y="148716"/>
                </a:lnTo>
                <a:lnTo>
                  <a:pt x="3890441" y="152145"/>
                </a:lnTo>
                <a:lnTo>
                  <a:pt x="3897426" y="156337"/>
                </a:lnTo>
                <a:lnTo>
                  <a:pt x="3903649" y="161416"/>
                </a:lnTo>
                <a:lnTo>
                  <a:pt x="3903649" y="264032"/>
                </a:lnTo>
                <a:lnTo>
                  <a:pt x="3901490" y="266572"/>
                </a:lnTo>
                <a:lnTo>
                  <a:pt x="3898696" y="269239"/>
                </a:lnTo>
                <a:lnTo>
                  <a:pt x="3895521" y="271906"/>
                </a:lnTo>
                <a:lnTo>
                  <a:pt x="3892346" y="274574"/>
                </a:lnTo>
                <a:lnTo>
                  <a:pt x="3888663" y="276987"/>
                </a:lnTo>
                <a:lnTo>
                  <a:pt x="3884472" y="279272"/>
                </a:lnTo>
                <a:lnTo>
                  <a:pt x="3880281" y="281431"/>
                </a:lnTo>
                <a:lnTo>
                  <a:pt x="3875836" y="283209"/>
                </a:lnTo>
                <a:lnTo>
                  <a:pt x="3871137" y="284606"/>
                </a:lnTo>
                <a:lnTo>
                  <a:pt x="3866565" y="285876"/>
                </a:lnTo>
                <a:lnTo>
                  <a:pt x="3861612" y="286638"/>
                </a:lnTo>
                <a:lnTo>
                  <a:pt x="3856405" y="286638"/>
                </a:lnTo>
                <a:lnTo>
                  <a:pt x="3852648" y="286496"/>
                </a:lnTo>
                <a:lnTo>
                  <a:pt x="3857548" y="328040"/>
                </a:lnTo>
                <a:lnTo>
                  <a:pt x="3863771" y="326516"/>
                </a:lnTo>
                <a:lnTo>
                  <a:pt x="3870121" y="325119"/>
                </a:lnTo>
                <a:lnTo>
                  <a:pt x="3875963" y="323088"/>
                </a:lnTo>
                <a:lnTo>
                  <a:pt x="3881297" y="320420"/>
                </a:lnTo>
                <a:lnTo>
                  <a:pt x="3886504" y="317880"/>
                </a:lnTo>
                <a:lnTo>
                  <a:pt x="3891330" y="314705"/>
                </a:lnTo>
                <a:lnTo>
                  <a:pt x="3895775" y="311150"/>
                </a:lnTo>
                <a:lnTo>
                  <a:pt x="3900093" y="307593"/>
                </a:lnTo>
                <a:lnTo>
                  <a:pt x="3903903" y="303910"/>
                </a:lnTo>
                <a:lnTo>
                  <a:pt x="3907078" y="300227"/>
                </a:lnTo>
                <a:lnTo>
                  <a:pt x="3907967" y="300227"/>
                </a:lnTo>
                <a:lnTo>
                  <a:pt x="3910126" y="323214"/>
                </a:lnTo>
                <a:lnTo>
                  <a:pt x="3957878" y="323214"/>
                </a:lnTo>
                <a:lnTo>
                  <a:pt x="3957821" y="321406"/>
                </a:lnTo>
                <a:lnTo>
                  <a:pt x="3957449" y="309328"/>
                </a:lnTo>
                <a:lnTo>
                  <a:pt x="3956989" y="295782"/>
                </a:lnTo>
                <a:lnTo>
                  <a:pt x="3956789" y="285620"/>
                </a:lnTo>
                <a:lnTo>
                  <a:pt x="3956654" y="272982"/>
                </a:lnTo>
                <a:lnTo>
                  <a:pt x="3956608" y="0"/>
                </a:lnTo>
                <a:lnTo>
                  <a:pt x="3903649" y="0"/>
                </a:lnTo>
                <a:lnTo>
                  <a:pt x="3903649" y="102234"/>
                </a:lnTo>
                <a:lnTo>
                  <a:pt x="3903776" y="107695"/>
                </a:lnTo>
                <a:lnTo>
                  <a:pt x="3904030" y="117347"/>
                </a:lnTo>
                <a:lnTo>
                  <a:pt x="3904157" y="120268"/>
                </a:lnTo>
                <a:lnTo>
                  <a:pt x="3903649" y="120268"/>
                </a:lnTo>
                <a:lnTo>
                  <a:pt x="3900220" y="117855"/>
                </a:lnTo>
                <a:lnTo>
                  <a:pt x="3896537" y="115569"/>
                </a:lnTo>
                <a:lnTo>
                  <a:pt x="3892473" y="113410"/>
                </a:lnTo>
                <a:lnTo>
                  <a:pt x="3888536" y="111125"/>
                </a:lnTo>
                <a:lnTo>
                  <a:pt x="3884218" y="109092"/>
                </a:lnTo>
                <a:lnTo>
                  <a:pt x="3879519" y="107314"/>
                </a:lnTo>
                <a:lnTo>
                  <a:pt x="3874947" y="105537"/>
                </a:lnTo>
                <a:lnTo>
                  <a:pt x="3869994" y="104139"/>
                </a:lnTo>
                <a:lnTo>
                  <a:pt x="3864787" y="103124"/>
                </a:lnTo>
                <a:lnTo>
                  <a:pt x="3859580" y="102107"/>
                </a:lnTo>
                <a:lnTo>
                  <a:pt x="3854119" y="101472"/>
                </a:lnTo>
                <a:lnTo>
                  <a:pt x="3848277" y="101472"/>
                </a:lnTo>
                <a:lnTo>
                  <a:pt x="3836709" y="102214"/>
                </a:lnTo>
                <a:lnTo>
                  <a:pt x="3824261" y="104720"/>
                </a:lnTo>
                <a:lnTo>
                  <a:pt x="3812082" y="108965"/>
                </a:lnTo>
                <a:lnTo>
                  <a:pt x="3800862" y="114909"/>
                </a:lnTo>
                <a:lnTo>
                  <a:pt x="3790622" y="122414"/>
                </a:lnTo>
                <a:lnTo>
                  <a:pt x="3781221" y="131571"/>
                </a:lnTo>
                <a:lnTo>
                  <a:pt x="3778269" y="135026"/>
                </a:lnTo>
                <a:lnTo>
                  <a:pt x="3771139" y="145043"/>
                </a:lnTo>
                <a:lnTo>
                  <a:pt x="3765011" y="156301"/>
                </a:lnTo>
                <a:lnTo>
                  <a:pt x="3759885" y="168782"/>
                </a:lnTo>
                <a:lnTo>
                  <a:pt x="3756400" y="180630"/>
                </a:lnTo>
                <a:lnTo>
                  <a:pt x="3754025" y="192823"/>
                </a:lnTo>
                <a:lnTo>
                  <a:pt x="3752608" y="205765"/>
                </a:lnTo>
                <a:lnTo>
                  <a:pt x="3752138" y="219455"/>
                </a:lnTo>
                <a:close/>
              </a:path>
              <a:path w="6423837" h="432562">
                <a:moveTo>
                  <a:pt x="2342386" y="277638"/>
                </a:moveTo>
                <a:lnTo>
                  <a:pt x="2333548" y="268096"/>
                </a:lnTo>
                <a:lnTo>
                  <a:pt x="2332741" y="266906"/>
                </a:lnTo>
                <a:lnTo>
                  <a:pt x="2327522" y="256986"/>
                </a:lnTo>
                <a:lnTo>
                  <a:pt x="2323807" y="245382"/>
                </a:lnTo>
                <a:lnTo>
                  <a:pt x="2331981" y="325418"/>
                </a:lnTo>
                <a:lnTo>
                  <a:pt x="2344412" y="327963"/>
                </a:lnTo>
                <a:lnTo>
                  <a:pt x="2357297" y="328802"/>
                </a:lnTo>
                <a:lnTo>
                  <a:pt x="2364663" y="328802"/>
                </a:lnTo>
                <a:lnTo>
                  <a:pt x="2371648" y="328040"/>
                </a:lnTo>
                <a:lnTo>
                  <a:pt x="2366748" y="286496"/>
                </a:lnTo>
                <a:lnTo>
                  <a:pt x="2353453" y="283778"/>
                </a:lnTo>
                <a:lnTo>
                  <a:pt x="2342386" y="277638"/>
                </a:lnTo>
                <a:close/>
              </a:path>
              <a:path w="6423837" h="432562">
                <a:moveTo>
                  <a:pt x="2266238" y="219455"/>
                </a:moveTo>
                <a:lnTo>
                  <a:pt x="2266683" y="232821"/>
                </a:lnTo>
                <a:lnTo>
                  <a:pt x="2268101" y="245864"/>
                </a:lnTo>
                <a:lnTo>
                  <a:pt x="2270493" y="257957"/>
                </a:lnTo>
                <a:lnTo>
                  <a:pt x="2273858" y="269113"/>
                </a:lnTo>
                <a:lnTo>
                  <a:pt x="2280183" y="283319"/>
                </a:lnTo>
                <a:lnTo>
                  <a:pt x="2286805" y="294096"/>
                </a:lnTo>
                <a:lnTo>
                  <a:pt x="2294432" y="303275"/>
                </a:lnTo>
                <a:lnTo>
                  <a:pt x="2301662" y="309848"/>
                </a:lnTo>
                <a:lnTo>
                  <a:pt x="2312148" y="317103"/>
                </a:lnTo>
                <a:lnTo>
                  <a:pt x="2323515" y="322579"/>
                </a:lnTo>
                <a:lnTo>
                  <a:pt x="2331981" y="325418"/>
                </a:lnTo>
                <a:lnTo>
                  <a:pt x="2323807" y="245382"/>
                </a:lnTo>
                <a:lnTo>
                  <a:pt x="2321586" y="232107"/>
                </a:lnTo>
                <a:lnTo>
                  <a:pt x="2320848" y="217169"/>
                </a:lnTo>
                <a:lnTo>
                  <a:pt x="2321320" y="204334"/>
                </a:lnTo>
                <a:lnTo>
                  <a:pt x="2323000" y="191661"/>
                </a:lnTo>
                <a:lnTo>
                  <a:pt x="2325928" y="180847"/>
                </a:lnTo>
                <a:lnTo>
                  <a:pt x="2331577" y="168020"/>
                </a:lnTo>
                <a:lnTo>
                  <a:pt x="2338374" y="158495"/>
                </a:lnTo>
                <a:lnTo>
                  <a:pt x="2343454" y="153162"/>
                </a:lnTo>
                <a:lnTo>
                  <a:pt x="2348915" y="149351"/>
                </a:lnTo>
                <a:lnTo>
                  <a:pt x="2354884" y="147065"/>
                </a:lnTo>
                <a:lnTo>
                  <a:pt x="2360980" y="144906"/>
                </a:lnTo>
                <a:lnTo>
                  <a:pt x="2366695" y="143763"/>
                </a:lnTo>
                <a:lnTo>
                  <a:pt x="2380919" y="143763"/>
                </a:lnTo>
                <a:lnTo>
                  <a:pt x="2389047" y="145414"/>
                </a:lnTo>
                <a:lnTo>
                  <a:pt x="2396794" y="148716"/>
                </a:lnTo>
                <a:lnTo>
                  <a:pt x="2404541" y="152145"/>
                </a:lnTo>
                <a:lnTo>
                  <a:pt x="2411526" y="156337"/>
                </a:lnTo>
                <a:lnTo>
                  <a:pt x="2417749" y="161416"/>
                </a:lnTo>
                <a:lnTo>
                  <a:pt x="2417749" y="264032"/>
                </a:lnTo>
                <a:lnTo>
                  <a:pt x="2415590" y="266572"/>
                </a:lnTo>
                <a:lnTo>
                  <a:pt x="2412796" y="269239"/>
                </a:lnTo>
                <a:lnTo>
                  <a:pt x="2409621" y="271906"/>
                </a:lnTo>
                <a:lnTo>
                  <a:pt x="2406446" y="274574"/>
                </a:lnTo>
                <a:lnTo>
                  <a:pt x="2402763" y="276987"/>
                </a:lnTo>
                <a:lnTo>
                  <a:pt x="2398572" y="279272"/>
                </a:lnTo>
                <a:lnTo>
                  <a:pt x="2394381" y="281431"/>
                </a:lnTo>
                <a:lnTo>
                  <a:pt x="2389936" y="283209"/>
                </a:lnTo>
                <a:lnTo>
                  <a:pt x="2385237" y="284606"/>
                </a:lnTo>
                <a:lnTo>
                  <a:pt x="2380665" y="285876"/>
                </a:lnTo>
                <a:lnTo>
                  <a:pt x="2375712" y="286638"/>
                </a:lnTo>
                <a:lnTo>
                  <a:pt x="2370505" y="286638"/>
                </a:lnTo>
                <a:lnTo>
                  <a:pt x="2366748" y="286496"/>
                </a:lnTo>
                <a:lnTo>
                  <a:pt x="2371648" y="328040"/>
                </a:lnTo>
                <a:lnTo>
                  <a:pt x="2377871" y="326516"/>
                </a:lnTo>
                <a:lnTo>
                  <a:pt x="2384221" y="325119"/>
                </a:lnTo>
                <a:lnTo>
                  <a:pt x="2390063" y="323088"/>
                </a:lnTo>
                <a:lnTo>
                  <a:pt x="2395397" y="320420"/>
                </a:lnTo>
                <a:lnTo>
                  <a:pt x="2400604" y="317880"/>
                </a:lnTo>
                <a:lnTo>
                  <a:pt x="2405430" y="314705"/>
                </a:lnTo>
                <a:lnTo>
                  <a:pt x="2409875" y="311150"/>
                </a:lnTo>
                <a:lnTo>
                  <a:pt x="2414193" y="307593"/>
                </a:lnTo>
                <a:lnTo>
                  <a:pt x="2418003" y="303910"/>
                </a:lnTo>
                <a:lnTo>
                  <a:pt x="2421178" y="300227"/>
                </a:lnTo>
                <a:lnTo>
                  <a:pt x="2422067" y="300227"/>
                </a:lnTo>
                <a:lnTo>
                  <a:pt x="2424226" y="323214"/>
                </a:lnTo>
                <a:lnTo>
                  <a:pt x="2471978" y="323214"/>
                </a:lnTo>
                <a:lnTo>
                  <a:pt x="2471921" y="321406"/>
                </a:lnTo>
                <a:lnTo>
                  <a:pt x="2471549" y="309328"/>
                </a:lnTo>
                <a:lnTo>
                  <a:pt x="2471089" y="295782"/>
                </a:lnTo>
                <a:lnTo>
                  <a:pt x="2470889" y="285620"/>
                </a:lnTo>
                <a:lnTo>
                  <a:pt x="2470754" y="272982"/>
                </a:lnTo>
                <a:lnTo>
                  <a:pt x="2470708" y="0"/>
                </a:lnTo>
                <a:lnTo>
                  <a:pt x="2417749" y="0"/>
                </a:lnTo>
                <a:lnTo>
                  <a:pt x="2417876" y="107695"/>
                </a:lnTo>
                <a:lnTo>
                  <a:pt x="2418003" y="113156"/>
                </a:lnTo>
                <a:lnTo>
                  <a:pt x="2418257" y="120268"/>
                </a:lnTo>
                <a:lnTo>
                  <a:pt x="2417749" y="120268"/>
                </a:lnTo>
                <a:lnTo>
                  <a:pt x="2414320" y="117855"/>
                </a:lnTo>
                <a:lnTo>
                  <a:pt x="2410637" y="115569"/>
                </a:lnTo>
                <a:lnTo>
                  <a:pt x="2406573" y="113410"/>
                </a:lnTo>
                <a:lnTo>
                  <a:pt x="2402636" y="111125"/>
                </a:lnTo>
                <a:lnTo>
                  <a:pt x="2398318" y="109092"/>
                </a:lnTo>
                <a:lnTo>
                  <a:pt x="2393619" y="107314"/>
                </a:lnTo>
                <a:lnTo>
                  <a:pt x="2389047" y="105537"/>
                </a:lnTo>
                <a:lnTo>
                  <a:pt x="2384094" y="104139"/>
                </a:lnTo>
                <a:lnTo>
                  <a:pt x="2378887" y="103124"/>
                </a:lnTo>
                <a:lnTo>
                  <a:pt x="2373680" y="102107"/>
                </a:lnTo>
                <a:lnTo>
                  <a:pt x="2368219" y="101472"/>
                </a:lnTo>
                <a:lnTo>
                  <a:pt x="2362377" y="101472"/>
                </a:lnTo>
                <a:lnTo>
                  <a:pt x="2350809" y="102214"/>
                </a:lnTo>
                <a:lnTo>
                  <a:pt x="2338361" y="104720"/>
                </a:lnTo>
                <a:lnTo>
                  <a:pt x="2326182" y="108965"/>
                </a:lnTo>
                <a:lnTo>
                  <a:pt x="2314962" y="114909"/>
                </a:lnTo>
                <a:lnTo>
                  <a:pt x="2304722" y="122414"/>
                </a:lnTo>
                <a:lnTo>
                  <a:pt x="2295321" y="131571"/>
                </a:lnTo>
                <a:lnTo>
                  <a:pt x="2292369" y="135026"/>
                </a:lnTo>
                <a:lnTo>
                  <a:pt x="2285239" y="145043"/>
                </a:lnTo>
                <a:lnTo>
                  <a:pt x="2279111" y="156301"/>
                </a:lnTo>
                <a:lnTo>
                  <a:pt x="2273985" y="168782"/>
                </a:lnTo>
                <a:lnTo>
                  <a:pt x="2270500" y="180630"/>
                </a:lnTo>
                <a:lnTo>
                  <a:pt x="2268125" y="192823"/>
                </a:lnTo>
                <a:lnTo>
                  <a:pt x="2266708" y="205765"/>
                </a:lnTo>
                <a:lnTo>
                  <a:pt x="2266238" y="219455"/>
                </a:lnTo>
                <a:close/>
              </a:path>
              <a:path w="6423837" h="432562">
                <a:moveTo>
                  <a:pt x="5066080" y="106933"/>
                </a:moveTo>
                <a:lnTo>
                  <a:pt x="5066080" y="323214"/>
                </a:lnTo>
                <a:lnTo>
                  <a:pt x="5119039" y="323214"/>
                </a:lnTo>
                <a:lnTo>
                  <a:pt x="5119039" y="106933"/>
                </a:lnTo>
                <a:lnTo>
                  <a:pt x="5066080" y="106933"/>
                </a:lnTo>
                <a:close/>
              </a:path>
              <a:path w="6423837" h="432562">
                <a:moveTo>
                  <a:pt x="3241852" y="106933"/>
                </a:moveTo>
                <a:lnTo>
                  <a:pt x="3241852" y="323214"/>
                </a:lnTo>
                <a:lnTo>
                  <a:pt x="3294811" y="323214"/>
                </a:lnTo>
                <a:lnTo>
                  <a:pt x="3294811" y="106933"/>
                </a:lnTo>
                <a:lnTo>
                  <a:pt x="3241852" y="106933"/>
                </a:lnTo>
                <a:close/>
              </a:path>
              <a:path w="6423837" h="432562">
                <a:moveTo>
                  <a:pt x="1826691" y="106933"/>
                </a:moveTo>
                <a:lnTo>
                  <a:pt x="1773732" y="106933"/>
                </a:lnTo>
                <a:lnTo>
                  <a:pt x="1773741" y="240705"/>
                </a:lnTo>
                <a:lnTo>
                  <a:pt x="1774496" y="253890"/>
                </a:lnTo>
                <a:lnTo>
                  <a:pt x="1776526" y="265810"/>
                </a:lnTo>
                <a:lnTo>
                  <a:pt x="1778431" y="273938"/>
                </a:lnTo>
                <a:lnTo>
                  <a:pt x="1781225" y="281304"/>
                </a:lnTo>
                <a:lnTo>
                  <a:pt x="1785162" y="287908"/>
                </a:lnTo>
                <a:lnTo>
                  <a:pt x="1796218" y="302411"/>
                </a:lnTo>
                <a:lnTo>
                  <a:pt x="1805951" y="310728"/>
                </a:lnTo>
                <a:lnTo>
                  <a:pt x="1817420" y="317753"/>
                </a:lnTo>
                <a:lnTo>
                  <a:pt x="1831829" y="323542"/>
                </a:lnTo>
                <a:lnTo>
                  <a:pt x="1843891" y="326465"/>
                </a:lnTo>
                <a:lnTo>
                  <a:pt x="1857122" y="328218"/>
                </a:lnTo>
                <a:lnTo>
                  <a:pt x="1871522" y="328802"/>
                </a:lnTo>
                <a:lnTo>
                  <a:pt x="1877868" y="328682"/>
                </a:lnTo>
                <a:lnTo>
                  <a:pt x="1890792" y="327619"/>
                </a:lnTo>
                <a:lnTo>
                  <a:pt x="1902637" y="325500"/>
                </a:lnTo>
                <a:lnTo>
                  <a:pt x="1916442" y="321381"/>
                </a:lnTo>
                <a:lnTo>
                  <a:pt x="1927656" y="316356"/>
                </a:lnTo>
                <a:lnTo>
                  <a:pt x="1935022" y="312419"/>
                </a:lnTo>
                <a:lnTo>
                  <a:pt x="1941372" y="307720"/>
                </a:lnTo>
                <a:lnTo>
                  <a:pt x="1946833" y="302132"/>
                </a:lnTo>
                <a:lnTo>
                  <a:pt x="1952294" y="296544"/>
                </a:lnTo>
                <a:lnTo>
                  <a:pt x="1956739" y="290321"/>
                </a:lnTo>
                <a:lnTo>
                  <a:pt x="1960168" y="283463"/>
                </a:lnTo>
                <a:lnTo>
                  <a:pt x="1962867" y="277449"/>
                </a:lnTo>
                <a:lnTo>
                  <a:pt x="1966448" y="265954"/>
                </a:lnTo>
                <a:lnTo>
                  <a:pt x="1968596" y="253154"/>
                </a:lnTo>
                <a:lnTo>
                  <a:pt x="1969312" y="239013"/>
                </a:lnTo>
                <a:lnTo>
                  <a:pt x="1969312" y="106933"/>
                </a:lnTo>
                <a:lnTo>
                  <a:pt x="1916353" y="106933"/>
                </a:lnTo>
                <a:lnTo>
                  <a:pt x="1916251" y="239794"/>
                </a:lnTo>
                <a:lnTo>
                  <a:pt x="1914711" y="253314"/>
                </a:lnTo>
                <a:lnTo>
                  <a:pt x="1911273" y="263778"/>
                </a:lnTo>
                <a:lnTo>
                  <a:pt x="1907844" y="271144"/>
                </a:lnTo>
                <a:lnTo>
                  <a:pt x="1902764" y="276605"/>
                </a:lnTo>
                <a:lnTo>
                  <a:pt x="1895906" y="280162"/>
                </a:lnTo>
                <a:lnTo>
                  <a:pt x="1889175" y="283717"/>
                </a:lnTo>
                <a:lnTo>
                  <a:pt x="1881047" y="285495"/>
                </a:lnTo>
                <a:lnTo>
                  <a:pt x="1862378" y="285495"/>
                </a:lnTo>
                <a:lnTo>
                  <a:pt x="1854631" y="283844"/>
                </a:lnTo>
                <a:lnTo>
                  <a:pt x="1848027" y="280669"/>
                </a:lnTo>
                <a:lnTo>
                  <a:pt x="1841550" y="277494"/>
                </a:lnTo>
                <a:lnTo>
                  <a:pt x="1836470" y="272668"/>
                </a:lnTo>
                <a:lnTo>
                  <a:pt x="1832914" y="266064"/>
                </a:lnTo>
                <a:lnTo>
                  <a:pt x="1830755" y="262254"/>
                </a:lnTo>
                <a:lnTo>
                  <a:pt x="1829231" y="257555"/>
                </a:lnTo>
                <a:lnTo>
                  <a:pt x="1828215" y="252349"/>
                </a:lnTo>
                <a:lnTo>
                  <a:pt x="1827199" y="247014"/>
                </a:lnTo>
                <a:lnTo>
                  <a:pt x="1826691" y="240791"/>
                </a:lnTo>
                <a:lnTo>
                  <a:pt x="1826691" y="106933"/>
                </a:lnTo>
                <a:close/>
              </a:path>
              <a:path w="6423837" h="432562">
                <a:moveTo>
                  <a:pt x="5617776" y="326375"/>
                </a:moveTo>
                <a:lnTo>
                  <a:pt x="5630536" y="328198"/>
                </a:lnTo>
                <a:lnTo>
                  <a:pt x="5644057" y="328802"/>
                </a:lnTo>
                <a:lnTo>
                  <a:pt x="5652200" y="328581"/>
                </a:lnTo>
                <a:lnTo>
                  <a:pt x="5665201" y="327214"/>
                </a:lnTo>
                <a:lnTo>
                  <a:pt x="5677457" y="324584"/>
                </a:lnTo>
                <a:lnTo>
                  <a:pt x="5689015" y="320675"/>
                </a:lnTo>
                <a:lnTo>
                  <a:pt x="5703598" y="313341"/>
                </a:lnTo>
                <a:lnTo>
                  <a:pt x="5713991" y="306073"/>
                </a:lnTo>
                <a:lnTo>
                  <a:pt x="5723305" y="297560"/>
                </a:lnTo>
                <a:lnTo>
                  <a:pt x="5733434" y="284767"/>
                </a:lnTo>
                <a:lnTo>
                  <a:pt x="5739821" y="273740"/>
                </a:lnTo>
                <a:lnTo>
                  <a:pt x="5745022" y="261619"/>
                </a:lnTo>
                <a:lnTo>
                  <a:pt x="5747657" y="253442"/>
                </a:lnTo>
                <a:lnTo>
                  <a:pt x="5750426" y="241339"/>
                </a:lnTo>
                <a:lnTo>
                  <a:pt x="5752088" y="228571"/>
                </a:lnTo>
                <a:lnTo>
                  <a:pt x="5752642" y="215137"/>
                </a:lnTo>
                <a:lnTo>
                  <a:pt x="5752372" y="205730"/>
                </a:lnTo>
                <a:lnTo>
                  <a:pt x="5751049" y="192770"/>
                </a:lnTo>
                <a:lnTo>
                  <a:pt x="5748636" y="180449"/>
                </a:lnTo>
                <a:lnTo>
                  <a:pt x="5745149" y="168782"/>
                </a:lnTo>
                <a:lnTo>
                  <a:pt x="5738234" y="153111"/>
                </a:lnTo>
                <a:lnTo>
                  <a:pt x="5731502" y="142406"/>
                </a:lnTo>
                <a:lnTo>
                  <a:pt x="5723559" y="132841"/>
                </a:lnTo>
                <a:lnTo>
                  <a:pt x="5711776" y="122258"/>
                </a:lnTo>
                <a:lnTo>
                  <a:pt x="5701097" y="115321"/>
                </a:lnTo>
                <a:lnTo>
                  <a:pt x="5689269" y="109727"/>
                </a:lnTo>
                <a:lnTo>
                  <a:pt x="5681934" y="107069"/>
                </a:lnTo>
                <a:lnTo>
                  <a:pt x="5669988" y="103970"/>
                </a:lnTo>
                <a:lnTo>
                  <a:pt x="5657246" y="102100"/>
                </a:lnTo>
                <a:lnTo>
                  <a:pt x="5643676" y="101472"/>
                </a:lnTo>
                <a:lnTo>
                  <a:pt x="5635668" y="101698"/>
                </a:lnTo>
                <a:lnTo>
                  <a:pt x="5622652" y="103105"/>
                </a:lnTo>
                <a:lnTo>
                  <a:pt x="5610372" y="105787"/>
                </a:lnTo>
                <a:lnTo>
                  <a:pt x="5598845" y="109727"/>
                </a:lnTo>
                <a:lnTo>
                  <a:pt x="5584173" y="116971"/>
                </a:lnTo>
                <a:lnTo>
                  <a:pt x="5573789" y="124248"/>
                </a:lnTo>
                <a:lnTo>
                  <a:pt x="5564555" y="132841"/>
                </a:lnTo>
                <a:lnTo>
                  <a:pt x="5554305" y="145576"/>
                </a:lnTo>
                <a:lnTo>
                  <a:pt x="5547907" y="156599"/>
                </a:lnTo>
                <a:lnTo>
                  <a:pt x="5542711" y="168782"/>
                </a:lnTo>
                <a:lnTo>
                  <a:pt x="5540167" y="176849"/>
                </a:lnTo>
                <a:lnTo>
                  <a:pt x="5537428" y="188974"/>
                </a:lnTo>
                <a:lnTo>
                  <a:pt x="5535773" y="201741"/>
                </a:lnTo>
                <a:lnTo>
                  <a:pt x="5535218" y="215137"/>
                </a:lnTo>
                <a:lnTo>
                  <a:pt x="5535484" y="224711"/>
                </a:lnTo>
                <a:lnTo>
                  <a:pt x="5536778" y="237679"/>
                </a:lnTo>
                <a:lnTo>
                  <a:pt x="5539178" y="249982"/>
                </a:lnTo>
                <a:lnTo>
                  <a:pt x="5542711" y="261619"/>
                </a:lnTo>
                <a:lnTo>
                  <a:pt x="5549564" y="277165"/>
                </a:lnTo>
                <a:lnTo>
                  <a:pt x="5556248" y="287900"/>
                </a:lnTo>
                <a:lnTo>
                  <a:pt x="5564174" y="297560"/>
                </a:lnTo>
                <a:lnTo>
                  <a:pt x="5575958" y="308054"/>
                </a:lnTo>
                <a:lnTo>
                  <a:pt x="5586636" y="315000"/>
                </a:lnTo>
                <a:lnTo>
                  <a:pt x="5598464" y="320675"/>
                </a:lnTo>
                <a:lnTo>
                  <a:pt x="5593892" y="245490"/>
                </a:lnTo>
                <a:lnTo>
                  <a:pt x="5592639" y="240885"/>
                </a:lnTo>
                <a:lnTo>
                  <a:pt x="5590540" y="228694"/>
                </a:lnTo>
                <a:lnTo>
                  <a:pt x="5589828" y="215137"/>
                </a:lnTo>
                <a:lnTo>
                  <a:pt x="5589950" y="209400"/>
                </a:lnTo>
                <a:lnTo>
                  <a:pt x="5591239" y="196399"/>
                </a:lnTo>
                <a:lnTo>
                  <a:pt x="5593892" y="184784"/>
                </a:lnTo>
                <a:lnTo>
                  <a:pt x="5596559" y="176021"/>
                </a:lnTo>
                <a:lnTo>
                  <a:pt x="5600242" y="168655"/>
                </a:lnTo>
                <a:lnTo>
                  <a:pt x="5605068" y="162687"/>
                </a:lnTo>
                <a:lnTo>
                  <a:pt x="5609767" y="156717"/>
                </a:lnTo>
                <a:lnTo>
                  <a:pt x="5615482" y="152272"/>
                </a:lnTo>
                <a:lnTo>
                  <a:pt x="5622086" y="149351"/>
                </a:lnTo>
                <a:lnTo>
                  <a:pt x="5628690" y="146303"/>
                </a:lnTo>
                <a:lnTo>
                  <a:pt x="5635929" y="144906"/>
                </a:lnTo>
                <a:lnTo>
                  <a:pt x="5651550" y="144906"/>
                </a:lnTo>
                <a:lnTo>
                  <a:pt x="5658789" y="146303"/>
                </a:lnTo>
                <a:lnTo>
                  <a:pt x="5665520" y="149351"/>
                </a:lnTo>
                <a:lnTo>
                  <a:pt x="5672251" y="152272"/>
                </a:lnTo>
                <a:lnTo>
                  <a:pt x="5677966" y="156717"/>
                </a:lnTo>
                <a:lnTo>
                  <a:pt x="5682792" y="162687"/>
                </a:lnTo>
                <a:lnTo>
                  <a:pt x="5687491" y="168655"/>
                </a:lnTo>
                <a:lnTo>
                  <a:pt x="5691174" y="176021"/>
                </a:lnTo>
                <a:lnTo>
                  <a:pt x="5693841" y="184784"/>
                </a:lnTo>
                <a:lnTo>
                  <a:pt x="5695139" y="189390"/>
                </a:lnTo>
                <a:lnTo>
                  <a:pt x="5697232" y="201581"/>
                </a:lnTo>
                <a:lnTo>
                  <a:pt x="5697905" y="215137"/>
                </a:lnTo>
                <a:lnTo>
                  <a:pt x="5697793" y="220875"/>
                </a:lnTo>
                <a:lnTo>
                  <a:pt x="5696549" y="233876"/>
                </a:lnTo>
                <a:lnTo>
                  <a:pt x="5693841" y="245490"/>
                </a:lnTo>
                <a:lnTo>
                  <a:pt x="5691174" y="254253"/>
                </a:lnTo>
                <a:lnTo>
                  <a:pt x="5687491" y="261619"/>
                </a:lnTo>
                <a:lnTo>
                  <a:pt x="5682792" y="267462"/>
                </a:lnTo>
                <a:lnTo>
                  <a:pt x="5677966" y="273430"/>
                </a:lnTo>
                <a:lnTo>
                  <a:pt x="5672378" y="277875"/>
                </a:lnTo>
                <a:lnTo>
                  <a:pt x="5665774" y="280924"/>
                </a:lnTo>
                <a:lnTo>
                  <a:pt x="5659170" y="283971"/>
                </a:lnTo>
                <a:lnTo>
                  <a:pt x="5652058" y="285495"/>
                </a:lnTo>
                <a:lnTo>
                  <a:pt x="5636183" y="285495"/>
                </a:lnTo>
                <a:lnTo>
                  <a:pt x="5628944" y="283971"/>
                </a:lnTo>
                <a:lnTo>
                  <a:pt x="5622340" y="280924"/>
                </a:lnTo>
                <a:lnTo>
                  <a:pt x="5615736" y="277875"/>
                </a:lnTo>
                <a:lnTo>
                  <a:pt x="5610021" y="273430"/>
                </a:lnTo>
                <a:lnTo>
                  <a:pt x="5605792" y="323317"/>
                </a:lnTo>
                <a:lnTo>
                  <a:pt x="5617776" y="326375"/>
                </a:lnTo>
                <a:close/>
              </a:path>
              <a:path w="6423837" h="432562">
                <a:moveTo>
                  <a:pt x="5610021" y="273430"/>
                </a:moveTo>
                <a:lnTo>
                  <a:pt x="5605195" y="267462"/>
                </a:lnTo>
                <a:lnTo>
                  <a:pt x="5600369" y="261619"/>
                </a:lnTo>
                <a:lnTo>
                  <a:pt x="5596559" y="254253"/>
                </a:lnTo>
                <a:lnTo>
                  <a:pt x="5593892" y="245490"/>
                </a:lnTo>
                <a:lnTo>
                  <a:pt x="5598464" y="320675"/>
                </a:lnTo>
                <a:lnTo>
                  <a:pt x="5605792" y="323317"/>
                </a:lnTo>
                <a:lnTo>
                  <a:pt x="5610021" y="273430"/>
                </a:lnTo>
                <a:close/>
              </a:path>
              <a:path w="6423837" h="432562">
                <a:moveTo>
                  <a:pt x="4418497" y="109252"/>
                </a:moveTo>
                <a:lnTo>
                  <a:pt x="4407123" y="114834"/>
                </a:lnTo>
                <a:lnTo>
                  <a:pt x="4412030" y="189483"/>
                </a:lnTo>
                <a:lnTo>
                  <a:pt x="4412792" y="183133"/>
                </a:lnTo>
                <a:lnTo>
                  <a:pt x="4414316" y="177037"/>
                </a:lnTo>
                <a:lnTo>
                  <a:pt x="4418497" y="109252"/>
                </a:lnTo>
                <a:close/>
              </a:path>
              <a:path w="6423837" h="432562">
                <a:moveTo>
                  <a:pt x="4551857" y="219201"/>
                </a:moveTo>
                <a:lnTo>
                  <a:pt x="4551984" y="211835"/>
                </a:lnTo>
                <a:lnTo>
                  <a:pt x="4551574" y="198251"/>
                </a:lnTo>
                <a:lnTo>
                  <a:pt x="4550282" y="185174"/>
                </a:lnTo>
                <a:lnTo>
                  <a:pt x="4548094" y="173066"/>
                </a:lnTo>
                <a:lnTo>
                  <a:pt x="4544999" y="161925"/>
                </a:lnTo>
                <a:lnTo>
                  <a:pt x="4539200" y="147683"/>
                </a:lnTo>
                <a:lnTo>
                  <a:pt x="4532855" y="136768"/>
                </a:lnTo>
                <a:lnTo>
                  <a:pt x="4525314" y="127380"/>
                </a:lnTo>
                <a:lnTo>
                  <a:pt x="4517685" y="120293"/>
                </a:lnTo>
                <a:lnTo>
                  <a:pt x="4507188" y="113172"/>
                </a:lnTo>
                <a:lnTo>
                  <a:pt x="4495469" y="107822"/>
                </a:lnTo>
                <a:lnTo>
                  <a:pt x="4483393" y="104273"/>
                </a:lnTo>
                <a:lnTo>
                  <a:pt x="4470870" y="102177"/>
                </a:lnTo>
                <a:lnTo>
                  <a:pt x="4457623" y="101472"/>
                </a:lnTo>
                <a:lnTo>
                  <a:pt x="4456910" y="101475"/>
                </a:lnTo>
                <a:lnTo>
                  <a:pt x="4444203" y="102371"/>
                </a:lnTo>
                <a:lnTo>
                  <a:pt x="4431741" y="104844"/>
                </a:lnTo>
                <a:lnTo>
                  <a:pt x="4419523" y="108838"/>
                </a:lnTo>
                <a:lnTo>
                  <a:pt x="4414316" y="177037"/>
                </a:lnTo>
                <a:lnTo>
                  <a:pt x="4416602" y="171450"/>
                </a:lnTo>
                <a:lnTo>
                  <a:pt x="4418761" y="165734"/>
                </a:lnTo>
                <a:lnTo>
                  <a:pt x="4421809" y="160781"/>
                </a:lnTo>
                <a:lnTo>
                  <a:pt x="4425619" y="156590"/>
                </a:lnTo>
                <a:lnTo>
                  <a:pt x="4429429" y="152272"/>
                </a:lnTo>
                <a:lnTo>
                  <a:pt x="4433874" y="148970"/>
                </a:lnTo>
                <a:lnTo>
                  <a:pt x="4439081" y="146557"/>
                </a:lnTo>
                <a:lnTo>
                  <a:pt x="4444288" y="144017"/>
                </a:lnTo>
                <a:lnTo>
                  <a:pt x="4450257" y="142875"/>
                </a:lnTo>
                <a:lnTo>
                  <a:pt x="4463592" y="142875"/>
                </a:lnTo>
                <a:lnTo>
                  <a:pt x="4469434" y="144017"/>
                </a:lnTo>
                <a:lnTo>
                  <a:pt x="4474514" y="146557"/>
                </a:lnTo>
                <a:lnTo>
                  <a:pt x="4479467" y="148970"/>
                </a:lnTo>
                <a:lnTo>
                  <a:pt x="4483658" y="152272"/>
                </a:lnTo>
                <a:lnTo>
                  <a:pt x="4486960" y="156590"/>
                </a:lnTo>
                <a:lnTo>
                  <a:pt x="4490262" y="160781"/>
                </a:lnTo>
                <a:lnTo>
                  <a:pt x="4492802" y="165734"/>
                </a:lnTo>
                <a:lnTo>
                  <a:pt x="4494580" y="171450"/>
                </a:lnTo>
                <a:lnTo>
                  <a:pt x="4496231" y="177037"/>
                </a:lnTo>
                <a:lnTo>
                  <a:pt x="4497120" y="183133"/>
                </a:lnTo>
                <a:lnTo>
                  <a:pt x="4497120" y="189483"/>
                </a:lnTo>
                <a:lnTo>
                  <a:pt x="4412030" y="189483"/>
                </a:lnTo>
                <a:lnTo>
                  <a:pt x="4407123" y="114834"/>
                </a:lnTo>
                <a:lnTo>
                  <a:pt x="4396577" y="121935"/>
                </a:lnTo>
                <a:lnTo>
                  <a:pt x="4386884" y="130555"/>
                </a:lnTo>
                <a:lnTo>
                  <a:pt x="4376103" y="143748"/>
                </a:lnTo>
                <a:lnTo>
                  <a:pt x="4369568" y="154779"/>
                </a:lnTo>
                <a:lnTo>
                  <a:pt x="4364024" y="167131"/>
                </a:lnTo>
                <a:lnTo>
                  <a:pt x="4360101" y="179647"/>
                </a:lnTo>
                <a:lnTo>
                  <a:pt x="4357624" y="191815"/>
                </a:lnTo>
                <a:lnTo>
                  <a:pt x="4356138" y="204838"/>
                </a:lnTo>
                <a:lnTo>
                  <a:pt x="4355642" y="218693"/>
                </a:lnTo>
                <a:lnTo>
                  <a:pt x="4355645" y="219754"/>
                </a:lnTo>
                <a:lnTo>
                  <a:pt x="4356255" y="233835"/>
                </a:lnTo>
                <a:lnTo>
                  <a:pt x="4357945" y="246847"/>
                </a:lnTo>
                <a:lnTo>
                  <a:pt x="4360739" y="258780"/>
                </a:lnTo>
                <a:lnTo>
                  <a:pt x="4364659" y="269620"/>
                </a:lnTo>
                <a:lnTo>
                  <a:pt x="4372739" y="284973"/>
                </a:lnTo>
                <a:lnTo>
                  <a:pt x="4380298" y="295100"/>
                </a:lnTo>
                <a:lnTo>
                  <a:pt x="4389043" y="303783"/>
                </a:lnTo>
                <a:lnTo>
                  <a:pt x="4401439" y="312672"/>
                </a:lnTo>
                <a:lnTo>
                  <a:pt x="4412784" y="318454"/>
                </a:lnTo>
                <a:lnTo>
                  <a:pt x="4425111" y="322833"/>
                </a:lnTo>
                <a:lnTo>
                  <a:pt x="4443080" y="326804"/>
                </a:lnTo>
                <a:lnTo>
                  <a:pt x="4455736" y="328300"/>
                </a:lnTo>
                <a:lnTo>
                  <a:pt x="4468799" y="328802"/>
                </a:lnTo>
                <a:lnTo>
                  <a:pt x="4474972" y="328725"/>
                </a:lnTo>
                <a:lnTo>
                  <a:pt x="4487817" y="328057"/>
                </a:lnTo>
                <a:lnTo>
                  <a:pt x="4500419" y="326723"/>
                </a:lnTo>
                <a:lnTo>
                  <a:pt x="4512741" y="324738"/>
                </a:lnTo>
                <a:lnTo>
                  <a:pt x="4521553" y="322954"/>
                </a:lnTo>
                <a:lnTo>
                  <a:pt x="4534550" y="319713"/>
                </a:lnTo>
                <a:lnTo>
                  <a:pt x="4544237" y="316356"/>
                </a:lnTo>
                <a:lnTo>
                  <a:pt x="4544237" y="274065"/>
                </a:lnTo>
                <a:lnTo>
                  <a:pt x="4534799" y="277099"/>
                </a:lnTo>
                <a:lnTo>
                  <a:pt x="4522514" y="280427"/>
                </a:lnTo>
                <a:lnTo>
                  <a:pt x="4510328" y="283082"/>
                </a:lnTo>
                <a:lnTo>
                  <a:pt x="4503254" y="284243"/>
                </a:lnTo>
                <a:lnTo>
                  <a:pt x="4490526" y="285659"/>
                </a:lnTo>
                <a:lnTo>
                  <a:pt x="4478197" y="286130"/>
                </a:lnTo>
                <a:lnTo>
                  <a:pt x="4477195" y="286127"/>
                </a:lnTo>
                <a:lnTo>
                  <a:pt x="4464126" y="285313"/>
                </a:lnTo>
                <a:lnTo>
                  <a:pt x="4452035" y="283082"/>
                </a:lnTo>
                <a:lnTo>
                  <a:pt x="4444034" y="281177"/>
                </a:lnTo>
                <a:lnTo>
                  <a:pt x="4436922" y="277875"/>
                </a:lnTo>
                <a:lnTo>
                  <a:pt x="4430953" y="273557"/>
                </a:lnTo>
                <a:lnTo>
                  <a:pt x="4424857" y="269113"/>
                </a:lnTo>
                <a:lnTo>
                  <a:pt x="4420031" y="263397"/>
                </a:lnTo>
                <a:lnTo>
                  <a:pt x="4416348" y="256412"/>
                </a:lnTo>
                <a:lnTo>
                  <a:pt x="4411701" y="244137"/>
                </a:lnTo>
                <a:lnTo>
                  <a:pt x="4409617" y="230758"/>
                </a:lnTo>
                <a:lnTo>
                  <a:pt x="4551349" y="230758"/>
                </a:lnTo>
                <a:lnTo>
                  <a:pt x="4551730" y="225551"/>
                </a:lnTo>
                <a:lnTo>
                  <a:pt x="4551857" y="219201"/>
                </a:lnTo>
                <a:close/>
              </a:path>
              <a:path w="6423837" h="432562">
                <a:moveTo>
                  <a:pt x="2073960" y="137032"/>
                </a:moveTo>
                <a:lnTo>
                  <a:pt x="2073071" y="137032"/>
                </a:lnTo>
                <a:lnTo>
                  <a:pt x="2068118" y="106933"/>
                </a:lnTo>
                <a:lnTo>
                  <a:pt x="2024430" y="106933"/>
                </a:lnTo>
                <a:lnTo>
                  <a:pt x="2024430" y="323214"/>
                </a:lnTo>
                <a:lnTo>
                  <a:pt x="2077262" y="323214"/>
                </a:lnTo>
                <a:lnTo>
                  <a:pt x="2077262" y="174370"/>
                </a:lnTo>
                <a:lnTo>
                  <a:pt x="2082441" y="168386"/>
                </a:lnTo>
                <a:lnTo>
                  <a:pt x="2091922" y="159821"/>
                </a:lnTo>
                <a:lnTo>
                  <a:pt x="2102408" y="153162"/>
                </a:lnTo>
                <a:lnTo>
                  <a:pt x="2107136" y="150955"/>
                </a:lnTo>
                <a:lnTo>
                  <a:pt x="2119341" y="147181"/>
                </a:lnTo>
                <a:lnTo>
                  <a:pt x="2131999" y="145922"/>
                </a:lnTo>
                <a:lnTo>
                  <a:pt x="2139746" y="145922"/>
                </a:lnTo>
                <a:lnTo>
                  <a:pt x="2146350" y="147446"/>
                </a:lnTo>
                <a:lnTo>
                  <a:pt x="2151684" y="150367"/>
                </a:lnTo>
                <a:lnTo>
                  <a:pt x="2157145" y="153415"/>
                </a:lnTo>
                <a:lnTo>
                  <a:pt x="2161209" y="158368"/>
                </a:lnTo>
                <a:lnTo>
                  <a:pt x="2163876" y="165100"/>
                </a:lnTo>
                <a:lnTo>
                  <a:pt x="2165146" y="168275"/>
                </a:lnTo>
                <a:lnTo>
                  <a:pt x="2165908" y="171957"/>
                </a:lnTo>
                <a:lnTo>
                  <a:pt x="2166289" y="176149"/>
                </a:lnTo>
                <a:lnTo>
                  <a:pt x="2166797" y="180212"/>
                </a:lnTo>
                <a:lnTo>
                  <a:pt x="2167051" y="185292"/>
                </a:lnTo>
                <a:lnTo>
                  <a:pt x="2167051" y="323214"/>
                </a:lnTo>
                <a:lnTo>
                  <a:pt x="2219883" y="323214"/>
                </a:lnTo>
                <a:lnTo>
                  <a:pt x="2219883" y="175640"/>
                </a:lnTo>
                <a:lnTo>
                  <a:pt x="2219629" y="169417"/>
                </a:lnTo>
                <a:lnTo>
                  <a:pt x="2219121" y="163956"/>
                </a:lnTo>
                <a:lnTo>
                  <a:pt x="2218613" y="158495"/>
                </a:lnTo>
                <a:lnTo>
                  <a:pt x="2217597" y="153415"/>
                </a:lnTo>
                <a:lnTo>
                  <a:pt x="2216073" y="148843"/>
                </a:lnTo>
                <a:lnTo>
                  <a:pt x="2213406" y="140588"/>
                </a:lnTo>
                <a:lnTo>
                  <a:pt x="2209723" y="133350"/>
                </a:lnTo>
                <a:lnTo>
                  <a:pt x="2205024" y="127380"/>
                </a:lnTo>
                <a:lnTo>
                  <a:pt x="2200452" y="121284"/>
                </a:lnTo>
                <a:lnTo>
                  <a:pt x="2194991" y="116331"/>
                </a:lnTo>
                <a:lnTo>
                  <a:pt x="2188895" y="112649"/>
                </a:lnTo>
                <a:lnTo>
                  <a:pt x="2182799" y="108838"/>
                </a:lnTo>
                <a:lnTo>
                  <a:pt x="2176068" y="106044"/>
                </a:lnTo>
                <a:lnTo>
                  <a:pt x="2168702" y="104266"/>
                </a:lnTo>
                <a:lnTo>
                  <a:pt x="2161336" y="102488"/>
                </a:lnTo>
                <a:lnTo>
                  <a:pt x="2153716" y="101472"/>
                </a:lnTo>
                <a:lnTo>
                  <a:pt x="2137460" y="101472"/>
                </a:lnTo>
                <a:lnTo>
                  <a:pt x="2129586" y="102488"/>
                </a:lnTo>
                <a:lnTo>
                  <a:pt x="2122220" y="104520"/>
                </a:lnTo>
                <a:lnTo>
                  <a:pt x="2114854" y="106552"/>
                </a:lnTo>
                <a:lnTo>
                  <a:pt x="2108123" y="109219"/>
                </a:lnTo>
                <a:lnTo>
                  <a:pt x="2102027" y="112521"/>
                </a:lnTo>
                <a:lnTo>
                  <a:pt x="2095931" y="115696"/>
                </a:lnTo>
                <a:lnTo>
                  <a:pt x="2090470" y="119506"/>
                </a:lnTo>
                <a:lnTo>
                  <a:pt x="2085771" y="123825"/>
                </a:lnTo>
                <a:lnTo>
                  <a:pt x="2080945" y="128142"/>
                </a:lnTo>
                <a:lnTo>
                  <a:pt x="2077008" y="132587"/>
                </a:lnTo>
                <a:lnTo>
                  <a:pt x="2073960" y="137032"/>
                </a:lnTo>
                <a:close/>
              </a:path>
              <a:path w="6423837" h="432562">
                <a:moveTo>
                  <a:pt x="1341541" y="109252"/>
                </a:moveTo>
                <a:lnTo>
                  <a:pt x="1330167" y="114834"/>
                </a:lnTo>
                <a:lnTo>
                  <a:pt x="1335074" y="189483"/>
                </a:lnTo>
                <a:lnTo>
                  <a:pt x="1335836" y="183133"/>
                </a:lnTo>
                <a:lnTo>
                  <a:pt x="1337360" y="177037"/>
                </a:lnTo>
                <a:lnTo>
                  <a:pt x="1341541" y="109252"/>
                </a:lnTo>
                <a:close/>
              </a:path>
              <a:path w="6423837" h="432562">
                <a:moveTo>
                  <a:pt x="1474901" y="219201"/>
                </a:moveTo>
                <a:lnTo>
                  <a:pt x="1475028" y="211835"/>
                </a:lnTo>
                <a:lnTo>
                  <a:pt x="1474618" y="198251"/>
                </a:lnTo>
                <a:lnTo>
                  <a:pt x="1473326" y="185174"/>
                </a:lnTo>
                <a:lnTo>
                  <a:pt x="1471138" y="173066"/>
                </a:lnTo>
                <a:lnTo>
                  <a:pt x="1468043" y="161925"/>
                </a:lnTo>
                <a:lnTo>
                  <a:pt x="1462244" y="147683"/>
                </a:lnTo>
                <a:lnTo>
                  <a:pt x="1455899" y="136768"/>
                </a:lnTo>
                <a:lnTo>
                  <a:pt x="1448358" y="127380"/>
                </a:lnTo>
                <a:lnTo>
                  <a:pt x="1440729" y="120293"/>
                </a:lnTo>
                <a:lnTo>
                  <a:pt x="1430232" y="113172"/>
                </a:lnTo>
                <a:lnTo>
                  <a:pt x="1418513" y="107822"/>
                </a:lnTo>
                <a:lnTo>
                  <a:pt x="1406437" y="104273"/>
                </a:lnTo>
                <a:lnTo>
                  <a:pt x="1393914" y="102177"/>
                </a:lnTo>
                <a:lnTo>
                  <a:pt x="1380667" y="101472"/>
                </a:lnTo>
                <a:lnTo>
                  <a:pt x="1379954" y="101475"/>
                </a:lnTo>
                <a:lnTo>
                  <a:pt x="1367247" y="102371"/>
                </a:lnTo>
                <a:lnTo>
                  <a:pt x="1354785" y="104844"/>
                </a:lnTo>
                <a:lnTo>
                  <a:pt x="1342567" y="108838"/>
                </a:lnTo>
                <a:lnTo>
                  <a:pt x="1337360" y="177037"/>
                </a:lnTo>
                <a:lnTo>
                  <a:pt x="1339646" y="171450"/>
                </a:lnTo>
                <a:lnTo>
                  <a:pt x="1341805" y="165734"/>
                </a:lnTo>
                <a:lnTo>
                  <a:pt x="1344853" y="160781"/>
                </a:lnTo>
                <a:lnTo>
                  <a:pt x="1348663" y="156590"/>
                </a:lnTo>
                <a:lnTo>
                  <a:pt x="1352473" y="152272"/>
                </a:lnTo>
                <a:lnTo>
                  <a:pt x="1356918" y="148970"/>
                </a:lnTo>
                <a:lnTo>
                  <a:pt x="1362125" y="146557"/>
                </a:lnTo>
                <a:lnTo>
                  <a:pt x="1367332" y="144017"/>
                </a:lnTo>
                <a:lnTo>
                  <a:pt x="1373301" y="142875"/>
                </a:lnTo>
                <a:lnTo>
                  <a:pt x="1386636" y="142875"/>
                </a:lnTo>
                <a:lnTo>
                  <a:pt x="1392478" y="144017"/>
                </a:lnTo>
                <a:lnTo>
                  <a:pt x="1397558" y="146557"/>
                </a:lnTo>
                <a:lnTo>
                  <a:pt x="1402511" y="148970"/>
                </a:lnTo>
                <a:lnTo>
                  <a:pt x="1406702" y="152272"/>
                </a:lnTo>
                <a:lnTo>
                  <a:pt x="1410004" y="156590"/>
                </a:lnTo>
                <a:lnTo>
                  <a:pt x="1413306" y="160781"/>
                </a:lnTo>
                <a:lnTo>
                  <a:pt x="1415846" y="165734"/>
                </a:lnTo>
                <a:lnTo>
                  <a:pt x="1417624" y="171450"/>
                </a:lnTo>
                <a:lnTo>
                  <a:pt x="1419275" y="177037"/>
                </a:lnTo>
                <a:lnTo>
                  <a:pt x="1420164" y="183133"/>
                </a:lnTo>
                <a:lnTo>
                  <a:pt x="1420164" y="189483"/>
                </a:lnTo>
                <a:lnTo>
                  <a:pt x="1335074" y="189483"/>
                </a:lnTo>
                <a:lnTo>
                  <a:pt x="1330167" y="114834"/>
                </a:lnTo>
                <a:lnTo>
                  <a:pt x="1319621" y="121935"/>
                </a:lnTo>
                <a:lnTo>
                  <a:pt x="1309928" y="130555"/>
                </a:lnTo>
                <a:lnTo>
                  <a:pt x="1299147" y="143748"/>
                </a:lnTo>
                <a:lnTo>
                  <a:pt x="1292612" y="154779"/>
                </a:lnTo>
                <a:lnTo>
                  <a:pt x="1287068" y="167131"/>
                </a:lnTo>
                <a:lnTo>
                  <a:pt x="1283145" y="179647"/>
                </a:lnTo>
                <a:lnTo>
                  <a:pt x="1280668" y="191815"/>
                </a:lnTo>
                <a:lnTo>
                  <a:pt x="1279182" y="204838"/>
                </a:lnTo>
                <a:lnTo>
                  <a:pt x="1278686" y="218693"/>
                </a:lnTo>
                <a:lnTo>
                  <a:pt x="1278689" y="219754"/>
                </a:lnTo>
                <a:lnTo>
                  <a:pt x="1279299" y="233835"/>
                </a:lnTo>
                <a:lnTo>
                  <a:pt x="1280989" y="246847"/>
                </a:lnTo>
                <a:lnTo>
                  <a:pt x="1283783" y="258780"/>
                </a:lnTo>
                <a:lnTo>
                  <a:pt x="1287703" y="269620"/>
                </a:lnTo>
                <a:lnTo>
                  <a:pt x="1295783" y="284973"/>
                </a:lnTo>
                <a:lnTo>
                  <a:pt x="1303342" y="295100"/>
                </a:lnTo>
                <a:lnTo>
                  <a:pt x="1312087" y="303783"/>
                </a:lnTo>
                <a:lnTo>
                  <a:pt x="1324483" y="312672"/>
                </a:lnTo>
                <a:lnTo>
                  <a:pt x="1335828" y="318454"/>
                </a:lnTo>
                <a:lnTo>
                  <a:pt x="1348155" y="322833"/>
                </a:lnTo>
                <a:lnTo>
                  <a:pt x="1366124" y="326804"/>
                </a:lnTo>
                <a:lnTo>
                  <a:pt x="1378780" y="328300"/>
                </a:lnTo>
                <a:lnTo>
                  <a:pt x="1391843" y="328802"/>
                </a:lnTo>
                <a:lnTo>
                  <a:pt x="1398016" y="328725"/>
                </a:lnTo>
                <a:lnTo>
                  <a:pt x="1410861" y="328057"/>
                </a:lnTo>
                <a:lnTo>
                  <a:pt x="1423463" y="326723"/>
                </a:lnTo>
                <a:lnTo>
                  <a:pt x="1435785" y="324738"/>
                </a:lnTo>
                <a:lnTo>
                  <a:pt x="1444597" y="322954"/>
                </a:lnTo>
                <a:lnTo>
                  <a:pt x="1457594" y="319713"/>
                </a:lnTo>
                <a:lnTo>
                  <a:pt x="1467281" y="316356"/>
                </a:lnTo>
                <a:lnTo>
                  <a:pt x="1467281" y="274065"/>
                </a:lnTo>
                <a:lnTo>
                  <a:pt x="1457843" y="277099"/>
                </a:lnTo>
                <a:lnTo>
                  <a:pt x="1445558" y="280427"/>
                </a:lnTo>
                <a:lnTo>
                  <a:pt x="1433372" y="283082"/>
                </a:lnTo>
                <a:lnTo>
                  <a:pt x="1426298" y="284243"/>
                </a:lnTo>
                <a:lnTo>
                  <a:pt x="1413570" y="285659"/>
                </a:lnTo>
                <a:lnTo>
                  <a:pt x="1401241" y="286130"/>
                </a:lnTo>
                <a:lnTo>
                  <a:pt x="1400239" y="286127"/>
                </a:lnTo>
                <a:lnTo>
                  <a:pt x="1387170" y="285313"/>
                </a:lnTo>
                <a:lnTo>
                  <a:pt x="1375079" y="283082"/>
                </a:lnTo>
                <a:lnTo>
                  <a:pt x="1367078" y="281177"/>
                </a:lnTo>
                <a:lnTo>
                  <a:pt x="1359966" y="277875"/>
                </a:lnTo>
                <a:lnTo>
                  <a:pt x="1353997" y="273557"/>
                </a:lnTo>
                <a:lnTo>
                  <a:pt x="1347901" y="269113"/>
                </a:lnTo>
                <a:lnTo>
                  <a:pt x="1343075" y="263397"/>
                </a:lnTo>
                <a:lnTo>
                  <a:pt x="1339392" y="256412"/>
                </a:lnTo>
                <a:lnTo>
                  <a:pt x="1334745" y="244137"/>
                </a:lnTo>
                <a:lnTo>
                  <a:pt x="1332661" y="230758"/>
                </a:lnTo>
                <a:lnTo>
                  <a:pt x="1474393" y="230758"/>
                </a:lnTo>
                <a:lnTo>
                  <a:pt x="1474774" y="225551"/>
                </a:lnTo>
                <a:lnTo>
                  <a:pt x="1474901" y="219201"/>
                </a:lnTo>
                <a:close/>
              </a:path>
              <a:path w="6423837" h="432562">
                <a:moveTo>
                  <a:pt x="295414" y="137032"/>
                </a:moveTo>
                <a:lnTo>
                  <a:pt x="294525" y="137032"/>
                </a:lnTo>
                <a:lnTo>
                  <a:pt x="289610" y="106933"/>
                </a:lnTo>
                <a:lnTo>
                  <a:pt x="245859" y="106933"/>
                </a:lnTo>
                <a:lnTo>
                  <a:pt x="245859" y="323214"/>
                </a:lnTo>
                <a:lnTo>
                  <a:pt x="298767" y="323214"/>
                </a:lnTo>
                <a:lnTo>
                  <a:pt x="298767" y="174370"/>
                </a:lnTo>
                <a:lnTo>
                  <a:pt x="303910" y="168397"/>
                </a:lnTo>
                <a:lnTo>
                  <a:pt x="313417" y="159826"/>
                </a:lnTo>
                <a:lnTo>
                  <a:pt x="323888" y="153162"/>
                </a:lnTo>
                <a:lnTo>
                  <a:pt x="328623" y="150959"/>
                </a:lnTo>
                <a:lnTo>
                  <a:pt x="340829" y="147182"/>
                </a:lnTo>
                <a:lnTo>
                  <a:pt x="353466" y="145922"/>
                </a:lnTo>
                <a:lnTo>
                  <a:pt x="361200" y="145922"/>
                </a:lnTo>
                <a:lnTo>
                  <a:pt x="367792" y="147446"/>
                </a:lnTo>
                <a:lnTo>
                  <a:pt x="373214" y="150367"/>
                </a:lnTo>
                <a:lnTo>
                  <a:pt x="378650" y="153415"/>
                </a:lnTo>
                <a:lnTo>
                  <a:pt x="382714" y="158368"/>
                </a:lnTo>
                <a:lnTo>
                  <a:pt x="385381" y="165100"/>
                </a:lnTo>
                <a:lnTo>
                  <a:pt x="386575" y="168275"/>
                </a:lnTo>
                <a:lnTo>
                  <a:pt x="387400" y="171957"/>
                </a:lnTo>
                <a:lnTo>
                  <a:pt x="387845" y="176149"/>
                </a:lnTo>
                <a:lnTo>
                  <a:pt x="388289" y="180212"/>
                </a:lnTo>
                <a:lnTo>
                  <a:pt x="388518" y="185292"/>
                </a:lnTo>
                <a:lnTo>
                  <a:pt x="388518" y="323214"/>
                </a:lnTo>
                <a:lnTo>
                  <a:pt x="441426" y="323214"/>
                </a:lnTo>
                <a:lnTo>
                  <a:pt x="441426" y="175640"/>
                </a:lnTo>
                <a:lnTo>
                  <a:pt x="441159" y="169417"/>
                </a:lnTo>
                <a:lnTo>
                  <a:pt x="440639" y="163956"/>
                </a:lnTo>
                <a:lnTo>
                  <a:pt x="440118" y="158495"/>
                </a:lnTo>
                <a:lnTo>
                  <a:pt x="439115" y="153415"/>
                </a:lnTo>
                <a:lnTo>
                  <a:pt x="437629" y="148843"/>
                </a:lnTo>
                <a:lnTo>
                  <a:pt x="434949" y="140588"/>
                </a:lnTo>
                <a:lnTo>
                  <a:pt x="431266" y="133350"/>
                </a:lnTo>
                <a:lnTo>
                  <a:pt x="426580" y="127380"/>
                </a:lnTo>
                <a:lnTo>
                  <a:pt x="421894" y="121284"/>
                </a:lnTo>
                <a:lnTo>
                  <a:pt x="416496" y="116331"/>
                </a:lnTo>
                <a:lnTo>
                  <a:pt x="410387" y="112649"/>
                </a:lnTo>
                <a:lnTo>
                  <a:pt x="404291" y="108838"/>
                </a:lnTo>
                <a:lnTo>
                  <a:pt x="397548" y="106044"/>
                </a:lnTo>
                <a:lnTo>
                  <a:pt x="390182" y="104266"/>
                </a:lnTo>
                <a:lnTo>
                  <a:pt x="382816" y="102488"/>
                </a:lnTo>
                <a:lnTo>
                  <a:pt x="375196" y="101472"/>
                </a:lnTo>
                <a:lnTo>
                  <a:pt x="358965" y="101472"/>
                </a:lnTo>
                <a:lnTo>
                  <a:pt x="351116" y="102488"/>
                </a:lnTo>
                <a:lnTo>
                  <a:pt x="343750" y="104520"/>
                </a:lnTo>
                <a:lnTo>
                  <a:pt x="336384" y="106552"/>
                </a:lnTo>
                <a:lnTo>
                  <a:pt x="329653" y="109219"/>
                </a:lnTo>
                <a:lnTo>
                  <a:pt x="323545" y="112521"/>
                </a:lnTo>
                <a:lnTo>
                  <a:pt x="317449" y="115696"/>
                </a:lnTo>
                <a:lnTo>
                  <a:pt x="312013" y="119506"/>
                </a:lnTo>
                <a:lnTo>
                  <a:pt x="307251" y="123825"/>
                </a:lnTo>
                <a:lnTo>
                  <a:pt x="302488" y="128142"/>
                </a:lnTo>
                <a:lnTo>
                  <a:pt x="298551" y="132587"/>
                </a:lnTo>
                <a:lnTo>
                  <a:pt x="295414" y="137032"/>
                </a:lnTo>
                <a:close/>
              </a:path>
              <a:path w="6423837" h="432562">
                <a:moveTo>
                  <a:pt x="62876" y="109271"/>
                </a:moveTo>
                <a:lnTo>
                  <a:pt x="51475" y="114851"/>
                </a:lnTo>
                <a:lnTo>
                  <a:pt x="56489" y="189483"/>
                </a:lnTo>
                <a:lnTo>
                  <a:pt x="57226" y="183133"/>
                </a:lnTo>
                <a:lnTo>
                  <a:pt x="58712" y="177037"/>
                </a:lnTo>
                <a:lnTo>
                  <a:pt x="62876" y="109271"/>
                </a:lnTo>
                <a:close/>
              </a:path>
              <a:path w="6423837" h="432562">
                <a:moveTo>
                  <a:pt x="196303" y="219201"/>
                </a:moveTo>
                <a:lnTo>
                  <a:pt x="196456" y="211835"/>
                </a:lnTo>
                <a:lnTo>
                  <a:pt x="196036" y="198245"/>
                </a:lnTo>
                <a:lnTo>
                  <a:pt x="194723" y="185171"/>
                </a:lnTo>
                <a:lnTo>
                  <a:pt x="192517" y="173064"/>
                </a:lnTo>
                <a:lnTo>
                  <a:pt x="189420" y="161925"/>
                </a:lnTo>
                <a:lnTo>
                  <a:pt x="183621" y="147694"/>
                </a:lnTo>
                <a:lnTo>
                  <a:pt x="177271" y="136773"/>
                </a:lnTo>
                <a:lnTo>
                  <a:pt x="169773" y="127380"/>
                </a:lnTo>
                <a:lnTo>
                  <a:pt x="162086" y="120269"/>
                </a:lnTo>
                <a:lnTo>
                  <a:pt x="151567" y="113163"/>
                </a:lnTo>
                <a:lnTo>
                  <a:pt x="139865" y="107822"/>
                </a:lnTo>
                <a:lnTo>
                  <a:pt x="127797" y="104273"/>
                </a:lnTo>
                <a:lnTo>
                  <a:pt x="115265" y="102177"/>
                </a:lnTo>
                <a:lnTo>
                  <a:pt x="102019" y="101472"/>
                </a:lnTo>
                <a:lnTo>
                  <a:pt x="101342" y="101475"/>
                </a:lnTo>
                <a:lnTo>
                  <a:pt x="88619" y="102368"/>
                </a:lnTo>
                <a:lnTo>
                  <a:pt x="76157" y="104841"/>
                </a:lnTo>
                <a:lnTo>
                  <a:pt x="63957" y="108838"/>
                </a:lnTo>
                <a:lnTo>
                  <a:pt x="58712" y="177037"/>
                </a:lnTo>
                <a:lnTo>
                  <a:pt x="60947" y="171450"/>
                </a:lnTo>
                <a:lnTo>
                  <a:pt x="63182" y="165734"/>
                </a:lnTo>
                <a:lnTo>
                  <a:pt x="66192" y="160781"/>
                </a:lnTo>
                <a:lnTo>
                  <a:pt x="69989" y="156590"/>
                </a:lnTo>
                <a:lnTo>
                  <a:pt x="73787" y="152272"/>
                </a:lnTo>
                <a:lnTo>
                  <a:pt x="78282" y="148970"/>
                </a:lnTo>
                <a:lnTo>
                  <a:pt x="83489" y="146557"/>
                </a:lnTo>
                <a:lnTo>
                  <a:pt x="88709" y="144017"/>
                </a:lnTo>
                <a:lnTo>
                  <a:pt x="94653" y="142875"/>
                </a:lnTo>
                <a:lnTo>
                  <a:pt x="108051" y="142875"/>
                </a:lnTo>
                <a:lnTo>
                  <a:pt x="113893" y="144017"/>
                </a:lnTo>
                <a:lnTo>
                  <a:pt x="118884" y="146557"/>
                </a:lnTo>
                <a:lnTo>
                  <a:pt x="123863" y="148970"/>
                </a:lnTo>
                <a:lnTo>
                  <a:pt x="128028" y="152272"/>
                </a:lnTo>
                <a:lnTo>
                  <a:pt x="131381" y="156590"/>
                </a:lnTo>
                <a:lnTo>
                  <a:pt x="134734" y="160781"/>
                </a:lnTo>
                <a:lnTo>
                  <a:pt x="137261" y="165734"/>
                </a:lnTo>
                <a:lnTo>
                  <a:pt x="138976" y="171450"/>
                </a:lnTo>
                <a:lnTo>
                  <a:pt x="140677" y="177037"/>
                </a:lnTo>
                <a:lnTo>
                  <a:pt x="141541" y="183133"/>
                </a:lnTo>
                <a:lnTo>
                  <a:pt x="141541" y="189483"/>
                </a:lnTo>
                <a:lnTo>
                  <a:pt x="56489" y="189483"/>
                </a:lnTo>
                <a:lnTo>
                  <a:pt x="51475" y="114851"/>
                </a:lnTo>
                <a:lnTo>
                  <a:pt x="40932" y="121946"/>
                </a:lnTo>
                <a:lnTo>
                  <a:pt x="31254" y="130555"/>
                </a:lnTo>
                <a:lnTo>
                  <a:pt x="20505" y="143725"/>
                </a:lnTo>
                <a:lnTo>
                  <a:pt x="13992" y="154766"/>
                </a:lnTo>
                <a:lnTo>
                  <a:pt x="8483" y="167131"/>
                </a:lnTo>
                <a:lnTo>
                  <a:pt x="4511" y="179658"/>
                </a:lnTo>
                <a:lnTo>
                  <a:pt x="2005" y="191823"/>
                </a:lnTo>
                <a:lnTo>
                  <a:pt x="501" y="204842"/>
                </a:lnTo>
                <a:lnTo>
                  <a:pt x="0" y="218693"/>
                </a:lnTo>
                <a:lnTo>
                  <a:pt x="2" y="219759"/>
                </a:lnTo>
                <a:lnTo>
                  <a:pt x="628" y="233839"/>
                </a:lnTo>
                <a:lnTo>
                  <a:pt x="2345" y="246850"/>
                </a:lnTo>
                <a:lnTo>
                  <a:pt x="5150" y="258781"/>
                </a:lnTo>
                <a:lnTo>
                  <a:pt x="9042" y="269620"/>
                </a:lnTo>
                <a:lnTo>
                  <a:pt x="17187" y="284992"/>
                </a:lnTo>
                <a:lnTo>
                  <a:pt x="24756" y="295108"/>
                </a:lnTo>
                <a:lnTo>
                  <a:pt x="33489" y="303783"/>
                </a:lnTo>
                <a:lnTo>
                  <a:pt x="45856" y="312668"/>
                </a:lnTo>
                <a:lnTo>
                  <a:pt x="57192" y="318453"/>
                </a:lnTo>
                <a:lnTo>
                  <a:pt x="69545" y="322833"/>
                </a:lnTo>
                <a:lnTo>
                  <a:pt x="87444" y="326799"/>
                </a:lnTo>
                <a:lnTo>
                  <a:pt x="100118" y="328299"/>
                </a:lnTo>
                <a:lnTo>
                  <a:pt x="113182" y="328802"/>
                </a:lnTo>
                <a:lnTo>
                  <a:pt x="119412" y="328724"/>
                </a:lnTo>
                <a:lnTo>
                  <a:pt x="132256" y="328056"/>
                </a:lnTo>
                <a:lnTo>
                  <a:pt x="144839" y="326721"/>
                </a:lnTo>
                <a:lnTo>
                  <a:pt x="157162" y="324738"/>
                </a:lnTo>
                <a:lnTo>
                  <a:pt x="165983" y="322957"/>
                </a:lnTo>
                <a:lnTo>
                  <a:pt x="178978" y="319715"/>
                </a:lnTo>
                <a:lnTo>
                  <a:pt x="188645" y="316356"/>
                </a:lnTo>
                <a:lnTo>
                  <a:pt x="188645" y="274065"/>
                </a:lnTo>
                <a:lnTo>
                  <a:pt x="179166" y="277105"/>
                </a:lnTo>
                <a:lnTo>
                  <a:pt x="166880" y="280429"/>
                </a:lnTo>
                <a:lnTo>
                  <a:pt x="154711" y="283082"/>
                </a:lnTo>
                <a:lnTo>
                  <a:pt x="147627" y="284244"/>
                </a:lnTo>
                <a:lnTo>
                  <a:pt x="134887" y="285659"/>
                </a:lnTo>
                <a:lnTo>
                  <a:pt x="122567" y="286130"/>
                </a:lnTo>
                <a:lnTo>
                  <a:pt x="121605" y="286127"/>
                </a:lnTo>
                <a:lnTo>
                  <a:pt x="108554" y="285315"/>
                </a:lnTo>
                <a:lnTo>
                  <a:pt x="96443" y="283082"/>
                </a:lnTo>
                <a:lnTo>
                  <a:pt x="88404" y="281177"/>
                </a:lnTo>
                <a:lnTo>
                  <a:pt x="81368" y="277875"/>
                </a:lnTo>
                <a:lnTo>
                  <a:pt x="75349" y="273557"/>
                </a:lnTo>
                <a:lnTo>
                  <a:pt x="69316" y="269113"/>
                </a:lnTo>
                <a:lnTo>
                  <a:pt x="64439" y="263397"/>
                </a:lnTo>
                <a:lnTo>
                  <a:pt x="60718" y="256412"/>
                </a:lnTo>
                <a:lnTo>
                  <a:pt x="56124" y="244141"/>
                </a:lnTo>
                <a:lnTo>
                  <a:pt x="54025" y="230758"/>
                </a:lnTo>
                <a:lnTo>
                  <a:pt x="195783" y="230758"/>
                </a:lnTo>
                <a:lnTo>
                  <a:pt x="196087" y="225551"/>
                </a:lnTo>
                <a:lnTo>
                  <a:pt x="196303" y="219201"/>
                </a:lnTo>
                <a:close/>
              </a:path>
              <a:path w="6423837" h="432562">
                <a:moveTo>
                  <a:pt x="3428021" y="328114"/>
                </a:moveTo>
                <a:lnTo>
                  <a:pt x="3442512" y="328802"/>
                </a:lnTo>
                <a:lnTo>
                  <a:pt x="3449751" y="328802"/>
                </a:lnTo>
                <a:lnTo>
                  <a:pt x="3457371" y="328294"/>
                </a:lnTo>
                <a:lnTo>
                  <a:pt x="3465626" y="327278"/>
                </a:lnTo>
                <a:lnTo>
                  <a:pt x="3473881" y="326135"/>
                </a:lnTo>
                <a:lnTo>
                  <a:pt x="3480993" y="324738"/>
                </a:lnTo>
                <a:lnTo>
                  <a:pt x="3486962" y="322960"/>
                </a:lnTo>
                <a:lnTo>
                  <a:pt x="3486962" y="279272"/>
                </a:lnTo>
                <a:lnTo>
                  <a:pt x="3481628" y="280669"/>
                </a:lnTo>
                <a:lnTo>
                  <a:pt x="3475913" y="281939"/>
                </a:lnTo>
                <a:lnTo>
                  <a:pt x="3469944" y="282955"/>
                </a:lnTo>
                <a:lnTo>
                  <a:pt x="3463848" y="283844"/>
                </a:lnTo>
                <a:lnTo>
                  <a:pt x="3457752" y="284352"/>
                </a:lnTo>
                <a:lnTo>
                  <a:pt x="3447538" y="284233"/>
                </a:lnTo>
                <a:lnTo>
                  <a:pt x="3433705" y="281197"/>
                </a:lnTo>
                <a:lnTo>
                  <a:pt x="3425113" y="274065"/>
                </a:lnTo>
                <a:lnTo>
                  <a:pt x="3422573" y="270128"/>
                </a:lnTo>
                <a:lnTo>
                  <a:pt x="3421303" y="263905"/>
                </a:lnTo>
                <a:lnTo>
                  <a:pt x="3421303" y="150367"/>
                </a:lnTo>
                <a:lnTo>
                  <a:pt x="3483914" y="150367"/>
                </a:lnTo>
                <a:lnTo>
                  <a:pt x="3483914" y="106933"/>
                </a:lnTo>
                <a:lnTo>
                  <a:pt x="3421303" y="106933"/>
                </a:lnTo>
                <a:lnTo>
                  <a:pt x="3421303" y="46354"/>
                </a:lnTo>
                <a:lnTo>
                  <a:pt x="3368471" y="46354"/>
                </a:lnTo>
                <a:lnTo>
                  <a:pt x="3368471" y="106933"/>
                </a:lnTo>
                <a:lnTo>
                  <a:pt x="3328085" y="106933"/>
                </a:lnTo>
                <a:lnTo>
                  <a:pt x="3328085" y="150367"/>
                </a:lnTo>
                <a:lnTo>
                  <a:pt x="3368471" y="150367"/>
                </a:lnTo>
                <a:lnTo>
                  <a:pt x="3368471" y="262508"/>
                </a:lnTo>
                <a:lnTo>
                  <a:pt x="3368711" y="271024"/>
                </a:lnTo>
                <a:lnTo>
                  <a:pt x="3370341" y="284132"/>
                </a:lnTo>
                <a:lnTo>
                  <a:pt x="3373551" y="294639"/>
                </a:lnTo>
                <a:lnTo>
                  <a:pt x="3378393" y="303311"/>
                </a:lnTo>
                <a:lnTo>
                  <a:pt x="3386914" y="312648"/>
                </a:lnTo>
                <a:lnTo>
                  <a:pt x="3398062" y="320039"/>
                </a:lnTo>
                <a:lnTo>
                  <a:pt x="3403776" y="322605"/>
                </a:lnTo>
                <a:lnTo>
                  <a:pt x="3415103" y="326048"/>
                </a:lnTo>
                <a:lnTo>
                  <a:pt x="3428021" y="328114"/>
                </a:lnTo>
                <a:close/>
              </a:path>
              <a:path w="6423837" h="432562">
                <a:moveTo>
                  <a:pt x="6142024" y="323214"/>
                </a:moveTo>
                <a:lnTo>
                  <a:pt x="6204127" y="323214"/>
                </a:lnTo>
                <a:lnTo>
                  <a:pt x="6250736" y="256412"/>
                </a:lnTo>
                <a:lnTo>
                  <a:pt x="6253900" y="251891"/>
                </a:lnTo>
                <a:lnTo>
                  <a:pt x="6261252" y="241288"/>
                </a:lnTo>
                <a:lnTo>
                  <a:pt x="6268462" y="230776"/>
                </a:lnTo>
                <a:lnTo>
                  <a:pt x="6275537" y="220363"/>
                </a:lnTo>
                <a:lnTo>
                  <a:pt x="6282486" y="210057"/>
                </a:lnTo>
                <a:lnTo>
                  <a:pt x="6283375" y="210057"/>
                </a:lnTo>
                <a:lnTo>
                  <a:pt x="6292946" y="224394"/>
                </a:lnTo>
                <a:lnTo>
                  <a:pt x="6300023" y="234818"/>
                </a:lnTo>
                <a:lnTo>
                  <a:pt x="6307374" y="245494"/>
                </a:lnTo>
                <a:lnTo>
                  <a:pt x="6314998" y="256412"/>
                </a:lnTo>
                <a:lnTo>
                  <a:pt x="6361734" y="323214"/>
                </a:lnTo>
                <a:lnTo>
                  <a:pt x="6423837" y="323214"/>
                </a:lnTo>
                <a:lnTo>
                  <a:pt x="6315252" y="171450"/>
                </a:lnTo>
                <a:lnTo>
                  <a:pt x="6419265" y="24510"/>
                </a:lnTo>
                <a:lnTo>
                  <a:pt x="6356400" y="24510"/>
                </a:lnTo>
                <a:lnTo>
                  <a:pt x="6313728" y="86105"/>
                </a:lnTo>
                <a:lnTo>
                  <a:pt x="6303555" y="100912"/>
                </a:lnTo>
                <a:lnTo>
                  <a:pt x="6296242" y="111760"/>
                </a:lnTo>
                <a:lnTo>
                  <a:pt x="6289600" y="121811"/>
                </a:lnTo>
                <a:lnTo>
                  <a:pt x="6283629" y="131063"/>
                </a:lnTo>
                <a:lnTo>
                  <a:pt x="6281251" y="129143"/>
                </a:lnTo>
                <a:lnTo>
                  <a:pt x="6276057" y="121236"/>
                </a:lnTo>
                <a:lnTo>
                  <a:pt x="6269466" y="111399"/>
                </a:lnTo>
                <a:lnTo>
                  <a:pt x="6261489" y="99610"/>
                </a:lnTo>
                <a:lnTo>
                  <a:pt x="6252133" y="85851"/>
                </a:lnTo>
                <a:lnTo>
                  <a:pt x="6209461" y="24510"/>
                </a:lnTo>
                <a:lnTo>
                  <a:pt x="6146469" y="24510"/>
                </a:lnTo>
                <a:lnTo>
                  <a:pt x="6250482" y="171450"/>
                </a:lnTo>
                <a:lnTo>
                  <a:pt x="6142024" y="323214"/>
                </a:lnTo>
                <a:close/>
              </a:path>
              <a:path w="6423837" h="432562">
                <a:moveTo>
                  <a:pt x="5850940" y="323214"/>
                </a:moveTo>
                <a:lnTo>
                  <a:pt x="5913043" y="323214"/>
                </a:lnTo>
                <a:lnTo>
                  <a:pt x="5959652" y="256412"/>
                </a:lnTo>
                <a:lnTo>
                  <a:pt x="5962816" y="251891"/>
                </a:lnTo>
                <a:lnTo>
                  <a:pt x="5970168" y="241288"/>
                </a:lnTo>
                <a:lnTo>
                  <a:pt x="5977378" y="230776"/>
                </a:lnTo>
                <a:lnTo>
                  <a:pt x="5984453" y="220363"/>
                </a:lnTo>
                <a:lnTo>
                  <a:pt x="5991402" y="210057"/>
                </a:lnTo>
                <a:lnTo>
                  <a:pt x="5992291" y="210057"/>
                </a:lnTo>
                <a:lnTo>
                  <a:pt x="6001862" y="224394"/>
                </a:lnTo>
                <a:lnTo>
                  <a:pt x="6008939" y="234818"/>
                </a:lnTo>
                <a:lnTo>
                  <a:pt x="6016290" y="245494"/>
                </a:lnTo>
                <a:lnTo>
                  <a:pt x="6023914" y="256412"/>
                </a:lnTo>
                <a:lnTo>
                  <a:pt x="6070650" y="323214"/>
                </a:lnTo>
                <a:lnTo>
                  <a:pt x="6132753" y="323214"/>
                </a:lnTo>
                <a:lnTo>
                  <a:pt x="6024168" y="171450"/>
                </a:lnTo>
                <a:lnTo>
                  <a:pt x="6128181" y="24510"/>
                </a:lnTo>
                <a:lnTo>
                  <a:pt x="6065316" y="24510"/>
                </a:lnTo>
                <a:lnTo>
                  <a:pt x="6022644" y="86105"/>
                </a:lnTo>
                <a:lnTo>
                  <a:pt x="6012471" y="100912"/>
                </a:lnTo>
                <a:lnTo>
                  <a:pt x="6005158" y="111760"/>
                </a:lnTo>
                <a:lnTo>
                  <a:pt x="5998516" y="121811"/>
                </a:lnTo>
                <a:lnTo>
                  <a:pt x="5992545" y="131063"/>
                </a:lnTo>
                <a:lnTo>
                  <a:pt x="5990167" y="129143"/>
                </a:lnTo>
                <a:lnTo>
                  <a:pt x="5984973" y="121236"/>
                </a:lnTo>
                <a:lnTo>
                  <a:pt x="5978382" y="111399"/>
                </a:lnTo>
                <a:lnTo>
                  <a:pt x="5970405" y="99610"/>
                </a:lnTo>
                <a:lnTo>
                  <a:pt x="5961049" y="85851"/>
                </a:lnTo>
                <a:lnTo>
                  <a:pt x="5918377" y="24510"/>
                </a:lnTo>
                <a:lnTo>
                  <a:pt x="5855385" y="24510"/>
                </a:lnTo>
                <a:lnTo>
                  <a:pt x="5959398" y="171450"/>
                </a:lnTo>
                <a:lnTo>
                  <a:pt x="5850940" y="323214"/>
                </a:lnTo>
                <a:close/>
              </a:path>
              <a:path w="6423837" h="432562">
                <a:moveTo>
                  <a:pt x="3004743" y="323214"/>
                </a:moveTo>
                <a:lnTo>
                  <a:pt x="3040049" y="323214"/>
                </a:lnTo>
                <a:lnTo>
                  <a:pt x="3101898" y="154431"/>
                </a:lnTo>
                <a:lnTo>
                  <a:pt x="3108553" y="135298"/>
                </a:lnTo>
                <a:lnTo>
                  <a:pt x="3112566" y="123189"/>
                </a:lnTo>
                <a:lnTo>
                  <a:pt x="3118090" y="105981"/>
                </a:lnTo>
                <a:lnTo>
                  <a:pt x="3121583" y="94614"/>
                </a:lnTo>
                <a:lnTo>
                  <a:pt x="3123415" y="95822"/>
                </a:lnTo>
                <a:lnTo>
                  <a:pt x="3122623" y="109952"/>
                </a:lnTo>
                <a:lnTo>
                  <a:pt x="3121974" y="123502"/>
                </a:lnTo>
                <a:lnTo>
                  <a:pt x="3121470" y="136468"/>
                </a:lnTo>
                <a:lnTo>
                  <a:pt x="3121110" y="148847"/>
                </a:lnTo>
                <a:lnTo>
                  <a:pt x="3120893" y="160635"/>
                </a:lnTo>
                <a:lnTo>
                  <a:pt x="3120821" y="323214"/>
                </a:lnTo>
                <a:lnTo>
                  <a:pt x="3175558" y="323214"/>
                </a:lnTo>
                <a:lnTo>
                  <a:pt x="3175558" y="24510"/>
                </a:lnTo>
                <a:lnTo>
                  <a:pt x="3098723" y="24510"/>
                </a:lnTo>
                <a:lnTo>
                  <a:pt x="3047161" y="167385"/>
                </a:lnTo>
                <a:lnTo>
                  <a:pt x="3041524" y="183427"/>
                </a:lnTo>
                <a:lnTo>
                  <a:pt x="3037313" y="195883"/>
                </a:lnTo>
                <a:lnTo>
                  <a:pt x="3033342" y="208079"/>
                </a:lnTo>
                <a:lnTo>
                  <a:pt x="3029615" y="220013"/>
                </a:lnTo>
                <a:lnTo>
                  <a:pt x="3026135" y="231680"/>
                </a:lnTo>
                <a:lnTo>
                  <a:pt x="3022904" y="243077"/>
                </a:lnTo>
                <a:lnTo>
                  <a:pt x="3021507" y="243077"/>
                </a:lnTo>
                <a:lnTo>
                  <a:pt x="3016698" y="226324"/>
                </a:lnTo>
                <a:lnTo>
                  <a:pt x="3012936" y="213855"/>
                </a:lnTo>
                <a:lnTo>
                  <a:pt x="3009098" y="201666"/>
                </a:lnTo>
                <a:lnTo>
                  <a:pt x="3005183" y="189755"/>
                </a:lnTo>
                <a:lnTo>
                  <a:pt x="3001191" y="178117"/>
                </a:lnTo>
                <a:lnTo>
                  <a:pt x="2997123" y="166750"/>
                </a:lnTo>
                <a:lnTo>
                  <a:pt x="2945561" y="24510"/>
                </a:lnTo>
                <a:lnTo>
                  <a:pt x="2869234" y="24510"/>
                </a:lnTo>
                <a:lnTo>
                  <a:pt x="2869234" y="323214"/>
                </a:lnTo>
                <a:lnTo>
                  <a:pt x="2923971" y="323214"/>
                </a:lnTo>
                <a:lnTo>
                  <a:pt x="2923889" y="158903"/>
                </a:lnTo>
                <a:lnTo>
                  <a:pt x="2923662" y="146667"/>
                </a:lnTo>
                <a:lnTo>
                  <a:pt x="2923290" y="134120"/>
                </a:lnTo>
                <a:lnTo>
                  <a:pt x="2922773" y="121263"/>
                </a:lnTo>
                <a:lnTo>
                  <a:pt x="2922111" y="108094"/>
                </a:lnTo>
                <a:lnTo>
                  <a:pt x="2921304" y="94614"/>
                </a:lnTo>
                <a:lnTo>
                  <a:pt x="2923336" y="94614"/>
                </a:lnTo>
                <a:lnTo>
                  <a:pt x="2924515" y="98545"/>
                </a:lnTo>
                <a:lnTo>
                  <a:pt x="2928125" y="110318"/>
                </a:lnTo>
                <a:lnTo>
                  <a:pt x="2932226" y="123189"/>
                </a:lnTo>
                <a:lnTo>
                  <a:pt x="2934619" y="130462"/>
                </a:lnTo>
                <a:lnTo>
                  <a:pt x="2938700" y="142503"/>
                </a:lnTo>
                <a:lnTo>
                  <a:pt x="2942894" y="154431"/>
                </a:lnTo>
                <a:lnTo>
                  <a:pt x="3004743" y="32321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67616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43388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3426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7616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05209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43388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95552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4736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050667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22643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6488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97601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2" y="380"/>
                </a:lnTo>
                <a:lnTo>
                  <a:pt x="38988" y="1142"/>
                </a:lnTo>
                <a:lnTo>
                  <a:pt x="35306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7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70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9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3"/>
                </a:lnTo>
                <a:lnTo>
                  <a:pt x="5207" y="109981"/>
                </a:lnTo>
                <a:lnTo>
                  <a:pt x="8382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4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7" y="141986"/>
                </a:lnTo>
                <a:lnTo>
                  <a:pt x="54990" y="141986"/>
                </a:lnTo>
                <a:lnTo>
                  <a:pt x="60071" y="141224"/>
                </a:lnTo>
                <a:lnTo>
                  <a:pt x="64770" y="139953"/>
                </a:lnTo>
                <a:lnTo>
                  <a:pt x="69596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4304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6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7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2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3080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81805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95905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88708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10131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1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1545" y="1747520"/>
            <a:ext cx="85051" cy="46608"/>
          </a:xfrm>
          <a:custGeom>
            <a:avLst/>
            <a:gdLst/>
            <a:ahLst/>
            <a:cxnLst/>
            <a:rect l="l" t="t" r="r" b="b"/>
            <a:pathLst>
              <a:path w="85051" h="46608">
                <a:moveTo>
                  <a:pt x="44869" y="0"/>
                </a:moveTo>
                <a:lnTo>
                  <a:pt x="38163" y="0"/>
                </a:lnTo>
                <a:lnTo>
                  <a:pt x="32219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297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51" y="46608"/>
                </a:lnTo>
                <a:lnTo>
                  <a:pt x="85051" y="40258"/>
                </a:lnTo>
                <a:lnTo>
                  <a:pt x="84188" y="34162"/>
                </a:lnTo>
                <a:lnTo>
                  <a:pt x="82486" y="28575"/>
                </a:lnTo>
                <a:lnTo>
                  <a:pt x="80772" y="22859"/>
                </a:lnTo>
                <a:lnTo>
                  <a:pt x="78244" y="17906"/>
                </a:lnTo>
                <a:lnTo>
                  <a:pt x="74891" y="13715"/>
                </a:lnTo>
                <a:lnTo>
                  <a:pt x="71539" y="9397"/>
                </a:lnTo>
                <a:lnTo>
                  <a:pt x="67373" y="6095"/>
                </a:lnTo>
                <a:lnTo>
                  <a:pt x="62395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86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41137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16909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48789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7" y="140081"/>
                </a:lnTo>
                <a:lnTo>
                  <a:pt x="54483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1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1027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42991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7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9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6" y="330327"/>
                </a:lnTo>
                <a:lnTo>
                  <a:pt x="47371" y="329057"/>
                </a:lnTo>
                <a:lnTo>
                  <a:pt x="35306" y="327152"/>
                </a:lnTo>
                <a:lnTo>
                  <a:pt x="24892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2" y="320802"/>
                </a:lnTo>
                <a:lnTo>
                  <a:pt x="12192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80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6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80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2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80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2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8" y="225425"/>
                </a:lnTo>
                <a:lnTo>
                  <a:pt x="103632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4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2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83069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9351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9681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3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99487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88439" y="1706117"/>
            <a:ext cx="204469" cy="331089"/>
          </a:xfrm>
          <a:custGeom>
            <a:avLst/>
            <a:gdLst/>
            <a:ahLst/>
            <a:cxnLst/>
            <a:rect l="l" t="t" r="r" b="b"/>
            <a:pathLst>
              <a:path w="204469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7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40" y="29718"/>
                </a:lnTo>
                <a:lnTo>
                  <a:pt x="155829" y="29718"/>
                </a:lnTo>
                <a:lnTo>
                  <a:pt x="157987" y="5461"/>
                </a:lnTo>
                <a:lnTo>
                  <a:pt x="204469" y="5461"/>
                </a:lnTo>
                <a:lnTo>
                  <a:pt x="204469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6" y="330327"/>
                </a:lnTo>
                <a:lnTo>
                  <a:pt x="47371" y="329057"/>
                </a:lnTo>
                <a:lnTo>
                  <a:pt x="35306" y="327152"/>
                </a:lnTo>
                <a:lnTo>
                  <a:pt x="24892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2" y="320802"/>
                </a:lnTo>
                <a:lnTo>
                  <a:pt x="12192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80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6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80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5" y="211836"/>
                </a:lnTo>
                <a:lnTo>
                  <a:pt x="151892" y="208153"/>
                </a:lnTo>
                <a:lnTo>
                  <a:pt x="152146" y="205232"/>
                </a:lnTo>
                <a:lnTo>
                  <a:pt x="151765" y="205232"/>
                </a:lnTo>
                <a:lnTo>
                  <a:pt x="148462" y="207899"/>
                </a:lnTo>
                <a:lnTo>
                  <a:pt x="144780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2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8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4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5374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172641" y="1706117"/>
            <a:ext cx="187274" cy="227330"/>
          </a:xfrm>
          <a:custGeom>
            <a:avLst/>
            <a:gdLst/>
            <a:ahLst/>
            <a:cxnLst/>
            <a:rect l="l" t="t" r="r" b="b"/>
            <a:pathLst>
              <a:path w="187274" h="227330">
                <a:moveTo>
                  <a:pt x="91084" y="0"/>
                </a:moveTo>
                <a:lnTo>
                  <a:pt x="104921" y="553"/>
                </a:lnTo>
                <a:lnTo>
                  <a:pt x="117665" y="2187"/>
                </a:lnTo>
                <a:lnTo>
                  <a:pt x="129303" y="4857"/>
                </a:lnTo>
                <a:lnTo>
                  <a:pt x="145092" y="10898"/>
                </a:lnTo>
                <a:lnTo>
                  <a:pt x="155977" y="17148"/>
                </a:lnTo>
                <a:lnTo>
                  <a:pt x="162128" y="21844"/>
                </a:lnTo>
                <a:lnTo>
                  <a:pt x="171211" y="31092"/>
                </a:lnTo>
                <a:lnTo>
                  <a:pt x="178101" y="41712"/>
                </a:lnTo>
                <a:lnTo>
                  <a:pt x="183935" y="57695"/>
                </a:lnTo>
                <a:lnTo>
                  <a:pt x="185824" y="70426"/>
                </a:lnTo>
                <a:lnTo>
                  <a:pt x="186004" y="75946"/>
                </a:lnTo>
                <a:lnTo>
                  <a:pt x="186004" y="157480"/>
                </a:lnTo>
                <a:lnTo>
                  <a:pt x="186049" y="171509"/>
                </a:lnTo>
                <a:lnTo>
                  <a:pt x="186185" y="184147"/>
                </a:lnTo>
                <a:lnTo>
                  <a:pt x="186385" y="194310"/>
                </a:lnTo>
                <a:lnTo>
                  <a:pt x="186845" y="207855"/>
                </a:lnTo>
                <a:lnTo>
                  <a:pt x="187217" y="219933"/>
                </a:lnTo>
                <a:lnTo>
                  <a:pt x="187274" y="221742"/>
                </a:lnTo>
                <a:lnTo>
                  <a:pt x="139522" y="221742"/>
                </a:lnTo>
                <a:lnTo>
                  <a:pt x="137236" y="198755"/>
                </a:lnTo>
                <a:lnTo>
                  <a:pt x="136347" y="198755"/>
                </a:lnTo>
                <a:lnTo>
                  <a:pt x="133426" y="201930"/>
                </a:lnTo>
                <a:lnTo>
                  <a:pt x="129870" y="205105"/>
                </a:lnTo>
                <a:lnTo>
                  <a:pt x="125679" y="208407"/>
                </a:lnTo>
                <a:lnTo>
                  <a:pt x="121488" y="211582"/>
                </a:lnTo>
                <a:lnTo>
                  <a:pt x="116789" y="214757"/>
                </a:lnTo>
                <a:lnTo>
                  <a:pt x="111455" y="217551"/>
                </a:lnTo>
                <a:lnTo>
                  <a:pt x="105994" y="220472"/>
                </a:lnTo>
                <a:lnTo>
                  <a:pt x="100025" y="222885"/>
                </a:lnTo>
                <a:lnTo>
                  <a:pt x="93535" y="224662"/>
                </a:lnTo>
                <a:lnTo>
                  <a:pt x="86994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583" y="84213"/>
                </a:lnTo>
                <a:lnTo>
                  <a:pt x="111783" y="85510"/>
                </a:lnTo>
                <a:lnTo>
                  <a:pt x="112344" y="85598"/>
                </a:lnTo>
                <a:lnTo>
                  <a:pt x="120218" y="86741"/>
                </a:lnTo>
                <a:lnTo>
                  <a:pt x="127076" y="88137"/>
                </a:lnTo>
                <a:lnTo>
                  <a:pt x="133045" y="89789"/>
                </a:lnTo>
                <a:lnTo>
                  <a:pt x="133045" y="81153"/>
                </a:lnTo>
                <a:lnTo>
                  <a:pt x="133045" y="76073"/>
                </a:lnTo>
                <a:lnTo>
                  <a:pt x="132156" y="71120"/>
                </a:lnTo>
                <a:lnTo>
                  <a:pt x="130505" y="66421"/>
                </a:lnTo>
                <a:lnTo>
                  <a:pt x="128727" y="61849"/>
                </a:lnTo>
                <a:lnTo>
                  <a:pt x="126060" y="57658"/>
                </a:lnTo>
                <a:lnTo>
                  <a:pt x="122250" y="53975"/>
                </a:lnTo>
                <a:lnTo>
                  <a:pt x="118440" y="50292"/>
                </a:lnTo>
                <a:lnTo>
                  <a:pt x="113487" y="47371"/>
                </a:lnTo>
                <a:lnTo>
                  <a:pt x="107391" y="45212"/>
                </a:lnTo>
                <a:lnTo>
                  <a:pt x="101295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0915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69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5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5056" y="1706117"/>
            <a:ext cx="196456" cy="227330"/>
          </a:xfrm>
          <a:custGeom>
            <a:avLst/>
            <a:gdLst/>
            <a:ahLst/>
            <a:cxnLst/>
            <a:rect l="l" t="t" r="r" b="b"/>
            <a:pathLst>
              <a:path w="196456" h="227330">
                <a:moveTo>
                  <a:pt x="102019" y="0"/>
                </a:moveTo>
                <a:lnTo>
                  <a:pt x="115265" y="704"/>
                </a:lnTo>
                <a:lnTo>
                  <a:pt x="127797" y="2800"/>
                </a:lnTo>
                <a:lnTo>
                  <a:pt x="139617" y="6260"/>
                </a:lnTo>
                <a:lnTo>
                  <a:pt x="151567" y="11690"/>
                </a:lnTo>
                <a:lnTo>
                  <a:pt x="162086" y="18796"/>
                </a:lnTo>
                <a:lnTo>
                  <a:pt x="169773" y="25908"/>
                </a:lnTo>
                <a:lnTo>
                  <a:pt x="177271" y="35300"/>
                </a:lnTo>
                <a:lnTo>
                  <a:pt x="183621" y="46221"/>
                </a:lnTo>
                <a:lnTo>
                  <a:pt x="188830" y="58720"/>
                </a:lnTo>
                <a:lnTo>
                  <a:pt x="192517" y="71591"/>
                </a:lnTo>
                <a:lnTo>
                  <a:pt x="194723" y="83698"/>
                </a:lnTo>
                <a:lnTo>
                  <a:pt x="196036" y="96772"/>
                </a:lnTo>
                <a:lnTo>
                  <a:pt x="196456" y="110362"/>
                </a:lnTo>
                <a:lnTo>
                  <a:pt x="196303" y="117729"/>
                </a:lnTo>
                <a:lnTo>
                  <a:pt x="196087" y="124079"/>
                </a:lnTo>
                <a:lnTo>
                  <a:pt x="195783" y="129286"/>
                </a:lnTo>
                <a:lnTo>
                  <a:pt x="54025" y="129286"/>
                </a:lnTo>
                <a:lnTo>
                  <a:pt x="56124" y="142668"/>
                </a:lnTo>
                <a:lnTo>
                  <a:pt x="60259" y="154037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49" y="172085"/>
                </a:lnTo>
                <a:lnTo>
                  <a:pt x="81368" y="176403"/>
                </a:lnTo>
                <a:lnTo>
                  <a:pt x="88404" y="179705"/>
                </a:lnTo>
                <a:lnTo>
                  <a:pt x="96443" y="181610"/>
                </a:lnTo>
                <a:lnTo>
                  <a:pt x="108554" y="183842"/>
                </a:lnTo>
                <a:lnTo>
                  <a:pt x="121605" y="184654"/>
                </a:lnTo>
                <a:lnTo>
                  <a:pt x="122567" y="184658"/>
                </a:lnTo>
                <a:lnTo>
                  <a:pt x="134887" y="184186"/>
                </a:lnTo>
                <a:lnTo>
                  <a:pt x="147627" y="182771"/>
                </a:lnTo>
                <a:lnTo>
                  <a:pt x="154711" y="181610"/>
                </a:lnTo>
                <a:lnTo>
                  <a:pt x="166880" y="178956"/>
                </a:lnTo>
                <a:lnTo>
                  <a:pt x="179166" y="175632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78" y="218242"/>
                </a:lnTo>
                <a:lnTo>
                  <a:pt x="165983" y="221484"/>
                </a:lnTo>
                <a:lnTo>
                  <a:pt x="157162" y="223266"/>
                </a:lnTo>
                <a:lnTo>
                  <a:pt x="144839" y="225248"/>
                </a:lnTo>
                <a:lnTo>
                  <a:pt x="132256" y="226583"/>
                </a:lnTo>
                <a:lnTo>
                  <a:pt x="119412" y="227251"/>
                </a:lnTo>
                <a:lnTo>
                  <a:pt x="113182" y="227330"/>
                </a:lnTo>
                <a:lnTo>
                  <a:pt x="100118" y="226826"/>
                </a:lnTo>
                <a:lnTo>
                  <a:pt x="87444" y="225326"/>
                </a:lnTo>
                <a:lnTo>
                  <a:pt x="75160" y="222850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57" y="3368"/>
                </a:lnTo>
                <a:lnTo>
                  <a:pt x="88619" y="895"/>
                </a:lnTo>
                <a:lnTo>
                  <a:pt x="101342" y="2"/>
                </a:lnTo>
                <a:lnTo>
                  <a:pt x="10201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03141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7081" y="1629155"/>
            <a:ext cx="281813" cy="298704"/>
          </a:xfrm>
          <a:custGeom>
            <a:avLst/>
            <a:gdLst/>
            <a:ahLst/>
            <a:cxnLst/>
            <a:rect l="l" t="t" r="r" b="b"/>
            <a:pathLst>
              <a:path w="281813" h="298704">
                <a:moveTo>
                  <a:pt x="4445" y="0"/>
                </a:moveTo>
                <a:lnTo>
                  <a:pt x="67437" y="0"/>
                </a:lnTo>
                <a:lnTo>
                  <a:pt x="110109" y="61341"/>
                </a:lnTo>
                <a:lnTo>
                  <a:pt x="119464" y="75099"/>
                </a:lnTo>
                <a:lnTo>
                  <a:pt x="127442" y="86888"/>
                </a:lnTo>
                <a:lnTo>
                  <a:pt x="134032" y="96725"/>
                </a:lnTo>
                <a:lnTo>
                  <a:pt x="139227" y="104632"/>
                </a:lnTo>
                <a:lnTo>
                  <a:pt x="140462" y="106553"/>
                </a:lnTo>
                <a:lnTo>
                  <a:pt x="141604" y="106553"/>
                </a:lnTo>
                <a:lnTo>
                  <a:pt x="147575" y="97300"/>
                </a:lnTo>
                <a:lnTo>
                  <a:pt x="154217" y="87249"/>
                </a:lnTo>
                <a:lnTo>
                  <a:pt x="161531" y="76401"/>
                </a:lnTo>
                <a:lnTo>
                  <a:pt x="169516" y="64754"/>
                </a:lnTo>
                <a:lnTo>
                  <a:pt x="214375" y="0"/>
                </a:lnTo>
                <a:lnTo>
                  <a:pt x="277241" y="0"/>
                </a:lnTo>
                <a:lnTo>
                  <a:pt x="173227" y="146939"/>
                </a:lnTo>
                <a:lnTo>
                  <a:pt x="281813" y="298704"/>
                </a:lnTo>
                <a:lnTo>
                  <a:pt x="219710" y="298704"/>
                </a:lnTo>
                <a:lnTo>
                  <a:pt x="172974" y="231902"/>
                </a:lnTo>
                <a:lnTo>
                  <a:pt x="165349" y="220983"/>
                </a:lnTo>
                <a:lnTo>
                  <a:pt x="157999" y="210307"/>
                </a:lnTo>
                <a:lnTo>
                  <a:pt x="150921" y="199883"/>
                </a:lnTo>
                <a:lnTo>
                  <a:pt x="144117" y="189720"/>
                </a:lnTo>
                <a:lnTo>
                  <a:pt x="141350" y="185547"/>
                </a:lnTo>
                <a:lnTo>
                  <a:pt x="140462" y="185547"/>
                </a:lnTo>
                <a:lnTo>
                  <a:pt x="133512" y="195852"/>
                </a:lnTo>
                <a:lnTo>
                  <a:pt x="126437" y="206265"/>
                </a:lnTo>
                <a:lnTo>
                  <a:pt x="119228" y="216777"/>
                </a:lnTo>
                <a:lnTo>
                  <a:pt x="111875" y="227380"/>
                </a:lnTo>
                <a:lnTo>
                  <a:pt x="108712" y="231902"/>
                </a:lnTo>
                <a:lnTo>
                  <a:pt x="62102" y="298704"/>
                </a:lnTo>
                <a:lnTo>
                  <a:pt x="0" y="298704"/>
                </a:lnTo>
                <a:lnTo>
                  <a:pt x="108458" y="146939"/>
                </a:lnTo>
                <a:lnTo>
                  <a:pt x="444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25997" y="1629155"/>
            <a:ext cx="281812" cy="298704"/>
          </a:xfrm>
          <a:custGeom>
            <a:avLst/>
            <a:gdLst/>
            <a:ahLst/>
            <a:cxnLst/>
            <a:rect l="l" t="t" r="r" b="b"/>
            <a:pathLst>
              <a:path w="281812" h="298704">
                <a:moveTo>
                  <a:pt x="4444" y="0"/>
                </a:moveTo>
                <a:lnTo>
                  <a:pt x="67437" y="0"/>
                </a:lnTo>
                <a:lnTo>
                  <a:pt x="110108" y="61341"/>
                </a:lnTo>
                <a:lnTo>
                  <a:pt x="119464" y="75099"/>
                </a:lnTo>
                <a:lnTo>
                  <a:pt x="127442" y="86888"/>
                </a:lnTo>
                <a:lnTo>
                  <a:pt x="134032" y="96725"/>
                </a:lnTo>
                <a:lnTo>
                  <a:pt x="139227" y="104632"/>
                </a:lnTo>
                <a:lnTo>
                  <a:pt x="140462" y="106553"/>
                </a:lnTo>
                <a:lnTo>
                  <a:pt x="141604" y="106553"/>
                </a:lnTo>
                <a:lnTo>
                  <a:pt x="147575" y="97300"/>
                </a:lnTo>
                <a:lnTo>
                  <a:pt x="154217" y="87249"/>
                </a:lnTo>
                <a:lnTo>
                  <a:pt x="161531" y="76401"/>
                </a:lnTo>
                <a:lnTo>
                  <a:pt x="169516" y="64754"/>
                </a:lnTo>
                <a:lnTo>
                  <a:pt x="214375" y="0"/>
                </a:lnTo>
                <a:lnTo>
                  <a:pt x="277241" y="0"/>
                </a:lnTo>
                <a:lnTo>
                  <a:pt x="173227" y="146939"/>
                </a:lnTo>
                <a:lnTo>
                  <a:pt x="281812" y="298704"/>
                </a:lnTo>
                <a:lnTo>
                  <a:pt x="219709" y="298704"/>
                </a:lnTo>
                <a:lnTo>
                  <a:pt x="172974" y="231902"/>
                </a:lnTo>
                <a:lnTo>
                  <a:pt x="165349" y="220983"/>
                </a:lnTo>
                <a:lnTo>
                  <a:pt x="157999" y="210307"/>
                </a:lnTo>
                <a:lnTo>
                  <a:pt x="150921" y="199883"/>
                </a:lnTo>
                <a:lnTo>
                  <a:pt x="144117" y="189720"/>
                </a:lnTo>
                <a:lnTo>
                  <a:pt x="141350" y="185547"/>
                </a:lnTo>
                <a:lnTo>
                  <a:pt x="140462" y="185547"/>
                </a:lnTo>
                <a:lnTo>
                  <a:pt x="133512" y="195852"/>
                </a:lnTo>
                <a:lnTo>
                  <a:pt x="126437" y="206265"/>
                </a:lnTo>
                <a:lnTo>
                  <a:pt x="119228" y="216777"/>
                </a:lnTo>
                <a:lnTo>
                  <a:pt x="111875" y="227380"/>
                </a:lnTo>
                <a:lnTo>
                  <a:pt x="108712" y="231902"/>
                </a:lnTo>
                <a:lnTo>
                  <a:pt x="62102" y="298704"/>
                </a:lnTo>
                <a:lnTo>
                  <a:pt x="0" y="298704"/>
                </a:lnTo>
                <a:lnTo>
                  <a:pt x="108457" y="146939"/>
                </a:lnTo>
                <a:lnTo>
                  <a:pt x="4444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344291" y="1629155"/>
            <a:ext cx="306324" cy="298704"/>
          </a:xfrm>
          <a:custGeom>
            <a:avLst/>
            <a:gdLst/>
            <a:ahLst/>
            <a:cxnLst/>
            <a:rect l="l" t="t" r="r" b="b"/>
            <a:pathLst>
              <a:path w="306324" h="298704">
                <a:moveTo>
                  <a:pt x="0" y="0"/>
                </a:moveTo>
                <a:lnTo>
                  <a:pt x="76326" y="0"/>
                </a:lnTo>
                <a:lnTo>
                  <a:pt x="127888" y="142240"/>
                </a:lnTo>
                <a:lnTo>
                  <a:pt x="131957" y="153606"/>
                </a:lnTo>
                <a:lnTo>
                  <a:pt x="135948" y="165244"/>
                </a:lnTo>
                <a:lnTo>
                  <a:pt x="139863" y="177155"/>
                </a:lnTo>
                <a:lnTo>
                  <a:pt x="143701" y="189344"/>
                </a:lnTo>
                <a:lnTo>
                  <a:pt x="147463" y="201813"/>
                </a:lnTo>
                <a:lnTo>
                  <a:pt x="151148" y="214565"/>
                </a:lnTo>
                <a:lnTo>
                  <a:pt x="152273" y="218567"/>
                </a:lnTo>
                <a:lnTo>
                  <a:pt x="153670" y="218567"/>
                </a:lnTo>
                <a:lnTo>
                  <a:pt x="156900" y="207169"/>
                </a:lnTo>
                <a:lnTo>
                  <a:pt x="160381" y="195502"/>
                </a:lnTo>
                <a:lnTo>
                  <a:pt x="164108" y="183568"/>
                </a:lnTo>
                <a:lnTo>
                  <a:pt x="168078" y="171372"/>
                </a:lnTo>
                <a:lnTo>
                  <a:pt x="172290" y="158916"/>
                </a:lnTo>
                <a:lnTo>
                  <a:pt x="176738" y="146203"/>
                </a:lnTo>
                <a:lnTo>
                  <a:pt x="229488" y="0"/>
                </a:lnTo>
                <a:lnTo>
                  <a:pt x="306324" y="0"/>
                </a:lnTo>
                <a:lnTo>
                  <a:pt x="306324" y="298704"/>
                </a:lnTo>
                <a:lnTo>
                  <a:pt x="251587" y="298704"/>
                </a:lnTo>
                <a:lnTo>
                  <a:pt x="251587" y="147320"/>
                </a:lnTo>
                <a:lnTo>
                  <a:pt x="251659" y="136124"/>
                </a:lnTo>
                <a:lnTo>
                  <a:pt x="251875" y="124336"/>
                </a:lnTo>
                <a:lnTo>
                  <a:pt x="252235" y="111957"/>
                </a:lnTo>
                <a:lnTo>
                  <a:pt x="252739" y="98991"/>
                </a:lnTo>
                <a:lnTo>
                  <a:pt x="253388" y="85441"/>
                </a:lnTo>
                <a:lnTo>
                  <a:pt x="254181" y="71311"/>
                </a:lnTo>
                <a:lnTo>
                  <a:pt x="254254" y="70104"/>
                </a:lnTo>
                <a:lnTo>
                  <a:pt x="252349" y="70104"/>
                </a:lnTo>
                <a:lnTo>
                  <a:pt x="248855" y="81470"/>
                </a:lnTo>
                <a:lnTo>
                  <a:pt x="244871" y="93933"/>
                </a:lnTo>
                <a:lnTo>
                  <a:pt x="239318" y="110787"/>
                </a:lnTo>
                <a:lnTo>
                  <a:pt x="235191" y="122783"/>
                </a:lnTo>
                <a:lnTo>
                  <a:pt x="170814" y="298704"/>
                </a:lnTo>
                <a:lnTo>
                  <a:pt x="135509" y="298704"/>
                </a:lnTo>
                <a:lnTo>
                  <a:pt x="73660" y="129921"/>
                </a:lnTo>
                <a:lnTo>
                  <a:pt x="69465" y="117992"/>
                </a:lnTo>
                <a:lnTo>
                  <a:pt x="65384" y="105951"/>
                </a:lnTo>
                <a:lnTo>
                  <a:pt x="62992" y="98679"/>
                </a:lnTo>
                <a:lnTo>
                  <a:pt x="58891" y="85807"/>
                </a:lnTo>
                <a:lnTo>
                  <a:pt x="55281" y="74034"/>
                </a:lnTo>
                <a:lnTo>
                  <a:pt x="54101" y="70104"/>
                </a:lnTo>
                <a:lnTo>
                  <a:pt x="52070" y="70104"/>
                </a:lnTo>
                <a:lnTo>
                  <a:pt x="52877" y="83583"/>
                </a:lnTo>
                <a:lnTo>
                  <a:pt x="53539" y="96752"/>
                </a:lnTo>
                <a:lnTo>
                  <a:pt x="54056" y="109609"/>
                </a:lnTo>
                <a:lnTo>
                  <a:pt x="54428" y="122156"/>
                </a:lnTo>
                <a:lnTo>
                  <a:pt x="54654" y="134392"/>
                </a:lnTo>
                <a:lnTo>
                  <a:pt x="54736" y="146317"/>
                </a:lnTo>
                <a:lnTo>
                  <a:pt x="54737" y="147066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273421" y="1623567"/>
            <a:ext cx="212598" cy="309880"/>
          </a:xfrm>
          <a:custGeom>
            <a:avLst/>
            <a:gdLst/>
            <a:ahLst/>
            <a:cxnLst/>
            <a:rect l="l" t="t" r="r" b="b"/>
            <a:pathLst>
              <a:path w="212598" h="309880">
                <a:moveTo>
                  <a:pt x="108330" y="0"/>
                </a:moveTo>
                <a:lnTo>
                  <a:pt x="120896" y="319"/>
                </a:lnTo>
                <a:lnTo>
                  <a:pt x="133515" y="1286"/>
                </a:lnTo>
                <a:lnTo>
                  <a:pt x="146186" y="2915"/>
                </a:lnTo>
                <a:lnTo>
                  <a:pt x="156337" y="4699"/>
                </a:lnTo>
                <a:lnTo>
                  <a:pt x="169876" y="7699"/>
                </a:lnTo>
                <a:lnTo>
                  <a:pt x="182298" y="11133"/>
                </a:lnTo>
                <a:lnTo>
                  <a:pt x="193603" y="15038"/>
                </a:lnTo>
                <a:lnTo>
                  <a:pt x="197865" y="16764"/>
                </a:lnTo>
                <a:lnTo>
                  <a:pt x="197865" y="63627"/>
                </a:lnTo>
                <a:lnTo>
                  <a:pt x="185320" y="59004"/>
                </a:lnTo>
                <a:lnTo>
                  <a:pt x="173059" y="55119"/>
                </a:lnTo>
                <a:lnTo>
                  <a:pt x="161081" y="51972"/>
                </a:lnTo>
                <a:lnTo>
                  <a:pt x="153288" y="50292"/>
                </a:lnTo>
                <a:lnTo>
                  <a:pt x="140077" y="48149"/>
                </a:lnTo>
                <a:lnTo>
                  <a:pt x="127398" y="46790"/>
                </a:lnTo>
                <a:lnTo>
                  <a:pt x="115251" y="46239"/>
                </a:lnTo>
                <a:lnTo>
                  <a:pt x="113283" y="46228"/>
                </a:lnTo>
                <a:lnTo>
                  <a:pt x="98330" y="47097"/>
                </a:lnTo>
                <a:lnTo>
                  <a:pt x="85572" y="49692"/>
                </a:lnTo>
                <a:lnTo>
                  <a:pt x="74989" y="53992"/>
                </a:lnTo>
                <a:lnTo>
                  <a:pt x="71627" y="56007"/>
                </a:lnTo>
                <a:lnTo>
                  <a:pt x="62507" y="65086"/>
                </a:lnTo>
                <a:lnTo>
                  <a:pt x="57774" y="77050"/>
                </a:lnTo>
                <a:lnTo>
                  <a:pt x="57023" y="85471"/>
                </a:lnTo>
                <a:lnTo>
                  <a:pt x="57023" y="93091"/>
                </a:lnTo>
                <a:lnTo>
                  <a:pt x="58546" y="99314"/>
                </a:lnTo>
                <a:lnTo>
                  <a:pt x="61721" y="104267"/>
                </a:lnTo>
                <a:lnTo>
                  <a:pt x="65024" y="109220"/>
                </a:lnTo>
                <a:lnTo>
                  <a:pt x="69341" y="113284"/>
                </a:lnTo>
                <a:lnTo>
                  <a:pt x="74802" y="116459"/>
                </a:lnTo>
                <a:lnTo>
                  <a:pt x="80390" y="119634"/>
                </a:lnTo>
                <a:lnTo>
                  <a:pt x="86613" y="122174"/>
                </a:lnTo>
                <a:lnTo>
                  <a:pt x="93852" y="124079"/>
                </a:lnTo>
                <a:lnTo>
                  <a:pt x="100964" y="126111"/>
                </a:lnTo>
                <a:lnTo>
                  <a:pt x="108584" y="127889"/>
                </a:lnTo>
                <a:lnTo>
                  <a:pt x="116586" y="129540"/>
                </a:lnTo>
                <a:lnTo>
                  <a:pt x="129280" y="132386"/>
                </a:lnTo>
                <a:lnTo>
                  <a:pt x="141566" y="135525"/>
                </a:lnTo>
                <a:lnTo>
                  <a:pt x="152907" y="138811"/>
                </a:lnTo>
                <a:lnTo>
                  <a:pt x="165254" y="143257"/>
                </a:lnTo>
                <a:lnTo>
                  <a:pt x="176560" y="148920"/>
                </a:lnTo>
                <a:lnTo>
                  <a:pt x="183514" y="153416"/>
                </a:lnTo>
                <a:lnTo>
                  <a:pt x="193219" y="161635"/>
                </a:lnTo>
                <a:lnTo>
                  <a:pt x="201133" y="171619"/>
                </a:lnTo>
                <a:lnTo>
                  <a:pt x="204724" y="177800"/>
                </a:lnTo>
                <a:lnTo>
                  <a:pt x="208973" y="188408"/>
                </a:lnTo>
                <a:lnTo>
                  <a:pt x="211604" y="200769"/>
                </a:lnTo>
                <a:lnTo>
                  <a:pt x="212590" y="214882"/>
                </a:lnTo>
                <a:lnTo>
                  <a:pt x="212598" y="216281"/>
                </a:lnTo>
                <a:lnTo>
                  <a:pt x="211796" y="230090"/>
                </a:lnTo>
                <a:lnTo>
                  <a:pt x="209418" y="242735"/>
                </a:lnTo>
                <a:lnTo>
                  <a:pt x="205504" y="254194"/>
                </a:lnTo>
                <a:lnTo>
                  <a:pt x="197017" y="269000"/>
                </a:lnTo>
                <a:lnTo>
                  <a:pt x="188712" y="278597"/>
                </a:lnTo>
                <a:lnTo>
                  <a:pt x="178821" y="286906"/>
                </a:lnTo>
                <a:lnTo>
                  <a:pt x="168092" y="293476"/>
                </a:lnTo>
                <a:lnTo>
                  <a:pt x="156653" y="298679"/>
                </a:lnTo>
                <a:lnTo>
                  <a:pt x="144011" y="302862"/>
                </a:lnTo>
                <a:lnTo>
                  <a:pt x="126623" y="306685"/>
                </a:lnTo>
                <a:lnTo>
                  <a:pt x="114274" y="308422"/>
                </a:lnTo>
                <a:lnTo>
                  <a:pt x="101394" y="309490"/>
                </a:lnTo>
                <a:lnTo>
                  <a:pt x="87995" y="309878"/>
                </a:lnTo>
                <a:lnTo>
                  <a:pt x="87121" y="309880"/>
                </a:lnTo>
                <a:lnTo>
                  <a:pt x="74326" y="309537"/>
                </a:lnTo>
                <a:lnTo>
                  <a:pt x="61661" y="308518"/>
                </a:lnTo>
                <a:lnTo>
                  <a:pt x="49100" y="306838"/>
                </a:lnTo>
                <a:lnTo>
                  <a:pt x="39242" y="305054"/>
                </a:lnTo>
                <a:lnTo>
                  <a:pt x="25530" y="301777"/>
                </a:lnTo>
                <a:lnTo>
                  <a:pt x="13317" y="297765"/>
                </a:lnTo>
                <a:lnTo>
                  <a:pt x="2604" y="292995"/>
                </a:lnTo>
                <a:lnTo>
                  <a:pt x="0" y="291592"/>
                </a:lnTo>
                <a:lnTo>
                  <a:pt x="0" y="245364"/>
                </a:lnTo>
                <a:lnTo>
                  <a:pt x="12302" y="250304"/>
                </a:lnTo>
                <a:lnTo>
                  <a:pt x="24452" y="254452"/>
                </a:lnTo>
                <a:lnTo>
                  <a:pt x="36415" y="257790"/>
                </a:lnTo>
                <a:lnTo>
                  <a:pt x="43179" y="259334"/>
                </a:lnTo>
                <a:lnTo>
                  <a:pt x="55536" y="261504"/>
                </a:lnTo>
                <a:lnTo>
                  <a:pt x="68133" y="262916"/>
                </a:lnTo>
                <a:lnTo>
                  <a:pt x="80951" y="263586"/>
                </a:lnTo>
                <a:lnTo>
                  <a:pt x="86487" y="263652"/>
                </a:lnTo>
                <a:lnTo>
                  <a:pt x="99236" y="263147"/>
                </a:lnTo>
                <a:lnTo>
                  <a:pt x="111887" y="261493"/>
                </a:lnTo>
                <a:lnTo>
                  <a:pt x="120268" y="260096"/>
                </a:lnTo>
                <a:lnTo>
                  <a:pt x="127762" y="257683"/>
                </a:lnTo>
                <a:lnTo>
                  <a:pt x="134365" y="254254"/>
                </a:lnTo>
                <a:lnTo>
                  <a:pt x="140969" y="250825"/>
                </a:lnTo>
                <a:lnTo>
                  <a:pt x="146303" y="246253"/>
                </a:lnTo>
                <a:lnTo>
                  <a:pt x="150240" y="240284"/>
                </a:lnTo>
                <a:lnTo>
                  <a:pt x="154304" y="234442"/>
                </a:lnTo>
                <a:lnTo>
                  <a:pt x="156337" y="227203"/>
                </a:lnTo>
                <a:lnTo>
                  <a:pt x="156337" y="218567"/>
                </a:lnTo>
                <a:lnTo>
                  <a:pt x="156337" y="210947"/>
                </a:lnTo>
                <a:lnTo>
                  <a:pt x="154431" y="204851"/>
                </a:lnTo>
                <a:lnTo>
                  <a:pt x="150749" y="200152"/>
                </a:lnTo>
                <a:lnTo>
                  <a:pt x="147065" y="195453"/>
                </a:lnTo>
                <a:lnTo>
                  <a:pt x="141986" y="191643"/>
                </a:lnTo>
                <a:lnTo>
                  <a:pt x="135508" y="188595"/>
                </a:lnTo>
                <a:lnTo>
                  <a:pt x="129158" y="185674"/>
                </a:lnTo>
                <a:lnTo>
                  <a:pt x="121919" y="183261"/>
                </a:lnTo>
                <a:lnTo>
                  <a:pt x="114045" y="181356"/>
                </a:lnTo>
                <a:lnTo>
                  <a:pt x="101920" y="178661"/>
                </a:lnTo>
                <a:lnTo>
                  <a:pt x="89239" y="175963"/>
                </a:lnTo>
                <a:lnTo>
                  <a:pt x="88900" y="175895"/>
                </a:lnTo>
                <a:lnTo>
                  <a:pt x="76295" y="172920"/>
                </a:lnTo>
                <a:lnTo>
                  <a:pt x="64077" y="169558"/>
                </a:lnTo>
                <a:lnTo>
                  <a:pt x="55625" y="166878"/>
                </a:lnTo>
                <a:lnTo>
                  <a:pt x="43475" y="162006"/>
                </a:lnTo>
                <a:lnTo>
                  <a:pt x="32516" y="155796"/>
                </a:lnTo>
                <a:lnTo>
                  <a:pt x="27686" y="152400"/>
                </a:lnTo>
                <a:lnTo>
                  <a:pt x="18520" y="143744"/>
                </a:lnTo>
                <a:lnTo>
                  <a:pt x="11026" y="133363"/>
                </a:lnTo>
                <a:lnTo>
                  <a:pt x="4429" y="117958"/>
                </a:lnTo>
                <a:lnTo>
                  <a:pt x="2053" y="105404"/>
                </a:lnTo>
                <a:lnTo>
                  <a:pt x="1396" y="93091"/>
                </a:lnTo>
                <a:lnTo>
                  <a:pt x="2161" y="79352"/>
                </a:lnTo>
                <a:lnTo>
                  <a:pt x="4439" y="66730"/>
                </a:lnTo>
                <a:lnTo>
                  <a:pt x="8210" y="55225"/>
                </a:lnTo>
                <a:lnTo>
                  <a:pt x="16040" y="40554"/>
                </a:lnTo>
                <a:lnTo>
                  <a:pt x="23883" y="30590"/>
                </a:lnTo>
                <a:lnTo>
                  <a:pt x="32130" y="22860"/>
                </a:lnTo>
                <a:lnTo>
                  <a:pt x="42271" y="15761"/>
                </a:lnTo>
                <a:lnTo>
                  <a:pt x="53583" y="9979"/>
                </a:lnTo>
                <a:lnTo>
                  <a:pt x="65404" y="5715"/>
                </a:lnTo>
                <a:lnTo>
                  <a:pt x="77001" y="2854"/>
                </a:lnTo>
                <a:lnTo>
                  <a:pt x="89430" y="976"/>
                </a:lnTo>
                <a:lnTo>
                  <a:pt x="102673" y="82"/>
                </a:lnTo>
                <a:lnTo>
                  <a:pt x="10833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98473" y="1623567"/>
            <a:ext cx="212597" cy="309880"/>
          </a:xfrm>
          <a:custGeom>
            <a:avLst/>
            <a:gdLst/>
            <a:ahLst/>
            <a:cxnLst/>
            <a:rect l="l" t="t" r="r" b="b"/>
            <a:pathLst>
              <a:path w="212597" h="309880">
                <a:moveTo>
                  <a:pt x="108331" y="0"/>
                </a:moveTo>
                <a:lnTo>
                  <a:pt x="120896" y="319"/>
                </a:lnTo>
                <a:lnTo>
                  <a:pt x="133515" y="1286"/>
                </a:lnTo>
                <a:lnTo>
                  <a:pt x="146186" y="2915"/>
                </a:lnTo>
                <a:lnTo>
                  <a:pt x="156337" y="4699"/>
                </a:lnTo>
                <a:lnTo>
                  <a:pt x="169876" y="7699"/>
                </a:lnTo>
                <a:lnTo>
                  <a:pt x="182298" y="11133"/>
                </a:lnTo>
                <a:lnTo>
                  <a:pt x="193603" y="15038"/>
                </a:lnTo>
                <a:lnTo>
                  <a:pt x="197865" y="16764"/>
                </a:lnTo>
                <a:lnTo>
                  <a:pt x="197865" y="63627"/>
                </a:lnTo>
                <a:lnTo>
                  <a:pt x="185320" y="59004"/>
                </a:lnTo>
                <a:lnTo>
                  <a:pt x="173059" y="55119"/>
                </a:lnTo>
                <a:lnTo>
                  <a:pt x="161081" y="51972"/>
                </a:lnTo>
                <a:lnTo>
                  <a:pt x="153289" y="50292"/>
                </a:lnTo>
                <a:lnTo>
                  <a:pt x="140077" y="48149"/>
                </a:lnTo>
                <a:lnTo>
                  <a:pt x="127398" y="46790"/>
                </a:lnTo>
                <a:lnTo>
                  <a:pt x="115251" y="46239"/>
                </a:lnTo>
                <a:lnTo>
                  <a:pt x="113284" y="46228"/>
                </a:lnTo>
                <a:lnTo>
                  <a:pt x="98330" y="47097"/>
                </a:lnTo>
                <a:lnTo>
                  <a:pt x="85572" y="49692"/>
                </a:lnTo>
                <a:lnTo>
                  <a:pt x="74989" y="53992"/>
                </a:lnTo>
                <a:lnTo>
                  <a:pt x="71628" y="56007"/>
                </a:lnTo>
                <a:lnTo>
                  <a:pt x="62507" y="65086"/>
                </a:lnTo>
                <a:lnTo>
                  <a:pt x="57774" y="77050"/>
                </a:lnTo>
                <a:lnTo>
                  <a:pt x="57023" y="85471"/>
                </a:lnTo>
                <a:lnTo>
                  <a:pt x="57023" y="93091"/>
                </a:lnTo>
                <a:lnTo>
                  <a:pt x="58546" y="99314"/>
                </a:lnTo>
                <a:lnTo>
                  <a:pt x="61721" y="104267"/>
                </a:lnTo>
                <a:lnTo>
                  <a:pt x="65024" y="109220"/>
                </a:lnTo>
                <a:lnTo>
                  <a:pt x="69342" y="113284"/>
                </a:lnTo>
                <a:lnTo>
                  <a:pt x="74803" y="116459"/>
                </a:lnTo>
                <a:lnTo>
                  <a:pt x="80390" y="119634"/>
                </a:lnTo>
                <a:lnTo>
                  <a:pt x="86614" y="122174"/>
                </a:lnTo>
                <a:lnTo>
                  <a:pt x="93853" y="124079"/>
                </a:lnTo>
                <a:lnTo>
                  <a:pt x="100965" y="126111"/>
                </a:lnTo>
                <a:lnTo>
                  <a:pt x="108585" y="127889"/>
                </a:lnTo>
                <a:lnTo>
                  <a:pt x="116586" y="129540"/>
                </a:lnTo>
                <a:lnTo>
                  <a:pt x="129280" y="132386"/>
                </a:lnTo>
                <a:lnTo>
                  <a:pt x="141566" y="135525"/>
                </a:lnTo>
                <a:lnTo>
                  <a:pt x="152908" y="138811"/>
                </a:lnTo>
                <a:lnTo>
                  <a:pt x="165254" y="143257"/>
                </a:lnTo>
                <a:lnTo>
                  <a:pt x="176560" y="148920"/>
                </a:lnTo>
                <a:lnTo>
                  <a:pt x="183515" y="153416"/>
                </a:lnTo>
                <a:lnTo>
                  <a:pt x="193219" y="161635"/>
                </a:lnTo>
                <a:lnTo>
                  <a:pt x="201133" y="171619"/>
                </a:lnTo>
                <a:lnTo>
                  <a:pt x="204724" y="177800"/>
                </a:lnTo>
                <a:lnTo>
                  <a:pt x="208973" y="188408"/>
                </a:lnTo>
                <a:lnTo>
                  <a:pt x="211604" y="200769"/>
                </a:lnTo>
                <a:lnTo>
                  <a:pt x="212590" y="214882"/>
                </a:lnTo>
                <a:lnTo>
                  <a:pt x="212597" y="216281"/>
                </a:lnTo>
                <a:lnTo>
                  <a:pt x="211796" y="230090"/>
                </a:lnTo>
                <a:lnTo>
                  <a:pt x="209418" y="242735"/>
                </a:lnTo>
                <a:lnTo>
                  <a:pt x="205504" y="254194"/>
                </a:lnTo>
                <a:lnTo>
                  <a:pt x="197017" y="269000"/>
                </a:lnTo>
                <a:lnTo>
                  <a:pt x="188712" y="278597"/>
                </a:lnTo>
                <a:lnTo>
                  <a:pt x="178821" y="286906"/>
                </a:lnTo>
                <a:lnTo>
                  <a:pt x="168092" y="293476"/>
                </a:lnTo>
                <a:lnTo>
                  <a:pt x="156653" y="298679"/>
                </a:lnTo>
                <a:lnTo>
                  <a:pt x="144011" y="302862"/>
                </a:lnTo>
                <a:lnTo>
                  <a:pt x="126623" y="306685"/>
                </a:lnTo>
                <a:lnTo>
                  <a:pt x="114274" y="308422"/>
                </a:lnTo>
                <a:lnTo>
                  <a:pt x="101394" y="309490"/>
                </a:lnTo>
                <a:lnTo>
                  <a:pt x="87995" y="309878"/>
                </a:lnTo>
                <a:lnTo>
                  <a:pt x="87122" y="309880"/>
                </a:lnTo>
                <a:lnTo>
                  <a:pt x="74326" y="309537"/>
                </a:lnTo>
                <a:lnTo>
                  <a:pt x="61661" y="308518"/>
                </a:lnTo>
                <a:lnTo>
                  <a:pt x="49100" y="306838"/>
                </a:lnTo>
                <a:lnTo>
                  <a:pt x="39243" y="305054"/>
                </a:lnTo>
                <a:lnTo>
                  <a:pt x="25530" y="301777"/>
                </a:lnTo>
                <a:lnTo>
                  <a:pt x="13317" y="297765"/>
                </a:lnTo>
                <a:lnTo>
                  <a:pt x="2604" y="292995"/>
                </a:lnTo>
                <a:lnTo>
                  <a:pt x="0" y="291592"/>
                </a:lnTo>
                <a:lnTo>
                  <a:pt x="0" y="245364"/>
                </a:lnTo>
                <a:lnTo>
                  <a:pt x="12302" y="250304"/>
                </a:lnTo>
                <a:lnTo>
                  <a:pt x="24452" y="254452"/>
                </a:lnTo>
                <a:lnTo>
                  <a:pt x="36415" y="257790"/>
                </a:lnTo>
                <a:lnTo>
                  <a:pt x="43180" y="259334"/>
                </a:lnTo>
                <a:lnTo>
                  <a:pt x="55536" y="261504"/>
                </a:lnTo>
                <a:lnTo>
                  <a:pt x="68133" y="262916"/>
                </a:lnTo>
                <a:lnTo>
                  <a:pt x="80951" y="263586"/>
                </a:lnTo>
                <a:lnTo>
                  <a:pt x="86487" y="263652"/>
                </a:lnTo>
                <a:lnTo>
                  <a:pt x="99236" y="263147"/>
                </a:lnTo>
                <a:lnTo>
                  <a:pt x="111887" y="261493"/>
                </a:lnTo>
                <a:lnTo>
                  <a:pt x="120268" y="260096"/>
                </a:lnTo>
                <a:lnTo>
                  <a:pt x="127762" y="257683"/>
                </a:lnTo>
                <a:lnTo>
                  <a:pt x="134365" y="254254"/>
                </a:lnTo>
                <a:lnTo>
                  <a:pt x="140970" y="250825"/>
                </a:lnTo>
                <a:lnTo>
                  <a:pt x="146303" y="246253"/>
                </a:lnTo>
                <a:lnTo>
                  <a:pt x="150240" y="240284"/>
                </a:lnTo>
                <a:lnTo>
                  <a:pt x="154304" y="234442"/>
                </a:lnTo>
                <a:lnTo>
                  <a:pt x="156337" y="227203"/>
                </a:lnTo>
                <a:lnTo>
                  <a:pt x="156337" y="218567"/>
                </a:lnTo>
                <a:lnTo>
                  <a:pt x="156337" y="210947"/>
                </a:lnTo>
                <a:lnTo>
                  <a:pt x="154432" y="204851"/>
                </a:lnTo>
                <a:lnTo>
                  <a:pt x="150749" y="200152"/>
                </a:lnTo>
                <a:lnTo>
                  <a:pt x="147065" y="195453"/>
                </a:lnTo>
                <a:lnTo>
                  <a:pt x="141985" y="191643"/>
                </a:lnTo>
                <a:lnTo>
                  <a:pt x="135509" y="188595"/>
                </a:lnTo>
                <a:lnTo>
                  <a:pt x="129159" y="185674"/>
                </a:lnTo>
                <a:lnTo>
                  <a:pt x="121920" y="183261"/>
                </a:lnTo>
                <a:lnTo>
                  <a:pt x="114046" y="181356"/>
                </a:lnTo>
                <a:lnTo>
                  <a:pt x="101920" y="178661"/>
                </a:lnTo>
                <a:lnTo>
                  <a:pt x="89239" y="175963"/>
                </a:lnTo>
                <a:lnTo>
                  <a:pt x="88900" y="175895"/>
                </a:lnTo>
                <a:lnTo>
                  <a:pt x="76295" y="172920"/>
                </a:lnTo>
                <a:lnTo>
                  <a:pt x="64077" y="169558"/>
                </a:lnTo>
                <a:lnTo>
                  <a:pt x="55626" y="166878"/>
                </a:lnTo>
                <a:lnTo>
                  <a:pt x="43475" y="162006"/>
                </a:lnTo>
                <a:lnTo>
                  <a:pt x="32516" y="155796"/>
                </a:lnTo>
                <a:lnTo>
                  <a:pt x="27686" y="152400"/>
                </a:lnTo>
                <a:lnTo>
                  <a:pt x="18520" y="143744"/>
                </a:lnTo>
                <a:lnTo>
                  <a:pt x="11026" y="133363"/>
                </a:lnTo>
                <a:lnTo>
                  <a:pt x="4429" y="117958"/>
                </a:lnTo>
                <a:lnTo>
                  <a:pt x="2053" y="105404"/>
                </a:lnTo>
                <a:lnTo>
                  <a:pt x="1396" y="93091"/>
                </a:lnTo>
                <a:lnTo>
                  <a:pt x="2161" y="79352"/>
                </a:lnTo>
                <a:lnTo>
                  <a:pt x="4439" y="66730"/>
                </a:lnTo>
                <a:lnTo>
                  <a:pt x="8210" y="55225"/>
                </a:lnTo>
                <a:lnTo>
                  <a:pt x="16040" y="40554"/>
                </a:lnTo>
                <a:lnTo>
                  <a:pt x="23883" y="30590"/>
                </a:lnTo>
                <a:lnTo>
                  <a:pt x="32131" y="22860"/>
                </a:lnTo>
                <a:lnTo>
                  <a:pt x="42271" y="15761"/>
                </a:lnTo>
                <a:lnTo>
                  <a:pt x="53583" y="9979"/>
                </a:lnTo>
                <a:lnTo>
                  <a:pt x="65405" y="5715"/>
                </a:lnTo>
                <a:lnTo>
                  <a:pt x="77001" y="2854"/>
                </a:lnTo>
                <a:lnTo>
                  <a:pt x="89430" y="976"/>
                </a:lnTo>
                <a:lnTo>
                  <a:pt x="102673" y="82"/>
                </a:lnTo>
                <a:lnTo>
                  <a:pt x="1083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907786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39867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78730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76191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227195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15639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741295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69098" y="1604645"/>
            <a:ext cx="52908" cy="323214"/>
          </a:xfrm>
          <a:custGeom>
            <a:avLst/>
            <a:gdLst/>
            <a:ahLst/>
            <a:cxnLst/>
            <a:rect l="l" t="t" r="r" b="b"/>
            <a:pathLst>
              <a:path w="52908" h="323214">
                <a:moveTo>
                  <a:pt x="0" y="0"/>
                </a:moveTo>
                <a:lnTo>
                  <a:pt x="52908" y="0"/>
                </a:lnTo>
                <a:lnTo>
                  <a:pt x="5290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5940" y="2286513"/>
            <a:ext cx="7564312" cy="4219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Demogra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ía es la</a:t>
            </a:r>
            <a:r>
              <a:rPr sz="450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cien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ia que est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dia las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característi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as,</a:t>
            </a:r>
            <a:r>
              <a:rPr sz="4500" spc="-2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estructura</a:t>
            </a:r>
            <a:r>
              <a:rPr sz="4500" spc="-2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-59" baseline="1820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d,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sexo,</a:t>
            </a:r>
            <a:endParaRPr sz="3000" dirty="0">
              <a:latin typeface="Corbel"/>
              <a:cs typeface="Corbel"/>
            </a:endParaRPr>
          </a:p>
          <a:p>
            <a:pPr marL="33274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escol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ridad, s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tu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socioeconómica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tras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4"/>
              </a:lnSpc>
              <a:spcBef>
                <a:spcPts val="0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condiciones), 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stribución y din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mica</a:t>
            </a:r>
            <a:r>
              <a:rPr sz="4500" spc="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hu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anas;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es 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r>
              <a:rPr sz="4500" spc="-134" baseline="182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los 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bios 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producen</a:t>
            </a:r>
            <a:r>
              <a:rPr sz="4500" spc="-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 el tiempo,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provocados por la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cundidad,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lidad,</a:t>
            </a:r>
            <a:r>
              <a:rPr sz="4500" spc="4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 mortalidad</a:t>
            </a:r>
            <a:r>
              <a:rPr sz="4500" spc="2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migración, 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otras v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riabl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3000" dirty="0">
              <a:latin typeface="Corbel"/>
              <a:cs typeface="Corbel"/>
            </a:endParaRPr>
          </a:p>
          <a:p>
            <a:pPr marL="1902714" marR="3028869">
              <a:lnSpc>
                <a:spcPts val="1440"/>
              </a:lnSpc>
              <a:spcBef>
                <a:spcPts val="1776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33638" y="4115694"/>
            <a:ext cx="4261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83930" y="6484405"/>
            <a:ext cx="14321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2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3426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5567616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67616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67616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105209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743388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43388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43388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095552" y="1604645"/>
            <a:ext cx="26454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943788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43788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43788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805616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05616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5616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254817" y="1056004"/>
            <a:ext cx="26479" cy="32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049333" y="1056004"/>
            <a:ext cx="26479" cy="32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21624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1624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1624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29487" y="1056004"/>
            <a:ext cx="27787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487" y="111328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9487" y="1162939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" y="1354836"/>
            <a:ext cx="3364991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92311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4743" y="1604645"/>
            <a:ext cx="205739" cy="328040"/>
          </a:xfrm>
          <a:custGeom>
            <a:avLst/>
            <a:gdLst/>
            <a:ahLst/>
            <a:cxnLst/>
            <a:rect l="l" t="t" r="r" b="b"/>
            <a:pathLst>
              <a:path w="205739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09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89" y="180847"/>
                </a:lnTo>
                <a:lnTo>
                  <a:pt x="65338" y="168020"/>
                </a:lnTo>
                <a:lnTo>
                  <a:pt x="72136" y="158495"/>
                </a:lnTo>
                <a:lnTo>
                  <a:pt x="77215" y="153162"/>
                </a:lnTo>
                <a:lnTo>
                  <a:pt x="82676" y="149351"/>
                </a:lnTo>
                <a:lnTo>
                  <a:pt x="88645" y="147065"/>
                </a:lnTo>
                <a:lnTo>
                  <a:pt x="94742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8" y="145414"/>
                </a:lnTo>
                <a:lnTo>
                  <a:pt x="130556" y="148716"/>
                </a:lnTo>
                <a:lnTo>
                  <a:pt x="138302" y="152145"/>
                </a:lnTo>
                <a:lnTo>
                  <a:pt x="145287" y="156337"/>
                </a:lnTo>
                <a:lnTo>
                  <a:pt x="151511" y="161416"/>
                </a:lnTo>
                <a:lnTo>
                  <a:pt x="151511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3" y="279272"/>
                </a:lnTo>
                <a:lnTo>
                  <a:pt x="128143" y="281431"/>
                </a:lnTo>
                <a:lnTo>
                  <a:pt x="123698" y="283209"/>
                </a:lnTo>
                <a:lnTo>
                  <a:pt x="118999" y="284606"/>
                </a:lnTo>
                <a:lnTo>
                  <a:pt x="114426" y="285876"/>
                </a:lnTo>
                <a:lnTo>
                  <a:pt x="109474" y="286638"/>
                </a:lnTo>
                <a:lnTo>
                  <a:pt x="104267" y="286638"/>
                </a:lnTo>
                <a:lnTo>
                  <a:pt x="100509" y="286496"/>
                </a:lnTo>
                <a:lnTo>
                  <a:pt x="105409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8" y="320420"/>
                </a:lnTo>
                <a:lnTo>
                  <a:pt x="134365" y="317880"/>
                </a:lnTo>
                <a:lnTo>
                  <a:pt x="139192" y="314705"/>
                </a:lnTo>
                <a:lnTo>
                  <a:pt x="143637" y="311150"/>
                </a:lnTo>
                <a:lnTo>
                  <a:pt x="147955" y="307593"/>
                </a:lnTo>
                <a:lnTo>
                  <a:pt x="151764" y="303910"/>
                </a:lnTo>
                <a:lnTo>
                  <a:pt x="154939" y="300227"/>
                </a:lnTo>
                <a:lnTo>
                  <a:pt x="155829" y="300227"/>
                </a:lnTo>
                <a:lnTo>
                  <a:pt x="157987" y="323214"/>
                </a:lnTo>
                <a:lnTo>
                  <a:pt x="205739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1" y="0"/>
                </a:lnTo>
                <a:lnTo>
                  <a:pt x="151764" y="113156"/>
                </a:lnTo>
                <a:lnTo>
                  <a:pt x="151892" y="117347"/>
                </a:lnTo>
                <a:lnTo>
                  <a:pt x="152019" y="120268"/>
                </a:lnTo>
                <a:lnTo>
                  <a:pt x="151511" y="120268"/>
                </a:lnTo>
                <a:lnTo>
                  <a:pt x="148081" y="117855"/>
                </a:lnTo>
                <a:lnTo>
                  <a:pt x="144399" y="115569"/>
                </a:lnTo>
                <a:lnTo>
                  <a:pt x="140334" y="113410"/>
                </a:lnTo>
                <a:lnTo>
                  <a:pt x="136398" y="111125"/>
                </a:lnTo>
                <a:lnTo>
                  <a:pt x="132080" y="109092"/>
                </a:lnTo>
                <a:lnTo>
                  <a:pt x="127381" y="107314"/>
                </a:lnTo>
                <a:lnTo>
                  <a:pt x="122808" y="105537"/>
                </a:lnTo>
                <a:lnTo>
                  <a:pt x="117856" y="104139"/>
                </a:lnTo>
                <a:lnTo>
                  <a:pt x="112649" y="103124"/>
                </a:lnTo>
                <a:lnTo>
                  <a:pt x="107442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6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8176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223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52958" y="0"/>
                </a:moveTo>
                <a:lnTo>
                  <a:pt x="0" y="0"/>
                </a:lnTo>
                <a:lnTo>
                  <a:pt x="8" y="133771"/>
                </a:lnTo>
                <a:lnTo>
                  <a:pt x="764" y="146956"/>
                </a:lnTo>
                <a:lnTo>
                  <a:pt x="2793" y="158876"/>
                </a:lnTo>
                <a:lnTo>
                  <a:pt x="4699" y="167005"/>
                </a:lnTo>
                <a:lnTo>
                  <a:pt x="7493" y="174371"/>
                </a:lnTo>
                <a:lnTo>
                  <a:pt x="11430" y="180975"/>
                </a:lnTo>
                <a:lnTo>
                  <a:pt x="22485" y="195477"/>
                </a:lnTo>
                <a:lnTo>
                  <a:pt x="32218" y="203794"/>
                </a:lnTo>
                <a:lnTo>
                  <a:pt x="43687" y="210820"/>
                </a:lnTo>
                <a:lnTo>
                  <a:pt x="58097" y="216608"/>
                </a:lnTo>
                <a:lnTo>
                  <a:pt x="70159" y="219531"/>
                </a:lnTo>
                <a:lnTo>
                  <a:pt x="83390" y="221284"/>
                </a:lnTo>
                <a:lnTo>
                  <a:pt x="97789" y="221869"/>
                </a:lnTo>
                <a:lnTo>
                  <a:pt x="104135" y="221748"/>
                </a:lnTo>
                <a:lnTo>
                  <a:pt x="117059" y="220685"/>
                </a:lnTo>
                <a:lnTo>
                  <a:pt x="128905" y="218567"/>
                </a:lnTo>
                <a:lnTo>
                  <a:pt x="142709" y="214447"/>
                </a:lnTo>
                <a:lnTo>
                  <a:pt x="153924" y="209423"/>
                </a:lnTo>
                <a:lnTo>
                  <a:pt x="161289" y="205486"/>
                </a:lnTo>
                <a:lnTo>
                  <a:pt x="167639" y="200787"/>
                </a:lnTo>
                <a:lnTo>
                  <a:pt x="173100" y="195199"/>
                </a:lnTo>
                <a:lnTo>
                  <a:pt x="178562" y="189611"/>
                </a:lnTo>
                <a:lnTo>
                  <a:pt x="183006" y="183387"/>
                </a:lnTo>
                <a:lnTo>
                  <a:pt x="186436" y="176530"/>
                </a:lnTo>
                <a:lnTo>
                  <a:pt x="189134" y="170515"/>
                </a:lnTo>
                <a:lnTo>
                  <a:pt x="192715" y="159020"/>
                </a:lnTo>
                <a:lnTo>
                  <a:pt x="194863" y="146220"/>
                </a:lnTo>
                <a:lnTo>
                  <a:pt x="195580" y="132080"/>
                </a:lnTo>
                <a:lnTo>
                  <a:pt x="195580" y="0"/>
                </a:lnTo>
                <a:lnTo>
                  <a:pt x="142620" y="0"/>
                </a:lnTo>
                <a:lnTo>
                  <a:pt x="142518" y="132860"/>
                </a:lnTo>
                <a:lnTo>
                  <a:pt x="140978" y="146380"/>
                </a:lnTo>
                <a:lnTo>
                  <a:pt x="137540" y="156845"/>
                </a:lnTo>
                <a:lnTo>
                  <a:pt x="134112" y="164211"/>
                </a:lnTo>
                <a:lnTo>
                  <a:pt x="129031" y="169672"/>
                </a:lnTo>
                <a:lnTo>
                  <a:pt x="122174" y="173228"/>
                </a:lnTo>
                <a:lnTo>
                  <a:pt x="115443" y="176784"/>
                </a:lnTo>
                <a:lnTo>
                  <a:pt x="107314" y="178562"/>
                </a:lnTo>
                <a:lnTo>
                  <a:pt x="88645" y="178562"/>
                </a:lnTo>
                <a:lnTo>
                  <a:pt x="80899" y="176911"/>
                </a:lnTo>
                <a:lnTo>
                  <a:pt x="74294" y="173736"/>
                </a:lnTo>
                <a:lnTo>
                  <a:pt x="67818" y="170561"/>
                </a:lnTo>
                <a:lnTo>
                  <a:pt x="62737" y="165735"/>
                </a:lnTo>
                <a:lnTo>
                  <a:pt x="59181" y="159131"/>
                </a:lnTo>
                <a:lnTo>
                  <a:pt x="57023" y="155321"/>
                </a:lnTo>
                <a:lnTo>
                  <a:pt x="55499" y="150622"/>
                </a:lnTo>
                <a:lnTo>
                  <a:pt x="54482" y="145415"/>
                </a:lnTo>
                <a:lnTo>
                  <a:pt x="53467" y="140081"/>
                </a:lnTo>
                <a:lnTo>
                  <a:pt x="52958" y="133858"/>
                </a:lnTo>
                <a:lnTo>
                  <a:pt x="52958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29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49529" y="35560"/>
                </a:moveTo>
                <a:lnTo>
                  <a:pt x="48640" y="35560"/>
                </a:ln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2898"/>
                </a:lnTo>
                <a:lnTo>
                  <a:pt x="58010" y="66913"/>
                </a:lnTo>
                <a:lnTo>
                  <a:pt x="67492" y="58348"/>
                </a:lnTo>
                <a:lnTo>
                  <a:pt x="77977" y="51689"/>
                </a:lnTo>
                <a:lnTo>
                  <a:pt x="82705" y="49482"/>
                </a:lnTo>
                <a:lnTo>
                  <a:pt x="94911" y="45708"/>
                </a:lnTo>
                <a:lnTo>
                  <a:pt x="107568" y="44450"/>
                </a:lnTo>
                <a:lnTo>
                  <a:pt x="115315" y="44450"/>
                </a:lnTo>
                <a:lnTo>
                  <a:pt x="121919" y="45974"/>
                </a:lnTo>
                <a:lnTo>
                  <a:pt x="127253" y="48895"/>
                </a:lnTo>
                <a:lnTo>
                  <a:pt x="132714" y="51943"/>
                </a:lnTo>
                <a:lnTo>
                  <a:pt x="136778" y="56896"/>
                </a:lnTo>
                <a:lnTo>
                  <a:pt x="139445" y="63627"/>
                </a:lnTo>
                <a:lnTo>
                  <a:pt x="140715" y="66802"/>
                </a:lnTo>
                <a:lnTo>
                  <a:pt x="141477" y="70485"/>
                </a:lnTo>
                <a:lnTo>
                  <a:pt x="141858" y="74676"/>
                </a:lnTo>
                <a:lnTo>
                  <a:pt x="142366" y="78740"/>
                </a:lnTo>
                <a:lnTo>
                  <a:pt x="142620" y="83820"/>
                </a:lnTo>
                <a:lnTo>
                  <a:pt x="142620" y="221742"/>
                </a:lnTo>
                <a:lnTo>
                  <a:pt x="195452" y="221742"/>
                </a:lnTo>
                <a:lnTo>
                  <a:pt x="195452" y="74168"/>
                </a:lnTo>
                <a:lnTo>
                  <a:pt x="195198" y="67945"/>
                </a:lnTo>
                <a:lnTo>
                  <a:pt x="194690" y="62484"/>
                </a:lnTo>
                <a:lnTo>
                  <a:pt x="194182" y="57023"/>
                </a:lnTo>
                <a:lnTo>
                  <a:pt x="193166" y="51943"/>
                </a:lnTo>
                <a:lnTo>
                  <a:pt x="191642" y="47371"/>
                </a:lnTo>
                <a:lnTo>
                  <a:pt x="188975" y="39116"/>
                </a:lnTo>
                <a:lnTo>
                  <a:pt x="185292" y="31877"/>
                </a:lnTo>
                <a:lnTo>
                  <a:pt x="180594" y="25908"/>
                </a:lnTo>
                <a:lnTo>
                  <a:pt x="176021" y="19812"/>
                </a:lnTo>
                <a:lnTo>
                  <a:pt x="170560" y="14859"/>
                </a:lnTo>
                <a:lnTo>
                  <a:pt x="164464" y="11176"/>
                </a:lnTo>
                <a:lnTo>
                  <a:pt x="158369" y="7366"/>
                </a:lnTo>
                <a:lnTo>
                  <a:pt x="151637" y="4572"/>
                </a:lnTo>
                <a:lnTo>
                  <a:pt x="144271" y="2794"/>
                </a:lnTo>
                <a:lnTo>
                  <a:pt x="136906" y="1016"/>
                </a:lnTo>
                <a:lnTo>
                  <a:pt x="129285" y="0"/>
                </a:lnTo>
                <a:lnTo>
                  <a:pt x="113029" y="0"/>
                </a:lnTo>
                <a:lnTo>
                  <a:pt x="105156" y="1016"/>
                </a:lnTo>
                <a:lnTo>
                  <a:pt x="97789" y="3048"/>
                </a:lnTo>
                <a:lnTo>
                  <a:pt x="90423" y="5080"/>
                </a:lnTo>
                <a:lnTo>
                  <a:pt x="83692" y="7747"/>
                </a:lnTo>
                <a:lnTo>
                  <a:pt x="77596" y="11049"/>
                </a:lnTo>
                <a:lnTo>
                  <a:pt x="71500" y="14224"/>
                </a:lnTo>
                <a:lnTo>
                  <a:pt x="66039" y="18034"/>
                </a:lnTo>
                <a:lnTo>
                  <a:pt x="61340" y="22352"/>
                </a:lnTo>
                <a:lnTo>
                  <a:pt x="56514" y="26670"/>
                </a:lnTo>
                <a:lnTo>
                  <a:pt x="52577" y="31115"/>
                </a:lnTo>
                <a:lnTo>
                  <a:pt x="49529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2179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57124" y="12842"/>
                </a:moveTo>
                <a:lnTo>
                  <a:pt x="46188" y="19329"/>
                </a:lnTo>
                <a:lnTo>
                  <a:pt x="36068" y="27178"/>
                </a:lnTo>
                <a:lnTo>
                  <a:pt x="23339" y="40795"/>
                </a:lnTo>
                <a:lnTo>
                  <a:pt x="16180" y="51483"/>
                </a:lnTo>
                <a:lnTo>
                  <a:pt x="10033" y="63500"/>
                </a:lnTo>
                <a:lnTo>
                  <a:pt x="4880" y="77754"/>
                </a:lnTo>
                <a:lnTo>
                  <a:pt x="2162" y="89900"/>
                </a:lnTo>
                <a:lnTo>
                  <a:pt x="539" y="103017"/>
                </a:lnTo>
                <a:lnTo>
                  <a:pt x="0" y="117094"/>
                </a:lnTo>
                <a:lnTo>
                  <a:pt x="449" y="129562"/>
                </a:lnTo>
                <a:lnTo>
                  <a:pt x="2018" y="142564"/>
                </a:lnTo>
                <a:lnTo>
                  <a:pt x="4738" y="154664"/>
                </a:lnTo>
                <a:lnTo>
                  <a:pt x="8636" y="165862"/>
                </a:lnTo>
                <a:lnTo>
                  <a:pt x="16530" y="181130"/>
                </a:lnTo>
                <a:lnTo>
                  <a:pt x="23950" y="191384"/>
                </a:lnTo>
                <a:lnTo>
                  <a:pt x="32512" y="200279"/>
                </a:lnTo>
                <a:lnTo>
                  <a:pt x="44810" y="209660"/>
                </a:lnTo>
                <a:lnTo>
                  <a:pt x="55939" y="215800"/>
                </a:lnTo>
                <a:lnTo>
                  <a:pt x="68072" y="220599"/>
                </a:lnTo>
                <a:lnTo>
                  <a:pt x="85862" y="225089"/>
                </a:lnTo>
                <a:lnTo>
                  <a:pt x="98550" y="226766"/>
                </a:lnTo>
                <a:lnTo>
                  <a:pt x="111759" y="227330"/>
                </a:lnTo>
                <a:lnTo>
                  <a:pt x="117344" y="227237"/>
                </a:lnTo>
                <a:lnTo>
                  <a:pt x="130142" y="226279"/>
                </a:lnTo>
                <a:lnTo>
                  <a:pt x="142367" y="224282"/>
                </a:lnTo>
                <a:lnTo>
                  <a:pt x="155841" y="220925"/>
                </a:lnTo>
                <a:lnTo>
                  <a:pt x="166878" y="217043"/>
                </a:lnTo>
                <a:lnTo>
                  <a:pt x="166878" y="173990"/>
                </a:lnTo>
                <a:lnTo>
                  <a:pt x="159893" y="176784"/>
                </a:lnTo>
                <a:lnTo>
                  <a:pt x="152527" y="179197"/>
                </a:lnTo>
                <a:lnTo>
                  <a:pt x="144653" y="181102"/>
                </a:lnTo>
                <a:lnTo>
                  <a:pt x="143600" y="181349"/>
                </a:lnTo>
                <a:lnTo>
                  <a:pt x="131524" y="183340"/>
                </a:lnTo>
                <a:lnTo>
                  <a:pt x="118237" y="184023"/>
                </a:lnTo>
                <a:lnTo>
                  <a:pt x="114551" y="183951"/>
                </a:lnTo>
                <a:lnTo>
                  <a:pt x="101477" y="182341"/>
                </a:lnTo>
                <a:lnTo>
                  <a:pt x="90043" y="178562"/>
                </a:lnTo>
                <a:lnTo>
                  <a:pt x="82042" y="174879"/>
                </a:lnTo>
                <a:lnTo>
                  <a:pt x="75565" y="170053"/>
                </a:lnTo>
                <a:lnTo>
                  <a:pt x="70358" y="164084"/>
                </a:lnTo>
                <a:lnTo>
                  <a:pt x="65278" y="158242"/>
                </a:lnTo>
                <a:lnTo>
                  <a:pt x="61340" y="151003"/>
                </a:lnTo>
                <a:lnTo>
                  <a:pt x="58674" y="142621"/>
                </a:lnTo>
                <a:lnTo>
                  <a:pt x="55508" y="128680"/>
                </a:lnTo>
                <a:lnTo>
                  <a:pt x="54609" y="115697"/>
                </a:lnTo>
                <a:lnTo>
                  <a:pt x="54955" y="106074"/>
                </a:lnTo>
                <a:lnTo>
                  <a:pt x="56708" y="93297"/>
                </a:lnTo>
                <a:lnTo>
                  <a:pt x="59943" y="82042"/>
                </a:lnTo>
                <a:lnTo>
                  <a:pt x="66315" y="69052"/>
                </a:lnTo>
                <a:lnTo>
                  <a:pt x="74040" y="59690"/>
                </a:lnTo>
                <a:lnTo>
                  <a:pt x="80009" y="53975"/>
                </a:lnTo>
                <a:lnTo>
                  <a:pt x="86868" y="49911"/>
                </a:lnTo>
                <a:lnTo>
                  <a:pt x="94615" y="47244"/>
                </a:lnTo>
                <a:lnTo>
                  <a:pt x="102362" y="44704"/>
                </a:lnTo>
                <a:lnTo>
                  <a:pt x="110490" y="43434"/>
                </a:lnTo>
                <a:lnTo>
                  <a:pt x="127381" y="43434"/>
                </a:lnTo>
                <a:lnTo>
                  <a:pt x="135382" y="44196"/>
                </a:lnTo>
                <a:lnTo>
                  <a:pt x="142748" y="45974"/>
                </a:lnTo>
                <a:lnTo>
                  <a:pt x="150114" y="47625"/>
                </a:lnTo>
                <a:lnTo>
                  <a:pt x="157099" y="49911"/>
                </a:lnTo>
                <a:lnTo>
                  <a:pt x="163576" y="52705"/>
                </a:lnTo>
                <a:lnTo>
                  <a:pt x="163576" y="9652"/>
                </a:lnTo>
                <a:lnTo>
                  <a:pt x="156337" y="6731"/>
                </a:lnTo>
                <a:lnTo>
                  <a:pt x="148209" y="4318"/>
                </a:lnTo>
                <a:lnTo>
                  <a:pt x="139192" y="2667"/>
                </a:lnTo>
                <a:lnTo>
                  <a:pt x="136757" y="2204"/>
                </a:lnTo>
                <a:lnTo>
                  <a:pt x="124304" y="551"/>
                </a:lnTo>
                <a:lnTo>
                  <a:pt x="111379" y="0"/>
                </a:lnTo>
                <a:lnTo>
                  <a:pt x="109605" y="14"/>
                </a:lnTo>
                <a:lnTo>
                  <a:pt x="97155" y="895"/>
                </a:lnTo>
                <a:lnTo>
                  <a:pt x="84606" y="3108"/>
                </a:lnTo>
                <a:lnTo>
                  <a:pt x="72009" y="6604"/>
                </a:lnTo>
                <a:lnTo>
                  <a:pt x="68833" y="7717"/>
                </a:lnTo>
                <a:lnTo>
                  <a:pt x="57124" y="1284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8907" y="1713916"/>
            <a:ext cx="11401" cy="80212"/>
          </a:xfrm>
          <a:custGeom>
            <a:avLst/>
            <a:gdLst/>
            <a:ahLst/>
            <a:cxnLst/>
            <a:rect l="l" t="t" r="r" b="b"/>
            <a:pathLst>
              <a:path w="11401" h="80212">
                <a:moveTo>
                  <a:pt x="11401" y="0"/>
                </a:moveTo>
                <a:lnTo>
                  <a:pt x="0" y="5579"/>
                </a:lnTo>
                <a:lnTo>
                  <a:pt x="5014" y="80212"/>
                </a:lnTo>
                <a:lnTo>
                  <a:pt x="5751" y="73862"/>
                </a:lnTo>
                <a:lnTo>
                  <a:pt x="7236" y="67766"/>
                </a:lnTo>
                <a:lnTo>
                  <a:pt x="11401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7432" y="1706117"/>
            <a:ext cx="196392" cy="227330"/>
          </a:xfrm>
          <a:custGeom>
            <a:avLst/>
            <a:gdLst/>
            <a:ahLst/>
            <a:cxnLst/>
            <a:rect l="l" t="t" r="r" b="b"/>
            <a:pathLst>
              <a:path w="196392" h="227330">
                <a:moveTo>
                  <a:pt x="196265" y="117729"/>
                </a:moveTo>
                <a:lnTo>
                  <a:pt x="196392" y="110362"/>
                </a:lnTo>
                <a:lnTo>
                  <a:pt x="195982" y="96778"/>
                </a:lnTo>
                <a:lnTo>
                  <a:pt x="194690" y="83701"/>
                </a:lnTo>
                <a:lnTo>
                  <a:pt x="192502" y="71593"/>
                </a:lnTo>
                <a:lnTo>
                  <a:pt x="189407" y="60452"/>
                </a:lnTo>
                <a:lnTo>
                  <a:pt x="183608" y="46210"/>
                </a:lnTo>
                <a:lnTo>
                  <a:pt x="177263" y="35295"/>
                </a:lnTo>
                <a:lnTo>
                  <a:pt x="169722" y="25908"/>
                </a:lnTo>
                <a:lnTo>
                  <a:pt x="162093" y="18820"/>
                </a:lnTo>
                <a:lnTo>
                  <a:pt x="151596" y="11699"/>
                </a:lnTo>
                <a:lnTo>
                  <a:pt x="139877" y="6350"/>
                </a:lnTo>
                <a:lnTo>
                  <a:pt x="127801" y="2800"/>
                </a:lnTo>
                <a:lnTo>
                  <a:pt x="115278" y="704"/>
                </a:lnTo>
                <a:lnTo>
                  <a:pt x="102031" y="0"/>
                </a:lnTo>
                <a:lnTo>
                  <a:pt x="101343" y="2"/>
                </a:lnTo>
                <a:lnTo>
                  <a:pt x="88628" y="896"/>
                </a:lnTo>
                <a:lnTo>
                  <a:pt x="76164" y="3369"/>
                </a:lnTo>
                <a:lnTo>
                  <a:pt x="63957" y="7366"/>
                </a:lnTo>
                <a:lnTo>
                  <a:pt x="58712" y="75565"/>
                </a:lnTo>
                <a:lnTo>
                  <a:pt x="60947" y="69977"/>
                </a:lnTo>
                <a:lnTo>
                  <a:pt x="63182" y="64262"/>
                </a:lnTo>
                <a:lnTo>
                  <a:pt x="66192" y="59309"/>
                </a:lnTo>
                <a:lnTo>
                  <a:pt x="69989" y="55118"/>
                </a:lnTo>
                <a:lnTo>
                  <a:pt x="73837" y="50800"/>
                </a:lnTo>
                <a:lnTo>
                  <a:pt x="78282" y="47498"/>
                </a:lnTo>
                <a:lnTo>
                  <a:pt x="83489" y="45085"/>
                </a:lnTo>
                <a:lnTo>
                  <a:pt x="88696" y="42545"/>
                </a:lnTo>
                <a:lnTo>
                  <a:pt x="94665" y="41402"/>
                </a:lnTo>
                <a:lnTo>
                  <a:pt x="108000" y="41402"/>
                </a:lnTo>
                <a:lnTo>
                  <a:pt x="113842" y="42545"/>
                </a:lnTo>
                <a:lnTo>
                  <a:pt x="118922" y="45085"/>
                </a:lnTo>
                <a:lnTo>
                  <a:pt x="123875" y="47498"/>
                </a:lnTo>
                <a:lnTo>
                  <a:pt x="128066" y="50800"/>
                </a:lnTo>
                <a:lnTo>
                  <a:pt x="131368" y="55118"/>
                </a:lnTo>
                <a:lnTo>
                  <a:pt x="134670" y="59309"/>
                </a:lnTo>
                <a:lnTo>
                  <a:pt x="137210" y="64262"/>
                </a:lnTo>
                <a:lnTo>
                  <a:pt x="138988" y="69977"/>
                </a:lnTo>
                <a:lnTo>
                  <a:pt x="140639" y="75565"/>
                </a:lnTo>
                <a:lnTo>
                  <a:pt x="141528" y="81661"/>
                </a:lnTo>
                <a:lnTo>
                  <a:pt x="141528" y="88011"/>
                </a:lnTo>
                <a:lnTo>
                  <a:pt x="56489" y="88011"/>
                </a:lnTo>
                <a:lnTo>
                  <a:pt x="51475" y="13378"/>
                </a:lnTo>
                <a:lnTo>
                  <a:pt x="40932" y="20473"/>
                </a:lnTo>
                <a:lnTo>
                  <a:pt x="31254" y="29083"/>
                </a:lnTo>
                <a:lnTo>
                  <a:pt x="20505" y="42252"/>
                </a:lnTo>
                <a:lnTo>
                  <a:pt x="13992" y="53293"/>
                </a:lnTo>
                <a:lnTo>
                  <a:pt x="8483" y="65659"/>
                </a:lnTo>
                <a:lnTo>
                  <a:pt x="4511" y="78185"/>
                </a:lnTo>
                <a:lnTo>
                  <a:pt x="2005" y="90350"/>
                </a:lnTo>
                <a:lnTo>
                  <a:pt x="501" y="103369"/>
                </a:lnTo>
                <a:lnTo>
                  <a:pt x="0" y="117221"/>
                </a:lnTo>
                <a:lnTo>
                  <a:pt x="2" y="118286"/>
                </a:lnTo>
                <a:lnTo>
                  <a:pt x="628" y="132366"/>
                </a:lnTo>
                <a:lnTo>
                  <a:pt x="2345" y="145377"/>
                </a:lnTo>
                <a:lnTo>
                  <a:pt x="5150" y="157308"/>
                </a:lnTo>
                <a:lnTo>
                  <a:pt x="9042" y="168148"/>
                </a:lnTo>
                <a:lnTo>
                  <a:pt x="17187" y="183519"/>
                </a:lnTo>
                <a:lnTo>
                  <a:pt x="24756" y="193635"/>
                </a:lnTo>
                <a:lnTo>
                  <a:pt x="33489" y="202311"/>
                </a:lnTo>
                <a:lnTo>
                  <a:pt x="45856" y="211195"/>
                </a:lnTo>
                <a:lnTo>
                  <a:pt x="57192" y="216980"/>
                </a:lnTo>
                <a:lnTo>
                  <a:pt x="69545" y="221361"/>
                </a:lnTo>
                <a:lnTo>
                  <a:pt x="87478" y="225329"/>
                </a:lnTo>
                <a:lnTo>
                  <a:pt x="100138" y="226826"/>
                </a:lnTo>
                <a:lnTo>
                  <a:pt x="113207" y="227330"/>
                </a:lnTo>
                <a:lnTo>
                  <a:pt x="119380" y="227252"/>
                </a:lnTo>
                <a:lnTo>
                  <a:pt x="132225" y="226584"/>
                </a:lnTo>
                <a:lnTo>
                  <a:pt x="144827" y="225250"/>
                </a:lnTo>
                <a:lnTo>
                  <a:pt x="157149" y="223266"/>
                </a:lnTo>
                <a:lnTo>
                  <a:pt x="165961" y="221481"/>
                </a:lnTo>
                <a:lnTo>
                  <a:pt x="178958" y="218240"/>
                </a:lnTo>
                <a:lnTo>
                  <a:pt x="188645" y="214884"/>
                </a:lnTo>
                <a:lnTo>
                  <a:pt x="188645" y="172593"/>
                </a:lnTo>
                <a:lnTo>
                  <a:pt x="179207" y="175626"/>
                </a:lnTo>
                <a:lnTo>
                  <a:pt x="166922" y="178954"/>
                </a:lnTo>
                <a:lnTo>
                  <a:pt x="154736" y="181610"/>
                </a:lnTo>
                <a:lnTo>
                  <a:pt x="147662" y="182770"/>
                </a:lnTo>
                <a:lnTo>
                  <a:pt x="134934" y="184186"/>
                </a:lnTo>
                <a:lnTo>
                  <a:pt x="122605" y="184658"/>
                </a:lnTo>
                <a:lnTo>
                  <a:pt x="121603" y="184654"/>
                </a:lnTo>
                <a:lnTo>
                  <a:pt x="108534" y="183840"/>
                </a:lnTo>
                <a:lnTo>
                  <a:pt x="96443" y="181610"/>
                </a:lnTo>
                <a:lnTo>
                  <a:pt x="88442" y="179705"/>
                </a:lnTo>
                <a:lnTo>
                  <a:pt x="81330" y="176403"/>
                </a:lnTo>
                <a:lnTo>
                  <a:pt x="75361" y="172085"/>
                </a:lnTo>
                <a:lnTo>
                  <a:pt x="69316" y="167640"/>
                </a:lnTo>
                <a:lnTo>
                  <a:pt x="64439" y="161925"/>
                </a:lnTo>
                <a:lnTo>
                  <a:pt x="60731" y="154940"/>
                </a:lnTo>
                <a:lnTo>
                  <a:pt x="56125" y="142667"/>
                </a:lnTo>
                <a:lnTo>
                  <a:pt x="54025" y="129286"/>
                </a:lnTo>
                <a:lnTo>
                  <a:pt x="195757" y="129286"/>
                </a:lnTo>
                <a:lnTo>
                  <a:pt x="196138" y="124079"/>
                </a:lnTo>
                <a:lnTo>
                  <a:pt x="196265" y="11772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54698" y="252984"/>
                </a:moveTo>
                <a:lnTo>
                  <a:pt x="54698" y="0"/>
                </a:lnTo>
                <a:lnTo>
                  <a:pt x="0" y="0"/>
                </a:lnTo>
                <a:lnTo>
                  <a:pt x="0" y="298704"/>
                </a:lnTo>
                <a:lnTo>
                  <a:pt x="194449" y="298704"/>
                </a:lnTo>
                <a:lnTo>
                  <a:pt x="194449" y="252984"/>
                </a:lnTo>
                <a:lnTo>
                  <a:pt x="54698" y="25298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8176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2459" y="1599057"/>
            <a:ext cx="162293" cy="328802"/>
          </a:xfrm>
          <a:custGeom>
            <a:avLst/>
            <a:gdLst/>
            <a:ahLst/>
            <a:cxnLst/>
            <a:rect l="l" t="t" r="r" b="b"/>
            <a:pathLst>
              <a:path w="162293" h="328802">
                <a:moveTo>
                  <a:pt x="89522" y="76707"/>
                </a:moveTo>
                <a:lnTo>
                  <a:pt x="90335" y="70357"/>
                </a:lnTo>
                <a:lnTo>
                  <a:pt x="91973" y="65150"/>
                </a:lnTo>
                <a:lnTo>
                  <a:pt x="93611" y="59943"/>
                </a:lnTo>
                <a:lnTo>
                  <a:pt x="96024" y="55752"/>
                </a:lnTo>
                <a:lnTo>
                  <a:pt x="99225" y="52450"/>
                </a:lnTo>
                <a:lnTo>
                  <a:pt x="102425" y="49148"/>
                </a:lnTo>
                <a:lnTo>
                  <a:pt x="106337" y="46862"/>
                </a:lnTo>
                <a:lnTo>
                  <a:pt x="110947" y="45338"/>
                </a:lnTo>
                <a:lnTo>
                  <a:pt x="115557" y="43941"/>
                </a:lnTo>
                <a:lnTo>
                  <a:pt x="120840" y="43306"/>
                </a:lnTo>
                <a:lnTo>
                  <a:pt x="132308" y="43306"/>
                </a:lnTo>
                <a:lnTo>
                  <a:pt x="138150" y="43814"/>
                </a:lnTo>
                <a:lnTo>
                  <a:pt x="144322" y="44703"/>
                </a:lnTo>
                <a:lnTo>
                  <a:pt x="150494" y="45719"/>
                </a:lnTo>
                <a:lnTo>
                  <a:pt x="156489" y="46862"/>
                </a:lnTo>
                <a:lnTo>
                  <a:pt x="162293" y="48387"/>
                </a:lnTo>
                <a:lnTo>
                  <a:pt x="162293" y="6476"/>
                </a:lnTo>
                <a:lnTo>
                  <a:pt x="156933" y="4698"/>
                </a:lnTo>
                <a:lnTo>
                  <a:pt x="150571" y="3175"/>
                </a:lnTo>
                <a:lnTo>
                  <a:pt x="143205" y="1904"/>
                </a:lnTo>
                <a:lnTo>
                  <a:pt x="135839" y="634"/>
                </a:lnTo>
                <a:lnTo>
                  <a:pt x="128435" y="0"/>
                </a:lnTo>
                <a:lnTo>
                  <a:pt x="120992" y="0"/>
                </a:lnTo>
                <a:lnTo>
                  <a:pt x="112129" y="308"/>
                </a:lnTo>
                <a:lnTo>
                  <a:pt x="99441" y="1933"/>
                </a:lnTo>
                <a:lnTo>
                  <a:pt x="87503" y="4952"/>
                </a:lnTo>
                <a:lnTo>
                  <a:pt x="82067" y="6987"/>
                </a:lnTo>
                <a:lnTo>
                  <a:pt x="70721" y="12885"/>
                </a:lnTo>
                <a:lnTo>
                  <a:pt x="60718" y="20573"/>
                </a:lnTo>
                <a:lnTo>
                  <a:pt x="56057" y="25421"/>
                </a:lnTo>
                <a:lnTo>
                  <a:pt x="48743" y="35642"/>
                </a:lnTo>
                <a:lnTo>
                  <a:pt x="42976" y="47625"/>
                </a:lnTo>
                <a:lnTo>
                  <a:pt x="39211" y="60301"/>
                </a:lnTo>
                <a:lnTo>
                  <a:pt x="37263" y="72923"/>
                </a:lnTo>
                <a:lnTo>
                  <a:pt x="36614" y="86867"/>
                </a:lnTo>
                <a:lnTo>
                  <a:pt x="36614" y="112521"/>
                </a:lnTo>
                <a:lnTo>
                  <a:pt x="0" y="112521"/>
                </a:lnTo>
                <a:lnTo>
                  <a:pt x="0" y="155955"/>
                </a:lnTo>
                <a:lnTo>
                  <a:pt x="36614" y="155955"/>
                </a:lnTo>
                <a:lnTo>
                  <a:pt x="36614" y="328802"/>
                </a:lnTo>
                <a:lnTo>
                  <a:pt x="89522" y="328802"/>
                </a:lnTo>
                <a:lnTo>
                  <a:pt x="89522" y="155955"/>
                </a:lnTo>
                <a:lnTo>
                  <a:pt x="149567" y="155955"/>
                </a:lnTo>
                <a:lnTo>
                  <a:pt x="149567" y="112521"/>
                </a:lnTo>
                <a:lnTo>
                  <a:pt x="89522" y="112521"/>
                </a:lnTo>
                <a:lnTo>
                  <a:pt x="89522" y="76707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90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186055" y="75946"/>
                </a:moveTo>
                <a:lnTo>
                  <a:pt x="183986" y="57695"/>
                </a:lnTo>
                <a:lnTo>
                  <a:pt x="180086" y="45847"/>
                </a:lnTo>
                <a:lnTo>
                  <a:pt x="171261" y="31092"/>
                </a:lnTo>
                <a:lnTo>
                  <a:pt x="162179" y="21844"/>
                </a:lnTo>
                <a:lnTo>
                  <a:pt x="156028" y="17148"/>
                </a:lnTo>
                <a:lnTo>
                  <a:pt x="145143" y="10898"/>
                </a:lnTo>
                <a:lnTo>
                  <a:pt x="132587" y="5842"/>
                </a:lnTo>
                <a:lnTo>
                  <a:pt x="117748" y="2192"/>
                </a:lnTo>
                <a:lnTo>
                  <a:pt x="105005" y="555"/>
                </a:lnTo>
                <a:lnTo>
                  <a:pt x="91186" y="0"/>
                </a:lnTo>
                <a:lnTo>
                  <a:pt x="90565" y="12"/>
                </a:lnTo>
                <a:lnTo>
                  <a:pt x="77534" y="631"/>
                </a:lnTo>
                <a:lnTo>
                  <a:pt x="64914" y="1964"/>
                </a:lnTo>
                <a:lnTo>
                  <a:pt x="52705" y="4064"/>
                </a:lnTo>
                <a:lnTo>
                  <a:pt x="41945" y="6644"/>
                </a:lnTo>
                <a:lnTo>
                  <a:pt x="29788" y="10424"/>
                </a:lnTo>
                <a:lnTo>
                  <a:pt x="18161" y="14986"/>
                </a:lnTo>
                <a:lnTo>
                  <a:pt x="18161" y="56261"/>
                </a:lnTo>
                <a:lnTo>
                  <a:pt x="29226" y="52314"/>
                </a:lnTo>
                <a:lnTo>
                  <a:pt x="41431" y="48536"/>
                </a:lnTo>
                <a:lnTo>
                  <a:pt x="52958" y="45593"/>
                </a:lnTo>
                <a:lnTo>
                  <a:pt x="59831" y="44215"/>
                </a:lnTo>
                <a:lnTo>
                  <a:pt x="72473" y="42573"/>
                </a:lnTo>
                <a:lnTo>
                  <a:pt x="85089" y="42037"/>
                </a:lnTo>
                <a:lnTo>
                  <a:pt x="93852" y="42037"/>
                </a:lnTo>
                <a:lnTo>
                  <a:pt x="101345" y="43053"/>
                </a:lnTo>
                <a:lnTo>
                  <a:pt x="107442" y="45212"/>
                </a:lnTo>
                <a:lnTo>
                  <a:pt x="113537" y="47371"/>
                </a:lnTo>
                <a:lnTo>
                  <a:pt x="118491" y="50292"/>
                </a:lnTo>
                <a:lnTo>
                  <a:pt x="122300" y="53975"/>
                </a:lnTo>
                <a:lnTo>
                  <a:pt x="126111" y="57658"/>
                </a:lnTo>
                <a:lnTo>
                  <a:pt x="128777" y="61849"/>
                </a:lnTo>
                <a:lnTo>
                  <a:pt x="130556" y="66421"/>
                </a:lnTo>
                <a:lnTo>
                  <a:pt x="132206" y="71120"/>
                </a:lnTo>
                <a:lnTo>
                  <a:pt x="133095" y="76073"/>
                </a:lnTo>
                <a:lnTo>
                  <a:pt x="133095" y="89789"/>
                </a:lnTo>
                <a:lnTo>
                  <a:pt x="127126" y="88137"/>
                </a:lnTo>
                <a:lnTo>
                  <a:pt x="120268" y="86741"/>
                </a:lnTo>
                <a:lnTo>
                  <a:pt x="112394" y="85598"/>
                </a:lnTo>
                <a:lnTo>
                  <a:pt x="111868" y="85515"/>
                </a:lnTo>
                <a:lnTo>
                  <a:pt x="99681" y="84214"/>
                </a:lnTo>
                <a:lnTo>
                  <a:pt x="86487" y="83820"/>
                </a:lnTo>
                <a:lnTo>
                  <a:pt x="75890" y="84215"/>
                </a:lnTo>
                <a:lnTo>
                  <a:pt x="63221" y="85856"/>
                </a:lnTo>
                <a:lnTo>
                  <a:pt x="51435" y="88773"/>
                </a:lnTo>
                <a:lnTo>
                  <a:pt x="45887" y="90758"/>
                </a:lnTo>
                <a:lnTo>
                  <a:pt x="34265" y="96325"/>
                </a:lnTo>
                <a:lnTo>
                  <a:pt x="24130" y="103378"/>
                </a:lnTo>
                <a:lnTo>
                  <a:pt x="12845" y="115686"/>
                </a:lnTo>
                <a:lnTo>
                  <a:pt x="6476" y="126873"/>
                </a:lnTo>
                <a:lnTo>
                  <a:pt x="4104" y="132687"/>
                </a:lnTo>
                <a:lnTo>
                  <a:pt x="1026" y="144857"/>
                </a:lnTo>
                <a:lnTo>
                  <a:pt x="0" y="158115"/>
                </a:lnTo>
                <a:lnTo>
                  <a:pt x="96" y="162200"/>
                </a:lnTo>
                <a:lnTo>
                  <a:pt x="1780" y="175093"/>
                </a:lnTo>
                <a:lnTo>
                  <a:pt x="5461" y="186817"/>
                </a:lnTo>
                <a:lnTo>
                  <a:pt x="12350" y="199169"/>
                </a:lnTo>
                <a:lnTo>
                  <a:pt x="20574" y="208661"/>
                </a:lnTo>
                <a:lnTo>
                  <a:pt x="31778" y="217043"/>
                </a:lnTo>
                <a:lnTo>
                  <a:pt x="43561" y="222504"/>
                </a:lnTo>
                <a:lnTo>
                  <a:pt x="59351" y="226405"/>
                </a:lnTo>
                <a:lnTo>
                  <a:pt x="60451" y="175641"/>
                </a:lnTo>
                <a:lnTo>
                  <a:pt x="58166" y="172593"/>
                </a:lnTo>
                <a:lnTo>
                  <a:pt x="56387" y="168910"/>
                </a:lnTo>
                <a:lnTo>
                  <a:pt x="54737" y="165354"/>
                </a:lnTo>
                <a:lnTo>
                  <a:pt x="53848" y="161036"/>
                </a:lnTo>
                <a:lnTo>
                  <a:pt x="53855" y="155272"/>
                </a:lnTo>
                <a:lnTo>
                  <a:pt x="56837" y="141985"/>
                </a:lnTo>
                <a:lnTo>
                  <a:pt x="65150" y="132587"/>
                </a:lnTo>
                <a:lnTo>
                  <a:pt x="69945" y="129799"/>
                </a:lnTo>
                <a:lnTo>
                  <a:pt x="81606" y="126072"/>
                </a:lnTo>
                <a:lnTo>
                  <a:pt x="95885" y="124841"/>
                </a:lnTo>
                <a:lnTo>
                  <a:pt x="102488" y="124841"/>
                </a:lnTo>
                <a:lnTo>
                  <a:pt x="109093" y="125349"/>
                </a:lnTo>
                <a:lnTo>
                  <a:pt x="115697" y="126365"/>
                </a:lnTo>
                <a:lnTo>
                  <a:pt x="122300" y="127254"/>
                </a:lnTo>
                <a:lnTo>
                  <a:pt x="128016" y="128397"/>
                </a:lnTo>
                <a:lnTo>
                  <a:pt x="133095" y="129540"/>
                </a:lnTo>
                <a:lnTo>
                  <a:pt x="133095" y="162560"/>
                </a:lnTo>
                <a:lnTo>
                  <a:pt x="130810" y="165100"/>
                </a:lnTo>
                <a:lnTo>
                  <a:pt x="128143" y="167767"/>
                </a:lnTo>
                <a:lnTo>
                  <a:pt x="124968" y="170434"/>
                </a:lnTo>
                <a:lnTo>
                  <a:pt x="121793" y="173101"/>
                </a:lnTo>
                <a:lnTo>
                  <a:pt x="118110" y="175514"/>
                </a:lnTo>
                <a:lnTo>
                  <a:pt x="114173" y="177673"/>
                </a:lnTo>
                <a:lnTo>
                  <a:pt x="110108" y="179832"/>
                </a:lnTo>
                <a:lnTo>
                  <a:pt x="105663" y="181610"/>
                </a:lnTo>
                <a:lnTo>
                  <a:pt x="100964" y="183007"/>
                </a:lnTo>
                <a:lnTo>
                  <a:pt x="96138" y="184404"/>
                </a:lnTo>
                <a:lnTo>
                  <a:pt x="91186" y="185166"/>
                </a:lnTo>
                <a:lnTo>
                  <a:pt x="81406" y="185166"/>
                </a:lnTo>
                <a:lnTo>
                  <a:pt x="77343" y="184531"/>
                </a:lnTo>
                <a:lnTo>
                  <a:pt x="73532" y="183387"/>
                </a:lnTo>
                <a:lnTo>
                  <a:pt x="69595" y="182118"/>
                </a:lnTo>
                <a:lnTo>
                  <a:pt x="72389" y="227330"/>
                </a:lnTo>
                <a:lnTo>
                  <a:pt x="80010" y="227330"/>
                </a:lnTo>
                <a:lnTo>
                  <a:pt x="86994" y="226441"/>
                </a:lnTo>
                <a:lnTo>
                  <a:pt x="93599" y="224662"/>
                </a:lnTo>
                <a:lnTo>
                  <a:pt x="100075" y="222885"/>
                </a:lnTo>
                <a:lnTo>
                  <a:pt x="106044" y="220472"/>
                </a:lnTo>
                <a:lnTo>
                  <a:pt x="111506" y="217551"/>
                </a:lnTo>
                <a:lnTo>
                  <a:pt x="116839" y="214757"/>
                </a:lnTo>
                <a:lnTo>
                  <a:pt x="121538" y="211582"/>
                </a:lnTo>
                <a:lnTo>
                  <a:pt x="125730" y="208407"/>
                </a:lnTo>
                <a:lnTo>
                  <a:pt x="129920" y="205105"/>
                </a:lnTo>
                <a:lnTo>
                  <a:pt x="133476" y="201930"/>
                </a:lnTo>
                <a:lnTo>
                  <a:pt x="136398" y="198755"/>
                </a:lnTo>
                <a:lnTo>
                  <a:pt x="137287" y="198755"/>
                </a:lnTo>
                <a:lnTo>
                  <a:pt x="139573" y="221742"/>
                </a:lnTo>
                <a:lnTo>
                  <a:pt x="187325" y="221742"/>
                </a:lnTo>
                <a:lnTo>
                  <a:pt x="187268" y="219933"/>
                </a:lnTo>
                <a:lnTo>
                  <a:pt x="186895" y="207855"/>
                </a:lnTo>
                <a:lnTo>
                  <a:pt x="186436" y="194310"/>
                </a:lnTo>
                <a:lnTo>
                  <a:pt x="186236" y="184147"/>
                </a:lnTo>
                <a:lnTo>
                  <a:pt x="186100" y="171509"/>
                </a:lnTo>
                <a:lnTo>
                  <a:pt x="186055" y="75946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18426" y="1881759"/>
            <a:ext cx="13038" cy="51688"/>
          </a:xfrm>
          <a:custGeom>
            <a:avLst/>
            <a:gdLst/>
            <a:ahLst/>
            <a:cxnLst/>
            <a:rect l="l" t="t" r="r" b="b"/>
            <a:pathLst>
              <a:path w="13038" h="51688">
                <a:moveTo>
                  <a:pt x="13038" y="51688"/>
                </a:moveTo>
                <a:lnTo>
                  <a:pt x="10244" y="6476"/>
                </a:lnTo>
                <a:lnTo>
                  <a:pt x="6942" y="4699"/>
                </a:lnTo>
                <a:lnTo>
                  <a:pt x="4021" y="2286"/>
                </a:lnTo>
                <a:lnTo>
                  <a:pt x="1100" y="0"/>
                </a:lnTo>
                <a:lnTo>
                  <a:pt x="0" y="50764"/>
                </a:lnTo>
                <a:lnTo>
                  <a:pt x="13038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64927" y="1960"/>
                </a:moveTo>
                <a:lnTo>
                  <a:pt x="52692" y="4064"/>
                </a:lnTo>
                <a:lnTo>
                  <a:pt x="41884" y="6655"/>
                </a:lnTo>
                <a:lnTo>
                  <a:pt x="29735" y="10431"/>
                </a:lnTo>
                <a:lnTo>
                  <a:pt x="18084" y="14986"/>
                </a:lnTo>
                <a:lnTo>
                  <a:pt x="18084" y="56261"/>
                </a:lnTo>
                <a:lnTo>
                  <a:pt x="29185" y="52309"/>
                </a:lnTo>
                <a:lnTo>
                  <a:pt x="41370" y="48534"/>
                </a:lnTo>
                <a:lnTo>
                  <a:pt x="52908" y="45593"/>
                </a:lnTo>
                <a:lnTo>
                  <a:pt x="59808" y="44213"/>
                </a:lnTo>
                <a:lnTo>
                  <a:pt x="72433" y="42573"/>
                </a:lnTo>
                <a:lnTo>
                  <a:pt x="85051" y="42037"/>
                </a:lnTo>
                <a:lnTo>
                  <a:pt x="93840" y="42037"/>
                </a:lnTo>
                <a:lnTo>
                  <a:pt x="101282" y="43053"/>
                </a:lnTo>
                <a:lnTo>
                  <a:pt x="107378" y="45212"/>
                </a:lnTo>
                <a:lnTo>
                  <a:pt x="113487" y="47371"/>
                </a:lnTo>
                <a:lnTo>
                  <a:pt x="118427" y="50292"/>
                </a:lnTo>
                <a:lnTo>
                  <a:pt x="122224" y="53975"/>
                </a:lnTo>
                <a:lnTo>
                  <a:pt x="126022" y="57658"/>
                </a:lnTo>
                <a:lnTo>
                  <a:pt x="128777" y="61849"/>
                </a:lnTo>
                <a:lnTo>
                  <a:pt x="130492" y="66421"/>
                </a:lnTo>
                <a:lnTo>
                  <a:pt x="132194" y="71120"/>
                </a:lnTo>
                <a:lnTo>
                  <a:pt x="133057" y="76073"/>
                </a:lnTo>
                <a:lnTo>
                  <a:pt x="133057" y="89789"/>
                </a:lnTo>
                <a:lnTo>
                  <a:pt x="127101" y="88137"/>
                </a:lnTo>
                <a:lnTo>
                  <a:pt x="120180" y="86741"/>
                </a:lnTo>
                <a:lnTo>
                  <a:pt x="112293" y="85598"/>
                </a:lnTo>
                <a:lnTo>
                  <a:pt x="111785" y="85517"/>
                </a:lnTo>
                <a:lnTo>
                  <a:pt x="99625" y="84214"/>
                </a:lnTo>
                <a:lnTo>
                  <a:pt x="86398" y="83820"/>
                </a:lnTo>
                <a:lnTo>
                  <a:pt x="75816" y="84215"/>
                </a:lnTo>
                <a:lnTo>
                  <a:pt x="63149" y="85856"/>
                </a:lnTo>
                <a:lnTo>
                  <a:pt x="51346" y="88773"/>
                </a:lnTo>
                <a:lnTo>
                  <a:pt x="45846" y="90737"/>
                </a:lnTo>
                <a:lnTo>
                  <a:pt x="34224" y="96311"/>
                </a:lnTo>
                <a:lnTo>
                  <a:pt x="24117" y="103378"/>
                </a:lnTo>
                <a:lnTo>
                  <a:pt x="12785" y="115708"/>
                </a:lnTo>
                <a:lnTo>
                  <a:pt x="6362" y="126873"/>
                </a:lnTo>
                <a:lnTo>
                  <a:pt x="4038" y="132670"/>
                </a:lnTo>
                <a:lnTo>
                  <a:pt x="1009" y="144848"/>
                </a:lnTo>
                <a:lnTo>
                  <a:pt x="0" y="158115"/>
                </a:lnTo>
                <a:lnTo>
                  <a:pt x="93" y="162202"/>
                </a:lnTo>
                <a:lnTo>
                  <a:pt x="1751" y="175094"/>
                </a:lnTo>
                <a:lnTo>
                  <a:pt x="5473" y="186817"/>
                </a:lnTo>
                <a:lnTo>
                  <a:pt x="12294" y="199157"/>
                </a:lnTo>
                <a:lnTo>
                  <a:pt x="20535" y="208661"/>
                </a:lnTo>
                <a:lnTo>
                  <a:pt x="31709" y="217046"/>
                </a:lnTo>
                <a:lnTo>
                  <a:pt x="43535" y="222504"/>
                </a:lnTo>
                <a:lnTo>
                  <a:pt x="59309" y="226403"/>
                </a:lnTo>
                <a:lnTo>
                  <a:pt x="60388" y="175641"/>
                </a:lnTo>
                <a:lnTo>
                  <a:pt x="58077" y="172593"/>
                </a:lnTo>
                <a:lnTo>
                  <a:pt x="56375" y="168910"/>
                </a:lnTo>
                <a:lnTo>
                  <a:pt x="54660" y="165354"/>
                </a:lnTo>
                <a:lnTo>
                  <a:pt x="53797" y="161036"/>
                </a:lnTo>
                <a:lnTo>
                  <a:pt x="53804" y="155285"/>
                </a:lnTo>
                <a:lnTo>
                  <a:pt x="56761" y="141990"/>
                </a:lnTo>
                <a:lnTo>
                  <a:pt x="65074" y="132587"/>
                </a:lnTo>
                <a:lnTo>
                  <a:pt x="69852" y="129811"/>
                </a:lnTo>
                <a:lnTo>
                  <a:pt x="81502" y="126075"/>
                </a:lnTo>
                <a:lnTo>
                  <a:pt x="95770" y="124841"/>
                </a:lnTo>
                <a:lnTo>
                  <a:pt x="102463" y="124841"/>
                </a:lnTo>
                <a:lnTo>
                  <a:pt x="109092" y="125349"/>
                </a:lnTo>
                <a:lnTo>
                  <a:pt x="115646" y="126365"/>
                </a:lnTo>
                <a:lnTo>
                  <a:pt x="122186" y="127254"/>
                </a:lnTo>
                <a:lnTo>
                  <a:pt x="127990" y="128397"/>
                </a:lnTo>
                <a:lnTo>
                  <a:pt x="133057" y="129540"/>
                </a:lnTo>
                <a:lnTo>
                  <a:pt x="133057" y="162560"/>
                </a:lnTo>
                <a:lnTo>
                  <a:pt x="130822" y="165100"/>
                </a:lnTo>
                <a:lnTo>
                  <a:pt x="128104" y="167767"/>
                </a:lnTo>
                <a:lnTo>
                  <a:pt x="124904" y="170434"/>
                </a:lnTo>
                <a:lnTo>
                  <a:pt x="121704" y="173101"/>
                </a:lnTo>
                <a:lnTo>
                  <a:pt x="118097" y="175514"/>
                </a:lnTo>
                <a:lnTo>
                  <a:pt x="114084" y="177673"/>
                </a:lnTo>
                <a:lnTo>
                  <a:pt x="110058" y="179832"/>
                </a:lnTo>
                <a:lnTo>
                  <a:pt x="105664" y="181610"/>
                </a:lnTo>
                <a:lnTo>
                  <a:pt x="100901" y="183007"/>
                </a:lnTo>
                <a:lnTo>
                  <a:pt x="96139" y="184404"/>
                </a:lnTo>
                <a:lnTo>
                  <a:pt x="91084" y="185166"/>
                </a:lnTo>
                <a:lnTo>
                  <a:pt x="81406" y="185166"/>
                </a:lnTo>
                <a:lnTo>
                  <a:pt x="77317" y="184531"/>
                </a:lnTo>
                <a:lnTo>
                  <a:pt x="73444" y="183387"/>
                </a:lnTo>
                <a:lnTo>
                  <a:pt x="69583" y="182118"/>
                </a:lnTo>
                <a:lnTo>
                  <a:pt x="72326" y="227330"/>
                </a:lnTo>
                <a:lnTo>
                  <a:pt x="79921" y="227330"/>
                </a:lnTo>
                <a:lnTo>
                  <a:pt x="86995" y="226441"/>
                </a:lnTo>
                <a:lnTo>
                  <a:pt x="93535" y="224662"/>
                </a:lnTo>
                <a:lnTo>
                  <a:pt x="100088" y="222885"/>
                </a:lnTo>
                <a:lnTo>
                  <a:pt x="106045" y="220472"/>
                </a:lnTo>
                <a:lnTo>
                  <a:pt x="111404" y="217551"/>
                </a:lnTo>
                <a:lnTo>
                  <a:pt x="116751" y="214757"/>
                </a:lnTo>
                <a:lnTo>
                  <a:pt x="121526" y="211582"/>
                </a:lnTo>
                <a:lnTo>
                  <a:pt x="125691" y="208407"/>
                </a:lnTo>
                <a:lnTo>
                  <a:pt x="129857" y="205105"/>
                </a:lnTo>
                <a:lnTo>
                  <a:pt x="133426" y="201930"/>
                </a:lnTo>
                <a:lnTo>
                  <a:pt x="136398" y="198755"/>
                </a:lnTo>
                <a:lnTo>
                  <a:pt x="137299" y="198755"/>
                </a:lnTo>
                <a:lnTo>
                  <a:pt x="139522" y="221742"/>
                </a:lnTo>
                <a:lnTo>
                  <a:pt x="187299" y="221742"/>
                </a:lnTo>
                <a:lnTo>
                  <a:pt x="187234" y="219933"/>
                </a:lnTo>
                <a:lnTo>
                  <a:pt x="186821" y="207855"/>
                </a:lnTo>
                <a:lnTo>
                  <a:pt x="186410" y="194310"/>
                </a:lnTo>
                <a:lnTo>
                  <a:pt x="186173" y="184147"/>
                </a:lnTo>
                <a:lnTo>
                  <a:pt x="186016" y="171508"/>
                </a:lnTo>
                <a:lnTo>
                  <a:pt x="185966" y="75946"/>
                </a:lnTo>
                <a:lnTo>
                  <a:pt x="185790" y="70434"/>
                </a:lnTo>
                <a:lnTo>
                  <a:pt x="183930" y="57699"/>
                </a:lnTo>
                <a:lnTo>
                  <a:pt x="180047" y="45847"/>
                </a:lnTo>
                <a:lnTo>
                  <a:pt x="178122" y="41735"/>
                </a:lnTo>
                <a:lnTo>
                  <a:pt x="171243" y="31102"/>
                </a:lnTo>
                <a:lnTo>
                  <a:pt x="162191" y="21844"/>
                </a:lnTo>
                <a:lnTo>
                  <a:pt x="155936" y="17112"/>
                </a:lnTo>
                <a:lnTo>
                  <a:pt x="145037" y="10883"/>
                </a:lnTo>
                <a:lnTo>
                  <a:pt x="132499" y="5842"/>
                </a:lnTo>
                <a:lnTo>
                  <a:pt x="117643" y="2191"/>
                </a:lnTo>
                <a:lnTo>
                  <a:pt x="104908" y="554"/>
                </a:lnTo>
                <a:lnTo>
                  <a:pt x="91084" y="0"/>
                </a:lnTo>
                <a:lnTo>
                  <a:pt x="90557" y="10"/>
                </a:lnTo>
                <a:lnTo>
                  <a:pt x="77547" y="627"/>
                </a:lnTo>
                <a:lnTo>
                  <a:pt x="64927" y="19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0847" y="1881759"/>
            <a:ext cx="13016" cy="51688"/>
          </a:xfrm>
          <a:custGeom>
            <a:avLst/>
            <a:gdLst/>
            <a:ahLst/>
            <a:cxnLst/>
            <a:rect l="l" t="t" r="r" b="b"/>
            <a:pathLst>
              <a:path w="13016" h="51688">
                <a:moveTo>
                  <a:pt x="13016" y="51688"/>
                </a:moveTo>
                <a:lnTo>
                  <a:pt x="10273" y="6476"/>
                </a:lnTo>
                <a:lnTo>
                  <a:pt x="6882" y="4699"/>
                </a:lnTo>
                <a:lnTo>
                  <a:pt x="3986" y="2286"/>
                </a:lnTo>
                <a:lnTo>
                  <a:pt x="1078" y="0"/>
                </a:lnTo>
                <a:lnTo>
                  <a:pt x="0" y="50762"/>
                </a:lnTo>
                <a:lnTo>
                  <a:pt x="13016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1847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94279" y="1604645"/>
            <a:ext cx="205739" cy="328040"/>
          </a:xfrm>
          <a:custGeom>
            <a:avLst/>
            <a:gdLst/>
            <a:ahLst/>
            <a:cxnLst/>
            <a:rect l="l" t="t" r="r" b="b"/>
            <a:pathLst>
              <a:path w="205739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09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89" y="180847"/>
                </a:lnTo>
                <a:lnTo>
                  <a:pt x="65338" y="168020"/>
                </a:lnTo>
                <a:lnTo>
                  <a:pt x="72135" y="158495"/>
                </a:lnTo>
                <a:lnTo>
                  <a:pt x="77215" y="153162"/>
                </a:lnTo>
                <a:lnTo>
                  <a:pt x="82676" y="149351"/>
                </a:lnTo>
                <a:lnTo>
                  <a:pt x="88645" y="147065"/>
                </a:lnTo>
                <a:lnTo>
                  <a:pt x="94741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8" y="145414"/>
                </a:lnTo>
                <a:lnTo>
                  <a:pt x="130556" y="148716"/>
                </a:lnTo>
                <a:lnTo>
                  <a:pt x="138302" y="152145"/>
                </a:lnTo>
                <a:lnTo>
                  <a:pt x="145287" y="156337"/>
                </a:lnTo>
                <a:lnTo>
                  <a:pt x="151510" y="161416"/>
                </a:lnTo>
                <a:lnTo>
                  <a:pt x="151510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3" y="279272"/>
                </a:lnTo>
                <a:lnTo>
                  <a:pt x="128143" y="281431"/>
                </a:lnTo>
                <a:lnTo>
                  <a:pt x="123697" y="283209"/>
                </a:lnTo>
                <a:lnTo>
                  <a:pt x="118998" y="284606"/>
                </a:lnTo>
                <a:lnTo>
                  <a:pt x="114426" y="285876"/>
                </a:lnTo>
                <a:lnTo>
                  <a:pt x="109473" y="286638"/>
                </a:lnTo>
                <a:lnTo>
                  <a:pt x="104266" y="286638"/>
                </a:lnTo>
                <a:lnTo>
                  <a:pt x="100509" y="286496"/>
                </a:lnTo>
                <a:lnTo>
                  <a:pt x="105409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8" y="320420"/>
                </a:lnTo>
                <a:lnTo>
                  <a:pt x="134365" y="317880"/>
                </a:lnTo>
                <a:lnTo>
                  <a:pt x="139191" y="314705"/>
                </a:lnTo>
                <a:lnTo>
                  <a:pt x="143637" y="311150"/>
                </a:lnTo>
                <a:lnTo>
                  <a:pt x="147954" y="307593"/>
                </a:lnTo>
                <a:lnTo>
                  <a:pt x="151764" y="303910"/>
                </a:lnTo>
                <a:lnTo>
                  <a:pt x="154939" y="300227"/>
                </a:lnTo>
                <a:lnTo>
                  <a:pt x="155828" y="300227"/>
                </a:lnTo>
                <a:lnTo>
                  <a:pt x="157987" y="323214"/>
                </a:lnTo>
                <a:lnTo>
                  <a:pt x="205739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0" y="0"/>
                </a:lnTo>
                <a:lnTo>
                  <a:pt x="151510" y="102234"/>
                </a:lnTo>
                <a:lnTo>
                  <a:pt x="151637" y="107695"/>
                </a:lnTo>
                <a:lnTo>
                  <a:pt x="151891" y="117347"/>
                </a:lnTo>
                <a:lnTo>
                  <a:pt x="152019" y="120268"/>
                </a:lnTo>
                <a:lnTo>
                  <a:pt x="151510" y="120268"/>
                </a:lnTo>
                <a:lnTo>
                  <a:pt x="148081" y="117855"/>
                </a:lnTo>
                <a:lnTo>
                  <a:pt x="144398" y="115569"/>
                </a:lnTo>
                <a:lnTo>
                  <a:pt x="140334" y="113410"/>
                </a:lnTo>
                <a:lnTo>
                  <a:pt x="136397" y="111125"/>
                </a:lnTo>
                <a:lnTo>
                  <a:pt x="132079" y="109092"/>
                </a:lnTo>
                <a:lnTo>
                  <a:pt x="127381" y="107314"/>
                </a:lnTo>
                <a:lnTo>
                  <a:pt x="122808" y="105537"/>
                </a:lnTo>
                <a:lnTo>
                  <a:pt x="117856" y="104139"/>
                </a:lnTo>
                <a:lnTo>
                  <a:pt x="112648" y="103124"/>
                </a:lnTo>
                <a:lnTo>
                  <a:pt x="107441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6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61119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3551" y="1604645"/>
            <a:ext cx="205740" cy="328040"/>
          </a:xfrm>
          <a:custGeom>
            <a:avLst/>
            <a:gdLst/>
            <a:ahLst/>
            <a:cxnLst/>
            <a:rect l="l" t="t" r="r" b="b"/>
            <a:pathLst>
              <a:path w="205740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10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90" y="180847"/>
                </a:lnTo>
                <a:lnTo>
                  <a:pt x="65338" y="168020"/>
                </a:lnTo>
                <a:lnTo>
                  <a:pt x="72136" y="158495"/>
                </a:lnTo>
                <a:lnTo>
                  <a:pt x="77216" y="153162"/>
                </a:lnTo>
                <a:lnTo>
                  <a:pt x="82676" y="149351"/>
                </a:lnTo>
                <a:lnTo>
                  <a:pt x="88646" y="147065"/>
                </a:lnTo>
                <a:lnTo>
                  <a:pt x="94742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9" y="145414"/>
                </a:lnTo>
                <a:lnTo>
                  <a:pt x="130556" y="148716"/>
                </a:lnTo>
                <a:lnTo>
                  <a:pt x="138303" y="152145"/>
                </a:lnTo>
                <a:lnTo>
                  <a:pt x="145287" y="156337"/>
                </a:lnTo>
                <a:lnTo>
                  <a:pt x="151511" y="161416"/>
                </a:lnTo>
                <a:lnTo>
                  <a:pt x="151511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4" y="279272"/>
                </a:lnTo>
                <a:lnTo>
                  <a:pt x="128143" y="281431"/>
                </a:lnTo>
                <a:lnTo>
                  <a:pt x="123698" y="283209"/>
                </a:lnTo>
                <a:lnTo>
                  <a:pt x="118999" y="284606"/>
                </a:lnTo>
                <a:lnTo>
                  <a:pt x="114426" y="285876"/>
                </a:lnTo>
                <a:lnTo>
                  <a:pt x="109474" y="286638"/>
                </a:lnTo>
                <a:lnTo>
                  <a:pt x="104267" y="286638"/>
                </a:lnTo>
                <a:lnTo>
                  <a:pt x="100509" y="286496"/>
                </a:lnTo>
                <a:lnTo>
                  <a:pt x="105410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9" y="320420"/>
                </a:lnTo>
                <a:lnTo>
                  <a:pt x="134366" y="317880"/>
                </a:lnTo>
                <a:lnTo>
                  <a:pt x="139192" y="314705"/>
                </a:lnTo>
                <a:lnTo>
                  <a:pt x="143637" y="311150"/>
                </a:lnTo>
                <a:lnTo>
                  <a:pt x="147955" y="307593"/>
                </a:lnTo>
                <a:lnTo>
                  <a:pt x="151765" y="303910"/>
                </a:lnTo>
                <a:lnTo>
                  <a:pt x="154940" y="300227"/>
                </a:lnTo>
                <a:lnTo>
                  <a:pt x="155829" y="300227"/>
                </a:lnTo>
                <a:lnTo>
                  <a:pt x="157987" y="323214"/>
                </a:lnTo>
                <a:lnTo>
                  <a:pt x="205740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1" y="0"/>
                </a:lnTo>
                <a:lnTo>
                  <a:pt x="151637" y="107695"/>
                </a:lnTo>
                <a:lnTo>
                  <a:pt x="151765" y="113156"/>
                </a:lnTo>
                <a:lnTo>
                  <a:pt x="152019" y="120268"/>
                </a:lnTo>
                <a:lnTo>
                  <a:pt x="151511" y="120268"/>
                </a:lnTo>
                <a:lnTo>
                  <a:pt x="148081" y="117855"/>
                </a:lnTo>
                <a:lnTo>
                  <a:pt x="144399" y="115569"/>
                </a:lnTo>
                <a:lnTo>
                  <a:pt x="140335" y="113410"/>
                </a:lnTo>
                <a:lnTo>
                  <a:pt x="136398" y="111125"/>
                </a:lnTo>
                <a:lnTo>
                  <a:pt x="132080" y="109092"/>
                </a:lnTo>
                <a:lnTo>
                  <a:pt x="127381" y="107314"/>
                </a:lnTo>
                <a:lnTo>
                  <a:pt x="122809" y="105537"/>
                </a:lnTo>
                <a:lnTo>
                  <a:pt x="117856" y="104139"/>
                </a:lnTo>
                <a:lnTo>
                  <a:pt x="112649" y="103124"/>
                </a:lnTo>
                <a:lnTo>
                  <a:pt x="107442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7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292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533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9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88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816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89353" y="1748409"/>
            <a:ext cx="96901" cy="142875"/>
          </a:xfrm>
          <a:custGeom>
            <a:avLst/>
            <a:gdLst/>
            <a:ahLst/>
            <a:cxnLst/>
            <a:rect l="l" t="t" r="r" b="b"/>
            <a:pathLst>
              <a:path w="96901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6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1" y="120268"/>
                </a:lnTo>
                <a:lnTo>
                  <a:pt x="96901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53921" y="1747520"/>
            <a:ext cx="85039" cy="46608"/>
          </a:xfrm>
          <a:custGeom>
            <a:avLst/>
            <a:gdLst/>
            <a:ahLst/>
            <a:cxnLst/>
            <a:rect l="l" t="t" r="r" b="b"/>
            <a:pathLst>
              <a:path w="85039" h="46608">
                <a:moveTo>
                  <a:pt x="44907" y="0"/>
                </a:moveTo>
                <a:lnTo>
                  <a:pt x="38176" y="0"/>
                </a:lnTo>
                <a:lnTo>
                  <a:pt x="32207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348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39" y="46608"/>
                </a:lnTo>
                <a:lnTo>
                  <a:pt x="85039" y="40258"/>
                </a:lnTo>
                <a:lnTo>
                  <a:pt x="84150" y="34162"/>
                </a:lnTo>
                <a:lnTo>
                  <a:pt x="82499" y="28575"/>
                </a:lnTo>
                <a:lnTo>
                  <a:pt x="80721" y="22859"/>
                </a:lnTo>
                <a:lnTo>
                  <a:pt x="78181" y="17906"/>
                </a:lnTo>
                <a:lnTo>
                  <a:pt x="74879" y="13715"/>
                </a:lnTo>
                <a:lnTo>
                  <a:pt x="71577" y="9397"/>
                </a:lnTo>
                <a:lnTo>
                  <a:pt x="67386" y="6095"/>
                </a:lnTo>
                <a:lnTo>
                  <a:pt x="62433" y="3682"/>
                </a:lnTo>
                <a:lnTo>
                  <a:pt x="57353" y="1142"/>
                </a:lnTo>
                <a:lnTo>
                  <a:pt x="51511" y="0"/>
                </a:lnTo>
                <a:lnTo>
                  <a:pt x="4490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1697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4223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7" y="140081"/>
                </a:lnTo>
                <a:lnTo>
                  <a:pt x="54482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590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929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5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8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3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2179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97432" y="1706117"/>
            <a:ext cx="196392" cy="227330"/>
          </a:xfrm>
          <a:custGeom>
            <a:avLst/>
            <a:gdLst/>
            <a:ahLst/>
            <a:cxnLst/>
            <a:rect l="l" t="t" r="r" b="b"/>
            <a:pathLst>
              <a:path w="196392" h="227330">
                <a:moveTo>
                  <a:pt x="102031" y="0"/>
                </a:moveTo>
                <a:lnTo>
                  <a:pt x="115278" y="704"/>
                </a:lnTo>
                <a:lnTo>
                  <a:pt x="127801" y="2800"/>
                </a:lnTo>
                <a:lnTo>
                  <a:pt x="139629" y="6260"/>
                </a:lnTo>
                <a:lnTo>
                  <a:pt x="151596" y="11699"/>
                </a:lnTo>
                <a:lnTo>
                  <a:pt x="162093" y="18820"/>
                </a:lnTo>
                <a:lnTo>
                  <a:pt x="169722" y="25908"/>
                </a:lnTo>
                <a:lnTo>
                  <a:pt x="177263" y="35295"/>
                </a:lnTo>
                <a:lnTo>
                  <a:pt x="183608" y="46210"/>
                </a:lnTo>
                <a:lnTo>
                  <a:pt x="188810" y="58701"/>
                </a:lnTo>
                <a:lnTo>
                  <a:pt x="192502" y="71593"/>
                </a:lnTo>
                <a:lnTo>
                  <a:pt x="194690" y="83701"/>
                </a:lnTo>
                <a:lnTo>
                  <a:pt x="195982" y="96778"/>
                </a:lnTo>
                <a:lnTo>
                  <a:pt x="196392" y="110362"/>
                </a:lnTo>
                <a:lnTo>
                  <a:pt x="196265" y="117729"/>
                </a:lnTo>
                <a:lnTo>
                  <a:pt x="196138" y="124079"/>
                </a:lnTo>
                <a:lnTo>
                  <a:pt x="195757" y="129286"/>
                </a:lnTo>
                <a:lnTo>
                  <a:pt x="54025" y="129286"/>
                </a:lnTo>
                <a:lnTo>
                  <a:pt x="56125" y="142667"/>
                </a:lnTo>
                <a:lnTo>
                  <a:pt x="60269" y="154034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61" y="172085"/>
                </a:lnTo>
                <a:lnTo>
                  <a:pt x="81330" y="176403"/>
                </a:lnTo>
                <a:lnTo>
                  <a:pt x="88442" y="179705"/>
                </a:lnTo>
                <a:lnTo>
                  <a:pt x="96443" y="181610"/>
                </a:lnTo>
                <a:lnTo>
                  <a:pt x="108534" y="183840"/>
                </a:lnTo>
                <a:lnTo>
                  <a:pt x="121603" y="184654"/>
                </a:lnTo>
                <a:lnTo>
                  <a:pt x="122605" y="184658"/>
                </a:lnTo>
                <a:lnTo>
                  <a:pt x="134934" y="184186"/>
                </a:lnTo>
                <a:lnTo>
                  <a:pt x="147662" y="182770"/>
                </a:lnTo>
                <a:lnTo>
                  <a:pt x="154736" y="181610"/>
                </a:lnTo>
                <a:lnTo>
                  <a:pt x="166922" y="178954"/>
                </a:lnTo>
                <a:lnTo>
                  <a:pt x="179207" y="175626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58" y="218240"/>
                </a:lnTo>
                <a:lnTo>
                  <a:pt x="165961" y="221481"/>
                </a:lnTo>
                <a:lnTo>
                  <a:pt x="157149" y="223266"/>
                </a:lnTo>
                <a:lnTo>
                  <a:pt x="144827" y="225250"/>
                </a:lnTo>
                <a:lnTo>
                  <a:pt x="132225" y="226584"/>
                </a:lnTo>
                <a:lnTo>
                  <a:pt x="119380" y="227252"/>
                </a:lnTo>
                <a:lnTo>
                  <a:pt x="113207" y="227330"/>
                </a:lnTo>
                <a:lnTo>
                  <a:pt x="100138" y="226826"/>
                </a:lnTo>
                <a:lnTo>
                  <a:pt x="87478" y="225329"/>
                </a:lnTo>
                <a:lnTo>
                  <a:pt x="75196" y="222855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64" y="3369"/>
                </a:lnTo>
                <a:lnTo>
                  <a:pt x="88628" y="896"/>
                </a:lnTo>
                <a:lnTo>
                  <a:pt x="101343" y="2"/>
                </a:lnTo>
                <a:lnTo>
                  <a:pt x="1020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7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0" y="0"/>
                </a:moveTo>
                <a:lnTo>
                  <a:pt x="54698" y="0"/>
                </a:lnTo>
                <a:lnTo>
                  <a:pt x="54698" y="252984"/>
                </a:lnTo>
                <a:lnTo>
                  <a:pt x="194449" y="252984"/>
                </a:lnTo>
                <a:lnTo>
                  <a:pt x="19444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9427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3551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0427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34743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2459" y="1599057"/>
            <a:ext cx="162293" cy="328802"/>
          </a:xfrm>
          <a:custGeom>
            <a:avLst/>
            <a:gdLst/>
            <a:ahLst/>
            <a:cxnLst/>
            <a:rect l="l" t="t" r="r" b="b"/>
            <a:pathLst>
              <a:path w="162293" h="328802">
                <a:moveTo>
                  <a:pt x="120992" y="0"/>
                </a:moveTo>
                <a:lnTo>
                  <a:pt x="128435" y="0"/>
                </a:lnTo>
                <a:lnTo>
                  <a:pt x="135839" y="634"/>
                </a:lnTo>
                <a:lnTo>
                  <a:pt x="143205" y="1904"/>
                </a:lnTo>
                <a:lnTo>
                  <a:pt x="150571" y="3175"/>
                </a:lnTo>
                <a:lnTo>
                  <a:pt x="156933" y="4698"/>
                </a:lnTo>
                <a:lnTo>
                  <a:pt x="162293" y="6476"/>
                </a:lnTo>
                <a:lnTo>
                  <a:pt x="162293" y="48387"/>
                </a:lnTo>
                <a:lnTo>
                  <a:pt x="156489" y="46862"/>
                </a:lnTo>
                <a:lnTo>
                  <a:pt x="150494" y="45719"/>
                </a:lnTo>
                <a:lnTo>
                  <a:pt x="144322" y="44703"/>
                </a:lnTo>
                <a:lnTo>
                  <a:pt x="138150" y="43814"/>
                </a:lnTo>
                <a:lnTo>
                  <a:pt x="132308" y="43306"/>
                </a:lnTo>
                <a:lnTo>
                  <a:pt x="126796" y="43306"/>
                </a:lnTo>
                <a:lnTo>
                  <a:pt x="120840" y="43306"/>
                </a:lnTo>
                <a:lnTo>
                  <a:pt x="115557" y="43941"/>
                </a:lnTo>
                <a:lnTo>
                  <a:pt x="110947" y="45338"/>
                </a:lnTo>
                <a:lnTo>
                  <a:pt x="106337" y="46862"/>
                </a:lnTo>
                <a:lnTo>
                  <a:pt x="102425" y="49148"/>
                </a:lnTo>
                <a:lnTo>
                  <a:pt x="99225" y="52450"/>
                </a:lnTo>
                <a:lnTo>
                  <a:pt x="96024" y="55752"/>
                </a:lnTo>
                <a:lnTo>
                  <a:pt x="93611" y="59943"/>
                </a:lnTo>
                <a:lnTo>
                  <a:pt x="91973" y="65150"/>
                </a:lnTo>
                <a:lnTo>
                  <a:pt x="90335" y="70357"/>
                </a:lnTo>
                <a:lnTo>
                  <a:pt x="89522" y="76707"/>
                </a:lnTo>
                <a:lnTo>
                  <a:pt x="89522" y="84073"/>
                </a:lnTo>
                <a:lnTo>
                  <a:pt x="89522" y="112521"/>
                </a:lnTo>
                <a:lnTo>
                  <a:pt x="149567" y="112521"/>
                </a:lnTo>
                <a:lnTo>
                  <a:pt x="149567" y="155955"/>
                </a:lnTo>
                <a:lnTo>
                  <a:pt x="89522" y="155955"/>
                </a:lnTo>
                <a:lnTo>
                  <a:pt x="89522" y="328802"/>
                </a:lnTo>
                <a:lnTo>
                  <a:pt x="36614" y="328802"/>
                </a:lnTo>
                <a:lnTo>
                  <a:pt x="36614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614" y="112521"/>
                </a:lnTo>
                <a:lnTo>
                  <a:pt x="36614" y="86867"/>
                </a:lnTo>
                <a:lnTo>
                  <a:pt x="37263" y="72923"/>
                </a:lnTo>
                <a:lnTo>
                  <a:pt x="39211" y="60301"/>
                </a:lnTo>
                <a:lnTo>
                  <a:pt x="42457" y="49000"/>
                </a:lnTo>
                <a:lnTo>
                  <a:pt x="48743" y="35642"/>
                </a:lnTo>
                <a:lnTo>
                  <a:pt x="56057" y="25421"/>
                </a:lnTo>
                <a:lnTo>
                  <a:pt x="60718" y="20573"/>
                </a:lnTo>
                <a:lnTo>
                  <a:pt x="70721" y="12885"/>
                </a:lnTo>
                <a:lnTo>
                  <a:pt x="82067" y="6987"/>
                </a:lnTo>
                <a:lnTo>
                  <a:pt x="87503" y="4952"/>
                </a:lnTo>
                <a:lnTo>
                  <a:pt x="99441" y="1933"/>
                </a:lnTo>
                <a:lnTo>
                  <a:pt x="112129" y="308"/>
                </a:lnTo>
                <a:lnTo>
                  <a:pt x="12099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5980" y="2205942"/>
            <a:ext cx="7637261" cy="4300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7"/>
              </a:lnSpc>
              <a:spcBef>
                <a:spcPts val="90"/>
              </a:spcBef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partir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añ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 cincuenta la tasa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fecundidad sufrió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drást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minución,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tal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rma,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cantidad 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hijos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hijas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pasó de 6 ó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7 en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década 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cincuenta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1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2 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actual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dad;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con 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lo, cada generación 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 n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ú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mero de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hij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nece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ario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para as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gu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su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sus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ució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decir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va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generació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. La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tasa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fec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ndidad e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pezó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cender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ace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eradamente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 196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ante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300" spc="-9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Admin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ración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José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Joaquín</a:t>
            </a:r>
            <a:r>
              <a:rPr sz="2300" spc="-1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13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rejos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rn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ndez,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ndo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impul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Prog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ama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anif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cación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Fami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iar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84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manera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pec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al,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-8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rno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-4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odrigo</a:t>
            </a:r>
            <a:r>
              <a:rPr sz="2300" spc="-9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Cara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8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Odio (197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-19</a:t>
            </a:r>
            <a:r>
              <a:rPr sz="2300" spc="-54" dirty="0" smtClean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ndo d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ndió 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3, 8 hij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ia.</a:t>
            </a:r>
            <a:r>
              <a:rPr sz="2300" spc="-1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partir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1985,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ta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fecundidad co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cendiendo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 del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44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-39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2, alca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zó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 niv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 de 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eemp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azo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racion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l.</a:t>
            </a:r>
            <a:endParaRPr sz="2300" dirty="0">
              <a:latin typeface="Corbel"/>
              <a:cs typeface="Corbel"/>
            </a:endParaRPr>
          </a:p>
          <a:p>
            <a:pPr marL="1582674" marR="3421858">
              <a:lnSpc>
                <a:spcPts val="1440"/>
              </a:lnSpc>
              <a:spcBef>
                <a:spcPts val="1534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60187"/>
            <a:ext cx="2016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5538" y="6484405"/>
            <a:ext cx="22937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19" baseline="1950" dirty="0" smtClean="0">
                <a:solidFill>
                  <a:srgbClr val="BBB7A8"/>
                </a:solidFill>
                <a:latin typeface="Corbel"/>
                <a:cs typeface="Corbel"/>
              </a:rPr>
              <a:t>20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8176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8176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28176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912" y="1629155"/>
            <a:ext cx="5469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7611" y="1629155"/>
            <a:ext cx="13975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19444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" y="1354836"/>
            <a:ext cx="3364991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92311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4743" y="1604645"/>
            <a:ext cx="205739" cy="328040"/>
          </a:xfrm>
          <a:custGeom>
            <a:avLst/>
            <a:gdLst/>
            <a:ahLst/>
            <a:cxnLst/>
            <a:rect l="l" t="t" r="r" b="b"/>
            <a:pathLst>
              <a:path w="205739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09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89" y="180847"/>
                </a:lnTo>
                <a:lnTo>
                  <a:pt x="65338" y="168020"/>
                </a:lnTo>
                <a:lnTo>
                  <a:pt x="72136" y="158495"/>
                </a:lnTo>
                <a:lnTo>
                  <a:pt x="77215" y="153162"/>
                </a:lnTo>
                <a:lnTo>
                  <a:pt x="82676" y="149351"/>
                </a:lnTo>
                <a:lnTo>
                  <a:pt x="88645" y="147065"/>
                </a:lnTo>
                <a:lnTo>
                  <a:pt x="94742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8" y="145414"/>
                </a:lnTo>
                <a:lnTo>
                  <a:pt x="130556" y="148716"/>
                </a:lnTo>
                <a:lnTo>
                  <a:pt x="138302" y="152145"/>
                </a:lnTo>
                <a:lnTo>
                  <a:pt x="145287" y="156337"/>
                </a:lnTo>
                <a:lnTo>
                  <a:pt x="151511" y="161416"/>
                </a:lnTo>
                <a:lnTo>
                  <a:pt x="151511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3" y="279272"/>
                </a:lnTo>
                <a:lnTo>
                  <a:pt x="128143" y="281431"/>
                </a:lnTo>
                <a:lnTo>
                  <a:pt x="123698" y="283209"/>
                </a:lnTo>
                <a:lnTo>
                  <a:pt x="118999" y="284606"/>
                </a:lnTo>
                <a:lnTo>
                  <a:pt x="114426" y="285876"/>
                </a:lnTo>
                <a:lnTo>
                  <a:pt x="109474" y="286638"/>
                </a:lnTo>
                <a:lnTo>
                  <a:pt x="104267" y="286638"/>
                </a:lnTo>
                <a:lnTo>
                  <a:pt x="100509" y="286496"/>
                </a:lnTo>
                <a:lnTo>
                  <a:pt x="105409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8" y="320420"/>
                </a:lnTo>
                <a:lnTo>
                  <a:pt x="134365" y="317880"/>
                </a:lnTo>
                <a:lnTo>
                  <a:pt x="139192" y="314705"/>
                </a:lnTo>
                <a:lnTo>
                  <a:pt x="143637" y="311150"/>
                </a:lnTo>
                <a:lnTo>
                  <a:pt x="147955" y="307593"/>
                </a:lnTo>
                <a:lnTo>
                  <a:pt x="151764" y="303910"/>
                </a:lnTo>
                <a:lnTo>
                  <a:pt x="154939" y="300227"/>
                </a:lnTo>
                <a:lnTo>
                  <a:pt x="155829" y="300227"/>
                </a:lnTo>
                <a:lnTo>
                  <a:pt x="157987" y="323214"/>
                </a:lnTo>
                <a:lnTo>
                  <a:pt x="205739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1" y="0"/>
                </a:lnTo>
                <a:lnTo>
                  <a:pt x="151764" y="113156"/>
                </a:lnTo>
                <a:lnTo>
                  <a:pt x="151892" y="117347"/>
                </a:lnTo>
                <a:lnTo>
                  <a:pt x="152019" y="120268"/>
                </a:lnTo>
                <a:lnTo>
                  <a:pt x="151511" y="120268"/>
                </a:lnTo>
                <a:lnTo>
                  <a:pt x="148081" y="117855"/>
                </a:lnTo>
                <a:lnTo>
                  <a:pt x="144399" y="115569"/>
                </a:lnTo>
                <a:lnTo>
                  <a:pt x="140334" y="113410"/>
                </a:lnTo>
                <a:lnTo>
                  <a:pt x="136398" y="111125"/>
                </a:lnTo>
                <a:lnTo>
                  <a:pt x="132080" y="109092"/>
                </a:lnTo>
                <a:lnTo>
                  <a:pt x="127381" y="107314"/>
                </a:lnTo>
                <a:lnTo>
                  <a:pt x="122808" y="105537"/>
                </a:lnTo>
                <a:lnTo>
                  <a:pt x="117856" y="104139"/>
                </a:lnTo>
                <a:lnTo>
                  <a:pt x="112649" y="103124"/>
                </a:lnTo>
                <a:lnTo>
                  <a:pt x="107442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6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8176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223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52958" y="0"/>
                </a:moveTo>
                <a:lnTo>
                  <a:pt x="0" y="0"/>
                </a:lnTo>
                <a:lnTo>
                  <a:pt x="8" y="133771"/>
                </a:lnTo>
                <a:lnTo>
                  <a:pt x="764" y="146956"/>
                </a:lnTo>
                <a:lnTo>
                  <a:pt x="2793" y="158876"/>
                </a:lnTo>
                <a:lnTo>
                  <a:pt x="4699" y="167005"/>
                </a:lnTo>
                <a:lnTo>
                  <a:pt x="7493" y="174371"/>
                </a:lnTo>
                <a:lnTo>
                  <a:pt x="11430" y="180975"/>
                </a:lnTo>
                <a:lnTo>
                  <a:pt x="22485" y="195477"/>
                </a:lnTo>
                <a:lnTo>
                  <a:pt x="32218" y="203794"/>
                </a:lnTo>
                <a:lnTo>
                  <a:pt x="43687" y="210820"/>
                </a:lnTo>
                <a:lnTo>
                  <a:pt x="58097" y="216608"/>
                </a:lnTo>
                <a:lnTo>
                  <a:pt x="70159" y="219531"/>
                </a:lnTo>
                <a:lnTo>
                  <a:pt x="83390" y="221284"/>
                </a:lnTo>
                <a:lnTo>
                  <a:pt x="97789" y="221869"/>
                </a:lnTo>
                <a:lnTo>
                  <a:pt x="104135" y="221748"/>
                </a:lnTo>
                <a:lnTo>
                  <a:pt x="117059" y="220685"/>
                </a:lnTo>
                <a:lnTo>
                  <a:pt x="128905" y="218567"/>
                </a:lnTo>
                <a:lnTo>
                  <a:pt x="142709" y="214447"/>
                </a:lnTo>
                <a:lnTo>
                  <a:pt x="153924" y="209423"/>
                </a:lnTo>
                <a:lnTo>
                  <a:pt x="161289" y="205486"/>
                </a:lnTo>
                <a:lnTo>
                  <a:pt x="167639" y="200787"/>
                </a:lnTo>
                <a:lnTo>
                  <a:pt x="173100" y="195199"/>
                </a:lnTo>
                <a:lnTo>
                  <a:pt x="178562" y="189611"/>
                </a:lnTo>
                <a:lnTo>
                  <a:pt x="183006" y="183387"/>
                </a:lnTo>
                <a:lnTo>
                  <a:pt x="186436" y="176530"/>
                </a:lnTo>
                <a:lnTo>
                  <a:pt x="189134" y="170515"/>
                </a:lnTo>
                <a:lnTo>
                  <a:pt x="192715" y="159020"/>
                </a:lnTo>
                <a:lnTo>
                  <a:pt x="194863" y="146220"/>
                </a:lnTo>
                <a:lnTo>
                  <a:pt x="195580" y="132080"/>
                </a:lnTo>
                <a:lnTo>
                  <a:pt x="195580" y="0"/>
                </a:lnTo>
                <a:lnTo>
                  <a:pt x="142620" y="0"/>
                </a:lnTo>
                <a:lnTo>
                  <a:pt x="142518" y="132860"/>
                </a:lnTo>
                <a:lnTo>
                  <a:pt x="140978" y="146380"/>
                </a:lnTo>
                <a:lnTo>
                  <a:pt x="137540" y="156845"/>
                </a:lnTo>
                <a:lnTo>
                  <a:pt x="134112" y="164211"/>
                </a:lnTo>
                <a:lnTo>
                  <a:pt x="129031" y="169672"/>
                </a:lnTo>
                <a:lnTo>
                  <a:pt x="122174" y="173228"/>
                </a:lnTo>
                <a:lnTo>
                  <a:pt x="115443" y="176784"/>
                </a:lnTo>
                <a:lnTo>
                  <a:pt x="107314" y="178562"/>
                </a:lnTo>
                <a:lnTo>
                  <a:pt x="88645" y="178562"/>
                </a:lnTo>
                <a:lnTo>
                  <a:pt x="80899" y="176911"/>
                </a:lnTo>
                <a:lnTo>
                  <a:pt x="74294" y="173736"/>
                </a:lnTo>
                <a:lnTo>
                  <a:pt x="67818" y="170561"/>
                </a:lnTo>
                <a:lnTo>
                  <a:pt x="62737" y="165735"/>
                </a:lnTo>
                <a:lnTo>
                  <a:pt x="59181" y="159131"/>
                </a:lnTo>
                <a:lnTo>
                  <a:pt x="57023" y="155321"/>
                </a:lnTo>
                <a:lnTo>
                  <a:pt x="55499" y="150622"/>
                </a:lnTo>
                <a:lnTo>
                  <a:pt x="54482" y="145415"/>
                </a:lnTo>
                <a:lnTo>
                  <a:pt x="53467" y="140081"/>
                </a:lnTo>
                <a:lnTo>
                  <a:pt x="52958" y="133858"/>
                </a:lnTo>
                <a:lnTo>
                  <a:pt x="52958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29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49529" y="35560"/>
                </a:moveTo>
                <a:lnTo>
                  <a:pt x="48640" y="35560"/>
                </a:ln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2898"/>
                </a:lnTo>
                <a:lnTo>
                  <a:pt x="58010" y="66913"/>
                </a:lnTo>
                <a:lnTo>
                  <a:pt x="67492" y="58348"/>
                </a:lnTo>
                <a:lnTo>
                  <a:pt x="77977" y="51689"/>
                </a:lnTo>
                <a:lnTo>
                  <a:pt x="82705" y="49482"/>
                </a:lnTo>
                <a:lnTo>
                  <a:pt x="94911" y="45708"/>
                </a:lnTo>
                <a:lnTo>
                  <a:pt x="107568" y="44450"/>
                </a:lnTo>
                <a:lnTo>
                  <a:pt x="115315" y="44450"/>
                </a:lnTo>
                <a:lnTo>
                  <a:pt x="121919" y="45974"/>
                </a:lnTo>
                <a:lnTo>
                  <a:pt x="127253" y="48895"/>
                </a:lnTo>
                <a:lnTo>
                  <a:pt x="132714" y="51943"/>
                </a:lnTo>
                <a:lnTo>
                  <a:pt x="136778" y="56896"/>
                </a:lnTo>
                <a:lnTo>
                  <a:pt x="139445" y="63627"/>
                </a:lnTo>
                <a:lnTo>
                  <a:pt x="140715" y="66802"/>
                </a:lnTo>
                <a:lnTo>
                  <a:pt x="141477" y="70485"/>
                </a:lnTo>
                <a:lnTo>
                  <a:pt x="141858" y="74676"/>
                </a:lnTo>
                <a:lnTo>
                  <a:pt x="142366" y="78740"/>
                </a:lnTo>
                <a:lnTo>
                  <a:pt x="142620" y="83820"/>
                </a:lnTo>
                <a:lnTo>
                  <a:pt x="142620" y="221742"/>
                </a:lnTo>
                <a:lnTo>
                  <a:pt x="195452" y="221742"/>
                </a:lnTo>
                <a:lnTo>
                  <a:pt x="195452" y="74168"/>
                </a:lnTo>
                <a:lnTo>
                  <a:pt x="195198" y="67945"/>
                </a:lnTo>
                <a:lnTo>
                  <a:pt x="194690" y="62484"/>
                </a:lnTo>
                <a:lnTo>
                  <a:pt x="194182" y="57023"/>
                </a:lnTo>
                <a:lnTo>
                  <a:pt x="193166" y="51943"/>
                </a:lnTo>
                <a:lnTo>
                  <a:pt x="191642" y="47371"/>
                </a:lnTo>
                <a:lnTo>
                  <a:pt x="188975" y="39116"/>
                </a:lnTo>
                <a:lnTo>
                  <a:pt x="185292" y="31877"/>
                </a:lnTo>
                <a:lnTo>
                  <a:pt x="180594" y="25908"/>
                </a:lnTo>
                <a:lnTo>
                  <a:pt x="176021" y="19812"/>
                </a:lnTo>
                <a:lnTo>
                  <a:pt x="170560" y="14859"/>
                </a:lnTo>
                <a:lnTo>
                  <a:pt x="164464" y="11176"/>
                </a:lnTo>
                <a:lnTo>
                  <a:pt x="158369" y="7366"/>
                </a:lnTo>
                <a:lnTo>
                  <a:pt x="151637" y="4572"/>
                </a:lnTo>
                <a:lnTo>
                  <a:pt x="144271" y="2794"/>
                </a:lnTo>
                <a:lnTo>
                  <a:pt x="136906" y="1016"/>
                </a:lnTo>
                <a:lnTo>
                  <a:pt x="129285" y="0"/>
                </a:lnTo>
                <a:lnTo>
                  <a:pt x="113029" y="0"/>
                </a:lnTo>
                <a:lnTo>
                  <a:pt x="105156" y="1016"/>
                </a:lnTo>
                <a:lnTo>
                  <a:pt x="97789" y="3048"/>
                </a:lnTo>
                <a:lnTo>
                  <a:pt x="90423" y="5080"/>
                </a:lnTo>
                <a:lnTo>
                  <a:pt x="83692" y="7747"/>
                </a:lnTo>
                <a:lnTo>
                  <a:pt x="77596" y="11049"/>
                </a:lnTo>
                <a:lnTo>
                  <a:pt x="71500" y="14224"/>
                </a:lnTo>
                <a:lnTo>
                  <a:pt x="66039" y="18034"/>
                </a:lnTo>
                <a:lnTo>
                  <a:pt x="61340" y="22352"/>
                </a:lnTo>
                <a:lnTo>
                  <a:pt x="56514" y="26670"/>
                </a:lnTo>
                <a:lnTo>
                  <a:pt x="52577" y="31115"/>
                </a:lnTo>
                <a:lnTo>
                  <a:pt x="49529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2179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57124" y="12842"/>
                </a:moveTo>
                <a:lnTo>
                  <a:pt x="46188" y="19329"/>
                </a:lnTo>
                <a:lnTo>
                  <a:pt x="36068" y="27178"/>
                </a:lnTo>
                <a:lnTo>
                  <a:pt x="23339" y="40795"/>
                </a:lnTo>
                <a:lnTo>
                  <a:pt x="16180" y="51483"/>
                </a:lnTo>
                <a:lnTo>
                  <a:pt x="10033" y="63500"/>
                </a:lnTo>
                <a:lnTo>
                  <a:pt x="4880" y="77754"/>
                </a:lnTo>
                <a:lnTo>
                  <a:pt x="2162" y="89900"/>
                </a:lnTo>
                <a:lnTo>
                  <a:pt x="539" y="103017"/>
                </a:lnTo>
                <a:lnTo>
                  <a:pt x="0" y="117094"/>
                </a:lnTo>
                <a:lnTo>
                  <a:pt x="449" y="129562"/>
                </a:lnTo>
                <a:lnTo>
                  <a:pt x="2018" y="142564"/>
                </a:lnTo>
                <a:lnTo>
                  <a:pt x="4738" y="154664"/>
                </a:lnTo>
                <a:lnTo>
                  <a:pt x="8636" y="165862"/>
                </a:lnTo>
                <a:lnTo>
                  <a:pt x="16530" y="181130"/>
                </a:lnTo>
                <a:lnTo>
                  <a:pt x="23950" y="191384"/>
                </a:lnTo>
                <a:lnTo>
                  <a:pt x="32512" y="200279"/>
                </a:lnTo>
                <a:lnTo>
                  <a:pt x="44810" y="209660"/>
                </a:lnTo>
                <a:lnTo>
                  <a:pt x="55939" y="215800"/>
                </a:lnTo>
                <a:lnTo>
                  <a:pt x="68072" y="220599"/>
                </a:lnTo>
                <a:lnTo>
                  <a:pt x="85862" y="225089"/>
                </a:lnTo>
                <a:lnTo>
                  <a:pt x="98550" y="226766"/>
                </a:lnTo>
                <a:lnTo>
                  <a:pt x="111759" y="227330"/>
                </a:lnTo>
                <a:lnTo>
                  <a:pt x="117344" y="227237"/>
                </a:lnTo>
                <a:lnTo>
                  <a:pt x="130142" y="226279"/>
                </a:lnTo>
                <a:lnTo>
                  <a:pt x="142367" y="224282"/>
                </a:lnTo>
                <a:lnTo>
                  <a:pt x="155841" y="220925"/>
                </a:lnTo>
                <a:lnTo>
                  <a:pt x="166878" y="217043"/>
                </a:lnTo>
                <a:lnTo>
                  <a:pt x="166878" y="173990"/>
                </a:lnTo>
                <a:lnTo>
                  <a:pt x="159893" y="176784"/>
                </a:lnTo>
                <a:lnTo>
                  <a:pt x="152527" y="179197"/>
                </a:lnTo>
                <a:lnTo>
                  <a:pt x="144653" y="181102"/>
                </a:lnTo>
                <a:lnTo>
                  <a:pt x="143600" y="181349"/>
                </a:lnTo>
                <a:lnTo>
                  <a:pt x="131524" y="183340"/>
                </a:lnTo>
                <a:lnTo>
                  <a:pt x="118237" y="184023"/>
                </a:lnTo>
                <a:lnTo>
                  <a:pt x="114551" y="183951"/>
                </a:lnTo>
                <a:lnTo>
                  <a:pt x="101477" y="182341"/>
                </a:lnTo>
                <a:lnTo>
                  <a:pt x="90043" y="178562"/>
                </a:lnTo>
                <a:lnTo>
                  <a:pt x="82042" y="174879"/>
                </a:lnTo>
                <a:lnTo>
                  <a:pt x="75565" y="170053"/>
                </a:lnTo>
                <a:lnTo>
                  <a:pt x="70358" y="164084"/>
                </a:lnTo>
                <a:lnTo>
                  <a:pt x="65278" y="158242"/>
                </a:lnTo>
                <a:lnTo>
                  <a:pt x="61340" y="151003"/>
                </a:lnTo>
                <a:lnTo>
                  <a:pt x="58674" y="142621"/>
                </a:lnTo>
                <a:lnTo>
                  <a:pt x="55508" y="128680"/>
                </a:lnTo>
                <a:lnTo>
                  <a:pt x="54609" y="115697"/>
                </a:lnTo>
                <a:lnTo>
                  <a:pt x="54955" y="106074"/>
                </a:lnTo>
                <a:lnTo>
                  <a:pt x="56708" y="93297"/>
                </a:lnTo>
                <a:lnTo>
                  <a:pt x="59943" y="82042"/>
                </a:lnTo>
                <a:lnTo>
                  <a:pt x="66315" y="69052"/>
                </a:lnTo>
                <a:lnTo>
                  <a:pt x="74040" y="59690"/>
                </a:lnTo>
                <a:lnTo>
                  <a:pt x="80009" y="53975"/>
                </a:lnTo>
                <a:lnTo>
                  <a:pt x="86868" y="49911"/>
                </a:lnTo>
                <a:lnTo>
                  <a:pt x="94615" y="47244"/>
                </a:lnTo>
                <a:lnTo>
                  <a:pt x="102362" y="44704"/>
                </a:lnTo>
                <a:lnTo>
                  <a:pt x="110490" y="43434"/>
                </a:lnTo>
                <a:lnTo>
                  <a:pt x="127381" y="43434"/>
                </a:lnTo>
                <a:lnTo>
                  <a:pt x="135382" y="44196"/>
                </a:lnTo>
                <a:lnTo>
                  <a:pt x="142748" y="45974"/>
                </a:lnTo>
                <a:lnTo>
                  <a:pt x="150114" y="47625"/>
                </a:lnTo>
                <a:lnTo>
                  <a:pt x="157099" y="49911"/>
                </a:lnTo>
                <a:lnTo>
                  <a:pt x="163576" y="52705"/>
                </a:lnTo>
                <a:lnTo>
                  <a:pt x="163576" y="9652"/>
                </a:lnTo>
                <a:lnTo>
                  <a:pt x="156337" y="6731"/>
                </a:lnTo>
                <a:lnTo>
                  <a:pt x="148209" y="4318"/>
                </a:lnTo>
                <a:lnTo>
                  <a:pt x="139192" y="2667"/>
                </a:lnTo>
                <a:lnTo>
                  <a:pt x="136757" y="2204"/>
                </a:lnTo>
                <a:lnTo>
                  <a:pt x="124304" y="551"/>
                </a:lnTo>
                <a:lnTo>
                  <a:pt x="111379" y="0"/>
                </a:lnTo>
                <a:lnTo>
                  <a:pt x="109605" y="14"/>
                </a:lnTo>
                <a:lnTo>
                  <a:pt x="97155" y="895"/>
                </a:lnTo>
                <a:lnTo>
                  <a:pt x="84606" y="3108"/>
                </a:lnTo>
                <a:lnTo>
                  <a:pt x="72009" y="6604"/>
                </a:lnTo>
                <a:lnTo>
                  <a:pt x="68833" y="7717"/>
                </a:lnTo>
                <a:lnTo>
                  <a:pt x="57124" y="1284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8907" y="1713916"/>
            <a:ext cx="11401" cy="80212"/>
          </a:xfrm>
          <a:custGeom>
            <a:avLst/>
            <a:gdLst/>
            <a:ahLst/>
            <a:cxnLst/>
            <a:rect l="l" t="t" r="r" b="b"/>
            <a:pathLst>
              <a:path w="11401" h="80212">
                <a:moveTo>
                  <a:pt x="11401" y="0"/>
                </a:moveTo>
                <a:lnTo>
                  <a:pt x="0" y="5579"/>
                </a:lnTo>
                <a:lnTo>
                  <a:pt x="5014" y="80212"/>
                </a:lnTo>
                <a:lnTo>
                  <a:pt x="5751" y="73862"/>
                </a:lnTo>
                <a:lnTo>
                  <a:pt x="7236" y="67766"/>
                </a:lnTo>
                <a:lnTo>
                  <a:pt x="11401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7432" y="1706117"/>
            <a:ext cx="196392" cy="227330"/>
          </a:xfrm>
          <a:custGeom>
            <a:avLst/>
            <a:gdLst/>
            <a:ahLst/>
            <a:cxnLst/>
            <a:rect l="l" t="t" r="r" b="b"/>
            <a:pathLst>
              <a:path w="196392" h="227330">
                <a:moveTo>
                  <a:pt x="196265" y="117729"/>
                </a:moveTo>
                <a:lnTo>
                  <a:pt x="196392" y="110362"/>
                </a:lnTo>
                <a:lnTo>
                  <a:pt x="195982" y="96778"/>
                </a:lnTo>
                <a:lnTo>
                  <a:pt x="194690" y="83701"/>
                </a:lnTo>
                <a:lnTo>
                  <a:pt x="192502" y="71593"/>
                </a:lnTo>
                <a:lnTo>
                  <a:pt x="189407" y="60452"/>
                </a:lnTo>
                <a:lnTo>
                  <a:pt x="183608" y="46210"/>
                </a:lnTo>
                <a:lnTo>
                  <a:pt x="177263" y="35295"/>
                </a:lnTo>
                <a:lnTo>
                  <a:pt x="169722" y="25908"/>
                </a:lnTo>
                <a:lnTo>
                  <a:pt x="162093" y="18820"/>
                </a:lnTo>
                <a:lnTo>
                  <a:pt x="151596" y="11699"/>
                </a:lnTo>
                <a:lnTo>
                  <a:pt x="139877" y="6350"/>
                </a:lnTo>
                <a:lnTo>
                  <a:pt x="127801" y="2800"/>
                </a:lnTo>
                <a:lnTo>
                  <a:pt x="115278" y="704"/>
                </a:lnTo>
                <a:lnTo>
                  <a:pt x="102031" y="0"/>
                </a:lnTo>
                <a:lnTo>
                  <a:pt x="101343" y="2"/>
                </a:lnTo>
                <a:lnTo>
                  <a:pt x="88628" y="896"/>
                </a:lnTo>
                <a:lnTo>
                  <a:pt x="76164" y="3369"/>
                </a:lnTo>
                <a:lnTo>
                  <a:pt x="63957" y="7366"/>
                </a:lnTo>
                <a:lnTo>
                  <a:pt x="58712" y="75565"/>
                </a:lnTo>
                <a:lnTo>
                  <a:pt x="60947" y="69977"/>
                </a:lnTo>
                <a:lnTo>
                  <a:pt x="63182" y="64262"/>
                </a:lnTo>
                <a:lnTo>
                  <a:pt x="66192" y="59309"/>
                </a:lnTo>
                <a:lnTo>
                  <a:pt x="69989" y="55118"/>
                </a:lnTo>
                <a:lnTo>
                  <a:pt x="73837" y="50800"/>
                </a:lnTo>
                <a:lnTo>
                  <a:pt x="78282" y="47498"/>
                </a:lnTo>
                <a:lnTo>
                  <a:pt x="83489" y="45085"/>
                </a:lnTo>
                <a:lnTo>
                  <a:pt x="88696" y="42545"/>
                </a:lnTo>
                <a:lnTo>
                  <a:pt x="94665" y="41402"/>
                </a:lnTo>
                <a:lnTo>
                  <a:pt x="108000" y="41402"/>
                </a:lnTo>
                <a:lnTo>
                  <a:pt x="113842" y="42545"/>
                </a:lnTo>
                <a:lnTo>
                  <a:pt x="118922" y="45085"/>
                </a:lnTo>
                <a:lnTo>
                  <a:pt x="123875" y="47498"/>
                </a:lnTo>
                <a:lnTo>
                  <a:pt x="128066" y="50800"/>
                </a:lnTo>
                <a:lnTo>
                  <a:pt x="131368" y="55118"/>
                </a:lnTo>
                <a:lnTo>
                  <a:pt x="134670" y="59309"/>
                </a:lnTo>
                <a:lnTo>
                  <a:pt x="137210" y="64262"/>
                </a:lnTo>
                <a:lnTo>
                  <a:pt x="138988" y="69977"/>
                </a:lnTo>
                <a:lnTo>
                  <a:pt x="140639" y="75565"/>
                </a:lnTo>
                <a:lnTo>
                  <a:pt x="141528" y="81661"/>
                </a:lnTo>
                <a:lnTo>
                  <a:pt x="141528" y="88011"/>
                </a:lnTo>
                <a:lnTo>
                  <a:pt x="56489" y="88011"/>
                </a:lnTo>
                <a:lnTo>
                  <a:pt x="51475" y="13378"/>
                </a:lnTo>
                <a:lnTo>
                  <a:pt x="40932" y="20473"/>
                </a:lnTo>
                <a:lnTo>
                  <a:pt x="31254" y="29083"/>
                </a:lnTo>
                <a:lnTo>
                  <a:pt x="20505" y="42252"/>
                </a:lnTo>
                <a:lnTo>
                  <a:pt x="13992" y="53293"/>
                </a:lnTo>
                <a:lnTo>
                  <a:pt x="8483" y="65659"/>
                </a:lnTo>
                <a:lnTo>
                  <a:pt x="4511" y="78185"/>
                </a:lnTo>
                <a:lnTo>
                  <a:pt x="2005" y="90350"/>
                </a:lnTo>
                <a:lnTo>
                  <a:pt x="501" y="103369"/>
                </a:lnTo>
                <a:lnTo>
                  <a:pt x="0" y="117221"/>
                </a:lnTo>
                <a:lnTo>
                  <a:pt x="2" y="118286"/>
                </a:lnTo>
                <a:lnTo>
                  <a:pt x="628" y="132366"/>
                </a:lnTo>
                <a:lnTo>
                  <a:pt x="2345" y="145377"/>
                </a:lnTo>
                <a:lnTo>
                  <a:pt x="5150" y="157308"/>
                </a:lnTo>
                <a:lnTo>
                  <a:pt x="9042" y="168148"/>
                </a:lnTo>
                <a:lnTo>
                  <a:pt x="17187" y="183519"/>
                </a:lnTo>
                <a:lnTo>
                  <a:pt x="24756" y="193635"/>
                </a:lnTo>
                <a:lnTo>
                  <a:pt x="33489" y="202311"/>
                </a:lnTo>
                <a:lnTo>
                  <a:pt x="45856" y="211195"/>
                </a:lnTo>
                <a:lnTo>
                  <a:pt x="57192" y="216980"/>
                </a:lnTo>
                <a:lnTo>
                  <a:pt x="69545" y="221361"/>
                </a:lnTo>
                <a:lnTo>
                  <a:pt x="87478" y="225329"/>
                </a:lnTo>
                <a:lnTo>
                  <a:pt x="100138" y="226826"/>
                </a:lnTo>
                <a:lnTo>
                  <a:pt x="113207" y="227330"/>
                </a:lnTo>
                <a:lnTo>
                  <a:pt x="119380" y="227252"/>
                </a:lnTo>
                <a:lnTo>
                  <a:pt x="132225" y="226584"/>
                </a:lnTo>
                <a:lnTo>
                  <a:pt x="144827" y="225250"/>
                </a:lnTo>
                <a:lnTo>
                  <a:pt x="157149" y="223266"/>
                </a:lnTo>
                <a:lnTo>
                  <a:pt x="165961" y="221481"/>
                </a:lnTo>
                <a:lnTo>
                  <a:pt x="178958" y="218240"/>
                </a:lnTo>
                <a:lnTo>
                  <a:pt x="188645" y="214884"/>
                </a:lnTo>
                <a:lnTo>
                  <a:pt x="188645" y="172593"/>
                </a:lnTo>
                <a:lnTo>
                  <a:pt x="179207" y="175626"/>
                </a:lnTo>
                <a:lnTo>
                  <a:pt x="166922" y="178954"/>
                </a:lnTo>
                <a:lnTo>
                  <a:pt x="154736" y="181610"/>
                </a:lnTo>
                <a:lnTo>
                  <a:pt x="147662" y="182770"/>
                </a:lnTo>
                <a:lnTo>
                  <a:pt x="134934" y="184186"/>
                </a:lnTo>
                <a:lnTo>
                  <a:pt x="122605" y="184658"/>
                </a:lnTo>
                <a:lnTo>
                  <a:pt x="121603" y="184654"/>
                </a:lnTo>
                <a:lnTo>
                  <a:pt x="108534" y="183840"/>
                </a:lnTo>
                <a:lnTo>
                  <a:pt x="96443" y="181610"/>
                </a:lnTo>
                <a:lnTo>
                  <a:pt x="88442" y="179705"/>
                </a:lnTo>
                <a:lnTo>
                  <a:pt x="81330" y="176403"/>
                </a:lnTo>
                <a:lnTo>
                  <a:pt x="75361" y="172085"/>
                </a:lnTo>
                <a:lnTo>
                  <a:pt x="69316" y="167640"/>
                </a:lnTo>
                <a:lnTo>
                  <a:pt x="64439" y="161925"/>
                </a:lnTo>
                <a:lnTo>
                  <a:pt x="60731" y="154940"/>
                </a:lnTo>
                <a:lnTo>
                  <a:pt x="56125" y="142667"/>
                </a:lnTo>
                <a:lnTo>
                  <a:pt x="54025" y="129286"/>
                </a:lnTo>
                <a:lnTo>
                  <a:pt x="195757" y="129286"/>
                </a:lnTo>
                <a:lnTo>
                  <a:pt x="196138" y="124079"/>
                </a:lnTo>
                <a:lnTo>
                  <a:pt x="196265" y="11772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54698" y="252984"/>
                </a:moveTo>
                <a:lnTo>
                  <a:pt x="54698" y="0"/>
                </a:lnTo>
                <a:lnTo>
                  <a:pt x="0" y="0"/>
                </a:lnTo>
                <a:lnTo>
                  <a:pt x="0" y="298704"/>
                </a:lnTo>
                <a:lnTo>
                  <a:pt x="194449" y="298704"/>
                </a:lnTo>
                <a:lnTo>
                  <a:pt x="194449" y="252984"/>
                </a:lnTo>
                <a:lnTo>
                  <a:pt x="54698" y="25298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8176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2459" y="1599057"/>
            <a:ext cx="162293" cy="328802"/>
          </a:xfrm>
          <a:custGeom>
            <a:avLst/>
            <a:gdLst/>
            <a:ahLst/>
            <a:cxnLst/>
            <a:rect l="l" t="t" r="r" b="b"/>
            <a:pathLst>
              <a:path w="162293" h="328802">
                <a:moveTo>
                  <a:pt x="89522" y="76707"/>
                </a:moveTo>
                <a:lnTo>
                  <a:pt x="90335" y="70357"/>
                </a:lnTo>
                <a:lnTo>
                  <a:pt x="91973" y="65150"/>
                </a:lnTo>
                <a:lnTo>
                  <a:pt x="93611" y="59943"/>
                </a:lnTo>
                <a:lnTo>
                  <a:pt x="96024" y="55752"/>
                </a:lnTo>
                <a:lnTo>
                  <a:pt x="99225" y="52450"/>
                </a:lnTo>
                <a:lnTo>
                  <a:pt x="102425" y="49148"/>
                </a:lnTo>
                <a:lnTo>
                  <a:pt x="106337" y="46862"/>
                </a:lnTo>
                <a:lnTo>
                  <a:pt x="110947" y="45338"/>
                </a:lnTo>
                <a:lnTo>
                  <a:pt x="115557" y="43941"/>
                </a:lnTo>
                <a:lnTo>
                  <a:pt x="120840" y="43306"/>
                </a:lnTo>
                <a:lnTo>
                  <a:pt x="132308" y="43306"/>
                </a:lnTo>
                <a:lnTo>
                  <a:pt x="138150" y="43814"/>
                </a:lnTo>
                <a:lnTo>
                  <a:pt x="144322" y="44703"/>
                </a:lnTo>
                <a:lnTo>
                  <a:pt x="150494" y="45719"/>
                </a:lnTo>
                <a:lnTo>
                  <a:pt x="156489" y="46862"/>
                </a:lnTo>
                <a:lnTo>
                  <a:pt x="162293" y="48387"/>
                </a:lnTo>
                <a:lnTo>
                  <a:pt x="162293" y="6476"/>
                </a:lnTo>
                <a:lnTo>
                  <a:pt x="156933" y="4698"/>
                </a:lnTo>
                <a:lnTo>
                  <a:pt x="150571" y="3175"/>
                </a:lnTo>
                <a:lnTo>
                  <a:pt x="143205" y="1904"/>
                </a:lnTo>
                <a:lnTo>
                  <a:pt x="135839" y="634"/>
                </a:lnTo>
                <a:lnTo>
                  <a:pt x="128435" y="0"/>
                </a:lnTo>
                <a:lnTo>
                  <a:pt x="120992" y="0"/>
                </a:lnTo>
                <a:lnTo>
                  <a:pt x="112129" y="308"/>
                </a:lnTo>
                <a:lnTo>
                  <a:pt x="99441" y="1933"/>
                </a:lnTo>
                <a:lnTo>
                  <a:pt x="87503" y="4952"/>
                </a:lnTo>
                <a:lnTo>
                  <a:pt x="82067" y="6987"/>
                </a:lnTo>
                <a:lnTo>
                  <a:pt x="70721" y="12885"/>
                </a:lnTo>
                <a:lnTo>
                  <a:pt x="60718" y="20573"/>
                </a:lnTo>
                <a:lnTo>
                  <a:pt x="56057" y="25421"/>
                </a:lnTo>
                <a:lnTo>
                  <a:pt x="48743" y="35642"/>
                </a:lnTo>
                <a:lnTo>
                  <a:pt x="42976" y="47625"/>
                </a:lnTo>
                <a:lnTo>
                  <a:pt x="39211" y="60301"/>
                </a:lnTo>
                <a:lnTo>
                  <a:pt x="37263" y="72923"/>
                </a:lnTo>
                <a:lnTo>
                  <a:pt x="36614" y="86867"/>
                </a:lnTo>
                <a:lnTo>
                  <a:pt x="36614" y="112521"/>
                </a:lnTo>
                <a:lnTo>
                  <a:pt x="0" y="112521"/>
                </a:lnTo>
                <a:lnTo>
                  <a:pt x="0" y="155955"/>
                </a:lnTo>
                <a:lnTo>
                  <a:pt x="36614" y="155955"/>
                </a:lnTo>
                <a:lnTo>
                  <a:pt x="36614" y="328802"/>
                </a:lnTo>
                <a:lnTo>
                  <a:pt x="89522" y="328802"/>
                </a:lnTo>
                <a:lnTo>
                  <a:pt x="89522" y="155955"/>
                </a:lnTo>
                <a:lnTo>
                  <a:pt x="149567" y="155955"/>
                </a:lnTo>
                <a:lnTo>
                  <a:pt x="149567" y="112521"/>
                </a:lnTo>
                <a:lnTo>
                  <a:pt x="89522" y="112521"/>
                </a:lnTo>
                <a:lnTo>
                  <a:pt x="89522" y="76707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90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186055" y="75946"/>
                </a:moveTo>
                <a:lnTo>
                  <a:pt x="183986" y="57695"/>
                </a:lnTo>
                <a:lnTo>
                  <a:pt x="180086" y="45847"/>
                </a:lnTo>
                <a:lnTo>
                  <a:pt x="171261" y="31092"/>
                </a:lnTo>
                <a:lnTo>
                  <a:pt x="162179" y="21844"/>
                </a:lnTo>
                <a:lnTo>
                  <a:pt x="156028" y="17148"/>
                </a:lnTo>
                <a:lnTo>
                  <a:pt x="145143" y="10898"/>
                </a:lnTo>
                <a:lnTo>
                  <a:pt x="132587" y="5842"/>
                </a:lnTo>
                <a:lnTo>
                  <a:pt x="117748" y="2192"/>
                </a:lnTo>
                <a:lnTo>
                  <a:pt x="105005" y="555"/>
                </a:lnTo>
                <a:lnTo>
                  <a:pt x="91186" y="0"/>
                </a:lnTo>
                <a:lnTo>
                  <a:pt x="90565" y="12"/>
                </a:lnTo>
                <a:lnTo>
                  <a:pt x="77534" y="631"/>
                </a:lnTo>
                <a:lnTo>
                  <a:pt x="64914" y="1964"/>
                </a:lnTo>
                <a:lnTo>
                  <a:pt x="52705" y="4064"/>
                </a:lnTo>
                <a:lnTo>
                  <a:pt x="41945" y="6644"/>
                </a:lnTo>
                <a:lnTo>
                  <a:pt x="29788" y="10424"/>
                </a:lnTo>
                <a:lnTo>
                  <a:pt x="18161" y="14986"/>
                </a:lnTo>
                <a:lnTo>
                  <a:pt x="18161" y="56261"/>
                </a:lnTo>
                <a:lnTo>
                  <a:pt x="29226" y="52314"/>
                </a:lnTo>
                <a:lnTo>
                  <a:pt x="41431" y="48536"/>
                </a:lnTo>
                <a:lnTo>
                  <a:pt x="52958" y="45593"/>
                </a:lnTo>
                <a:lnTo>
                  <a:pt x="59831" y="44215"/>
                </a:lnTo>
                <a:lnTo>
                  <a:pt x="72473" y="42573"/>
                </a:lnTo>
                <a:lnTo>
                  <a:pt x="85089" y="42037"/>
                </a:lnTo>
                <a:lnTo>
                  <a:pt x="93852" y="42037"/>
                </a:lnTo>
                <a:lnTo>
                  <a:pt x="101345" y="43053"/>
                </a:lnTo>
                <a:lnTo>
                  <a:pt x="107442" y="45212"/>
                </a:lnTo>
                <a:lnTo>
                  <a:pt x="113537" y="47371"/>
                </a:lnTo>
                <a:lnTo>
                  <a:pt x="118491" y="50292"/>
                </a:lnTo>
                <a:lnTo>
                  <a:pt x="122300" y="53975"/>
                </a:lnTo>
                <a:lnTo>
                  <a:pt x="126111" y="57658"/>
                </a:lnTo>
                <a:lnTo>
                  <a:pt x="128777" y="61849"/>
                </a:lnTo>
                <a:lnTo>
                  <a:pt x="130556" y="66421"/>
                </a:lnTo>
                <a:lnTo>
                  <a:pt x="132206" y="71120"/>
                </a:lnTo>
                <a:lnTo>
                  <a:pt x="133095" y="76073"/>
                </a:lnTo>
                <a:lnTo>
                  <a:pt x="133095" y="89789"/>
                </a:lnTo>
                <a:lnTo>
                  <a:pt x="127126" y="88137"/>
                </a:lnTo>
                <a:lnTo>
                  <a:pt x="120268" y="86741"/>
                </a:lnTo>
                <a:lnTo>
                  <a:pt x="112394" y="85598"/>
                </a:lnTo>
                <a:lnTo>
                  <a:pt x="111868" y="85515"/>
                </a:lnTo>
                <a:lnTo>
                  <a:pt x="99681" y="84214"/>
                </a:lnTo>
                <a:lnTo>
                  <a:pt x="86487" y="83820"/>
                </a:lnTo>
                <a:lnTo>
                  <a:pt x="75890" y="84215"/>
                </a:lnTo>
                <a:lnTo>
                  <a:pt x="63221" y="85856"/>
                </a:lnTo>
                <a:lnTo>
                  <a:pt x="51435" y="88773"/>
                </a:lnTo>
                <a:lnTo>
                  <a:pt x="45887" y="90758"/>
                </a:lnTo>
                <a:lnTo>
                  <a:pt x="34265" y="96325"/>
                </a:lnTo>
                <a:lnTo>
                  <a:pt x="24130" y="103378"/>
                </a:lnTo>
                <a:lnTo>
                  <a:pt x="12845" y="115686"/>
                </a:lnTo>
                <a:lnTo>
                  <a:pt x="6476" y="126873"/>
                </a:lnTo>
                <a:lnTo>
                  <a:pt x="4104" y="132687"/>
                </a:lnTo>
                <a:lnTo>
                  <a:pt x="1026" y="144857"/>
                </a:lnTo>
                <a:lnTo>
                  <a:pt x="0" y="158115"/>
                </a:lnTo>
                <a:lnTo>
                  <a:pt x="96" y="162200"/>
                </a:lnTo>
                <a:lnTo>
                  <a:pt x="1780" y="175093"/>
                </a:lnTo>
                <a:lnTo>
                  <a:pt x="5461" y="186817"/>
                </a:lnTo>
                <a:lnTo>
                  <a:pt x="12350" y="199169"/>
                </a:lnTo>
                <a:lnTo>
                  <a:pt x="20574" y="208661"/>
                </a:lnTo>
                <a:lnTo>
                  <a:pt x="31778" y="217043"/>
                </a:lnTo>
                <a:lnTo>
                  <a:pt x="43561" y="222504"/>
                </a:lnTo>
                <a:lnTo>
                  <a:pt x="59351" y="226405"/>
                </a:lnTo>
                <a:lnTo>
                  <a:pt x="60451" y="175641"/>
                </a:lnTo>
                <a:lnTo>
                  <a:pt x="58166" y="172593"/>
                </a:lnTo>
                <a:lnTo>
                  <a:pt x="56387" y="168910"/>
                </a:lnTo>
                <a:lnTo>
                  <a:pt x="54737" y="165354"/>
                </a:lnTo>
                <a:lnTo>
                  <a:pt x="53848" y="161036"/>
                </a:lnTo>
                <a:lnTo>
                  <a:pt x="53855" y="155272"/>
                </a:lnTo>
                <a:lnTo>
                  <a:pt x="56837" y="141985"/>
                </a:lnTo>
                <a:lnTo>
                  <a:pt x="65150" y="132587"/>
                </a:lnTo>
                <a:lnTo>
                  <a:pt x="69945" y="129799"/>
                </a:lnTo>
                <a:lnTo>
                  <a:pt x="81606" y="126072"/>
                </a:lnTo>
                <a:lnTo>
                  <a:pt x="95885" y="124841"/>
                </a:lnTo>
                <a:lnTo>
                  <a:pt x="102488" y="124841"/>
                </a:lnTo>
                <a:lnTo>
                  <a:pt x="109093" y="125349"/>
                </a:lnTo>
                <a:lnTo>
                  <a:pt x="115697" y="126365"/>
                </a:lnTo>
                <a:lnTo>
                  <a:pt x="122300" y="127254"/>
                </a:lnTo>
                <a:lnTo>
                  <a:pt x="128016" y="128397"/>
                </a:lnTo>
                <a:lnTo>
                  <a:pt x="133095" y="129540"/>
                </a:lnTo>
                <a:lnTo>
                  <a:pt x="133095" y="162560"/>
                </a:lnTo>
                <a:lnTo>
                  <a:pt x="130810" y="165100"/>
                </a:lnTo>
                <a:lnTo>
                  <a:pt x="128143" y="167767"/>
                </a:lnTo>
                <a:lnTo>
                  <a:pt x="124968" y="170434"/>
                </a:lnTo>
                <a:lnTo>
                  <a:pt x="121793" y="173101"/>
                </a:lnTo>
                <a:lnTo>
                  <a:pt x="118110" y="175514"/>
                </a:lnTo>
                <a:lnTo>
                  <a:pt x="114173" y="177673"/>
                </a:lnTo>
                <a:lnTo>
                  <a:pt x="110108" y="179832"/>
                </a:lnTo>
                <a:lnTo>
                  <a:pt x="105663" y="181610"/>
                </a:lnTo>
                <a:lnTo>
                  <a:pt x="100964" y="183007"/>
                </a:lnTo>
                <a:lnTo>
                  <a:pt x="96138" y="184404"/>
                </a:lnTo>
                <a:lnTo>
                  <a:pt x="91186" y="185166"/>
                </a:lnTo>
                <a:lnTo>
                  <a:pt x="81406" y="185166"/>
                </a:lnTo>
                <a:lnTo>
                  <a:pt x="77343" y="184531"/>
                </a:lnTo>
                <a:lnTo>
                  <a:pt x="73532" y="183387"/>
                </a:lnTo>
                <a:lnTo>
                  <a:pt x="69595" y="182118"/>
                </a:lnTo>
                <a:lnTo>
                  <a:pt x="72389" y="227330"/>
                </a:lnTo>
                <a:lnTo>
                  <a:pt x="80010" y="227330"/>
                </a:lnTo>
                <a:lnTo>
                  <a:pt x="86994" y="226441"/>
                </a:lnTo>
                <a:lnTo>
                  <a:pt x="93599" y="224662"/>
                </a:lnTo>
                <a:lnTo>
                  <a:pt x="100075" y="222885"/>
                </a:lnTo>
                <a:lnTo>
                  <a:pt x="106044" y="220472"/>
                </a:lnTo>
                <a:lnTo>
                  <a:pt x="111506" y="217551"/>
                </a:lnTo>
                <a:lnTo>
                  <a:pt x="116839" y="214757"/>
                </a:lnTo>
                <a:lnTo>
                  <a:pt x="121538" y="211582"/>
                </a:lnTo>
                <a:lnTo>
                  <a:pt x="125730" y="208407"/>
                </a:lnTo>
                <a:lnTo>
                  <a:pt x="129920" y="205105"/>
                </a:lnTo>
                <a:lnTo>
                  <a:pt x="133476" y="201930"/>
                </a:lnTo>
                <a:lnTo>
                  <a:pt x="136398" y="198755"/>
                </a:lnTo>
                <a:lnTo>
                  <a:pt x="137287" y="198755"/>
                </a:lnTo>
                <a:lnTo>
                  <a:pt x="139573" y="221742"/>
                </a:lnTo>
                <a:lnTo>
                  <a:pt x="187325" y="221742"/>
                </a:lnTo>
                <a:lnTo>
                  <a:pt x="187268" y="219933"/>
                </a:lnTo>
                <a:lnTo>
                  <a:pt x="186895" y="207855"/>
                </a:lnTo>
                <a:lnTo>
                  <a:pt x="186436" y="194310"/>
                </a:lnTo>
                <a:lnTo>
                  <a:pt x="186236" y="184147"/>
                </a:lnTo>
                <a:lnTo>
                  <a:pt x="186100" y="171509"/>
                </a:lnTo>
                <a:lnTo>
                  <a:pt x="186055" y="75946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18426" y="1881759"/>
            <a:ext cx="13038" cy="51688"/>
          </a:xfrm>
          <a:custGeom>
            <a:avLst/>
            <a:gdLst/>
            <a:ahLst/>
            <a:cxnLst/>
            <a:rect l="l" t="t" r="r" b="b"/>
            <a:pathLst>
              <a:path w="13038" h="51688">
                <a:moveTo>
                  <a:pt x="13038" y="51688"/>
                </a:moveTo>
                <a:lnTo>
                  <a:pt x="10244" y="6476"/>
                </a:lnTo>
                <a:lnTo>
                  <a:pt x="6942" y="4699"/>
                </a:lnTo>
                <a:lnTo>
                  <a:pt x="4021" y="2286"/>
                </a:lnTo>
                <a:lnTo>
                  <a:pt x="1100" y="0"/>
                </a:lnTo>
                <a:lnTo>
                  <a:pt x="0" y="50764"/>
                </a:lnTo>
                <a:lnTo>
                  <a:pt x="13038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64927" y="1960"/>
                </a:moveTo>
                <a:lnTo>
                  <a:pt x="52692" y="4064"/>
                </a:lnTo>
                <a:lnTo>
                  <a:pt x="41884" y="6655"/>
                </a:lnTo>
                <a:lnTo>
                  <a:pt x="29735" y="10431"/>
                </a:lnTo>
                <a:lnTo>
                  <a:pt x="18084" y="14986"/>
                </a:lnTo>
                <a:lnTo>
                  <a:pt x="18084" y="56261"/>
                </a:lnTo>
                <a:lnTo>
                  <a:pt x="29185" y="52309"/>
                </a:lnTo>
                <a:lnTo>
                  <a:pt x="41370" y="48534"/>
                </a:lnTo>
                <a:lnTo>
                  <a:pt x="52908" y="45593"/>
                </a:lnTo>
                <a:lnTo>
                  <a:pt x="59808" y="44213"/>
                </a:lnTo>
                <a:lnTo>
                  <a:pt x="72433" y="42573"/>
                </a:lnTo>
                <a:lnTo>
                  <a:pt x="85051" y="42037"/>
                </a:lnTo>
                <a:lnTo>
                  <a:pt x="93840" y="42037"/>
                </a:lnTo>
                <a:lnTo>
                  <a:pt x="101282" y="43053"/>
                </a:lnTo>
                <a:lnTo>
                  <a:pt x="107378" y="45212"/>
                </a:lnTo>
                <a:lnTo>
                  <a:pt x="113487" y="47371"/>
                </a:lnTo>
                <a:lnTo>
                  <a:pt x="118427" y="50292"/>
                </a:lnTo>
                <a:lnTo>
                  <a:pt x="122224" y="53975"/>
                </a:lnTo>
                <a:lnTo>
                  <a:pt x="126022" y="57658"/>
                </a:lnTo>
                <a:lnTo>
                  <a:pt x="128777" y="61849"/>
                </a:lnTo>
                <a:lnTo>
                  <a:pt x="130492" y="66421"/>
                </a:lnTo>
                <a:lnTo>
                  <a:pt x="132194" y="71120"/>
                </a:lnTo>
                <a:lnTo>
                  <a:pt x="133057" y="76073"/>
                </a:lnTo>
                <a:lnTo>
                  <a:pt x="133057" y="89789"/>
                </a:lnTo>
                <a:lnTo>
                  <a:pt x="127101" y="88137"/>
                </a:lnTo>
                <a:lnTo>
                  <a:pt x="120180" y="86741"/>
                </a:lnTo>
                <a:lnTo>
                  <a:pt x="112293" y="85598"/>
                </a:lnTo>
                <a:lnTo>
                  <a:pt x="111785" y="85517"/>
                </a:lnTo>
                <a:lnTo>
                  <a:pt x="99625" y="84214"/>
                </a:lnTo>
                <a:lnTo>
                  <a:pt x="86398" y="83820"/>
                </a:lnTo>
                <a:lnTo>
                  <a:pt x="75816" y="84215"/>
                </a:lnTo>
                <a:lnTo>
                  <a:pt x="63149" y="85856"/>
                </a:lnTo>
                <a:lnTo>
                  <a:pt x="51346" y="88773"/>
                </a:lnTo>
                <a:lnTo>
                  <a:pt x="45846" y="90737"/>
                </a:lnTo>
                <a:lnTo>
                  <a:pt x="34224" y="96311"/>
                </a:lnTo>
                <a:lnTo>
                  <a:pt x="24117" y="103378"/>
                </a:lnTo>
                <a:lnTo>
                  <a:pt x="12785" y="115708"/>
                </a:lnTo>
                <a:lnTo>
                  <a:pt x="6362" y="126873"/>
                </a:lnTo>
                <a:lnTo>
                  <a:pt x="4038" y="132670"/>
                </a:lnTo>
                <a:lnTo>
                  <a:pt x="1009" y="144848"/>
                </a:lnTo>
                <a:lnTo>
                  <a:pt x="0" y="158115"/>
                </a:lnTo>
                <a:lnTo>
                  <a:pt x="93" y="162202"/>
                </a:lnTo>
                <a:lnTo>
                  <a:pt x="1751" y="175094"/>
                </a:lnTo>
                <a:lnTo>
                  <a:pt x="5473" y="186817"/>
                </a:lnTo>
                <a:lnTo>
                  <a:pt x="12294" y="199157"/>
                </a:lnTo>
                <a:lnTo>
                  <a:pt x="20535" y="208661"/>
                </a:lnTo>
                <a:lnTo>
                  <a:pt x="31709" y="217046"/>
                </a:lnTo>
                <a:lnTo>
                  <a:pt x="43535" y="222504"/>
                </a:lnTo>
                <a:lnTo>
                  <a:pt x="59309" y="226403"/>
                </a:lnTo>
                <a:lnTo>
                  <a:pt x="60388" y="175641"/>
                </a:lnTo>
                <a:lnTo>
                  <a:pt x="58077" y="172593"/>
                </a:lnTo>
                <a:lnTo>
                  <a:pt x="56375" y="168910"/>
                </a:lnTo>
                <a:lnTo>
                  <a:pt x="54660" y="165354"/>
                </a:lnTo>
                <a:lnTo>
                  <a:pt x="53797" y="161036"/>
                </a:lnTo>
                <a:lnTo>
                  <a:pt x="53804" y="155285"/>
                </a:lnTo>
                <a:lnTo>
                  <a:pt x="56761" y="141990"/>
                </a:lnTo>
                <a:lnTo>
                  <a:pt x="65074" y="132587"/>
                </a:lnTo>
                <a:lnTo>
                  <a:pt x="69852" y="129811"/>
                </a:lnTo>
                <a:lnTo>
                  <a:pt x="81502" y="126075"/>
                </a:lnTo>
                <a:lnTo>
                  <a:pt x="95770" y="124841"/>
                </a:lnTo>
                <a:lnTo>
                  <a:pt x="102463" y="124841"/>
                </a:lnTo>
                <a:lnTo>
                  <a:pt x="109092" y="125349"/>
                </a:lnTo>
                <a:lnTo>
                  <a:pt x="115646" y="126365"/>
                </a:lnTo>
                <a:lnTo>
                  <a:pt x="122186" y="127254"/>
                </a:lnTo>
                <a:lnTo>
                  <a:pt x="127990" y="128397"/>
                </a:lnTo>
                <a:lnTo>
                  <a:pt x="133057" y="129540"/>
                </a:lnTo>
                <a:lnTo>
                  <a:pt x="133057" y="162560"/>
                </a:lnTo>
                <a:lnTo>
                  <a:pt x="130822" y="165100"/>
                </a:lnTo>
                <a:lnTo>
                  <a:pt x="128104" y="167767"/>
                </a:lnTo>
                <a:lnTo>
                  <a:pt x="124904" y="170434"/>
                </a:lnTo>
                <a:lnTo>
                  <a:pt x="121704" y="173101"/>
                </a:lnTo>
                <a:lnTo>
                  <a:pt x="118097" y="175514"/>
                </a:lnTo>
                <a:lnTo>
                  <a:pt x="114084" y="177673"/>
                </a:lnTo>
                <a:lnTo>
                  <a:pt x="110058" y="179832"/>
                </a:lnTo>
                <a:lnTo>
                  <a:pt x="105664" y="181610"/>
                </a:lnTo>
                <a:lnTo>
                  <a:pt x="100901" y="183007"/>
                </a:lnTo>
                <a:lnTo>
                  <a:pt x="96139" y="184404"/>
                </a:lnTo>
                <a:lnTo>
                  <a:pt x="91084" y="185166"/>
                </a:lnTo>
                <a:lnTo>
                  <a:pt x="81406" y="185166"/>
                </a:lnTo>
                <a:lnTo>
                  <a:pt x="77317" y="184531"/>
                </a:lnTo>
                <a:lnTo>
                  <a:pt x="73444" y="183387"/>
                </a:lnTo>
                <a:lnTo>
                  <a:pt x="69583" y="182118"/>
                </a:lnTo>
                <a:lnTo>
                  <a:pt x="72326" y="227330"/>
                </a:lnTo>
                <a:lnTo>
                  <a:pt x="79921" y="227330"/>
                </a:lnTo>
                <a:lnTo>
                  <a:pt x="86995" y="226441"/>
                </a:lnTo>
                <a:lnTo>
                  <a:pt x="93535" y="224662"/>
                </a:lnTo>
                <a:lnTo>
                  <a:pt x="100088" y="222885"/>
                </a:lnTo>
                <a:lnTo>
                  <a:pt x="106045" y="220472"/>
                </a:lnTo>
                <a:lnTo>
                  <a:pt x="111404" y="217551"/>
                </a:lnTo>
                <a:lnTo>
                  <a:pt x="116751" y="214757"/>
                </a:lnTo>
                <a:lnTo>
                  <a:pt x="121526" y="211582"/>
                </a:lnTo>
                <a:lnTo>
                  <a:pt x="125691" y="208407"/>
                </a:lnTo>
                <a:lnTo>
                  <a:pt x="129857" y="205105"/>
                </a:lnTo>
                <a:lnTo>
                  <a:pt x="133426" y="201930"/>
                </a:lnTo>
                <a:lnTo>
                  <a:pt x="136398" y="198755"/>
                </a:lnTo>
                <a:lnTo>
                  <a:pt x="137299" y="198755"/>
                </a:lnTo>
                <a:lnTo>
                  <a:pt x="139522" y="221742"/>
                </a:lnTo>
                <a:lnTo>
                  <a:pt x="187299" y="221742"/>
                </a:lnTo>
                <a:lnTo>
                  <a:pt x="187234" y="219933"/>
                </a:lnTo>
                <a:lnTo>
                  <a:pt x="186821" y="207855"/>
                </a:lnTo>
                <a:lnTo>
                  <a:pt x="186410" y="194310"/>
                </a:lnTo>
                <a:lnTo>
                  <a:pt x="186173" y="184147"/>
                </a:lnTo>
                <a:lnTo>
                  <a:pt x="186016" y="171508"/>
                </a:lnTo>
                <a:lnTo>
                  <a:pt x="185966" y="75946"/>
                </a:lnTo>
                <a:lnTo>
                  <a:pt x="185790" y="70434"/>
                </a:lnTo>
                <a:lnTo>
                  <a:pt x="183930" y="57699"/>
                </a:lnTo>
                <a:lnTo>
                  <a:pt x="180047" y="45847"/>
                </a:lnTo>
                <a:lnTo>
                  <a:pt x="178122" y="41735"/>
                </a:lnTo>
                <a:lnTo>
                  <a:pt x="171243" y="31102"/>
                </a:lnTo>
                <a:lnTo>
                  <a:pt x="162191" y="21844"/>
                </a:lnTo>
                <a:lnTo>
                  <a:pt x="155936" y="17112"/>
                </a:lnTo>
                <a:lnTo>
                  <a:pt x="145037" y="10883"/>
                </a:lnTo>
                <a:lnTo>
                  <a:pt x="132499" y="5842"/>
                </a:lnTo>
                <a:lnTo>
                  <a:pt x="117643" y="2191"/>
                </a:lnTo>
                <a:lnTo>
                  <a:pt x="104908" y="554"/>
                </a:lnTo>
                <a:lnTo>
                  <a:pt x="91084" y="0"/>
                </a:lnTo>
                <a:lnTo>
                  <a:pt x="90557" y="10"/>
                </a:lnTo>
                <a:lnTo>
                  <a:pt x="77547" y="627"/>
                </a:lnTo>
                <a:lnTo>
                  <a:pt x="64927" y="19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0847" y="1881759"/>
            <a:ext cx="13016" cy="51688"/>
          </a:xfrm>
          <a:custGeom>
            <a:avLst/>
            <a:gdLst/>
            <a:ahLst/>
            <a:cxnLst/>
            <a:rect l="l" t="t" r="r" b="b"/>
            <a:pathLst>
              <a:path w="13016" h="51688">
                <a:moveTo>
                  <a:pt x="13016" y="51688"/>
                </a:moveTo>
                <a:lnTo>
                  <a:pt x="10273" y="6476"/>
                </a:lnTo>
                <a:lnTo>
                  <a:pt x="6882" y="4699"/>
                </a:lnTo>
                <a:lnTo>
                  <a:pt x="3986" y="2286"/>
                </a:lnTo>
                <a:lnTo>
                  <a:pt x="1078" y="0"/>
                </a:lnTo>
                <a:lnTo>
                  <a:pt x="0" y="50762"/>
                </a:lnTo>
                <a:lnTo>
                  <a:pt x="13016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1847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94279" y="1604645"/>
            <a:ext cx="205739" cy="328040"/>
          </a:xfrm>
          <a:custGeom>
            <a:avLst/>
            <a:gdLst/>
            <a:ahLst/>
            <a:cxnLst/>
            <a:rect l="l" t="t" r="r" b="b"/>
            <a:pathLst>
              <a:path w="205739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09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89" y="180847"/>
                </a:lnTo>
                <a:lnTo>
                  <a:pt x="65338" y="168020"/>
                </a:lnTo>
                <a:lnTo>
                  <a:pt x="72135" y="158495"/>
                </a:lnTo>
                <a:lnTo>
                  <a:pt x="77215" y="153162"/>
                </a:lnTo>
                <a:lnTo>
                  <a:pt x="82676" y="149351"/>
                </a:lnTo>
                <a:lnTo>
                  <a:pt x="88645" y="147065"/>
                </a:lnTo>
                <a:lnTo>
                  <a:pt x="94741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8" y="145414"/>
                </a:lnTo>
                <a:lnTo>
                  <a:pt x="130556" y="148716"/>
                </a:lnTo>
                <a:lnTo>
                  <a:pt x="138302" y="152145"/>
                </a:lnTo>
                <a:lnTo>
                  <a:pt x="145287" y="156337"/>
                </a:lnTo>
                <a:lnTo>
                  <a:pt x="151510" y="161416"/>
                </a:lnTo>
                <a:lnTo>
                  <a:pt x="151510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3" y="279272"/>
                </a:lnTo>
                <a:lnTo>
                  <a:pt x="128143" y="281431"/>
                </a:lnTo>
                <a:lnTo>
                  <a:pt x="123697" y="283209"/>
                </a:lnTo>
                <a:lnTo>
                  <a:pt x="118998" y="284606"/>
                </a:lnTo>
                <a:lnTo>
                  <a:pt x="114426" y="285876"/>
                </a:lnTo>
                <a:lnTo>
                  <a:pt x="109473" y="286638"/>
                </a:lnTo>
                <a:lnTo>
                  <a:pt x="104266" y="286638"/>
                </a:lnTo>
                <a:lnTo>
                  <a:pt x="100509" y="286496"/>
                </a:lnTo>
                <a:lnTo>
                  <a:pt x="105409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8" y="320420"/>
                </a:lnTo>
                <a:lnTo>
                  <a:pt x="134365" y="317880"/>
                </a:lnTo>
                <a:lnTo>
                  <a:pt x="139191" y="314705"/>
                </a:lnTo>
                <a:lnTo>
                  <a:pt x="143637" y="311150"/>
                </a:lnTo>
                <a:lnTo>
                  <a:pt x="147954" y="307593"/>
                </a:lnTo>
                <a:lnTo>
                  <a:pt x="151764" y="303910"/>
                </a:lnTo>
                <a:lnTo>
                  <a:pt x="154939" y="300227"/>
                </a:lnTo>
                <a:lnTo>
                  <a:pt x="155828" y="300227"/>
                </a:lnTo>
                <a:lnTo>
                  <a:pt x="157987" y="323214"/>
                </a:lnTo>
                <a:lnTo>
                  <a:pt x="205739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0" y="0"/>
                </a:lnTo>
                <a:lnTo>
                  <a:pt x="151510" y="102234"/>
                </a:lnTo>
                <a:lnTo>
                  <a:pt x="151637" y="107695"/>
                </a:lnTo>
                <a:lnTo>
                  <a:pt x="151891" y="117347"/>
                </a:lnTo>
                <a:lnTo>
                  <a:pt x="152019" y="120268"/>
                </a:lnTo>
                <a:lnTo>
                  <a:pt x="151510" y="120268"/>
                </a:lnTo>
                <a:lnTo>
                  <a:pt x="148081" y="117855"/>
                </a:lnTo>
                <a:lnTo>
                  <a:pt x="144398" y="115569"/>
                </a:lnTo>
                <a:lnTo>
                  <a:pt x="140334" y="113410"/>
                </a:lnTo>
                <a:lnTo>
                  <a:pt x="136397" y="111125"/>
                </a:lnTo>
                <a:lnTo>
                  <a:pt x="132079" y="109092"/>
                </a:lnTo>
                <a:lnTo>
                  <a:pt x="127381" y="107314"/>
                </a:lnTo>
                <a:lnTo>
                  <a:pt x="122808" y="105537"/>
                </a:lnTo>
                <a:lnTo>
                  <a:pt x="117856" y="104139"/>
                </a:lnTo>
                <a:lnTo>
                  <a:pt x="112648" y="103124"/>
                </a:lnTo>
                <a:lnTo>
                  <a:pt x="107441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6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61119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3551" y="1604645"/>
            <a:ext cx="205740" cy="328040"/>
          </a:xfrm>
          <a:custGeom>
            <a:avLst/>
            <a:gdLst/>
            <a:ahLst/>
            <a:cxnLst/>
            <a:rect l="l" t="t" r="r" b="b"/>
            <a:pathLst>
              <a:path w="205740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10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90" y="180847"/>
                </a:lnTo>
                <a:lnTo>
                  <a:pt x="65338" y="168020"/>
                </a:lnTo>
                <a:lnTo>
                  <a:pt x="72136" y="158495"/>
                </a:lnTo>
                <a:lnTo>
                  <a:pt x="77216" y="153162"/>
                </a:lnTo>
                <a:lnTo>
                  <a:pt x="82676" y="149351"/>
                </a:lnTo>
                <a:lnTo>
                  <a:pt x="88646" y="147065"/>
                </a:lnTo>
                <a:lnTo>
                  <a:pt x="94742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9" y="145414"/>
                </a:lnTo>
                <a:lnTo>
                  <a:pt x="130556" y="148716"/>
                </a:lnTo>
                <a:lnTo>
                  <a:pt x="138303" y="152145"/>
                </a:lnTo>
                <a:lnTo>
                  <a:pt x="145287" y="156337"/>
                </a:lnTo>
                <a:lnTo>
                  <a:pt x="151511" y="161416"/>
                </a:lnTo>
                <a:lnTo>
                  <a:pt x="151511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4" y="279272"/>
                </a:lnTo>
                <a:lnTo>
                  <a:pt x="128143" y="281431"/>
                </a:lnTo>
                <a:lnTo>
                  <a:pt x="123698" y="283209"/>
                </a:lnTo>
                <a:lnTo>
                  <a:pt x="118999" y="284606"/>
                </a:lnTo>
                <a:lnTo>
                  <a:pt x="114426" y="285876"/>
                </a:lnTo>
                <a:lnTo>
                  <a:pt x="109474" y="286638"/>
                </a:lnTo>
                <a:lnTo>
                  <a:pt x="104267" y="286638"/>
                </a:lnTo>
                <a:lnTo>
                  <a:pt x="100509" y="286496"/>
                </a:lnTo>
                <a:lnTo>
                  <a:pt x="105410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9" y="320420"/>
                </a:lnTo>
                <a:lnTo>
                  <a:pt x="134366" y="317880"/>
                </a:lnTo>
                <a:lnTo>
                  <a:pt x="139192" y="314705"/>
                </a:lnTo>
                <a:lnTo>
                  <a:pt x="143637" y="311150"/>
                </a:lnTo>
                <a:lnTo>
                  <a:pt x="147955" y="307593"/>
                </a:lnTo>
                <a:lnTo>
                  <a:pt x="151765" y="303910"/>
                </a:lnTo>
                <a:lnTo>
                  <a:pt x="154940" y="300227"/>
                </a:lnTo>
                <a:lnTo>
                  <a:pt x="155829" y="300227"/>
                </a:lnTo>
                <a:lnTo>
                  <a:pt x="157987" y="323214"/>
                </a:lnTo>
                <a:lnTo>
                  <a:pt x="205740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1" y="0"/>
                </a:lnTo>
                <a:lnTo>
                  <a:pt x="151637" y="107695"/>
                </a:lnTo>
                <a:lnTo>
                  <a:pt x="151765" y="113156"/>
                </a:lnTo>
                <a:lnTo>
                  <a:pt x="152019" y="120268"/>
                </a:lnTo>
                <a:lnTo>
                  <a:pt x="151511" y="120268"/>
                </a:lnTo>
                <a:lnTo>
                  <a:pt x="148081" y="117855"/>
                </a:lnTo>
                <a:lnTo>
                  <a:pt x="144399" y="115569"/>
                </a:lnTo>
                <a:lnTo>
                  <a:pt x="140335" y="113410"/>
                </a:lnTo>
                <a:lnTo>
                  <a:pt x="136398" y="111125"/>
                </a:lnTo>
                <a:lnTo>
                  <a:pt x="132080" y="109092"/>
                </a:lnTo>
                <a:lnTo>
                  <a:pt x="127381" y="107314"/>
                </a:lnTo>
                <a:lnTo>
                  <a:pt x="122809" y="105537"/>
                </a:lnTo>
                <a:lnTo>
                  <a:pt x="117856" y="104139"/>
                </a:lnTo>
                <a:lnTo>
                  <a:pt x="112649" y="103124"/>
                </a:lnTo>
                <a:lnTo>
                  <a:pt x="107442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7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292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533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9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88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816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89353" y="1748409"/>
            <a:ext cx="96901" cy="142875"/>
          </a:xfrm>
          <a:custGeom>
            <a:avLst/>
            <a:gdLst/>
            <a:ahLst/>
            <a:cxnLst/>
            <a:rect l="l" t="t" r="r" b="b"/>
            <a:pathLst>
              <a:path w="96901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6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1" y="120268"/>
                </a:lnTo>
                <a:lnTo>
                  <a:pt x="96901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53921" y="1747520"/>
            <a:ext cx="85039" cy="46608"/>
          </a:xfrm>
          <a:custGeom>
            <a:avLst/>
            <a:gdLst/>
            <a:ahLst/>
            <a:cxnLst/>
            <a:rect l="l" t="t" r="r" b="b"/>
            <a:pathLst>
              <a:path w="85039" h="46608">
                <a:moveTo>
                  <a:pt x="44907" y="0"/>
                </a:moveTo>
                <a:lnTo>
                  <a:pt x="38176" y="0"/>
                </a:lnTo>
                <a:lnTo>
                  <a:pt x="32207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348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39" y="46608"/>
                </a:lnTo>
                <a:lnTo>
                  <a:pt x="85039" y="40258"/>
                </a:lnTo>
                <a:lnTo>
                  <a:pt x="84150" y="34162"/>
                </a:lnTo>
                <a:lnTo>
                  <a:pt x="82499" y="28575"/>
                </a:lnTo>
                <a:lnTo>
                  <a:pt x="80721" y="22859"/>
                </a:lnTo>
                <a:lnTo>
                  <a:pt x="78181" y="17906"/>
                </a:lnTo>
                <a:lnTo>
                  <a:pt x="74879" y="13715"/>
                </a:lnTo>
                <a:lnTo>
                  <a:pt x="71577" y="9397"/>
                </a:lnTo>
                <a:lnTo>
                  <a:pt x="67386" y="6095"/>
                </a:lnTo>
                <a:lnTo>
                  <a:pt x="62433" y="3682"/>
                </a:lnTo>
                <a:lnTo>
                  <a:pt x="57353" y="1142"/>
                </a:lnTo>
                <a:lnTo>
                  <a:pt x="51511" y="0"/>
                </a:lnTo>
                <a:lnTo>
                  <a:pt x="4490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1697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4223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7" y="140081"/>
                </a:lnTo>
                <a:lnTo>
                  <a:pt x="54482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590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929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5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8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3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2179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97432" y="1706117"/>
            <a:ext cx="196392" cy="227330"/>
          </a:xfrm>
          <a:custGeom>
            <a:avLst/>
            <a:gdLst/>
            <a:ahLst/>
            <a:cxnLst/>
            <a:rect l="l" t="t" r="r" b="b"/>
            <a:pathLst>
              <a:path w="196392" h="227330">
                <a:moveTo>
                  <a:pt x="102031" y="0"/>
                </a:moveTo>
                <a:lnTo>
                  <a:pt x="115278" y="704"/>
                </a:lnTo>
                <a:lnTo>
                  <a:pt x="127801" y="2800"/>
                </a:lnTo>
                <a:lnTo>
                  <a:pt x="139629" y="6260"/>
                </a:lnTo>
                <a:lnTo>
                  <a:pt x="151596" y="11699"/>
                </a:lnTo>
                <a:lnTo>
                  <a:pt x="162093" y="18820"/>
                </a:lnTo>
                <a:lnTo>
                  <a:pt x="169722" y="25908"/>
                </a:lnTo>
                <a:lnTo>
                  <a:pt x="177263" y="35295"/>
                </a:lnTo>
                <a:lnTo>
                  <a:pt x="183608" y="46210"/>
                </a:lnTo>
                <a:lnTo>
                  <a:pt x="188810" y="58701"/>
                </a:lnTo>
                <a:lnTo>
                  <a:pt x="192502" y="71593"/>
                </a:lnTo>
                <a:lnTo>
                  <a:pt x="194690" y="83701"/>
                </a:lnTo>
                <a:lnTo>
                  <a:pt x="195982" y="96778"/>
                </a:lnTo>
                <a:lnTo>
                  <a:pt x="196392" y="110362"/>
                </a:lnTo>
                <a:lnTo>
                  <a:pt x="196265" y="117729"/>
                </a:lnTo>
                <a:lnTo>
                  <a:pt x="196138" y="124079"/>
                </a:lnTo>
                <a:lnTo>
                  <a:pt x="195757" y="129286"/>
                </a:lnTo>
                <a:lnTo>
                  <a:pt x="54025" y="129286"/>
                </a:lnTo>
                <a:lnTo>
                  <a:pt x="56125" y="142667"/>
                </a:lnTo>
                <a:lnTo>
                  <a:pt x="60269" y="154034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61" y="172085"/>
                </a:lnTo>
                <a:lnTo>
                  <a:pt x="81330" y="176403"/>
                </a:lnTo>
                <a:lnTo>
                  <a:pt x="88442" y="179705"/>
                </a:lnTo>
                <a:lnTo>
                  <a:pt x="96443" y="181610"/>
                </a:lnTo>
                <a:lnTo>
                  <a:pt x="108534" y="183840"/>
                </a:lnTo>
                <a:lnTo>
                  <a:pt x="121603" y="184654"/>
                </a:lnTo>
                <a:lnTo>
                  <a:pt x="122605" y="184658"/>
                </a:lnTo>
                <a:lnTo>
                  <a:pt x="134934" y="184186"/>
                </a:lnTo>
                <a:lnTo>
                  <a:pt x="147662" y="182770"/>
                </a:lnTo>
                <a:lnTo>
                  <a:pt x="154736" y="181610"/>
                </a:lnTo>
                <a:lnTo>
                  <a:pt x="166922" y="178954"/>
                </a:lnTo>
                <a:lnTo>
                  <a:pt x="179207" y="175626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58" y="218240"/>
                </a:lnTo>
                <a:lnTo>
                  <a:pt x="165961" y="221481"/>
                </a:lnTo>
                <a:lnTo>
                  <a:pt x="157149" y="223266"/>
                </a:lnTo>
                <a:lnTo>
                  <a:pt x="144827" y="225250"/>
                </a:lnTo>
                <a:lnTo>
                  <a:pt x="132225" y="226584"/>
                </a:lnTo>
                <a:lnTo>
                  <a:pt x="119380" y="227252"/>
                </a:lnTo>
                <a:lnTo>
                  <a:pt x="113207" y="227330"/>
                </a:lnTo>
                <a:lnTo>
                  <a:pt x="100138" y="226826"/>
                </a:lnTo>
                <a:lnTo>
                  <a:pt x="87478" y="225329"/>
                </a:lnTo>
                <a:lnTo>
                  <a:pt x="75196" y="222855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64" y="3369"/>
                </a:lnTo>
                <a:lnTo>
                  <a:pt x="88628" y="896"/>
                </a:lnTo>
                <a:lnTo>
                  <a:pt x="101343" y="2"/>
                </a:lnTo>
                <a:lnTo>
                  <a:pt x="1020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7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0" y="0"/>
                </a:moveTo>
                <a:lnTo>
                  <a:pt x="54698" y="0"/>
                </a:lnTo>
                <a:lnTo>
                  <a:pt x="54698" y="252984"/>
                </a:lnTo>
                <a:lnTo>
                  <a:pt x="194449" y="252984"/>
                </a:lnTo>
                <a:lnTo>
                  <a:pt x="19444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9427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3551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0427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34743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2459" y="1599057"/>
            <a:ext cx="162293" cy="328802"/>
          </a:xfrm>
          <a:custGeom>
            <a:avLst/>
            <a:gdLst/>
            <a:ahLst/>
            <a:cxnLst/>
            <a:rect l="l" t="t" r="r" b="b"/>
            <a:pathLst>
              <a:path w="162293" h="328802">
                <a:moveTo>
                  <a:pt x="120992" y="0"/>
                </a:moveTo>
                <a:lnTo>
                  <a:pt x="128435" y="0"/>
                </a:lnTo>
                <a:lnTo>
                  <a:pt x="135839" y="634"/>
                </a:lnTo>
                <a:lnTo>
                  <a:pt x="143205" y="1904"/>
                </a:lnTo>
                <a:lnTo>
                  <a:pt x="150571" y="3175"/>
                </a:lnTo>
                <a:lnTo>
                  <a:pt x="156933" y="4698"/>
                </a:lnTo>
                <a:lnTo>
                  <a:pt x="162293" y="6476"/>
                </a:lnTo>
                <a:lnTo>
                  <a:pt x="162293" y="48387"/>
                </a:lnTo>
                <a:lnTo>
                  <a:pt x="156489" y="46862"/>
                </a:lnTo>
                <a:lnTo>
                  <a:pt x="150494" y="45719"/>
                </a:lnTo>
                <a:lnTo>
                  <a:pt x="144322" y="44703"/>
                </a:lnTo>
                <a:lnTo>
                  <a:pt x="138150" y="43814"/>
                </a:lnTo>
                <a:lnTo>
                  <a:pt x="132308" y="43306"/>
                </a:lnTo>
                <a:lnTo>
                  <a:pt x="126796" y="43306"/>
                </a:lnTo>
                <a:lnTo>
                  <a:pt x="120840" y="43306"/>
                </a:lnTo>
                <a:lnTo>
                  <a:pt x="115557" y="43941"/>
                </a:lnTo>
                <a:lnTo>
                  <a:pt x="110947" y="45338"/>
                </a:lnTo>
                <a:lnTo>
                  <a:pt x="106337" y="46862"/>
                </a:lnTo>
                <a:lnTo>
                  <a:pt x="102425" y="49148"/>
                </a:lnTo>
                <a:lnTo>
                  <a:pt x="99225" y="52450"/>
                </a:lnTo>
                <a:lnTo>
                  <a:pt x="96024" y="55752"/>
                </a:lnTo>
                <a:lnTo>
                  <a:pt x="93611" y="59943"/>
                </a:lnTo>
                <a:lnTo>
                  <a:pt x="91973" y="65150"/>
                </a:lnTo>
                <a:lnTo>
                  <a:pt x="90335" y="70357"/>
                </a:lnTo>
                <a:lnTo>
                  <a:pt x="89522" y="76707"/>
                </a:lnTo>
                <a:lnTo>
                  <a:pt x="89522" y="84073"/>
                </a:lnTo>
                <a:lnTo>
                  <a:pt x="89522" y="112521"/>
                </a:lnTo>
                <a:lnTo>
                  <a:pt x="149567" y="112521"/>
                </a:lnTo>
                <a:lnTo>
                  <a:pt x="149567" y="155955"/>
                </a:lnTo>
                <a:lnTo>
                  <a:pt x="89522" y="155955"/>
                </a:lnTo>
                <a:lnTo>
                  <a:pt x="89522" y="328802"/>
                </a:lnTo>
                <a:lnTo>
                  <a:pt x="36614" y="328802"/>
                </a:lnTo>
                <a:lnTo>
                  <a:pt x="36614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614" y="112521"/>
                </a:lnTo>
                <a:lnTo>
                  <a:pt x="36614" y="86867"/>
                </a:lnTo>
                <a:lnTo>
                  <a:pt x="37263" y="72923"/>
                </a:lnTo>
                <a:lnTo>
                  <a:pt x="39211" y="60301"/>
                </a:lnTo>
                <a:lnTo>
                  <a:pt x="42457" y="49000"/>
                </a:lnTo>
                <a:lnTo>
                  <a:pt x="48743" y="35642"/>
                </a:lnTo>
                <a:lnTo>
                  <a:pt x="56057" y="25421"/>
                </a:lnTo>
                <a:lnTo>
                  <a:pt x="60718" y="20573"/>
                </a:lnTo>
                <a:lnTo>
                  <a:pt x="70721" y="12885"/>
                </a:lnTo>
                <a:lnTo>
                  <a:pt x="82067" y="6987"/>
                </a:lnTo>
                <a:lnTo>
                  <a:pt x="87503" y="4952"/>
                </a:lnTo>
                <a:lnTo>
                  <a:pt x="99441" y="1933"/>
                </a:lnTo>
                <a:lnTo>
                  <a:pt x="112129" y="308"/>
                </a:lnTo>
                <a:lnTo>
                  <a:pt x="12099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5980" y="2205041"/>
            <a:ext cx="7727237" cy="430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740">
              <a:lnSpc>
                <a:spcPts val="3173"/>
              </a:lnSpc>
              <a:spcBef>
                <a:spcPts val="85"/>
              </a:spcBef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Además</a:t>
            </a:r>
            <a:r>
              <a:rPr sz="26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ofici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l,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tam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ién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nf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uyeron en la </a:t>
            </a:r>
            <a:endParaRPr sz="2600" dirty="0">
              <a:latin typeface="Corbel"/>
              <a:cs typeface="Corbel"/>
            </a:endParaRPr>
          </a:p>
          <a:p>
            <a:pPr marL="12700" marR="3974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smin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 t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sas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y fe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, el </a:t>
            </a:r>
            <a:endParaRPr sz="2600" dirty="0">
              <a:latin typeface="Corbel"/>
              <a:cs typeface="Corbel"/>
            </a:endParaRPr>
          </a:p>
          <a:p>
            <a:pPr marL="12700" marR="3974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mejor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3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ceso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ón 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 educa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y los </a:t>
            </a:r>
            <a:endParaRPr sz="2600" dirty="0">
              <a:latin typeface="Corbel"/>
              <a:cs typeface="Corbel"/>
            </a:endParaRPr>
          </a:p>
          <a:p>
            <a:pPr marL="12700" marR="3974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servicios</a:t>
            </a:r>
            <a:r>
              <a:rPr sz="26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sal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d; 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 tra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sf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rmaciones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económicas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endParaRPr sz="2600" dirty="0">
              <a:latin typeface="Corbel"/>
              <a:cs typeface="Corbel"/>
            </a:endParaRPr>
          </a:p>
          <a:p>
            <a:pPr marL="12700" marR="3974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seno 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fami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ue ob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aron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 am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dres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endParaRPr sz="2600" dirty="0">
              <a:latin typeface="Corbel"/>
              <a:cs typeface="Corbel"/>
            </a:endParaRPr>
          </a:p>
          <a:p>
            <a:pPr marL="12700" marR="3974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trab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jar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fuera del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gar;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dismin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tasas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2600" dirty="0">
              <a:latin typeface="Corbel"/>
              <a:cs typeface="Corbel"/>
            </a:endParaRPr>
          </a:p>
          <a:p>
            <a:pPr marL="12700" marR="3974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mo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26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(i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fa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til y general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uso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oncep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ivos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(amp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mente</a:t>
            </a:r>
            <a:r>
              <a:rPr sz="26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ace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ón, s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bre</a:t>
            </a:r>
            <a:r>
              <a:rPr sz="26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todo en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ase me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);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programas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fic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ción fami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26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sterio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ud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ú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ca y la</a:t>
            </a:r>
            <a:r>
              <a:rPr sz="2600" spc="-10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8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Costarrice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Seguro</a:t>
            </a:r>
            <a:r>
              <a:rPr sz="26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Social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y alg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leg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slac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ones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como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Ley 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Patern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dad</a:t>
            </a:r>
            <a:r>
              <a:rPr sz="26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5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esponsable</a:t>
            </a:r>
            <a:r>
              <a:rPr sz="26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del </a:t>
            </a:r>
            <a:r>
              <a:rPr sz="2600" spc="-5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600" spc="-59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2.</a:t>
            </a:r>
            <a:endParaRPr sz="2600" dirty="0">
              <a:latin typeface="Corbel"/>
              <a:cs typeface="Corbel"/>
            </a:endParaRPr>
          </a:p>
          <a:p>
            <a:pPr marL="1582674" marR="3511834">
              <a:lnSpc>
                <a:spcPts val="1440"/>
              </a:lnSpc>
              <a:spcBef>
                <a:spcPts val="216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65676"/>
            <a:ext cx="225312" cy="257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4682" y="6484405"/>
            <a:ext cx="22379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4" baseline="1950" dirty="0" smtClean="0">
                <a:solidFill>
                  <a:srgbClr val="BBB7A8"/>
                </a:solidFill>
                <a:latin typeface="Corbel"/>
                <a:cs typeface="Corbel"/>
              </a:rPr>
              <a:t>21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8176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8176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28176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912" y="1629155"/>
            <a:ext cx="5469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7611" y="1629155"/>
            <a:ext cx="13975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19444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" y="1354836"/>
            <a:ext cx="3364991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92311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4743" y="1604645"/>
            <a:ext cx="205739" cy="328040"/>
          </a:xfrm>
          <a:custGeom>
            <a:avLst/>
            <a:gdLst/>
            <a:ahLst/>
            <a:cxnLst/>
            <a:rect l="l" t="t" r="r" b="b"/>
            <a:pathLst>
              <a:path w="205739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09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89" y="180847"/>
                </a:lnTo>
                <a:lnTo>
                  <a:pt x="65338" y="168020"/>
                </a:lnTo>
                <a:lnTo>
                  <a:pt x="72136" y="158495"/>
                </a:lnTo>
                <a:lnTo>
                  <a:pt x="77215" y="153162"/>
                </a:lnTo>
                <a:lnTo>
                  <a:pt x="82676" y="149351"/>
                </a:lnTo>
                <a:lnTo>
                  <a:pt x="88645" y="147065"/>
                </a:lnTo>
                <a:lnTo>
                  <a:pt x="94742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8" y="145414"/>
                </a:lnTo>
                <a:lnTo>
                  <a:pt x="130556" y="148716"/>
                </a:lnTo>
                <a:lnTo>
                  <a:pt x="138302" y="152145"/>
                </a:lnTo>
                <a:lnTo>
                  <a:pt x="145287" y="156337"/>
                </a:lnTo>
                <a:lnTo>
                  <a:pt x="151511" y="161416"/>
                </a:lnTo>
                <a:lnTo>
                  <a:pt x="151511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3" y="279272"/>
                </a:lnTo>
                <a:lnTo>
                  <a:pt x="128143" y="281431"/>
                </a:lnTo>
                <a:lnTo>
                  <a:pt x="123698" y="283209"/>
                </a:lnTo>
                <a:lnTo>
                  <a:pt x="118999" y="284606"/>
                </a:lnTo>
                <a:lnTo>
                  <a:pt x="114426" y="285876"/>
                </a:lnTo>
                <a:lnTo>
                  <a:pt x="109474" y="286638"/>
                </a:lnTo>
                <a:lnTo>
                  <a:pt x="104267" y="286638"/>
                </a:lnTo>
                <a:lnTo>
                  <a:pt x="100509" y="286496"/>
                </a:lnTo>
                <a:lnTo>
                  <a:pt x="105409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8" y="320420"/>
                </a:lnTo>
                <a:lnTo>
                  <a:pt x="134365" y="317880"/>
                </a:lnTo>
                <a:lnTo>
                  <a:pt x="139192" y="314705"/>
                </a:lnTo>
                <a:lnTo>
                  <a:pt x="143637" y="311150"/>
                </a:lnTo>
                <a:lnTo>
                  <a:pt x="147955" y="307593"/>
                </a:lnTo>
                <a:lnTo>
                  <a:pt x="151764" y="303910"/>
                </a:lnTo>
                <a:lnTo>
                  <a:pt x="154939" y="300227"/>
                </a:lnTo>
                <a:lnTo>
                  <a:pt x="155829" y="300227"/>
                </a:lnTo>
                <a:lnTo>
                  <a:pt x="157987" y="323214"/>
                </a:lnTo>
                <a:lnTo>
                  <a:pt x="205739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1" y="0"/>
                </a:lnTo>
                <a:lnTo>
                  <a:pt x="151764" y="113156"/>
                </a:lnTo>
                <a:lnTo>
                  <a:pt x="151892" y="117347"/>
                </a:lnTo>
                <a:lnTo>
                  <a:pt x="152019" y="120268"/>
                </a:lnTo>
                <a:lnTo>
                  <a:pt x="151511" y="120268"/>
                </a:lnTo>
                <a:lnTo>
                  <a:pt x="148081" y="117855"/>
                </a:lnTo>
                <a:lnTo>
                  <a:pt x="144399" y="115569"/>
                </a:lnTo>
                <a:lnTo>
                  <a:pt x="140334" y="113410"/>
                </a:lnTo>
                <a:lnTo>
                  <a:pt x="136398" y="111125"/>
                </a:lnTo>
                <a:lnTo>
                  <a:pt x="132080" y="109092"/>
                </a:lnTo>
                <a:lnTo>
                  <a:pt x="127381" y="107314"/>
                </a:lnTo>
                <a:lnTo>
                  <a:pt x="122808" y="105537"/>
                </a:lnTo>
                <a:lnTo>
                  <a:pt x="117856" y="104139"/>
                </a:lnTo>
                <a:lnTo>
                  <a:pt x="112649" y="103124"/>
                </a:lnTo>
                <a:lnTo>
                  <a:pt x="107442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6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8176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223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52958" y="0"/>
                </a:moveTo>
                <a:lnTo>
                  <a:pt x="0" y="0"/>
                </a:lnTo>
                <a:lnTo>
                  <a:pt x="8" y="133771"/>
                </a:lnTo>
                <a:lnTo>
                  <a:pt x="764" y="146956"/>
                </a:lnTo>
                <a:lnTo>
                  <a:pt x="2793" y="158876"/>
                </a:lnTo>
                <a:lnTo>
                  <a:pt x="4699" y="167005"/>
                </a:lnTo>
                <a:lnTo>
                  <a:pt x="7493" y="174371"/>
                </a:lnTo>
                <a:lnTo>
                  <a:pt x="11430" y="180975"/>
                </a:lnTo>
                <a:lnTo>
                  <a:pt x="22485" y="195477"/>
                </a:lnTo>
                <a:lnTo>
                  <a:pt x="32218" y="203794"/>
                </a:lnTo>
                <a:lnTo>
                  <a:pt x="43687" y="210820"/>
                </a:lnTo>
                <a:lnTo>
                  <a:pt x="58097" y="216608"/>
                </a:lnTo>
                <a:lnTo>
                  <a:pt x="70159" y="219531"/>
                </a:lnTo>
                <a:lnTo>
                  <a:pt x="83390" y="221284"/>
                </a:lnTo>
                <a:lnTo>
                  <a:pt x="97789" y="221869"/>
                </a:lnTo>
                <a:lnTo>
                  <a:pt x="104135" y="221748"/>
                </a:lnTo>
                <a:lnTo>
                  <a:pt x="117059" y="220685"/>
                </a:lnTo>
                <a:lnTo>
                  <a:pt x="128905" y="218567"/>
                </a:lnTo>
                <a:lnTo>
                  <a:pt x="142709" y="214447"/>
                </a:lnTo>
                <a:lnTo>
                  <a:pt x="153924" y="209423"/>
                </a:lnTo>
                <a:lnTo>
                  <a:pt x="161289" y="205486"/>
                </a:lnTo>
                <a:lnTo>
                  <a:pt x="167639" y="200787"/>
                </a:lnTo>
                <a:lnTo>
                  <a:pt x="173100" y="195199"/>
                </a:lnTo>
                <a:lnTo>
                  <a:pt x="178562" y="189611"/>
                </a:lnTo>
                <a:lnTo>
                  <a:pt x="183006" y="183387"/>
                </a:lnTo>
                <a:lnTo>
                  <a:pt x="186436" y="176530"/>
                </a:lnTo>
                <a:lnTo>
                  <a:pt x="189134" y="170515"/>
                </a:lnTo>
                <a:lnTo>
                  <a:pt x="192715" y="159020"/>
                </a:lnTo>
                <a:lnTo>
                  <a:pt x="194863" y="146220"/>
                </a:lnTo>
                <a:lnTo>
                  <a:pt x="195580" y="132080"/>
                </a:lnTo>
                <a:lnTo>
                  <a:pt x="195580" y="0"/>
                </a:lnTo>
                <a:lnTo>
                  <a:pt x="142620" y="0"/>
                </a:lnTo>
                <a:lnTo>
                  <a:pt x="142518" y="132860"/>
                </a:lnTo>
                <a:lnTo>
                  <a:pt x="140978" y="146380"/>
                </a:lnTo>
                <a:lnTo>
                  <a:pt x="137540" y="156845"/>
                </a:lnTo>
                <a:lnTo>
                  <a:pt x="134112" y="164211"/>
                </a:lnTo>
                <a:lnTo>
                  <a:pt x="129031" y="169672"/>
                </a:lnTo>
                <a:lnTo>
                  <a:pt x="122174" y="173228"/>
                </a:lnTo>
                <a:lnTo>
                  <a:pt x="115443" y="176784"/>
                </a:lnTo>
                <a:lnTo>
                  <a:pt x="107314" y="178562"/>
                </a:lnTo>
                <a:lnTo>
                  <a:pt x="88645" y="178562"/>
                </a:lnTo>
                <a:lnTo>
                  <a:pt x="80899" y="176911"/>
                </a:lnTo>
                <a:lnTo>
                  <a:pt x="74294" y="173736"/>
                </a:lnTo>
                <a:lnTo>
                  <a:pt x="67818" y="170561"/>
                </a:lnTo>
                <a:lnTo>
                  <a:pt x="62737" y="165735"/>
                </a:lnTo>
                <a:lnTo>
                  <a:pt x="59181" y="159131"/>
                </a:lnTo>
                <a:lnTo>
                  <a:pt x="57023" y="155321"/>
                </a:lnTo>
                <a:lnTo>
                  <a:pt x="55499" y="150622"/>
                </a:lnTo>
                <a:lnTo>
                  <a:pt x="54482" y="145415"/>
                </a:lnTo>
                <a:lnTo>
                  <a:pt x="53467" y="140081"/>
                </a:lnTo>
                <a:lnTo>
                  <a:pt x="52958" y="133858"/>
                </a:lnTo>
                <a:lnTo>
                  <a:pt x="52958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29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49529" y="35560"/>
                </a:moveTo>
                <a:lnTo>
                  <a:pt x="48640" y="35560"/>
                </a:ln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2898"/>
                </a:lnTo>
                <a:lnTo>
                  <a:pt x="58010" y="66913"/>
                </a:lnTo>
                <a:lnTo>
                  <a:pt x="67492" y="58348"/>
                </a:lnTo>
                <a:lnTo>
                  <a:pt x="77977" y="51689"/>
                </a:lnTo>
                <a:lnTo>
                  <a:pt x="82705" y="49482"/>
                </a:lnTo>
                <a:lnTo>
                  <a:pt x="94911" y="45708"/>
                </a:lnTo>
                <a:lnTo>
                  <a:pt x="107568" y="44450"/>
                </a:lnTo>
                <a:lnTo>
                  <a:pt x="115315" y="44450"/>
                </a:lnTo>
                <a:lnTo>
                  <a:pt x="121919" y="45974"/>
                </a:lnTo>
                <a:lnTo>
                  <a:pt x="127253" y="48895"/>
                </a:lnTo>
                <a:lnTo>
                  <a:pt x="132714" y="51943"/>
                </a:lnTo>
                <a:lnTo>
                  <a:pt x="136778" y="56896"/>
                </a:lnTo>
                <a:lnTo>
                  <a:pt x="139445" y="63627"/>
                </a:lnTo>
                <a:lnTo>
                  <a:pt x="140715" y="66802"/>
                </a:lnTo>
                <a:lnTo>
                  <a:pt x="141477" y="70485"/>
                </a:lnTo>
                <a:lnTo>
                  <a:pt x="141858" y="74676"/>
                </a:lnTo>
                <a:lnTo>
                  <a:pt x="142366" y="78740"/>
                </a:lnTo>
                <a:lnTo>
                  <a:pt x="142620" y="83820"/>
                </a:lnTo>
                <a:lnTo>
                  <a:pt x="142620" y="221742"/>
                </a:lnTo>
                <a:lnTo>
                  <a:pt x="195452" y="221742"/>
                </a:lnTo>
                <a:lnTo>
                  <a:pt x="195452" y="74168"/>
                </a:lnTo>
                <a:lnTo>
                  <a:pt x="195198" y="67945"/>
                </a:lnTo>
                <a:lnTo>
                  <a:pt x="194690" y="62484"/>
                </a:lnTo>
                <a:lnTo>
                  <a:pt x="194182" y="57023"/>
                </a:lnTo>
                <a:lnTo>
                  <a:pt x="193166" y="51943"/>
                </a:lnTo>
                <a:lnTo>
                  <a:pt x="191642" y="47371"/>
                </a:lnTo>
                <a:lnTo>
                  <a:pt x="188975" y="39116"/>
                </a:lnTo>
                <a:lnTo>
                  <a:pt x="185292" y="31877"/>
                </a:lnTo>
                <a:lnTo>
                  <a:pt x="180594" y="25908"/>
                </a:lnTo>
                <a:lnTo>
                  <a:pt x="176021" y="19812"/>
                </a:lnTo>
                <a:lnTo>
                  <a:pt x="170560" y="14859"/>
                </a:lnTo>
                <a:lnTo>
                  <a:pt x="164464" y="11176"/>
                </a:lnTo>
                <a:lnTo>
                  <a:pt x="158369" y="7366"/>
                </a:lnTo>
                <a:lnTo>
                  <a:pt x="151637" y="4572"/>
                </a:lnTo>
                <a:lnTo>
                  <a:pt x="144271" y="2794"/>
                </a:lnTo>
                <a:lnTo>
                  <a:pt x="136906" y="1016"/>
                </a:lnTo>
                <a:lnTo>
                  <a:pt x="129285" y="0"/>
                </a:lnTo>
                <a:lnTo>
                  <a:pt x="113029" y="0"/>
                </a:lnTo>
                <a:lnTo>
                  <a:pt x="105156" y="1016"/>
                </a:lnTo>
                <a:lnTo>
                  <a:pt x="97789" y="3048"/>
                </a:lnTo>
                <a:lnTo>
                  <a:pt x="90423" y="5080"/>
                </a:lnTo>
                <a:lnTo>
                  <a:pt x="83692" y="7747"/>
                </a:lnTo>
                <a:lnTo>
                  <a:pt x="77596" y="11049"/>
                </a:lnTo>
                <a:lnTo>
                  <a:pt x="71500" y="14224"/>
                </a:lnTo>
                <a:lnTo>
                  <a:pt x="66039" y="18034"/>
                </a:lnTo>
                <a:lnTo>
                  <a:pt x="61340" y="22352"/>
                </a:lnTo>
                <a:lnTo>
                  <a:pt x="56514" y="26670"/>
                </a:lnTo>
                <a:lnTo>
                  <a:pt x="52577" y="31115"/>
                </a:lnTo>
                <a:lnTo>
                  <a:pt x="49529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2179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57124" y="12842"/>
                </a:moveTo>
                <a:lnTo>
                  <a:pt x="46188" y="19329"/>
                </a:lnTo>
                <a:lnTo>
                  <a:pt x="36068" y="27178"/>
                </a:lnTo>
                <a:lnTo>
                  <a:pt x="23339" y="40795"/>
                </a:lnTo>
                <a:lnTo>
                  <a:pt x="16180" y="51483"/>
                </a:lnTo>
                <a:lnTo>
                  <a:pt x="10033" y="63500"/>
                </a:lnTo>
                <a:lnTo>
                  <a:pt x="4880" y="77754"/>
                </a:lnTo>
                <a:lnTo>
                  <a:pt x="2162" y="89900"/>
                </a:lnTo>
                <a:lnTo>
                  <a:pt x="539" y="103017"/>
                </a:lnTo>
                <a:lnTo>
                  <a:pt x="0" y="117094"/>
                </a:lnTo>
                <a:lnTo>
                  <a:pt x="449" y="129562"/>
                </a:lnTo>
                <a:lnTo>
                  <a:pt x="2018" y="142564"/>
                </a:lnTo>
                <a:lnTo>
                  <a:pt x="4738" y="154664"/>
                </a:lnTo>
                <a:lnTo>
                  <a:pt x="8636" y="165862"/>
                </a:lnTo>
                <a:lnTo>
                  <a:pt x="16530" y="181130"/>
                </a:lnTo>
                <a:lnTo>
                  <a:pt x="23950" y="191384"/>
                </a:lnTo>
                <a:lnTo>
                  <a:pt x="32512" y="200279"/>
                </a:lnTo>
                <a:lnTo>
                  <a:pt x="44810" y="209660"/>
                </a:lnTo>
                <a:lnTo>
                  <a:pt x="55939" y="215800"/>
                </a:lnTo>
                <a:lnTo>
                  <a:pt x="68072" y="220599"/>
                </a:lnTo>
                <a:lnTo>
                  <a:pt x="85862" y="225089"/>
                </a:lnTo>
                <a:lnTo>
                  <a:pt x="98550" y="226766"/>
                </a:lnTo>
                <a:lnTo>
                  <a:pt x="111759" y="227330"/>
                </a:lnTo>
                <a:lnTo>
                  <a:pt x="117344" y="227237"/>
                </a:lnTo>
                <a:lnTo>
                  <a:pt x="130142" y="226279"/>
                </a:lnTo>
                <a:lnTo>
                  <a:pt x="142367" y="224282"/>
                </a:lnTo>
                <a:lnTo>
                  <a:pt x="155841" y="220925"/>
                </a:lnTo>
                <a:lnTo>
                  <a:pt x="166878" y="217043"/>
                </a:lnTo>
                <a:lnTo>
                  <a:pt x="166878" y="173990"/>
                </a:lnTo>
                <a:lnTo>
                  <a:pt x="159893" y="176784"/>
                </a:lnTo>
                <a:lnTo>
                  <a:pt x="152527" y="179197"/>
                </a:lnTo>
                <a:lnTo>
                  <a:pt x="144653" y="181102"/>
                </a:lnTo>
                <a:lnTo>
                  <a:pt x="143600" y="181349"/>
                </a:lnTo>
                <a:lnTo>
                  <a:pt x="131524" y="183340"/>
                </a:lnTo>
                <a:lnTo>
                  <a:pt x="118237" y="184023"/>
                </a:lnTo>
                <a:lnTo>
                  <a:pt x="114551" y="183951"/>
                </a:lnTo>
                <a:lnTo>
                  <a:pt x="101477" y="182341"/>
                </a:lnTo>
                <a:lnTo>
                  <a:pt x="90043" y="178562"/>
                </a:lnTo>
                <a:lnTo>
                  <a:pt x="82042" y="174879"/>
                </a:lnTo>
                <a:lnTo>
                  <a:pt x="75565" y="170053"/>
                </a:lnTo>
                <a:lnTo>
                  <a:pt x="70358" y="164084"/>
                </a:lnTo>
                <a:lnTo>
                  <a:pt x="65278" y="158242"/>
                </a:lnTo>
                <a:lnTo>
                  <a:pt x="61340" y="151003"/>
                </a:lnTo>
                <a:lnTo>
                  <a:pt x="58674" y="142621"/>
                </a:lnTo>
                <a:lnTo>
                  <a:pt x="55508" y="128680"/>
                </a:lnTo>
                <a:lnTo>
                  <a:pt x="54609" y="115697"/>
                </a:lnTo>
                <a:lnTo>
                  <a:pt x="54955" y="106074"/>
                </a:lnTo>
                <a:lnTo>
                  <a:pt x="56708" y="93297"/>
                </a:lnTo>
                <a:lnTo>
                  <a:pt x="59943" y="82042"/>
                </a:lnTo>
                <a:lnTo>
                  <a:pt x="66315" y="69052"/>
                </a:lnTo>
                <a:lnTo>
                  <a:pt x="74040" y="59690"/>
                </a:lnTo>
                <a:lnTo>
                  <a:pt x="80009" y="53975"/>
                </a:lnTo>
                <a:lnTo>
                  <a:pt x="86868" y="49911"/>
                </a:lnTo>
                <a:lnTo>
                  <a:pt x="94615" y="47244"/>
                </a:lnTo>
                <a:lnTo>
                  <a:pt x="102362" y="44704"/>
                </a:lnTo>
                <a:lnTo>
                  <a:pt x="110490" y="43434"/>
                </a:lnTo>
                <a:lnTo>
                  <a:pt x="127381" y="43434"/>
                </a:lnTo>
                <a:lnTo>
                  <a:pt x="135382" y="44196"/>
                </a:lnTo>
                <a:lnTo>
                  <a:pt x="142748" y="45974"/>
                </a:lnTo>
                <a:lnTo>
                  <a:pt x="150114" y="47625"/>
                </a:lnTo>
                <a:lnTo>
                  <a:pt x="157099" y="49911"/>
                </a:lnTo>
                <a:lnTo>
                  <a:pt x="163576" y="52705"/>
                </a:lnTo>
                <a:lnTo>
                  <a:pt x="163576" y="9652"/>
                </a:lnTo>
                <a:lnTo>
                  <a:pt x="156337" y="6731"/>
                </a:lnTo>
                <a:lnTo>
                  <a:pt x="148209" y="4318"/>
                </a:lnTo>
                <a:lnTo>
                  <a:pt x="139192" y="2667"/>
                </a:lnTo>
                <a:lnTo>
                  <a:pt x="136757" y="2204"/>
                </a:lnTo>
                <a:lnTo>
                  <a:pt x="124304" y="551"/>
                </a:lnTo>
                <a:lnTo>
                  <a:pt x="111379" y="0"/>
                </a:lnTo>
                <a:lnTo>
                  <a:pt x="109605" y="14"/>
                </a:lnTo>
                <a:lnTo>
                  <a:pt x="97155" y="895"/>
                </a:lnTo>
                <a:lnTo>
                  <a:pt x="84606" y="3108"/>
                </a:lnTo>
                <a:lnTo>
                  <a:pt x="72009" y="6604"/>
                </a:lnTo>
                <a:lnTo>
                  <a:pt x="68833" y="7717"/>
                </a:lnTo>
                <a:lnTo>
                  <a:pt x="57124" y="1284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8907" y="1713916"/>
            <a:ext cx="11401" cy="80212"/>
          </a:xfrm>
          <a:custGeom>
            <a:avLst/>
            <a:gdLst/>
            <a:ahLst/>
            <a:cxnLst/>
            <a:rect l="l" t="t" r="r" b="b"/>
            <a:pathLst>
              <a:path w="11401" h="80212">
                <a:moveTo>
                  <a:pt x="11401" y="0"/>
                </a:moveTo>
                <a:lnTo>
                  <a:pt x="0" y="5579"/>
                </a:lnTo>
                <a:lnTo>
                  <a:pt x="5014" y="80212"/>
                </a:lnTo>
                <a:lnTo>
                  <a:pt x="5751" y="73862"/>
                </a:lnTo>
                <a:lnTo>
                  <a:pt x="7236" y="67766"/>
                </a:lnTo>
                <a:lnTo>
                  <a:pt x="11401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7432" y="1706117"/>
            <a:ext cx="196392" cy="227330"/>
          </a:xfrm>
          <a:custGeom>
            <a:avLst/>
            <a:gdLst/>
            <a:ahLst/>
            <a:cxnLst/>
            <a:rect l="l" t="t" r="r" b="b"/>
            <a:pathLst>
              <a:path w="196392" h="227330">
                <a:moveTo>
                  <a:pt x="196265" y="117729"/>
                </a:moveTo>
                <a:lnTo>
                  <a:pt x="196392" y="110362"/>
                </a:lnTo>
                <a:lnTo>
                  <a:pt x="195982" y="96778"/>
                </a:lnTo>
                <a:lnTo>
                  <a:pt x="194690" y="83701"/>
                </a:lnTo>
                <a:lnTo>
                  <a:pt x="192502" y="71593"/>
                </a:lnTo>
                <a:lnTo>
                  <a:pt x="189407" y="60452"/>
                </a:lnTo>
                <a:lnTo>
                  <a:pt x="183608" y="46210"/>
                </a:lnTo>
                <a:lnTo>
                  <a:pt x="177263" y="35295"/>
                </a:lnTo>
                <a:lnTo>
                  <a:pt x="169722" y="25908"/>
                </a:lnTo>
                <a:lnTo>
                  <a:pt x="162093" y="18820"/>
                </a:lnTo>
                <a:lnTo>
                  <a:pt x="151596" y="11699"/>
                </a:lnTo>
                <a:lnTo>
                  <a:pt x="139877" y="6350"/>
                </a:lnTo>
                <a:lnTo>
                  <a:pt x="127801" y="2800"/>
                </a:lnTo>
                <a:lnTo>
                  <a:pt x="115278" y="704"/>
                </a:lnTo>
                <a:lnTo>
                  <a:pt x="102031" y="0"/>
                </a:lnTo>
                <a:lnTo>
                  <a:pt x="101343" y="2"/>
                </a:lnTo>
                <a:lnTo>
                  <a:pt x="88628" y="896"/>
                </a:lnTo>
                <a:lnTo>
                  <a:pt x="76164" y="3369"/>
                </a:lnTo>
                <a:lnTo>
                  <a:pt x="63957" y="7366"/>
                </a:lnTo>
                <a:lnTo>
                  <a:pt x="58712" y="75565"/>
                </a:lnTo>
                <a:lnTo>
                  <a:pt x="60947" y="69977"/>
                </a:lnTo>
                <a:lnTo>
                  <a:pt x="63182" y="64262"/>
                </a:lnTo>
                <a:lnTo>
                  <a:pt x="66192" y="59309"/>
                </a:lnTo>
                <a:lnTo>
                  <a:pt x="69989" y="55118"/>
                </a:lnTo>
                <a:lnTo>
                  <a:pt x="73837" y="50800"/>
                </a:lnTo>
                <a:lnTo>
                  <a:pt x="78282" y="47498"/>
                </a:lnTo>
                <a:lnTo>
                  <a:pt x="83489" y="45085"/>
                </a:lnTo>
                <a:lnTo>
                  <a:pt x="88696" y="42545"/>
                </a:lnTo>
                <a:lnTo>
                  <a:pt x="94665" y="41402"/>
                </a:lnTo>
                <a:lnTo>
                  <a:pt x="108000" y="41402"/>
                </a:lnTo>
                <a:lnTo>
                  <a:pt x="113842" y="42545"/>
                </a:lnTo>
                <a:lnTo>
                  <a:pt x="118922" y="45085"/>
                </a:lnTo>
                <a:lnTo>
                  <a:pt x="123875" y="47498"/>
                </a:lnTo>
                <a:lnTo>
                  <a:pt x="128066" y="50800"/>
                </a:lnTo>
                <a:lnTo>
                  <a:pt x="131368" y="55118"/>
                </a:lnTo>
                <a:lnTo>
                  <a:pt x="134670" y="59309"/>
                </a:lnTo>
                <a:lnTo>
                  <a:pt x="137210" y="64262"/>
                </a:lnTo>
                <a:lnTo>
                  <a:pt x="138988" y="69977"/>
                </a:lnTo>
                <a:lnTo>
                  <a:pt x="140639" y="75565"/>
                </a:lnTo>
                <a:lnTo>
                  <a:pt x="141528" y="81661"/>
                </a:lnTo>
                <a:lnTo>
                  <a:pt x="141528" y="88011"/>
                </a:lnTo>
                <a:lnTo>
                  <a:pt x="56489" y="88011"/>
                </a:lnTo>
                <a:lnTo>
                  <a:pt x="51475" y="13378"/>
                </a:lnTo>
                <a:lnTo>
                  <a:pt x="40932" y="20473"/>
                </a:lnTo>
                <a:lnTo>
                  <a:pt x="31254" y="29083"/>
                </a:lnTo>
                <a:lnTo>
                  <a:pt x="20505" y="42252"/>
                </a:lnTo>
                <a:lnTo>
                  <a:pt x="13992" y="53293"/>
                </a:lnTo>
                <a:lnTo>
                  <a:pt x="8483" y="65659"/>
                </a:lnTo>
                <a:lnTo>
                  <a:pt x="4511" y="78185"/>
                </a:lnTo>
                <a:lnTo>
                  <a:pt x="2005" y="90350"/>
                </a:lnTo>
                <a:lnTo>
                  <a:pt x="501" y="103369"/>
                </a:lnTo>
                <a:lnTo>
                  <a:pt x="0" y="117221"/>
                </a:lnTo>
                <a:lnTo>
                  <a:pt x="2" y="118286"/>
                </a:lnTo>
                <a:lnTo>
                  <a:pt x="628" y="132366"/>
                </a:lnTo>
                <a:lnTo>
                  <a:pt x="2345" y="145377"/>
                </a:lnTo>
                <a:lnTo>
                  <a:pt x="5150" y="157308"/>
                </a:lnTo>
                <a:lnTo>
                  <a:pt x="9042" y="168148"/>
                </a:lnTo>
                <a:lnTo>
                  <a:pt x="17187" y="183519"/>
                </a:lnTo>
                <a:lnTo>
                  <a:pt x="24756" y="193635"/>
                </a:lnTo>
                <a:lnTo>
                  <a:pt x="33489" y="202311"/>
                </a:lnTo>
                <a:lnTo>
                  <a:pt x="45856" y="211195"/>
                </a:lnTo>
                <a:lnTo>
                  <a:pt x="57192" y="216980"/>
                </a:lnTo>
                <a:lnTo>
                  <a:pt x="69545" y="221361"/>
                </a:lnTo>
                <a:lnTo>
                  <a:pt x="87478" y="225329"/>
                </a:lnTo>
                <a:lnTo>
                  <a:pt x="100138" y="226826"/>
                </a:lnTo>
                <a:lnTo>
                  <a:pt x="113207" y="227330"/>
                </a:lnTo>
                <a:lnTo>
                  <a:pt x="119380" y="227252"/>
                </a:lnTo>
                <a:lnTo>
                  <a:pt x="132225" y="226584"/>
                </a:lnTo>
                <a:lnTo>
                  <a:pt x="144827" y="225250"/>
                </a:lnTo>
                <a:lnTo>
                  <a:pt x="157149" y="223266"/>
                </a:lnTo>
                <a:lnTo>
                  <a:pt x="165961" y="221481"/>
                </a:lnTo>
                <a:lnTo>
                  <a:pt x="178958" y="218240"/>
                </a:lnTo>
                <a:lnTo>
                  <a:pt x="188645" y="214884"/>
                </a:lnTo>
                <a:lnTo>
                  <a:pt x="188645" y="172593"/>
                </a:lnTo>
                <a:lnTo>
                  <a:pt x="179207" y="175626"/>
                </a:lnTo>
                <a:lnTo>
                  <a:pt x="166922" y="178954"/>
                </a:lnTo>
                <a:lnTo>
                  <a:pt x="154736" y="181610"/>
                </a:lnTo>
                <a:lnTo>
                  <a:pt x="147662" y="182770"/>
                </a:lnTo>
                <a:lnTo>
                  <a:pt x="134934" y="184186"/>
                </a:lnTo>
                <a:lnTo>
                  <a:pt x="122605" y="184658"/>
                </a:lnTo>
                <a:lnTo>
                  <a:pt x="121603" y="184654"/>
                </a:lnTo>
                <a:lnTo>
                  <a:pt x="108534" y="183840"/>
                </a:lnTo>
                <a:lnTo>
                  <a:pt x="96443" y="181610"/>
                </a:lnTo>
                <a:lnTo>
                  <a:pt x="88442" y="179705"/>
                </a:lnTo>
                <a:lnTo>
                  <a:pt x="81330" y="176403"/>
                </a:lnTo>
                <a:lnTo>
                  <a:pt x="75361" y="172085"/>
                </a:lnTo>
                <a:lnTo>
                  <a:pt x="69316" y="167640"/>
                </a:lnTo>
                <a:lnTo>
                  <a:pt x="64439" y="161925"/>
                </a:lnTo>
                <a:lnTo>
                  <a:pt x="60731" y="154940"/>
                </a:lnTo>
                <a:lnTo>
                  <a:pt x="56125" y="142667"/>
                </a:lnTo>
                <a:lnTo>
                  <a:pt x="54025" y="129286"/>
                </a:lnTo>
                <a:lnTo>
                  <a:pt x="195757" y="129286"/>
                </a:lnTo>
                <a:lnTo>
                  <a:pt x="196138" y="124079"/>
                </a:lnTo>
                <a:lnTo>
                  <a:pt x="196265" y="11772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54698" y="252984"/>
                </a:moveTo>
                <a:lnTo>
                  <a:pt x="54698" y="0"/>
                </a:lnTo>
                <a:lnTo>
                  <a:pt x="0" y="0"/>
                </a:lnTo>
                <a:lnTo>
                  <a:pt x="0" y="298704"/>
                </a:lnTo>
                <a:lnTo>
                  <a:pt x="194449" y="298704"/>
                </a:lnTo>
                <a:lnTo>
                  <a:pt x="194449" y="252984"/>
                </a:lnTo>
                <a:lnTo>
                  <a:pt x="54698" y="25298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8176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2459" y="1599057"/>
            <a:ext cx="162293" cy="328802"/>
          </a:xfrm>
          <a:custGeom>
            <a:avLst/>
            <a:gdLst/>
            <a:ahLst/>
            <a:cxnLst/>
            <a:rect l="l" t="t" r="r" b="b"/>
            <a:pathLst>
              <a:path w="162293" h="328802">
                <a:moveTo>
                  <a:pt x="89522" y="76707"/>
                </a:moveTo>
                <a:lnTo>
                  <a:pt x="90335" y="70357"/>
                </a:lnTo>
                <a:lnTo>
                  <a:pt x="91973" y="65150"/>
                </a:lnTo>
                <a:lnTo>
                  <a:pt x="93611" y="59943"/>
                </a:lnTo>
                <a:lnTo>
                  <a:pt x="96024" y="55752"/>
                </a:lnTo>
                <a:lnTo>
                  <a:pt x="99225" y="52450"/>
                </a:lnTo>
                <a:lnTo>
                  <a:pt x="102425" y="49148"/>
                </a:lnTo>
                <a:lnTo>
                  <a:pt x="106337" y="46862"/>
                </a:lnTo>
                <a:lnTo>
                  <a:pt x="110947" y="45338"/>
                </a:lnTo>
                <a:lnTo>
                  <a:pt x="115557" y="43941"/>
                </a:lnTo>
                <a:lnTo>
                  <a:pt x="120840" y="43306"/>
                </a:lnTo>
                <a:lnTo>
                  <a:pt x="132308" y="43306"/>
                </a:lnTo>
                <a:lnTo>
                  <a:pt x="138150" y="43814"/>
                </a:lnTo>
                <a:lnTo>
                  <a:pt x="144322" y="44703"/>
                </a:lnTo>
                <a:lnTo>
                  <a:pt x="150494" y="45719"/>
                </a:lnTo>
                <a:lnTo>
                  <a:pt x="156489" y="46862"/>
                </a:lnTo>
                <a:lnTo>
                  <a:pt x="162293" y="48387"/>
                </a:lnTo>
                <a:lnTo>
                  <a:pt x="162293" y="6476"/>
                </a:lnTo>
                <a:lnTo>
                  <a:pt x="156933" y="4698"/>
                </a:lnTo>
                <a:lnTo>
                  <a:pt x="150571" y="3175"/>
                </a:lnTo>
                <a:lnTo>
                  <a:pt x="143205" y="1904"/>
                </a:lnTo>
                <a:lnTo>
                  <a:pt x="135839" y="634"/>
                </a:lnTo>
                <a:lnTo>
                  <a:pt x="128435" y="0"/>
                </a:lnTo>
                <a:lnTo>
                  <a:pt x="120992" y="0"/>
                </a:lnTo>
                <a:lnTo>
                  <a:pt x="112129" y="308"/>
                </a:lnTo>
                <a:lnTo>
                  <a:pt x="99441" y="1933"/>
                </a:lnTo>
                <a:lnTo>
                  <a:pt x="87503" y="4952"/>
                </a:lnTo>
                <a:lnTo>
                  <a:pt x="82067" y="6987"/>
                </a:lnTo>
                <a:lnTo>
                  <a:pt x="70721" y="12885"/>
                </a:lnTo>
                <a:lnTo>
                  <a:pt x="60718" y="20573"/>
                </a:lnTo>
                <a:lnTo>
                  <a:pt x="56057" y="25421"/>
                </a:lnTo>
                <a:lnTo>
                  <a:pt x="48743" y="35642"/>
                </a:lnTo>
                <a:lnTo>
                  <a:pt x="42976" y="47625"/>
                </a:lnTo>
                <a:lnTo>
                  <a:pt x="39211" y="60301"/>
                </a:lnTo>
                <a:lnTo>
                  <a:pt x="37263" y="72923"/>
                </a:lnTo>
                <a:lnTo>
                  <a:pt x="36614" y="86867"/>
                </a:lnTo>
                <a:lnTo>
                  <a:pt x="36614" y="112521"/>
                </a:lnTo>
                <a:lnTo>
                  <a:pt x="0" y="112521"/>
                </a:lnTo>
                <a:lnTo>
                  <a:pt x="0" y="155955"/>
                </a:lnTo>
                <a:lnTo>
                  <a:pt x="36614" y="155955"/>
                </a:lnTo>
                <a:lnTo>
                  <a:pt x="36614" y="328802"/>
                </a:lnTo>
                <a:lnTo>
                  <a:pt x="89522" y="328802"/>
                </a:lnTo>
                <a:lnTo>
                  <a:pt x="89522" y="155955"/>
                </a:lnTo>
                <a:lnTo>
                  <a:pt x="149567" y="155955"/>
                </a:lnTo>
                <a:lnTo>
                  <a:pt x="149567" y="112521"/>
                </a:lnTo>
                <a:lnTo>
                  <a:pt x="89522" y="112521"/>
                </a:lnTo>
                <a:lnTo>
                  <a:pt x="89522" y="76707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90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186055" y="75946"/>
                </a:moveTo>
                <a:lnTo>
                  <a:pt x="183986" y="57695"/>
                </a:lnTo>
                <a:lnTo>
                  <a:pt x="180086" y="45847"/>
                </a:lnTo>
                <a:lnTo>
                  <a:pt x="171261" y="31092"/>
                </a:lnTo>
                <a:lnTo>
                  <a:pt x="162179" y="21844"/>
                </a:lnTo>
                <a:lnTo>
                  <a:pt x="156028" y="17148"/>
                </a:lnTo>
                <a:lnTo>
                  <a:pt x="145143" y="10898"/>
                </a:lnTo>
                <a:lnTo>
                  <a:pt x="132587" y="5842"/>
                </a:lnTo>
                <a:lnTo>
                  <a:pt x="117748" y="2192"/>
                </a:lnTo>
                <a:lnTo>
                  <a:pt x="105005" y="555"/>
                </a:lnTo>
                <a:lnTo>
                  <a:pt x="91186" y="0"/>
                </a:lnTo>
                <a:lnTo>
                  <a:pt x="90565" y="12"/>
                </a:lnTo>
                <a:lnTo>
                  <a:pt x="77534" y="631"/>
                </a:lnTo>
                <a:lnTo>
                  <a:pt x="64914" y="1964"/>
                </a:lnTo>
                <a:lnTo>
                  <a:pt x="52705" y="4064"/>
                </a:lnTo>
                <a:lnTo>
                  <a:pt x="41945" y="6644"/>
                </a:lnTo>
                <a:lnTo>
                  <a:pt x="29788" y="10424"/>
                </a:lnTo>
                <a:lnTo>
                  <a:pt x="18161" y="14986"/>
                </a:lnTo>
                <a:lnTo>
                  <a:pt x="18161" y="56261"/>
                </a:lnTo>
                <a:lnTo>
                  <a:pt x="29226" y="52314"/>
                </a:lnTo>
                <a:lnTo>
                  <a:pt x="41431" y="48536"/>
                </a:lnTo>
                <a:lnTo>
                  <a:pt x="52958" y="45593"/>
                </a:lnTo>
                <a:lnTo>
                  <a:pt x="59831" y="44215"/>
                </a:lnTo>
                <a:lnTo>
                  <a:pt x="72473" y="42573"/>
                </a:lnTo>
                <a:lnTo>
                  <a:pt x="85089" y="42037"/>
                </a:lnTo>
                <a:lnTo>
                  <a:pt x="93852" y="42037"/>
                </a:lnTo>
                <a:lnTo>
                  <a:pt x="101345" y="43053"/>
                </a:lnTo>
                <a:lnTo>
                  <a:pt x="107442" y="45212"/>
                </a:lnTo>
                <a:lnTo>
                  <a:pt x="113537" y="47371"/>
                </a:lnTo>
                <a:lnTo>
                  <a:pt x="118491" y="50292"/>
                </a:lnTo>
                <a:lnTo>
                  <a:pt x="122300" y="53975"/>
                </a:lnTo>
                <a:lnTo>
                  <a:pt x="126111" y="57658"/>
                </a:lnTo>
                <a:lnTo>
                  <a:pt x="128777" y="61849"/>
                </a:lnTo>
                <a:lnTo>
                  <a:pt x="130556" y="66421"/>
                </a:lnTo>
                <a:lnTo>
                  <a:pt x="132206" y="71120"/>
                </a:lnTo>
                <a:lnTo>
                  <a:pt x="133095" y="76073"/>
                </a:lnTo>
                <a:lnTo>
                  <a:pt x="133095" y="89789"/>
                </a:lnTo>
                <a:lnTo>
                  <a:pt x="127126" y="88137"/>
                </a:lnTo>
                <a:lnTo>
                  <a:pt x="120268" y="86741"/>
                </a:lnTo>
                <a:lnTo>
                  <a:pt x="112394" y="85598"/>
                </a:lnTo>
                <a:lnTo>
                  <a:pt x="111868" y="85515"/>
                </a:lnTo>
                <a:lnTo>
                  <a:pt x="99681" y="84214"/>
                </a:lnTo>
                <a:lnTo>
                  <a:pt x="86487" y="83820"/>
                </a:lnTo>
                <a:lnTo>
                  <a:pt x="75890" y="84215"/>
                </a:lnTo>
                <a:lnTo>
                  <a:pt x="63221" y="85856"/>
                </a:lnTo>
                <a:lnTo>
                  <a:pt x="51435" y="88773"/>
                </a:lnTo>
                <a:lnTo>
                  <a:pt x="45887" y="90758"/>
                </a:lnTo>
                <a:lnTo>
                  <a:pt x="34265" y="96325"/>
                </a:lnTo>
                <a:lnTo>
                  <a:pt x="24130" y="103378"/>
                </a:lnTo>
                <a:lnTo>
                  <a:pt x="12845" y="115686"/>
                </a:lnTo>
                <a:lnTo>
                  <a:pt x="6476" y="126873"/>
                </a:lnTo>
                <a:lnTo>
                  <a:pt x="4104" y="132687"/>
                </a:lnTo>
                <a:lnTo>
                  <a:pt x="1026" y="144857"/>
                </a:lnTo>
                <a:lnTo>
                  <a:pt x="0" y="158115"/>
                </a:lnTo>
                <a:lnTo>
                  <a:pt x="96" y="162200"/>
                </a:lnTo>
                <a:lnTo>
                  <a:pt x="1780" y="175093"/>
                </a:lnTo>
                <a:lnTo>
                  <a:pt x="5461" y="186817"/>
                </a:lnTo>
                <a:lnTo>
                  <a:pt x="12350" y="199169"/>
                </a:lnTo>
                <a:lnTo>
                  <a:pt x="20574" y="208661"/>
                </a:lnTo>
                <a:lnTo>
                  <a:pt x="31778" y="217043"/>
                </a:lnTo>
                <a:lnTo>
                  <a:pt x="43561" y="222504"/>
                </a:lnTo>
                <a:lnTo>
                  <a:pt x="59351" y="226405"/>
                </a:lnTo>
                <a:lnTo>
                  <a:pt x="60451" y="175641"/>
                </a:lnTo>
                <a:lnTo>
                  <a:pt x="58166" y="172593"/>
                </a:lnTo>
                <a:lnTo>
                  <a:pt x="56387" y="168910"/>
                </a:lnTo>
                <a:lnTo>
                  <a:pt x="54737" y="165354"/>
                </a:lnTo>
                <a:lnTo>
                  <a:pt x="53848" y="161036"/>
                </a:lnTo>
                <a:lnTo>
                  <a:pt x="53855" y="155272"/>
                </a:lnTo>
                <a:lnTo>
                  <a:pt x="56837" y="141985"/>
                </a:lnTo>
                <a:lnTo>
                  <a:pt x="65150" y="132587"/>
                </a:lnTo>
                <a:lnTo>
                  <a:pt x="69945" y="129799"/>
                </a:lnTo>
                <a:lnTo>
                  <a:pt x="81606" y="126072"/>
                </a:lnTo>
                <a:lnTo>
                  <a:pt x="95885" y="124841"/>
                </a:lnTo>
                <a:lnTo>
                  <a:pt x="102488" y="124841"/>
                </a:lnTo>
                <a:lnTo>
                  <a:pt x="109093" y="125349"/>
                </a:lnTo>
                <a:lnTo>
                  <a:pt x="115697" y="126365"/>
                </a:lnTo>
                <a:lnTo>
                  <a:pt x="122300" y="127254"/>
                </a:lnTo>
                <a:lnTo>
                  <a:pt x="128016" y="128397"/>
                </a:lnTo>
                <a:lnTo>
                  <a:pt x="133095" y="129540"/>
                </a:lnTo>
                <a:lnTo>
                  <a:pt x="133095" y="162560"/>
                </a:lnTo>
                <a:lnTo>
                  <a:pt x="130810" y="165100"/>
                </a:lnTo>
                <a:lnTo>
                  <a:pt x="128143" y="167767"/>
                </a:lnTo>
                <a:lnTo>
                  <a:pt x="124968" y="170434"/>
                </a:lnTo>
                <a:lnTo>
                  <a:pt x="121793" y="173101"/>
                </a:lnTo>
                <a:lnTo>
                  <a:pt x="118110" y="175514"/>
                </a:lnTo>
                <a:lnTo>
                  <a:pt x="114173" y="177673"/>
                </a:lnTo>
                <a:lnTo>
                  <a:pt x="110108" y="179832"/>
                </a:lnTo>
                <a:lnTo>
                  <a:pt x="105663" y="181610"/>
                </a:lnTo>
                <a:lnTo>
                  <a:pt x="100964" y="183007"/>
                </a:lnTo>
                <a:lnTo>
                  <a:pt x="96138" y="184404"/>
                </a:lnTo>
                <a:lnTo>
                  <a:pt x="91186" y="185166"/>
                </a:lnTo>
                <a:lnTo>
                  <a:pt x="81406" y="185166"/>
                </a:lnTo>
                <a:lnTo>
                  <a:pt x="77343" y="184531"/>
                </a:lnTo>
                <a:lnTo>
                  <a:pt x="73532" y="183387"/>
                </a:lnTo>
                <a:lnTo>
                  <a:pt x="69595" y="182118"/>
                </a:lnTo>
                <a:lnTo>
                  <a:pt x="72389" y="227330"/>
                </a:lnTo>
                <a:lnTo>
                  <a:pt x="80010" y="227330"/>
                </a:lnTo>
                <a:lnTo>
                  <a:pt x="86994" y="226441"/>
                </a:lnTo>
                <a:lnTo>
                  <a:pt x="93599" y="224662"/>
                </a:lnTo>
                <a:lnTo>
                  <a:pt x="100075" y="222885"/>
                </a:lnTo>
                <a:lnTo>
                  <a:pt x="106044" y="220472"/>
                </a:lnTo>
                <a:lnTo>
                  <a:pt x="111506" y="217551"/>
                </a:lnTo>
                <a:lnTo>
                  <a:pt x="116839" y="214757"/>
                </a:lnTo>
                <a:lnTo>
                  <a:pt x="121538" y="211582"/>
                </a:lnTo>
                <a:lnTo>
                  <a:pt x="125730" y="208407"/>
                </a:lnTo>
                <a:lnTo>
                  <a:pt x="129920" y="205105"/>
                </a:lnTo>
                <a:lnTo>
                  <a:pt x="133476" y="201930"/>
                </a:lnTo>
                <a:lnTo>
                  <a:pt x="136398" y="198755"/>
                </a:lnTo>
                <a:lnTo>
                  <a:pt x="137287" y="198755"/>
                </a:lnTo>
                <a:lnTo>
                  <a:pt x="139573" y="221742"/>
                </a:lnTo>
                <a:lnTo>
                  <a:pt x="187325" y="221742"/>
                </a:lnTo>
                <a:lnTo>
                  <a:pt x="187268" y="219933"/>
                </a:lnTo>
                <a:lnTo>
                  <a:pt x="186895" y="207855"/>
                </a:lnTo>
                <a:lnTo>
                  <a:pt x="186436" y="194310"/>
                </a:lnTo>
                <a:lnTo>
                  <a:pt x="186236" y="184147"/>
                </a:lnTo>
                <a:lnTo>
                  <a:pt x="186100" y="171509"/>
                </a:lnTo>
                <a:lnTo>
                  <a:pt x="186055" y="75946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18426" y="1881759"/>
            <a:ext cx="13038" cy="51688"/>
          </a:xfrm>
          <a:custGeom>
            <a:avLst/>
            <a:gdLst/>
            <a:ahLst/>
            <a:cxnLst/>
            <a:rect l="l" t="t" r="r" b="b"/>
            <a:pathLst>
              <a:path w="13038" h="51688">
                <a:moveTo>
                  <a:pt x="13038" y="51688"/>
                </a:moveTo>
                <a:lnTo>
                  <a:pt x="10244" y="6476"/>
                </a:lnTo>
                <a:lnTo>
                  <a:pt x="6942" y="4699"/>
                </a:lnTo>
                <a:lnTo>
                  <a:pt x="4021" y="2286"/>
                </a:lnTo>
                <a:lnTo>
                  <a:pt x="1100" y="0"/>
                </a:lnTo>
                <a:lnTo>
                  <a:pt x="0" y="50764"/>
                </a:lnTo>
                <a:lnTo>
                  <a:pt x="13038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64927" y="1960"/>
                </a:moveTo>
                <a:lnTo>
                  <a:pt x="52692" y="4064"/>
                </a:lnTo>
                <a:lnTo>
                  <a:pt x="41884" y="6655"/>
                </a:lnTo>
                <a:lnTo>
                  <a:pt x="29735" y="10431"/>
                </a:lnTo>
                <a:lnTo>
                  <a:pt x="18084" y="14986"/>
                </a:lnTo>
                <a:lnTo>
                  <a:pt x="18084" y="56261"/>
                </a:lnTo>
                <a:lnTo>
                  <a:pt x="29185" y="52309"/>
                </a:lnTo>
                <a:lnTo>
                  <a:pt x="41370" y="48534"/>
                </a:lnTo>
                <a:lnTo>
                  <a:pt x="52908" y="45593"/>
                </a:lnTo>
                <a:lnTo>
                  <a:pt x="59808" y="44213"/>
                </a:lnTo>
                <a:lnTo>
                  <a:pt x="72433" y="42573"/>
                </a:lnTo>
                <a:lnTo>
                  <a:pt x="85051" y="42037"/>
                </a:lnTo>
                <a:lnTo>
                  <a:pt x="93840" y="42037"/>
                </a:lnTo>
                <a:lnTo>
                  <a:pt x="101282" y="43053"/>
                </a:lnTo>
                <a:lnTo>
                  <a:pt x="107378" y="45212"/>
                </a:lnTo>
                <a:lnTo>
                  <a:pt x="113487" y="47371"/>
                </a:lnTo>
                <a:lnTo>
                  <a:pt x="118427" y="50292"/>
                </a:lnTo>
                <a:lnTo>
                  <a:pt x="122224" y="53975"/>
                </a:lnTo>
                <a:lnTo>
                  <a:pt x="126022" y="57658"/>
                </a:lnTo>
                <a:lnTo>
                  <a:pt x="128777" y="61849"/>
                </a:lnTo>
                <a:lnTo>
                  <a:pt x="130492" y="66421"/>
                </a:lnTo>
                <a:lnTo>
                  <a:pt x="132194" y="71120"/>
                </a:lnTo>
                <a:lnTo>
                  <a:pt x="133057" y="76073"/>
                </a:lnTo>
                <a:lnTo>
                  <a:pt x="133057" y="89789"/>
                </a:lnTo>
                <a:lnTo>
                  <a:pt x="127101" y="88137"/>
                </a:lnTo>
                <a:lnTo>
                  <a:pt x="120180" y="86741"/>
                </a:lnTo>
                <a:lnTo>
                  <a:pt x="112293" y="85598"/>
                </a:lnTo>
                <a:lnTo>
                  <a:pt x="111785" y="85517"/>
                </a:lnTo>
                <a:lnTo>
                  <a:pt x="99625" y="84214"/>
                </a:lnTo>
                <a:lnTo>
                  <a:pt x="86398" y="83820"/>
                </a:lnTo>
                <a:lnTo>
                  <a:pt x="75816" y="84215"/>
                </a:lnTo>
                <a:lnTo>
                  <a:pt x="63149" y="85856"/>
                </a:lnTo>
                <a:lnTo>
                  <a:pt x="51346" y="88773"/>
                </a:lnTo>
                <a:lnTo>
                  <a:pt x="45846" y="90737"/>
                </a:lnTo>
                <a:lnTo>
                  <a:pt x="34224" y="96311"/>
                </a:lnTo>
                <a:lnTo>
                  <a:pt x="24117" y="103378"/>
                </a:lnTo>
                <a:lnTo>
                  <a:pt x="12785" y="115708"/>
                </a:lnTo>
                <a:lnTo>
                  <a:pt x="6362" y="126873"/>
                </a:lnTo>
                <a:lnTo>
                  <a:pt x="4038" y="132670"/>
                </a:lnTo>
                <a:lnTo>
                  <a:pt x="1009" y="144848"/>
                </a:lnTo>
                <a:lnTo>
                  <a:pt x="0" y="158115"/>
                </a:lnTo>
                <a:lnTo>
                  <a:pt x="93" y="162202"/>
                </a:lnTo>
                <a:lnTo>
                  <a:pt x="1751" y="175094"/>
                </a:lnTo>
                <a:lnTo>
                  <a:pt x="5473" y="186817"/>
                </a:lnTo>
                <a:lnTo>
                  <a:pt x="12294" y="199157"/>
                </a:lnTo>
                <a:lnTo>
                  <a:pt x="20535" y="208661"/>
                </a:lnTo>
                <a:lnTo>
                  <a:pt x="31709" y="217046"/>
                </a:lnTo>
                <a:lnTo>
                  <a:pt x="43535" y="222504"/>
                </a:lnTo>
                <a:lnTo>
                  <a:pt x="59309" y="226403"/>
                </a:lnTo>
                <a:lnTo>
                  <a:pt x="60388" y="175641"/>
                </a:lnTo>
                <a:lnTo>
                  <a:pt x="58077" y="172593"/>
                </a:lnTo>
                <a:lnTo>
                  <a:pt x="56375" y="168910"/>
                </a:lnTo>
                <a:lnTo>
                  <a:pt x="54660" y="165354"/>
                </a:lnTo>
                <a:lnTo>
                  <a:pt x="53797" y="161036"/>
                </a:lnTo>
                <a:lnTo>
                  <a:pt x="53804" y="155285"/>
                </a:lnTo>
                <a:lnTo>
                  <a:pt x="56761" y="141990"/>
                </a:lnTo>
                <a:lnTo>
                  <a:pt x="65074" y="132587"/>
                </a:lnTo>
                <a:lnTo>
                  <a:pt x="69852" y="129811"/>
                </a:lnTo>
                <a:lnTo>
                  <a:pt x="81502" y="126075"/>
                </a:lnTo>
                <a:lnTo>
                  <a:pt x="95770" y="124841"/>
                </a:lnTo>
                <a:lnTo>
                  <a:pt x="102463" y="124841"/>
                </a:lnTo>
                <a:lnTo>
                  <a:pt x="109092" y="125349"/>
                </a:lnTo>
                <a:lnTo>
                  <a:pt x="115646" y="126365"/>
                </a:lnTo>
                <a:lnTo>
                  <a:pt x="122186" y="127254"/>
                </a:lnTo>
                <a:lnTo>
                  <a:pt x="127990" y="128397"/>
                </a:lnTo>
                <a:lnTo>
                  <a:pt x="133057" y="129540"/>
                </a:lnTo>
                <a:lnTo>
                  <a:pt x="133057" y="162560"/>
                </a:lnTo>
                <a:lnTo>
                  <a:pt x="130822" y="165100"/>
                </a:lnTo>
                <a:lnTo>
                  <a:pt x="128104" y="167767"/>
                </a:lnTo>
                <a:lnTo>
                  <a:pt x="124904" y="170434"/>
                </a:lnTo>
                <a:lnTo>
                  <a:pt x="121704" y="173101"/>
                </a:lnTo>
                <a:lnTo>
                  <a:pt x="118097" y="175514"/>
                </a:lnTo>
                <a:lnTo>
                  <a:pt x="114084" y="177673"/>
                </a:lnTo>
                <a:lnTo>
                  <a:pt x="110058" y="179832"/>
                </a:lnTo>
                <a:lnTo>
                  <a:pt x="105664" y="181610"/>
                </a:lnTo>
                <a:lnTo>
                  <a:pt x="100901" y="183007"/>
                </a:lnTo>
                <a:lnTo>
                  <a:pt x="96139" y="184404"/>
                </a:lnTo>
                <a:lnTo>
                  <a:pt x="91084" y="185166"/>
                </a:lnTo>
                <a:lnTo>
                  <a:pt x="81406" y="185166"/>
                </a:lnTo>
                <a:lnTo>
                  <a:pt x="77317" y="184531"/>
                </a:lnTo>
                <a:lnTo>
                  <a:pt x="73444" y="183387"/>
                </a:lnTo>
                <a:lnTo>
                  <a:pt x="69583" y="182118"/>
                </a:lnTo>
                <a:lnTo>
                  <a:pt x="72326" y="227330"/>
                </a:lnTo>
                <a:lnTo>
                  <a:pt x="79921" y="227330"/>
                </a:lnTo>
                <a:lnTo>
                  <a:pt x="86995" y="226441"/>
                </a:lnTo>
                <a:lnTo>
                  <a:pt x="93535" y="224662"/>
                </a:lnTo>
                <a:lnTo>
                  <a:pt x="100088" y="222885"/>
                </a:lnTo>
                <a:lnTo>
                  <a:pt x="106045" y="220472"/>
                </a:lnTo>
                <a:lnTo>
                  <a:pt x="111404" y="217551"/>
                </a:lnTo>
                <a:lnTo>
                  <a:pt x="116751" y="214757"/>
                </a:lnTo>
                <a:lnTo>
                  <a:pt x="121526" y="211582"/>
                </a:lnTo>
                <a:lnTo>
                  <a:pt x="125691" y="208407"/>
                </a:lnTo>
                <a:lnTo>
                  <a:pt x="129857" y="205105"/>
                </a:lnTo>
                <a:lnTo>
                  <a:pt x="133426" y="201930"/>
                </a:lnTo>
                <a:lnTo>
                  <a:pt x="136398" y="198755"/>
                </a:lnTo>
                <a:lnTo>
                  <a:pt x="137299" y="198755"/>
                </a:lnTo>
                <a:lnTo>
                  <a:pt x="139522" y="221742"/>
                </a:lnTo>
                <a:lnTo>
                  <a:pt x="187299" y="221742"/>
                </a:lnTo>
                <a:lnTo>
                  <a:pt x="187234" y="219933"/>
                </a:lnTo>
                <a:lnTo>
                  <a:pt x="186821" y="207855"/>
                </a:lnTo>
                <a:lnTo>
                  <a:pt x="186410" y="194310"/>
                </a:lnTo>
                <a:lnTo>
                  <a:pt x="186173" y="184147"/>
                </a:lnTo>
                <a:lnTo>
                  <a:pt x="186016" y="171508"/>
                </a:lnTo>
                <a:lnTo>
                  <a:pt x="185966" y="75946"/>
                </a:lnTo>
                <a:lnTo>
                  <a:pt x="185790" y="70434"/>
                </a:lnTo>
                <a:lnTo>
                  <a:pt x="183930" y="57699"/>
                </a:lnTo>
                <a:lnTo>
                  <a:pt x="180047" y="45847"/>
                </a:lnTo>
                <a:lnTo>
                  <a:pt x="178122" y="41735"/>
                </a:lnTo>
                <a:lnTo>
                  <a:pt x="171243" y="31102"/>
                </a:lnTo>
                <a:lnTo>
                  <a:pt x="162191" y="21844"/>
                </a:lnTo>
                <a:lnTo>
                  <a:pt x="155936" y="17112"/>
                </a:lnTo>
                <a:lnTo>
                  <a:pt x="145037" y="10883"/>
                </a:lnTo>
                <a:lnTo>
                  <a:pt x="132499" y="5842"/>
                </a:lnTo>
                <a:lnTo>
                  <a:pt x="117643" y="2191"/>
                </a:lnTo>
                <a:lnTo>
                  <a:pt x="104908" y="554"/>
                </a:lnTo>
                <a:lnTo>
                  <a:pt x="91084" y="0"/>
                </a:lnTo>
                <a:lnTo>
                  <a:pt x="90557" y="10"/>
                </a:lnTo>
                <a:lnTo>
                  <a:pt x="77547" y="627"/>
                </a:lnTo>
                <a:lnTo>
                  <a:pt x="64927" y="19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0847" y="1881759"/>
            <a:ext cx="13016" cy="51688"/>
          </a:xfrm>
          <a:custGeom>
            <a:avLst/>
            <a:gdLst/>
            <a:ahLst/>
            <a:cxnLst/>
            <a:rect l="l" t="t" r="r" b="b"/>
            <a:pathLst>
              <a:path w="13016" h="51688">
                <a:moveTo>
                  <a:pt x="13016" y="51688"/>
                </a:moveTo>
                <a:lnTo>
                  <a:pt x="10273" y="6476"/>
                </a:lnTo>
                <a:lnTo>
                  <a:pt x="6882" y="4699"/>
                </a:lnTo>
                <a:lnTo>
                  <a:pt x="3986" y="2286"/>
                </a:lnTo>
                <a:lnTo>
                  <a:pt x="1078" y="0"/>
                </a:lnTo>
                <a:lnTo>
                  <a:pt x="0" y="50762"/>
                </a:lnTo>
                <a:lnTo>
                  <a:pt x="13016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1847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94279" y="1604645"/>
            <a:ext cx="205739" cy="328040"/>
          </a:xfrm>
          <a:custGeom>
            <a:avLst/>
            <a:gdLst/>
            <a:ahLst/>
            <a:cxnLst/>
            <a:rect l="l" t="t" r="r" b="b"/>
            <a:pathLst>
              <a:path w="205739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09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89" y="180847"/>
                </a:lnTo>
                <a:lnTo>
                  <a:pt x="65338" y="168020"/>
                </a:lnTo>
                <a:lnTo>
                  <a:pt x="72135" y="158495"/>
                </a:lnTo>
                <a:lnTo>
                  <a:pt x="77215" y="153162"/>
                </a:lnTo>
                <a:lnTo>
                  <a:pt x="82676" y="149351"/>
                </a:lnTo>
                <a:lnTo>
                  <a:pt x="88645" y="147065"/>
                </a:lnTo>
                <a:lnTo>
                  <a:pt x="94741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8" y="145414"/>
                </a:lnTo>
                <a:lnTo>
                  <a:pt x="130556" y="148716"/>
                </a:lnTo>
                <a:lnTo>
                  <a:pt x="138302" y="152145"/>
                </a:lnTo>
                <a:lnTo>
                  <a:pt x="145287" y="156337"/>
                </a:lnTo>
                <a:lnTo>
                  <a:pt x="151510" y="161416"/>
                </a:lnTo>
                <a:lnTo>
                  <a:pt x="151510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3" y="279272"/>
                </a:lnTo>
                <a:lnTo>
                  <a:pt x="128143" y="281431"/>
                </a:lnTo>
                <a:lnTo>
                  <a:pt x="123697" y="283209"/>
                </a:lnTo>
                <a:lnTo>
                  <a:pt x="118998" y="284606"/>
                </a:lnTo>
                <a:lnTo>
                  <a:pt x="114426" y="285876"/>
                </a:lnTo>
                <a:lnTo>
                  <a:pt x="109473" y="286638"/>
                </a:lnTo>
                <a:lnTo>
                  <a:pt x="104266" y="286638"/>
                </a:lnTo>
                <a:lnTo>
                  <a:pt x="100509" y="286496"/>
                </a:lnTo>
                <a:lnTo>
                  <a:pt x="105409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8" y="320420"/>
                </a:lnTo>
                <a:lnTo>
                  <a:pt x="134365" y="317880"/>
                </a:lnTo>
                <a:lnTo>
                  <a:pt x="139191" y="314705"/>
                </a:lnTo>
                <a:lnTo>
                  <a:pt x="143637" y="311150"/>
                </a:lnTo>
                <a:lnTo>
                  <a:pt x="147954" y="307593"/>
                </a:lnTo>
                <a:lnTo>
                  <a:pt x="151764" y="303910"/>
                </a:lnTo>
                <a:lnTo>
                  <a:pt x="154939" y="300227"/>
                </a:lnTo>
                <a:lnTo>
                  <a:pt x="155828" y="300227"/>
                </a:lnTo>
                <a:lnTo>
                  <a:pt x="157987" y="323214"/>
                </a:lnTo>
                <a:lnTo>
                  <a:pt x="205739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0" y="0"/>
                </a:lnTo>
                <a:lnTo>
                  <a:pt x="151510" y="102234"/>
                </a:lnTo>
                <a:lnTo>
                  <a:pt x="151637" y="107695"/>
                </a:lnTo>
                <a:lnTo>
                  <a:pt x="151891" y="117347"/>
                </a:lnTo>
                <a:lnTo>
                  <a:pt x="152019" y="120268"/>
                </a:lnTo>
                <a:lnTo>
                  <a:pt x="151510" y="120268"/>
                </a:lnTo>
                <a:lnTo>
                  <a:pt x="148081" y="117855"/>
                </a:lnTo>
                <a:lnTo>
                  <a:pt x="144398" y="115569"/>
                </a:lnTo>
                <a:lnTo>
                  <a:pt x="140334" y="113410"/>
                </a:lnTo>
                <a:lnTo>
                  <a:pt x="136397" y="111125"/>
                </a:lnTo>
                <a:lnTo>
                  <a:pt x="132079" y="109092"/>
                </a:lnTo>
                <a:lnTo>
                  <a:pt x="127381" y="107314"/>
                </a:lnTo>
                <a:lnTo>
                  <a:pt x="122808" y="105537"/>
                </a:lnTo>
                <a:lnTo>
                  <a:pt x="117856" y="104139"/>
                </a:lnTo>
                <a:lnTo>
                  <a:pt x="112648" y="103124"/>
                </a:lnTo>
                <a:lnTo>
                  <a:pt x="107441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6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61119" y="1850027"/>
            <a:ext cx="47841" cy="83420"/>
          </a:xfrm>
          <a:custGeom>
            <a:avLst/>
            <a:gdLst/>
            <a:ahLst/>
            <a:cxnLst/>
            <a:rect l="l" t="t" r="r" b="b"/>
            <a:pathLst>
              <a:path w="47841" h="83420">
                <a:moveTo>
                  <a:pt x="18579" y="32255"/>
                </a:moveTo>
                <a:lnTo>
                  <a:pt x="9741" y="22714"/>
                </a:lnTo>
                <a:lnTo>
                  <a:pt x="8934" y="21523"/>
                </a:lnTo>
                <a:lnTo>
                  <a:pt x="3714" y="11603"/>
                </a:lnTo>
                <a:lnTo>
                  <a:pt x="0" y="0"/>
                </a:lnTo>
                <a:lnTo>
                  <a:pt x="8174" y="80035"/>
                </a:lnTo>
                <a:lnTo>
                  <a:pt x="20604" y="82580"/>
                </a:lnTo>
                <a:lnTo>
                  <a:pt x="33490" y="83420"/>
                </a:lnTo>
                <a:lnTo>
                  <a:pt x="40856" y="83420"/>
                </a:lnTo>
                <a:lnTo>
                  <a:pt x="47841" y="82658"/>
                </a:lnTo>
                <a:lnTo>
                  <a:pt x="42940" y="41113"/>
                </a:lnTo>
                <a:lnTo>
                  <a:pt x="29645" y="38395"/>
                </a:lnTo>
                <a:lnTo>
                  <a:pt x="18579" y="322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3551" y="1604645"/>
            <a:ext cx="205740" cy="328040"/>
          </a:xfrm>
          <a:custGeom>
            <a:avLst/>
            <a:gdLst/>
            <a:ahLst/>
            <a:cxnLst/>
            <a:rect l="l" t="t" r="r" b="b"/>
            <a:pathLst>
              <a:path w="205740" h="328040">
                <a:moveTo>
                  <a:pt x="0" y="219455"/>
                </a:moveTo>
                <a:lnTo>
                  <a:pt x="444" y="232821"/>
                </a:lnTo>
                <a:lnTo>
                  <a:pt x="1862" y="245864"/>
                </a:lnTo>
                <a:lnTo>
                  <a:pt x="4254" y="257957"/>
                </a:lnTo>
                <a:lnTo>
                  <a:pt x="7619" y="269113"/>
                </a:lnTo>
                <a:lnTo>
                  <a:pt x="13944" y="283319"/>
                </a:lnTo>
                <a:lnTo>
                  <a:pt x="20567" y="294096"/>
                </a:lnTo>
                <a:lnTo>
                  <a:pt x="28193" y="303275"/>
                </a:lnTo>
                <a:lnTo>
                  <a:pt x="35423" y="309848"/>
                </a:lnTo>
                <a:lnTo>
                  <a:pt x="45910" y="317103"/>
                </a:lnTo>
                <a:lnTo>
                  <a:pt x="57276" y="322579"/>
                </a:lnTo>
                <a:lnTo>
                  <a:pt x="65743" y="325418"/>
                </a:lnTo>
                <a:lnTo>
                  <a:pt x="57568" y="245382"/>
                </a:lnTo>
                <a:lnTo>
                  <a:pt x="55347" y="232107"/>
                </a:lnTo>
                <a:lnTo>
                  <a:pt x="54610" y="217169"/>
                </a:lnTo>
                <a:lnTo>
                  <a:pt x="55081" y="204334"/>
                </a:lnTo>
                <a:lnTo>
                  <a:pt x="56762" y="191661"/>
                </a:lnTo>
                <a:lnTo>
                  <a:pt x="59690" y="180847"/>
                </a:lnTo>
                <a:lnTo>
                  <a:pt x="65338" y="168020"/>
                </a:lnTo>
                <a:lnTo>
                  <a:pt x="72136" y="158495"/>
                </a:lnTo>
                <a:lnTo>
                  <a:pt x="77216" y="153162"/>
                </a:lnTo>
                <a:lnTo>
                  <a:pt x="82676" y="149351"/>
                </a:lnTo>
                <a:lnTo>
                  <a:pt x="88646" y="147065"/>
                </a:lnTo>
                <a:lnTo>
                  <a:pt x="94742" y="144906"/>
                </a:lnTo>
                <a:lnTo>
                  <a:pt x="100456" y="143763"/>
                </a:lnTo>
                <a:lnTo>
                  <a:pt x="114681" y="143763"/>
                </a:lnTo>
                <a:lnTo>
                  <a:pt x="122809" y="145414"/>
                </a:lnTo>
                <a:lnTo>
                  <a:pt x="130556" y="148716"/>
                </a:lnTo>
                <a:lnTo>
                  <a:pt x="138303" y="152145"/>
                </a:lnTo>
                <a:lnTo>
                  <a:pt x="145287" y="156337"/>
                </a:lnTo>
                <a:lnTo>
                  <a:pt x="151511" y="161416"/>
                </a:lnTo>
                <a:lnTo>
                  <a:pt x="151511" y="264032"/>
                </a:lnTo>
                <a:lnTo>
                  <a:pt x="149351" y="266572"/>
                </a:lnTo>
                <a:lnTo>
                  <a:pt x="146557" y="269239"/>
                </a:lnTo>
                <a:lnTo>
                  <a:pt x="143382" y="271906"/>
                </a:lnTo>
                <a:lnTo>
                  <a:pt x="140207" y="274574"/>
                </a:lnTo>
                <a:lnTo>
                  <a:pt x="136525" y="276987"/>
                </a:lnTo>
                <a:lnTo>
                  <a:pt x="132334" y="279272"/>
                </a:lnTo>
                <a:lnTo>
                  <a:pt x="128143" y="281431"/>
                </a:lnTo>
                <a:lnTo>
                  <a:pt x="123698" y="283209"/>
                </a:lnTo>
                <a:lnTo>
                  <a:pt x="118999" y="284606"/>
                </a:lnTo>
                <a:lnTo>
                  <a:pt x="114426" y="285876"/>
                </a:lnTo>
                <a:lnTo>
                  <a:pt x="109474" y="286638"/>
                </a:lnTo>
                <a:lnTo>
                  <a:pt x="104267" y="286638"/>
                </a:lnTo>
                <a:lnTo>
                  <a:pt x="100509" y="286496"/>
                </a:lnTo>
                <a:lnTo>
                  <a:pt x="105410" y="328040"/>
                </a:lnTo>
                <a:lnTo>
                  <a:pt x="111632" y="326516"/>
                </a:lnTo>
                <a:lnTo>
                  <a:pt x="117982" y="325119"/>
                </a:lnTo>
                <a:lnTo>
                  <a:pt x="123825" y="323088"/>
                </a:lnTo>
                <a:lnTo>
                  <a:pt x="129159" y="320420"/>
                </a:lnTo>
                <a:lnTo>
                  <a:pt x="134366" y="317880"/>
                </a:lnTo>
                <a:lnTo>
                  <a:pt x="139192" y="314705"/>
                </a:lnTo>
                <a:lnTo>
                  <a:pt x="143637" y="311150"/>
                </a:lnTo>
                <a:lnTo>
                  <a:pt x="147955" y="307593"/>
                </a:lnTo>
                <a:lnTo>
                  <a:pt x="151765" y="303910"/>
                </a:lnTo>
                <a:lnTo>
                  <a:pt x="154940" y="300227"/>
                </a:lnTo>
                <a:lnTo>
                  <a:pt x="155829" y="300227"/>
                </a:lnTo>
                <a:lnTo>
                  <a:pt x="157987" y="323214"/>
                </a:lnTo>
                <a:lnTo>
                  <a:pt x="205740" y="323214"/>
                </a:lnTo>
                <a:lnTo>
                  <a:pt x="205683" y="321406"/>
                </a:lnTo>
                <a:lnTo>
                  <a:pt x="205310" y="309328"/>
                </a:lnTo>
                <a:lnTo>
                  <a:pt x="204850" y="295782"/>
                </a:lnTo>
                <a:lnTo>
                  <a:pt x="204651" y="285620"/>
                </a:lnTo>
                <a:lnTo>
                  <a:pt x="204515" y="272982"/>
                </a:lnTo>
                <a:lnTo>
                  <a:pt x="204469" y="0"/>
                </a:lnTo>
                <a:lnTo>
                  <a:pt x="151511" y="0"/>
                </a:lnTo>
                <a:lnTo>
                  <a:pt x="151637" y="107695"/>
                </a:lnTo>
                <a:lnTo>
                  <a:pt x="151765" y="113156"/>
                </a:lnTo>
                <a:lnTo>
                  <a:pt x="152019" y="120268"/>
                </a:lnTo>
                <a:lnTo>
                  <a:pt x="151511" y="120268"/>
                </a:lnTo>
                <a:lnTo>
                  <a:pt x="148081" y="117855"/>
                </a:lnTo>
                <a:lnTo>
                  <a:pt x="144399" y="115569"/>
                </a:lnTo>
                <a:lnTo>
                  <a:pt x="140335" y="113410"/>
                </a:lnTo>
                <a:lnTo>
                  <a:pt x="136398" y="111125"/>
                </a:lnTo>
                <a:lnTo>
                  <a:pt x="132080" y="109092"/>
                </a:lnTo>
                <a:lnTo>
                  <a:pt x="127381" y="107314"/>
                </a:lnTo>
                <a:lnTo>
                  <a:pt x="122809" y="105537"/>
                </a:lnTo>
                <a:lnTo>
                  <a:pt x="117856" y="104139"/>
                </a:lnTo>
                <a:lnTo>
                  <a:pt x="112649" y="103124"/>
                </a:lnTo>
                <a:lnTo>
                  <a:pt x="107442" y="102107"/>
                </a:lnTo>
                <a:lnTo>
                  <a:pt x="101981" y="101472"/>
                </a:lnTo>
                <a:lnTo>
                  <a:pt x="96138" y="101472"/>
                </a:lnTo>
                <a:lnTo>
                  <a:pt x="84570" y="102214"/>
                </a:lnTo>
                <a:lnTo>
                  <a:pt x="72122" y="104720"/>
                </a:lnTo>
                <a:lnTo>
                  <a:pt x="59943" y="108965"/>
                </a:lnTo>
                <a:lnTo>
                  <a:pt x="48723" y="114909"/>
                </a:lnTo>
                <a:lnTo>
                  <a:pt x="38483" y="122414"/>
                </a:lnTo>
                <a:lnTo>
                  <a:pt x="29082" y="131571"/>
                </a:lnTo>
                <a:lnTo>
                  <a:pt x="26131" y="135026"/>
                </a:lnTo>
                <a:lnTo>
                  <a:pt x="19001" y="145043"/>
                </a:lnTo>
                <a:lnTo>
                  <a:pt x="12873" y="156301"/>
                </a:lnTo>
                <a:lnTo>
                  <a:pt x="7747" y="168782"/>
                </a:lnTo>
                <a:lnTo>
                  <a:pt x="4261" y="180630"/>
                </a:lnTo>
                <a:lnTo>
                  <a:pt x="1886" y="192823"/>
                </a:lnTo>
                <a:lnTo>
                  <a:pt x="469" y="205765"/>
                </a:lnTo>
                <a:lnTo>
                  <a:pt x="0" y="219455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292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533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9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88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816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89353" y="1748409"/>
            <a:ext cx="96901" cy="142875"/>
          </a:xfrm>
          <a:custGeom>
            <a:avLst/>
            <a:gdLst/>
            <a:ahLst/>
            <a:cxnLst/>
            <a:rect l="l" t="t" r="r" b="b"/>
            <a:pathLst>
              <a:path w="96901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6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1" y="120268"/>
                </a:lnTo>
                <a:lnTo>
                  <a:pt x="96901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53921" y="1747520"/>
            <a:ext cx="85039" cy="46608"/>
          </a:xfrm>
          <a:custGeom>
            <a:avLst/>
            <a:gdLst/>
            <a:ahLst/>
            <a:cxnLst/>
            <a:rect l="l" t="t" r="r" b="b"/>
            <a:pathLst>
              <a:path w="85039" h="46608">
                <a:moveTo>
                  <a:pt x="44907" y="0"/>
                </a:moveTo>
                <a:lnTo>
                  <a:pt x="38176" y="0"/>
                </a:lnTo>
                <a:lnTo>
                  <a:pt x="32207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348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39" y="46608"/>
                </a:lnTo>
                <a:lnTo>
                  <a:pt x="85039" y="40258"/>
                </a:lnTo>
                <a:lnTo>
                  <a:pt x="84150" y="34162"/>
                </a:lnTo>
                <a:lnTo>
                  <a:pt x="82499" y="28575"/>
                </a:lnTo>
                <a:lnTo>
                  <a:pt x="80721" y="22859"/>
                </a:lnTo>
                <a:lnTo>
                  <a:pt x="78181" y="17906"/>
                </a:lnTo>
                <a:lnTo>
                  <a:pt x="74879" y="13715"/>
                </a:lnTo>
                <a:lnTo>
                  <a:pt x="71577" y="9397"/>
                </a:lnTo>
                <a:lnTo>
                  <a:pt x="67386" y="6095"/>
                </a:lnTo>
                <a:lnTo>
                  <a:pt x="62433" y="3682"/>
                </a:lnTo>
                <a:lnTo>
                  <a:pt x="57353" y="1142"/>
                </a:lnTo>
                <a:lnTo>
                  <a:pt x="51511" y="0"/>
                </a:lnTo>
                <a:lnTo>
                  <a:pt x="4490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1697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4223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7" y="140081"/>
                </a:lnTo>
                <a:lnTo>
                  <a:pt x="54482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590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929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5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8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3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32179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97432" y="1706117"/>
            <a:ext cx="196392" cy="227330"/>
          </a:xfrm>
          <a:custGeom>
            <a:avLst/>
            <a:gdLst/>
            <a:ahLst/>
            <a:cxnLst/>
            <a:rect l="l" t="t" r="r" b="b"/>
            <a:pathLst>
              <a:path w="196392" h="227330">
                <a:moveTo>
                  <a:pt x="102031" y="0"/>
                </a:moveTo>
                <a:lnTo>
                  <a:pt x="115278" y="704"/>
                </a:lnTo>
                <a:lnTo>
                  <a:pt x="127801" y="2800"/>
                </a:lnTo>
                <a:lnTo>
                  <a:pt x="139629" y="6260"/>
                </a:lnTo>
                <a:lnTo>
                  <a:pt x="151596" y="11699"/>
                </a:lnTo>
                <a:lnTo>
                  <a:pt x="162093" y="18820"/>
                </a:lnTo>
                <a:lnTo>
                  <a:pt x="169722" y="25908"/>
                </a:lnTo>
                <a:lnTo>
                  <a:pt x="177263" y="35295"/>
                </a:lnTo>
                <a:lnTo>
                  <a:pt x="183608" y="46210"/>
                </a:lnTo>
                <a:lnTo>
                  <a:pt x="188810" y="58701"/>
                </a:lnTo>
                <a:lnTo>
                  <a:pt x="192502" y="71593"/>
                </a:lnTo>
                <a:lnTo>
                  <a:pt x="194690" y="83701"/>
                </a:lnTo>
                <a:lnTo>
                  <a:pt x="195982" y="96778"/>
                </a:lnTo>
                <a:lnTo>
                  <a:pt x="196392" y="110362"/>
                </a:lnTo>
                <a:lnTo>
                  <a:pt x="196265" y="117729"/>
                </a:lnTo>
                <a:lnTo>
                  <a:pt x="196138" y="124079"/>
                </a:lnTo>
                <a:lnTo>
                  <a:pt x="195757" y="129286"/>
                </a:lnTo>
                <a:lnTo>
                  <a:pt x="54025" y="129286"/>
                </a:lnTo>
                <a:lnTo>
                  <a:pt x="56125" y="142667"/>
                </a:lnTo>
                <a:lnTo>
                  <a:pt x="60269" y="154034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61" y="172085"/>
                </a:lnTo>
                <a:lnTo>
                  <a:pt x="81330" y="176403"/>
                </a:lnTo>
                <a:lnTo>
                  <a:pt x="88442" y="179705"/>
                </a:lnTo>
                <a:lnTo>
                  <a:pt x="96443" y="181610"/>
                </a:lnTo>
                <a:lnTo>
                  <a:pt x="108534" y="183840"/>
                </a:lnTo>
                <a:lnTo>
                  <a:pt x="121603" y="184654"/>
                </a:lnTo>
                <a:lnTo>
                  <a:pt x="122605" y="184658"/>
                </a:lnTo>
                <a:lnTo>
                  <a:pt x="134934" y="184186"/>
                </a:lnTo>
                <a:lnTo>
                  <a:pt x="147662" y="182770"/>
                </a:lnTo>
                <a:lnTo>
                  <a:pt x="154736" y="181610"/>
                </a:lnTo>
                <a:lnTo>
                  <a:pt x="166922" y="178954"/>
                </a:lnTo>
                <a:lnTo>
                  <a:pt x="179207" y="175626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58" y="218240"/>
                </a:lnTo>
                <a:lnTo>
                  <a:pt x="165961" y="221481"/>
                </a:lnTo>
                <a:lnTo>
                  <a:pt x="157149" y="223266"/>
                </a:lnTo>
                <a:lnTo>
                  <a:pt x="144827" y="225250"/>
                </a:lnTo>
                <a:lnTo>
                  <a:pt x="132225" y="226584"/>
                </a:lnTo>
                <a:lnTo>
                  <a:pt x="119380" y="227252"/>
                </a:lnTo>
                <a:lnTo>
                  <a:pt x="113207" y="227330"/>
                </a:lnTo>
                <a:lnTo>
                  <a:pt x="100138" y="226826"/>
                </a:lnTo>
                <a:lnTo>
                  <a:pt x="87478" y="225329"/>
                </a:lnTo>
                <a:lnTo>
                  <a:pt x="75196" y="222855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64" y="3369"/>
                </a:lnTo>
                <a:lnTo>
                  <a:pt x="88628" y="896"/>
                </a:lnTo>
                <a:lnTo>
                  <a:pt x="101343" y="2"/>
                </a:lnTo>
                <a:lnTo>
                  <a:pt x="1020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7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0" y="0"/>
                </a:moveTo>
                <a:lnTo>
                  <a:pt x="54698" y="0"/>
                </a:lnTo>
                <a:lnTo>
                  <a:pt x="54698" y="252984"/>
                </a:lnTo>
                <a:lnTo>
                  <a:pt x="194449" y="252984"/>
                </a:lnTo>
                <a:lnTo>
                  <a:pt x="19444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9427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3551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0427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34743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2459" y="1599057"/>
            <a:ext cx="162293" cy="328802"/>
          </a:xfrm>
          <a:custGeom>
            <a:avLst/>
            <a:gdLst/>
            <a:ahLst/>
            <a:cxnLst/>
            <a:rect l="l" t="t" r="r" b="b"/>
            <a:pathLst>
              <a:path w="162293" h="328802">
                <a:moveTo>
                  <a:pt x="120992" y="0"/>
                </a:moveTo>
                <a:lnTo>
                  <a:pt x="128435" y="0"/>
                </a:lnTo>
                <a:lnTo>
                  <a:pt x="135839" y="634"/>
                </a:lnTo>
                <a:lnTo>
                  <a:pt x="143205" y="1904"/>
                </a:lnTo>
                <a:lnTo>
                  <a:pt x="150571" y="3175"/>
                </a:lnTo>
                <a:lnTo>
                  <a:pt x="156933" y="4698"/>
                </a:lnTo>
                <a:lnTo>
                  <a:pt x="162293" y="6476"/>
                </a:lnTo>
                <a:lnTo>
                  <a:pt x="162293" y="48387"/>
                </a:lnTo>
                <a:lnTo>
                  <a:pt x="156489" y="46862"/>
                </a:lnTo>
                <a:lnTo>
                  <a:pt x="150494" y="45719"/>
                </a:lnTo>
                <a:lnTo>
                  <a:pt x="144322" y="44703"/>
                </a:lnTo>
                <a:lnTo>
                  <a:pt x="138150" y="43814"/>
                </a:lnTo>
                <a:lnTo>
                  <a:pt x="132308" y="43306"/>
                </a:lnTo>
                <a:lnTo>
                  <a:pt x="126796" y="43306"/>
                </a:lnTo>
                <a:lnTo>
                  <a:pt x="120840" y="43306"/>
                </a:lnTo>
                <a:lnTo>
                  <a:pt x="115557" y="43941"/>
                </a:lnTo>
                <a:lnTo>
                  <a:pt x="110947" y="45338"/>
                </a:lnTo>
                <a:lnTo>
                  <a:pt x="106337" y="46862"/>
                </a:lnTo>
                <a:lnTo>
                  <a:pt x="102425" y="49148"/>
                </a:lnTo>
                <a:lnTo>
                  <a:pt x="99225" y="52450"/>
                </a:lnTo>
                <a:lnTo>
                  <a:pt x="96024" y="55752"/>
                </a:lnTo>
                <a:lnTo>
                  <a:pt x="93611" y="59943"/>
                </a:lnTo>
                <a:lnTo>
                  <a:pt x="91973" y="65150"/>
                </a:lnTo>
                <a:lnTo>
                  <a:pt x="90335" y="70357"/>
                </a:lnTo>
                <a:lnTo>
                  <a:pt x="89522" y="76707"/>
                </a:lnTo>
                <a:lnTo>
                  <a:pt x="89522" y="84073"/>
                </a:lnTo>
                <a:lnTo>
                  <a:pt x="89522" y="112521"/>
                </a:lnTo>
                <a:lnTo>
                  <a:pt x="149567" y="112521"/>
                </a:lnTo>
                <a:lnTo>
                  <a:pt x="149567" y="155955"/>
                </a:lnTo>
                <a:lnTo>
                  <a:pt x="89522" y="155955"/>
                </a:lnTo>
                <a:lnTo>
                  <a:pt x="89522" y="328802"/>
                </a:lnTo>
                <a:lnTo>
                  <a:pt x="36614" y="328802"/>
                </a:lnTo>
                <a:lnTo>
                  <a:pt x="36614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614" y="112521"/>
                </a:lnTo>
                <a:lnTo>
                  <a:pt x="36614" y="86867"/>
                </a:lnTo>
                <a:lnTo>
                  <a:pt x="37263" y="72923"/>
                </a:lnTo>
                <a:lnTo>
                  <a:pt x="39211" y="60301"/>
                </a:lnTo>
                <a:lnTo>
                  <a:pt x="42457" y="49000"/>
                </a:lnTo>
                <a:lnTo>
                  <a:pt x="48743" y="35642"/>
                </a:lnTo>
                <a:lnTo>
                  <a:pt x="56057" y="25421"/>
                </a:lnTo>
                <a:lnTo>
                  <a:pt x="60718" y="20573"/>
                </a:lnTo>
                <a:lnTo>
                  <a:pt x="70721" y="12885"/>
                </a:lnTo>
                <a:lnTo>
                  <a:pt x="82067" y="6987"/>
                </a:lnTo>
                <a:lnTo>
                  <a:pt x="87503" y="4952"/>
                </a:lnTo>
                <a:lnTo>
                  <a:pt x="99441" y="1933"/>
                </a:lnTo>
                <a:lnTo>
                  <a:pt x="112129" y="308"/>
                </a:lnTo>
                <a:lnTo>
                  <a:pt x="12099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5980" y="2205041"/>
            <a:ext cx="7761253" cy="430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85"/>
              </a:spcBef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Dada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oluc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ón 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 tasa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fecu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muchos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estu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ios</a:t>
            </a:r>
            <a:r>
              <a:rPr sz="26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rman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que es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probab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que esta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úe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descen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do,</a:t>
            </a:r>
            <a:r>
              <a:rPr sz="26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hasta si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rse por deb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jo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los 2 hijos,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sit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ón semej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 la de m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ch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ses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desarrolla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os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que,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en la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act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, cue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con pob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ones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ej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 y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han 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do que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poner en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ác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ica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programas,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medi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paque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6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económicos</a:t>
            </a:r>
            <a:r>
              <a:rPr sz="26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especi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les,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para 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cen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iv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 las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fami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 tener 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escende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600" spc="-1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Además,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por esa ra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ón, el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mento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demográfico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no 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relac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ona con el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crecimie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to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ve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vo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pobl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ció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si 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o,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prin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ip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lme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te,</a:t>
            </a:r>
            <a:r>
              <a:rPr sz="26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con la baja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en la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tasa de mortal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dad</a:t>
            </a:r>
            <a:r>
              <a:rPr sz="26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y el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cremento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inmigrac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ón extra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jera.</a:t>
            </a:r>
            <a:endParaRPr sz="2600" dirty="0">
              <a:latin typeface="Corbel"/>
              <a:cs typeface="Corbel"/>
            </a:endParaRPr>
          </a:p>
          <a:p>
            <a:pPr marL="1582674" marR="3545849">
              <a:lnSpc>
                <a:spcPts val="1440"/>
              </a:lnSpc>
              <a:spcBef>
                <a:spcPts val="216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65676"/>
            <a:ext cx="225312" cy="257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0110" y="6484405"/>
            <a:ext cx="21970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54" baseline="1950" dirty="0" smtClean="0">
                <a:solidFill>
                  <a:srgbClr val="BBB7A8"/>
                </a:solidFill>
                <a:latin typeface="Corbel"/>
                <a:cs typeface="Corbel"/>
              </a:rPr>
              <a:t>22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8176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28176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28176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912" y="1629155"/>
            <a:ext cx="5469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7611" y="1629155"/>
            <a:ext cx="13975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19444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60" y="1354836"/>
            <a:ext cx="8037576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912" y="1604645"/>
            <a:ext cx="7382103" cy="426974"/>
          </a:xfrm>
          <a:custGeom>
            <a:avLst/>
            <a:gdLst/>
            <a:ahLst/>
            <a:cxnLst/>
            <a:rect l="l" t="t" r="r" b="b"/>
            <a:pathLst>
              <a:path w="7382103" h="426974">
                <a:moveTo>
                  <a:pt x="1027920" y="326375"/>
                </a:moveTo>
                <a:lnTo>
                  <a:pt x="1040680" y="328198"/>
                </a:lnTo>
                <a:lnTo>
                  <a:pt x="1054201" y="328802"/>
                </a:lnTo>
                <a:lnTo>
                  <a:pt x="1062344" y="328581"/>
                </a:lnTo>
                <a:lnTo>
                  <a:pt x="1075345" y="327214"/>
                </a:lnTo>
                <a:lnTo>
                  <a:pt x="1087601" y="324584"/>
                </a:lnTo>
                <a:lnTo>
                  <a:pt x="1099159" y="320675"/>
                </a:lnTo>
                <a:lnTo>
                  <a:pt x="1113741" y="313341"/>
                </a:lnTo>
                <a:lnTo>
                  <a:pt x="1124134" y="306073"/>
                </a:lnTo>
                <a:lnTo>
                  <a:pt x="1133449" y="297560"/>
                </a:lnTo>
                <a:lnTo>
                  <a:pt x="1143578" y="284767"/>
                </a:lnTo>
                <a:lnTo>
                  <a:pt x="1149965" y="273740"/>
                </a:lnTo>
                <a:lnTo>
                  <a:pt x="1155166" y="261619"/>
                </a:lnTo>
                <a:lnTo>
                  <a:pt x="1157800" y="253442"/>
                </a:lnTo>
                <a:lnTo>
                  <a:pt x="1160570" y="241339"/>
                </a:lnTo>
                <a:lnTo>
                  <a:pt x="1162232" y="228571"/>
                </a:lnTo>
                <a:lnTo>
                  <a:pt x="1162786" y="215137"/>
                </a:lnTo>
                <a:lnTo>
                  <a:pt x="1162516" y="205730"/>
                </a:lnTo>
                <a:lnTo>
                  <a:pt x="1161192" y="192770"/>
                </a:lnTo>
                <a:lnTo>
                  <a:pt x="1158780" y="180449"/>
                </a:lnTo>
                <a:lnTo>
                  <a:pt x="1155293" y="168782"/>
                </a:lnTo>
                <a:lnTo>
                  <a:pt x="1148378" y="153111"/>
                </a:lnTo>
                <a:lnTo>
                  <a:pt x="1141645" y="142406"/>
                </a:lnTo>
                <a:lnTo>
                  <a:pt x="1133703" y="132841"/>
                </a:lnTo>
                <a:lnTo>
                  <a:pt x="1121919" y="122258"/>
                </a:lnTo>
                <a:lnTo>
                  <a:pt x="1111241" y="115321"/>
                </a:lnTo>
                <a:lnTo>
                  <a:pt x="1099413" y="109727"/>
                </a:lnTo>
                <a:lnTo>
                  <a:pt x="1092078" y="107069"/>
                </a:lnTo>
                <a:lnTo>
                  <a:pt x="1080132" y="103970"/>
                </a:lnTo>
                <a:lnTo>
                  <a:pt x="1067390" y="102100"/>
                </a:lnTo>
                <a:lnTo>
                  <a:pt x="1053820" y="101472"/>
                </a:lnTo>
                <a:lnTo>
                  <a:pt x="1045811" y="101698"/>
                </a:lnTo>
                <a:lnTo>
                  <a:pt x="1032796" y="103105"/>
                </a:lnTo>
                <a:lnTo>
                  <a:pt x="1020516" y="105787"/>
                </a:lnTo>
                <a:lnTo>
                  <a:pt x="1008989" y="109727"/>
                </a:lnTo>
                <a:lnTo>
                  <a:pt x="994316" y="116971"/>
                </a:lnTo>
                <a:lnTo>
                  <a:pt x="983933" y="124248"/>
                </a:lnTo>
                <a:lnTo>
                  <a:pt x="974699" y="132841"/>
                </a:lnTo>
                <a:lnTo>
                  <a:pt x="964449" y="145576"/>
                </a:lnTo>
                <a:lnTo>
                  <a:pt x="958051" y="156599"/>
                </a:lnTo>
                <a:lnTo>
                  <a:pt x="952855" y="168782"/>
                </a:lnTo>
                <a:lnTo>
                  <a:pt x="950311" y="176849"/>
                </a:lnTo>
                <a:lnTo>
                  <a:pt x="947572" y="188974"/>
                </a:lnTo>
                <a:lnTo>
                  <a:pt x="945917" y="201741"/>
                </a:lnTo>
                <a:lnTo>
                  <a:pt x="945362" y="215137"/>
                </a:lnTo>
                <a:lnTo>
                  <a:pt x="945627" y="224711"/>
                </a:lnTo>
                <a:lnTo>
                  <a:pt x="946922" y="237679"/>
                </a:lnTo>
                <a:lnTo>
                  <a:pt x="949321" y="249982"/>
                </a:lnTo>
                <a:lnTo>
                  <a:pt x="952855" y="261619"/>
                </a:lnTo>
                <a:lnTo>
                  <a:pt x="959708" y="277165"/>
                </a:lnTo>
                <a:lnTo>
                  <a:pt x="966392" y="287900"/>
                </a:lnTo>
                <a:lnTo>
                  <a:pt x="974318" y="297560"/>
                </a:lnTo>
                <a:lnTo>
                  <a:pt x="986102" y="308054"/>
                </a:lnTo>
                <a:lnTo>
                  <a:pt x="996780" y="315000"/>
                </a:lnTo>
                <a:lnTo>
                  <a:pt x="1008608" y="320675"/>
                </a:lnTo>
                <a:lnTo>
                  <a:pt x="1004036" y="245490"/>
                </a:lnTo>
                <a:lnTo>
                  <a:pt x="1002783" y="240885"/>
                </a:lnTo>
                <a:lnTo>
                  <a:pt x="1000684" y="228694"/>
                </a:lnTo>
                <a:lnTo>
                  <a:pt x="999972" y="215137"/>
                </a:lnTo>
                <a:lnTo>
                  <a:pt x="1000093" y="209400"/>
                </a:lnTo>
                <a:lnTo>
                  <a:pt x="1001382" y="196399"/>
                </a:lnTo>
                <a:lnTo>
                  <a:pt x="1004036" y="184784"/>
                </a:lnTo>
                <a:lnTo>
                  <a:pt x="1006703" y="176021"/>
                </a:lnTo>
                <a:lnTo>
                  <a:pt x="1010386" y="168655"/>
                </a:lnTo>
                <a:lnTo>
                  <a:pt x="1015212" y="162687"/>
                </a:lnTo>
                <a:lnTo>
                  <a:pt x="1019911" y="156717"/>
                </a:lnTo>
                <a:lnTo>
                  <a:pt x="1025626" y="152272"/>
                </a:lnTo>
                <a:lnTo>
                  <a:pt x="1032230" y="149351"/>
                </a:lnTo>
                <a:lnTo>
                  <a:pt x="1038834" y="146303"/>
                </a:lnTo>
                <a:lnTo>
                  <a:pt x="1046073" y="144906"/>
                </a:lnTo>
                <a:lnTo>
                  <a:pt x="1061694" y="144906"/>
                </a:lnTo>
                <a:lnTo>
                  <a:pt x="1068933" y="146303"/>
                </a:lnTo>
                <a:lnTo>
                  <a:pt x="1075664" y="149351"/>
                </a:lnTo>
                <a:lnTo>
                  <a:pt x="1082395" y="152272"/>
                </a:lnTo>
                <a:lnTo>
                  <a:pt x="1088110" y="156717"/>
                </a:lnTo>
                <a:lnTo>
                  <a:pt x="1092936" y="162687"/>
                </a:lnTo>
                <a:lnTo>
                  <a:pt x="1097635" y="168655"/>
                </a:lnTo>
                <a:lnTo>
                  <a:pt x="1101318" y="176021"/>
                </a:lnTo>
                <a:lnTo>
                  <a:pt x="1103985" y="184784"/>
                </a:lnTo>
                <a:lnTo>
                  <a:pt x="1105283" y="189390"/>
                </a:lnTo>
                <a:lnTo>
                  <a:pt x="1107376" y="201581"/>
                </a:lnTo>
                <a:lnTo>
                  <a:pt x="1108049" y="215137"/>
                </a:lnTo>
                <a:lnTo>
                  <a:pt x="1107937" y="220875"/>
                </a:lnTo>
                <a:lnTo>
                  <a:pt x="1106693" y="233876"/>
                </a:lnTo>
                <a:lnTo>
                  <a:pt x="1103985" y="245490"/>
                </a:lnTo>
                <a:lnTo>
                  <a:pt x="1101318" y="254253"/>
                </a:lnTo>
                <a:lnTo>
                  <a:pt x="1097635" y="261619"/>
                </a:lnTo>
                <a:lnTo>
                  <a:pt x="1092936" y="267462"/>
                </a:lnTo>
                <a:lnTo>
                  <a:pt x="1088110" y="273430"/>
                </a:lnTo>
                <a:lnTo>
                  <a:pt x="1082522" y="277875"/>
                </a:lnTo>
                <a:lnTo>
                  <a:pt x="1075918" y="280924"/>
                </a:lnTo>
                <a:lnTo>
                  <a:pt x="1069314" y="283971"/>
                </a:lnTo>
                <a:lnTo>
                  <a:pt x="1062202" y="285495"/>
                </a:lnTo>
                <a:lnTo>
                  <a:pt x="1046327" y="285495"/>
                </a:lnTo>
                <a:lnTo>
                  <a:pt x="1039088" y="283971"/>
                </a:lnTo>
                <a:lnTo>
                  <a:pt x="1032484" y="280924"/>
                </a:lnTo>
                <a:lnTo>
                  <a:pt x="1025880" y="277875"/>
                </a:lnTo>
                <a:lnTo>
                  <a:pt x="1020165" y="273430"/>
                </a:lnTo>
                <a:lnTo>
                  <a:pt x="1015936" y="323317"/>
                </a:lnTo>
                <a:lnTo>
                  <a:pt x="1027920" y="326375"/>
                </a:lnTo>
                <a:close/>
              </a:path>
              <a:path w="7382103" h="426974">
                <a:moveTo>
                  <a:pt x="1020165" y="273430"/>
                </a:moveTo>
                <a:lnTo>
                  <a:pt x="1015339" y="267462"/>
                </a:lnTo>
                <a:lnTo>
                  <a:pt x="1010513" y="261619"/>
                </a:lnTo>
                <a:lnTo>
                  <a:pt x="1006703" y="254253"/>
                </a:lnTo>
                <a:lnTo>
                  <a:pt x="1004036" y="245490"/>
                </a:lnTo>
                <a:lnTo>
                  <a:pt x="1008608" y="320675"/>
                </a:lnTo>
                <a:lnTo>
                  <a:pt x="1015936" y="323317"/>
                </a:lnTo>
                <a:lnTo>
                  <a:pt x="1020165" y="273430"/>
                </a:lnTo>
                <a:close/>
              </a:path>
              <a:path w="7382103" h="426974">
                <a:moveTo>
                  <a:pt x="619239" y="323214"/>
                </a:moveTo>
                <a:lnTo>
                  <a:pt x="619239" y="174370"/>
                </a:lnTo>
                <a:lnTo>
                  <a:pt x="622808" y="170052"/>
                </a:lnTo>
                <a:lnTo>
                  <a:pt x="631190" y="162559"/>
                </a:lnTo>
                <a:lnTo>
                  <a:pt x="640194" y="156082"/>
                </a:lnTo>
                <a:lnTo>
                  <a:pt x="649859" y="151256"/>
                </a:lnTo>
                <a:lnTo>
                  <a:pt x="659650" y="147954"/>
                </a:lnTo>
                <a:lnTo>
                  <a:pt x="669328" y="145922"/>
                </a:lnTo>
                <a:lnTo>
                  <a:pt x="673938" y="145922"/>
                </a:lnTo>
                <a:lnTo>
                  <a:pt x="682713" y="146050"/>
                </a:lnTo>
                <a:lnTo>
                  <a:pt x="689444" y="148208"/>
                </a:lnTo>
                <a:lnTo>
                  <a:pt x="694143" y="152272"/>
                </a:lnTo>
                <a:lnTo>
                  <a:pt x="698830" y="156209"/>
                </a:lnTo>
                <a:lnTo>
                  <a:pt x="701992" y="161543"/>
                </a:lnTo>
                <a:lnTo>
                  <a:pt x="703630" y="168020"/>
                </a:lnTo>
                <a:lnTo>
                  <a:pt x="704888" y="174497"/>
                </a:lnTo>
                <a:lnTo>
                  <a:pt x="705485" y="182625"/>
                </a:lnTo>
                <a:lnTo>
                  <a:pt x="705637" y="186943"/>
                </a:lnTo>
                <a:lnTo>
                  <a:pt x="705637" y="323214"/>
                </a:lnTo>
                <a:lnTo>
                  <a:pt x="758545" y="323214"/>
                </a:lnTo>
                <a:lnTo>
                  <a:pt x="752068" y="140588"/>
                </a:lnTo>
                <a:lnTo>
                  <a:pt x="750582" y="139283"/>
                </a:lnTo>
                <a:lnTo>
                  <a:pt x="743802" y="127680"/>
                </a:lnTo>
                <a:lnTo>
                  <a:pt x="735330" y="118243"/>
                </a:lnTo>
                <a:lnTo>
                  <a:pt x="725170" y="110997"/>
                </a:lnTo>
                <a:lnTo>
                  <a:pt x="712325" y="105378"/>
                </a:lnTo>
                <a:lnTo>
                  <a:pt x="699941" y="102449"/>
                </a:lnTo>
                <a:lnTo>
                  <a:pt x="686663" y="101472"/>
                </a:lnTo>
                <a:lnTo>
                  <a:pt x="678624" y="101472"/>
                </a:lnTo>
                <a:lnTo>
                  <a:pt x="670991" y="102488"/>
                </a:lnTo>
                <a:lnTo>
                  <a:pt x="663778" y="104520"/>
                </a:lnTo>
                <a:lnTo>
                  <a:pt x="656564" y="106552"/>
                </a:lnTo>
                <a:lnTo>
                  <a:pt x="649935" y="109219"/>
                </a:lnTo>
                <a:lnTo>
                  <a:pt x="643915" y="112521"/>
                </a:lnTo>
                <a:lnTo>
                  <a:pt x="637882" y="115696"/>
                </a:lnTo>
                <a:lnTo>
                  <a:pt x="632485" y="119506"/>
                </a:lnTo>
                <a:lnTo>
                  <a:pt x="627722" y="123825"/>
                </a:lnTo>
                <a:lnTo>
                  <a:pt x="622960" y="128142"/>
                </a:lnTo>
                <a:lnTo>
                  <a:pt x="619023" y="132587"/>
                </a:lnTo>
                <a:lnTo>
                  <a:pt x="615886" y="137032"/>
                </a:lnTo>
                <a:lnTo>
                  <a:pt x="614997" y="137032"/>
                </a:lnTo>
                <a:lnTo>
                  <a:pt x="610082" y="106933"/>
                </a:lnTo>
                <a:lnTo>
                  <a:pt x="566331" y="106933"/>
                </a:lnTo>
                <a:lnTo>
                  <a:pt x="566331" y="323214"/>
                </a:lnTo>
                <a:lnTo>
                  <a:pt x="619239" y="323214"/>
                </a:lnTo>
                <a:close/>
              </a:path>
              <a:path w="7382103" h="426974">
                <a:moveTo>
                  <a:pt x="766102" y="166115"/>
                </a:moveTo>
                <a:lnTo>
                  <a:pt x="770483" y="162559"/>
                </a:lnTo>
                <a:lnTo>
                  <a:pt x="774877" y="159130"/>
                </a:lnTo>
                <a:lnTo>
                  <a:pt x="779500" y="156082"/>
                </a:lnTo>
                <a:lnTo>
                  <a:pt x="784326" y="153669"/>
                </a:lnTo>
                <a:lnTo>
                  <a:pt x="789152" y="151256"/>
                </a:lnTo>
                <a:lnTo>
                  <a:pt x="793978" y="149351"/>
                </a:lnTo>
                <a:lnTo>
                  <a:pt x="798931" y="147954"/>
                </a:lnTo>
                <a:lnTo>
                  <a:pt x="803884" y="146684"/>
                </a:lnTo>
                <a:lnTo>
                  <a:pt x="808583" y="145922"/>
                </a:lnTo>
                <a:lnTo>
                  <a:pt x="813282" y="145922"/>
                </a:lnTo>
                <a:lnTo>
                  <a:pt x="821918" y="146050"/>
                </a:lnTo>
                <a:lnTo>
                  <a:pt x="828522" y="148208"/>
                </a:lnTo>
                <a:lnTo>
                  <a:pt x="833348" y="152272"/>
                </a:lnTo>
                <a:lnTo>
                  <a:pt x="838047" y="156209"/>
                </a:lnTo>
                <a:lnTo>
                  <a:pt x="841349" y="161543"/>
                </a:lnTo>
                <a:lnTo>
                  <a:pt x="842873" y="168020"/>
                </a:lnTo>
                <a:lnTo>
                  <a:pt x="843635" y="171068"/>
                </a:lnTo>
                <a:lnTo>
                  <a:pt x="844143" y="174497"/>
                </a:lnTo>
                <a:lnTo>
                  <a:pt x="844524" y="178562"/>
                </a:lnTo>
                <a:lnTo>
                  <a:pt x="844778" y="182625"/>
                </a:lnTo>
                <a:lnTo>
                  <a:pt x="844905" y="186943"/>
                </a:lnTo>
                <a:lnTo>
                  <a:pt x="844905" y="323214"/>
                </a:lnTo>
                <a:lnTo>
                  <a:pt x="897864" y="323214"/>
                </a:lnTo>
                <a:lnTo>
                  <a:pt x="897864" y="182499"/>
                </a:lnTo>
                <a:lnTo>
                  <a:pt x="897737" y="176656"/>
                </a:lnTo>
                <a:lnTo>
                  <a:pt x="897356" y="171576"/>
                </a:lnTo>
                <a:lnTo>
                  <a:pt x="897102" y="166624"/>
                </a:lnTo>
                <a:lnTo>
                  <a:pt x="896594" y="161925"/>
                </a:lnTo>
                <a:lnTo>
                  <a:pt x="895959" y="157733"/>
                </a:lnTo>
                <a:lnTo>
                  <a:pt x="895324" y="153669"/>
                </a:lnTo>
                <a:lnTo>
                  <a:pt x="894435" y="149859"/>
                </a:lnTo>
                <a:lnTo>
                  <a:pt x="893419" y="146557"/>
                </a:lnTo>
                <a:lnTo>
                  <a:pt x="892403" y="143128"/>
                </a:lnTo>
                <a:lnTo>
                  <a:pt x="884135" y="128390"/>
                </a:lnTo>
                <a:lnTo>
                  <a:pt x="875679" y="118930"/>
                </a:lnTo>
                <a:lnTo>
                  <a:pt x="865352" y="111251"/>
                </a:lnTo>
                <a:lnTo>
                  <a:pt x="852724" y="105517"/>
                </a:lnTo>
                <a:lnTo>
                  <a:pt x="840292" y="102596"/>
                </a:lnTo>
                <a:lnTo>
                  <a:pt x="826363" y="101472"/>
                </a:lnTo>
                <a:lnTo>
                  <a:pt x="818235" y="101472"/>
                </a:lnTo>
                <a:lnTo>
                  <a:pt x="810488" y="102488"/>
                </a:lnTo>
                <a:lnTo>
                  <a:pt x="803249" y="104393"/>
                </a:lnTo>
                <a:lnTo>
                  <a:pt x="796137" y="106425"/>
                </a:lnTo>
                <a:lnTo>
                  <a:pt x="783056" y="112521"/>
                </a:lnTo>
                <a:lnTo>
                  <a:pt x="771156" y="120014"/>
                </a:lnTo>
                <a:lnTo>
                  <a:pt x="760882" y="129539"/>
                </a:lnTo>
                <a:lnTo>
                  <a:pt x="752068" y="140588"/>
                </a:lnTo>
                <a:lnTo>
                  <a:pt x="758545" y="323214"/>
                </a:lnTo>
                <a:lnTo>
                  <a:pt x="758545" y="174370"/>
                </a:lnTo>
                <a:lnTo>
                  <a:pt x="762114" y="170052"/>
                </a:lnTo>
                <a:lnTo>
                  <a:pt x="766102" y="166115"/>
                </a:lnTo>
                <a:close/>
              </a:path>
              <a:path w="7382103" h="426974">
                <a:moveTo>
                  <a:pt x="5260301" y="328114"/>
                </a:moveTo>
                <a:lnTo>
                  <a:pt x="5274792" y="328802"/>
                </a:lnTo>
                <a:lnTo>
                  <a:pt x="5282031" y="328802"/>
                </a:lnTo>
                <a:lnTo>
                  <a:pt x="5289651" y="328294"/>
                </a:lnTo>
                <a:lnTo>
                  <a:pt x="5297906" y="327278"/>
                </a:lnTo>
                <a:lnTo>
                  <a:pt x="5306161" y="326135"/>
                </a:lnTo>
                <a:lnTo>
                  <a:pt x="5313273" y="324738"/>
                </a:lnTo>
                <a:lnTo>
                  <a:pt x="5319242" y="322960"/>
                </a:lnTo>
                <a:lnTo>
                  <a:pt x="5319242" y="279272"/>
                </a:lnTo>
                <a:lnTo>
                  <a:pt x="5313908" y="280669"/>
                </a:lnTo>
                <a:lnTo>
                  <a:pt x="5308193" y="281939"/>
                </a:lnTo>
                <a:lnTo>
                  <a:pt x="5302224" y="282955"/>
                </a:lnTo>
                <a:lnTo>
                  <a:pt x="5296128" y="283844"/>
                </a:lnTo>
                <a:lnTo>
                  <a:pt x="5290032" y="284352"/>
                </a:lnTo>
                <a:lnTo>
                  <a:pt x="5279818" y="284233"/>
                </a:lnTo>
                <a:lnTo>
                  <a:pt x="5265985" y="281197"/>
                </a:lnTo>
                <a:lnTo>
                  <a:pt x="5257393" y="274065"/>
                </a:lnTo>
                <a:lnTo>
                  <a:pt x="5254853" y="270128"/>
                </a:lnTo>
                <a:lnTo>
                  <a:pt x="5253583" y="263905"/>
                </a:lnTo>
                <a:lnTo>
                  <a:pt x="5253583" y="150367"/>
                </a:lnTo>
                <a:lnTo>
                  <a:pt x="5316194" y="150367"/>
                </a:lnTo>
                <a:lnTo>
                  <a:pt x="5316194" y="106933"/>
                </a:lnTo>
                <a:lnTo>
                  <a:pt x="5253583" y="106933"/>
                </a:lnTo>
                <a:lnTo>
                  <a:pt x="5253583" y="46354"/>
                </a:lnTo>
                <a:lnTo>
                  <a:pt x="5200751" y="46354"/>
                </a:lnTo>
                <a:lnTo>
                  <a:pt x="5200751" y="106933"/>
                </a:lnTo>
                <a:lnTo>
                  <a:pt x="5160365" y="106933"/>
                </a:lnTo>
                <a:lnTo>
                  <a:pt x="5160365" y="150367"/>
                </a:lnTo>
                <a:lnTo>
                  <a:pt x="5200751" y="150367"/>
                </a:lnTo>
                <a:lnTo>
                  <a:pt x="5200751" y="262508"/>
                </a:lnTo>
                <a:lnTo>
                  <a:pt x="5200990" y="271024"/>
                </a:lnTo>
                <a:lnTo>
                  <a:pt x="5202620" y="284132"/>
                </a:lnTo>
                <a:lnTo>
                  <a:pt x="5205831" y="294639"/>
                </a:lnTo>
                <a:lnTo>
                  <a:pt x="5210673" y="303311"/>
                </a:lnTo>
                <a:lnTo>
                  <a:pt x="5219193" y="312648"/>
                </a:lnTo>
                <a:lnTo>
                  <a:pt x="5230342" y="320039"/>
                </a:lnTo>
                <a:lnTo>
                  <a:pt x="5236055" y="322605"/>
                </a:lnTo>
                <a:lnTo>
                  <a:pt x="5247383" y="326048"/>
                </a:lnTo>
                <a:lnTo>
                  <a:pt x="5260301" y="328114"/>
                </a:lnTo>
                <a:close/>
              </a:path>
              <a:path w="7382103" h="426974">
                <a:moveTo>
                  <a:pt x="4851869" y="328114"/>
                </a:moveTo>
                <a:lnTo>
                  <a:pt x="4866360" y="328802"/>
                </a:lnTo>
                <a:lnTo>
                  <a:pt x="4873599" y="328802"/>
                </a:lnTo>
                <a:lnTo>
                  <a:pt x="4881219" y="328294"/>
                </a:lnTo>
                <a:lnTo>
                  <a:pt x="4889474" y="327278"/>
                </a:lnTo>
                <a:lnTo>
                  <a:pt x="4897729" y="326135"/>
                </a:lnTo>
                <a:lnTo>
                  <a:pt x="4904841" y="324738"/>
                </a:lnTo>
                <a:lnTo>
                  <a:pt x="4910810" y="322960"/>
                </a:lnTo>
                <a:lnTo>
                  <a:pt x="4910810" y="279272"/>
                </a:lnTo>
                <a:lnTo>
                  <a:pt x="4905476" y="280669"/>
                </a:lnTo>
                <a:lnTo>
                  <a:pt x="4899761" y="281939"/>
                </a:lnTo>
                <a:lnTo>
                  <a:pt x="4893792" y="282955"/>
                </a:lnTo>
                <a:lnTo>
                  <a:pt x="4887696" y="283844"/>
                </a:lnTo>
                <a:lnTo>
                  <a:pt x="4881600" y="284352"/>
                </a:lnTo>
                <a:lnTo>
                  <a:pt x="4871386" y="284233"/>
                </a:lnTo>
                <a:lnTo>
                  <a:pt x="4857553" y="281197"/>
                </a:lnTo>
                <a:lnTo>
                  <a:pt x="4848961" y="274065"/>
                </a:lnTo>
                <a:lnTo>
                  <a:pt x="4846421" y="270128"/>
                </a:lnTo>
                <a:lnTo>
                  <a:pt x="4845151" y="263905"/>
                </a:lnTo>
                <a:lnTo>
                  <a:pt x="4845151" y="150367"/>
                </a:lnTo>
                <a:lnTo>
                  <a:pt x="4907762" y="150367"/>
                </a:lnTo>
                <a:lnTo>
                  <a:pt x="4907762" y="106933"/>
                </a:lnTo>
                <a:lnTo>
                  <a:pt x="4845151" y="106933"/>
                </a:lnTo>
                <a:lnTo>
                  <a:pt x="4845151" y="46354"/>
                </a:lnTo>
                <a:lnTo>
                  <a:pt x="4792319" y="46354"/>
                </a:lnTo>
                <a:lnTo>
                  <a:pt x="4792319" y="106933"/>
                </a:lnTo>
                <a:lnTo>
                  <a:pt x="4751933" y="106933"/>
                </a:lnTo>
                <a:lnTo>
                  <a:pt x="4751933" y="150367"/>
                </a:lnTo>
                <a:lnTo>
                  <a:pt x="4792319" y="150367"/>
                </a:lnTo>
                <a:lnTo>
                  <a:pt x="4792319" y="262508"/>
                </a:lnTo>
                <a:lnTo>
                  <a:pt x="4792558" y="271024"/>
                </a:lnTo>
                <a:lnTo>
                  <a:pt x="4794188" y="284132"/>
                </a:lnTo>
                <a:lnTo>
                  <a:pt x="4797399" y="294639"/>
                </a:lnTo>
                <a:lnTo>
                  <a:pt x="4802241" y="303311"/>
                </a:lnTo>
                <a:lnTo>
                  <a:pt x="4810761" y="312648"/>
                </a:lnTo>
                <a:lnTo>
                  <a:pt x="4821910" y="320039"/>
                </a:lnTo>
                <a:lnTo>
                  <a:pt x="4827623" y="322605"/>
                </a:lnTo>
                <a:lnTo>
                  <a:pt x="4838951" y="326048"/>
                </a:lnTo>
                <a:lnTo>
                  <a:pt x="4851869" y="328114"/>
                </a:lnTo>
                <a:close/>
              </a:path>
              <a:path w="7382103" h="426974">
                <a:moveTo>
                  <a:pt x="1442681" y="328114"/>
                </a:moveTo>
                <a:lnTo>
                  <a:pt x="1457172" y="328802"/>
                </a:lnTo>
                <a:lnTo>
                  <a:pt x="1464411" y="328802"/>
                </a:lnTo>
                <a:lnTo>
                  <a:pt x="1472031" y="328294"/>
                </a:lnTo>
                <a:lnTo>
                  <a:pt x="1480286" y="327278"/>
                </a:lnTo>
                <a:lnTo>
                  <a:pt x="1488541" y="326135"/>
                </a:lnTo>
                <a:lnTo>
                  <a:pt x="1495653" y="324738"/>
                </a:lnTo>
                <a:lnTo>
                  <a:pt x="1501622" y="322960"/>
                </a:lnTo>
                <a:lnTo>
                  <a:pt x="1501622" y="279272"/>
                </a:lnTo>
                <a:lnTo>
                  <a:pt x="1496288" y="280669"/>
                </a:lnTo>
                <a:lnTo>
                  <a:pt x="1490573" y="281939"/>
                </a:lnTo>
                <a:lnTo>
                  <a:pt x="1484604" y="282955"/>
                </a:lnTo>
                <a:lnTo>
                  <a:pt x="1478508" y="283844"/>
                </a:lnTo>
                <a:lnTo>
                  <a:pt x="1472412" y="284352"/>
                </a:lnTo>
                <a:lnTo>
                  <a:pt x="1462198" y="284233"/>
                </a:lnTo>
                <a:lnTo>
                  <a:pt x="1448365" y="281197"/>
                </a:lnTo>
                <a:lnTo>
                  <a:pt x="1439773" y="274065"/>
                </a:lnTo>
                <a:lnTo>
                  <a:pt x="1437233" y="270128"/>
                </a:lnTo>
                <a:lnTo>
                  <a:pt x="1435963" y="263905"/>
                </a:lnTo>
                <a:lnTo>
                  <a:pt x="1435963" y="150367"/>
                </a:lnTo>
                <a:lnTo>
                  <a:pt x="1498574" y="150367"/>
                </a:lnTo>
                <a:lnTo>
                  <a:pt x="1498574" y="106933"/>
                </a:lnTo>
                <a:lnTo>
                  <a:pt x="1435963" y="106933"/>
                </a:lnTo>
                <a:lnTo>
                  <a:pt x="1435963" y="46354"/>
                </a:lnTo>
                <a:lnTo>
                  <a:pt x="1383131" y="46354"/>
                </a:lnTo>
                <a:lnTo>
                  <a:pt x="1383131" y="106933"/>
                </a:lnTo>
                <a:lnTo>
                  <a:pt x="1342745" y="106933"/>
                </a:lnTo>
                <a:lnTo>
                  <a:pt x="1342745" y="150367"/>
                </a:lnTo>
                <a:lnTo>
                  <a:pt x="1383131" y="150367"/>
                </a:lnTo>
                <a:lnTo>
                  <a:pt x="1383131" y="262508"/>
                </a:lnTo>
                <a:lnTo>
                  <a:pt x="1383370" y="271024"/>
                </a:lnTo>
                <a:lnTo>
                  <a:pt x="1385000" y="284132"/>
                </a:lnTo>
                <a:lnTo>
                  <a:pt x="1388211" y="294639"/>
                </a:lnTo>
                <a:lnTo>
                  <a:pt x="1393053" y="303311"/>
                </a:lnTo>
                <a:lnTo>
                  <a:pt x="1401573" y="312648"/>
                </a:lnTo>
                <a:lnTo>
                  <a:pt x="1412722" y="320039"/>
                </a:lnTo>
                <a:lnTo>
                  <a:pt x="1418435" y="322605"/>
                </a:lnTo>
                <a:lnTo>
                  <a:pt x="1429763" y="326048"/>
                </a:lnTo>
                <a:lnTo>
                  <a:pt x="1442681" y="328114"/>
                </a:lnTo>
                <a:close/>
              </a:path>
              <a:path w="7382103" h="426974">
                <a:moveTo>
                  <a:pt x="54698" y="277494"/>
                </a:moveTo>
                <a:lnTo>
                  <a:pt x="54698" y="24510"/>
                </a:lnTo>
                <a:lnTo>
                  <a:pt x="0" y="24510"/>
                </a:lnTo>
                <a:lnTo>
                  <a:pt x="0" y="323214"/>
                </a:lnTo>
                <a:lnTo>
                  <a:pt x="194449" y="323214"/>
                </a:lnTo>
                <a:lnTo>
                  <a:pt x="194449" y="277494"/>
                </a:lnTo>
                <a:lnTo>
                  <a:pt x="54698" y="277494"/>
                </a:lnTo>
                <a:close/>
              </a:path>
              <a:path w="7382103" h="426974">
                <a:moveTo>
                  <a:pt x="6836130" y="0"/>
                </a:moveTo>
                <a:lnTo>
                  <a:pt x="6836130" y="57276"/>
                </a:lnTo>
                <a:lnTo>
                  <a:pt x="6891629" y="57276"/>
                </a:lnTo>
                <a:lnTo>
                  <a:pt x="6891629" y="0"/>
                </a:lnTo>
                <a:lnTo>
                  <a:pt x="6836130" y="0"/>
                </a:lnTo>
                <a:close/>
              </a:path>
              <a:path w="7382103" h="426974">
                <a:moveTo>
                  <a:pt x="5360898" y="0"/>
                </a:moveTo>
                <a:lnTo>
                  <a:pt x="5360898" y="57276"/>
                </a:lnTo>
                <a:lnTo>
                  <a:pt x="5416397" y="57276"/>
                </a:lnTo>
                <a:lnTo>
                  <a:pt x="5416397" y="0"/>
                </a:lnTo>
                <a:lnTo>
                  <a:pt x="5360898" y="0"/>
                </a:lnTo>
                <a:close/>
              </a:path>
              <a:path w="7382103" h="426974">
                <a:moveTo>
                  <a:pt x="3177641" y="0"/>
                </a:moveTo>
                <a:lnTo>
                  <a:pt x="3177641" y="323214"/>
                </a:lnTo>
                <a:lnTo>
                  <a:pt x="3230600" y="323214"/>
                </a:lnTo>
                <a:lnTo>
                  <a:pt x="3230600" y="0"/>
                </a:lnTo>
                <a:lnTo>
                  <a:pt x="3177641" y="0"/>
                </a:lnTo>
                <a:close/>
              </a:path>
              <a:path w="7382103" h="426974">
                <a:moveTo>
                  <a:pt x="1893798" y="0"/>
                </a:moveTo>
                <a:lnTo>
                  <a:pt x="1893798" y="57276"/>
                </a:lnTo>
                <a:lnTo>
                  <a:pt x="1949297" y="57276"/>
                </a:lnTo>
                <a:lnTo>
                  <a:pt x="1949297" y="0"/>
                </a:lnTo>
                <a:lnTo>
                  <a:pt x="1893798" y="0"/>
                </a:lnTo>
                <a:close/>
              </a:path>
              <a:path w="7382103" h="426974">
                <a:moveTo>
                  <a:pt x="1780133" y="0"/>
                </a:moveTo>
                <a:lnTo>
                  <a:pt x="1780133" y="323214"/>
                </a:lnTo>
                <a:lnTo>
                  <a:pt x="1833092" y="323214"/>
                </a:lnTo>
                <a:lnTo>
                  <a:pt x="1833092" y="0"/>
                </a:lnTo>
                <a:lnTo>
                  <a:pt x="1780133" y="0"/>
                </a:lnTo>
                <a:close/>
              </a:path>
              <a:path w="7382103" h="426974">
                <a:moveTo>
                  <a:pt x="1719173" y="177418"/>
                </a:moveTo>
                <a:lnTo>
                  <a:pt x="1717104" y="159168"/>
                </a:lnTo>
                <a:lnTo>
                  <a:pt x="1713204" y="147319"/>
                </a:lnTo>
                <a:lnTo>
                  <a:pt x="1704380" y="132565"/>
                </a:lnTo>
                <a:lnTo>
                  <a:pt x="1695297" y="123316"/>
                </a:lnTo>
                <a:lnTo>
                  <a:pt x="1689147" y="118621"/>
                </a:lnTo>
                <a:lnTo>
                  <a:pt x="1678261" y="112371"/>
                </a:lnTo>
                <a:lnTo>
                  <a:pt x="1665706" y="107314"/>
                </a:lnTo>
                <a:lnTo>
                  <a:pt x="1650866" y="103665"/>
                </a:lnTo>
                <a:lnTo>
                  <a:pt x="1638123" y="102028"/>
                </a:lnTo>
                <a:lnTo>
                  <a:pt x="1624304" y="101472"/>
                </a:lnTo>
                <a:lnTo>
                  <a:pt x="1623684" y="101485"/>
                </a:lnTo>
                <a:lnTo>
                  <a:pt x="1610653" y="102104"/>
                </a:lnTo>
                <a:lnTo>
                  <a:pt x="1598033" y="103437"/>
                </a:lnTo>
                <a:lnTo>
                  <a:pt x="1585823" y="105537"/>
                </a:lnTo>
                <a:lnTo>
                  <a:pt x="1575064" y="108117"/>
                </a:lnTo>
                <a:lnTo>
                  <a:pt x="1562907" y="111897"/>
                </a:lnTo>
                <a:lnTo>
                  <a:pt x="1551279" y="116458"/>
                </a:lnTo>
                <a:lnTo>
                  <a:pt x="1551279" y="157733"/>
                </a:lnTo>
                <a:lnTo>
                  <a:pt x="1562344" y="153787"/>
                </a:lnTo>
                <a:lnTo>
                  <a:pt x="1574549" y="150009"/>
                </a:lnTo>
                <a:lnTo>
                  <a:pt x="1586077" y="147065"/>
                </a:lnTo>
                <a:lnTo>
                  <a:pt x="1592950" y="145688"/>
                </a:lnTo>
                <a:lnTo>
                  <a:pt x="1605592" y="144046"/>
                </a:lnTo>
                <a:lnTo>
                  <a:pt x="1618208" y="143509"/>
                </a:lnTo>
                <a:lnTo>
                  <a:pt x="1626971" y="143509"/>
                </a:lnTo>
                <a:lnTo>
                  <a:pt x="1634464" y="144525"/>
                </a:lnTo>
                <a:lnTo>
                  <a:pt x="1640560" y="146684"/>
                </a:lnTo>
                <a:lnTo>
                  <a:pt x="1646656" y="148843"/>
                </a:lnTo>
                <a:lnTo>
                  <a:pt x="1651609" y="151764"/>
                </a:lnTo>
                <a:lnTo>
                  <a:pt x="1655419" y="155447"/>
                </a:lnTo>
                <a:lnTo>
                  <a:pt x="1659229" y="159130"/>
                </a:lnTo>
                <a:lnTo>
                  <a:pt x="1661896" y="163321"/>
                </a:lnTo>
                <a:lnTo>
                  <a:pt x="1663674" y="167893"/>
                </a:lnTo>
                <a:lnTo>
                  <a:pt x="1665325" y="172592"/>
                </a:lnTo>
                <a:lnTo>
                  <a:pt x="1666214" y="177545"/>
                </a:lnTo>
                <a:lnTo>
                  <a:pt x="1666214" y="191262"/>
                </a:lnTo>
                <a:lnTo>
                  <a:pt x="1660245" y="189610"/>
                </a:lnTo>
                <a:lnTo>
                  <a:pt x="1653387" y="188213"/>
                </a:lnTo>
                <a:lnTo>
                  <a:pt x="1645513" y="187070"/>
                </a:lnTo>
                <a:lnTo>
                  <a:pt x="1644986" y="186988"/>
                </a:lnTo>
                <a:lnTo>
                  <a:pt x="1632800" y="185687"/>
                </a:lnTo>
                <a:lnTo>
                  <a:pt x="1619605" y="185292"/>
                </a:lnTo>
                <a:lnTo>
                  <a:pt x="1609008" y="185688"/>
                </a:lnTo>
                <a:lnTo>
                  <a:pt x="1596339" y="187329"/>
                </a:lnTo>
                <a:lnTo>
                  <a:pt x="1584553" y="190245"/>
                </a:lnTo>
                <a:lnTo>
                  <a:pt x="1579005" y="192231"/>
                </a:lnTo>
                <a:lnTo>
                  <a:pt x="1567384" y="197798"/>
                </a:lnTo>
                <a:lnTo>
                  <a:pt x="1557248" y="204850"/>
                </a:lnTo>
                <a:lnTo>
                  <a:pt x="1545964" y="217159"/>
                </a:lnTo>
                <a:lnTo>
                  <a:pt x="1539595" y="228345"/>
                </a:lnTo>
                <a:lnTo>
                  <a:pt x="1537223" y="234160"/>
                </a:lnTo>
                <a:lnTo>
                  <a:pt x="1534144" y="246330"/>
                </a:lnTo>
                <a:lnTo>
                  <a:pt x="1533118" y="259587"/>
                </a:lnTo>
                <a:lnTo>
                  <a:pt x="1533215" y="263673"/>
                </a:lnTo>
                <a:lnTo>
                  <a:pt x="1534899" y="276566"/>
                </a:lnTo>
                <a:lnTo>
                  <a:pt x="1538579" y="288289"/>
                </a:lnTo>
                <a:lnTo>
                  <a:pt x="1545469" y="300642"/>
                </a:lnTo>
                <a:lnTo>
                  <a:pt x="1553692" y="310133"/>
                </a:lnTo>
                <a:lnTo>
                  <a:pt x="1564896" y="318516"/>
                </a:lnTo>
                <a:lnTo>
                  <a:pt x="1576679" y="323976"/>
                </a:lnTo>
                <a:lnTo>
                  <a:pt x="1592470" y="327878"/>
                </a:lnTo>
                <a:lnTo>
                  <a:pt x="1593570" y="277113"/>
                </a:lnTo>
                <a:lnTo>
                  <a:pt x="1591284" y="274065"/>
                </a:lnTo>
                <a:lnTo>
                  <a:pt x="1589506" y="270382"/>
                </a:lnTo>
                <a:lnTo>
                  <a:pt x="1587855" y="266826"/>
                </a:lnTo>
                <a:lnTo>
                  <a:pt x="1586966" y="262508"/>
                </a:lnTo>
                <a:lnTo>
                  <a:pt x="1586974" y="256745"/>
                </a:lnTo>
                <a:lnTo>
                  <a:pt x="1589956" y="243458"/>
                </a:lnTo>
                <a:lnTo>
                  <a:pt x="1598269" y="234060"/>
                </a:lnTo>
                <a:lnTo>
                  <a:pt x="1603064" y="231272"/>
                </a:lnTo>
                <a:lnTo>
                  <a:pt x="1614724" y="227545"/>
                </a:lnTo>
                <a:lnTo>
                  <a:pt x="1629003" y="226313"/>
                </a:lnTo>
                <a:lnTo>
                  <a:pt x="1635607" y="226313"/>
                </a:lnTo>
                <a:lnTo>
                  <a:pt x="1642211" y="226821"/>
                </a:lnTo>
                <a:lnTo>
                  <a:pt x="1648815" y="227837"/>
                </a:lnTo>
                <a:lnTo>
                  <a:pt x="1655419" y="228726"/>
                </a:lnTo>
                <a:lnTo>
                  <a:pt x="1661134" y="229869"/>
                </a:lnTo>
                <a:lnTo>
                  <a:pt x="1666214" y="231012"/>
                </a:lnTo>
                <a:lnTo>
                  <a:pt x="1666214" y="264032"/>
                </a:lnTo>
                <a:lnTo>
                  <a:pt x="1663928" y="266572"/>
                </a:lnTo>
                <a:lnTo>
                  <a:pt x="1661261" y="269239"/>
                </a:lnTo>
                <a:lnTo>
                  <a:pt x="1658086" y="271906"/>
                </a:lnTo>
                <a:lnTo>
                  <a:pt x="1654911" y="274574"/>
                </a:lnTo>
                <a:lnTo>
                  <a:pt x="1651228" y="276987"/>
                </a:lnTo>
                <a:lnTo>
                  <a:pt x="1647291" y="279145"/>
                </a:lnTo>
                <a:lnTo>
                  <a:pt x="1643227" y="281304"/>
                </a:lnTo>
                <a:lnTo>
                  <a:pt x="1638782" y="283082"/>
                </a:lnTo>
                <a:lnTo>
                  <a:pt x="1634083" y="284479"/>
                </a:lnTo>
                <a:lnTo>
                  <a:pt x="1629257" y="285876"/>
                </a:lnTo>
                <a:lnTo>
                  <a:pt x="1624304" y="286638"/>
                </a:lnTo>
                <a:lnTo>
                  <a:pt x="1614525" y="286638"/>
                </a:lnTo>
                <a:lnTo>
                  <a:pt x="1610461" y="286003"/>
                </a:lnTo>
                <a:lnTo>
                  <a:pt x="1606651" y="284860"/>
                </a:lnTo>
                <a:lnTo>
                  <a:pt x="1602714" y="283590"/>
                </a:lnTo>
                <a:lnTo>
                  <a:pt x="1605508" y="328802"/>
                </a:lnTo>
                <a:lnTo>
                  <a:pt x="1613128" y="328802"/>
                </a:lnTo>
                <a:lnTo>
                  <a:pt x="1620113" y="327913"/>
                </a:lnTo>
                <a:lnTo>
                  <a:pt x="1626717" y="326135"/>
                </a:lnTo>
                <a:lnTo>
                  <a:pt x="1633194" y="324357"/>
                </a:lnTo>
                <a:lnTo>
                  <a:pt x="1639163" y="321944"/>
                </a:lnTo>
                <a:lnTo>
                  <a:pt x="1644624" y="319024"/>
                </a:lnTo>
                <a:lnTo>
                  <a:pt x="1649958" y="316229"/>
                </a:lnTo>
                <a:lnTo>
                  <a:pt x="1654657" y="313054"/>
                </a:lnTo>
                <a:lnTo>
                  <a:pt x="1658848" y="309879"/>
                </a:lnTo>
                <a:lnTo>
                  <a:pt x="1663039" y="306577"/>
                </a:lnTo>
                <a:lnTo>
                  <a:pt x="1666595" y="303402"/>
                </a:lnTo>
                <a:lnTo>
                  <a:pt x="1669516" y="300227"/>
                </a:lnTo>
                <a:lnTo>
                  <a:pt x="1670405" y="300227"/>
                </a:lnTo>
                <a:lnTo>
                  <a:pt x="1672691" y="323214"/>
                </a:lnTo>
                <a:lnTo>
                  <a:pt x="1720443" y="323214"/>
                </a:lnTo>
                <a:lnTo>
                  <a:pt x="1720386" y="321406"/>
                </a:lnTo>
                <a:lnTo>
                  <a:pt x="1720014" y="309328"/>
                </a:lnTo>
                <a:lnTo>
                  <a:pt x="1719554" y="295782"/>
                </a:lnTo>
                <a:lnTo>
                  <a:pt x="1719354" y="285620"/>
                </a:lnTo>
                <a:lnTo>
                  <a:pt x="1719218" y="272982"/>
                </a:lnTo>
                <a:lnTo>
                  <a:pt x="1719173" y="177418"/>
                </a:lnTo>
                <a:close/>
              </a:path>
              <a:path w="7382103" h="426974">
                <a:moveTo>
                  <a:pt x="2438501" y="177418"/>
                </a:moveTo>
                <a:lnTo>
                  <a:pt x="2436432" y="159168"/>
                </a:lnTo>
                <a:lnTo>
                  <a:pt x="2432532" y="147319"/>
                </a:lnTo>
                <a:lnTo>
                  <a:pt x="2423708" y="132565"/>
                </a:lnTo>
                <a:lnTo>
                  <a:pt x="2414625" y="123316"/>
                </a:lnTo>
                <a:lnTo>
                  <a:pt x="2408475" y="118621"/>
                </a:lnTo>
                <a:lnTo>
                  <a:pt x="2397589" y="112371"/>
                </a:lnTo>
                <a:lnTo>
                  <a:pt x="2385034" y="107314"/>
                </a:lnTo>
                <a:lnTo>
                  <a:pt x="2370194" y="103665"/>
                </a:lnTo>
                <a:lnTo>
                  <a:pt x="2357451" y="102028"/>
                </a:lnTo>
                <a:lnTo>
                  <a:pt x="2343632" y="101472"/>
                </a:lnTo>
                <a:lnTo>
                  <a:pt x="2343012" y="101485"/>
                </a:lnTo>
                <a:lnTo>
                  <a:pt x="2329981" y="102104"/>
                </a:lnTo>
                <a:lnTo>
                  <a:pt x="2317361" y="103437"/>
                </a:lnTo>
                <a:lnTo>
                  <a:pt x="2305151" y="105537"/>
                </a:lnTo>
                <a:lnTo>
                  <a:pt x="2294392" y="108117"/>
                </a:lnTo>
                <a:lnTo>
                  <a:pt x="2282235" y="111897"/>
                </a:lnTo>
                <a:lnTo>
                  <a:pt x="2270607" y="116458"/>
                </a:lnTo>
                <a:lnTo>
                  <a:pt x="2270607" y="157733"/>
                </a:lnTo>
                <a:lnTo>
                  <a:pt x="2281672" y="153787"/>
                </a:lnTo>
                <a:lnTo>
                  <a:pt x="2293877" y="150009"/>
                </a:lnTo>
                <a:lnTo>
                  <a:pt x="2305405" y="147065"/>
                </a:lnTo>
                <a:lnTo>
                  <a:pt x="2312278" y="145688"/>
                </a:lnTo>
                <a:lnTo>
                  <a:pt x="2324920" y="144046"/>
                </a:lnTo>
                <a:lnTo>
                  <a:pt x="2337536" y="143509"/>
                </a:lnTo>
                <a:lnTo>
                  <a:pt x="2346299" y="143509"/>
                </a:lnTo>
                <a:lnTo>
                  <a:pt x="2353792" y="144525"/>
                </a:lnTo>
                <a:lnTo>
                  <a:pt x="2359888" y="146684"/>
                </a:lnTo>
                <a:lnTo>
                  <a:pt x="2365984" y="148843"/>
                </a:lnTo>
                <a:lnTo>
                  <a:pt x="2370937" y="151764"/>
                </a:lnTo>
                <a:lnTo>
                  <a:pt x="2374747" y="155447"/>
                </a:lnTo>
                <a:lnTo>
                  <a:pt x="2378557" y="159130"/>
                </a:lnTo>
                <a:lnTo>
                  <a:pt x="2381224" y="163321"/>
                </a:lnTo>
                <a:lnTo>
                  <a:pt x="2383002" y="167893"/>
                </a:lnTo>
                <a:lnTo>
                  <a:pt x="2384653" y="172592"/>
                </a:lnTo>
                <a:lnTo>
                  <a:pt x="2385542" y="177545"/>
                </a:lnTo>
                <a:lnTo>
                  <a:pt x="2385542" y="191262"/>
                </a:lnTo>
                <a:lnTo>
                  <a:pt x="2379573" y="189610"/>
                </a:lnTo>
                <a:lnTo>
                  <a:pt x="2372715" y="188213"/>
                </a:lnTo>
                <a:lnTo>
                  <a:pt x="2364841" y="187070"/>
                </a:lnTo>
                <a:lnTo>
                  <a:pt x="2364314" y="186988"/>
                </a:lnTo>
                <a:lnTo>
                  <a:pt x="2352128" y="185687"/>
                </a:lnTo>
                <a:lnTo>
                  <a:pt x="2338933" y="185292"/>
                </a:lnTo>
                <a:lnTo>
                  <a:pt x="2328336" y="185688"/>
                </a:lnTo>
                <a:lnTo>
                  <a:pt x="2315667" y="187329"/>
                </a:lnTo>
                <a:lnTo>
                  <a:pt x="2303881" y="190245"/>
                </a:lnTo>
                <a:lnTo>
                  <a:pt x="2298333" y="192231"/>
                </a:lnTo>
                <a:lnTo>
                  <a:pt x="2286712" y="197798"/>
                </a:lnTo>
                <a:lnTo>
                  <a:pt x="2276576" y="204850"/>
                </a:lnTo>
                <a:lnTo>
                  <a:pt x="2265292" y="217159"/>
                </a:lnTo>
                <a:lnTo>
                  <a:pt x="2258923" y="228345"/>
                </a:lnTo>
                <a:lnTo>
                  <a:pt x="2256551" y="234160"/>
                </a:lnTo>
                <a:lnTo>
                  <a:pt x="2253472" y="246330"/>
                </a:lnTo>
                <a:lnTo>
                  <a:pt x="2252446" y="259587"/>
                </a:lnTo>
                <a:lnTo>
                  <a:pt x="2252543" y="263673"/>
                </a:lnTo>
                <a:lnTo>
                  <a:pt x="2254227" y="276566"/>
                </a:lnTo>
                <a:lnTo>
                  <a:pt x="2257907" y="288289"/>
                </a:lnTo>
                <a:lnTo>
                  <a:pt x="2264797" y="300642"/>
                </a:lnTo>
                <a:lnTo>
                  <a:pt x="2273020" y="310133"/>
                </a:lnTo>
                <a:lnTo>
                  <a:pt x="2284224" y="318516"/>
                </a:lnTo>
                <a:lnTo>
                  <a:pt x="2296007" y="323976"/>
                </a:lnTo>
                <a:lnTo>
                  <a:pt x="2311798" y="327878"/>
                </a:lnTo>
                <a:lnTo>
                  <a:pt x="2312898" y="277113"/>
                </a:lnTo>
                <a:lnTo>
                  <a:pt x="2310612" y="274065"/>
                </a:lnTo>
                <a:lnTo>
                  <a:pt x="2308834" y="270382"/>
                </a:lnTo>
                <a:lnTo>
                  <a:pt x="2307183" y="266826"/>
                </a:lnTo>
                <a:lnTo>
                  <a:pt x="2306294" y="262508"/>
                </a:lnTo>
                <a:lnTo>
                  <a:pt x="2306302" y="256745"/>
                </a:lnTo>
                <a:lnTo>
                  <a:pt x="2309284" y="243458"/>
                </a:lnTo>
                <a:lnTo>
                  <a:pt x="2317597" y="234060"/>
                </a:lnTo>
                <a:lnTo>
                  <a:pt x="2322392" y="231272"/>
                </a:lnTo>
                <a:lnTo>
                  <a:pt x="2334052" y="227545"/>
                </a:lnTo>
                <a:lnTo>
                  <a:pt x="2348331" y="226313"/>
                </a:lnTo>
                <a:lnTo>
                  <a:pt x="2354935" y="226313"/>
                </a:lnTo>
                <a:lnTo>
                  <a:pt x="2361539" y="226821"/>
                </a:lnTo>
                <a:lnTo>
                  <a:pt x="2368143" y="227837"/>
                </a:lnTo>
                <a:lnTo>
                  <a:pt x="2374747" y="228726"/>
                </a:lnTo>
                <a:lnTo>
                  <a:pt x="2380462" y="229869"/>
                </a:lnTo>
                <a:lnTo>
                  <a:pt x="2385542" y="231012"/>
                </a:lnTo>
                <a:lnTo>
                  <a:pt x="2385542" y="264032"/>
                </a:lnTo>
                <a:lnTo>
                  <a:pt x="2383256" y="266572"/>
                </a:lnTo>
                <a:lnTo>
                  <a:pt x="2380589" y="269239"/>
                </a:lnTo>
                <a:lnTo>
                  <a:pt x="2377414" y="271906"/>
                </a:lnTo>
                <a:lnTo>
                  <a:pt x="2374239" y="274574"/>
                </a:lnTo>
                <a:lnTo>
                  <a:pt x="2370556" y="276987"/>
                </a:lnTo>
                <a:lnTo>
                  <a:pt x="2366619" y="279145"/>
                </a:lnTo>
                <a:lnTo>
                  <a:pt x="2362555" y="281304"/>
                </a:lnTo>
                <a:lnTo>
                  <a:pt x="2358110" y="283082"/>
                </a:lnTo>
                <a:lnTo>
                  <a:pt x="2353411" y="284479"/>
                </a:lnTo>
                <a:lnTo>
                  <a:pt x="2348585" y="285876"/>
                </a:lnTo>
                <a:lnTo>
                  <a:pt x="2343632" y="286638"/>
                </a:lnTo>
                <a:lnTo>
                  <a:pt x="2333853" y="286638"/>
                </a:lnTo>
                <a:lnTo>
                  <a:pt x="2329789" y="286003"/>
                </a:lnTo>
                <a:lnTo>
                  <a:pt x="2325979" y="284860"/>
                </a:lnTo>
                <a:lnTo>
                  <a:pt x="2322042" y="283590"/>
                </a:lnTo>
                <a:lnTo>
                  <a:pt x="2324836" y="328802"/>
                </a:lnTo>
                <a:lnTo>
                  <a:pt x="2332456" y="328802"/>
                </a:lnTo>
                <a:lnTo>
                  <a:pt x="2339441" y="327913"/>
                </a:lnTo>
                <a:lnTo>
                  <a:pt x="2346045" y="326135"/>
                </a:lnTo>
                <a:lnTo>
                  <a:pt x="2352522" y="324357"/>
                </a:lnTo>
                <a:lnTo>
                  <a:pt x="2358491" y="321944"/>
                </a:lnTo>
                <a:lnTo>
                  <a:pt x="2363952" y="319024"/>
                </a:lnTo>
                <a:lnTo>
                  <a:pt x="2369286" y="316229"/>
                </a:lnTo>
                <a:lnTo>
                  <a:pt x="2373985" y="313054"/>
                </a:lnTo>
                <a:lnTo>
                  <a:pt x="2378176" y="309879"/>
                </a:lnTo>
                <a:lnTo>
                  <a:pt x="2382367" y="306577"/>
                </a:lnTo>
                <a:lnTo>
                  <a:pt x="2385923" y="303402"/>
                </a:lnTo>
                <a:lnTo>
                  <a:pt x="2388844" y="300227"/>
                </a:lnTo>
                <a:lnTo>
                  <a:pt x="2389733" y="300227"/>
                </a:lnTo>
                <a:lnTo>
                  <a:pt x="2392019" y="323214"/>
                </a:lnTo>
                <a:lnTo>
                  <a:pt x="2439771" y="323214"/>
                </a:lnTo>
                <a:lnTo>
                  <a:pt x="2439714" y="321406"/>
                </a:lnTo>
                <a:lnTo>
                  <a:pt x="2439342" y="309328"/>
                </a:lnTo>
                <a:lnTo>
                  <a:pt x="2438882" y="295782"/>
                </a:lnTo>
                <a:lnTo>
                  <a:pt x="2438682" y="285620"/>
                </a:lnTo>
                <a:lnTo>
                  <a:pt x="2438546" y="272982"/>
                </a:lnTo>
                <a:lnTo>
                  <a:pt x="2438501" y="177418"/>
                </a:lnTo>
                <a:close/>
              </a:path>
              <a:path w="7382103" h="426974">
                <a:moveTo>
                  <a:pt x="3467201" y="177418"/>
                </a:moveTo>
                <a:lnTo>
                  <a:pt x="3465132" y="159168"/>
                </a:lnTo>
                <a:lnTo>
                  <a:pt x="3461232" y="147319"/>
                </a:lnTo>
                <a:lnTo>
                  <a:pt x="3452408" y="132565"/>
                </a:lnTo>
                <a:lnTo>
                  <a:pt x="3443325" y="123316"/>
                </a:lnTo>
                <a:lnTo>
                  <a:pt x="3437175" y="118621"/>
                </a:lnTo>
                <a:lnTo>
                  <a:pt x="3426289" y="112371"/>
                </a:lnTo>
                <a:lnTo>
                  <a:pt x="3413734" y="107314"/>
                </a:lnTo>
                <a:lnTo>
                  <a:pt x="3398894" y="103665"/>
                </a:lnTo>
                <a:lnTo>
                  <a:pt x="3386151" y="102028"/>
                </a:lnTo>
                <a:lnTo>
                  <a:pt x="3372332" y="101472"/>
                </a:lnTo>
                <a:lnTo>
                  <a:pt x="3371712" y="101485"/>
                </a:lnTo>
                <a:lnTo>
                  <a:pt x="3358681" y="102104"/>
                </a:lnTo>
                <a:lnTo>
                  <a:pt x="3346061" y="103437"/>
                </a:lnTo>
                <a:lnTo>
                  <a:pt x="3333851" y="105537"/>
                </a:lnTo>
                <a:lnTo>
                  <a:pt x="3323092" y="108117"/>
                </a:lnTo>
                <a:lnTo>
                  <a:pt x="3310935" y="111897"/>
                </a:lnTo>
                <a:lnTo>
                  <a:pt x="3299307" y="116458"/>
                </a:lnTo>
                <a:lnTo>
                  <a:pt x="3299307" y="157733"/>
                </a:lnTo>
                <a:lnTo>
                  <a:pt x="3310372" y="153787"/>
                </a:lnTo>
                <a:lnTo>
                  <a:pt x="3322577" y="150009"/>
                </a:lnTo>
                <a:lnTo>
                  <a:pt x="3334105" y="147065"/>
                </a:lnTo>
                <a:lnTo>
                  <a:pt x="3340978" y="145688"/>
                </a:lnTo>
                <a:lnTo>
                  <a:pt x="3353620" y="144046"/>
                </a:lnTo>
                <a:lnTo>
                  <a:pt x="3366236" y="143509"/>
                </a:lnTo>
                <a:lnTo>
                  <a:pt x="3374999" y="143509"/>
                </a:lnTo>
                <a:lnTo>
                  <a:pt x="3382492" y="144525"/>
                </a:lnTo>
                <a:lnTo>
                  <a:pt x="3388588" y="146684"/>
                </a:lnTo>
                <a:lnTo>
                  <a:pt x="3394684" y="148843"/>
                </a:lnTo>
                <a:lnTo>
                  <a:pt x="3399637" y="151764"/>
                </a:lnTo>
                <a:lnTo>
                  <a:pt x="3403447" y="155447"/>
                </a:lnTo>
                <a:lnTo>
                  <a:pt x="3407257" y="159130"/>
                </a:lnTo>
                <a:lnTo>
                  <a:pt x="3409924" y="163321"/>
                </a:lnTo>
                <a:lnTo>
                  <a:pt x="3411702" y="167893"/>
                </a:lnTo>
                <a:lnTo>
                  <a:pt x="3413353" y="172592"/>
                </a:lnTo>
                <a:lnTo>
                  <a:pt x="3414242" y="177545"/>
                </a:lnTo>
                <a:lnTo>
                  <a:pt x="3414242" y="191262"/>
                </a:lnTo>
                <a:lnTo>
                  <a:pt x="3408273" y="189610"/>
                </a:lnTo>
                <a:lnTo>
                  <a:pt x="3401415" y="188213"/>
                </a:lnTo>
                <a:lnTo>
                  <a:pt x="3393541" y="187070"/>
                </a:lnTo>
                <a:lnTo>
                  <a:pt x="3393014" y="186988"/>
                </a:lnTo>
                <a:lnTo>
                  <a:pt x="3380828" y="185687"/>
                </a:lnTo>
                <a:lnTo>
                  <a:pt x="3367633" y="185292"/>
                </a:lnTo>
                <a:lnTo>
                  <a:pt x="3357036" y="185688"/>
                </a:lnTo>
                <a:lnTo>
                  <a:pt x="3344367" y="187329"/>
                </a:lnTo>
                <a:lnTo>
                  <a:pt x="3332581" y="190245"/>
                </a:lnTo>
                <a:lnTo>
                  <a:pt x="3327033" y="192231"/>
                </a:lnTo>
                <a:lnTo>
                  <a:pt x="3315412" y="197798"/>
                </a:lnTo>
                <a:lnTo>
                  <a:pt x="3305276" y="204850"/>
                </a:lnTo>
                <a:lnTo>
                  <a:pt x="3293992" y="217159"/>
                </a:lnTo>
                <a:lnTo>
                  <a:pt x="3287623" y="228345"/>
                </a:lnTo>
                <a:lnTo>
                  <a:pt x="3285251" y="234160"/>
                </a:lnTo>
                <a:lnTo>
                  <a:pt x="3282172" y="246330"/>
                </a:lnTo>
                <a:lnTo>
                  <a:pt x="3281146" y="259587"/>
                </a:lnTo>
                <a:lnTo>
                  <a:pt x="3281243" y="263673"/>
                </a:lnTo>
                <a:lnTo>
                  <a:pt x="3282927" y="276566"/>
                </a:lnTo>
                <a:lnTo>
                  <a:pt x="3286607" y="288289"/>
                </a:lnTo>
                <a:lnTo>
                  <a:pt x="3293497" y="300642"/>
                </a:lnTo>
                <a:lnTo>
                  <a:pt x="3301720" y="310133"/>
                </a:lnTo>
                <a:lnTo>
                  <a:pt x="3312924" y="318516"/>
                </a:lnTo>
                <a:lnTo>
                  <a:pt x="3324707" y="323976"/>
                </a:lnTo>
                <a:lnTo>
                  <a:pt x="3340498" y="327878"/>
                </a:lnTo>
                <a:lnTo>
                  <a:pt x="3341598" y="277113"/>
                </a:lnTo>
                <a:lnTo>
                  <a:pt x="3339312" y="274065"/>
                </a:lnTo>
                <a:lnTo>
                  <a:pt x="3337534" y="270382"/>
                </a:lnTo>
                <a:lnTo>
                  <a:pt x="3335883" y="266826"/>
                </a:lnTo>
                <a:lnTo>
                  <a:pt x="3334994" y="262508"/>
                </a:lnTo>
                <a:lnTo>
                  <a:pt x="3335002" y="256745"/>
                </a:lnTo>
                <a:lnTo>
                  <a:pt x="3337984" y="243458"/>
                </a:lnTo>
                <a:lnTo>
                  <a:pt x="3346297" y="234060"/>
                </a:lnTo>
                <a:lnTo>
                  <a:pt x="3351092" y="231272"/>
                </a:lnTo>
                <a:lnTo>
                  <a:pt x="3362752" y="227545"/>
                </a:lnTo>
                <a:lnTo>
                  <a:pt x="3377031" y="226313"/>
                </a:lnTo>
                <a:lnTo>
                  <a:pt x="3383635" y="226313"/>
                </a:lnTo>
                <a:lnTo>
                  <a:pt x="3390239" y="226821"/>
                </a:lnTo>
                <a:lnTo>
                  <a:pt x="3396843" y="227837"/>
                </a:lnTo>
                <a:lnTo>
                  <a:pt x="3403447" y="228726"/>
                </a:lnTo>
                <a:lnTo>
                  <a:pt x="3409162" y="229869"/>
                </a:lnTo>
                <a:lnTo>
                  <a:pt x="3414242" y="231012"/>
                </a:lnTo>
                <a:lnTo>
                  <a:pt x="3414242" y="264032"/>
                </a:lnTo>
                <a:lnTo>
                  <a:pt x="3411956" y="266572"/>
                </a:lnTo>
                <a:lnTo>
                  <a:pt x="3409289" y="269239"/>
                </a:lnTo>
                <a:lnTo>
                  <a:pt x="3406114" y="271906"/>
                </a:lnTo>
                <a:lnTo>
                  <a:pt x="3402939" y="274574"/>
                </a:lnTo>
                <a:lnTo>
                  <a:pt x="3399256" y="276987"/>
                </a:lnTo>
                <a:lnTo>
                  <a:pt x="3395319" y="279145"/>
                </a:lnTo>
                <a:lnTo>
                  <a:pt x="3391255" y="281304"/>
                </a:lnTo>
                <a:lnTo>
                  <a:pt x="3386810" y="283082"/>
                </a:lnTo>
                <a:lnTo>
                  <a:pt x="3382111" y="284479"/>
                </a:lnTo>
                <a:lnTo>
                  <a:pt x="3377285" y="285876"/>
                </a:lnTo>
                <a:lnTo>
                  <a:pt x="3372332" y="286638"/>
                </a:lnTo>
                <a:lnTo>
                  <a:pt x="3362553" y="286638"/>
                </a:lnTo>
                <a:lnTo>
                  <a:pt x="3358489" y="286003"/>
                </a:lnTo>
                <a:lnTo>
                  <a:pt x="3354679" y="284860"/>
                </a:lnTo>
                <a:lnTo>
                  <a:pt x="3350742" y="283590"/>
                </a:lnTo>
                <a:lnTo>
                  <a:pt x="3353536" y="328802"/>
                </a:lnTo>
                <a:lnTo>
                  <a:pt x="3361156" y="328802"/>
                </a:lnTo>
                <a:lnTo>
                  <a:pt x="3368141" y="327913"/>
                </a:lnTo>
                <a:lnTo>
                  <a:pt x="3374745" y="326135"/>
                </a:lnTo>
                <a:lnTo>
                  <a:pt x="3381222" y="324357"/>
                </a:lnTo>
                <a:lnTo>
                  <a:pt x="3387191" y="321944"/>
                </a:lnTo>
                <a:lnTo>
                  <a:pt x="3392652" y="319024"/>
                </a:lnTo>
                <a:lnTo>
                  <a:pt x="3397986" y="316229"/>
                </a:lnTo>
                <a:lnTo>
                  <a:pt x="3402685" y="313054"/>
                </a:lnTo>
                <a:lnTo>
                  <a:pt x="3406876" y="309879"/>
                </a:lnTo>
                <a:lnTo>
                  <a:pt x="3411067" y="306577"/>
                </a:lnTo>
                <a:lnTo>
                  <a:pt x="3414623" y="303402"/>
                </a:lnTo>
                <a:lnTo>
                  <a:pt x="3417544" y="300227"/>
                </a:lnTo>
                <a:lnTo>
                  <a:pt x="3418433" y="300227"/>
                </a:lnTo>
                <a:lnTo>
                  <a:pt x="3420719" y="323214"/>
                </a:lnTo>
                <a:lnTo>
                  <a:pt x="3468471" y="323214"/>
                </a:lnTo>
                <a:lnTo>
                  <a:pt x="3468414" y="321406"/>
                </a:lnTo>
                <a:lnTo>
                  <a:pt x="3468042" y="309328"/>
                </a:lnTo>
                <a:lnTo>
                  <a:pt x="3467582" y="295782"/>
                </a:lnTo>
                <a:lnTo>
                  <a:pt x="3467382" y="285620"/>
                </a:lnTo>
                <a:lnTo>
                  <a:pt x="3467246" y="272982"/>
                </a:lnTo>
                <a:lnTo>
                  <a:pt x="3467201" y="177418"/>
                </a:lnTo>
                <a:close/>
              </a:path>
              <a:path w="7382103" h="426974">
                <a:moveTo>
                  <a:pt x="5128361" y="177418"/>
                </a:moveTo>
                <a:lnTo>
                  <a:pt x="5126292" y="159168"/>
                </a:lnTo>
                <a:lnTo>
                  <a:pt x="5122392" y="147319"/>
                </a:lnTo>
                <a:lnTo>
                  <a:pt x="5113568" y="132565"/>
                </a:lnTo>
                <a:lnTo>
                  <a:pt x="5104485" y="123316"/>
                </a:lnTo>
                <a:lnTo>
                  <a:pt x="5098335" y="118621"/>
                </a:lnTo>
                <a:lnTo>
                  <a:pt x="5087449" y="112371"/>
                </a:lnTo>
                <a:lnTo>
                  <a:pt x="5074894" y="107314"/>
                </a:lnTo>
                <a:lnTo>
                  <a:pt x="5060054" y="103665"/>
                </a:lnTo>
                <a:lnTo>
                  <a:pt x="5047311" y="102028"/>
                </a:lnTo>
                <a:lnTo>
                  <a:pt x="5033492" y="101472"/>
                </a:lnTo>
                <a:lnTo>
                  <a:pt x="5032872" y="101485"/>
                </a:lnTo>
                <a:lnTo>
                  <a:pt x="5019841" y="102104"/>
                </a:lnTo>
                <a:lnTo>
                  <a:pt x="5007221" y="103437"/>
                </a:lnTo>
                <a:lnTo>
                  <a:pt x="4995011" y="105537"/>
                </a:lnTo>
                <a:lnTo>
                  <a:pt x="4984252" y="108117"/>
                </a:lnTo>
                <a:lnTo>
                  <a:pt x="4972095" y="111897"/>
                </a:lnTo>
                <a:lnTo>
                  <a:pt x="4960467" y="116458"/>
                </a:lnTo>
                <a:lnTo>
                  <a:pt x="4960467" y="157733"/>
                </a:lnTo>
                <a:lnTo>
                  <a:pt x="4971532" y="153787"/>
                </a:lnTo>
                <a:lnTo>
                  <a:pt x="4983737" y="150009"/>
                </a:lnTo>
                <a:lnTo>
                  <a:pt x="4995265" y="147065"/>
                </a:lnTo>
                <a:lnTo>
                  <a:pt x="5002138" y="145688"/>
                </a:lnTo>
                <a:lnTo>
                  <a:pt x="5014780" y="144046"/>
                </a:lnTo>
                <a:lnTo>
                  <a:pt x="5027396" y="143509"/>
                </a:lnTo>
                <a:lnTo>
                  <a:pt x="5036159" y="143509"/>
                </a:lnTo>
                <a:lnTo>
                  <a:pt x="5043652" y="144525"/>
                </a:lnTo>
                <a:lnTo>
                  <a:pt x="5049748" y="146684"/>
                </a:lnTo>
                <a:lnTo>
                  <a:pt x="5055844" y="148843"/>
                </a:lnTo>
                <a:lnTo>
                  <a:pt x="5060797" y="151764"/>
                </a:lnTo>
                <a:lnTo>
                  <a:pt x="5064607" y="155447"/>
                </a:lnTo>
                <a:lnTo>
                  <a:pt x="5068417" y="159130"/>
                </a:lnTo>
                <a:lnTo>
                  <a:pt x="5071084" y="163321"/>
                </a:lnTo>
                <a:lnTo>
                  <a:pt x="5072862" y="167893"/>
                </a:lnTo>
                <a:lnTo>
                  <a:pt x="5074513" y="172592"/>
                </a:lnTo>
                <a:lnTo>
                  <a:pt x="5075402" y="177545"/>
                </a:lnTo>
                <a:lnTo>
                  <a:pt x="5075402" y="191262"/>
                </a:lnTo>
                <a:lnTo>
                  <a:pt x="5069433" y="189610"/>
                </a:lnTo>
                <a:lnTo>
                  <a:pt x="5062575" y="188213"/>
                </a:lnTo>
                <a:lnTo>
                  <a:pt x="5054701" y="187070"/>
                </a:lnTo>
                <a:lnTo>
                  <a:pt x="5054174" y="186988"/>
                </a:lnTo>
                <a:lnTo>
                  <a:pt x="5041988" y="185687"/>
                </a:lnTo>
                <a:lnTo>
                  <a:pt x="5028793" y="185292"/>
                </a:lnTo>
                <a:lnTo>
                  <a:pt x="5018196" y="185688"/>
                </a:lnTo>
                <a:lnTo>
                  <a:pt x="5005527" y="187329"/>
                </a:lnTo>
                <a:lnTo>
                  <a:pt x="4993741" y="190245"/>
                </a:lnTo>
                <a:lnTo>
                  <a:pt x="4988193" y="192231"/>
                </a:lnTo>
                <a:lnTo>
                  <a:pt x="4976572" y="197798"/>
                </a:lnTo>
                <a:lnTo>
                  <a:pt x="4966436" y="204850"/>
                </a:lnTo>
                <a:lnTo>
                  <a:pt x="4955152" y="217159"/>
                </a:lnTo>
                <a:lnTo>
                  <a:pt x="4948783" y="228345"/>
                </a:lnTo>
                <a:lnTo>
                  <a:pt x="4946411" y="234160"/>
                </a:lnTo>
                <a:lnTo>
                  <a:pt x="4943332" y="246330"/>
                </a:lnTo>
                <a:lnTo>
                  <a:pt x="4942306" y="259587"/>
                </a:lnTo>
                <a:lnTo>
                  <a:pt x="4942403" y="263673"/>
                </a:lnTo>
                <a:lnTo>
                  <a:pt x="4944087" y="276566"/>
                </a:lnTo>
                <a:lnTo>
                  <a:pt x="4947767" y="288289"/>
                </a:lnTo>
                <a:lnTo>
                  <a:pt x="4954657" y="300642"/>
                </a:lnTo>
                <a:lnTo>
                  <a:pt x="4962880" y="310133"/>
                </a:lnTo>
                <a:lnTo>
                  <a:pt x="4974084" y="318516"/>
                </a:lnTo>
                <a:lnTo>
                  <a:pt x="4985867" y="323976"/>
                </a:lnTo>
                <a:lnTo>
                  <a:pt x="5001658" y="327878"/>
                </a:lnTo>
                <a:lnTo>
                  <a:pt x="5002758" y="277113"/>
                </a:lnTo>
                <a:lnTo>
                  <a:pt x="5000472" y="274065"/>
                </a:lnTo>
                <a:lnTo>
                  <a:pt x="4998694" y="270382"/>
                </a:lnTo>
                <a:lnTo>
                  <a:pt x="4997043" y="266826"/>
                </a:lnTo>
                <a:lnTo>
                  <a:pt x="4996154" y="262508"/>
                </a:lnTo>
                <a:lnTo>
                  <a:pt x="4996162" y="256745"/>
                </a:lnTo>
                <a:lnTo>
                  <a:pt x="4999144" y="243458"/>
                </a:lnTo>
                <a:lnTo>
                  <a:pt x="5007457" y="234060"/>
                </a:lnTo>
                <a:lnTo>
                  <a:pt x="5012252" y="231272"/>
                </a:lnTo>
                <a:lnTo>
                  <a:pt x="5023912" y="227545"/>
                </a:lnTo>
                <a:lnTo>
                  <a:pt x="5038191" y="226313"/>
                </a:lnTo>
                <a:lnTo>
                  <a:pt x="5044795" y="226313"/>
                </a:lnTo>
                <a:lnTo>
                  <a:pt x="5051399" y="226821"/>
                </a:lnTo>
                <a:lnTo>
                  <a:pt x="5058003" y="227837"/>
                </a:lnTo>
                <a:lnTo>
                  <a:pt x="5064607" y="228726"/>
                </a:lnTo>
                <a:lnTo>
                  <a:pt x="5070322" y="229869"/>
                </a:lnTo>
                <a:lnTo>
                  <a:pt x="5075402" y="231012"/>
                </a:lnTo>
                <a:lnTo>
                  <a:pt x="5075402" y="264032"/>
                </a:lnTo>
                <a:lnTo>
                  <a:pt x="5073116" y="266572"/>
                </a:lnTo>
                <a:lnTo>
                  <a:pt x="5070449" y="269239"/>
                </a:lnTo>
                <a:lnTo>
                  <a:pt x="5067274" y="271906"/>
                </a:lnTo>
                <a:lnTo>
                  <a:pt x="5064099" y="274574"/>
                </a:lnTo>
                <a:lnTo>
                  <a:pt x="5060416" y="276987"/>
                </a:lnTo>
                <a:lnTo>
                  <a:pt x="5056479" y="279145"/>
                </a:lnTo>
                <a:lnTo>
                  <a:pt x="5052415" y="281304"/>
                </a:lnTo>
                <a:lnTo>
                  <a:pt x="5047970" y="283082"/>
                </a:lnTo>
                <a:lnTo>
                  <a:pt x="5043271" y="284479"/>
                </a:lnTo>
                <a:lnTo>
                  <a:pt x="5038445" y="285876"/>
                </a:lnTo>
                <a:lnTo>
                  <a:pt x="5033492" y="286638"/>
                </a:lnTo>
                <a:lnTo>
                  <a:pt x="5023713" y="286638"/>
                </a:lnTo>
                <a:lnTo>
                  <a:pt x="5019649" y="286003"/>
                </a:lnTo>
                <a:lnTo>
                  <a:pt x="5015839" y="284860"/>
                </a:lnTo>
                <a:lnTo>
                  <a:pt x="5011902" y="283590"/>
                </a:lnTo>
                <a:lnTo>
                  <a:pt x="5014696" y="328802"/>
                </a:lnTo>
                <a:lnTo>
                  <a:pt x="5022316" y="328802"/>
                </a:lnTo>
                <a:lnTo>
                  <a:pt x="5029301" y="327913"/>
                </a:lnTo>
                <a:lnTo>
                  <a:pt x="5035905" y="326135"/>
                </a:lnTo>
                <a:lnTo>
                  <a:pt x="5042382" y="324357"/>
                </a:lnTo>
                <a:lnTo>
                  <a:pt x="5048351" y="321944"/>
                </a:lnTo>
                <a:lnTo>
                  <a:pt x="5053812" y="319024"/>
                </a:lnTo>
                <a:lnTo>
                  <a:pt x="5059146" y="316229"/>
                </a:lnTo>
                <a:lnTo>
                  <a:pt x="5063845" y="313054"/>
                </a:lnTo>
                <a:lnTo>
                  <a:pt x="5068036" y="309879"/>
                </a:lnTo>
                <a:lnTo>
                  <a:pt x="5072227" y="306577"/>
                </a:lnTo>
                <a:lnTo>
                  <a:pt x="5075783" y="303402"/>
                </a:lnTo>
                <a:lnTo>
                  <a:pt x="5078704" y="300227"/>
                </a:lnTo>
                <a:lnTo>
                  <a:pt x="5079593" y="300227"/>
                </a:lnTo>
                <a:lnTo>
                  <a:pt x="5081879" y="323214"/>
                </a:lnTo>
                <a:lnTo>
                  <a:pt x="5129631" y="323214"/>
                </a:lnTo>
                <a:lnTo>
                  <a:pt x="5129574" y="321406"/>
                </a:lnTo>
                <a:lnTo>
                  <a:pt x="5129202" y="309328"/>
                </a:lnTo>
                <a:lnTo>
                  <a:pt x="5128742" y="295782"/>
                </a:lnTo>
                <a:lnTo>
                  <a:pt x="5128542" y="285620"/>
                </a:lnTo>
                <a:lnTo>
                  <a:pt x="5128406" y="272982"/>
                </a:lnTo>
                <a:lnTo>
                  <a:pt x="5128361" y="177418"/>
                </a:lnTo>
                <a:close/>
              </a:path>
              <a:path w="7382103" h="426974">
                <a:moveTo>
                  <a:pt x="5875121" y="177418"/>
                </a:moveTo>
                <a:lnTo>
                  <a:pt x="5873052" y="159168"/>
                </a:lnTo>
                <a:lnTo>
                  <a:pt x="5869152" y="147319"/>
                </a:lnTo>
                <a:lnTo>
                  <a:pt x="5860328" y="132565"/>
                </a:lnTo>
                <a:lnTo>
                  <a:pt x="5851245" y="123316"/>
                </a:lnTo>
                <a:lnTo>
                  <a:pt x="5845095" y="118621"/>
                </a:lnTo>
                <a:lnTo>
                  <a:pt x="5834209" y="112371"/>
                </a:lnTo>
                <a:lnTo>
                  <a:pt x="5821654" y="107314"/>
                </a:lnTo>
                <a:lnTo>
                  <a:pt x="5806814" y="103665"/>
                </a:lnTo>
                <a:lnTo>
                  <a:pt x="5794071" y="102028"/>
                </a:lnTo>
                <a:lnTo>
                  <a:pt x="5780252" y="101472"/>
                </a:lnTo>
                <a:lnTo>
                  <a:pt x="5779632" y="101485"/>
                </a:lnTo>
                <a:lnTo>
                  <a:pt x="5766601" y="102104"/>
                </a:lnTo>
                <a:lnTo>
                  <a:pt x="5753981" y="103437"/>
                </a:lnTo>
                <a:lnTo>
                  <a:pt x="5741771" y="105537"/>
                </a:lnTo>
                <a:lnTo>
                  <a:pt x="5731012" y="108117"/>
                </a:lnTo>
                <a:lnTo>
                  <a:pt x="5718855" y="111897"/>
                </a:lnTo>
                <a:lnTo>
                  <a:pt x="5707227" y="116458"/>
                </a:lnTo>
                <a:lnTo>
                  <a:pt x="5707227" y="157733"/>
                </a:lnTo>
                <a:lnTo>
                  <a:pt x="5718292" y="153787"/>
                </a:lnTo>
                <a:lnTo>
                  <a:pt x="5730497" y="150009"/>
                </a:lnTo>
                <a:lnTo>
                  <a:pt x="5742025" y="147065"/>
                </a:lnTo>
                <a:lnTo>
                  <a:pt x="5748898" y="145688"/>
                </a:lnTo>
                <a:lnTo>
                  <a:pt x="5761540" y="144046"/>
                </a:lnTo>
                <a:lnTo>
                  <a:pt x="5774156" y="143509"/>
                </a:lnTo>
                <a:lnTo>
                  <a:pt x="5782919" y="143509"/>
                </a:lnTo>
                <a:lnTo>
                  <a:pt x="5790412" y="144525"/>
                </a:lnTo>
                <a:lnTo>
                  <a:pt x="5796508" y="146684"/>
                </a:lnTo>
                <a:lnTo>
                  <a:pt x="5802604" y="148843"/>
                </a:lnTo>
                <a:lnTo>
                  <a:pt x="5807557" y="151764"/>
                </a:lnTo>
                <a:lnTo>
                  <a:pt x="5811367" y="155447"/>
                </a:lnTo>
                <a:lnTo>
                  <a:pt x="5815177" y="159130"/>
                </a:lnTo>
                <a:lnTo>
                  <a:pt x="5817844" y="163321"/>
                </a:lnTo>
                <a:lnTo>
                  <a:pt x="5819622" y="167893"/>
                </a:lnTo>
                <a:lnTo>
                  <a:pt x="5821273" y="172592"/>
                </a:lnTo>
                <a:lnTo>
                  <a:pt x="5822162" y="177545"/>
                </a:lnTo>
                <a:lnTo>
                  <a:pt x="5822162" y="191262"/>
                </a:lnTo>
                <a:lnTo>
                  <a:pt x="5816193" y="189610"/>
                </a:lnTo>
                <a:lnTo>
                  <a:pt x="5809335" y="188213"/>
                </a:lnTo>
                <a:lnTo>
                  <a:pt x="5801461" y="187070"/>
                </a:lnTo>
                <a:lnTo>
                  <a:pt x="5800934" y="186988"/>
                </a:lnTo>
                <a:lnTo>
                  <a:pt x="5788748" y="185687"/>
                </a:lnTo>
                <a:lnTo>
                  <a:pt x="5775553" y="185292"/>
                </a:lnTo>
                <a:lnTo>
                  <a:pt x="5764956" y="185688"/>
                </a:lnTo>
                <a:lnTo>
                  <a:pt x="5752287" y="187329"/>
                </a:lnTo>
                <a:lnTo>
                  <a:pt x="5740501" y="190245"/>
                </a:lnTo>
                <a:lnTo>
                  <a:pt x="5734953" y="192231"/>
                </a:lnTo>
                <a:lnTo>
                  <a:pt x="5723332" y="197798"/>
                </a:lnTo>
                <a:lnTo>
                  <a:pt x="5713196" y="204850"/>
                </a:lnTo>
                <a:lnTo>
                  <a:pt x="5701912" y="217159"/>
                </a:lnTo>
                <a:lnTo>
                  <a:pt x="5695543" y="228345"/>
                </a:lnTo>
                <a:lnTo>
                  <a:pt x="5693171" y="234160"/>
                </a:lnTo>
                <a:lnTo>
                  <a:pt x="5690092" y="246330"/>
                </a:lnTo>
                <a:lnTo>
                  <a:pt x="5689066" y="259587"/>
                </a:lnTo>
                <a:lnTo>
                  <a:pt x="5689163" y="263673"/>
                </a:lnTo>
                <a:lnTo>
                  <a:pt x="5690847" y="276566"/>
                </a:lnTo>
                <a:lnTo>
                  <a:pt x="5694527" y="288289"/>
                </a:lnTo>
                <a:lnTo>
                  <a:pt x="5701417" y="300642"/>
                </a:lnTo>
                <a:lnTo>
                  <a:pt x="5709640" y="310133"/>
                </a:lnTo>
                <a:lnTo>
                  <a:pt x="5720844" y="318516"/>
                </a:lnTo>
                <a:lnTo>
                  <a:pt x="5732627" y="323976"/>
                </a:lnTo>
                <a:lnTo>
                  <a:pt x="5748418" y="327878"/>
                </a:lnTo>
                <a:lnTo>
                  <a:pt x="5749518" y="277113"/>
                </a:lnTo>
                <a:lnTo>
                  <a:pt x="5747232" y="274065"/>
                </a:lnTo>
                <a:lnTo>
                  <a:pt x="5745454" y="270382"/>
                </a:lnTo>
                <a:lnTo>
                  <a:pt x="5743803" y="266826"/>
                </a:lnTo>
                <a:lnTo>
                  <a:pt x="5742914" y="262508"/>
                </a:lnTo>
                <a:lnTo>
                  <a:pt x="5742922" y="256745"/>
                </a:lnTo>
                <a:lnTo>
                  <a:pt x="5745904" y="243458"/>
                </a:lnTo>
                <a:lnTo>
                  <a:pt x="5754217" y="234060"/>
                </a:lnTo>
                <a:lnTo>
                  <a:pt x="5759012" y="231272"/>
                </a:lnTo>
                <a:lnTo>
                  <a:pt x="5770672" y="227545"/>
                </a:lnTo>
                <a:lnTo>
                  <a:pt x="5784951" y="226313"/>
                </a:lnTo>
                <a:lnTo>
                  <a:pt x="5791555" y="226313"/>
                </a:lnTo>
                <a:lnTo>
                  <a:pt x="5798159" y="226821"/>
                </a:lnTo>
                <a:lnTo>
                  <a:pt x="5804763" y="227837"/>
                </a:lnTo>
                <a:lnTo>
                  <a:pt x="5811367" y="228726"/>
                </a:lnTo>
                <a:lnTo>
                  <a:pt x="5817082" y="229869"/>
                </a:lnTo>
                <a:lnTo>
                  <a:pt x="5822162" y="231012"/>
                </a:lnTo>
                <a:lnTo>
                  <a:pt x="5822162" y="264032"/>
                </a:lnTo>
                <a:lnTo>
                  <a:pt x="5819876" y="266572"/>
                </a:lnTo>
                <a:lnTo>
                  <a:pt x="5817209" y="269239"/>
                </a:lnTo>
                <a:lnTo>
                  <a:pt x="5814034" y="271906"/>
                </a:lnTo>
                <a:lnTo>
                  <a:pt x="5810859" y="274574"/>
                </a:lnTo>
                <a:lnTo>
                  <a:pt x="5807176" y="276987"/>
                </a:lnTo>
                <a:lnTo>
                  <a:pt x="5803239" y="279145"/>
                </a:lnTo>
                <a:lnTo>
                  <a:pt x="5799175" y="281304"/>
                </a:lnTo>
                <a:lnTo>
                  <a:pt x="5794730" y="283082"/>
                </a:lnTo>
                <a:lnTo>
                  <a:pt x="5790031" y="284479"/>
                </a:lnTo>
                <a:lnTo>
                  <a:pt x="5785205" y="285876"/>
                </a:lnTo>
                <a:lnTo>
                  <a:pt x="5780252" y="286638"/>
                </a:lnTo>
                <a:lnTo>
                  <a:pt x="5770473" y="286638"/>
                </a:lnTo>
                <a:lnTo>
                  <a:pt x="5766409" y="286003"/>
                </a:lnTo>
                <a:lnTo>
                  <a:pt x="5762599" y="284860"/>
                </a:lnTo>
                <a:lnTo>
                  <a:pt x="5758662" y="283590"/>
                </a:lnTo>
                <a:lnTo>
                  <a:pt x="5761456" y="328802"/>
                </a:lnTo>
                <a:lnTo>
                  <a:pt x="5769076" y="328802"/>
                </a:lnTo>
                <a:lnTo>
                  <a:pt x="5776061" y="327913"/>
                </a:lnTo>
                <a:lnTo>
                  <a:pt x="5782665" y="326135"/>
                </a:lnTo>
                <a:lnTo>
                  <a:pt x="5789269" y="324357"/>
                </a:lnTo>
                <a:lnTo>
                  <a:pt x="5795111" y="321944"/>
                </a:lnTo>
                <a:lnTo>
                  <a:pt x="5800572" y="319024"/>
                </a:lnTo>
                <a:lnTo>
                  <a:pt x="5805906" y="316229"/>
                </a:lnTo>
                <a:lnTo>
                  <a:pt x="5810605" y="313054"/>
                </a:lnTo>
                <a:lnTo>
                  <a:pt x="5814796" y="309879"/>
                </a:lnTo>
                <a:lnTo>
                  <a:pt x="5818987" y="306577"/>
                </a:lnTo>
                <a:lnTo>
                  <a:pt x="5822543" y="303402"/>
                </a:lnTo>
                <a:lnTo>
                  <a:pt x="5825464" y="300227"/>
                </a:lnTo>
                <a:lnTo>
                  <a:pt x="5826353" y="300227"/>
                </a:lnTo>
                <a:lnTo>
                  <a:pt x="5828639" y="323214"/>
                </a:lnTo>
                <a:lnTo>
                  <a:pt x="5876391" y="323214"/>
                </a:lnTo>
                <a:lnTo>
                  <a:pt x="5876334" y="321406"/>
                </a:lnTo>
                <a:lnTo>
                  <a:pt x="5875962" y="309328"/>
                </a:lnTo>
                <a:lnTo>
                  <a:pt x="5875502" y="295782"/>
                </a:lnTo>
                <a:lnTo>
                  <a:pt x="5875302" y="285620"/>
                </a:lnTo>
                <a:lnTo>
                  <a:pt x="5875166" y="272982"/>
                </a:lnTo>
                <a:lnTo>
                  <a:pt x="5875121" y="177418"/>
                </a:lnTo>
                <a:close/>
              </a:path>
              <a:path w="7382103" h="426974">
                <a:moveTo>
                  <a:pt x="7380833" y="177418"/>
                </a:moveTo>
                <a:lnTo>
                  <a:pt x="7378764" y="159168"/>
                </a:lnTo>
                <a:lnTo>
                  <a:pt x="7374864" y="147319"/>
                </a:lnTo>
                <a:lnTo>
                  <a:pt x="7366040" y="132565"/>
                </a:lnTo>
                <a:lnTo>
                  <a:pt x="7356957" y="123316"/>
                </a:lnTo>
                <a:lnTo>
                  <a:pt x="7350807" y="118621"/>
                </a:lnTo>
                <a:lnTo>
                  <a:pt x="7339921" y="112371"/>
                </a:lnTo>
                <a:lnTo>
                  <a:pt x="7327366" y="107314"/>
                </a:lnTo>
                <a:lnTo>
                  <a:pt x="7312526" y="103665"/>
                </a:lnTo>
                <a:lnTo>
                  <a:pt x="7299783" y="102028"/>
                </a:lnTo>
                <a:lnTo>
                  <a:pt x="7285964" y="101472"/>
                </a:lnTo>
                <a:lnTo>
                  <a:pt x="7285344" y="101485"/>
                </a:lnTo>
                <a:lnTo>
                  <a:pt x="7272313" y="102104"/>
                </a:lnTo>
                <a:lnTo>
                  <a:pt x="7259693" y="103437"/>
                </a:lnTo>
                <a:lnTo>
                  <a:pt x="7247483" y="105537"/>
                </a:lnTo>
                <a:lnTo>
                  <a:pt x="7236724" y="108117"/>
                </a:lnTo>
                <a:lnTo>
                  <a:pt x="7224567" y="111897"/>
                </a:lnTo>
                <a:lnTo>
                  <a:pt x="7212939" y="116458"/>
                </a:lnTo>
                <a:lnTo>
                  <a:pt x="7212939" y="157733"/>
                </a:lnTo>
                <a:lnTo>
                  <a:pt x="7224004" y="153787"/>
                </a:lnTo>
                <a:lnTo>
                  <a:pt x="7236209" y="150009"/>
                </a:lnTo>
                <a:lnTo>
                  <a:pt x="7247737" y="147065"/>
                </a:lnTo>
                <a:lnTo>
                  <a:pt x="7254610" y="145688"/>
                </a:lnTo>
                <a:lnTo>
                  <a:pt x="7267252" y="144046"/>
                </a:lnTo>
                <a:lnTo>
                  <a:pt x="7279868" y="143509"/>
                </a:lnTo>
                <a:lnTo>
                  <a:pt x="7288631" y="143509"/>
                </a:lnTo>
                <a:lnTo>
                  <a:pt x="7296124" y="144525"/>
                </a:lnTo>
                <a:lnTo>
                  <a:pt x="7302220" y="146684"/>
                </a:lnTo>
                <a:lnTo>
                  <a:pt x="7308316" y="148843"/>
                </a:lnTo>
                <a:lnTo>
                  <a:pt x="7313269" y="151764"/>
                </a:lnTo>
                <a:lnTo>
                  <a:pt x="7317079" y="155447"/>
                </a:lnTo>
                <a:lnTo>
                  <a:pt x="7320889" y="159130"/>
                </a:lnTo>
                <a:lnTo>
                  <a:pt x="7323556" y="163321"/>
                </a:lnTo>
                <a:lnTo>
                  <a:pt x="7325334" y="167893"/>
                </a:lnTo>
                <a:lnTo>
                  <a:pt x="7326985" y="172592"/>
                </a:lnTo>
                <a:lnTo>
                  <a:pt x="7327874" y="177545"/>
                </a:lnTo>
                <a:lnTo>
                  <a:pt x="7327874" y="191262"/>
                </a:lnTo>
                <a:lnTo>
                  <a:pt x="7321905" y="189610"/>
                </a:lnTo>
                <a:lnTo>
                  <a:pt x="7315047" y="188213"/>
                </a:lnTo>
                <a:lnTo>
                  <a:pt x="7307173" y="187070"/>
                </a:lnTo>
                <a:lnTo>
                  <a:pt x="7306646" y="186988"/>
                </a:lnTo>
                <a:lnTo>
                  <a:pt x="7294460" y="185687"/>
                </a:lnTo>
                <a:lnTo>
                  <a:pt x="7281265" y="185292"/>
                </a:lnTo>
                <a:lnTo>
                  <a:pt x="7270668" y="185688"/>
                </a:lnTo>
                <a:lnTo>
                  <a:pt x="7257999" y="187329"/>
                </a:lnTo>
                <a:lnTo>
                  <a:pt x="7246213" y="190245"/>
                </a:lnTo>
                <a:lnTo>
                  <a:pt x="7240665" y="192231"/>
                </a:lnTo>
                <a:lnTo>
                  <a:pt x="7229044" y="197798"/>
                </a:lnTo>
                <a:lnTo>
                  <a:pt x="7218908" y="204850"/>
                </a:lnTo>
                <a:lnTo>
                  <a:pt x="7207624" y="217159"/>
                </a:lnTo>
                <a:lnTo>
                  <a:pt x="7201255" y="228345"/>
                </a:lnTo>
                <a:lnTo>
                  <a:pt x="7198883" y="234160"/>
                </a:lnTo>
                <a:lnTo>
                  <a:pt x="7195804" y="246330"/>
                </a:lnTo>
                <a:lnTo>
                  <a:pt x="7194778" y="259587"/>
                </a:lnTo>
                <a:lnTo>
                  <a:pt x="7194875" y="263673"/>
                </a:lnTo>
                <a:lnTo>
                  <a:pt x="7196559" y="276566"/>
                </a:lnTo>
                <a:lnTo>
                  <a:pt x="7200239" y="288289"/>
                </a:lnTo>
                <a:lnTo>
                  <a:pt x="7207129" y="300642"/>
                </a:lnTo>
                <a:lnTo>
                  <a:pt x="7215352" y="310133"/>
                </a:lnTo>
                <a:lnTo>
                  <a:pt x="7226556" y="318516"/>
                </a:lnTo>
                <a:lnTo>
                  <a:pt x="7238339" y="323976"/>
                </a:lnTo>
                <a:lnTo>
                  <a:pt x="7254130" y="327878"/>
                </a:lnTo>
                <a:lnTo>
                  <a:pt x="7255230" y="277113"/>
                </a:lnTo>
                <a:lnTo>
                  <a:pt x="7252944" y="274065"/>
                </a:lnTo>
                <a:lnTo>
                  <a:pt x="7251166" y="270382"/>
                </a:lnTo>
                <a:lnTo>
                  <a:pt x="7249515" y="266826"/>
                </a:lnTo>
                <a:lnTo>
                  <a:pt x="7248626" y="262508"/>
                </a:lnTo>
                <a:lnTo>
                  <a:pt x="7248634" y="256745"/>
                </a:lnTo>
                <a:lnTo>
                  <a:pt x="7251616" y="243458"/>
                </a:lnTo>
                <a:lnTo>
                  <a:pt x="7259929" y="234060"/>
                </a:lnTo>
                <a:lnTo>
                  <a:pt x="7264724" y="231272"/>
                </a:lnTo>
                <a:lnTo>
                  <a:pt x="7276384" y="227545"/>
                </a:lnTo>
                <a:lnTo>
                  <a:pt x="7290663" y="226313"/>
                </a:lnTo>
                <a:lnTo>
                  <a:pt x="7297267" y="226313"/>
                </a:lnTo>
                <a:lnTo>
                  <a:pt x="7303871" y="226821"/>
                </a:lnTo>
                <a:lnTo>
                  <a:pt x="7310475" y="227837"/>
                </a:lnTo>
                <a:lnTo>
                  <a:pt x="7317079" y="228726"/>
                </a:lnTo>
                <a:lnTo>
                  <a:pt x="7322794" y="229869"/>
                </a:lnTo>
                <a:lnTo>
                  <a:pt x="7327874" y="231012"/>
                </a:lnTo>
                <a:lnTo>
                  <a:pt x="7327874" y="264032"/>
                </a:lnTo>
                <a:lnTo>
                  <a:pt x="7325588" y="266572"/>
                </a:lnTo>
                <a:lnTo>
                  <a:pt x="7322921" y="269239"/>
                </a:lnTo>
                <a:lnTo>
                  <a:pt x="7319746" y="271906"/>
                </a:lnTo>
                <a:lnTo>
                  <a:pt x="7316571" y="274574"/>
                </a:lnTo>
                <a:lnTo>
                  <a:pt x="7312888" y="276987"/>
                </a:lnTo>
                <a:lnTo>
                  <a:pt x="7308951" y="279145"/>
                </a:lnTo>
                <a:lnTo>
                  <a:pt x="7304887" y="281304"/>
                </a:lnTo>
                <a:lnTo>
                  <a:pt x="7300442" y="283082"/>
                </a:lnTo>
                <a:lnTo>
                  <a:pt x="7295743" y="284479"/>
                </a:lnTo>
                <a:lnTo>
                  <a:pt x="7290917" y="285876"/>
                </a:lnTo>
                <a:lnTo>
                  <a:pt x="7285964" y="286638"/>
                </a:lnTo>
                <a:lnTo>
                  <a:pt x="7276185" y="286638"/>
                </a:lnTo>
                <a:lnTo>
                  <a:pt x="7272121" y="286003"/>
                </a:lnTo>
                <a:lnTo>
                  <a:pt x="7268311" y="284860"/>
                </a:lnTo>
                <a:lnTo>
                  <a:pt x="7264374" y="283590"/>
                </a:lnTo>
                <a:lnTo>
                  <a:pt x="7267168" y="328802"/>
                </a:lnTo>
                <a:lnTo>
                  <a:pt x="7274788" y="328802"/>
                </a:lnTo>
                <a:lnTo>
                  <a:pt x="7281773" y="327913"/>
                </a:lnTo>
                <a:lnTo>
                  <a:pt x="7288377" y="326135"/>
                </a:lnTo>
                <a:lnTo>
                  <a:pt x="7294854" y="324357"/>
                </a:lnTo>
                <a:lnTo>
                  <a:pt x="7300823" y="321944"/>
                </a:lnTo>
                <a:lnTo>
                  <a:pt x="7306284" y="319024"/>
                </a:lnTo>
                <a:lnTo>
                  <a:pt x="7311618" y="316229"/>
                </a:lnTo>
                <a:lnTo>
                  <a:pt x="7316317" y="313054"/>
                </a:lnTo>
                <a:lnTo>
                  <a:pt x="7320508" y="309879"/>
                </a:lnTo>
                <a:lnTo>
                  <a:pt x="7324699" y="306577"/>
                </a:lnTo>
                <a:lnTo>
                  <a:pt x="7328255" y="303402"/>
                </a:lnTo>
                <a:lnTo>
                  <a:pt x="7331176" y="300227"/>
                </a:lnTo>
                <a:lnTo>
                  <a:pt x="7332065" y="300227"/>
                </a:lnTo>
                <a:lnTo>
                  <a:pt x="7334351" y="323214"/>
                </a:lnTo>
                <a:lnTo>
                  <a:pt x="7382103" y="323214"/>
                </a:lnTo>
                <a:lnTo>
                  <a:pt x="7382046" y="321406"/>
                </a:lnTo>
                <a:lnTo>
                  <a:pt x="7381674" y="309328"/>
                </a:lnTo>
                <a:lnTo>
                  <a:pt x="7381214" y="295782"/>
                </a:lnTo>
                <a:lnTo>
                  <a:pt x="7381014" y="285620"/>
                </a:lnTo>
                <a:lnTo>
                  <a:pt x="7380878" y="272982"/>
                </a:lnTo>
                <a:lnTo>
                  <a:pt x="7380833" y="177418"/>
                </a:lnTo>
                <a:close/>
              </a:path>
              <a:path w="7382103" h="426974">
                <a:moveTo>
                  <a:pt x="7267168" y="328802"/>
                </a:moveTo>
                <a:lnTo>
                  <a:pt x="7264374" y="283590"/>
                </a:lnTo>
                <a:lnTo>
                  <a:pt x="7261072" y="281813"/>
                </a:lnTo>
                <a:lnTo>
                  <a:pt x="7258151" y="279400"/>
                </a:lnTo>
                <a:lnTo>
                  <a:pt x="7255230" y="277113"/>
                </a:lnTo>
                <a:lnTo>
                  <a:pt x="7254130" y="327878"/>
                </a:lnTo>
                <a:lnTo>
                  <a:pt x="7267168" y="328802"/>
                </a:lnTo>
                <a:close/>
              </a:path>
              <a:path w="7382103" h="426974">
                <a:moveTo>
                  <a:pt x="5761456" y="328802"/>
                </a:moveTo>
                <a:lnTo>
                  <a:pt x="5758662" y="283590"/>
                </a:lnTo>
                <a:lnTo>
                  <a:pt x="5755360" y="281813"/>
                </a:lnTo>
                <a:lnTo>
                  <a:pt x="5752439" y="279400"/>
                </a:lnTo>
                <a:lnTo>
                  <a:pt x="5749518" y="277113"/>
                </a:lnTo>
                <a:lnTo>
                  <a:pt x="5748418" y="327878"/>
                </a:lnTo>
                <a:lnTo>
                  <a:pt x="5761456" y="328802"/>
                </a:lnTo>
                <a:close/>
              </a:path>
              <a:path w="7382103" h="426974">
                <a:moveTo>
                  <a:pt x="5014696" y="328802"/>
                </a:moveTo>
                <a:lnTo>
                  <a:pt x="5011902" y="283590"/>
                </a:lnTo>
                <a:lnTo>
                  <a:pt x="5008600" y="281813"/>
                </a:lnTo>
                <a:lnTo>
                  <a:pt x="5005679" y="279400"/>
                </a:lnTo>
                <a:lnTo>
                  <a:pt x="5002758" y="277113"/>
                </a:lnTo>
                <a:lnTo>
                  <a:pt x="5001658" y="327878"/>
                </a:lnTo>
                <a:lnTo>
                  <a:pt x="5014696" y="328802"/>
                </a:lnTo>
                <a:close/>
              </a:path>
              <a:path w="7382103" h="426974">
                <a:moveTo>
                  <a:pt x="3353536" y="328802"/>
                </a:moveTo>
                <a:lnTo>
                  <a:pt x="3350742" y="283590"/>
                </a:lnTo>
                <a:lnTo>
                  <a:pt x="3347440" y="281813"/>
                </a:lnTo>
                <a:lnTo>
                  <a:pt x="3344519" y="279400"/>
                </a:lnTo>
                <a:lnTo>
                  <a:pt x="3341598" y="277113"/>
                </a:lnTo>
                <a:lnTo>
                  <a:pt x="3340498" y="327878"/>
                </a:lnTo>
                <a:lnTo>
                  <a:pt x="3353536" y="328802"/>
                </a:lnTo>
                <a:close/>
              </a:path>
              <a:path w="7382103" h="426974">
                <a:moveTo>
                  <a:pt x="2324836" y="328802"/>
                </a:moveTo>
                <a:lnTo>
                  <a:pt x="2322042" y="283590"/>
                </a:lnTo>
                <a:lnTo>
                  <a:pt x="2318740" y="281813"/>
                </a:lnTo>
                <a:lnTo>
                  <a:pt x="2315819" y="279400"/>
                </a:lnTo>
                <a:lnTo>
                  <a:pt x="2312898" y="277113"/>
                </a:lnTo>
                <a:lnTo>
                  <a:pt x="2311798" y="327878"/>
                </a:lnTo>
                <a:lnTo>
                  <a:pt x="2324836" y="328802"/>
                </a:lnTo>
                <a:close/>
              </a:path>
              <a:path w="7382103" h="426974">
                <a:moveTo>
                  <a:pt x="1605508" y="328802"/>
                </a:moveTo>
                <a:lnTo>
                  <a:pt x="1602714" y="283590"/>
                </a:lnTo>
                <a:lnTo>
                  <a:pt x="1599412" y="281813"/>
                </a:lnTo>
                <a:lnTo>
                  <a:pt x="1596491" y="279400"/>
                </a:lnTo>
                <a:lnTo>
                  <a:pt x="1593570" y="277113"/>
                </a:lnTo>
                <a:lnTo>
                  <a:pt x="1592470" y="327878"/>
                </a:lnTo>
                <a:lnTo>
                  <a:pt x="1605508" y="328802"/>
                </a:lnTo>
                <a:close/>
              </a:path>
              <a:path w="7382103" h="426974">
                <a:moveTo>
                  <a:pt x="293552" y="103433"/>
                </a:moveTo>
                <a:lnTo>
                  <a:pt x="281317" y="105537"/>
                </a:lnTo>
                <a:lnTo>
                  <a:pt x="270509" y="108128"/>
                </a:lnTo>
                <a:lnTo>
                  <a:pt x="258361" y="111904"/>
                </a:lnTo>
                <a:lnTo>
                  <a:pt x="246710" y="116458"/>
                </a:lnTo>
                <a:lnTo>
                  <a:pt x="246710" y="157733"/>
                </a:lnTo>
                <a:lnTo>
                  <a:pt x="257810" y="153782"/>
                </a:lnTo>
                <a:lnTo>
                  <a:pt x="269996" y="150007"/>
                </a:lnTo>
                <a:lnTo>
                  <a:pt x="281533" y="147065"/>
                </a:lnTo>
                <a:lnTo>
                  <a:pt x="288433" y="145686"/>
                </a:lnTo>
                <a:lnTo>
                  <a:pt x="301059" y="144046"/>
                </a:lnTo>
                <a:lnTo>
                  <a:pt x="313677" y="143509"/>
                </a:lnTo>
                <a:lnTo>
                  <a:pt x="322465" y="143509"/>
                </a:lnTo>
                <a:lnTo>
                  <a:pt x="329907" y="144525"/>
                </a:lnTo>
                <a:lnTo>
                  <a:pt x="336003" y="146684"/>
                </a:lnTo>
                <a:lnTo>
                  <a:pt x="342112" y="148843"/>
                </a:lnTo>
                <a:lnTo>
                  <a:pt x="347052" y="151764"/>
                </a:lnTo>
                <a:lnTo>
                  <a:pt x="350850" y="155447"/>
                </a:lnTo>
                <a:lnTo>
                  <a:pt x="354647" y="159130"/>
                </a:lnTo>
                <a:lnTo>
                  <a:pt x="357403" y="163321"/>
                </a:lnTo>
                <a:lnTo>
                  <a:pt x="359117" y="167893"/>
                </a:lnTo>
                <a:lnTo>
                  <a:pt x="360819" y="172592"/>
                </a:lnTo>
                <a:lnTo>
                  <a:pt x="361683" y="177545"/>
                </a:lnTo>
                <a:lnTo>
                  <a:pt x="361683" y="191262"/>
                </a:lnTo>
                <a:lnTo>
                  <a:pt x="355727" y="189610"/>
                </a:lnTo>
                <a:lnTo>
                  <a:pt x="348805" y="188213"/>
                </a:lnTo>
                <a:lnTo>
                  <a:pt x="340918" y="187070"/>
                </a:lnTo>
                <a:lnTo>
                  <a:pt x="340410" y="186990"/>
                </a:lnTo>
                <a:lnTo>
                  <a:pt x="328250" y="185687"/>
                </a:lnTo>
                <a:lnTo>
                  <a:pt x="315023" y="185292"/>
                </a:lnTo>
                <a:lnTo>
                  <a:pt x="304442" y="185688"/>
                </a:lnTo>
                <a:lnTo>
                  <a:pt x="291775" y="187329"/>
                </a:lnTo>
                <a:lnTo>
                  <a:pt x="279971" y="190245"/>
                </a:lnTo>
                <a:lnTo>
                  <a:pt x="274471" y="192210"/>
                </a:lnTo>
                <a:lnTo>
                  <a:pt x="262850" y="197784"/>
                </a:lnTo>
                <a:lnTo>
                  <a:pt x="252742" y="204850"/>
                </a:lnTo>
                <a:lnTo>
                  <a:pt x="241411" y="217181"/>
                </a:lnTo>
                <a:lnTo>
                  <a:pt x="234988" y="228345"/>
                </a:lnTo>
                <a:lnTo>
                  <a:pt x="232663" y="234143"/>
                </a:lnTo>
                <a:lnTo>
                  <a:pt x="229634" y="246321"/>
                </a:lnTo>
                <a:lnTo>
                  <a:pt x="228625" y="259587"/>
                </a:lnTo>
                <a:lnTo>
                  <a:pt x="228719" y="263675"/>
                </a:lnTo>
                <a:lnTo>
                  <a:pt x="230376" y="276567"/>
                </a:lnTo>
                <a:lnTo>
                  <a:pt x="234099" y="288289"/>
                </a:lnTo>
                <a:lnTo>
                  <a:pt x="240920" y="300630"/>
                </a:lnTo>
                <a:lnTo>
                  <a:pt x="249161" y="310133"/>
                </a:lnTo>
                <a:lnTo>
                  <a:pt x="260334" y="318519"/>
                </a:lnTo>
                <a:lnTo>
                  <a:pt x="272161" y="323976"/>
                </a:lnTo>
                <a:lnTo>
                  <a:pt x="287935" y="327876"/>
                </a:lnTo>
                <a:lnTo>
                  <a:pt x="289013" y="277113"/>
                </a:lnTo>
                <a:lnTo>
                  <a:pt x="286702" y="274065"/>
                </a:lnTo>
                <a:lnTo>
                  <a:pt x="285000" y="270382"/>
                </a:lnTo>
                <a:lnTo>
                  <a:pt x="283286" y="266826"/>
                </a:lnTo>
                <a:lnTo>
                  <a:pt x="282422" y="262508"/>
                </a:lnTo>
                <a:lnTo>
                  <a:pt x="282429" y="256758"/>
                </a:lnTo>
                <a:lnTo>
                  <a:pt x="285386" y="243463"/>
                </a:lnTo>
                <a:lnTo>
                  <a:pt x="293700" y="234060"/>
                </a:lnTo>
                <a:lnTo>
                  <a:pt x="298477" y="231284"/>
                </a:lnTo>
                <a:lnTo>
                  <a:pt x="310128" y="227548"/>
                </a:lnTo>
                <a:lnTo>
                  <a:pt x="324396" y="226313"/>
                </a:lnTo>
                <a:lnTo>
                  <a:pt x="331089" y="226313"/>
                </a:lnTo>
                <a:lnTo>
                  <a:pt x="337718" y="226821"/>
                </a:lnTo>
                <a:lnTo>
                  <a:pt x="344271" y="227837"/>
                </a:lnTo>
                <a:lnTo>
                  <a:pt x="350812" y="228726"/>
                </a:lnTo>
                <a:lnTo>
                  <a:pt x="356616" y="229869"/>
                </a:lnTo>
                <a:lnTo>
                  <a:pt x="361683" y="231012"/>
                </a:lnTo>
                <a:lnTo>
                  <a:pt x="361683" y="264032"/>
                </a:lnTo>
                <a:lnTo>
                  <a:pt x="359448" y="266572"/>
                </a:lnTo>
                <a:lnTo>
                  <a:pt x="356730" y="269239"/>
                </a:lnTo>
                <a:lnTo>
                  <a:pt x="353529" y="271906"/>
                </a:lnTo>
                <a:lnTo>
                  <a:pt x="350329" y="274574"/>
                </a:lnTo>
                <a:lnTo>
                  <a:pt x="346722" y="276987"/>
                </a:lnTo>
                <a:lnTo>
                  <a:pt x="342709" y="279145"/>
                </a:lnTo>
                <a:lnTo>
                  <a:pt x="338683" y="281304"/>
                </a:lnTo>
                <a:lnTo>
                  <a:pt x="334289" y="283082"/>
                </a:lnTo>
                <a:lnTo>
                  <a:pt x="329526" y="284479"/>
                </a:lnTo>
                <a:lnTo>
                  <a:pt x="324764" y="285876"/>
                </a:lnTo>
                <a:lnTo>
                  <a:pt x="319709" y="286638"/>
                </a:lnTo>
                <a:lnTo>
                  <a:pt x="310032" y="286638"/>
                </a:lnTo>
                <a:lnTo>
                  <a:pt x="305943" y="286003"/>
                </a:lnTo>
                <a:lnTo>
                  <a:pt x="302069" y="284860"/>
                </a:lnTo>
                <a:lnTo>
                  <a:pt x="298208" y="283590"/>
                </a:lnTo>
                <a:lnTo>
                  <a:pt x="300951" y="328802"/>
                </a:lnTo>
                <a:lnTo>
                  <a:pt x="308546" y="328802"/>
                </a:lnTo>
                <a:lnTo>
                  <a:pt x="315620" y="327913"/>
                </a:lnTo>
                <a:lnTo>
                  <a:pt x="322160" y="326135"/>
                </a:lnTo>
                <a:lnTo>
                  <a:pt x="328714" y="324357"/>
                </a:lnTo>
                <a:lnTo>
                  <a:pt x="334670" y="321944"/>
                </a:lnTo>
                <a:lnTo>
                  <a:pt x="340029" y="319024"/>
                </a:lnTo>
                <a:lnTo>
                  <a:pt x="345376" y="316229"/>
                </a:lnTo>
                <a:lnTo>
                  <a:pt x="350151" y="313054"/>
                </a:lnTo>
                <a:lnTo>
                  <a:pt x="354317" y="309879"/>
                </a:lnTo>
                <a:lnTo>
                  <a:pt x="358482" y="306577"/>
                </a:lnTo>
                <a:lnTo>
                  <a:pt x="362051" y="303402"/>
                </a:lnTo>
                <a:lnTo>
                  <a:pt x="365023" y="300227"/>
                </a:lnTo>
                <a:lnTo>
                  <a:pt x="365925" y="300227"/>
                </a:lnTo>
                <a:lnTo>
                  <a:pt x="368147" y="323214"/>
                </a:lnTo>
                <a:lnTo>
                  <a:pt x="415925" y="323214"/>
                </a:lnTo>
                <a:lnTo>
                  <a:pt x="415859" y="321406"/>
                </a:lnTo>
                <a:lnTo>
                  <a:pt x="415447" y="309328"/>
                </a:lnTo>
                <a:lnTo>
                  <a:pt x="415036" y="295782"/>
                </a:lnTo>
                <a:lnTo>
                  <a:pt x="414799" y="285620"/>
                </a:lnTo>
                <a:lnTo>
                  <a:pt x="414642" y="272981"/>
                </a:lnTo>
                <a:lnTo>
                  <a:pt x="414591" y="177418"/>
                </a:lnTo>
                <a:lnTo>
                  <a:pt x="414415" y="171907"/>
                </a:lnTo>
                <a:lnTo>
                  <a:pt x="412555" y="159172"/>
                </a:lnTo>
                <a:lnTo>
                  <a:pt x="408673" y="147319"/>
                </a:lnTo>
                <a:lnTo>
                  <a:pt x="406748" y="143208"/>
                </a:lnTo>
                <a:lnTo>
                  <a:pt x="399868" y="132575"/>
                </a:lnTo>
                <a:lnTo>
                  <a:pt x="390817" y="123316"/>
                </a:lnTo>
                <a:lnTo>
                  <a:pt x="384562" y="118585"/>
                </a:lnTo>
                <a:lnTo>
                  <a:pt x="373663" y="112356"/>
                </a:lnTo>
                <a:lnTo>
                  <a:pt x="361124" y="107314"/>
                </a:lnTo>
                <a:lnTo>
                  <a:pt x="346269" y="103664"/>
                </a:lnTo>
                <a:lnTo>
                  <a:pt x="333533" y="102027"/>
                </a:lnTo>
                <a:lnTo>
                  <a:pt x="319709" y="101472"/>
                </a:lnTo>
                <a:lnTo>
                  <a:pt x="319182" y="101483"/>
                </a:lnTo>
                <a:lnTo>
                  <a:pt x="306172" y="102100"/>
                </a:lnTo>
                <a:lnTo>
                  <a:pt x="293552" y="103433"/>
                </a:lnTo>
                <a:close/>
              </a:path>
              <a:path w="7382103" h="426974">
                <a:moveTo>
                  <a:pt x="300951" y="328802"/>
                </a:moveTo>
                <a:lnTo>
                  <a:pt x="298208" y="283590"/>
                </a:lnTo>
                <a:lnTo>
                  <a:pt x="294817" y="281813"/>
                </a:lnTo>
                <a:lnTo>
                  <a:pt x="291922" y="279400"/>
                </a:lnTo>
                <a:lnTo>
                  <a:pt x="289013" y="277113"/>
                </a:lnTo>
                <a:lnTo>
                  <a:pt x="287935" y="327876"/>
                </a:lnTo>
                <a:lnTo>
                  <a:pt x="300951" y="328802"/>
                </a:lnTo>
                <a:close/>
              </a:path>
              <a:path w="7382103" h="426974">
                <a:moveTo>
                  <a:pt x="7015402" y="277638"/>
                </a:moveTo>
                <a:lnTo>
                  <a:pt x="7006564" y="268096"/>
                </a:lnTo>
                <a:lnTo>
                  <a:pt x="7005757" y="266906"/>
                </a:lnTo>
                <a:lnTo>
                  <a:pt x="7000538" y="256986"/>
                </a:lnTo>
                <a:lnTo>
                  <a:pt x="6996823" y="245382"/>
                </a:lnTo>
                <a:lnTo>
                  <a:pt x="7004997" y="325418"/>
                </a:lnTo>
                <a:lnTo>
                  <a:pt x="7017428" y="327963"/>
                </a:lnTo>
                <a:lnTo>
                  <a:pt x="7030313" y="328802"/>
                </a:lnTo>
                <a:lnTo>
                  <a:pt x="7037679" y="328802"/>
                </a:lnTo>
                <a:lnTo>
                  <a:pt x="7044664" y="328040"/>
                </a:lnTo>
                <a:lnTo>
                  <a:pt x="7039764" y="286496"/>
                </a:lnTo>
                <a:lnTo>
                  <a:pt x="7026468" y="283778"/>
                </a:lnTo>
                <a:lnTo>
                  <a:pt x="7015402" y="277638"/>
                </a:lnTo>
                <a:close/>
              </a:path>
              <a:path w="7382103" h="426974">
                <a:moveTo>
                  <a:pt x="6939254" y="219455"/>
                </a:moveTo>
                <a:lnTo>
                  <a:pt x="6939699" y="232821"/>
                </a:lnTo>
                <a:lnTo>
                  <a:pt x="6941117" y="245864"/>
                </a:lnTo>
                <a:lnTo>
                  <a:pt x="6943508" y="257957"/>
                </a:lnTo>
                <a:lnTo>
                  <a:pt x="6946874" y="269113"/>
                </a:lnTo>
                <a:lnTo>
                  <a:pt x="6953199" y="283319"/>
                </a:lnTo>
                <a:lnTo>
                  <a:pt x="6959821" y="294096"/>
                </a:lnTo>
                <a:lnTo>
                  <a:pt x="6967448" y="303275"/>
                </a:lnTo>
                <a:lnTo>
                  <a:pt x="6974678" y="309848"/>
                </a:lnTo>
                <a:lnTo>
                  <a:pt x="6985164" y="317103"/>
                </a:lnTo>
                <a:lnTo>
                  <a:pt x="6996531" y="322579"/>
                </a:lnTo>
                <a:lnTo>
                  <a:pt x="7004997" y="325418"/>
                </a:lnTo>
                <a:lnTo>
                  <a:pt x="6996823" y="245382"/>
                </a:lnTo>
                <a:lnTo>
                  <a:pt x="6994602" y="232107"/>
                </a:lnTo>
                <a:lnTo>
                  <a:pt x="6993864" y="217169"/>
                </a:lnTo>
                <a:lnTo>
                  <a:pt x="6994336" y="204334"/>
                </a:lnTo>
                <a:lnTo>
                  <a:pt x="6996016" y="191661"/>
                </a:lnTo>
                <a:lnTo>
                  <a:pt x="6998944" y="180847"/>
                </a:lnTo>
                <a:lnTo>
                  <a:pt x="7004593" y="168020"/>
                </a:lnTo>
                <a:lnTo>
                  <a:pt x="7011390" y="158495"/>
                </a:lnTo>
                <a:lnTo>
                  <a:pt x="7016470" y="153162"/>
                </a:lnTo>
                <a:lnTo>
                  <a:pt x="7021931" y="149351"/>
                </a:lnTo>
                <a:lnTo>
                  <a:pt x="7027900" y="147065"/>
                </a:lnTo>
                <a:lnTo>
                  <a:pt x="7033996" y="144906"/>
                </a:lnTo>
                <a:lnTo>
                  <a:pt x="7039711" y="143763"/>
                </a:lnTo>
                <a:lnTo>
                  <a:pt x="7053935" y="143763"/>
                </a:lnTo>
                <a:lnTo>
                  <a:pt x="7062063" y="145414"/>
                </a:lnTo>
                <a:lnTo>
                  <a:pt x="7069810" y="148716"/>
                </a:lnTo>
                <a:lnTo>
                  <a:pt x="7077557" y="152145"/>
                </a:lnTo>
                <a:lnTo>
                  <a:pt x="7084542" y="156337"/>
                </a:lnTo>
                <a:lnTo>
                  <a:pt x="7090765" y="161416"/>
                </a:lnTo>
                <a:lnTo>
                  <a:pt x="7090765" y="264032"/>
                </a:lnTo>
                <a:lnTo>
                  <a:pt x="7088606" y="266572"/>
                </a:lnTo>
                <a:lnTo>
                  <a:pt x="7085812" y="269239"/>
                </a:lnTo>
                <a:lnTo>
                  <a:pt x="7082637" y="271906"/>
                </a:lnTo>
                <a:lnTo>
                  <a:pt x="7079462" y="274574"/>
                </a:lnTo>
                <a:lnTo>
                  <a:pt x="7075779" y="276987"/>
                </a:lnTo>
                <a:lnTo>
                  <a:pt x="7071588" y="279272"/>
                </a:lnTo>
                <a:lnTo>
                  <a:pt x="7067397" y="281431"/>
                </a:lnTo>
                <a:lnTo>
                  <a:pt x="7062952" y="283209"/>
                </a:lnTo>
                <a:lnTo>
                  <a:pt x="7058253" y="284606"/>
                </a:lnTo>
                <a:lnTo>
                  <a:pt x="7053681" y="285876"/>
                </a:lnTo>
                <a:lnTo>
                  <a:pt x="7048728" y="286638"/>
                </a:lnTo>
                <a:lnTo>
                  <a:pt x="7043521" y="286638"/>
                </a:lnTo>
                <a:lnTo>
                  <a:pt x="7039764" y="286496"/>
                </a:lnTo>
                <a:lnTo>
                  <a:pt x="7044664" y="328040"/>
                </a:lnTo>
                <a:lnTo>
                  <a:pt x="7050887" y="326516"/>
                </a:lnTo>
                <a:lnTo>
                  <a:pt x="7057237" y="325119"/>
                </a:lnTo>
                <a:lnTo>
                  <a:pt x="7063079" y="323088"/>
                </a:lnTo>
                <a:lnTo>
                  <a:pt x="7068413" y="320420"/>
                </a:lnTo>
                <a:lnTo>
                  <a:pt x="7073620" y="317880"/>
                </a:lnTo>
                <a:lnTo>
                  <a:pt x="7078446" y="314705"/>
                </a:lnTo>
                <a:lnTo>
                  <a:pt x="7082891" y="311150"/>
                </a:lnTo>
                <a:lnTo>
                  <a:pt x="7087209" y="307593"/>
                </a:lnTo>
                <a:lnTo>
                  <a:pt x="7091019" y="303910"/>
                </a:lnTo>
                <a:lnTo>
                  <a:pt x="7094194" y="300227"/>
                </a:lnTo>
                <a:lnTo>
                  <a:pt x="7095083" y="300227"/>
                </a:lnTo>
                <a:lnTo>
                  <a:pt x="7097242" y="323214"/>
                </a:lnTo>
                <a:lnTo>
                  <a:pt x="7144994" y="323214"/>
                </a:lnTo>
                <a:lnTo>
                  <a:pt x="7144937" y="321406"/>
                </a:lnTo>
                <a:lnTo>
                  <a:pt x="7144565" y="309328"/>
                </a:lnTo>
                <a:lnTo>
                  <a:pt x="7144105" y="295782"/>
                </a:lnTo>
                <a:lnTo>
                  <a:pt x="7143905" y="285620"/>
                </a:lnTo>
                <a:lnTo>
                  <a:pt x="7143769" y="272982"/>
                </a:lnTo>
                <a:lnTo>
                  <a:pt x="7143724" y="0"/>
                </a:lnTo>
                <a:lnTo>
                  <a:pt x="7090765" y="0"/>
                </a:lnTo>
                <a:lnTo>
                  <a:pt x="7091019" y="113156"/>
                </a:lnTo>
                <a:lnTo>
                  <a:pt x="7091273" y="120268"/>
                </a:lnTo>
                <a:lnTo>
                  <a:pt x="7090765" y="120268"/>
                </a:lnTo>
                <a:lnTo>
                  <a:pt x="7087336" y="117855"/>
                </a:lnTo>
                <a:lnTo>
                  <a:pt x="7083653" y="115569"/>
                </a:lnTo>
                <a:lnTo>
                  <a:pt x="7079589" y="113410"/>
                </a:lnTo>
                <a:lnTo>
                  <a:pt x="7075652" y="111125"/>
                </a:lnTo>
                <a:lnTo>
                  <a:pt x="7071334" y="109092"/>
                </a:lnTo>
                <a:lnTo>
                  <a:pt x="7066635" y="107314"/>
                </a:lnTo>
                <a:lnTo>
                  <a:pt x="7062063" y="105537"/>
                </a:lnTo>
                <a:lnTo>
                  <a:pt x="7057110" y="104139"/>
                </a:lnTo>
                <a:lnTo>
                  <a:pt x="7051903" y="103124"/>
                </a:lnTo>
                <a:lnTo>
                  <a:pt x="7046696" y="102107"/>
                </a:lnTo>
                <a:lnTo>
                  <a:pt x="7041235" y="101472"/>
                </a:lnTo>
                <a:lnTo>
                  <a:pt x="7035393" y="101472"/>
                </a:lnTo>
                <a:lnTo>
                  <a:pt x="7023825" y="102214"/>
                </a:lnTo>
                <a:lnTo>
                  <a:pt x="7011377" y="104720"/>
                </a:lnTo>
                <a:lnTo>
                  <a:pt x="6999198" y="108965"/>
                </a:lnTo>
                <a:lnTo>
                  <a:pt x="6987978" y="114909"/>
                </a:lnTo>
                <a:lnTo>
                  <a:pt x="6977738" y="122414"/>
                </a:lnTo>
                <a:lnTo>
                  <a:pt x="6968337" y="131571"/>
                </a:lnTo>
                <a:lnTo>
                  <a:pt x="6965385" y="135026"/>
                </a:lnTo>
                <a:lnTo>
                  <a:pt x="6958255" y="145043"/>
                </a:lnTo>
                <a:lnTo>
                  <a:pt x="6952127" y="156301"/>
                </a:lnTo>
                <a:lnTo>
                  <a:pt x="6947001" y="168782"/>
                </a:lnTo>
                <a:lnTo>
                  <a:pt x="6943516" y="180630"/>
                </a:lnTo>
                <a:lnTo>
                  <a:pt x="6941140" y="192823"/>
                </a:lnTo>
                <a:lnTo>
                  <a:pt x="6939724" y="205765"/>
                </a:lnTo>
                <a:lnTo>
                  <a:pt x="6939254" y="219455"/>
                </a:lnTo>
                <a:close/>
              </a:path>
              <a:path w="7382103" h="426974">
                <a:moveTo>
                  <a:pt x="6641058" y="106933"/>
                </a:moveTo>
                <a:lnTo>
                  <a:pt x="6585305" y="106933"/>
                </a:lnTo>
                <a:lnTo>
                  <a:pt x="6669252" y="323214"/>
                </a:lnTo>
                <a:lnTo>
                  <a:pt x="6721703" y="323214"/>
                </a:lnTo>
                <a:lnTo>
                  <a:pt x="6805396" y="106933"/>
                </a:lnTo>
                <a:lnTo>
                  <a:pt x="6749135" y="106933"/>
                </a:lnTo>
                <a:lnTo>
                  <a:pt x="6719036" y="190880"/>
                </a:lnTo>
                <a:lnTo>
                  <a:pt x="6715761" y="199920"/>
                </a:lnTo>
                <a:lnTo>
                  <a:pt x="6711201" y="212746"/>
                </a:lnTo>
                <a:lnTo>
                  <a:pt x="6706925" y="225084"/>
                </a:lnTo>
                <a:lnTo>
                  <a:pt x="6702932" y="236937"/>
                </a:lnTo>
                <a:lnTo>
                  <a:pt x="6699222" y="248310"/>
                </a:lnTo>
                <a:lnTo>
                  <a:pt x="6695795" y="259206"/>
                </a:lnTo>
                <a:lnTo>
                  <a:pt x="6694906" y="259206"/>
                </a:lnTo>
                <a:lnTo>
                  <a:pt x="6691875" y="249592"/>
                </a:lnTo>
                <a:lnTo>
                  <a:pt x="6687980" y="237570"/>
                </a:lnTo>
                <a:lnTo>
                  <a:pt x="6683964" y="225549"/>
                </a:lnTo>
                <a:lnTo>
                  <a:pt x="6679825" y="213527"/>
                </a:lnTo>
                <a:lnTo>
                  <a:pt x="6675557" y="201505"/>
                </a:lnTo>
                <a:lnTo>
                  <a:pt x="6671157" y="189483"/>
                </a:lnTo>
                <a:lnTo>
                  <a:pt x="6641058" y="106933"/>
                </a:lnTo>
                <a:close/>
              </a:path>
              <a:path w="7382103" h="426974">
                <a:moveTo>
                  <a:pt x="6091858" y="277638"/>
                </a:moveTo>
                <a:lnTo>
                  <a:pt x="6083020" y="268096"/>
                </a:lnTo>
                <a:lnTo>
                  <a:pt x="6082213" y="266906"/>
                </a:lnTo>
                <a:lnTo>
                  <a:pt x="6076994" y="256986"/>
                </a:lnTo>
                <a:lnTo>
                  <a:pt x="6073279" y="245382"/>
                </a:lnTo>
                <a:lnTo>
                  <a:pt x="6081453" y="325418"/>
                </a:lnTo>
                <a:lnTo>
                  <a:pt x="6093884" y="327963"/>
                </a:lnTo>
                <a:lnTo>
                  <a:pt x="6106769" y="328802"/>
                </a:lnTo>
                <a:lnTo>
                  <a:pt x="6114135" y="328802"/>
                </a:lnTo>
                <a:lnTo>
                  <a:pt x="6121120" y="328040"/>
                </a:lnTo>
                <a:lnTo>
                  <a:pt x="6116220" y="286496"/>
                </a:lnTo>
                <a:lnTo>
                  <a:pt x="6102924" y="283778"/>
                </a:lnTo>
                <a:lnTo>
                  <a:pt x="6091858" y="277638"/>
                </a:lnTo>
                <a:close/>
              </a:path>
              <a:path w="7382103" h="426974">
                <a:moveTo>
                  <a:pt x="6015710" y="219455"/>
                </a:moveTo>
                <a:lnTo>
                  <a:pt x="6016155" y="232821"/>
                </a:lnTo>
                <a:lnTo>
                  <a:pt x="6017573" y="245864"/>
                </a:lnTo>
                <a:lnTo>
                  <a:pt x="6019964" y="257957"/>
                </a:lnTo>
                <a:lnTo>
                  <a:pt x="6023330" y="269113"/>
                </a:lnTo>
                <a:lnTo>
                  <a:pt x="6029655" y="283319"/>
                </a:lnTo>
                <a:lnTo>
                  <a:pt x="6036277" y="294096"/>
                </a:lnTo>
                <a:lnTo>
                  <a:pt x="6043904" y="303275"/>
                </a:lnTo>
                <a:lnTo>
                  <a:pt x="6051134" y="309848"/>
                </a:lnTo>
                <a:lnTo>
                  <a:pt x="6061620" y="317103"/>
                </a:lnTo>
                <a:lnTo>
                  <a:pt x="6072987" y="322579"/>
                </a:lnTo>
                <a:lnTo>
                  <a:pt x="6081453" y="325418"/>
                </a:lnTo>
                <a:lnTo>
                  <a:pt x="6073279" y="245382"/>
                </a:lnTo>
                <a:lnTo>
                  <a:pt x="6071058" y="232107"/>
                </a:lnTo>
                <a:lnTo>
                  <a:pt x="6070320" y="217169"/>
                </a:lnTo>
                <a:lnTo>
                  <a:pt x="6070792" y="204334"/>
                </a:lnTo>
                <a:lnTo>
                  <a:pt x="6072472" y="191661"/>
                </a:lnTo>
                <a:lnTo>
                  <a:pt x="6075400" y="180847"/>
                </a:lnTo>
                <a:lnTo>
                  <a:pt x="6081049" y="168020"/>
                </a:lnTo>
                <a:lnTo>
                  <a:pt x="6087846" y="158495"/>
                </a:lnTo>
                <a:lnTo>
                  <a:pt x="6092926" y="153162"/>
                </a:lnTo>
                <a:lnTo>
                  <a:pt x="6098387" y="149351"/>
                </a:lnTo>
                <a:lnTo>
                  <a:pt x="6104356" y="147065"/>
                </a:lnTo>
                <a:lnTo>
                  <a:pt x="6110452" y="144906"/>
                </a:lnTo>
                <a:lnTo>
                  <a:pt x="6116167" y="143763"/>
                </a:lnTo>
                <a:lnTo>
                  <a:pt x="6130391" y="143763"/>
                </a:lnTo>
                <a:lnTo>
                  <a:pt x="6138519" y="145414"/>
                </a:lnTo>
                <a:lnTo>
                  <a:pt x="6146266" y="148716"/>
                </a:lnTo>
                <a:lnTo>
                  <a:pt x="6154013" y="152145"/>
                </a:lnTo>
                <a:lnTo>
                  <a:pt x="6160998" y="156337"/>
                </a:lnTo>
                <a:lnTo>
                  <a:pt x="6167221" y="161416"/>
                </a:lnTo>
                <a:lnTo>
                  <a:pt x="6167221" y="264032"/>
                </a:lnTo>
                <a:lnTo>
                  <a:pt x="6165062" y="266572"/>
                </a:lnTo>
                <a:lnTo>
                  <a:pt x="6162268" y="269239"/>
                </a:lnTo>
                <a:lnTo>
                  <a:pt x="6159093" y="271906"/>
                </a:lnTo>
                <a:lnTo>
                  <a:pt x="6155918" y="274574"/>
                </a:lnTo>
                <a:lnTo>
                  <a:pt x="6152235" y="276987"/>
                </a:lnTo>
                <a:lnTo>
                  <a:pt x="6148044" y="279272"/>
                </a:lnTo>
                <a:lnTo>
                  <a:pt x="6143853" y="281431"/>
                </a:lnTo>
                <a:lnTo>
                  <a:pt x="6139408" y="283209"/>
                </a:lnTo>
                <a:lnTo>
                  <a:pt x="6134709" y="284606"/>
                </a:lnTo>
                <a:lnTo>
                  <a:pt x="6130137" y="285876"/>
                </a:lnTo>
                <a:lnTo>
                  <a:pt x="6125184" y="286638"/>
                </a:lnTo>
                <a:lnTo>
                  <a:pt x="6119977" y="286638"/>
                </a:lnTo>
                <a:lnTo>
                  <a:pt x="6116220" y="286496"/>
                </a:lnTo>
                <a:lnTo>
                  <a:pt x="6121120" y="328040"/>
                </a:lnTo>
                <a:lnTo>
                  <a:pt x="6127343" y="326516"/>
                </a:lnTo>
                <a:lnTo>
                  <a:pt x="6133693" y="325119"/>
                </a:lnTo>
                <a:lnTo>
                  <a:pt x="6139535" y="323088"/>
                </a:lnTo>
                <a:lnTo>
                  <a:pt x="6144869" y="320420"/>
                </a:lnTo>
                <a:lnTo>
                  <a:pt x="6150076" y="317880"/>
                </a:lnTo>
                <a:lnTo>
                  <a:pt x="6154902" y="314705"/>
                </a:lnTo>
                <a:lnTo>
                  <a:pt x="6159347" y="311150"/>
                </a:lnTo>
                <a:lnTo>
                  <a:pt x="6163665" y="307593"/>
                </a:lnTo>
                <a:lnTo>
                  <a:pt x="6167475" y="303910"/>
                </a:lnTo>
                <a:lnTo>
                  <a:pt x="6170650" y="300227"/>
                </a:lnTo>
                <a:lnTo>
                  <a:pt x="6171539" y="300227"/>
                </a:lnTo>
                <a:lnTo>
                  <a:pt x="6173698" y="323214"/>
                </a:lnTo>
                <a:lnTo>
                  <a:pt x="6221450" y="323214"/>
                </a:lnTo>
                <a:lnTo>
                  <a:pt x="6221393" y="321406"/>
                </a:lnTo>
                <a:lnTo>
                  <a:pt x="6221021" y="309328"/>
                </a:lnTo>
                <a:lnTo>
                  <a:pt x="6220561" y="295782"/>
                </a:lnTo>
                <a:lnTo>
                  <a:pt x="6220361" y="285620"/>
                </a:lnTo>
                <a:lnTo>
                  <a:pt x="6220225" y="272982"/>
                </a:lnTo>
                <a:lnTo>
                  <a:pt x="6220180" y="0"/>
                </a:lnTo>
                <a:lnTo>
                  <a:pt x="6167221" y="0"/>
                </a:lnTo>
                <a:lnTo>
                  <a:pt x="6167348" y="107695"/>
                </a:lnTo>
                <a:lnTo>
                  <a:pt x="6167475" y="113156"/>
                </a:lnTo>
                <a:lnTo>
                  <a:pt x="6167729" y="120268"/>
                </a:lnTo>
                <a:lnTo>
                  <a:pt x="6167221" y="120268"/>
                </a:lnTo>
                <a:lnTo>
                  <a:pt x="6163792" y="117855"/>
                </a:lnTo>
                <a:lnTo>
                  <a:pt x="6160109" y="115569"/>
                </a:lnTo>
                <a:lnTo>
                  <a:pt x="6156045" y="113410"/>
                </a:lnTo>
                <a:lnTo>
                  <a:pt x="6152108" y="111125"/>
                </a:lnTo>
                <a:lnTo>
                  <a:pt x="6147790" y="109092"/>
                </a:lnTo>
                <a:lnTo>
                  <a:pt x="6143091" y="107314"/>
                </a:lnTo>
                <a:lnTo>
                  <a:pt x="6138519" y="105537"/>
                </a:lnTo>
                <a:lnTo>
                  <a:pt x="6133566" y="104139"/>
                </a:lnTo>
                <a:lnTo>
                  <a:pt x="6128359" y="103124"/>
                </a:lnTo>
                <a:lnTo>
                  <a:pt x="6123152" y="102107"/>
                </a:lnTo>
                <a:lnTo>
                  <a:pt x="6117691" y="101472"/>
                </a:lnTo>
                <a:lnTo>
                  <a:pt x="6111849" y="101472"/>
                </a:lnTo>
                <a:lnTo>
                  <a:pt x="6100281" y="102214"/>
                </a:lnTo>
                <a:lnTo>
                  <a:pt x="6087833" y="104720"/>
                </a:lnTo>
                <a:lnTo>
                  <a:pt x="6075654" y="108965"/>
                </a:lnTo>
                <a:lnTo>
                  <a:pt x="6064434" y="114909"/>
                </a:lnTo>
                <a:lnTo>
                  <a:pt x="6054194" y="122414"/>
                </a:lnTo>
                <a:lnTo>
                  <a:pt x="6044793" y="131571"/>
                </a:lnTo>
                <a:lnTo>
                  <a:pt x="6041841" y="135026"/>
                </a:lnTo>
                <a:lnTo>
                  <a:pt x="6034711" y="145043"/>
                </a:lnTo>
                <a:lnTo>
                  <a:pt x="6028583" y="156301"/>
                </a:lnTo>
                <a:lnTo>
                  <a:pt x="6023457" y="168782"/>
                </a:lnTo>
                <a:lnTo>
                  <a:pt x="6019972" y="180630"/>
                </a:lnTo>
                <a:lnTo>
                  <a:pt x="6017596" y="192823"/>
                </a:lnTo>
                <a:lnTo>
                  <a:pt x="6016180" y="205765"/>
                </a:lnTo>
                <a:lnTo>
                  <a:pt x="6015710" y="219455"/>
                </a:lnTo>
                <a:close/>
              </a:path>
              <a:path w="7382103" h="426974">
                <a:moveTo>
                  <a:pt x="3049879" y="106933"/>
                </a:moveTo>
                <a:lnTo>
                  <a:pt x="2992475" y="106933"/>
                </a:lnTo>
                <a:lnTo>
                  <a:pt x="2958947" y="189229"/>
                </a:lnTo>
                <a:lnTo>
                  <a:pt x="2951122" y="208995"/>
                </a:lnTo>
                <a:lnTo>
                  <a:pt x="2945795" y="222711"/>
                </a:lnTo>
                <a:lnTo>
                  <a:pt x="2941386" y="234340"/>
                </a:lnTo>
                <a:lnTo>
                  <a:pt x="2937896" y="243880"/>
                </a:lnTo>
                <a:lnTo>
                  <a:pt x="2935325" y="251332"/>
                </a:lnTo>
                <a:lnTo>
                  <a:pt x="2934436" y="251332"/>
                </a:lnTo>
                <a:lnTo>
                  <a:pt x="2929250" y="237264"/>
                </a:lnTo>
                <a:lnTo>
                  <a:pt x="2925095" y="226491"/>
                </a:lnTo>
                <a:lnTo>
                  <a:pt x="2920256" y="214240"/>
                </a:lnTo>
                <a:lnTo>
                  <a:pt x="2914734" y="200509"/>
                </a:lnTo>
                <a:lnTo>
                  <a:pt x="2908528" y="185292"/>
                </a:lnTo>
                <a:lnTo>
                  <a:pt x="2876143" y="106933"/>
                </a:lnTo>
                <a:lnTo>
                  <a:pt x="2819501" y="106933"/>
                </a:lnTo>
                <a:lnTo>
                  <a:pt x="2907893" y="311150"/>
                </a:lnTo>
                <a:lnTo>
                  <a:pt x="2858236" y="426974"/>
                </a:lnTo>
                <a:lnTo>
                  <a:pt x="2910560" y="426974"/>
                </a:lnTo>
                <a:lnTo>
                  <a:pt x="3049879" y="106933"/>
                </a:lnTo>
                <a:close/>
              </a:path>
              <a:path w="7382103" h="426974">
                <a:moveTo>
                  <a:pt x="2562274" y="277638"/>
                </a:moveTo>
                <a:lnTo>
                  <a:pt x="2553436" y="268096"/>
                </a:lnTo>
                <a:lnTo>
                  <a:pt x="2552629" y="266906"/>
                </a:lnTo>
                <a:lnTo>
                  <a:pt x="2547410" y="256986"/>
                </a:lnTo>
                <a:lnTo>
                  <a:pt x="2543695" y="245382"/>
                </a:lnTo>
                <a:lnTo>
                  <a:pt x="2551869" y="325418"/>
                </a:lnTo>
                <a:lnTo>
                  <a:pt x="2564300" y="327963"/>
                </a:lnTo>
                <a:lnTo>
                  <a:pt x="2577185" y="328802"/>
                </a:lnTo>
                <a:lnTo>
                  <a:pt x="2584551" y="328802"/>
                </a:lnTo>
                <a:lnTo>
                  <a:pt x="2591536" y="328040"/>
                </a:lnTo>
                <a:lnTo>
                  <a:pt x="2586636" y="286496"/>
                </a:lnTo>
                <a:lnTo>
                  <a:pt x="2573340" y="283778"/>
                </a:lnTo>
                <a:lnTo>
                  <a:pt x="2562274" y="277638"/>
                </a:lnTo>
                <a:close/>
              </a:path>
              <a:path w="7382103" h="426974">
                <a:moveTo>
                  <a:pt x="2486126" y="219455"/>
                </a:moveTo>
                <a:lnTo>
                  <a:pt x="2486571" y="232821"/>
                </a:lnTo>
                <a:lnTo>
                  <a:pt x="2487989" y="245864"/>
                </a:lnTo>
                <a:lnTo>
                  <a:pt x="2490380" y="257957"/>
                </a:lnTo>
                <a:lnTo>
                  <a:pt x="2493746" y="269113"/>
                </a:lnTo>
                <a:lnTo>
                  <a:pt x="2500071" y="283319"/>
                </a:lnTo>
                <a:lnTo>
                  <a:pt x="2506693" y="294096"/>
                </a:lnTo>
                <a:lnTo>
                  <a:pt x="2514320" y="303275"/>
                </a:lnTo>
                <a:lnTo>
                  <a:pt x="2521550" y="309848"/>
                </a:lnTo>
                <a:lnTo>
                  <a:pt x="2532036" y="317103"/>
                </a:lnTo>
                <a:lnTo>
                  <a:pt x="2543403" y="322579"/>
                </a:lnTo>
                <a:lnTo>
                  <a:pt x="2551869" y="325418"/>
                </a:lnTo>
                <a:lnTo>
                  <a:pt x="2543695" y="245382"/>
                </a:lnTo>
                <a:lnTo>
                  <a:pt x="2541474" y="232107"/>
                </a:lnTo>
                <a:lnTo>
                  <a:pt x="2540736" y="217169"/>
                </a:lnTo>
                <a:lnTo>
                  <a:pt x="2541208" y="204334"/>
                </a:lnTo>
                <a:lnTo>
                  <a:pt x="2542888" y="191661"/>
                </a:lnTo>
                <a:lnTo>
                  <a:pt x="2545816" y="180847"/>
                </a:lnTo>
                <a:lnTo>
                  <a:pt x="2551465" y="168020"/>
                </a:lnTo>
                <a:lnTo>
                  <a:pt x="2558262" y="158495"/>
                </a:lnTo>
                <a:lnTo>
                  <a:pt x="2563342" y="153162"/>
                </a:lnTo>
                <a:lnTo>
                  <a:pt x="2568803" y="149351"/>
                </a:lnTo>
                <a:lnTo>
                  <a:pt x="2574772" y="147065"/>
                </a:lnTo>
                <a:lnTo>
                  <a:pt x="2580868" y="144906"/>
                </a:lnTo>
                <a:lnTo>
                  <a:pt x="2586583" y="143763"/>
                </a:lnTo>
                <a:lnTo>
                  <a:pt x="2600807" y="143763"/>
                </a:lnTo>
                <a:lnTo>
                  <a:pt x="2608935" y="145414"/>
                </a:lnTo>
                <a:lnTo>
                  <a:pt x="2616682" y="148716"/>
                </a:lnTo>
                <a:lnTo>
                  <a:pt x="2624429" y="152145"/>
                </a:lnTo>
                <a:lnTo>
                  <a:pt x="2631414" y="156337"/>
                </a:lnTo>
                <a:lnTo>
                  <a:pt x="2637637" y="161416"/>
                </a:lnTo>
                <a:lnTo>
                  <a:pt x="2637637" y="264032"/>
                </a:lnTo>
                <a:lnTo>
                  <a:pt x="2635478" y="266572"/>
                </a:lnTo>
                <a:lnTo>
                  <a:pt x="2632684" y="269239"/>
                </a:lnTo>
                <a:lnTo>
                  <a:pt x="2629509" y="271906"/>
                </a:lnTo>
                <a:lnTo>
                  <a:pt x="2626334" y="274574"/>
                </a:lnTo>
                <a:lnTo>
                  <a:pt x="2622651" y="276987"/>
                </a:lnTo>
                <a:lnTo>
                  <a:pt x="2618460" y="279272"/>
                </a:lnTo>
                <a:lnTo>
                  <a:pt x="2614269" y="281431"/>
                </a:lnTo>
                <a:lnTo>
                  <a:pt x="2609824" y="283209"/>
                </a:lnTo>
                <a:lnTo>
                  <a:pt x="2605125" y="284606"/>
                </a:lnTo>
                <a:lnTo>
                  <a:pt x="2600553" y="285876"/>
                </a:lnTo>
                <a:lnTo>
                  <a:pt x="2595600" y="286638"/>
                </a:lnTo>
                <a:lnTo>
                  <a:pt x="2590393" y="286638"/>
                </a:lnTo>
                <a:lnTo>
                  <a:pt x="2586636" y="286496"/>
                </a:lnTo>
                <a:lnTo>
                  <a:pt x="2591536" y="328040"/>
                </a:lnTo>
                <a:lnTo>
                  <a:pt x="2597759" y="326516"/>
                </a:lnTo>
                <a:lnTo>
                  <a:pt x="2604109" y="325119"/>
                </a:lnTo>
                <a:lnTo>
                  <a:pt x="2609951" y="323088"/>
                </a:lnTo>
                <a:lnTo>
                  <a:pt x="2615285" y="320420"/>
                </a:lnTo>
                <a:lnTo>
                  <a:pt x="2620492" y="317880"/>
                </a:lnTo>
                <a:lnTo>
                  <a:pt x="2625318" y="314705"/>
                </a:lnTo>
                <a:lnTo>
                  <a:pt x="2629763" y="311150"/>
                </a:lnTo>
                <a:lnTo>
                  <a:pt x="2634081" y="307593"/>
                </a:lnTo>
                <a:lnTo>
                  <a:pt x="2637891" y="303910"/>
                </a:lnTo>
                <a:lnTo>
                  <a:pt x="2641066" y="300227"/>
                </a:lnTo>
                <a:lnTo>
                  <a:pt x="2641955" y="300227"/>
                </a:lnTo>
                <a:lnTo>
                  <a:pt x="2644114" y="323214"/>
                </a:lnTo>
                <a:lnTo>
                  <a:pt x="2691866" y="323214"/>
                </a:lnTo>
                <a:lnTo>
                  <a:pt x="2691809" y="321406"/>
                </a:lnTo>
                <a:lnTo>
                  <a:pt x="2691437" y="309328"/>
                </a:lnTo>
                <a:lnTo>
                  <a:pt x="2690977" y="295782"/>
                </a:lnTo>
                <a:lnTo>
                  <a:pt x="2690777" y="285620"/>
                </a:lnTo>
                <a:lnTo>
                  <a:pt x="2690641" y="272982"/>
                </a:lnTo>
                <a:lnTo>
                  <a:pt x="2690596" y="0"/>
                </a:lnTo>
                <a:lnTo>
                  <a:pt x="2637637" y="0"/>
                </a:lnTo>
                <a:lnTo>
                  <a:pt x="2637764" y="107695"/>
                </a:lnTo>
                <a:lnTo>
                  <a:pt x="2637891" y="113156"/>
                </a:lnTo>
                <a:lnTo>
                  <a:pt x="2638145" y="120268"/>
                </a:lnTo>
                <a:lnTo>
                  <a:pt x="2637637" y="120268"/>
                </a:lnTo>
                <a:lnTo>
                  <a:pt x="2634208" y="117855"/>
                </a:lnTo>
                <a:lnTo>
                  <a:pt x="2630525" y="115569"/>
                </a:lnTo>
                <a:lnTo>
                  <a:pt x="2626461" y="113410"/>
                </a:lnTo>
                <a:lnTo>
                  <a:pt x="2622524" y="111125"/>
                </a:lnTo>
                <a:lnTo>
                  <a:pt x="2618206" y="109092"/>
                </a:lnTo>
                <a:lnTo>
                  <a:pt x="2613507" y="107314"/>
                </a:lnTo>
                <a:lnTo>
                  <a:pt x="2608935" y="105537"/>
                </a:lnTo>
                <a:lnTo>
                  <a:pt x="2603982" y="104139"/>
                </a:lnTo>
                <a:lnTo>
                  <a:pt x="2598775" y="103124"/>
                </a:lnTo>
                <a:lnTo>
                  <a:pt x="2593568" y="102107"/>
                </a:lnTo>
                <a:lnTo>
                  <a:pt x="2588107" y="101472"/>
                </a:lnTo>
                <a:lnTo>
                  <a:pt x="2582265" y="101472"/>
                </a:lnTo>
                <a:lnTo>
                  <a:pt x="2570697" y="102214"/>
                </a:lnTo>
                <a:lnTo>
                  <a:pt x="2558249" y="104720"/>
                </a:lnTo>
                <a:lnTo>
                  <a:pt x="2546070" y="108965"/>
                </a:lnTo>
                <a:lnTo>
                  <a:pt x="2534850" y="114909"/>
                </a:lnTo>
                <a:lnTo>
                  <a:pt x="2524610" y="122414"/>
                </a:lnTo>
                <a:lnTo>
                  <a:pt x="2515209" y="131571"/>
                </a:lnTo>
                <a:lnTo>
                  <a:pt x="2512257" y="135026"/>
                </a:lnTo>
                <a:lnTo>
                  <a:pt x="2505127" y="145043"/>
                </a:lnTo>
                <a:lnTo>
                  <a:pt x="2498999" y="156301"/>
                </a:lnTo>
                <a:lnTo>
                  <a:pt x="2493873" y="168782"/>
                </a:lnTo>
                <a:lnTo>
                  <a:pt x="2490388" y="180630"/>
                </a:lnTo>
                <a:lnTo>
                  <a:pt x="2488012" y="192823"/>
                </a:lnTo>
                <a:lnTo>
                  <a:pt x="2486596" y="205765"/>
                </a:lnTo>
                <a:lnTo>
                  <a:pt x="2486126" y="219455"/>
                </a:lnTo>
                <a:close/>
              </a:path>
              <a:path w="7382103" h="426974">
                <a:moveTo>
                  <a:pt x="2073070" y="277638"/>
                </a:moveTo>
                <a:lnTo>
                  <a:pt x="2064232" y="268096"/>
                </a:lnTo>
                <a:lnTo>
                  <a:pt x="2063425" y="266906"/>
                </a:lnTo>
                <a:lnTo>
                  <a:pt x="2058206" y="256986"/>
                </a:lnTo>
                <a:lnTo>
                  <a:pt x="2054491" y="245382"/>
                </a:lnTo>
                <a:lnTo>
                  <a:pt x="2062665" y="325418"/>
                </a:lnTo>
                <a:lnTo>
                  <a:pt x="2075096" y="327963"/>
                </a:lnTo>
                <a:lnTo>
                  <a:pt x="2087981" y="328802"/>
                </a:lnTo>
                <a:lnTo>
                  <a:pt x="2095347" y="328802"/>
                </a:lnTo>
                <a:lnTo>
                  <a:pt x="2102332" y="328040"/>
                </a:lnTo>
                <a:lnTo>
                  <a:pt x="2097432" y="286496"/>
                </a:lnTo>
                <a:lnTo>
                  <a:pt x="2084136" y="283778"/>
                </a:lnTo>
                <a:lnTo>
                  <a:pt x="2073070" y="277638"/>
                </a:lnTo>
                <a:close/>
              </a:path>
              <a:path w="7382103" h="426974">
                <a:moveTo>
                  <a:pt x="1996922" y="219455"/>
                </a:moveTo>
                <a:lnTo>
                  <a:pt x="1997367" y="232821"/>
                </a:lnTo>
                <a:lnTo>
                  <a:pt x="1998785" y="245864"/>
                </a:lnTo>
                <a:lnTo>
                  <a:pt x="2001176" y="257957"/>
                </a:lnTo>
                <a:lnTo>
                  <a:pt x="2004542" y="269113"/>
                </a:lnTo>
                <a:lnTo>
                  <a:pt x="2010867" y="283319"/>
                </a:lnTo>
                <a:lnTo>
                  <a:pt x="2017489" y="294096"/>
                </a:lnTo>
                <a:lnTo>
                  <a:pt x="2025116" y="303275"/>
                </a:lnTo>
                <a:lnTo>
                  <a:pt x="2032346" y="309848"/>
                </a:lnTo>
                <a:lnTo>
                  <a:pt x="2042832" y="317103"/>
                </a:lnTo>
                <a:lnTo>
                  <a:pt x="2054199" y="322579"/>
                </a:lnTo>
                <a:lnTo>
                  <a:pt x="2062665" y="325418"/>
                </a:lnTo>
                <a:lnTo>
                  <a:pt x="2054491" y="245382"/>
                </a:lnTo>
                <a:lnTo>
                  <a:pt x="2052270" y="232107"/>
                </a:lnTo>
                <a:lnTo>
                  <a:pt x="2051532" y="217169"/>
                </a:lnTo>
                <a:lnTo>
                  <a:pt x="2052004" y="204334"/>
                </a:lnTo>
                <a:lnTo>
                  <a:pt x="2053684" y="191661"/>
                </a:lnTo>
                <a:lnTo>
                  <a:pt x="2056612" y="180847"/>
                </a:lnTo>
                <a:lnTo>
                  <a:pt x="2062261" y="168020"/>
                </a:lnTo>
                <a:lnTo>
                  <a:pt x="2069058" y="158495"/>
                </a:lnTo>
                <a:lnTo>
                  <a:pt x="2074138" y="153162"/>
                </a:lnTo>
                <a:lnTo>
                  <a:pt x="2079599" y="149351"/>
                </a:lnTo>
                <a:lnTo>
                  <a:pt x="2085568" y="147065"/>
                </a:lnTo>
                <a:lnTo>
                  <a:pt x="2091664" y="144906"/>
                </a:lnTo>
                <a:lnTo>
                  <a:pt x="2097379" y="143763"/>
                </a:lnTo>
                <a:lnTo>
                  <a:pt x="2111603" y="143763"/>
                </a:lnTo>
                <a:lnTo>
                  <a:pt x="2119731" y="145414"/>
                </a:lnTo>
                <a:lnTo>
                  <a:pt x="2127478" y="148716"/>
                </a:lnTo>
                <a:lnTo>
                  <a:pt x="2135225" y="152145"/>
                </a:lnTo>
                <a:lnTo>
                  <a:pt x="2142210" y="156337"/>
                </a:lnTo>
                <a:lnTo>
                  <a:pt x="2148433" y="161416"/>
                </a:lnTo>
                <a:lnTo>
                  <a:pt x="2148433" y="264032"/>
                </a:lnTo>
                <a:lnTo>
                  <a:pt x="2146274" y="266572"/>
                </a:lnTo>
                <a:lnTo>
                  <a:pt x="2143480" y="269239"/>
                </a:lnTo>
                <a:lnTo>
                  <a:pt x="2140305" y="271906"/>
                </a:lnTo>
                <a:lnTo>
                  <a:pt x="2137130" y="274574"/>
                </a:lnTo>
                <a:lnTo>
                  <a:pt x="2133447" y="276987"/>
                </a:lnTo>
                <a:lnTo>
                  <a:pt x="2129256" y="279272"/>
                </a:lnTo>
                <a:lnTo>
                  <a:pt x="2125065" y="281431"/>
                </a:lnTo>
                <a:lnTo>
                  <a:pt x="2120620" y="283209"/>
                </a:lnTo>
                <a:lnTo>
                  <a:pt x="2115921" y="284606"/>
                </a:lnTo>
                <a:lnTo>
                  <a:pt x="2111349" y="285876"/>
                </a:lnTo>
                <a:lnTo>
                  <a:pt x="2106396" y="286638"/>
                </a:lnTo>
                <a:lnTo>
                  <a:pt x="2101189" y="286638"/>
                </a:lnTo>
                <a:lnTo>
                  <a:pt x="2097432" y="286496"/>
                </a:lnTo>
                <a:lnTo>
                  <a:pt x="2102332" y="328040"/>
                </a:lnTo>
                <a:lnTo>
                  <a:pt x="2108555" y="326516"/>
                </a:lnTo>
                <a:lnTo>
                  <a:pt x="2114905" y="325119"/>
                </a:lnTo>
                <a:lnTo>
                  <a:pt x="2120747" y="323088"/>
                </a:lnTo>
                <a:lnTo>
                  <a:pt x="2126081" y="320420"/>
                </a:lnTo>
                <a:lnTo>
                  <a:pt x="2131288" y="317880"/>
                </a:lnTo>
                <a:lnTo>
                  <a:pt x="2136114" y="314705"/>
                </a:lnTo>
                <a:lnTo>
                  <a:pt x="2140559" y="311150"/>
                </a:lnTo>
                <a:lnTo>
                  <a:pt x="2144877" y="307593"/>
                </a:lnTo>
                <a:lnTo>
                  <a:pt x="2148687" y="303910"/>
                </a:lnTo>
                <a:lnTo>
                  <a:pt x="2151862" y="300227"/>
                </a:lnTo>
                <a:lnTo>
                  <a:pt x="2152751" y="300227"/>
                </a:lnTo>
                <a:lnTo>
                  <a:pt x="2154910" y="323214"/>
                </a:lnTo>
                <a:lnTo>
                  <a:pt x="2202662" y="323214"/>
                </a:lnTo>
                <a:lnTo>
                  <a:pt x="2202605" y="321406"/>
                </a:lnTo>
                <a:lnTo>
                  <a:pt x="2202233" y="309328"/>
                </a:lnTo>
                <a:lnTo>
                  <a:pt x="2201773" y="295782"/>
                </a:lnTo>
                <a:lnTo>
                  <a:pt x="2201573" y="285620"/>
                </a:lnTo>
                <a:lnTo>
                  <a:pt x="2201437" y="272982"/>
                </a:lnTo>
                <a:lnTo>
                  <a:pt x="2201392" y="0"/>
                </a:lnTo>
                <a:lnTo>
                  <a:pt x="2148433" y="0"/>
                </a:lnTo>
                <a:lnTo>
                  <a:pt x="2148433" y="102234"/>
                </a:lnTo>
                <a:lnTo>
                  <a:pt x="2148560" y="107695"/>
                </a:lnTo>
                <a:lnTo>
                  <a:pt x="2148814" y="117347"/>
                </a:lnTo>
                <a:lnTo>
                  <a:pt x="2148941" y="120268"/>
                </a:lnTo>
                <a:lnTo>
                  <a:pt x="2148433" y="120268"/>
                </a:lnTo>
                <a:lnTo>
                  <a:pt x="2145004" y="117855"/>
                </a:lnTo>
                <a:lnTo>
                  <a:pt x="2141321" y="115569"/>
                </a:lnTo>
                <a:lnTo>
                  <a:pt x="2137257" y="113410"/>
                </a:lnTo>
                <a:lnTo>
                  <a:pt x="2133320" y="111125"/>
                </a:lnTo>
                <a:lnTo>
                  <a:pt x="2129002" y="109092"/>
                </a:lnTo>
                <a:lnTo>
                  <a:pt x="2124303" y="107314"/>
                </a:lnTo>
                <a:lnTo>
                  <a:pt x="2119731" y="105537"/>
                </a:lnTo>
                <a:lnTo>
                  <a:pt x="2114778" y="104139"/>
                </a:lnTo>
                <a:lnTo>
                  <a:pt x="2109571" y="103124"/>
                </a:lnTo>
                <a:lnTo>
                  <a:pt x="2104364" y="102107"/>
                </a:lnTo>
                <a:lnTo>
                  <a:pt x="2098903" y="101472"/>
                </a:lnTo>
                <a:lnTo>
                  <a:pt x="2093061" y="101472"/>
                </a:lnTo>
                <a:lnTo>
                  <a:pt x="2081493" y="102214"/>
                </a:lnTo>
                <a:lnTo>
                  <a:pt x="2069045" y="104720"/>
                </a:lnTo>
                <a:lnTo>
                  <a:pt x="2056866" y="108965"/>
                </a:lnTo>
                <a:lnTo>
                  <a:pt x="2045646" y="114909"/>
                </a:lnTo>
                <a:lnTo>
                  <a:pt x="2035406" y="122414"/>
                </a:lnTo>
                <a:lnTo>
                  <a:pt x="2026005" y="131571"/>
                </a:lnTo>
                <a:lnTo>
                  <a:pt x="2023053" y="135026"/>
                </a:lnTo>
                <a:lnTo>
                  <a:pt x="2015923" y="145043"/>
                </a:lnTo>
                <a:lnTo>
                  <a:pt x="2009795" y="156301"/>
                </a:lnTo>
                <a:lnTo>
                  <a:pt x="2004669" y="168782"/>
                </a:lnTo>
                <a:lnTo>
                  <a:pt x="2001184" y="180630"/>
                </a:lnTo>
                <a:lnTo>
                  <a:pt x="1998808" y="192823"/>
                </a:lnTo>
                <a:lnTo>
                  <a:pt x="1997392" y="205765"/>
                </a:lnTo>
                <a:lnTo>
                  <a:pt x="1996922" y="219455"/>
                </a:lnTo>
                <a:close/>
              </a:path>
              <a:path w="7382103" h="426974">
                <a:moveTo>
                  <a:pt x="6837400" y="106933"/>
                </a:moveTo>
                <a:lnTo>
                  <a:pt x="6837400" y="323214"/>
                </a:lnTo>
                <a:lnTo>
                  <a:pt x="6890359" y="323214"/>
                </a:lnTo>
                <a:lnTo>
                  <a:pt x="6890359" y="106933"/>
                </a:lnTo>
                <a:lnTo>
                  <a:pt x="6837400" y="106933"/>
                </a:lnTo>
                <a:close/>
              </a:path>
              <a:path w="7382103" h="426974">
                <a:moveTo>
                  <a:pt x="5504154" y="106933"/>
                </a:moveTo>
                <a:lnTo>
                  <a:pt x="5448401" y="106933"/>
                </a:lnTo>
                <a:lnTo>
                  <a:pt x="5532348" y="323214"/>
                </a:lnTo>
                <a:lnTo>
                  <a:pt x="5584799" y="323214"/>
                </a:lnTo>
                <a:lnTo>
                  <a:pt x="5668492" y="106933"/>
                </a:lnTo>
                <a:lnTo>
                  <a:pt x="5612231" y="106933"/>
                </a:lnTo>
                <a:lnTo>
                  <a:pt x="5582132" y="190880"/>
                </a:lnTo>
                <a:lnTo>
                  <a:pt x="5578857" y="199920"/>
                </a:lnTo>
                <a:lnTo>
                  <a:pt x="5574297" y="212746"/>
                </a:lnTo>
                <a:lnTo>
                  <a:pt x="5570021" y="225084"/>
                </a:lnTo>
                <a:lnTo>
                  <a:pt x="5566028" y="236937"/>
                </a:lnTo>
                <a:lnTo>
                  <a:pt x="5562318" y="248310"/>
                </a:lnTo>
                <a:lnTo>
                  <a:pt x="5558891" y="259206"/>
                </a:lnTo>
                <a:lnTo>
                  <a:pt x="5558002" y="259206"/>
                </a:lnTo>
                <a:lnTo>
                  <a:pt x="5554971" y="249592"/>
                </a:lnTo>
                <a:lnTo>
                  <a:pt x="5551076" y="237570"/>
                </a:lnTo>
                <a:lnTo>
                  <a:pt x="5547060" y="225549"/>
                </a:lnTo>
                <a:lnTo>
                  <a:pt x="5542921" y="213527"/>
                </a:lnTo>
                <a:lnTo>
                  <a:pt x="5538653" y="201505"/>
                </a:lnTo>
                <a:lnTo>
                  <a:pt x="5534253" y="189483"/>
                </a:lnTo>
                <a:lnTo>
                  <a:pt x="5504154" y="106933"/>
                </a:lnTo>
                <a:close/>
              </a:path>
              <a:path w="7382103" h="426974">
                <a:moveTo>
                  <a:pt x="5362168" y="106933"/>
                </a:moveTo>
                <a:lnTo>
                  <a:pt x="5362168" y="323214"/>
                </a:lnTo>
                <a:lnTo>
                  <a:pt x="5415127" y="323214"/>
                </a:lnTo>
                <a:lnTo>
                  <a:pt x="5415127" y="106933"/>
                </a:lnTo>
                <a:lnTo>
                  <a:pt x="5362168" y="106933"/>
                </a:lnTo>
                <a:close/>
              </a:path>
              <a:path w="7382103" h="426974">
                <a:moveTo>
                  <a:pt x="3826865" y="323214"/>
                </a:moveTo>
                <a:lnTo>
                  <a:pt x="3887571" y="323214"/>
                </a:lnTo>
                <a:lnTo>
                  <a:pt x="3943324" y="248030"/>
                </a:lnTo>
                <a:lnTo>
                  <a:pt x="3998950" y="323214"/>
                </a:lnTo>
                <a:lnTo>
                  <a:pt x="4060799" y="323214"/>
                </a:lnTo>
                <a:lnTo>
                  <a:pt x="3975963" y="212725"/>
                </a:lnTo>
                <a:lnTo>
                  <a:pt x="4058513" y="106933"/>
                </a:lnTo>
                <a:lnTo>
                  <a:pt x="3996029" y="106933"/>
                </a:lnTo>
                <a:lnTo>
                  <a:pt x="3944721" y="178307"/>
                </a:lnTo>
                <a:lnTo>
                  <a:pt x="3894175" y="106933"/>
                </a:lnTo>
                <a:lnTo>
                  <a:pt x="3831945" y="106933"/>
                </a:lnTo>
                <a:lnTo>
                  <a:pt x="3912336" y="212978"/>
                </a:lnTo>
                <a:lnTo>
                  <a:pt x="3826865" y="323214"/>
                </a:lnTo>
                <a:close/>
              </a:path>
              <a:path w="7382103" h="426974">
                <a:moveTo>
                  <a:pt x="1895068" y="106933"/>
                </a:moveTo>
                <a:lnTo>
                  <a:pt x="1895068" y="323214"/>
                </a:lnTo>
                <a:lnTo>
                  <a:pt x="1948027" y="323214"/>
                </a:lnTo>
                <a:lnTo>
                  <a:pt x="1948027" y="106933"/>
                </a:lnTo>
                <a:lnTo>
                  <a:pt x="1895068" y="106933"/>
                </a:lnTo>
                <a:close/>
              </a:path>
              <a:path w="7382103" h="426974">
                <a:moveTo>
                  <a:pt x="6333072" y="109252"/>
                </a:moveTo>
                <a:lnTo>
                  <a:pt x="6321698" y="114834"/>
                </a:lnTo>
                <a:lnTo>
                  <a:pt x="6326606" y="189483"/>
                </a:lnTo>
                <a:lnTo>
                  <a:pt x="6327368" y="183133"/>
                </a:lnTo>
                <a:lnTo>
                  <a:pt x="6328892" y="177037"/>
                </a:lnTo>
                <a:lnTo>
                  <a:pt x="6333072" y="109252"/>
                </a:lnTo>
                <a:close/>
              </a:path>
              <a:path w="7382103" h="426974">
                <a:moveTo>
                  <a:pt x="6466257" y="198237"/>
                </a:moveTo>
                <a:lnTo>
                  <a:pt x="6464920" y="185166"/>
                </a:lnTo>
                <a:lnTo>
                  <a:pt x="6462689" y="173062"/>
                </a:lnTo>
                <a:lnTo>
                  <a:pt x="6459575" y="161925"/>
                </a:lnTo>
                <a:lnTo>
                  <a:pt x="6453776" y="147683"/>
                </a:lnTo>
                <a:lnTo>
                  <a:pt x="6447430" y="136768"/>
                </a:lnTo>
                <a:lnTo>
                  <a:pt x="6439890" y="127380"/>
                </a:lnTo>
                <a:lnTo>
                  <a:pt x="6432261" y="120293"/>
                </a:lnTo>
                <a:lnTo>
                  <a:pt x="6421763" y="113172"/>
                </a:lnTo>
                <a:lnTo>
                  <a:pt x="6410045" y="107822"/>
                </a:lnTo>
                <a:lnTo>
                  <a:pt x="6397969" y="104273"/>
                </a:lnTo>
                <a:lnTo>
                  <a:pt x="6385446" y="102177"/>
                </a:lnTo>
                <a:lnTo>
                  <a:pt x="6372199" y="101472"/>
                </a:lnTo>
                <a:lnTo>
                  <a:pt x="6371486" y="101475"/>
                </a:lnTo>
                <a:lnTo>
                  <a:pt x="6358779" y="102371"/>
                </a:lnTo>
                <a:lnTo>
                  <a:pt x="6346317" y="104844"/>
                </a:lnTo>
                <a:lnTo>
                  <a:pt x="6334099" y="108838"/>
                </a:lnTo>
                <a:lnTo>
                  <a:pt x="6328892" y="177037"/>
                </a:lnTo>
                <a:lnTo>
                  <a:pt x="6331178" y="171450"/>
                </a:lnTo>
                <a:lnTo>
                  <a:pt x="6333337" y="165734"/>
                </a:lnTo>
                <a:lnTo>
                  <a:pt x="6336385" y="160781"/>
                </a:lnTo>
                <a:lnTo>
                  <a:pt x="6340195" y="156590"/>
                </a:lnTo>
                <a:lnTo>
                  <a:pt x="6344005" y="152272"/>
                </a:lnTo>
                <a:lnTo>
                  <a:pt x="6348450" y="148970"/>
                </a:lnTo>
                <a:lnTo>
                  <a:pt x="6353657" y="146557"/>
                </a:lnTo>
                <a:lnTo>
                  <a:pt x="6358864" y="144017"/>
                </a:lnTo>
                <a:lnTo>
                  <a:pt x="6364833" y="142875"/>
                </a:lnTo>
                <a:lnTo>
                  <a:pt x="6378168" y="142875"/>
                </a:lnTo>
                <a:lnTo>
                  <a:pt x="6384010" y="144017"/>
                </a:lnTo>
                <a:lnTo>
                  <a:pt x="6389090" y="146557"/>
                </a:lnTo>
                <a:lnTo>
                  <a:pt x="6394043" y="148970"/>
                </a:lnTo>
                <a:lnTo>
                  <a:pt x="6398234" y="152272"/>
                </a:lnTo>
                <a:lnTo>
                  <a:pt x="6401536" y="156590"/>
                </a:lnTo>
                <a:lnTo>
                  <a:pt x="6404838" y="160781"/>
                </a:lnTo>
                <a:lnTo>
                  <a:pt x="6407378" y="165734"/>
                </a:lnTo>
                <a:lnTo>
                  <a:pt x="6409156" y="171450"/>
                </a:lnTo>
                <a:lnTo>
                  <a:pt x="6410807" y="177037"/>
                </a:lnTo>
                <a:lnTo>
                  <a:pt x="6411696" y="183133"/>
                </a:lnTo>
                <a:lnTo>
                  <a:pt x="6411696" y="189483"/>
                </a:lnTo>
                <a:lnTo>
                  <a:pt x="6326606" y="189483"/>
                </a:lnTo>
                <a:lnTo>
                  <a:pt x="6321698" y="114834"/>
                </a:lnTo>
                <a:lnTo>
                  <a:pt x="6311152" y="121935"/>
                </a:lnTo>
                <a:lnTo>
                  <a:pt x="6301460" y="130555"/>
                </a:lnTo>
                <a:lnTo>
                  <a:pt x="6290678" y="143748"/>
                </a:lnTo>
                <a:lnTo>
                  <a:pt x="6284144" y="154779"/>
                </a:lnTo>
                <a:lnTo>
                  <a:pt x="6278600" y="167131"/>
                </a:lnTo>
                <a:lnTo>
                  <a:pt x="6274677" y="179647"/>
                </a:lnTo>
                <a:lnTo>
                  <a:pt x="6272200" y="191815"/>
                </a:lnTo>
                <a:lnTo>
                  <a:pt x="6270714" y="204838"/>
                </a:lnTo>
                <a:lnTo>
                  <a:pt x="6270218" y="218693"/>
                </a:lnTo>
                <a:lnTo>
                  <a:pt x="6270221" y="219754"/>
                </a:lnTo>
                <a:lnTo>
                  <a:pt x="6270830" y="233835"/>
                </a:lnTo>
                <a:lnTo>
                  <a:pt x="6272521" y="246847"/>
                </a:lnTo>
                <a:lnTo>
                  <a:pt x="6275315" y="258780"/>
                </a:lnTo>
                <a:lnTo>
                  <a:pt x="6279235" y="269620"/>
                </a:lnTo>
                <a:lnTo>
                  <a:pt x="6287315" y="284973"/>
                </a:lnTo>
                <a:lnTo>
                  <a:pt x="6294874" y="295100"/>
                </a:lnTo>
                <a:lnTo>
                  <a:pt x="6303619" y="303783"/>
                </a:lnTo>
                <a:lnTo>
                  <a:pt x="6316015" y="312672"/>
                </a:lnTo>
                <a:lnTo>
                  <a:pt x="6327360" y="318454"/>
                </a:lnTo>
                <a:lnTo>
                  <a:pt x="6339687" y="322833"/>
                </a:lnTo>
                <a:lnTo>
                  <a:pt x="6357655" y="326804"/>
                </a:lnTo>
                <a:lnTo>
                  <a:pt x="6370312" y="328300"/>
                </a:lnTo>
                <a:lnTo>
                  <a:pt x="6383375" y="328802"/>
                </a:lnTo>
                <a:lnTo>
                  <a:pt x="6389548" y="328725"/>
                </a:lnTo>
                <a:lnTo>
                  <a:pt x="6402393" y="328057"/>
                </a:lnTo>
                <a:lnTo>
                  <a:pt x="6414994" y="326723"/>
                </a:lnTo>
                <a:lnTo>
                  <a:pt x="6427317" y="324738"/>
                </a:lnTo>
                <a:lnTo>
                  <a:pt x="6436129" y="322954"/>
                </a:lnTo>
                <a:lnTo>
                  <a:pt x="6449126" y="319713"/>
                </a:lnTo>
                <a:lnTo>
                  <a:pt x="6458813" y="316356"/>
                </a:lnTo>
                <a:lnTo>
                  <a:pt x="6458813" y="274065"/>
                </a:lnTo>
                <a:lnTo>
                  <a:pt x="6449375" y="277099"/>
                </a:lnTo>
                <a:lnTo>
                  <a:pt x="6437090" y="280427"/>
                </a:lnTo>
                <a:lnTo>
                  <a:pt x="6424904" y="283082"/>
                </a:lnTo>
                <a:lnTo>
                  <a:pt x="6417830" y="284243"/>
                </a:lnTo>
                <a:lnTo>
                  <a:pt x="6405101" y="285659"/>
                </a:lnTo>
                <a:lnTo>
                  <a:pt x="6392773" y="286130"/>
                </a:lnTo>
                <a:lnTo>
                  <a:pt x="6391770" y="286127"/>
                </a:lnTo>
                <a:lnTo>
                  <a:pt x="6378702" y="285313"/>
                </a:lnTo>
                <a:lnTo>
                  <a:pt x="6366611" y="283082"/>
                </a:lnTo>
                <a:lnTo>
                  <a:pt x="6358610" y="281177"/>
                </a:lnTo>
                <a:lnTo>
                  <a:pt x="6351498" y="277875"/>
                </a:lnTo>
                <a:lnTo>
                  <a:pt x="6345529" y="273557"/>
                </a:lnTo>
                <a:lnTo>
                  <a:pt x="6339433" y="269113"/>
                </a:lnTo>
                <a:lnTo>
                  <a:pt x="6334607" y="263397"/>
                </a:lnTo>
                <a:lnTo>
                  <a:pt x="6330924" y="256412"/>
                </a:lnTo>
                <a:lnTo>
                  <a:pt x="6326277" y="244137"/>
                </a:lnTo>
                <a:lnTo>
                  <a:pt x="6324193" y="230758"/>
                </a:lnTo>
                <a:lnTo>
                  <a:pt x="6465925" y="230758"/>
                </a:lnTo>
                <a:lnTo>
                  <a:pt x="6466306" y="225551"/>
                </a:lnTo>
                <a:lnTo>
                  <a:pt x="6466433" y="219201"/>
                </a:lnTo>
                <a:lnTo>
                  <a:pt x="6466687" y="211835"/>
                </a:lnTo>
                <a:lnTo>
                  <a:pt x="6466257" y="198237"/>
                </a:lnTo>
                <a:close/>
              </a:path>
              <a:path w="7382103" h="426974">
                <a:moveTo>
                  <a:pt x="4623511" y="114315"/>
                </a:moveTo>
                <a:lnTo>
                  <a:pt x="4612574" y="120802"/>
                </a:lnTo>
                <a:lnTo>
                  <a:pt x="4602454" y="128650"/>
                </a:lnTo>
                <a:lnTo>
                  <a:pt x="4589725" y="142268"/>
                </a:lnTo>
                <a:lnTo>
                  <a:pt x="4582567" y="152956"/>
                </a:lnTo>
                <a:lnTo>
                  <a:pt x="4576419" y="164972"/>
                </a:lnTo>
                <a:lnTo>
                  <a:pt x="4571266" y="179227"/>
                </a:lnTo>
                <a:lnTo>
                  <a:pt x="4568549" y="191373"/>
                </a:lnTo>
                <a:lnTo>
                  <a:pt x="4566925" y="204490"/>
                </a:lnTo>
                <a:lnTo>
                  <a:pt x="4566386" y="218566"/>
                </a:lnTo>
                <a:lnTo>
                  <a:pt x="4566835" y="231035"/>
                </a:lnTo>
                <a:lnTo>
                  <a:pt x="4568405" y="244037"/>
                </a:lnTo>
                <a:lnTo>
                  <a:pt x="4571125" y="256137"/>
                </a:lnTo>
                <a:lnTo>
                  <a:pt x="4575022" y="267334"/>
                </a:lnTo>
                <a:lnTo>
                  <a:pt x="4582916" y="282603"/>
                </a:lnTo>
                <a:lnTo>
                  <a:pt x="4590336" y="292857"/>
                </a:lnTo>
                <a:lnTo>
                  <a:pt x="4598898" y="301751"/>
                </a:lnTo>
                <a:lnTo>
                  <a:pt x="4611197" y="311133"/>
                </a:lnTo>
                <a:lnTo>
                  <a:pt x="4622326" y="317273"/>
                </a:lnTo>
                <a:lnTo>
                  <a:pt x="4634458" y="322071"/>
                </a:lnTo>
                <a:lnTo>
                  <a:pt x="4652248" y="326562"/>
                </a:lnTo>
                <a:lnTo>
                  <a:pt x="4664937" y="328239"/>
                </a:lnTo>
                <a:lnTo>
                  <a:pt x="4678146" y="328802"/>
                </a:lnTo>
                <a:lnTo>
                  <a:pt x="4683731" y="328710"/>
                </a:lnTo>
                <a:lnTo>
                  <a:pt x="4696529" y="327752"/>
                </a:lnTo>
                <a:lnTo>
                  <a:pt x="4708753" y="325754"/>
                </a:lnTo>
                <a:lnTo>
                  <a:pt x="4722227" y="322398"/>
                </a:lnTo>
                <a:lnTo>
                  <a:pt x="4733264" y="318515"/>
                </a:lnTo>
                <a:lnTo>
                  <a:pt x="4733264" y="275463"/>
                </a:lnTo>
                <a:lnTo>
                  <a:pt x="4726279" y="278256"/>
                </a:lnTo>
                <a:lnTo>
                  <a:pt x="4718913" y="280669"/>
                </a:lnTo>
                <a:lnTo>
                  <a:pt x="4711039" y="282575"/>
                </a:lnTo>
                <a:lnTo>
                  <a:pt x="4709987" y="282822"/>
                </a:lnTo>
                <a:lnTo>
                  <a:pt x="4697910" y="284813"/>
                </a:lnTo>
                <a:lnTo>
                  <a:pt x="4684623" y="285495"/>
                </a:lnTo>
                <a:lnTo>
                  <a:pt x="4680937" y="285424"/>
                </a:lnTo>
                <a:lnTo>
                  <a:pt x="4667864" y="283814"/>
                </a:lnTo>
                <a:lnTo>
                  <a:pt x="4656429" y="280034"/>
                </a:lnTo>
                <a:lnTo>
                  <a:pt x="4648428" y="276351"/>
                </a:lnTo>
                <a:lnTo>
                  <a:pt x="4641951" y="271525"/>
                </a:lnTo>
                <a:lnTo>
                  <a:pt x="4636744" y="265556"/>
                </a:lnTo>
                <a:lnTo>
                  <a:pt x="4631664" y="259714"/>
                </a:lnTo>
                <a:lnTo>
                  <a:pt x="4627727" y="252475"/>
                </a:lnTo>
                <a:lnTo>
                  <a:pt x="4625060" y="244093"/>
                </a:lnTo>
                <a:lnTo>
                  <a:pt x="4621895" y="230153"/>
                </a:lnTo>
                <a:lnTo>
                  <a:pt x="4620996" y="217169"/>
                </a:lnTo>
                <a:lnTo>
                  <a:pt x="4621342" y="207547"/>
                </a:lnTo>
                <a:lnTo>
                  <a:pt x="4623095" y="194770"/>
                </a:lnTo>
                <a:lnTo>
                  <a:pt x="4626330" y="183514"/>
                </a:lnTo>
                <a:lnTo>
                  <a:pt x="4632701" y="170525"/>
                </a:lnTo>
                <a:lnTo>
                  <a:pt x="4640427" y="161162"/>
                </a:lnTo>
                <a:lnTo>
                  <a:pt x="4646396" y="155447"/>
                </a:lnTo>
                <a:lnTo>
                  <a:pt x="4653254" y="151383"/>
                </a:lnTo>
                <a:lnTo>
                  <a:pt x="4661001" y="148716"/>
                </a:lnTo>
                <a:lnTo>
                  <a:pt x="4668748" y="146176"/>
                </a:lnTo>
                <a:lnTo>
                  <a:pt x="4676876" y="144906"/>
                </a:lnTo>
                <a:lnTo>
                  <a:pt x="4693767" y="144906"/>
                </a:lnTo>
                <a:lnTo>
                  <a:pt x="4701768" y="145668"/>
                </a:lnTo>
                <a:lnTo>
                  <a:pt x="4709134" y="147446"/>
                </a:lnTo>
                <a:lnTo>
                  <a:pt x="4716500" y="149097"/>
                </a:lnTo>
                <a:lnTo>
                  <a:pt x="4723485" y="151383"/>
                </a:lnTo>
                <a:lnTo>
                  <a:pt x="4729962" y="154177"/>
                </a:lnTo>
                <a:lnTo>
                  <a:pt x="4729962" y="111125"/>
                </a:lnTo>
                <a:lnTo>
                  <a:pt x="4722723" y="108203"/>
                </a:lnTo>
                <a:lnTo>
                  <a:pt x="4714595" y="105790"/>
                </a:lnTo>
                <a:lnTo>
                  <a:pt x="4705578" y="104139"/>
                </a:lnTo>
                <a:lnTo>
                  <a:pt x="4703144" y="103677"/>
                </a:lnTo>
                <a:lnTo>
                  <a:pt x="4690690" y="102024"/>
                </a:lnTo>
                <a:lnTo>
                  <a:pt x="4677765" y="101472"/>
                </a:lnTo>
                <a:lnTo>
                  <a:pt x="4675992" y="101487"/>
                </a:lnTo>
                <a:lnTo>
                  <a:pt x="4663541" y="102368"/>
                </a:lnTo>
                <a:lnTo>
                  <a:pt x="4650993" y="104581"/>
                </a:lnTo>
                <a:lnTo>
                  <a:pt x="4638395" y="108076"/>
                </a:lnTo>
                <a:lnTo>
                  <a:pt x="4635219" y="109190"/>
                </a:lnTo>
                <a:lnTo>
                  <a:pt x="4623511" y="114315"/>
                </a:lnTo>
                <a:close/>
              </a:path>
              <a:path w="7382103" h="426974">
                <a:moveTo>
                  <a:pt x="4394544" y="109252"/>
                </a:moveTo>
                <a:lnTo>
                  <a:pt x="4383170" y="114834"/>
                </a:lnTo>
                <a:lnTo>
                  <a:pt x="4388078" y="189483"/>
                </a:lnTo>
                <a:lnTo>
                  <a:pt x="4388840" y="183133"/>
                </a:lnTo>
                <a:lnTo>
                  <a:pt x="4390364" y="177037"/>
                </a:lnTo>
                <a:lnTo>
                  <a:pt x="4394544" y="109252"/>
                </a:lnTo>
                <a:close/>
              </a:path>
              <a:path w="7382103" h="426974">
                <a:moveTo>
                  <a:pt x="4527905" y="219201"/>
                </a:moveTo>
                <a:lnTo>
                  <a:pt x="4528032" y="211835"/>
                </a:lnTo>
                <a:lnTo>
                  <a:pt x="4527622" y="198251"/>
                </a:lnTo>
                <a:lnTo>
                  <a:pt x="4526329" y="185174"/>
                </a:lnTo>
                <a:lnTo>
                  <a:pt x="4524142" y="173066"/>
                </a:lnTo>
                <a:lnTo>
                  <a:pt x="4521047" y="161925"/>
                </a:lnTo>
                <a:lnTo>
                  <a:pt x="4515248" y="147683"/>
                </a:lnTo>
                <a:lnTo>
                  <a:pt x="4508902" y="136768"/>
                </a:lnTo>
                <a:lnTo>
                  <a:pt x="4501362" y="127380"/>
                </a:lnTo>
                <a:lnTo>
                  <a:pt x="4493733" y="120293"/>
                </a:lnTo>
                <a:lnTo>
                  <a:pt x="4483235" y="113172"/>
                </a:lnTo>
                <a:lnTo>
                  <a:pt x="4471517" y="107822"/>
                </a:lnTo>
                <a:lnTo>
                  <a:pt x="4459441" y="104273"/>
                </a:lnTo>
                <a:lnTo>
                  <a:pt x="4446918" y="102177"/>
                </a:lnTo>
                <a:lnTo>
                  <a:pt x="4433671" y="101472"/>
                </a:lnTo>
                <a:lnTo>
                  <a:pt x="4432958" y="101475"/>
                </a:lnTo>
                <a:lnTo>
                  <a:pt x="4420251" y="102371"/>
                </a:lnTo>
                <a:lnTo>
                  <a:pt x="4407789" y="104844"/>
                </a:lnTo>
                <a:lnTo>
                  <a:pt x="4395571" y="108838"/>
                </a:lnTo>
                <a:lnTo>
                  <a:pt x="4390364" y="177037"/>
                </a:lnTo>
                <a:lnTo>
                  <a:pt x="4392650" y="171450"/>
                </a:lnTo>
                <a:lnTo>
                  <a:pt x="4394809" y="165734"/>
                </a:lnTo>
                <a:lnTo>
                  <a:pt x="4397857" y="160781"/>
                </a:lnTo>
                <a:lnTo>
                  <a:pt x="4401667" y="156590"/>
                </a:lnTo>
                <a:lnTo>
                  <a:pt x="4405477" y="152272"/>
                </a:lnTo>
                <a:lnTo>
                  <a:pt x="4409922" y="148970"/>
                </a:lnTo>
                <a:lnTo>
                  <a:pt x="4415129" y="146557"/>
                </a:lnTo>
                <a:lnTo>
                  <a:pt x="4420336" y="144017"/>
                </a:lnTo>
                <a:lnTo>
                  <a:pt x="4426305" y="142875"/>
                </a:lnTo>
                <a:lnTo>
                  <a:pt x="4439640" y="142875"/>
                </a:lnTo>
                <a:lnTo>
                  <a:pt x="4445482" y="144017"/>
                </a:lnTo>
                <a:lnTo>
                  <a:pt x="4450562" y="146557"/>
                </a:lnTo>
                <a:lnTo>
                  <a:pt x="4455515" y="148970"/>
                </a:lnTo>
                <a:lnTo>
                  <a:pt x="4459706" y="152272"/>
                </a:lnTo>
                <a:lnTo>
                  <a:pt x="4463008" y="156590"/>
                </a:lnTo>
                <a:lnTo>
                  <a:pt x="4466310" y="160781"/>
                </a:lnTo>
                <a:lnTo>
                  <a:pt x="4468850" y="165734"/>
                </a:lnTo>
                <a:lnTo>
                  <a:pt x="4470628" y="171450"/>
                </a:lnTo>
                <a:lnTo>
                  <a:pt x="4472279" y="177037"/>
                </a:lnTo>
                <a:lnTo>
                  <a:pt x="4473168" y="183133"/>
                </a:lnTo>
                <a:lnTo>
                  <a:pt x="4473168" y="189483"/>
                </a:lnTo>
                <a:lnTo>
                  <a:pt x="4388078" y="189483"/>
                </a:lnTo>
                <a:lnTo>
                  <a:pt x="4383170" y="114834"/>
                </a:lnTo>
                <a:lnTo>
                  <a:pt x="4372624" y="121935"/>
                </a:lnTo>
                <a:lnTo>
                  <a:pt x="4362932" y="130555"/>
                </a:lnTo>
                <a:lnTo>
                  <a:pt x="4352150" y="143748"/>
                </a:lnTo>
                <a:lnTo>
                  <a:pt x="4345616" y="154779"/>
                </a:lnTo>
                <a:lnTo>
                  <a:pt x="4340072" y="167131"/>
                </a:lnTo>
                <a:lnTo>
                  <a:pt x="4336149" y="179647"/>
                </a:lnTo>
                <a:lnTo>
                  <a:pt x="4333672" y="191815"/>
                </a:lnTo>
                <a:lnTo>
                  <a:pt x="4332186" y="204838"/>
                </a:lnTo>
                <a:lnTo>
                  <a:pt x="4331690" y="218693"/>
                </a:lnTo>
                <a:lnTo>
                  <a:pt x="4331693" y="219754"/>
                </a:lnTo>
                <a:lnTo>
                  <a:pt x="4332302" y="233835"/>
                </a:lnTo>
                <a:lnTo>
                  <a:pt x="4333993" y="246847"/>
                </a:lnTo>
                <a:lnTo>
                  <a:pt x="4336787" y="258780"/>
                </a:lnTo>
                <a:lnTo>
                  <a:pt x="4340707" y="269620"/>
                </a:lnTo>
                <a:lnTo>
                  <a:pt x="4348787" y="284973"/>
                </a:lnTo>
                <a:lnTo>
                  <a:pt x="4356346" y="295100"/>
                </a:lnTo>
                <a:lnTo>
                  <a:pt x="4365091" y="303783"/>
                </a:lnTo>
                <a:lnTo>
                  <a:pt x="4377487" y="312672"/>
                </a:lnTo>
                <a:lnTo>
                  <a:pt x="4388832" y="318454"/>
                </a:lnTo>
                <a:lnTo>
                  <a:pt x="4401159" y="322833"/>
                </a:lnTo>
                <a:lnTo>
                  <a:pt x="4419127" y="326804"/>
                </a:lnTo>
                <a:lnTo>
                  <a:pt x="4431784" y="328300"/>
                </a:lnTo>
                <a:lnTo>
                  <a:pt x="4444847" y="328802"/>
                </a:lnTo>
                <a:lnTo>
                  <a:pt x="4451020" y="328725"/>
                </a:lnTo>
                <a:lnTo>
                  <a:pt x="4463865" y="328057"/>
                </a:lnTo>
                <a:lnTo>
                  <a:pt x="4476466" y="326723"/>
                </a:lnTo>
                <a:lnTo>
                  <a:pt x="4488789" y="324738"/>
                </a:lnTo>
                <a:lnTo>
                  <a:pt x="4497601" y="322954"/>
                </a:lnTo>
                <a:lnTo>
                  <a:pt x="4510598" y="319713"/>
                </a:lnTo>
                <a:lnTo>
                  <a:pt x="4520285" y="316356"/>
                </a:lnTo>
                <a:lnTo>
                  <a:pt x="4520285" y="274065"/>
                </a:lnTo>
                <a:lnTo>
                  <a:pt x="4510847" y="277099"/>
                </a:lnTo>
                <a:lnTo>
                  <a:pt x="4498562" y="280427"/>
                </a:lnTo>
                <a:lnTo>
                  <a:pt x="4486376" y="283082"/>
                </a:lnTo>
                <a:lnTo>
                  <a:pt x="4479302" y="284243"/>
                </a:lnTo>
                <a:lnTo>
                  <a:pt x="4466573" y="285659"/>
                </a:lnTo>
                <a:lnTo>
                  <a:pt x="4454245" y="286130"/>
                </a:lnTo>
                <a:lnTo>
                  <a:pt x="4453242" y="286127"/>
                </a:lnTo>
                <a:lnTo>
                  <a:pt x="4440174" y="285313"/>
                </a:lnTo>
                <a:lnTo>
                  <a:pt x="4428083" y="283082"/>
                </a:lnTo>
                <a:lnTo>
                  <a:pt x="4420082" y="281177"/>
                </a:lnTo>
                <a:lnTo>
                  <a:pt x="4412970" y="277875"/>
                </a:lnTo>
                <a:lnTo>
                  <a:pt x="4407001" y="273557"/>
                </a:lnTo>
                <a:lnTo>
                  <a:pt x="4400905" y="269113"/>
                </a:lnTo>
                <a:lnTo>
                  <a:pt x="4396079" y="263397"/>
                </a:lnTo>
                <a:lnTo>
                  <a:pt x="4392396" y="256412"/>
                </a:lnTo>
                <a:lnTo>
                  <a:pt x="4387749" y="244137"/>
                </a:lnTo>
                <a:lnTo>
                  <a:pt x="4385665" y="230758"/>
                </a:lnTo>
                <a:lnTo>
                  <a:pt x="4527397" y="230758"/>
                </a:lnTo>
                <a:lnTo>
                  <a:pt x="4527778" y="225551"/>
                </a:lnTo>
                <a:lnTo>
                  <a:pt x="4527905" y="219201"/>
                </a:lnTo>
                <a:close/>
              </a:path>
              <a:path w="7382103" h="426974">
                <a:moveTo>
                  <a:pt x="4223867" y="272922"/>
                </a:moveTo>
                <a:lnTo>
                  <a:pt x="4218533" y="277875"/>
                </a:lnTo>
                <a:lnTo>
                  <a:pt x="4212056" y="281304"/>
                </a:lnTo>
                <a:lnTo>
                  <a:pt x="4205706" y="284860"/>
                </a:lnTo>
                <a:lnTo>
                  <a:pt x="4198467" y="286638"/>
                </a:lnTo>
                <a:lnTo>
                  <a:pt x="4185132" y="286638"/>
                </a:lnTo>
                <a:lnTo>
                  <a:pt x="4180306" y="285876"/>
                </a:lnTo>
                <a:lnTo>
                  <a:pt x="4175607" y="284606"/>
                </a:lnTo>
                <a:lnTo>
                  <a:pt x="4174197" y="324848"/>
                </a:lnTo>
                <a:lnTo>
                  <a:pt x="4186431" y="327806"/>
                </a:lnTo>
                <a:lnTo>
                  <a:pt x="4199610" y="328802"/>
                </a:lnTo>
                <a:lnTo>
                  <a:pt x="4209613" y="328255"/>
                </a:lnTo>
                <a:lnTo>
                  <a:pt x="4222094" y="325952"/>
                </a:lnTo>
                <a:lnTo>
                  <a:pt x="4234281" y="321817"/>
                </a:lnTo>
                <a:lnTo>
                  <a:pt x="4244783" y="316656"/>
                </a:lnTo>
                <a:lnTo>
                  <a:pt x="4255237" y="309485"/>
                </a:lnTo>
                <a:lnTo>
                  <a:pt x="4265015" y="300608"/>
                </a:lnTo>
                <a:lnTo>
                  <a:pt x="4275381" y="287607"/>
                </a:lnTo>
                <a:lnTo>
                  <a:pt x="4281831" y="276532"/>
                </a:lnTo>
                <a:lnTo>
                  <a:pt x="4287367" y="264159"/>
                </a:lnTo>
                <a:lnTo>
                  <a:pt x="4291402" y="251340"/>
                </a:lnTo>
                <a:lnTo>
                  <a:pt x="4293873" y="239201"/>
                </a:lnTo>
                <a:lnTo>
                  <a:pt x="4295372" y="226114"/>
                </a:lnTo>
                <a:lnTo>
                  <a:pt x="4295876" y="212089"/>
                </a:lnTo>
                <a:lnTo>
                  <a:pt x="4295420" y="198883"/>
                </a:lnTo>
                <a:lnTo>
                  <a:pt x="4293936" y="185808"/>
                </a:lnTo>
                <a:lnTo>
                  <a:pt x="4291421" y="173738"/>
                </a:lnTo>
                <a:lnTo>
                  <a:pt x="4287875" y="162687"/>
                </a:lnTo>
                <a:lnTo>
                  <a:pt x="4281313" y="148281"/>
                </a:lnTo>
                <a:lnTo>
                  <a:pt x="4274567" y="137584"/>
                </a:lnTo>
                <a:lnTo>
                  <a:pt x="4266793" y="128269"/>
                </a:lnTo>
                <a:lnTo>
                  <a:pt x="4258524" y="120743"/>
                </a:lnTo>
                <a:lnTo>
                  <a:pt x="4248041" y="113573"/>
                </a:lnTo>
                <a:lnTo>
                  <a:pt x="4236567" y="108076"/>
                </a:lnTo>
                <a:lnTo>
                  <a:pt x="4226924" y="104930"/>
                </a:lnTo>
                <a:lnTo>
                  <a:pt x="4214460" y="102349"/>
                </a:lnTo>
                <a:lnTo>
                  <a:pt x="4201896" y="101472"/>
                </a:lnTo>
                <a:lnTo>
                  <a:pt x="4189755" y="102275"/>
                </a:lnTo>
                <a:lnTo>
                  <a:pt x="4177328" y="105066"/>
                </a:lnTo>
                <a:lnTo>
                  <a:pt x="4166082" y="109854"/>
                </a:lnTo>
                <a:lnTo>
                  <a:pt x="4159344" y="113948"/>
                </a:lnTo>
                <a:lnTo>
                  <a:pt x="4149301" y="121891"/>
                </a:lnTo>
                <a:lnTo>
                  <a:pt x="4140936" y="131190"/>
                </a:lnTo>
                <a:lnTo>
                  <a:pt x="4140047" y="131190"/>
                </a:lnTo>
                <a:lnTo>
                  <a:pt x="4137761" y="106933"/>
                </a:lnTo>
                <a:lnTo>
                  <a:pt x="4091406" y="106933"/>
                </a:lnTo>
                <a:lnTo>
                  <a:pt x="4091406" y="426974"/>
                </a:lnTo>
                <a:lnTo>
                  <a:pt x="4144238" y="426974"/>
                </a:lnTo>
                <a:lnTo>
                  <a:pt x="4144238" y="324738"/>
                </a:lnTo>
                <a:lnTo>
                  <a:pt x="4143984" y="319277"/>
                </a:lnTo>
                <a:lnTo>
                  <a:pt x="4143857" y="313816"/>
                </a:lnTo>
                <a:lnTo>
                  <a:pt x="4143730" y="309625"/>
                </a:lnTo>
                <a:lnTo>
                  <a:pt x="4143603" y="306704"/>
                </a:lnTo>
                <a:lnTo>
                  <a:pt x="4146447" y="308577"/>
                </a:lnTo>
                <a:lnTo>
                  <a:pt x="4156261" y="316087"/>
                </a:lnTo>
                <a:lnTo>
                  <a:pt x="4167987" y="322452"/>
                </a:lnTo>
                <a:lnTo>
                  <a:pt x="4166590" y="281558"/>
                </a:lnTo>
                <a:lnTo>
                  <a:pt x="4162780" y="279400"/>
                </a:lnTo>
                <a:lnTo>
                  <a:pt x="4158970" y="277367"/>
                </a:lnTo>
                <a:lnTo>
                  <a:pt x="4155414" y="275081"/>
                </a:lnTo>
                <a:lnTo>
                  <a:pt x="4152239" y="272541"/>
                </a:lnTo>
                <a:lnTo>
                  <a:pt x="4149191" y="270001"/>
                </a:lnTo>
                <a:lnTo>
                  <a:pt x="4146524" y="267462"/>
                </a:lnTo>
                <a:lnTo>
                  <a:pt x="4144238" y="264921"/>
                </a:lnTo>
                <a:lnTo>
                  <a:pt x="4144238" y="168528"/>
                </a:lnTo>
                <a:lnTo>
                  <a:pt x="4155782" y="157583"/>
                </a:lnTo>
                <a:lnTo>
                  <a:pt x="4166336" y="150749"/>
                </a:lnTo>
                <a:lnTo>
                  <a:pt x="4180127" y="145565"/>
                </a:lnTo>
                <a:lnTo>
                  <a:pt x="4192752" y="143890"/>
                </a:lnTo>
                <a:lnTo>
                  <a:pt x="4199991" y="143890"/>
                </a:lnTo>
                <a:lnTo>
                  <a:pt x="4206595" y="145414"/>
                </a:lnTo>
                <a:lnTo>
                  <a:pt x="4212564" y="148462"/>
                </a:lnTo>
                <a:lnTo>
                  <a:pt x="4218533" y="151383"/>
                </a:lnTo>
                <a:lnTo>
                  <a:pt x="4223613" y="155828"/>
                </a:lnTo>
                <a:lnTo>
                  <a:pt x="4227804" y="161543"/>
                </a:lnTo>
                <a:lnTo>
                  <a:pt x="4232122" y="167385"/>
                </a:lnTo>
                <a:lnTo>
                  <a:pt x="4235424" y="174625"/>
                </a:lnTo>
                <a:lnTo>
                  <a:pt x="4237710" y="183514"/>
                </a:lnTo>
                <a:lnTo>
                  <a:pt x="4238788" y="188157"/>
                </a:lnTo>
                <a:lnTo>
                  <a:pt x="4240551" y="200357"/>
                </a:lnTo>
                <a:lnTo>
                  <a:pt x="4241139" y="213994"/>
                </a:lnTo>
                <a:lnTo>
                  <a:pt x="4241065" y="218742"/>
                </a:lnTo>
                <a:lnTo>
                  <a:pt x="4240035" y="231758"/>
                </a:lnTo>
                <a:lnTo>
                  <a:pt x="4237837" y="243585"/>
                </a:lnTo>
                <a:lnTo>
                  <a:pt x="4235551" y="252475"/>
                </a:lnTo>
                <a:lnTo>
                  <a:pt x="4232376" y="260095"/>
                </a:lnTo>
                <a:lnTo>
                  <a:pt x="4228058" y="266572"/>
                </a:lnTo>
                <a:lnTo>
                  <a:pt x="4223867" y="272922"/>
                </a:lnTo>
                <a:close/>
              </a:path>
              <a:path w="7382103" h="426974">
                <a:moveTo>
                  <a:pt x="4170908" y="283209"/>
                </a:moveTo>
                <a:lnTo>
                  <a:pt x="4166590" y="281558"/>
                </a:lnTo>
                <a:lnTo>
                  <a:pt x="4167987" y="322452"/>
                </a:lnTo>
                <a:lnTo>
                  <a:pt x="4174197" y="324848"/>
                </a:lnTo>
                <a:lnTo>
                  <a:pt x="4175607" y="284606"/>
                </a:lnTo>
                <a:lnTo>
                  <a:pt x="4170908" y="283209"/>
                </a:lnTo>
                <a:close/>
              </a:path>
              <a:path w="7382103" h="426974">
                <a:moveTo>
                  <a:pt x="3670644" y="109252"/>
                </a:moveTo>
                <a:lnTo>
                  <a:pt x="3659270" y="114834"/>
                </a:lnTo>
                <a:lnTo>
                  <a:pt x="3664178" y="189483"/>
                </a:lnTo>
                <a:lnTo>
                  <a:pt x="3664940" y="183133"/>
                </a:lnTo>
                <a:lnTo>
                  <a:pt x="3666464" y="177037"/>
                </a:lnTo>
                <a:lnTo>
                  <a:pt x="3670644" y="109252"/>
                </a:lnTo>
                <a:close/>
              </a:path>
              <a:path w="7382103" h="426974">
                <a:moveTo>
                  <a:pt x="3804005" y="219201"/>
                </a:moveTo>
                <a:lnTo>
                  <a:pt x="3804132" y="211835"/>
                </a:lnTo>
                <a:lnTo>
                  <a:pt x="3803722" y="198251"/>
                </a:lnTo>
                <a:lnTo>
                  <a:pt x="3802429" y="185174"/>
                </a:lnTo>
                <a:lnTo>
                  <a:pt x="3800242" y="173066"/>
                </a:lnTo>
                <a:lnTo>
                  <a:pt x="3797147" y="161925"/>
                </a:lnTo>
                <a:lnTo>
                  <a:pt x="3791348" y="147683"/>
                </a:lnTo>
                <a:lnTo>
                  <a:pt x="3785002" y="136768"/>
                </a:lnTo>
                <a:lnTo>
                  <a:pt x="3777462" y="127380"/>
                </a:lnTo>
                <a:lnTo>
                  <a:pt x="3769833" y="120293"/>
                </a:lnTo>
                <a:lnTo>
                  <a:pt x="3759335" y="113172"/>
                </a:lnTo>
                <a:lnTo>
                  <a:pt x="3747617" y="107822"/>
                </a:lnTo>
                <a:lnTo>
                  <a:pt x="3735541" y="104273"/>
                </a:lnTo>
                <a:lnTo>
                  <a:pt x="3723018" y="102177"/>
                </a:lnTo>
                <a:lnTo>
                  <a:pt x="3709771" y="101472"/>
                </a:lnTo>
                <a:lnTo>
                  <a:pt x="3709058" y="101475"/>
                </a:lnTo>
                <a:lnTo>
                  <a:pt x="3696351" y="102371"/>
                </a:lnTo>
                <a:lnTo>
                  <a:pt x="3683889" y="104844"/>
                </a:lnTo>
                <a:lnTo>
                  <a:pt x="3671671" y="108838"/>
                </a:lnTo>
                <a:lnTo>
                  <a:pt x="3666464" y="177037"/>
                </a:lnTo>
                <a:lnTo>
                  <a:pt x="3668750" y="171450"/>
                </a:lnTo>
                <a:lnTo>
                  <a:pt x="3670909" y="165734"/>
                </a:lnTo>
                <a:lnTo>
                  <a:pt x="3673957" y="160781"/>
                </a:lnTo>
                <a:lnTo>
                  <a:pt x="3677767" y="156590"/>
                </a:lnTo>
                <a:lnTo>
                  <a:pt x="3681577" y="152272"/>
                </a:lnTo>
                <a:lnTo>
                  <a:pt x="3686022" y="148970"/>
                </a:lnTo>
                <a:lnTo>
                  <a:pt x="3691229" y="146557"/>
                </a:lnTo>
                <a:lnTo>
                  <a:pt x="3696436" y="144017"/>
                </a:lnTo>
                <a:lnTo>
                  <a:pt x="3702405" y="142875"/>
                </a:lnTo>
                <a:lnTo>
                  <a:pt x="3715740" y="142875"/>
                </a:lnTo>
                <a:lnTo>
                  <a:pt x="3721582" y="144017"/>
                </a:lnTo>
                <a:lnTo>
                  <a:pt x="3726662" y="146557"/>
                </a:lnTo>
                <a:lnTo>
                  <a:pt x="3731615" y="148970"/>
                </a:lnTo>
                <a:lnTo>
                  <a:pt x="3735806" y="152272"/>
                </a:lnTo>
                <a:lnTo>
                  <a:pt x="3739108" y="156590"/>
                </a:lnTo>
                <a:lnTo>
                  <a:pt x="3742410" y="160781"/>
                </a:lnTo>
                <a:lnTo>
                  <a:pt x="3744950" y="165734"/>
                </a:lnTo>
                <a:lnTo>
                  <a:pt x="3746728" y="171450"/>
                </a:lnTo>
                <a:lnTo>
                  <a:pt x="3748379" y="177037"/>
                </a:lnTo>
                <a:lnTo>
                  <a:pt x="3749268" y="183133"/>
                </a:lnTo>
                <a:lnTo>
                  <a:pt x="3749268" y="189483"/>
                </a:lnTo>
                <a:lnTo>
                  <a:pt x="3664178" y="189483"/>
                </a:lnTo>
                <a:lnTo>
                  <a:pt x="3659270" y="114834"/>
                </a:lnTo>
                <a:lnTo>
                  <a:pt x="3648724" y="121935"/>
                </a:lnTo>
                <a:lnTo>
                  <a:pt x="3639032" y="130555"/>
                </a:lnTo>
                <a:lnTo>
                  <a:pt x="3628250" y="143748"/>
                </a:lnTo>
                <a:lnTo>
                  <a:pt x="3621716" y="154779"/>
                </a:lnTo>
                <a:lnTo>
                  <a:pt x="3616172" y="167131"/>
                </a:lnTo>
                <a:lnTo>
                  <a:pt x="3612249" y="179647"/>
                </a:lnTo>
                <a:lnTo>
                  <a:pt x="3609772" y="191815"/>
                </a:lnTo>
                <a:lnTo>
                  <a:pt x="3608286" y="204838"/>
                </a:lnTo>
                <a:lnTo>
                  <a:pt x="3607790" y="218693"/>
                </a:lnTo>
                <a:lnTo>
                  <a:pt x="3607793" y="219754"/>
                </a:lnTo>
                <a:lnTo>
                  <a:pt x="3608402" y="233835"/>
                </a:lnTo>
                <a:lnTo>
                  <a:pt x="3610093" y="246847"/>
                </a:lnTo>
                <a:lnTo>
                  <a:pt x="3612887" y="258780"/>
                </a:lnTo>
                <a:lnTo>
                  <a:pt x="3616807" y="269620"/>
                </a:lnTo>
                <a:lnTo>
                  <a:pt x="3624887" y="284973"/>
                </a:lnTo>
                <a:lnTo>
                  <a:pt x="3632446" y="295100"/>
                </a:lnTo>
                <a:lnTo>
                  <a:pt x="3641191" y="303783"/>
                </a:lnTo>
                <a:lnTo>
                  <a:pt x="3653587" y="312672"/>
                </a:lnTo>
                <a:lnTo>
                  <a:pt x="3664932" y="318454"/>
                </a:lnTo>
                <a:lnTo>
                  <a:pt x="3677259" y="322833"/>
                </a:lnTo>
                <a:lnTo>
                  <a:pt x="3695227" y="326804"/>
                </a:lnTo>
                <a:lnTo>
                  <a:pt x="3707884" y="328300"/>
                </a:lnTo>
                <a:lnTo>
                  <a:pt x="3720947" y="328802"/>
                </a:lnTo>
                <a:lnTo>
                  <a:pt x="3727120" y="328725"/>
                </a:lnTo>
                <a:lnTo>
                  <a:pt x="3739965" y="328057"/>
                </a:lnTo>
                <a:lnTo>
                  <a:pt x="3752566" y="326723"/>
                </a:lnTo>
                <a:lnTo>
                  <a:pt x="3764889" y="324738"/>
                </a:lnTo>
                <a:lnTo>
                  <a:pt x="3773701" y="322954"/>
                </a:lnTo>
                <a:lnTo>
                  <a:pt x="3786698" y="319713"/>
                </a:lnTo>
                <a:lnTo>
                  <a:pt x="3796385" y="316356"/>
                </a:lnTo>
                <a:lnTo>
                  <a:pt x="3796385" y="274065"/>
                </a:lnTo>
                <a:lnTo>
                  <a:pt x="3786947" y="277099"/>
                </a:lnTo>
                <a:lnTo>
                  <a:pt x="3774662" y="280427"/>
                </a:lnTo>
                <a:lnTo>
                  <a:pt x="3762476" y="283082"/>
                </a:lnTo>
                <a:lnTo>
                  <a:pt x="3755402" y="284243"/>
                </a:lnTo>
                <a:lnTo>
                  <a:pt x="3742673" y="285659"/>
                </a:lnTo>
                <a:lnTo>
                  <a:pt x="3730345" y="286130"/>
                </a:lnTo>
                <a:lnTo>
                  <a:pt x="3729342" y="286127"/>
                </a:lnTo>
                <a:lnTo>
                  <a:pt x="3716274" y="285313"/>
                </a:lnTo>
                <a:lnTo>
                  <a:pt x="3704183" y="283082"/>
                </a:lnTo>
                <a:lnTo>
                  <a:pt x="3696182" y="281177"/>
                </a:lnTo>
                <a:lnTo>
                  <a:pt x="3689070" y="277875"/>
                </a:lnTo>
                <a:lnTo>
                  <a:pt x="3683101" y="273557"/>
                </a:lnTo>
                <a:lnTo>
                  <a:pt x="3677005" y="269113"/>
                </a:lnTo>
                <a:lnTo>
                  <a:pt x="3672179" y="263397"/>
                </a:lnTo>
                <a:lnTo>
                  <a:pt x="3668496" y="256412"/>
                </a:lnTo>
                <a:lnTo>
                  <a:pt x="3663849" y="244137"/>
                </a:lnTo>
                <a:lnTo>
                  <a:pt x="3661765" y="230758"/>
                </a:lnTo>
                <a:lnTo>
                  <a:pt x="3803497" y="230758"/>
                </a:lnTo>
                <a:lnTo>
                  <a:pt x="3803878" y="225551"/>
                </a:lnTo>
                <a:lnTo>
                  <a:pt x="3804005" y="219201"/>
                </a:lnTo>
                <a:close/>
              </a:path>
              <a:path w="7382103" h="426974">
                <a:moveTo>
                  <a:pt x="1258163" y="137032"/>
                </a:moveTo>
                <a:lnTo>
                  <a:pt x="1253210" y="106933"/>
                </a:lnTo>
                <a:lnTo>
                  <a:pt x="1209522" y="106933"/>
                </a:lnTo>
                <a:lnTo>
                  <a:pt x="1209522" y="323214"/>
                </a:lnTo>
                <a:lnTo>
                  <a:pt x="1262354" y="323214"/>
                </a:lnTo>
                <a:lnTo>
                  <a:pt x="1262354" y="178307"/>
                </a:lnTo>
                <a:lnTo>
                  <a:pt x="1269073" y="170141"/>
                </a:lnTo>
                <a:lnTo>
                  <a:pt x="1278931" y="162155"/>
                </a:lnTo>
                <a:lnTo>
                  <a:pt x="1290802" y="156082"/>
                </a:lnTo>
                <a:lnTo>
                  <a:pt x="1295406" y="154421"/>
                </a:lnTo>
                <a:lnTo>
                  <a:pt x="1307126" y="151322"/>
                </a:lnTo>
                <a:lnTo>
                  <a:pt x="1319851" y="149463"/>
                </a:lnTo>
                <a:lnTo>
                  <a:pt x="1333601" y="148843"/>
                </a:lnTo>
                <a:lnTo>
                  <a:pt x="1338046" y="148843"/>
                </a:lnTo>
                <a:lnTo>
                  <a:pt x="1338046" y="102488"/>
                </a:lnTo>
                <a:lnTo>
                  <a:pt x="1334236" y="101853"/>
                </a:lnTo>
                <a:lnTo>
                  <a:pt x="1329537" y="101472"/>
                </a:lnTo>
                <a:lnTo>
                  <a:pt x="1321489" y="101506"/>
                </a:lnTo>
                <a:lnTo>
                  <a:pt x="1307958" y="102797"/>
                </a:lnTo>
                <a:lnTo>
                  <a:pt x="1295747" y="105961"/>
                </a:lnTo>
                <a:lnTo>
                  <a:pt x="1284833" y="110997"/>
                </a:lnTo>
                <a:lnTo>
                  <a:pt x="1275431" y="117490"/>
                </a:lnTo>
                <a:lnTo>
                  <a:pt x="1266388" y="126408"/>
                </a:lnTo>
                <a:lnTo>
                  <a:pt x="1259052" y="137032"/>
                </a:lnTo>
                <a:lnTo>
                  <a:pt x="1258163" y="13703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567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8156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1446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67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156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97033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1446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952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4153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3582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8906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27907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9920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7987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533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9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288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8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37151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70" y="139318"/>
                </a:lnTo>
                <a:lnTo>
                  <a:pt x="31369" y="140715"/>
                </a:lnTo>
                <a:lnTo>
                  <a:pt x="36068" y="141986"/>
                </a:lnTo>
                <a:lnTo>
                  <a:pt x="40894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5" y="133985"/>
                </a:lnTo>
                <a:lnTo>
                  <a:pt x="79628" y="129031"/>
                </a:lnTo>
                <a:lnTo>
                  <a:pt x="83820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4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5" y="7492"/>
                </a:lnTo>
                <a:lnTo>
                  <a:pt x="68325" y="4572"/>
                </a:lnTo>
                <a:lnTo>
                  <a:pt x="62357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8677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2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6323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364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4445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1951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5" y="34162"/>
                </a:lnTo>
                <a:lnTo>
                  <a:pt x="761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6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1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80991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57091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30313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78218" y="1711578"/>
            <a:ext cx="220090" cy="216281"/>
          </a:xfrm>
          <a:custGeom>
            <a:avLst/>
            <a:gdLst/>
            <a:ahLst/>
            <a:cxnLst/>
            <a:rect l="l" t="t" r="r" b="b"/>
            <a:pathLst>
              <a:path w="220090" h="216281">
                <a:moveTo>
                  <a:pt x="0" y="0"/>
                </a:moveTo>
                <a:lnTo>
                  <a:pt x="55752" y="0"/>
                </a:lnTo>
                <a:lnTo>
                  <a:pt x="85851" y="82550"/>
                </a:lnTo>
                <a:lnTo>
                  <a:pt x="90251" y="94571"/>
                </a:lnTo>
                <a:lnTo>
                  <a:pt x="94519" y="106593"/>
                </a:lnTo>
                <a:lnTo>
                  <a:pt x="98659" y="118615"/>
                </a:lnTo>
                <a:lnTo>
                  <a:pt x="102674" y="130636"/>
                </a:lnTo>
                <a:lnTo>
                  <a:pt x="106569" y="142658"/>
                </a:lnTo>
                <a:lnTo>
                  <a:pt x="109600" y="152273"/>
                </a:lnTo>
                <a:lnTo>
                  <a:pt x="110489" y="152273"/>
                </a:lnTo>
                <a:lnTo>
                  <a:pt x="113916" y="141376"/>
                </a:lnTo>
                <a:lnTo>
                  <a:pt x="117626" y="130003"/>
                </a:lnTo>
                <a:lnTo>
                  <a:pt x="121619" y="118150"/>
                </a:lnTo>
                <a:lnTo>
                  <a:pt x="125896" y="105812"/>
                </a:lnTo>
                <a:lnTo>
                  <a:pt x="130455" y="92986"/>
                </a:lnTo>
                <a:lnTo>
                  <a:pt x="133730" y="83947"/>
                </a:lnTo>
                <a:lnTo>
                  <a:pt x="163829" y="0"/>
                </a:lnTo>
                <a:lnTo>
                  <a:pt x="220090" y="0"/>
                </a:lnTo>
                <a:lnTo>
                  <a:pt x="136398" y="216281"/>
                </a:lnTo>
                <a:lnTo>
                  <a:pt x="83947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41314" y="1711578"/>
            <a:ext cx="220090" cy="216281"/>
          </a:xfrm>
          <a:custGeom>
            <a:avLst/>
            <a:gdLst/>
            <a:ahLst/>
            <a:cxnLst/>
            <a:rect l="l" t="t" r="r" b="b"/>
            <a:pathLst>
              <a:path w="220090" h="216281">
                <a:moveTo>
                  <a:pt x="0" y="0"/>
                </a:moveTo>
                <a:lnTo>
                  <a:pt x="55752" y="0"/>
                </a:lnTo>
                <a:lnTo>
                  <a:pt x="85851" y="82550"/>
                </a:lnTo>
                <a:lnTo>
                  <a:pt x="90251" y="94571"/>
                </a:lnTo>
                <a:lnTo>
                  <a:pt x="94519" y="106593"/>
                </a:lnTo>
                <a:lnTo>
                  <a:pt x="98659" y="118615"/>
                </a:lnTo>
                <a:lnTo>
                  <a:pt x="102674" y="130636"/>
                </a:lnTo>
                <a:lnTo>
                  <a:pt x="106569" y="142658"/>
                </a:lnTo>
                <a:lnTo>
                  <a:pt x="109600" y="152273"/>
                </a:lnTo>
                <a:lnTo>
                  <a:pt x="110489" y="152273"/>
                </a:lnTo>
                <a:lnTo>
                  <a:pt x="113916" y="141376"/>
                </a:lnTo>
                <a:lnTo>
                  <a:pt x="117626" y="130003"/>
                </a:lnTo>
                <a:lnTo>
                  <a:pt x="121619" y="118150"/>
                </a:lnTo>
                <a:lnTo>
                  <a:pt x="125896" y="105812"/>
                </a:lnTo>
                <a:lnTo>
                  <a:pt x="130455" y="92986"/>
                </a:lnTo>
                <a:lnTo>
                  <a:pt x="133731" y="83947"/>
                </a:lnTo>
                <a:lnTo>
                  <a:pt x="163830" y="0"/>
                </a:lnTo>
                <a:lnTo>
                  <a:pt x="220090" y="0"/>
                </a:lnTo>
                <a:lnTo>
                  <a:pt x="136398" y="216281"/>
                </a:lnTo>
                <a:lnTo>
                  <a:pt x="83947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55081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19778" y="1711578"/>
            <a:ext cx="233934" cy="216281"/>
          </a:xfrm>
          <a:custGeom>
            <a:avLst/>
            <a:gdLst/>
            <a:ahLst/>
            <a:cxnLst/>
            <a:rect l="l" t="t" r="r" b="b"/>
            <a:pathLst>
              <a:path w="233934" h="216281">
                <a:moveTo>
                  <a:pt x="5080" y="0"/>
                </a:moveTo>
                <a:lnTo>
                  <a:pt x="67310" y="0"/>
                </a:lnTo>
                <a:lnTo>
                  <a:pt x="117856" y="71374"/>
                </a:lnTo>
                <a:lnTo>
                  <a:pt x="169163" y="0"/>
                </a:lnTo>
                <a:lnTo>
                  <a:pt x="231648" y="0"/>
                </a:lnTo>
                <a:lnTo>
                  <a:pt x="149098" y="105791"/>
                </a:lnTo>
                <a:lnTo>
                  <a:pt x="233934" y="216281"/>
                </a:lnTo>
                <a:lnTo>
                  <a:pt x="172085" y="216281"/>
                </a:lnTo>
                <a:lnTo>
                  <a:pt x="116459" y="141097"/>
                </a:lnTo>
                <a:lnTo>
                  <a:pt x="60706" y="216281"/>
                </a:lnTo>
                <a:lnTo>
                  <a:pt x="0" y="216281"/>
                </a:lnTo>
                <a:lnTo>
                  <a:pt x="85471" y="106045"/>
                </a:lnTo>
                <a:lnTo>
                  <a:pt x="50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2414" y="1711578"/>
            <a:ext cx="230377" cy="320040"/>
          </a:xfrm>
          <a:custGeom>
            <a:avLst/>
            <a:gdLst/>
            <a:ahLst/>
            <a:cxnLst/>
            <a:rect l="l" t="t" r="r" b="b"/>
            <a:pathLst>
              <a:path w="230377" h="320040">
                <a:moveTo>
                  <a:pt x="0" y="0"/>
                </a:moveTo>
                <a:lnTo>
                  <a:pt x="56641" y="0"/>
                </a:lnTo>
                <a:lnTo>
                  <a:pt x="89026" y="78359"/>
                </a:lnTo>
                <a:lnTo>
                  <a:pt x="95233" y="93575"/>
                </a:lnTo>
                <a:lnTo>
                  <a:pt x="100755" y="107306"/>
                </a:lnTo>
                <a:lnTo>
                  <a:pt x="105593" y="119557"/>
                </a:lnTo>
                <a:lnTo>
                  <a:pt x="109748" y="130330"/>
                </a:lnTo>
                <a:lnTo>
                  <a:pt x="113219" y="139632"/>
                </a:lnTo>
                <a:lnTo>
                  <a:pt x="114935" y="144399"/>
                </a:lnTo>
                <a:lnTo>
                  <a:pt x="115824" y="144399"/>
                </a:lnTo>
                <a:lnTo>
                  <a:pt x="121885" y="127406"/>
                </a:lnTo>
                <a:lnTo>
                  <a:pt x="126293" y="115777"/>
                </a:lnTo>
                <a:lnTo>
                  <a:pt x="131621" y="102061"/>
                </a:lnTo>
                <a:lnTo>
                  <a:pt x="137867" y="86257"/>
                </a:lnTo>
                <a:lnTo>
                  <a:pt x="172974" y="0"/>
                </a:lnTo>
                <a:lnTo>
                  <a:pt x="230377" y="0"/>
                </a:lnTo>
                <a:lnTo>
                  <a:pt x="91059" y="320040"/>
                </a:lnTo>
                <a:lnTo>
                  <a:pt x="38735" y="320040"/>
                </a:lnTo>
                <a:lnTo>
                  <a:pt x="88391" y="20421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87981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8769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6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63131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5" y="117729"/>
                </a:lnTo>
                <a:lnTo>
                  <a:pt x="196088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8197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3521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5929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2460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84319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0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6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5" y="205232"/>
                </a:lnTo>
                <a:lnTo>
                  <a:pt x="52196" y="205232"/>
                </a:lnTo>
                <a:lnTo>
                  <a:pt x="52323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4" y="5461"/>
                </a:lnTo>
                <a:lnTo>
                  <a:pt x="48640" y="29718"/>
                </a:lnTo>
                <a:lnTo>
                  <a:pt x="49529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0070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7405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535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2603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02435" y="170611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3827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59243" y="1706117"/>
            <a:ext cx="331533" cy="221742"/>
          </a:xfrm>
          <a:custGeom>
            <a:avLst/>
            <a:gdLst/>
            <a:ahLst/>
            <a:cxnLst/>
            <a:rect l="l" t="t" r="r" b="b"/>
            <a:pathLst>
              <a:path w="331533" h="221742">
                <a:moveTo>
                  <a:pt x="120332" y="0"/>
                </a:moveTo>
                <a:lnTo>
                  <a:pt x="133609" y="976"/>
                </a:lnTo>
                <a:lnTo>
                  <a:pt x="145994" y="3905"/>
                </a:lnTo>
                <a:lnTo>
                  <a:pt x="157483" y="8787"/>
                </a:lnTo>
                <a:lnTo>
                  <a:pt x="168999" y="16770"/>
                </a:lnTo>
                <a:lnTo>
                  <a:pt x="177471" y="26207"/>
                </a:lnTo>
                <a:lnTo>
                  <a:pt x="184251" y="37810"/>
                </a:lnTo>
                <a:lnTo>
                  <a:pt x="184848" y="39116"/>
                </a:lnTo>
                <a:lnTo>
                  <a:pt x="185737" y="39116"/>
                </a:lnTo>
                <a:lnTo>
                  <a:pt x="189903" y="33274"/>
                </a:lnTo>
                <a:lnTo>
                  <a:pt x="194551" y="28067"/>
                </a:lnTo>
                <a:lnTo>
                  <a:pt x="199694" y="23241"/>
                </a:lnTo>
                <a:lnTo>
                  <a:pt x="204825" y="18542"/>
                </a:lnTo>
                <a:lnTo>
                  <a:pt x="210515" y="14478"/>
                </a:lnTo>
                <a:lnTo>
                  <a:pt x="216725" y="11049"/>
                </a:lnTo>
                <a:lnTo>
                  <a:pt x="223075" y="7620"/>
                </a:lnTo>
                <a:lnTo>
                  <a:pt x="229806" y="4953"/>
                </a:lnTo>
                <a:lnTo>
                  <a:pt x="236918" y="2921"/>
                </a:lnTo>
                <a:lnTo>
                  <a:pt x="244157" y="1016"/>
                </a:lnTo>
                <a:lnTo>
                  <a:pt x="251904" y="0"/>
                </a:lnTo>
                <a:lnTo>
                  <a:pt x="260032" y="0"/>
                </a:lnTo>
                <a:lnTo>
                  <a:pt x="273961" y="1123"/>
                </a:lnTo>
                <a:lnTo>
                  <a:pt x="286393" y="4044"/>
                </a:lnTo>
                <a:lnTo>
                  <a:pt x="297352" y="8811"/>
                </a:lnTo>
                <a:lnTo>
                  <a:pt x="309348" y="17457"/>
                </a:lnTo>
                <a:lnTo>
                  <a:pt x="317803" y="26917"/>
                </a:lnTo>
                <a:lnTo>
                  <a:pt x="323278" y="35814"/>
                </a:lnTo>
                <a:lnTo>
                  <a:pt x="326072" y="41656"/>
                </a:lnTo>
                <a:lnTo>
                  <a:pt x="327088" y="45085"/>
                </a:lnTo>
                <a:lnTo>
                  <a:pt x="328104" y="48387"/>
                </a:lnTo>
                <a:lnTo>
                  <a:pt x="328993" y="52197"/>
                </a:lnTo>
                <a:lnTo>
                  <a:pt x="329628" y="56261"/>
                </a:lnTo>
                <a:lnTo>
                  <a:pt x="330263" y="60452"/>
                </a:lnTo>
                <a:lnTo>
                  <a:pt x="330771" y="65151"/>
                </a:lnTo>
                <a:lnTo>
                  <a:pt x="331025" y="70104"/>
                </a:lnTo>
                <a:lnTo>
                  <a:pt x="331406" y="75184"/>
                </a:lnTo>
                <a:lnTo>
                  <a:pt x="331533" y="81026"/>
                </a:lnTo>
                <a:lnTo>
                  <a:pt x="331533" y="87630"/>
                </a:lnTo>
                <a:lnTo>
                  <a:pt x="331533" y="221742"/>
                </a:lnTo>
                <a:lnTo>
                  <a:pt x="278574" y="221742"/>
                </a:lnTo>
                <a:lnTo>
                  <a:pt x="278574" y="90043"/>
                </a:lnTo>
                <a:lnTo>
                  <a:pt x="278574" y="85471"/>
                </a:lnTo>
                <a:lnTo>
                  <a:pt x="278447" y="81153"/>
                </a:lnTo>
                <a:lnTo>
                  <a:pt x="278193" y="77089"/>
                </a:lnTo>
                <a:lnTo>
                  <a:pt x="277812" y="73025"/>
                </a:lnTo>
                <a:lnTo>
                  <a:pt x="277304" y="69596"/>
                </a:lnTo>
                <a:lnTo>
                  <a:pt x="276542" y="66548"/>
                </a:lnTo>
                <a:lnTo>
                  <a:pt x="275018" y="60071"/>
                </a:lnTo>
                <a:lnTo>
                  <a:pt x="271716" y="54737"/>
                </a:lnTo>
                <a:lnTo>
                  <a:pt x="267017" y="50800"/>
                </a:lnTo>
                <a:lnTo>
                  <a:pt x="262191" y="46736"/>
                </a:lnTo>
                <a:lnTo>
                  <a:pt x="255587" y="44577"/>
                </a:lnTo>
                <a:lnTo>
                  <a:pt x="246951" y="44450"/>
                </a:lnTo>
                <a:lnTo>
                  <a:pt x="242252" y="44450"/>
                </a:lnTo>
                <a:lnTo>
                  <a:pt x="232600" y="46482"/>
                </a:lnTo>
                <a:lnTo>
                  <a:pt x="222821" y="49784"/>
                </a:lnTo>
                <a:lnTo>
                  <a:pt x="213169" y="54610"/>
                </a:lnTo>
                <a:lnTo>
                  <a:pt x="204152" y="61087"/>
                </a:lnTo>
                <a:lnTo>
                  <a:pt x="195783" y="68580"/>
                </a:lnTo>
                <a:lnTo>
                  <a:pt x="192214" y="72898"/>
                </a:lnTo>
                <a:lnTo>
                  <a:pt x="192214" y="221742"/>
                </a:lnTo>
                <a:lnTo>
                  <a:pt x="139306" y="221742"/>
                </a:lnTo>
                <a:lnTo>
                  <a:pt x="139306" y="90043"/>
                </a:lnTo>
                <a:lnTo>
                  <a:pt x="139306" y="85471"/>
                </a:lnTo>
                <a:lnTo>
                  <a:pt x="139153" y="81153"/>
                </a:lnTo>
                <a:lnTo>
                  <a:pt x="138861" y="77089"/>
                </a:lnTo>
                <a:lnTo>
                  <a:pt x="138556" y="73025"/>
                </a:lnTo>
                <a:lnTo>
                  <a:pt x="138036" y="69596"/>
                </a:lnTo>
                <a:lnTo>
                  <a:pt x="137299" y="66548"/>
                </a:lnTo>
                <a:lnTo>
                  <a:pt x="135661" y="60071"/>
                </a:lnTo>
                <a:lnTo>
                  <a:pt x="132499" y="54737"/>
                </a:lnTo>
                <a:lnTo>
                  <a:pt x="127812" y="50800"/>
                </a:lnTo>
                <a:lnTo>
                  <a:pt x="123113" y="46736"/>
                </a:lnTo>
                <a:lnTo>
                  <a:pt x="116382" y="44577"/>
                </a:lnTo>
                <a:lnTo>
                  <a:pt x="107607" y="44450"/>
                </a:lnTo>
                <a:lnTo>
                  <a:pt x="102997" y="44450"/>
                </a:lnTo>
                <a:lnTo>
                  <a:pt x="93319" y="46482"/>
                </a:lnTo>
                <a:lnTo>
                  <a:pt x="83527" y="49784"/>
                </a:lnTo>
                <a:lnTo>
                  <a:pt x="73863" y="54610"/>
                </a:lnTo>
                <a:lnTo>
                  <a:pt x="64858" y="61087"/>
                </a:lnTo>
                <a:lnTo>
                  <a:pt x="56476" y="68580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51" y="14224"/>
                </a:lnTo>
                <a:lnTo>
                  <a:pt x="77584" y="11049"/>
                </a:lnTo>
                <a:lnTo>
                  <a:pt x="83604" y="7747"/>
                </a:lnTo>
                <a:lnTo>
                  <a:pt x="90233" y="5080"/>
                </a:lnTo>
                <a:lnTo>
                  <a:pt x="97447" y="3048"/>
                </a:lnTo>
                <a:lnTo>
                  <a:pt x="104660" y="1016"/>
                </a:lnTo>
                <a:lnTo>
                  <a:pt x="112293" y="0"/>
                </a:lnTo>
                <a:lnTo>
                  <a:pt x="12033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7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53278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7" y="235585"/>
                </a:lnTo>
                <a:lnTo>
                  <a:pt x="153543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4846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7" y="0"/>
                </a:lnTo>
                <a:lnTo>
                  <a:pt x="93217" y="60578"/>
                </a:lnTo>
                <a:lnTo>
                  <a:pt x="155828" y="60578"/>
                </a:lnTo>
                <a:lnTo>
                  <a:pt x="155828" y="104012"/>
                </a:lnTo>
                <a:lnTo>
                  <a:pt x="93217" y="104012"/>
                </a:lnTo>
                <a:lnTo>
                  <a:pt x="93217" y="209169"/>
                </a:lnTo>
                <a:lnTo>
                  <a:pt x="93217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6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2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0" y="280924"/>
                </a:lnTo>
                <a:lnTo>
                  <a:pt x="129286" y="281939"/>
                </a:lnTo>
                <a:lnTo>
                  <a:pt x="121665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5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5658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0" y="0"/>
                </a:moveTo>
                <a:lnTo>
                  <a:pt x="54698" y="0"/>
                </a:lnTo>
                <a:lnTo>
                  <a:pt x="54698" y="252984"/>
                </a:lnTo>
                <a:lnTo>
                  <a:pt x="194449" y="252984"/>
                </a:lnTo>
                <a:lnTo>
                  <a:pt x="19444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3216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290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08623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0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5381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70554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79039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89835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8671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73046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92090" y="2132901"/>
            <a:ext cx="3600450" cy="40726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5980" y="2228916"/>
            <a:ext cx="3569488" cy="33253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271">
              <a:lnSpc>
                <a:spcPts val="1831"/>
              </a:lnSpc>
              <a:spcBef>
                <a:spcPts val="90"/>
              </a:spcBef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nu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5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asa</a:t>
            </a:r>
            <a:r>
              <a:rPr sz="15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m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lidad,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du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los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lan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ciencia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médi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a,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ien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o científico</a:t>
            </a:r>
            <a:r>
              <a:rPr sz="15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l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enfer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des</a:t>
            </a:r>
            <a:r>
              <a:rPr sz="15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-29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en esp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cial</a:t>
            </a:r>
            <a:r>
              <a:rPr sz="1500" spc="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del origen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cr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bian</a:t>
            </a:r>
            <a:r>
              <a:rPr sz="1500" spc="-1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5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enci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mat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rn</a:t>
            </a:r>
            <a:r>
              <a:rPr sz="1500" spc="1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il,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mejo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ía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en las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ndici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nes</a:t>
            </a:r>
            <a:r>
              <a:rPr sz="15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vida e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iene,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el d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arrol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alud pr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ventiva,</a:t>
            </a:r>
            <a:r>
              <a:rPr sz="15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impulso</a:t>
            </a:r>
            <a:r>
              <a:rPr sz="15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do a los progr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mas</a:t>
            </a:r>
            <a:r>
              <a:rPr sz="15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vac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naci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n,</a:t>
            </a:r>
            <a:r>
              <a:rPr sz="15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-1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 los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ervic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io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bási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alud y educaci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y u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 not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ble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mejo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ía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die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aliment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ria</a:t>
            </a:r>
            <a:r>
              <a:rPr sz="15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blaci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n. E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factores 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mbién 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cidier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 en la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xplo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 </a:t>
            </a:r>
            <a:endParaRPr sz="1500">
              <a:latin typeface="Corbel"/>
              <a:cs typeface="Corbel"/>
            </a:endParaRPr>
          </a:p>
          <a:p>
            <a:pPr marL="12700" marR="40271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dem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ráfi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o en la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esp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ran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1500">
              <a:latin typeface="Corbel"/>
              <a:cs typeface="Corbel"/>
            </a:endParaRPr>
          </a:p>
          <a:p>
            <a:pPr marL="12700" marR="430624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vida del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aís,</a:t>
            </a:r>
            <a:r>
              <a:rPr sz="15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ir</a:t>
            </a:r>
            <a:r>
              <a:rPr sz="15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los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años </a:t>
            </a:r>
            <a:endParaRPr sz="1500">
              <a:latin typeface="Corbel"/>
              <a:cs typeface="Corbel"/>
            </a:endParaRPr>
          </a:p>
          <a:p>
            <a:pPr marL="12700" marR="430624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cinc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a. </a:t>
            </a:r>
            <a:r>
              <a:rPr sz="1500" spc="-6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5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ej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mpl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asa</a:t>
            </a:r>
            <a:r>
              <a:rPr sz="15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br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 de </a:t>
            </a:r>
            <a:endParaRPr sz="1500">
              <a:latin typeface="Corbel"/>
              <a:cs typeface="Corbel"/>
            </a:endParaRPr>
          </a:p>
          <a:p>
            <a:pPr marL="12700" marR="430624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lidad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asó</a:t>
            </a:r>
            <a:r>
              <a:rPr sz="15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ap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xi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mente</a:t>
            </a:r>
            <a:endParaRPr sz="1500">
              <a:latin typeface="Corbel"/>
              <a:cs typeface="Corbel"/>
            </a:endParaRPr>
          </a:p>
          <a:p>
            <a:pPr marL="12700">
              <a:lnSpc>
                <a:spcPts val="1490"/>
              </a:lnSpc>
            </a:pPr>
            <a:r>
              <a:rPr sz="2250" spc="-19" baseline="182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 19</a:t>
            </a:r>
            <a:r>
              <a:rPr sz="225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49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25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225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 19</a:t>
            </a:r>
            <a:r>
              <a:rPr sz="225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 y a</a:t>
            </a:r>
            <a:r>
              <a:rPr sz="225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cerca</a:t>
            </a:r>
            <a:r>
              <a:rPr sz="225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80"/>
              </a:lnSpc>
            </a:pP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0,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 el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año </a:t>
            </a:r>
            <a:r>
              <a:rPr sz="2250" spc="-19" baseline="364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0.</a:t>
            </a:r>
            <a:endParaRPr sz="15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2263304"/>
            <a:ext cx="141138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10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07730" y="6484405"/>
            <a:ext cx="21552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34" baseline="1950" dirty="0" smtClean="0">
                <a:solidFill>
                  <a:srgbClr val="BBB7A8"/>
                </a:solidFill>
                <a:latin typeface="Corbel"/>
                <a:cs typeface="Corbel"/>
              </a:rPr>
              <a:t>23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67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567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567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88156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8156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156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697033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41446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446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446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29952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912" y="1629155"/>
            <a:ext cx="5469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7611" y="1629155"/>
            <a:ext cx="13975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19444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60" y="1354836"/>
            <a:ext cx="8037576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912" y="1604645"/>
            <a:ext cx="7382103" cy="426974"/>
          </a:xfrm>
          <a:custGeom>
            <a:avLst/>
            <a:gdLst/>
            <a:ahLst/>
            <a:cxnLst/>
            <a:rect l="l" t="t" r="r" b="b"/>
            <a:pathLst>
              <a:path w="7382103" h="426974">
                <a:moveTo>
                  <a:pt x="1027920" y="326375"/>
                </a:moveTo>
                <a:lnTo>
                  <a:pt x="1040680" y="328198"/>
                </a:lnTo>
                <a:lnTo>
                  <a:pt x="1054201" y="328802"/>
                </a:lnTo>
                <a:lnTo>
                  <a:pt x="1062344" y="328581"/>
                </a:lnTo>
                <a:lnTo>
                  <a:pt x="1075345" y="327214"/>
                </a:lnTo>
                <a:lnTo>
                  <a:pt x="1087601" y="324584"/>
                </a:lnTo>
                <a:lnTo>
                  <a:pt x="1099159" y="320675"/>
                </a:lnTo>
                <a:lnTo>
                  <a:pt x="1113741" y="313341"/>
                </a:lnTo>
                <a:lnTo>
                  <a:pt x="1124134" y="306073"/>
                </a:lnTo>
                <a:lnTo>
                  <a:pt x="1133449" y="297560"/>
                </a:lnTo>
                <a:lnTo>
                  <a:pt x="1143578" y="284767"/>
                </a:lnTo>
                <a:lnTo>
                  <a:pt x="1149965" y="273740"/>
                </a:lnTo>
                <a:lnTo>
                  <a:pt x="1155166" y="261619"/>
                </a:lnTo>
                <a:lnTo>
                  <a:pt x="1157800" y="253442"/>
                </a:lnTo>
                <a:lnTo>
                  <a:pt x="1160570" y="241339"/>
                </a:lnTo>
                <a:lnTo>
                  <a:pt x="1162232" y="228571"/>
                </a:lnTo>
                <a:lnTo>
                  <a:pt x="1162786" y="215137"/>
                </a:lnTo>
                <a:lnTo>
                  <a:pt x="1162516" y="205730"/>
                </a:lnTo>
                <a:lnTo>
                  <a:pt x="1161192" y="192770"/>
                </a:lnTo>
                <a:lnTo>
                  <a:pt x="1158780" y="180449"/>
                </a:lnTo>
                <a:lnTo>
                  <a:pt x="1155293" y="168782"/>
                </a:lnTo>
                <a:lnTo>
                  <a:pt x="1148378" y="153111"/>
                </a:lnTo>
                <a:lnTo>
                  <a:pt x="1141645" y="142406"/>
                </a:lnTo>
                <a:lnTo>
                  <a:pt x="1133703" y="132841"/>
                </a:lnTo>
                <a:lnTo>
                  <a:pt x="1121919" y="122258"/>
                </a:lnTo>
                <a:lnTo>
                  <a:pt x="1111241" y="115321"/>
                </a:lnTo>
                <a:lnTo>
                  <a:pt x="1099413" y="109727"/>
                </a:lnTo>
                <a:lnTo>
                  <a:pt x="1092078" y="107069"/>
                </a:lnTo>
                <a:lnTo>
                  <a:pt x="1080132" y="103970"/>
                </a:lnTo>
                <a:lnTo>
                  <a:pt x="1067390" y="102100"/>
                </a:lnTo>
                <a:lnTo>
                  <a:pt x="1053820" y="101472"/>
                </a:lnTo>
                <a:lnTo>
                  <a:pt x="1045811" y="101698"/>
                </a:lnTo>
                <a:lnTo>
                  <a:pt x="1032796" y="103105"/>
                </a:lnTo>
                <a:lnTo>
                  <a:pt x="1020516" y="105787"/>
                </a:lnTo>
                <a:lnTo>
                  <a:pt x="1008989" y="109727"/>
                </a:lnTo>
                <a:lnTo>
                  <a:pt x="994316" y="116971"/>
                </a:lnTo>
                <a:lnTo>
                  <a:pt x="983933" y="124248"/>
                </a:lnTo>
                <a:lnTo>
                  <a:pt x="974699" y="132841"/>
                </a:lnTo>
                <a:lnTo>
                  <a:pt x="964449" y="145576"/>
                </a:lnTo>
                <a:lnTo>
                  <a:pt x="958051" y="156599"/>
                </a:lnTo>
                <a:lnTo>
                  <a:pt x="952855" y="168782"/>
                </a:lnTo>
                <a:lnTo>
                  <a:pt x="950311" y="176849"/>
                </a:lnTo>
                <a:lnTo>
                  <a:pt x="947572" y="188974"/>
                </a:lnTo>
                <a:lnTo>
                  <a:pt x="945917" y="201741"/>
                </a:lnTo>
                <a:lnTo>
                  <a:pt x="945362" y="215137"/>
                </a:lnTo>
                <a:lnTo>
                  <a:pt x="945627" y="224711"/>
                </a:lnTo>
                <a:lnTo>
                  <a:pt x="946922" y="237679"/>
                </a:lnTo>
                <a:lnTo>
                  <a:pt x="949321" y="249982"/>
                </a:lnTo>
                <a:lnTo>
                  <a:pt x="952855" y="261619"/>
                </a:lnTo>
                <a:lnTo>
                  <a:pt x="959708" y="277165"/>
                </a:lnTo>
                <a:lnTo>
                  <a:pt x="966392" y="287900"/>
                </a:lnTo>
                <a:lnTo>
                  <a:pt x="974318" y="297560"/>
                </a:lnTo>
                <a:lnTo>
                  <a:pt x="986102" y="308054"/>
                </a:lnTo>
                <a:lnTo>
                  <a:pt x="996780" y="315000"/>
                </a:lnTo>
                <a:lnTo>
                  <a:pt x="1008608" y="320675"/>
                </a:lnTo>
                <a:lnTo>
                  <a:pt x="1004036" y="245490"/>
                </a:lnTo>
                <a:lnTo>
                  <a:pt x="1002783" y="240885"/>
                </a:lnTo>
                <a:lnTo>
                  <a:pt x="1000684" y="228694"/>
                </a:lnTo>
                <a:lnTo>
                  <a:pt x="999972" y="215137"/>
                </a:lnTo>
                <a:lnTo>
                  <a:pt x="1000093" y="209400"/>
                </a:lnTo>
                <a:lnTo>
                  <a:pt x="1001382" y="196399"/>
                </a:lnTo>
                <a:lnTo>
                  <a:pt x="1004036" y="184784"/>
                </a:lnTo>
                <a:lnTo>
                  <a:pt x="1006703" y="176021"/>
                </a:lnTo>
                <a:lnTo>
                  <a:pt x="1010386" y="168655"/>
                </a:lnTo>
                <a:lnTo>
                  <a:pt x="1015212" y="162687"/>
                </a:lnTo>
                <a:lnTo>
                  <a:pt x="1019911" y="156717"/>
                </a:lnTo>
                <a:lnTo>
                  <a:pt x="1025626" y="152272"/>
                </a:lnTo>
                <a:lnTo>
                  <a:pt x="1032230" y="149351"/>
                </a:lnTo>
                <a:lnTo>
                  <a:pt x="1038834" y="146303"/>
                </a:lnTo>
                <a:lnTo>
                  <a:pt x="1046073" y="144906"/>
                </a:lnTo>
                <a:lnTo>
                  <a:pt x="1061694" y="144906"/>
                </a:lnTo>
                <a:lnTo>
                  <a:pt x="1068933" y="146303"/>
                </a:lnTo>
                <a:lnTo>
                  <a:pt x="1075664" y="149351"/>
                </a:lnTo>
                <a:lnTo>
                  <a:pt x="1082395" y="152272"/>
                </a:lnTo>
                <a:lnTo>
                  <a:pt x="1088110" y="156717"/>
                </a:lnTo>
                <a:lnTo>
                  <a:pt x="1092936" y="162687"/>
                </a:lnTo>
                <a:lnTo>
                  <a:pt x="1097635" y="168655"/>
                </a:lnTo>
                <a:lnTo>
                  <a:pt x="1101318" y="176021"/>
                </a:lnTo>
                <a:lnTo>
                  <a:pt x="1103985" y="184784"/>
                </a:lnTo>
                <a:lnTo>
                  <a:pt x="1105283" y="189390"/>
                </a:lnTo>
                <a:lnTo>
                  <a:pt x="1107376" y="201581"/>
                </a:lnTo>
                <a:lnTo>
                  <a:pt x="1108049" y="215137"/>
                </a:lnTo>
                <a:lnTo>
                  <a:pt x="1107937" y="220875"/>
                </a:lnTo>
                <a:lnTo>
                  <a:pt x="1106693" y="233876"/>
                </a:lnTo>
                <a:lnTo>
                  <a:pt x="1103985" y="245490"/>
                </a:lnTo>
                <a:lnTo>
                  <a:pt x="1101318" y="254253"/>
                </a:lnTo>
                <a:lnTo>
                  <a:pt x="1097635" y="261619"/>
                </a:lnTo>
                <a:lnTo>
                  <a:pt x="1092936" y="267462"/>
                </a:lnTo>
                <a:lnTo>
                  <a:pt x="1088110" y="273430"/>
                </a:lnTo>
                <a:lnTo>
                  <a:pt x="1082522" y="277875"/>
                </a:lnTo>
                <a:lnTo>
                  <a:pt x="1075918" y="280924"/>
                </a:lnTo>
                <a:lnTo>
                  <a:pt x="1069314" y="283971"/>
                </a:lnTo>
                <a:lnTo>
                  <a:pt x="1062202" y="285495"/>
                </a:lnTo>
                <a:lnTo>
                  <a:pt x="1046327" y="285495"/>
                </a:lnTo>
                <a:lnTo>
                  <a:pt x="1039088" y="283971"/>
                </a:lnTo>
                <a:lnTo>
                  <a:pt x="1032484" y="280924"/>
                </a:lnTo>
                <a:lnTo>
                  <a:pt x="1025880" y="277875"/>
                </a:lnTo>
                <a:lnTo>
                  <a:pt x="1020165" y="273430"/>
                </a:lnTo>
                <a:lnTo>
                  <a:pt x="1015936" y="323317"/>
                </a:lnTo>
                <a:lnTo>
                  <a:pt x="1027920" y="326375"/>
                </a:lnTo>
                <a:close/>
              </a:path>
              <a:path w="7382103" h="426974">
                <a:moveTo>
                  <a:pt x="1020165" y="273430"/>
                </a:moveTo>
                <a:lnTo>
                  <a:pt x="1015339" y="267462"/>
                </a:lnTo>
                <a:lnTo>
                  <a:pt x="1010513" y="261619"/>
                </a:lnTo>
                <a:lnTo>
                  <a:pt x="1006703" y="254253"/>
                </a:lnTo>
                <a:lnTo>
                  <a:pt x="1004036" y="245490"/>
                </a:lnTo>
                <a:lnTo>
                  <a:pt x="1008608" y="320675"/>
                </a:lnTo>
                <a:lnTo>
                  <a:pt x="1015936" y="323317"/>
                </a:lnTo>
                <a:lnTo>
                  <a:pt x="1020165" y="273430"/>
                </a:lnTo>
                <a:close/>
              </a:path>
              <a:path w="7382103" h="426974">
                <a:moveTo>
                  <a:pt x="619239" y="323214"/>
                </a:moveTo>
                <a:lnTo>
                  <a:pt x="619239" y="174370"/>
                </a:lnTo>
                <a:lnTo>
                  <a:pt x="622808" y="170052"/>
                </a:lnTo>
                <a:lnTo>
                  <a:pt x="631190" y="162559"/>
                </a:lnTo>
                <a:lnTo>
                  <a:pt x="640194" y="156082"/>
                </a:lnTo>
                <a:lnTo>
                  <a:pt x="649859" y="151256"/>
                </a:lnTo>
                <a:lnTo>
                  <a:pt x="659650" y="147954"/>
                </a:lnTo>
                <a:lnTo>
                  <a:pt x="669328" y="145922"/>
                </a:lnTo>
                <a:lnTo>
                  <a:pt x="673938" y="145922"/>
                </a:lnTo>
                <a:lnTo>
                  <a:pt x="682713" y="146050"/>
                </a:lnTo>
                <a:lnTo>
                  <a:pt x="689444" y="148208"/>
                </a:lnTo>
                <a:lnTo>
                  <a:pt x="694143" y="152272"/>
                </a:lnTo>
                <a:lnTo>
                  <a:pt x="698830" y="156209"/>
                </a:lnTo>
                <a:lnTo>
                  <a:pt x="701992" y="161543"/>
                </a:lnTo>
                <a:lnTo>
                  <a:pt x="703630" y="168020"/>
                </a:lnTo>
                <a:lnTo>
                  <a:pt x="704888" y="174497"/>
                </a:lnTo>
                <a:lnTo>
                  <a:pt x="705485" y="182625"/>
                </a:lnTo>
                <a:lnTo>
                  <a:pt x="705637" y="186943"/>
                </a:lnTo>
                <a:lnTo>
                  <a:pt x="705637" y="323214"/>
                </a:lnTo>
                <a:lnTo>
                  <a:pt x="758545" y="323214"/>
                </a:lnTo>
                <a:lnTo>
                  <a:pt x="752068" y="140588"/>
                </a:lnTo>
                <a:lnTo>
                  <a:pt x="750582" y="139283"/>
                </a:lnTo>
                <a:lnTo>
                  <a:pt x="743802" y="127680"/>
                </a:lnTo>
                <a:lnTo>
                  <a:pt x="735330" y="118243"/>
                </a:lnTo>
                <a:lnTo>
                  <a:pt x="725170" y="110997"/>
                </a:lnTo>
                <a:lnTo>
                  <a:pt x="712325" y="105378"/>
                </a:lnTo>
                <a:lnTo>
                  <a:pt x="699941" y="102449"/>
                </a:lnTo>
                <a:lnTo>
                  <a:pt x="686663" y="101472"/>
                </a:lnTo>
                <a:lnTo>
                  <a:pt x="678624" y="101472"/>
                </a:lnTo>
                <a:lnTo>
                  <a:pt x="670991" y="102488"/>
                </a:lnTo>
                <a:lnTo>
                  <a:pt x="663778" y="104520"/>
                </a:lnTo>
                <a:lnTo>
                  <a:pt x="656564" y="106552"/>
                </a:lnTo>
                <a:lnTo>
                  <a:pt x="649935" y="109219"/>
                </a:lnTo>
                <a:lnTo>
                  <a:pt x="643915" y="112521"/>
                </a:lnTo>
                <a:lnTo>
                  <a:pt x="637882" y="115696"/>
                </a:lnTo>
                <a:lnTo>
                  <a:pt x="632485" y="119506"/>
                </a:lnTo>
                <a:lnTo>
                  <a:pt x="627722" y="123825"/>
                </a:lnTo>
                <a:lnTo>
                  <a:pt x="622960" y="128142"/>
                </a:lnTo>
                <a:lnTo>
                  <a:pt x="619023" y="132587"/>
                </a:lnTo>
                <a:lnTo>
                  <a:pt x="615886" y="137032"/>
                </a:lnTo>
                <a:lnTo>
                  <a:pt x="614997" y="137032"/>
                </a:lnTo>
                <a:lnTo>
                  <a:pt x="610082" y="106933"/>
                </a:lnTo>
                <a:lnTo>
                  <a:pt x="566331" y="106933"/>
                </a:lnTo>
                <a:lnTo>
                  <a:pt x="566331" y="323214"/>
                </a:lnTo>
                <a:lnTo>
                  <a:pt x="619239" y="323214"/>
                </a:lnTo>
                <a:close/>
              </a:path>
              <a:path w="7382103" h="426974">
                <a:moveTo>
                  <a:pt x="766102" y="166115"/>
                </a:moveTo>
                <a:lnTo>
                  <a:pt x="770483" y="162559"/>
                </a:lnTo>
                <a:lnTo>
                  <a:pt x="774877" y="159130"/>
                </a:lnTo>
                <a:lnTo>
                  <a:pt x="779500" y="156082"/>
                </a:lnTo>
                <a:lnTo>
                  <a:pt x="784326" y="153669"/>
                </a:lnTo>
                <a:lnTo>
                  <a:pt x="789152" y="151256"/>
                </a:lnTo>
                <a:lnTo>
                  <a:pt x="793978" y="149351"/>
                </a:lnTo>
                <a:lnTo>
                  <a:pt x="798931" y="147954"/>
                </a:lnTo>
                <a:lnTo>
                  <a:pt x="803884" y="146684"/>
                </a:lnTo>
                <a:lnTo>
                  <a:pt x="808583" y="145922"/>
                </a:lnTo>
                <a:lnTo>
                  <a:pt x="813282" y="145922"/>
                </a:lnTo>
                <a:lnTo>
                  <a:pt x="821918" y="146050"/>
                </a:lnTo>
                <a:lnTo>
                  <a:pt x="828522" y="148208"/>
                </a:lnTo>
                <a:lnTo>
                  <a:pt x="833348" y="152272"/>
                </a:lnTo>
                <a:lnTo>
                  <a:pt x="838047" y="156209"/>
                </a:lnTo>
                <a:lnTo>
                  <a:pt x="841349" y="161543"/>
                </a:lnTo>
                <a:lnTo>
                  <a:pt x="842873" y="168020"/>
                </a:lnTo>
                <a:lnTo>
                  <a:pt x="843635" y="171068"/>
                </a:lnTo>
                <a:lnTo>
                  <a:pt x="844143" y="174497"/>
                </a:lnTo>
                <a:lnTo>
                  <a:pt x="844524" y="178562"/>
                </a:lnTo>
                <a:lnTo>
                  <a:pt x="844778" y="182625"/>
                </a:lnTo>
                <a:lnTo>
                  <a:pt x="844905" y="186943"/>
                </a:lnTo>
                <a:lnTo>
                  <a:pt x="844905" y="323214"/>
                </a:lnTo>
                <a:lnTo>
                  <a:pt x="897864" y="323214"/>
                </a:lnTo>
                <a:lnTo>
                  <a:pt x="897864" y="182499"/>
                </a:lnTo>
                <a:lnTo>
                  <a:pt x="897737" y="176656"/>
                </a:lnTo>
                <a:lnTo>
                  <a:pt x="897356" y="171576"/>
                </a:lnTo>
                <a:lnTo>
                  <a:pt x="897102" y="166624"/>
                </a:lnTo>
                <a:lnTo>
                  <a:pt x="896594" y="161925"/>
                </a:lnTo>
                <a:lnTo>
                  <a:pt x="895959" y="157733"/>
                </a:lnTo>
                <a:lnTo>
                  <a:pt x="895324" y="153669"/>
                </a:lnTo>
                <a:lnTo>
                  <a:pt x="894435" y="149859"/>
                </a:lnTo>
                <a:lnTo>
                  <a:pt x="893419" y="146557"/>
                </a:lnTo>
                <a:lnTo>
                  <a:pt x="892403" y="143128"/>
                </a:lnTo>
                <a:lnTo>
                  <a:pt x="884135" y="128390"/>
                </a:lnTo>
                <a:lnTo>
                  <a:pt x="875679" y="118930"/>
                </a:lnTo>
                <a:lnTo>
                  <a:pt x="865352" y="111251"/>
                </a:lnTo>
                <a:lnTo>
                  <a:pt x="852724" y="105517"/>
                </a:lnTo>
                <a:lnTo>
                  <a:pt x="840292" y="102596"/>
                </a:lnTo>
                <a:lnTo>
                  <a:pt x="826363" y="101472"/>
                </a:lnTo>
                <a:lnTo>
                  <a:pt x="818235" y="101472"/>
                </a:lnTo>
                <a:lnTo>
                  <a:pt x="810488" y="102488"/>
                </a:lnTo>
                <a:lnTo>
                  <a:pt x="803249" y="104393"/>
                </a:lnTo>
                <a:lnTo>
                  <a:pt x="796137" y="106425"/>
                </a:lnTo>
                <a:lnTo>
                  <a:pt x="783056" y="112521"/>
                </a:lnTo>
                <a:lnTo>
                  <a:pt x="771156" y="120014"/>
                </a:lnTo>
                <a:lnTo>
                  <a:pt x="760882" y="129539"/>
                </a:lnTo>
                <a:lnTo>
                  <a:pt x="752068" y="140588"/>
                </a:lnTo>
                <a:lnTo>
                  <a:pt x="758545" y="323214"/>
                </a:lnTo>
                <a:lnTo>
                  <a:pt x="758545" y="174370"/>
                </a:lnTo>
                <a:lnTo>
                  <a:pt x="762114" y="170052"/>
                </a:lnTo>
                <a:lnTo>
                  <a:pt x="766102" y="166115"/>
                </a:lnTo>
                <a:close/>
              </a:path>
              <a:path w="7382103" h="426974">
                <a:moveTo>
                  <a:pt x="5260301" y="328114"/>
                </a:moveTo>
                <a:lnTo>
                  <a:pt x="5274792" y="328802"/>
                </a:lnTo>
                <a:lnTo>
                  <a:pt x="5282031" y="328802"/>
                </a:lnTo>
                <a:lnTo>
                  <a:pt x="5289651" y="328294"/>
                </a:lnTo>
                <a:lnTo>
                  <a:pt x="5297906" y="327278"/>
                </a:lnTo>
                <a:lnTo>
                  <a:pt x="5306161" y="326135"/>
                </a:lnTo>
                <a:lnTo>
                  <a:pt x="5313273" y="324738"/>
                </a:lnTo>
                <a:lnTo>
                  <a:pt x="5319242" y="322960"/>
                </a:lnTo>
                <a:lnTo>
                  <a:pt x="5319242" y="279272"/>
                </a:lnTo>
                <a:lnTo>
                  <a:pt x="5313908" y="280669"/>
                </a:lnTo>
                <a:lnTo>
                  <a:pt x="5308193" y="281939"/>
                </a:lnTo>
                <a:lnTo>
                  <a:pt x="5302224" y="282955"/>
                </a:lnTo>
                <a:lnTo>
                  <a:pt x="5296128" y="283844"/>
                </a:lnTo>
                <a:lnTo>
                  <a:pt x="5290032" y="284352"/>
                </a:lnTo>
                <a:lnTo>
                  <a:pt x="5279818" y="284233"/>
                </a:lnTo>
                <a:lnTo>
                  <a:pt x="5265985" y="281197"/>
                </a:lnTo>
                <a:lnTo>
                  <a:pt x="5257393" y="274065"/>
                </a:lnTo>
                <a:lnTo>
                  <a:pt x="5254853" y="270128"/>
                </a:lnTo>
                <a:lnTo>
                  <a:pt x="5253583" y="263905"/>
                </a:lnTo>
                <a:lnTo>
                  <a:pt x="5253583" y="150367"/>
                </a:lnTo>
                <a:lnTo>
                  <a:pt x="5316194" y="150367"/>
                </a:lnTo>
                <a:lnTo>
                  <a:pt x="5316194" y="106933"/>
                </a:lnTo>
                <a:lnTo>
                  <a:pt x="5253583" y="106933"/>
                </a:lnTo>
                <a:lnTo>
                  <a:pt x="5253583" y="46354"/>
                </a:lnTo>
                <a:lnTo>
                  <a:pt x="5200751" y="46354"/>
                </a:lnTo>
                <a:lnTo>
                  <a:pt x="5200751" y="106933"/>
                </a:lnTo>
                <a:lnTo>
                  <a:pt x="5160365" y="106933"/>
                </a:lnTo>
                <a:lnTo>
                  <a:pt x="5160365" y="150367"/>
                </a:lnTo>
                <a:lnTo>
                  <a:pt x="5200751" y="150367"/>
                </a:lnTo>
                <a:lnTo>
                  <a:pt x="5200751" y="262508"/>
                </a:lnTo>
                <a:lnTo>
                  <a:pt x="5200990" y="271024"/>
                </a:lnTo>
                <a:lnTo>
                  <a:pt x="5202620" y="284132"/>
                </a:lnTo>
                <a:lnTo>
                  <a:pt x="5205831" y="294639"/>
                </a:lnTo>
                <a:lnTo>
                  <a:pt x="5210673" y="303311"/>
                </a:lnTo>
                <a:lnTo>
                  <a:pt x="5219193" y="312648"/>
                </a:lnTo>
                <a:lnTo>
                  <a:pt x="5230342" y="320039"/>
                </a:lnTo>
                <a:lnTo>
                  <a:pt x="5236055" y="322605"/>
                </a:lnTo>
                <a:lnTo>
                  <a:pt x="5247383" y="326048"/>
                </a:lnTo>
                <a:lnTo>
                  <a:pt x="5260301" y="328114"/>
                </a:lnTo>
                <a:close/>
              </a:path>
              <a:path w="7382103" h="426974">
                <a:moveTo>
                  <a:pt x="4851869" y="328114"/>
                </a:moveTo>
                <a:lnTo>
                  <a:pt x="4866360" y="328802"/>
                </a:lnTo>
                <a:lnTo>
                  <a:pt x="4873599" y="328802"/>
                </a:lnTo>
                <a:lnTo>
                  <a:pt x="4881219" y="328294"/>
                </a:lnTo>
                <a:lnTo>
                  <a:pt x="4889474" y="327278"/>
                </a:lnTo>
                <a:lnTo>
                  <a:pt x="4897729" y="326135"/>
                </a:lnTo>
                <a:lnTo>
                  <a:pt x="4904841" y="324738"/>
                </a:lnTo>
                <a:lnTo>
                  <a:pt x="4910810" y="322960"/>
                </a:lnTo>
                <a:lnTo>
                  <a:pt x="4910810" y="279272"/>
                </a:lnTo>
                <a:lnTo>
                  <a:pt x="4905476" y="280669"/>
                </a:lnTo>
                <a:lnTo>
                  <a:pt x="4899761" y="281939"/>
                </a:lnTo>
                <a:lnTo>
                  <a:pt x="4893792" y="282955"/>
                </a:lnTo>
                <a:lnTo>
                  <a:pt x="4887696" y="283844"/>
                </a:lnTo>
                <a:lnTo>
                  <a:pt x="4881600" y="284352"/>
                </a:lnTo>
                <a:lnTo>
                  <a:pt x="4871386" y="284233"/>
                </a:lnTo>
                <a:lnTo>
                  <a:pt x="4857553" y="281197"/>
                </a:lnTo>
                <a:lnTo>
                  <a:pt x="4848961" y="274065"/>
                </a:lnTo>
                <a:lnTo>
                  <a:pt x="4846421" y="270128"/>
                </a:lnTo>
                <a:lnTo>
                  <a:pt x="4845151" y="263905"/>
                </a:lnTo>
                <a:lnTo>
                  <a:pt x="4845151" y="150367"/>
                </a:lnTo>
                <a:lnTo>
                  <a:pt x="4907762" y="150367"/>
                </a:lnTo>
                <a:lnTo>
                  <a:pt x="4907762" y="106933"/>
                </a:lnTo>
                <a:lnTo>
                  <a:pt x="4845151" y="106933"/>
                </a:lnTo>
                <a:lnTo>
                  <a:pt x="4845151" y="46354"/>
                </a:lnTo>
                <a:lnTo>
                  <a:pt x="4792319" y="46354"/>
                </a:lnTo>
                <a:lnTo>
                  <a:pt x="4792319" y="106933"/>
                </a:lnTo>
                <a:lnTo>
                  <a:pt x="4751933" y="106933"/>
                </a:lnTo>
                <a:lnTo>
                  <a:pt x="4751933" y="150367"/>
                </a:lnTo>
                <a:lnTo>
                  <a:pt x="4792319" y="150367"/>
                </a:lnTo>
                <a:lnTo>
                  <a:pt x="4792319" y="262508"/>
                </a:lnTo>
                <a:lnTo>
                  <a:pt x="4792558" y="271024"/>
                </a:lnTo>
                <a:lnTo>
                  <a:pt x="4794188" y="284132"/>
                </a:lnTo>
                <a:lnTo>
                  <a:pt x="4797399" y="294639"/>
                </a:lnTo>
                <a:lnTo>
                  <a:pt x="4802241" y="303311"/>
                </a:lnTo>
                <a:lnTo>
                  <a:pt x="4810761" y="312648"/>
                </a:lnTo>
                <a:lnTo>
                  <a:pt x="4821910" y="320039"/>
                </a:lnTo>
                <a:lnTo>
                  <a:pt x="4827623" y="322605"/>
                </a:lnTo>
                <a:lnTo>
                  <a:pt x="4838951" y="326048"/>
                </a:lnTo>
                <a:lnTo>
                  <a:pt x="4851869" y="328114"/>
                </a:lnTo>
                <a:close/>
              </a:path>
              <a:path w="7382103" h="426974">
                <a:moveTo>
                  <a:pt x="1442681" y="328114"/>
                </a:moveTo>
                <a:lnTo>
                  <a:pt x="1457172" y="328802"/>
                </a:lnTo>
                <a:lnTo>
                  <a:pt x="1464411" y="328802"/>
                </a:lnTo>
                <a:lnTo>
                  <a:pt x="1472031" y="328294"/>
                </a:lnTo>
                <a:lnTo>
                  <a:pt x="1480286" y="327278"/>
                </a:lnTo>
                <a:lnTo>
                  <a:pt x="1488541" y="326135"/>
                </a:lnTo>
                <a:lnTo>
                  <a:pt x="1495653" y="324738"/>
                </a:lnTo>
                <a:lnTo>
                  <a:pt x="1501622" y="322960"/>
                </a:lnTo>
                <a:lnTo>
                  <a:pt x="1501622" y="279272"/>
                </a:lnTo>
                <a:lnTo>
                  <a:pt x="1496288" y="280669"/>
                </a:lnTo>
                <a:lnTo>
                  <a:pt x="1490573" y="281939"/>
                </a:lnTo>
                <a:lnTo>
                  <a:pt x="1484604" y="282955"/>
                </a:lnTo>
                <a:lnTo>
                  <a:pt x="1478508" y="283844"/>
                </a:lnTo>
                <a:lnTo>
                  <a:pt x="1472412" y="284352"/>
                </a:lnTo>
                <a:lnTo>
                  <a:pt x="1462198" y="284233"/>
                </a:lnTo>
                <a:lnTo>
                  <a:pt x="1448365" y="281197"/>
                </a:lnTo>
                <a:lnTo>
                  <a:pt x="1439773" y="274065"/>
                </a:lnTo>
                <a:lnTo>
                  <a:pt x="1437233" y="270128"/>
                </a:lnTo>
                <a:lnTo>
                  <a:pt x="1435963" y="263905"/>
                </a:lnTo>
                <a:lnTo>
                  <a:pt x="1435963" y="150367"/>
                </a:lnTo>
                <a:lnTo>
                  <a:pt x="1498574" y="150367"/>
                </a:lnTo>
                <a:lnTo>
                  <a:pt x="1498574" y="106933"/>
                </a:lnTo>
                <a:lnTo>
                  <a:pt x="1435963" y="106933"/>
                </a:lnTo>
                <a:lnTo>
                  <a:pt x="1435963" y="46354"/>
                </a:lnTo>
                <a:lnTo>
                  <a:pt x="1383131" y="46354"/>
                </a:lnTo>
                <a:lnTo>
                  <a:pt x="1383131" y="106933"/>
                </a:lnTo>
                <a:lnTo>
                  <a:pt x="1342745" y="106933"/>
                </a:lnTo>
                <a:lnTo>
                  <a:pt x="1342745" y="150367"/>
                </a:lnTo>
                <a:lnTo>
                  <a:pt x="1383131" y="150367"/>
                </a:lnTo>
                <a:lnTo>
                  <a:pt x="1383131" y="262508"/>
                </a:lnTo>
                <a:lnTo>
                  <a:pt x="1383370" y="271024"/>
                </a:lnTo>
                <a:lnTo>
                  <a:pt x="1385000" y="284132"/>
                </a:lnTo>
                <a:lnTo>
                  <a:pt x="1388211" y="294639"/>
                </a:lnTo>
                <a:lnTo>
                  <a:pt x="1393053" y="303311"/>
                </a:lnTo>
                <a:lnTo>
                  <a:pt x="1401573" y="312648"/>
                </a:lnTo>
                <a:lnTo>
                  <a:pt x="1412722" y="320039"/>
                </a:lnTo>
                <a:lnTo>
                  <a:pt x="1418435" y="322605"/>
                </a:lnTo>
                <a:lnTo>
                  <a:pt x="1429763" y="326048"/>
                </a:lnTo>
                <a:lnTo>
                  <a:pt x="1442681" y="328114"/>
                </a:lnTo>
                <a:close/>
              </a:path>
              <a:path w="7382103" h="426974">
                <a:moveTo>
                  <a:pt x="54698" y="277494"/>
                </a:moveTo>
                <a:lnTo>
                  <a:pt x="54698" y="24510"/>
                </a:lnTo>
                <a:lnTo>
                  <a:pt x="0" y="24510"/>
                </a:lnTo>
                <a:lnTo>
                  <a:pt x="0" y="323214"/>
                </a:lnTo>
                <a:lnTo>
                  <a:pt x="194449" y="323214"/>
                </a:lnTo>
                <a:lnTo>
                  <a:pt x="194449" y="277494"/>
                </a:lnTo>
                <a:lnTo>
                  <a:pt x="54698" y="277494"/>
                </a:lnTo>
                <a:close/>
              </a:path>
              <a:path w="7382103" h="426974">
                <a:moveTo>
                  <a:pt x="6836130" y="0"/>
                </a:moveTo>
                <a:lnTo>
                  <a:pt x="6836130" y="57276"/>
                </a:lnTo>
                <a:lnTo>
                  <a:pt x="6891629" y="57276"/>
                </a:lnTo>
                <a:lnTo>
                  <a:pt x="6891629" y="0"/>
                </a:lnTo>
                <a:lnTo>
                  <a:pt x="6836130" y="0"/>
                </a:lnTo>
                <a:close/>
              </a:path>
              <a:path w="7382103" h="426974">
                <a:moveTo>
                  <a:pt x="5360898" y="0"/>
                </a:moveTo>
                <a:lnTo>
                  <a:pt x="5360898" y="57276"/>
                </a:lnTo>
                <a:lnTo>
                  <a:pt x="5416397" y="57276"/>
                </a:lnTo>
                <a:lnTo>
                  <a:pt x="5416397" y="0"/>
                </a:lnTo>
                <a:lnTo>
                  <a:pt x="5360898" y="0"/>
                </a:lnTo>
                <a:close/>
              </a:path>
              <a:path w="7382103" h="426974">
                <a:moveTo>
                  <a:pt x="3177641" y="0"/>
                </a:moveTo>
                <a:lnTo>
                  <a:pt x="3177641" y="323214"/>
                </a:lnTo>
                <a:lnTo>
                  <a:pt x="3230600" y="323214"/>
                </a:lnTo>
                <a:lnTo>
                  <a:pt x="3230600" y="0"/>
                </a:lnTo>
                <a:lnTo>
                  <a:pt x="3177641" y="0"/>
                </a:lnTo>
                <a:close/>
              </a:path>
              <a:path w="7382103" h="426974">
                <a:moveTo>
                  <a:pt x="1893798" y="0"/>
                </a:moveTo>
                <a:lnTo>
                  <a:pt x="1893798" y="57276"/>
                </a:lnTo>
                <a:lnTo>
                  <a:pt x="1949297" y="57276"/>
                </a:lnTo>
                <a:lnTo>
                  <a:pt x="1949297" y="0"/>
                </a:lnTo>
                <a:lnTo>
                  <a:pt x="1893798" y="0"/>
                </a:lnTo>
                <a:close/>
              </a:path>
              <a:path w="7382103" h="426974">
                <a:moveTo>
                  <a:pt x="1780133" y="0"/>
                </a:moveTo>
                <a:lnTo>
                  <a:pt x="1780133" y="323214"/>
                </a:lnTo>
                <a:lnTo>
                  <a:pt x="1833092" y="323214"/>
                </a:lnTo>
                <a:lnTo>
                  <a:pt x="1833092" y="0"/>
                </a:lnTo>
                <a:lnTo>
                  <a:pt x="1780133" y="0"/>
                </a:lnTo>
                <a:close/>
              </a:path>
              <a:path w="7382103" h="426974">
                <a:moveTo>
                  <a:pt x="1719173" y="177418"/>
                </a:moveTo>
                <a:lnTo>
                  <a:pt x="1717104" y="159168"/>
                </a:lnTo>
                <a:lnTo>
                  <a:pt x="1713204" y="147319"/>
                </a:lnTo>
                <a:lnTo>
                  <a:pt x="1704380" y="132565"/>
                </a:lnTo>
                <a:lnTo>
                  <a:pt x="1695297" y="123316"/>
                </a:lnTo>
                <a:lnTo>
                  <a:pt x="1689147" y="118621"/>
                </a:lnTo>
                <a:lnTo>
                  <a:pt x="1678261" y="112371"/>
                </a:lnTo>
                <a:lnTo>
                  <a:pt x="1665706" y="107314"/>
                </a:lnTo>
                <a:lnTo>
                  <a:pt x="1650866" y="103665"/>
                </a:lnTo>
                <a:lnTo>
                  <a:pt x="1638123" y="102028"/>
                </a:lnTo>
                <a:lnTo>
                  <a:pt x="1624304" y="101472"/>
                </a:lnTo>
                <a:lnTo>
                  <a:pt x="1623684" y="101485"/>
                </a:lnTo>
                <a:lnTo>
                  <a:pt x="1610653" y="102104"/>
                </a:lnTo>
                <a:lnTo>
                  <a:pt x="1598033" y="103437"/>
                </a:lnTo>
                <a:lnTo>
                  <a:pt x="1585823" y="105537"/>
                </a:lnTo>
                <a:lnTo>
                  <a:pt x="1575064" y="108117"/>
                </a:lnTo>
                <a:lnTo>
                  <a:pt x="1562907" y="111897"/>
                </a:lnTo>
                <a:lnTo>
                  <a:pt x="1551279" y="116458"/>
                </a:lnTo>
                <a:lnTo>
                  <a:pt x="1551279" y="157733"/>
                </a:lnTo>
                <a:lnTo>
                  <a:pt x="1562344" y="153787"/>
                </a:lnTo>
                <a:lnTo>
                  <a:pt x="1574549" y="150009"/>
                </a:lnTo>
                <a:lnTo>
                  <a:pt x="1586077" y="147065"/>
                </a:lnTo>
                <a:lnTo>
                  <a:pt x="1592950" y="145688"/>
                </a:lnTo>
                <a:lnTo>
                  <a:pt x="1605592" y="144046"/>
                </a:lnTo>
                <a:lnTo>
                  <a:pt x="1618208" y="143509"/>
                </a:lnTo>
                <a:lnTo>
                  <a:pt x="1626971" y="143509"/>
                </a:lnTo>
                <a:lnTo>
                  <a:pt x="1634464" y="144525"/>
                </a:lnTo>
                <a:lnTo>
                  <a:pt x="1640560" y="146684"/>
                </a:lnTo>
                <a:lnTo>
                  <a:pt x="1646656" y="148843"/>
                </a:lnTo>
                <a:lnTo>
                  <a:pt x="1651609" y="151764"/>
                </a:lnTo>
                <a:lnTo>
                  <a:pt x="1655419" y="155447"/>
                </a:lnTo>
                <a:lnTo>
                  <a:pt x="1659229" y="159130"/>
                </a:lnTo>
                <a:lnTo>
                  <a:pt x="1661896" y="163321"/>
                </a:lnTo>
                <a:lnTo>
                  <a:pt x="1663674" y="167893"/>
                </a:lnTo>
                <a:lnTo>
                  <a:pt x="1665325" y="172592"/>
                </a:lnTo>
                <a:lnTo>
                  <a:pt x="1666214" y="177545"/>
                </a:lnTo>
                <a:lnTo>
                  <a:pt x="1666214" y="191262"/>
                </a:lnTo>
                <a:lnTo>
                  <a:pt x="1660245" y="189610"/>
                </a:lnTo>
                <a:lnTo>
                  <a:pt x="1653387" y="188213"/>
                </a:lnTo>
                <a:lnTo>
                  <a:pt x="1645513" y="187070"/>
                </a:lnTo>
                <a:lnTo>
                  <a:pt x="1644986" y="186988"/>
                </a:lnTo>
                <a:lnTo>
                  <a:pt x="1632800" y="185687"/>
                </a:lnTo>
                <a:lnTo>
                  <a:pt x="1619605" y="185292"/>
                </a:lnTo>
                <a:lnTo>
                  <a:pt x="1609008" y="185688"/>
                </a:lnTo>
                <a:lnTo>
                  <a:pt x="1596339" y="187329"/>
                </a:lnTo>
                <a:lnTo>
                  <a:pt x="1584553" y="190245"/>
                </a:lnTo>
                <a:lnTo>
                  <a:pt x="1579005" y="192231"/>
                </a:lnTo>
                <a:lnTo>
                  <a:pt x="1567384" y="197798"/>
                </a:lnTo>
                <a:lnTo>
                  <a:pt x="1557248" y="204850"/>
                </a:lnTo>
                <a:lnTo>
                  <a:pt x="1545964" y="217159"/>
                </a:lnTo>
                <a:lnTo>
                  <a:pt x="1539595" y="228345"/>
                </a:lnTo>
                <a:lnTo>
                  <a:pt x="1537223" y="234160"/>
                </a:lnTo>
                <a:lnTo>
                  <a:pt x="1534144" y="246330"/>
                </a:lnTo>
                <a:lnTo>
                  <a:pt x="1533118" y="259587"/>
                </a:lnTo>
                <a:lnTo>
                  <a:pt x="1533215" y="263673"/>
                </a:lnTo>
                <a:lnTo>
                  <a:pt x="1534899" y="276566"/>
                </a:lnTo>
                <a:lnTo>
                  <a:pt x="1538579" y="288289"/>
                </a:lnTo>
                <a:lnTo>
                  <a:pt x="1545469" y="300642"/>
                </a:lnTo>
                <a:lnTo>
                  <a:pt x="1553692" y="310133"/>
                </a:lnTo>
                <a:lnTo>
                  <a:pt x="1564896" y="318516"/>
                </a:lnTo>
                <a:lnTo>
                  <a:pt x="1576679" y="323976"/>
                </a:lnTo>
                <a:lnTo>
                  <a:pt x="1592470" y="327878"/>
                </a:lnTo>
                <a:lnTo>
                  <a:pt x="1593570" y="277113"/>
                </a:lnTo>
                <a:lnTo>
                  <a:pt x="1591284" y="274065"/>
                </a:lnTo>
                <a:lnTo>
                  <a:pt x="1589506" y="270382"/>
                </a:lnTo>
                <a:lnTo>
                  <a:pt x="1587855" y="266826"/>
                </a:lnTo>
                <a:lnTo>
                  <a:pt x="1586966" y="262508"/>
                </a:lnTo>
                <a:lnTo>
                  <a:pt x="1586974" y="256745"/>
                </a:lnTo>
                <a:lnTo>
                  <a:pt x="1589956" y="243458"/>
                </a:lnTo>
                <a:lnTo>
                  <a:pt x="1598269" y="234060"/>
                </a:lnTo>
                <a:lnTo>
                  <a:pt x="1603064" y="231272"/>
                </a:lnTo>
                <a:lnTo>
                  <a:pt x="1614724" y="227545"/>
                </a:lnTo>
                <a:lnTo>
                  <a:pt x="1629003" y="226313"/>
                </a:lnTo>
                <a:lnTo>
                  <a:pt x="1635607" y="226313"/>
                </a:lnTo>
                <a:lnTo>
                  <a:pt x="1642211" y="226821"/>
                </a:lnTo>
                <a:lnTo>
                  <a:pt x="1648815" y="227837"/>
                </a:lnTo>
                <a:lnTo>
                  <a:pt x="1655419" y="228726"/>
                </a:lnTo>
                <a:lnTo>
                  <a:pt x="1661134" y="229869"/>
                </a:lnTo>
                <a:lnTo>
                  <a:pt x="1666214" y="231012"/>
                </a:lnTo>
                <a:lnTo>
                  <a:pt x="1666214" y="264032"/>
                </a:lnTo>
                <a:lnTo>
                  <a:pt x="1663928" y="266572"/>
                </a:lnTo>
                <a:lnTo>
                  <a:pt x="1661261" y="269239"/>
                </a:lnTo>
                <a:lnTo>
                  <a:pt x="1658086" y="271906"/>
                </a:lnTo>
                <a:lnTo>
                  <a:pt x="1654911" y="274574"/>
                </a:lnTo>
                <a:lnTo>
                  <a:pt x="1651228" y="276987"/>
                </a:lnTo>
                <a:lnTo>
                  <a:pt x="1647291" y="279145"/>
                </a:lnTo>
                <a:lnTo>
                  <a:pt x="1643227" y="281304"/>
                </a:lnTo>
                <a:lnTo>
                  <a:pt x="1638782" y="283082"/>
                </a:lnTo>
                <a:lnTo>
                  <a:pt x="1634083" y="284479"/>
                </a:lnTo>
                <a:lnTo>
                  <a:pt x="1629257" y="285876"/>
                </a:lnTo>
                <a:lnTo>
                  <a:pt x="1624304" y="286638"/>
                </a:lnTo>
                <a:lnTo>
                  <a:pt x="1614525" y="286638"/>
                </a:lnTo>
                <a:lnTo>
                  <a:pt x="1610461" y="286003"/>
                </a:lnTo>
                <a:lnTo>
                  <a:pt x="1606651" y="284860"/>
                </a:lnTo>
                <a:lnTo>
                  <a:pt x="1602714" y="283590"/>
                </a:lnTo>
                <a:lnTo>
                  <a:pt x="1605508" y="328802"/>
                </a:lnTo>
                <a:lnTo>
                  <a:pt x="1613128" y="328802"/>
                </a:lnTo>
                <a:lnTo>
                  <a:pt x="1620113" y="327913"/>
                </a:lnTo>
                <a:lnTo>
                  <a:pt x="1626717" y="326135"/>
                </a:lnTo>
                <a:lnTo>
                  <a:pt x="1633194" y="324357"/>
                </a:lnTo>
                <a:lnTo>
                  <a:pt x="1639163" y="321944"/>
                </a:lnTo>
                <a:lnTo>
                  <a:pt x="1644624" y="319024"/>
                </a:lnTo>
                <a:lnTo>
                  <a:pt x="1649958" y="316229"/>
                </a:lnTo>
                <a:lnTo>
                  <a:pt x="1654657" y="313054"/>
                </a:lnTo>
                <a:lnTo>
                  <a:pt x="1658848" y="309879"/>
                </a:lnTo>
                <a:lnTo>
                  <a:pt x="1663039" y="306577"/>
                </a:lnTo>
                <a:lnTo>
                  <a:pt x="1666595" y="303402"/>
                </a:lnTo>
                <a:lnTo>
                  <a:pt x="1669516" y="300227"/>
                </a:lnTo>
                <a:lnTo>
                  <a:pt x="1670405" y="300227"/>
                </a:lnTo>
                <a:lnTo>
                  <a:pt x="1672691" y="323214"/>
                </a:lnTo>
                <a:lnTo>
                  <a:pt x="1720443" y="323214"/>
                </a:lnTo>
                <a:lnTo>
                  <a:pt x="1720386" y="321406"/>
                </a:lnTo>
                <a:lnTo>
                  <a:pt x="1720014" y="309328"/>
                </a:lnTo>
                <a:lnTo>
                  <a:pt x="1719554" y="295782"/>
                </a:lnTo>
                <a:lnTo>
                  <a:pt x="1719354" y="285620"/>
                </a:lnTo>
                <a:lnTo>
                  <a:pt x="1719218" y="272982"/>
                </a:lnTo>
                <a:lnTo>
                  <a:pt x="1719173" y="177418"/>
                </a:lnTo>
                <a:close/>
              </a:path>
              <a:path w="7382103" h="426974">
                <a:moveTo>
                  <a:pt x="2438501" y="177418"/>
                </a:moveTo>
                <a:lnTo>
                  <a:pt x="2436432" y="159168"/>
                </a:lnTo>
                <a:lnTo>
                  <a:pt x="2432532" y="147319"/>
                </a:lnTo>
                <a:lnTo>
                  <a:pt x="2423708" y="132565"/>
                </a:lnTo>
                <a:lnTo>
                  <a:pt x="2414625" y="123316"/>
                </a:lnTo>
                <a:lnTo>
                  <a:pt x="2408475" y="118621"/>
                </a:lnTo>
                <a:lnTo>
                  <a:pt x="2397589" y="112371"/>
                </a:lnTo>
                <a:lnTo>
                  <a:pt x="2385034" y="107314"/>
                </a:lnTo>
                <a:lnTo>
                  <a:pt x="2370194" y="103665"/>
                </a:lnTo>
                <a:lnTo>
                  <a:pt x="2357451" y="102028"/>
                </a:lnTo>
                <a:lnTo>
                  <a:pt x="2343632" y="101472"/>
                </a:lnTo>
                <a:lnTo>
                  <a:pt x="2343012" y="101485"/>
                </a:lnTo>
                <a:lnTo>
                  <a:pt x="2329981" y="102104"/>
                </a:lnTo>
                <a:lnTo>
                  <a:pt x="2317361" y="103437"/>
                </a:lnTo>
                <a:lnTo>
                  <a:pt x="2305151" y="105537"/>
                </a:lnTo>
                <a:lnTo>
                  <a:pt x="2294392" y="108117"/>
                </a:lnTo>
                <a:lnTo>
                  <a:pt x="2282235" y="111897"/>
                </a:lnTo>
                <a:lnTo>
                  <a:pt x="2270607" y="116458"/>
                </a:lnTo>
                <a:lnTo>
                  <a:pt x="2270607" y="157733"/>
                </a:lnTo>
                <a:lnTo>
                  <a:pt x="2281672" y="153787"/>
                </a:lnTo>
                <a:lnTo>
                  <a:pt x="2293877" y="150009"/>
                </a:lnTo>
                <a:lnTo>
                  <a:pt x="2305405" y="147065"/>
                </a:lnTo>
                <a:lnTo>
                  <a:pt x="2312278" y="145688"/>
                </a:lnTo>
                <a:lnTo>
                  <a:pt x="2324920" y="144046"/>
                </a:lnTo>
                <a:lnTo>
                  <a:pt x="2337536" y="143509"/>
                </a:lnTo>
                <a:lnTo>
                  <a:pt x="2346299" y="143509"/>
                </a:lnTo>
                <a:lnTo>
                  <a:pt x="2353792" y="144525"/>
                </a:lnTo>
                <a:lnTo>
                  <a:pt x="2359888" y="146684"/>
                </a:lnTo>
                <a:lnTo>
                  <a:pt x="2365984" y="148843"/>
                </a:lnTo>
                <a:lnTo>
                  <a:pt x="2370937" y="151764"/>
                </a:lnTo>
                <a:lnTo>
                  <a:pt x="2374747" y="155447"/>
                </a:lnTo>
                <a:lnTo>
                  <a:pt x="2378557" y="159130"/>
                </a:lnTo>
                <a:lnTo>
                  <a:pt x="2381224" y="163321"/>
                </a:lnTo>
                <a:lnTo>
                  <a:pt x="2383002" y="167893"/>
                </a:lnTo>
                <a:lnTo>
                  <a:pt x="2384653" y="172592"/>
                </a:lnTo>
                <a:lnTo>
                  <a:pt x="2385542" y="177545"/>
                </a:lnTo>
                <a:lnTo>
                  <a:pt x="2385542" y="191262"/>
                </a:lnTo>
                <a:lnTo>
                  <a:pt x="2379573" y="189610"/>
                </a:lnTo>
                <a:lnTo>
                  <a:pt x="2372715" y="188213"/>
                </a:lnTo>
                <a:lnTo>
                  <a:pt x="2364841" y="187070"/>
                </a:lnTo>
                <a:lnTo>
                  <a:pt x="2364314" y="186988"/>
                </a:lnTo>
                <a:lnTo>
                  <a:pt x="2352128" y="185687"/>
                </a:lnTo>
                <a:lnTo>
                  <a:pt x="2338933" y="185292"/>
                </a:lnTo>
                <a:lnTo>
                  <a:pt x="2328336" y="185688"/>
                </a:lnTo>
                <a:lnTo>
                  <a:pt x="2315667" y="187329"/>
                </a:lnTo>
                <a:lnTo>
                  <a:pt x="2303881" y="190245"/>
                </a:lnTo>
                <a:lnTo>
                  <a:pt x="2298333" y="192231"/>
                </a:lnTo>
                <a:lnTo>
                  <a:pt x="2286712" y="197798"/>
                </a:lnTo>
                <a:lnTo>
                  <a:pt x="2276576" y="204850"/>
                </a:lnTo>
                <a:lnTo>
                  <a:pt x="2265292" y="217159"/>
                </a:lnTo>
                <a:lnTo>
                  <a:pt x="2258923" y="228345"/>
                </a:lnTo>
                <a:lnTo>
                  <a:pt x="2256551" y="234160"/>
                </a:lnTo>
                <a:lnTo>
                  <a:pt x="2253472" y="246330"/>
                </a:lnTo>
                <a:lnTo>
                  <a:pt x="2252446" y="259587"/>
                </a:lnTo>
                <a:lnTo>
                  <a:pt x="2252543" y="263673"/>
                </a:lnTo>
                <a:lnTo>
                  <a:pt x="2254227" y="276566"/>
                </a:lnTo>
                <a:lnTo>
                  <a:pt x="2257907" y="288289"/>
                </a:lnTo>
                <a:lnTo>
                  <a:pt x="2264797" y="300642"/>
                </a:lnTo>
                <a:lnTo>
                  <a:pt x="2273020" y="310133"/>
                </a:lnTo>
                <a:lnTo>
                  <a:pt x="2284224" y="318516"/>
                </a:lnTo>
                <a:lnTo>
                  <a:pt x="2296007" y="323976"/>
                </a:lnTo>
                <a:lnTo>
                  <a:pt x="2311798" y="327878"/>
                </a:lnTo>
                <a:lnTo>
                  <a:pt x="2312898" y="277113"/>
                </a:lnTo>
                <a:lnTo>
                  <a:pt x="2310612" y="274065"/>
                </a:lnTo>
                <a:lnTo>
                  <a:pt x="2308834" y="270382"/>
                </a:lnTo>
                <a:lnTo>
                  <a:pt x="2307183" y="266826"/>
                </a:lnTo>
                <a:lnTo>
                  <a:pt x="2306294" y="262508"/>
                </a:lnTo>
                <a:lnTo>
                  <a:pt x="2306302" y="256745"/>
                </a:lnTo>
                <a:lnTo>
                  <a:pt x="2309284" y="243458"/>
                </a:lnTo>
                <a:lnTo>
                  <a:pt x="2317597" y="234060"/>
                </a:lnTo>
                <a:lnTo>
                  <a:pt x="2322392" y="231272"/>
                </a:lnTo>
                <a:lnTo>
                  <a:pt x="2334052" y="227545"/>
                </a:lnTo>
                <a:lnTo>
                  <a:pt x="2348331" y="226313"/>
                </a:lnTo>
                <a:lnTo>
                  <a:pt x="2354935" y="226313"/>
                </a:lnTo>
                <a:lnTo>
                  <a:pt x="2361539" y="226821"/>
                </a:lnTo>
                <a:lnTo>
                  <a:pt x="2368143" y="227837"/>
                </a:lnTo>
                <a:lnTo>
                  <a:pt x="2374747" y="228726"/>
                </a:lnTo>
                <a:lnTo>
                  <a:pt x="2380462" y="229869"/>
                </a:lnTo>
                <a:lnTo>
                  <a:pt x="2385542" y="231012"/>
                </a:lnTo>
                <a:lnTo>
                  <a:pt x="2385542" y="264032"/>
                </a:lnTo>
                <a:lnTo>
                  <a:pt x="2383256" y="266572"/>
                </a:lnTo>
                <a:lnTo>
                  <a:pt x="2380589" y="269239"/>
                </a:lnTo>
                <a:lnTo>
                  <a:pt x="2377414" y="271906"/>
                </a:lnTo>
                <a:lnTo>
                  <a:pt x="2374239" y="274574"/>
                </a:lnTo>
                <a:lnTo>
                  <a:pt x="2370556" y="276987"/>
                </a:lnTo>
                <a:lnTo>
                  <a:pt x="2366619" y="279145"/>
                </a:lnTo>
                <a:lnTo>
                  <a:pt x="2362555" y="281304"/>
                </a:lnTo>
                <a:lnTo>
                  <a:pt x="2358110" y="283082"/>
                </a:lnTo>
                <a:lnTo>
                  <a:pt x="2353411" y="284479"/>
                </a:lnTo>
                <a:lnTo>
                  <a:pt x="2348585" y="285876"/>
                </a:lnTo>
                <a:lnTo>
                  <a:pt x="2343632" y="286638"/>
                </a:lnTo>
                <a:lnTo>
                  <a:pt x="2333853" y="286638"/>
                </a:lnTo>
                <a:lnTo>
                  <a:pt x="2329789" y="286003"/>
                </a:lnTo>
                <a:lnTo>
                  <a:pt x="2325979" y="284860"/>
                </a:lnTo>
                <a:lnTo>
                  <a:pt x="2322042" y="283590"/>
                </a:lnTo>
                <a:lnTo>
                  <a:pt x="2324836" y="328802"/>
                </a:lnTo>
                <a:lnTo>
                  <a:pt x="2332456" y="328802"/>
                </a:lnTo>
                <a:lnTo>
                  <a:pt x="2339441" y="327913"/>
                </a:lnTo>
                <a:lnTo>
                  <a:pt x="2346045" y="326135"/>
                </a:lnTo>
                <a:lnTo>
                  <a:pt x="2352522" y="324357"/>
                </a:lnTo>
                <a:lnTo>
                  <a:pt x="2358491" y="321944"/>
                </a:lnTo>
                <a:lnTo>
                  <a:pt x="2363952" y="319024"/>
                </a:lnTo>
                <a:lnTo>
                  <a:pt x="2369286" y="316229"/>
                </a:lnTo>
                <a:lnTo>
                  <a:pt x="2373985" y="313054"/>
                </a:lnTo>
                <a:lnTo>
                  <a:pt x="2378176" y="309879"/>
                </a:lnTo>
                <a:lnTo>
                  <a:pt x="2382367" y="306577"/>
                </a:lnTo>
                <a:lnTo>
                  <a:pt x="2385923" y="303402"/>
                </a:lnTo>
                <a:lnTo>
                  <a:pt x="2388844" y="300227"/>
                </a:lnTo>
                <a:lnTo>
                  <a:pt x="2389733" y="300227"/>
                </a:lnTo>
                <a:lnTo>
                  <a:pt x="2392019" y="323214"/>
                </a:lnTo>
                <a:lnTo>
                  <a:pt x="2439771" y="323214"/>
                </a:lnTo>
                <a:lnTo>
                  <a:pt x="2439714" y="321406"/>
                </a:lnTo>
                <a:lnTo>
                  <a:pt x="2439342" y="309328"/>
                </a:lnTo>
                <a:lnTo>
                  <a:pt x="2438882" y="295782"/>
                </a:lnTo>
                <a:lnTo>
                  <a:pt x="2438682" y="285620"/>
                </a:lnTo>
                <a:lnTo>
                  <a:pt x="2438546" y="272982"/>
                </a:lnTo>
                <a:lnTo>
                  <a:pt x="2438501" y="177418"/>
                </a:lnTo>
                <a:close/>
              </a:path>
              <a:path w="7382103" h="426974">
                <a:moveTo>
                  <a:pt x="3467201" y="177418"/>
                </a:moveTo>
                <a:lnTo>
                  <a:pt x="3465132" y="159168"/>
                </a:lnTo>
                <a:lnTo>
                  <a:pt x="3461232" y="147319"/>
                </a:lnTo>
                <a:lnTo>
                  <a:pt x="3452408" y="132565"/>
                </a:lnTo>
                <a:lnTo>
                  <a:pt x="3443325" y="123316"/>
                </a:lnTo>
                <a:lnTo>
                  <a:pt x="3437175" y="118621"/>
                </a:lnTo>
                <a:lnTo>
                  <a:pt x="3426289" y="112371"/>
                </a:lnTo>
                <a:lnTo>
                  <a:pt x="3413734" y="107314"/>
                </a:lnTo>
                <a:lnTo>
                  <a:pt x="3398894" y="103665"/>
                </a:lnTo>
                <a:lnTo>
                  <a:pt x="3386151" y="102028"/>
                </a:lnTo>
                <a:lnTo>
                  <a:pt x="3372332" y="101472"/>
                </a:lnTo>
                <a:lnTo>
                  <a:pt x="3371712" y="101485"/>
                </a:lnTo>
                <a:lnTo>
                  <a:pt x="3358681" y="102104"/>
                </a:lnTo>
                <a:lnTo>
                  <a:pt x="3346061" y="103437"/>
                </a:lnTo>
                <a:lnTo>
                  <a:pt x="3333851" y="105537"/>
                </a:lnTo>
                <a:lnTo>
                  <a:pt x="3323092" y="108117"/>
                </a:lnTo>
                <a:lnTo>
                  <a:pt x="3310935" y="111897"/>
                </a:lnTo>
                <a:lnTo>
                  <a:pt x="3299307" y="116458"/>
                </a:lnTo>
                <a:lnTo>
                  <a:pt x="3299307" y="157733"/>
                </a:lnTo>
                <a:lnTo>
                  <a:pt x="3310372" y="153787"/>
                </a:lnTo>
                <a:lnTo>
                  <a:pt x="3322577" y="150009"/>
                </a:lnTo>
                <a:lnTo>
                  <a:pt x="3334105" y="147065"/>
                </a:lnTo>
                <a:lnTo>
                  <a:pt x="3340978" y="145688"/>
                </a:lnTo>
                <a:lnTo>
                  <a:pt x="3353620" y="144046"/>
                </a:lnTo>
                <a:lnTo>
                  <a:pt x="3366236" y="143509"/>
                </a:lnTo>
                <a:lnTo>
                  <a:pt x="3374999" y="143509"/>
                </a:lnTo>
                <a:lnTo>
                  <a:pt x="3382492" y="144525"/>
                </a:lnTo>
                <a:lnTo>
                  <a:pt x="3388588" y="146684"/>
                </a:lnTo>
                <a:lnTo>
                  <a:pt x="3394684" y="148843"/>
                </a:lnTo>
                <a:lnTo>
                  <a:pt x="3399637" y="151764"/>
                </a:lnTo>
                <a:lnTo>
                  <a:pt x="3403447" y="155447"/>
                </a:lnTo>
                <a:lnTo>
                  <a:pt x="3407257" y="159130"/>
                </a:lnTo>
                <a:lnTo>
                  <a:pt x="3409924" y="163321"/>
                </a:lnTo>
                <a:lnTo>
                  <a:pt x="3411702" y="167893"/>
                </a:lnTo>
                <a:lnTo>
                  <a:pt x="3413353" y="172592"/>
                </a:lnTo>
                <a:lnTo>
                  <a:pt x="3414242" y="177545"/>
                </a:lnTo>
                <a:lnTo>
                  <a:pt x="3414242" y="191262"/>
                </a:lnTo>
                <a:lnTo>
                  <a:pt x="3408273" y="189610"/>
                </a:lnTo>
                <a:lnTo>
                  <a:pt x="3401415" y="188213"/>
                </a:lnTo>
                <a:lnTo>
                  <a:pt x="3393541" y="187070"/>
                </a:lnTo>
                <a:lnTo>
                  <a:pt x="3393014" y="186988"/>
                </a:lnTo>
                <a:lnTo>
                  <a:pt x="3380828" y="185687"/>
                </a:lnTo>
                <a:lnTo>
                  <a:pt x="3367633" y="185292"/>
                </a:lnTo>
                <a:lnTo>
                  <a:pt x="3357036" y="185688"/>
                </a:lnTo>
                <a:lnTo>
                  <a:pt x="3344367" y="187329"/>
                </a:lnTo>
                <a:lnTo>
                  <a:pt x="3332581" y="190245"/>
                </a:lnTo>
                <a:lnTo>
                  <a:pt x="3327033" y="192231"/>
                </a:lnTo>
                <a:lnTo>
                  <a:pt x="3315412" y="197798"/>
                </a:lnTo>
                <a:lnTo>
                  <a:pt x="3305276" y="204850"/>
                </a:lnTo>
                <a:lnTo>
                  <a:pt x="3293992" y="217159"/>
                </a:lnTo>
                <a:lnTo>
                  <a:pt x="3287623" y="228345"/>
                </a:lnTo>
                <a:lnTo>
                  <a:pt x="3285251" y="234160"/>
                </a:lnTo>
                <a:lnTo>
                  <a:pt x="3282172" y="246330"/>
                </a:lnTo>
                <a:lnTo>
                  <a:pt x="3281146" y="259587"/>
                </a:lnTo>
                <a:lnTo>
                  <a:pt x="3281243" y="263673"/>
                </a:lnTo>
                <a:lnTo>
                  <a:pt x="3282927" y="276566"/>
                </a:lnTo>
                <a:lnTo>
                  <a:pt x="3286607" y="288289"/>
                </a:lnTo>
                <a:lnTo>
                  <a:pt x="3293497" y="300642"/>
                </a:lnTo>
                <a:lnTo>
                  <a:pt x="3301720" y="310133"/>
                </a:lnTo>
                <a:lnTo>
                  <a:pt x="3312924" y="318516"/>
                </a:lnTo>
                <a:lnTo>
                  <a:pt x="3324707" y="323976"/>
                </a:lnTo>
                <a:lnTo>
                  <a:pt x="3340498" y="327878"/>
                </a:lnTo>
                <a:lnTo>
                  <a:pt x="3341598" y="277113"/>
                </a:lnTo>
                <a:lnTo>
                  <a:pt x="3339312" y="274065"/>
                </a:lnTo>
                <a:lnTo>
                  <a:pt x="3337534" y="270382"/>
                </a:lnTo>
                <a:lnTo>
                  <a:pt x="3335883" y="266826"/>
                </a:lnTo>
                <a:lnTo>
                  <a:pt x="3334994" y="262508"/>
                </a:lnTo>
                <a:lnTo>
                  <a:pt x="3335002" y="256745"/>
                </a:lnTo>
                <a:lnTo>
                  <a:pt x="3337984" y="243458"/>
                </a:lnTo>
                <a:lnTo>
                  <a:pt x="3346297" y="234060"/>
                </a:lnTo>
                <a:lnTo>
                  <a:pt x="3351092" y="231272"/>
                </a:lnTo>
                <a:lnTo>
                  <a:pt x="3362752" y="227545"/>
                </a:lnTo>
                <a:lnTo>
                  <a:pt x="3377031" y="226313"/>
                </a:lnTo>
                <a:lnTo>
                  <a:pt x="3383635" y="226313"/>
                </a:lnTo>
                <a:lnTo>
                  <a:pt x="3390239" y="226821"/>
                </a:lnTo>
                <a:lnTo>
                  <a:pt x="3396843" y="227837"/>
                </a:lnTo>
                <a:lnTo>
                  <a:pt x="3403447" y="228726"/>
                </a:lnTo>
                <a:lnTo>
                  <a:pt x="3409162" y="229869"/>
                </a:lnTo>
                <a:lnTo>
                  <a:pt x="3414242" y="231012"/>
                </a:lnTo>
                <a:lnTo>
                  <a:pt x="3414242" y="264032"/>
                </a:lnTo>
                <a:lnTo>
                  <a:pt x="3411956" y="266572"/>
                </a:lnTo>
                <a:lnTo>
                  <a:pt x="3409289" y="269239"/>
                </a:lnTo>
                <a:lnTo>
                  <a:pt x="3406114" y="271906"/>
                </a:lnTo>
                <a:lnTo>
                  <a:pt x="3402939" y="274574"/>
                </a:lnTo>
                <a:lnTo>
                  <a:pt x="3399256" y="276987"/>
                </a:lnTo>
                <a:lnTo>
                  <a:pt x="3395319" y="279145"/>
                </a:lnTo>
                <a:lnTo>
                  <a:pt x="3391255" y="281304"/>
                </a:lnTo>
                <a:lnTo>
                  <a:pt x="3386810" y="283082"/>
                </a:lnTo>
                <a:lnTo>
                  <a:pt x="3382111" y="284479"/>
                </a:lnTo>
                <a:lnTo>
                  <a:pt x="3377285" y="285876"/>
                </a:lnTo>
                <a:lnTo>
                  <a:pt x="3372332" y="286638"/>
                </a:lnTo>
                <a:lnTo>
                  <a:pt x="3362553" y="286638"/>
                </a:lnTo>
                <a:lnTo>
                  <a:pt x="3358489" y="286003"/>
                </a:lnTo>
                <a:lnTo>
                  <a:pt x="3354679" y="284860"/>
                </a:lnTo>
                <a:lnTo>
                  <a:pt x="3350742" y="283590"/>
                </a:lnTo>
                <a:lnTo>
                  <a:pt x="3353536" y="328802"/>
                </a:lnTo>
                <a:lnTo>
                  <a:pt x="3361156" y="328802"/>
                </a:lnTo>
                <a:lnTo>
                  <a:pt x="3368141" y="327913"/>
                </a:lnTo>
                <a:lnTo>
                  <a:pt x="3374745" y="326135"/>
                </a:lnTo>
                <a:lnTo>
                  <a:pt x="3381222" y="324357"/>
                </a:lnTo>
                <a:lnTo>
                  <a:pt x="3387191" y="321944"/>
                </a:lnTo>
                <a:lnTo>
                  <a:pt x="3392652" y="319024"/>
                </a:lnTo>
                <a:lnTo>
                  <a:pt x="3397986" y="316229"/>
                </a:lnTo>
                <a:lnTo>
                  <a:pt x="3402685" y="313054"/>
                </a:lnTo>
                <a:lnTo>
                  <a:pt x="3406876" y="309879"/>
                </a:lnTo>
                <a:lnTo>
                  <a:pt x="3411067" y="306577"/>
                </a:lnTo>
                <a:lnTo>
                  <a:pt x="3414623" y="303402"/>
                </a:lnTo>
                <a:lnTo>
                  <a:pt x="3417544" y="300227"/>
                </a:lnTo>
                <a:lnTo>
                  <a:pt x="3418433" y="300227"/>
                </a:lnTo>
                <a:lnTo>
                  <a:pt x="3420719" y="323214"/>
                </a:lnTo>
                <a:lnTo>
                  <a:pt x="3468471" y="323214"/>
                </a:lnTo>
                <a:lnTo>
                  <a:pt x="3468414" y="321406"/>
                </a:lnTo>
                <a:lnTo>
                  <a:pt x="3468042" y="309328"/>
                </a:lnTo>
                <a:lnTo>
                  <a:pt x="3467582" y="295782"/>
                </a:lnTo>
                <a:lnTo>
                  <a:pt x="3467382" y="285620"/>
                </a:lnTo>
                <a:lnTo>
                  <a:pt x="3467246" y="272982"/>
                </a:lnTo>
                <a:lnTo>
                  <a:pt x="3467201" y="177418"/>
                </a:lnTo>
                <a:close/>
              </a:path>
              <a:path w="7382103" h="426974">
                <a:moveTo>
                  <a:pt x="5128361" y="177418"/>
                </a:moveTo>
                <a:lnTo>
                  <a:pt x="5126292" y="159168"/>
                </a:lnTo>
                <a:lnTo>
                  <a:pt x="5122392" y="147319"/>
                </a:lnTo>
                <a:lnTo>
                  <a:pt x="5113568" y="132565"/>
                </a:lnTo>
                <a:lnTo>
                  <a:pt x="5104485" y="123316"/>
                </a:lnTo>
                <a:lnTo>
                  <a:pt x="5098335" y="118621"/>
                </a:lnTo>
                <a:lnTo>
                  <a:pt x="5087449" y="112371"/>
                </a:lnTo>
                <a:lnTo>
                  <a:pt x="5074894" y="107314"/>
                </a:lnTo>
                <a:lnTo>
                  <a:pt x="5060054" y="103665"/>
                </a:lnTo>
                <a:lnTo>
                  <a:pt x="5047311" y="102028"/>
                </a:lnTo>
                <a:lnTo>
                  <a:pt x="5033492" y="101472"/>
                </a:lnTo>
                <a:lnTo>
                  <a:pt x="5032872" y="101485"/>
                </a:lnTo>
                <a:lnTo>
                  <a:pt x="5019841" y="102104"/>
                </a:lnTo>
                <a:lnTo>
                  <a:pt x="5007221" y="103437"/>
                </a:lnTo>
                <a:lnTo>
                  <a:pt x="4995011" y="105537"/>
                </a:lnTo>
                <a:lnTo>
                  <a:pt x="4984252" y="108117"/>
                </a:lnTo>
                <a:lnTo>
                  <a:pt x="4972095" y="111897"/>
                </a:lnTo>
                <a:lnTo>
                  <a:pt x="4960467" y="116458"/>
                </a:lnTo>
                <a:lnTo>
                  <a:pt x="4960467" y="157733"/>
                </a:lnTo>
                <a:lnTo>
                  <a:pt x="4971532" y="153787"/>
                </a:lnTo>
                <a:lnTo>
                  <a:pt x="4983737" y="150009"/>
                </a:lnTo>
                <a:lnTo>
                  <a:pt x="4995265" y="147065"/>
                </a:lnTo>
                <a:lnTo>
                  <a:pt x="5002138" y="145688"/>
                </a:lnTo>
                <a:lnTo>
                  <a:pt x="5014780" y="144046"/>
                </a:lnTo>
                <a:lnTo>
                  <a:pt x="5027396" y="143509"/>
                </a:lnTo>
                <a:lnTo>
                  <a:pt x="5036159" y="143509"/>
                </a:lnTo>
                <a:lnTo>
                  <a:pt x="5043652" y="144525"/>
                </a:lnTo>
                <a:lnTo>
                  <a:pt x="5049748" y="146684"/>
                </a:lnTo>
                <a:lnTo>
                  <a:pt x="5055844" y="148843"/>
                </a:lnTo>
                <a:lnTo>
                  <a:pt x="5060797" y="151764"/>
                </a:lnTo>
                <a:lnTo>
                  <a:pt x="5064607" y="155447"/>
                </a:lnTo>
                <a:lnTo>
                  <a:pt x="5068417" y="159130"/>
                </a:lnTo>
                <a:lnTo>
                  <a:pt x="5071084" y="163321"/>
                </a:lnTo>
                <a:lnTo>
                  <a:pt x="5072862" y="167893"/>
                </a:lnTo>
                <a:lnTo>
                  <a:pt x="5074513" y="172592"/>
                </a:lnTo>
                <a:lnTo>
                  <a:pt x="5075402" y="177545"/>
                </a:lnTo>
                <a:lnTo>
                  <a:pt x="5075402" y="191262"/>
                </a:lnTo>
                <a:lnTo>
                  <a:pt x="5069433" y="189610"/>
                </a:lnTo>
                <a:lnTo>
                  <a:pt x="5062575" y="188213"/>
                </a:lnTo>
                <a:lnTo>
                  <a:pt x="5054701" y="187070"/>
                </a:lnTo>
                <a:lnTo>
                  <a:pt x="5054174" y="186988"/>
                </a:lnTo>
                <a:lnTo>
                  <a:pt x="5041988" y="185687"/>
                </a:lnTo>
                <a:lnTo>
                  <a:pt x="5028793" y="185292"/>
                </a:lnTo>
                <a:lnTo>
                  <a:pt x="5018196" y="185688"/>
                </a:lnTo>
                <a:lnTo>
                  <a:pt x="5005527" y="187329"/>
                </a:lnTo>
                <a:lnTo>
                  <a:pt x="4993741" y="190245"/>
                </a:lnTo>
                <a:lnTo>
                  <a:pt x="4988193" y="192231"/>
                </a:lnTo>
                <a:lnTo>
                  <a:pt x="4976572" y="197798"/>
                </a:lnTo>
                <a:lnTo>
                  <a:pt x="4966436" y="204850"/>
                </a:lnTo>
                <a:lnTo>
                  <a:pt x="4955152" y="217159"/>
                </a:lnTo>
                <a:lnTo>
                  <a:pt x="4948783" y="228345"/>
                </a:lnTo>
                <a:lnTo>
                  <a:pt x="4946411" y="234160"/>
                </a:lnTo>
                <a:lnTo>
                  <a:pt x="4943332" y="246330"/>
                </a:lnTo>
                <a:lnTo>
                  <a:pt x="4942306" y="259587"/>
                </a:lnTo>
                <a:lnTo>
                  <a:pt x="4942403" y="263673"/>
                </a:lnTo>
                <a:lnTo>
                  <a:pt x="4944087" y="276566"/>
                </a:lnTo>
                <a:lnTo>
                  <a:pt x="4947767" y="288289"/>
                </a:lnTo>
                <a:lnTo>
                  <a:pt x="4954657" y="300642"/>
                </a:lnTo>
                <a:lnTo>
                  <a:pt x="4962880" y="310133"/>
                </a:lnTo>
                <a:lnTo>
                  <a:pt x="4974084" y="318516"/>
                </a:lnTo>
                <a:lnTo>
                  <a:pt x="4985867" y="323976"/>
                </a:lnTo>
                <a:lnTo>
                  <a:pt x="5001658" y="327878"/>
                </a:lnTo>
                <a:lnTo>
                  <a:pt x="5002758" y="277113"/>
                </a:lnTo>
                <a:lnTo>
                  <a:pt x="5000472" y="274065"/>
                </a:lnTo>
                <a:lnTo>
                  <a:pt x="4998694" y="270382"/>
                </a:lnTo>
                <a:lnTo>
                  <a:pt x="4997043" y="266826"/>
                </a:lnTo>
                <a:lnTo>
                  <a:pt x="4996154" y="262508"/>
                </a:lnTo>
                <a:lnTo>
                  <a:pt x="4996162" y="256745"/>
                </a:lnTo>
                <a:lnTo>
                  <a:pt x="4999144" y="243458"/>
                </a:lnTo>
                <a:lnTo>
                  <a:pt x="5007457" y="234060"/>
                </a:lnTo>
                <a:lnTo>
                  <a:pt x="5012252" y="231272"/>
                </a:lnTo>
                <a:lnTo>
                  <a:pt x="5023912" y="227545"/>
                </a:lnTo>
                <a:lnTo>
                  <a:pt x="5038191" y="226313"/>
                </a:lnTo>
                <a:lnTo>
                  <a:pt x="5044795" y="226313"/>
                </a:lnTo>
                <a:lnTo>
                  <a:pt x="5051399" y="226821"/>
                </a:lnTo>
                <a:lnTo>
                  <a:pt x="5058003" y="227837"/>
                </a:lnTo>
                <a:lnTo>
                  <a:pt x="5064607" y="228726"/>
                </a:lnTo>
                <a:lnTo>
                  <a:pt x="5070322" y="229869"/>
                </a:lnTo>
                <a:lnTo>
                  <a:pt x="5075402" y="231012"/>
                </a:lnTo>
                <a:lnTo>
                  <a:pt x="5075402" y="264032"/>
                </a:lnTo>
                <a:lnTo>
                  <a:pt x="5073116" y="266572"/>
                </a:lnTo>
                <a:lnTo>
                  <a:pt x="5070449" y="269239"/>
                </a:lnTo>
                <a:lnTo>
                  <a:pt x="5067274" y="271906"/>
                </a:lnTo>
                <a:lnTo>
                  <a:pt x="5064099" y="274574"/>
                </a:lnTo>
                <a:lnTo>
                  <a:pt x="5060416" y="276987"/>
                </a:lnTo>
                <a:lnTo>
                  <a:pt x="5056479" y="279145"/>
                </a:lnTo>
                <a:lnTo>
                  <a:pt x="5052415" y="281304"/>
                </a:lnTo>
                <a:lnTo>
                  <a:pt x="5047970" y="283082"/>
                </a:lnTo>
                <a:lnTo>
                  <a:pt x="5043271" y="284479"/>
                </a:lnTo>
                <a:lnTo>
                  <a:pt x="5038445" y="285876"/>
                </a:lnTo>
                <a:lnTo>
                  <a:pt x="5033492" y="286638"/>
                </a:lnTo>
                <a:lnTo>
                  <a:pt x="5023713" y="286638"/>
                </a:lnTo>
                <a:lnTo>
                  <a:pt x="5019649" y="286003"/>
                </a:lnTo>
                <a:lnTo>
                  <a:pt x="5015839" y="284860"/>
                </a:lnTo>
                <a:lnTo>
                  <a:pt x="5011902" y="283590"/>
                </a:lnTo>
                <a:lnTo>
                  <a:pt x="5014696" y="328802"/>
                </a:lnTo>
                <a:lnTo>
                  <a:pt x="5022316" y="328802"/>
                </a:lnTo>
                <a:lnTo>
                  <a:pt x="5029301" y="327913"/>
                </a:lnTo>
                <a:lnTo>
                  <a:pt x="5035905" y="326135"/>
                </a:lnTo>
                <a:lnTo>
                  <a:pt x="5042382" y="324357"/>
                </a:lnTo>
                <a:lnTo>
                  <a:pt x="5048351" y="321944"/>
                </a:lnTo>
                <a:lnTo>
                  <a:pt x="5053812" y="319024"/>
                </a:lnTo>
                <a:lnTo>
                  <a:pt x="5059146" y="316229"/>
                </a:lnTo>
                <a:lnTo>
                  <a:pt x="5063845" y="313054"/>
                </a:lnTo>
                <a:lnTo>
                  <a:pt x="5068036" y="309879"/>
                </a:lnTo>
                <a:lnTo>
                  <a:pt x="5072227" y="306577"/>
                </a:lnTo>
                <a:lnTo>
                  <a:pt x="5075783" y="303402"/>
                </a:lnTo>
                <a:lnTo>
                  <a:pt x="5078704" y="300227"/>
                </a:lnTo>
                <a:lnTo>
                  <a:pt x="5079593" y="300227"/>
                </a:lnTo>
                <a:lnTo>
                  <a:pt x="5081879" y="323214"/>
                </a:lnTo>
                <a:lnTo>
                  <a:pt x="5129631" y="323214"/>
                </a:lnTo>
                <a:lnTo>
                  <a:pt x="5129574" y="321406"/>
                </a:lnTo>
                <a:lnTo>
                  <a:pt x="5129202" y="309328"/>
                </a:lnTo>
                <a:lnTo>
                  <a:pt x="5128742" y="295782"/>
                </a:lnTo>
                <a:lnTo>
                  <a:pt x="5128542" y="285620"/>
                </a:lnTo>
                <a:lnTo>
                  <a:pt x="5128406" y="272982"/>
                </a:lnTo>
                <a:lnTo>
                  <a:pt x="5128361" y="177418"/>
                </a:lnTo>
                <a:close/>
              </a:path>
              <a:path w="7382103" h="426974">
                <a:moveTo>
                  <a:pt x="5875121" y="177418"/>
                </a:moveTo>
                <a:lnTo>
                  <a:pt x="5873052" y="159168"/>
                </a:lnTo>
                <a:lnTo>
                  <a:pt x="5869152" y="147319"/>
                </a:lnTo>
                <a:lnTo>
                  <a:pt x="5860328" y="132565"/>
                </a:lnTo>
                <a:lnTo>
                  <a:pt x="5851245" y="123316"/>
                </a:lnTo>
                <a:lnTo>
                  <a:pt x="5845095" y="118621"/>
                </a:lnTo>
                <a:lnTo>
                  <a:pt x="5834209" y="112371"/>
                </a:lnTo>
                <a:lnTo>
                  <a:pt x="5821654" y="107314"/>
                </a:lnTo>
                <a:lnTo>
                  <a:pt x="5806814" y="103665"/>
                </a:lnTo>
                <a:lnTo>
                  <a:pt x="5794071" y="102028"/>
                </a:lnTo>
                <a:lnTo>
                  <a:pt x="5780252" y="101472"/>
                </a:lnTo>
                <a:lnTo>
                  <a:pt x="5779632" y="101485"/>
                </a:lnTo>
                <a:lnTo>
                  <a:pt x="5766601" y="102104"/>
                </a:lnTo>
                <a:lnTo>
                  <a:pt x="5753981" y="103437"/>
                </a:lnTo>
                <a:lnTo>
                  <a:pt x="5741771" y="105537"/>
                </a:lnTo>
                <a:lnTo>
                  <a:pt x="5731012" y="108117"/>
                </a:lnTo>
                <a:lnTo>
                  <a:pt x="5718855" y="111897"/>
                </a:lnTo>
                <a:lnTo>
                  <a:pt x="5707227" y="116458"/>
                </a:lnTo>
                <a:lnTo>
                  <a:pt x="5707227" y="157733"/>
                </a:lnTo>
                <a:lnTo>
                  <a:pt x="5718292" y="153787"/>
                </a:lnTo>
                <a:lnTo>
                  <a:pt x="5730497" y="150009"/>
                </a:lnTo>
                <a:lnTo>
                  <a:pt x="5742025" y="147065"/>
                </a:lnTo>
                <a:lnTo>
                  <a:pt x="5748898" y="145688"/>
                </a:lnTo>
                <a:lnTo>
                  <a:pt x="5761540" y="144046"/>
                </a:lnTo>
                <a:lnTo>
                  <a:pt x="5774156" y="143509"/>
                </a:lnTo>
                <a:lnTo>
                  <a:pt x="5782919" y="143509"/>
                </a:lnTo>
                <a:lnTo>
                  <a:pt x="5790412" y="144525"/>
                </a:lnTo>
                <a:lnTo>
                  <a:pt x="5796508" y="146684"/>
                </a:lnTo>
                <a:lnTo>
                  <a:pt x="5802604" y="148843"/>
                </a:lnTo>
                <a:lnTo>
                  <a:pt x="5807557" y="151764"/>
                </a:lnTo>
                <a:lnTo>
                  <a:pt x="5811367" y="155447"/>
                </a:lnTo>
                <a:lnTo>
                  <a:pt x="5815177" y="159130"/>
                </a:lnTo>
                <a:lnTo>
                  <a:pt x="5817844" y="163321"/>
                </a:lnTo>
                <a:lnTo>
                  <a:pt x="5819622" y="167893"/>
                </a:lnTo>
                <a:lnTo>
                  <a:pt x="5821273" y="172592"/>
                </a:lnTo>
                <a:lnTo>
                  <a:pt x="5822162" y="177545"/>
                </a:lnTo>
                <a:lnTo>
                  <a:pt x="5822162" y="191262"/>
                </a:lnTo>
                <a:lnTo>
                  <a:pt x="5816193" y="189610"/>
                </a:lnTo>
                <a:lnTo>
                  <a:pt x="5809335" y="188213"/>
                </a:lnTo>
                <a:lnTo>
                  <a:pt x="5801461" y="187070"/>
                </a:lnTo>
                <a:lnTo>
                  <a:pt x="5800934" y="186988"/>
                </a:lnTo>
                <a:lnTo>
                  <a:pt x="5788748" y="185687"/>
                </a:lnTo>
                <a:lnTo>
                  <a:pt x="5775553" y="185292"/>
                </a:lnTo>
                <a:lnTo>
                  <a:pt x="5764956" y="185688"/>
                </a:lnTo>
                <a:lnTo>
                  <a:pt x="5752287" y="187329"/>
                </a:lnTo>
                <a:lnTo>
                  <a:pt x="5740501" y="190245"/>
                </a:lnTo>
                <a:lnTo>
                  <a:pt x="5734953" y="192231"/>
                </a:lnTo>
                <a:lnTo>
                  <a:pt x="5723332" y="197798"/>
                </a:lnTo>
                <a:lnTo>
                  <a:pt x="5713196" y="204850"/>
                </a:lnTo>
                <a:lnTo>
                  <a:pt x="5701912" y="217159"/>
                </a:lnTo>
                <a:lnTo>
                  <a:pt x="5695543" y="228345"/>
                </a:lnTo>
                <a:lnTo>
                  <a:pt x="5693171" y="234160"/>
                </a:lnTo>
                <a:lnTo>
                  <a:pt x="5690092" y="246330"/>
                </a:lnTo>
                <a:lnTo>
                  <a:pt x="5689066" y="259587"/>
                </a:lnTo>
                <a:lnTo>
                  <a:pt x="5689163" y="263673"/>
                </a:lnTo>
                <a:lnTo>
                  <a:pt x="5690847" y="276566"/>
                </a:lnTo>
                <a:lnTo>
                  <a:pt x="5694527" y="288289"/>
                </a:lnTo>
                <a:lnTo>
                  <a:pt x="5701417" y="300642"/>
                </a:lnTo>
                <a:lnTo>
                  <a:pt x="5709640" y="310133"/>
                </a:lnTo>
                <a:lnTo>
                  <a:pt x="5720844" y="318516"/>
                </a:lnTo>
                <a:lnTo>
                  <a:pt x="5732627" y="323976"/>
                </a:lnTo>
                <a:lnTo>
                  <a:pt x="5748418" y="327878"/>
                </a:lnTo>
                <a:lnTo>
                  <a:pt x="5749518" y="277113"/>
                </a:lnTo>
                <a:lnTo>
                  <a:pt x="5747232" y="274065"/>
                </a:lnTo>
                <a:lnTo>
                  <a:pt x="5745454" y="270382"/>
                </a:lnTo>
                <a:lnTo>
                  <a:pt x="5743803" y="266826"/>
                </a:lnTo>
                <a:lnTo>
                  <a:pt x="5742914" y="262508"/>
                </a:lnTo>
                <a:lnTo>
                  <a:pt x="5742922" y="256745"/>
                </a:lnTo>
                <a:lnTo>
                  <a:pt x="5745904" y="243458"/>
                </a:lnTo>
                <a:lnTo>
                  <a:pt x="5754217" y="234060"/>
                </a:lnTo>
                <a:lnTo>
                  <a:pt x="5759012" y="231272"/>
                </a:lnTo>
                <a:lnTo>
                  <a:pt x="5770672" y="227545"/>
                </a:lnTo>
                <a:lnTo>
                  <a:pt x="5784951" y="226313"/>
                </a:lnTo>
                <a:lnTo>
                  <a:pt x="5791555" y="226313"/>
                </a:lnTo>
                <a:lnTo>
                  <a:pt x="5798159" y="226821"/>
                </a:lnTo>
                <a:lnTo>
                  <a:pt x="5804763" y="227837"/>
                </a:lnTo>
                <a:lnTo>
                  <a:pt x="5811367" y="228726"/>
                </a:lnTo>
                <a:lnTo>
                  <a:pt x="5817082" y="229869"/>
                </a:lnTo>
                <a:lnTo>
                  <a:pt x="5822162" y="231012"/>
                </a:lnTo>
                <a:lnTo>
                  <a:pt x="5822162" y="264032"/>
                </a:lnTo>
                <a:lnTo>
                  <a:pt x="5819876" y="266572"/>
                </a:lnTo>
                <a:lnTo>
                  <a:pt x="5817209" y="269239"/>
                </a:lnTo>
                <a:lnTo>
                  <a:pt x="5814034" y="271906"/>
                </a:lnTo>
                <a:lnTo>
                  <a:pt x="5810859" y="274574"/>
                </a:lnTo>
                <a:lnTo>
                  <a:pt x="5807176" y="276987"/>
                </a:lnTo>
                <a:lnTo>
                  <a:pt x="5803239" y="279145"/>
                </a:lnTo>
                <a:lnTo>
                  <a:pt x="5799175" y="281304"/>
                </a:lnTo>
                <a:lnTo>
                  <a:pt x="5794730" y="283082"/>
                </a:lnTo>
                <a:lnTo>
                  <a:pt x="5790031" y="284479"/>
                </a:lnTo>
                <a:lnTo>
                  <a:pt x="5785205" y="285876"/>
                </a:lnTo>
                <a:lnTo>
                  <a:pt x="5780252" y="286638"/>
                </a:lnTo>
                <a:lnTo>
                  <a:pt x="5770473" y="286638"/>
                </a:lnTo>
                <a:lnTo>
                  <a:pt x="5766409" y="286003"/>
                </a:lnTo>
                <a:lnTo>
                  <a:pt x="5762599" y="284860"/>
                </a:lnTo>
                <a:lnTo>
                  <a:pt x="5758662" y="283590"/>
                </a:lnTo>
                <a:lnTo>
                  <a:pt x="5761456" y="328802"/>
                </a:lnTo>
                <a:lnTo>
                  <a:pt x="5769076" y="328802"/>
                </a:lnTo>
                <a:lnTo>
                  <a:pt x="5776061" y="327913"/>
                </a:lnTo>
                <a:lnTo>
                  <a:pt x="5782665" y="326135"/>
                </a:lnTo>
                <a:lnTo>
                  <a:pt x="5789269" y="324357"/>
                </a:lnTo>
                <a:lnTo>
                  <a:pt x="5795111" y="321944"/>
                </a:lnTo>
                <a:lnTo>
                  <a:pt x="5800572" y="319024"/>
                </a:lnTo>
                <a:lnTo>
                  <a:pt x="5805906" y="316229"/>
                </a:lnTo>
                <a:lnTo>
                  <a:pt x="5810605" y="313054"/>
                </a:lnTo>
                <a:lnTo>
                  <a:pt x="5814796" y="309879"/>
                </a:lnTo>
                <a:lnTo>
                  <a:pt x="5818987" y="306577"/>
                </a:lnTo>
                <a:lnTo>
                  <a:pt x="5822543" y="303402"/>
                </a:lnTo>
                <a:lnTo>
                  <a:pt x="5825464" y="300227"/>
                </a:lnTo>
                <a:lnTo>
                  <a:pt x="5826353" y="300227"/>
                </a:lnTo>
                <a:lnTo>
                  <a:pt x="5828639" y="323214"/>
                </a:lnTo>
                <a:lnTo>
                  <a:pt x="5876391" y="323214"/>
                </a:lnTo>
                <a:lnTo>
                  <a:pt x="5876334" y="321406"/>
                </a:lnTo>
                <a:lnTo>
                  <a:pt x="5875962" y="309328"/>
                </a:lnTo>
                <a:lnTo>
                  <a:pt x="5875502" y="295782"/>
                </a:lnTo>
                <a:lnTo>
                  <a:pt x="5875302" y="285620"/>
                </a:lnTo>
                <a:lnTo>
                  <a:pt x="5875166" y="272982"/>
                </a:lnTo>
                <a:lnTo>
                  <a:pt x="5875121" y="177418"/>
                </a:lnTo>
                <a:close/>
              </a:path>
              <a:path w="7382103" h="426974">
                <a:moveTo>
                  <a:pt x="7380833" y="177418"/>
                </a:moveTo>
                <a:lnTo>
                  <a:pt x="7378764" y="159168"/>
                </a:lnTo>
                <a:lnTo>
                  <a:pt x="7374864" y="147319"/>
                </a:lnTo>
                <a:lnTo>
                  <a:pt x="7366040" y="132565"/>
                </a:lnTo>
                <a:lnTo>
                  <a:pt x="7356957" y="123316"/>
                </a:lnTo>
                <a:lnTo>
                  <a:pt x="7350807" y="118621"/>
                </a:lnTo>
                <a:lnTo>
                  <a:pt x="7339921" y="112371"/>
                </a:lnTo>
                <a:lnTo>
                  <a:pt x="7327366" y="107314"/>
                </a:lnTo>
                <a:lnTo>
                  <a:pt x="7312526" y="103665"/>
                </a:lnTo>
                <a:lnTo>
                  <a:pt x="7299783" y="102028"/>
                </a:lnTo>
                <a:lnTo>
                  <a:pt x="7285964" y="101472"/>
                </a:lnTo>
                <a:lnTo>
                  <a:pt x="7285344" y="101485"/>
                </a:lnTo>
                <a:lnTo>
                  <a:pt x="7272313" y="102104"/>
                </a:lnTo>
                <a:lnTo>
                  <a:pt x="7259693" y="103437"/>
                </a:lnTo>
                <a:lnTo>
                  <a:pt x="7247483" y="105537"/>
                </a:lnTo>
                <a:lnTo>
                  <a:pt x="7236724" y="108117"/>
                </a:lnTo>
                <a:lnTo>
                  <a:pt x="7224567" y="111897"/>
                </a:lnTo>
                <a:lnTo>
                  <a:pt x="7212939" y="116458"/>
                </a:lnTo>
                <a:lnTo>
                  <a:pt x="7212939" y="157733"/>
                </a:lnTo>
                <a:lnTo>
                  <a:pt x="7224004" y="153787"/>
                </a:lnTo>
                <a:lnTo>
                  <a:pt x="7236209" y="150009"/>
                </a:lnTo>
                <a:lnTo>
                  <a:pt x="7247737" y="147065"/>
                </a:lnTo>
                <a:lnTo>
                  <a:pt x="7254610" y="145688"/>
                </a:lnTo>
                <a:lnTo>
                  <a:pt x="7267252" y="144046"/>
                </a:lnTo>
                <a:lnTo>
                  <a:pt x="7279868" y="143509"/>
                </a:lnTo>
                <a:lnTo>
                  <a:pt x="7288631" y="143509"/>
                </a:lnTo>
                <a:lnTo>
                  <a:pt x="7296124" y="144525"/>
                </a:lnTo>
                <a:lnTo>
                  <a:pt x="7302220" y="146684"/>
                </a:lnTo>
                <a:lnTo>
                  <a:pt x="7308316" y="148843"/>
                </a:lnTo>
                <a:lnTo>
                  <a:pt x="7313269" y="151764"/>
                </a:lnTo>
                <a:lnTo>
                  <a:pt x="7317079" y="155447"/>
                </a:lnTo>
                <a:lnTo>
                  <a:pt x="7320889" y="159130"/>
                </a:lnTo>
                <a:lnTo>
                  <a:pt x="7323556" y="163321"/>
                </a:lnTo>
                <a:lnTo>
                  <a:pt x="7325334" y="167893"/>
                </a:lnTo>
                <a:lnTo>
                  <a:pt x="7326985" y="172592"/>
                </a:lnTo>
                <a:lnTo>
                  <a:pt x="7327874" y="177545"/>
                </a:lnTo>
                <a:lnTo>
                  <a:pt x="7327874" y="191262"/>
                </a:lnTo>
                <a:lnTo>
                  <a:pt x="7321905" y="189610"/>
                </a:lnTo>
                <a:lnTo>
                  <a:pt x="7315047" y="188213"/>
                </a:lnTo>
                <a:lnTo>
                  <a:pt x="7307173" y="187070"/>
                </a:lnTo>
                <a:lnTo>
                  <a:pt x="7306646" y="186988"/>
                </a:lnTo>
                <a:lnTo>
                  <a:pt x="7294460" y="185687"/>
                </a:lnTo>
                <a:lnTo>
                  <a:pt x="7281265" y="185292"/>
                </a:lnTo>
                <a:lnTo>
                  <a:pt x="7270668" y="185688"/>
                </a:lnTo>
                <a:lnTo>
                  <a:pt x="7257999" y="187329"/>
                </a:lnTo>
                <a:lnTo>
                  <a:pt x="7246213" y="190245"/>
                </a:lnTo>
                <a:lnTo>
                  <a:pt x="7240665" y="192231"/>
                </a:lnTo>
                <a:lnTo>
                  <a:pt x="7229044" y="197798"/>
                </a:lnTo>
                <a:lnTo>
                  <a:pt x="7218908" y="204850"/>
                </a:lnTo>
                <a:lnTo>
                  <a:pt x="7207624" y="217159"/>
                </a:lnTo>
                <a:lnTo>
                  <a:pt x="7201255" y="228345"/>
                </a:lnTo>
                <a:lnTo>
                  <a:pt x="7198883" y="234160"/>
                </a:lnTo>
                <a:lnTo>
                  <a:pt x="7195804" y="246330"/>
                </a:lnTo>
                <a:lnTo>
                  <a:pt x="7194778" y="259587"/>
                </a:lnTo>
                <a:lnTo>
                  <a:pt x="7194875" y="263673"/>
                </a:lnTo>
                <a:lnTo>
                  <a:pt x="7196559" y="276566"/>
                </a:lnTo>
                <a:lnTo>
                  <a:pt x="7200239" y="288289"/>
                </a:lnTo>
                <a:lnTo>
                  <a:pt x="7207129" y="300642"/>
                </a:lnTo>
                <a:lnTo>
                  <a:pt x="7215352" y="310133"/>
                </a:lnTo>
                <a:lnTo>
                  <a:pt x="7226556" y="318516"/>
                </a:lnTo>
                <a:lnTo>
                  <a:pt x="7238339" y="323976"/>
                </a:lnTo>
                <a:lnTo>
                  <a:pt x="7254130" y="327878"/>
                </a:lnTo>
                <a:lnTo>
                  <a:pt x="7255230" y="277113"/>
                </a:lnTo>
                <a:lnTo>
                  <a:pt x="7252944" y="274065"/>
                </a:lnTo>
                <a:lnTo>
                  <a:pt x="7251166" y="270382"/>
                </a:lnTo>
                <a:lnTo>
                  <a:pt x="7249515" y="266826"/>
                </a:lnTo>
                <a:lnTo>
                  <a:pt x="7248626" y="262508"/>
                </a:lnTo>
                <a:lnTo>
                  <a:pt x="7248634" y="256745"/>
                </a:lnTo>
                <a:lnTo>
                  <a:pt x="7251616" y="243458"/>
                </a:lnTo>
                <a:lnTo>
                  <a:pt x="7259929" y="234060"/>
                </a:lnTo>
                <a:lnTo>
                  <a:pt x="7264724" y="231272"/>
                </a:lnTo>
                <a:lnTo>
                  <a:pt x="7276384" y="227545"/>
                </a:lnTo>
                <a:lnTo>
                  <a:pt x="7290663" y="226313"/>
                </a:lnTo>
                <a:lnTo>
                  <a:pt x="7297267" y="226313"/>
                </a:lnTo>
                <a:lnTo>
                  <a:pt x="7303871" y="226821"/>
                </a:lnTo>
                <a:lnTo>
                  <a:pt x="7310475" y="227837"/>
                </a:lnTo>
                <a:lnTo>
                  <a:pt x="7317079" y="228726"/>
                </a:lnTo>
                <a:lnTo>
                  <a:pt x="7322794" y="229869"/>
                </a:lnTo>
                <a:lnTo>
                  <a:pt x="7327874" y="231012"/>
                </a:lnTo>
                <a:lnTo>
                  <a:pt x="7327874" y="264032"/>
                </a:lnTo>
                <a:lnTo>
                  <a:pt x="7325588" y="266572"/>
                </a:lnTo>
                <a:lnTo>
                  <a:pt x="7322921" y="269239"/>
                </a:lnTo>
                <a:lnTo>
                  <a:pt x="7319746" y="271906"/>
                </a:lnTo>
                <a:lnTo>
                  <a:pt x="7316571" y="274574"/>
                </a:lnTo>
                <a:lnTo>
                  <a:pt x="7312888" y="276987"/>
                </a:lnTo>
                <a:lnTo>
                  <a:pt x="7308951" y="279145"/>
                </a:lnTo>
                <a:lnTo>
                  <a:pt x="7304887" y="281304"/>
                </a:lnTo>
                <a:lnTo>
                  <a:pt x="7300442" y="283082"/>
                </a:lnTo>
                <a:lnTo>
                  <a:pt x="7295743" y="284479"/>
                </a:lnTo>
                <a:lnTo>
                  <a:pt x="7290917" y="285876"/>
                </a:lnTo>
                <a:lnTo>
                  <a:pt x="7285964" y="286638"/>
                </a:lnTo>
                <a:lnTo>
                  <a:pt x="7276185" y="286638"/>
                </a:lnTo>
                <a:lnTo>
                  <a:pt x="7272121" y="286003"/>
                </a:lnTo>
                <a:lnTo>
                  <a:pt x="7268311" y="284860"/>
                </a:lnTo>
                <a:lnTo>
                  <a:pt x="7264374" y="283590"/>
                </a:lnTo>
                <a:lnTo>
                  <a:pt x="7267168" y="328802"/>
                </a:lnTo>
                <a:lnTo>
                  <a:pt x="7274788" y="328802"/>
                </a:lnTo>
                <a:lnTo>
                  <a:pt x="7281773" y="327913"/>
                </a:lnTo>
                <a:lnTo>
                  <a:pt x="7288377" y="326135"/>
                </a:lnTo>
                <a:lnTo>
                  <a:pt x="7294854" y="324357"/>
                </a:lnTo>
                <a:lnTo>
                  <a:pt x="7300823" y="321944"/>
                </a:lnTo>
                <a:lnTo>
                  <a:pt x="7306284" y="319024"/>
                </a:lnTo>
                <a:lnTo>
                  <a:pt x="7311618" y="316229"/>
                </a:lnTo>
                <a:lnTo>
                  <a:pt x="7316317" y="313054"/>
                </a:lnTo>
                <a:lnTo>
                  <a:pt x="7320508" y="309879"/>
                </a:lnTo>
                <a:lnTo>
                  <a:pt x="7324699" y="306577"/>
                </a:lnTo>
                <a:lnTo>
                  <a:pt x="7328255" y="303402"/>
                </a:lnTo>
                <a:lnTo>
                  <a:pt x="7331176" y="300227"/>
                </a:lnTo>
                <a:lnTo>
                  <a:pt x="7332065" y="300227"/>
                </a:lnTo>
                <a:lnTo>
                  <a:pt x="7334351" y="323214"/>
                </a:lnTo>
                <a:lnTo>
                  <a:pt x="7382103" y="323214"/>
                </a:lnTo>
                <a:lnTo>
                  <a:pt x="7382046" y="321406"/>
                </a:lnTo>
                <a:lnTo>
                  <a:pt x="7381674" y="309328"/>
                </a:lnTo>
                <a:lnTo>
                  <a:pt x="7381214" y="295782"/>
                </a:lnTo>
                <a:lnTo>
                  <a:pt x="7381014" y="285620"/>
                </a:lnTo>
                <a:lnTo>
                  <a:pt x="7380878" y="272982"/>
                </a:lnTo>
                <a:lnTo>
                  <a:pt x="7380833" y="177418"/>
                </a:lnTo>
                <a:close/>
              </a:path>
              <a:path w="7382103" h="426974">
                <a:moveTo>
                  <a:pt x="7267168" y="328802"/>
                </a:moveTo>
                <a:lnTo>
                  <a:pt x="7264374" y="283590"/>
                </a:lnTo>
                <a:lnTo>
                  <a:pt x="7261072" y="281813"/>
                </a:lnTo>
                <a:lnTo>
                  <a:pt x="7258151" y="279400"/>
                </a:lnTo>
                <a:lnTo>
                  <a:pt x="7255230" y="277113"/>
                </a:lnTo>
                <a:lnTo>
                  <a:pt x="7254130" y="327878"/>
                </a:lnTo>
                <a:lnTo>
                  <a:pt x="7267168" y="328802"/>
                </a:lnTo>
                <a:close/>
              </a:path>
              <a:path w="7382103" h="426974">
                <a:moveTo>
                  <a:pt x="5761456" y="328802"/>
                </a:moveTo>
                <a:lnTo>
                  <a:pt x="5758662" y="283590"/>
                </a:lnTo>
                <a:lnTo>
                  <a:pt x="5755360" y="281813"/>
                </a:lnTo>
                <a:lnTo>
                  <a:pt x="5752439" y="279400"/>
                </a:lnTo>
                <a:lnTo>
                  <a:pt x="5749518" y="277113"/>
                </a:lnTo>
                <a:lnTo>
                  <a:pt x="5748418" y="327878"/>
                </a:lnTo>
                <a:lnTo>
                  <a:pt x="5761456" y="328802"/>
                </a:lnTo>
                <a:close/>
              </a:path>
              <a:path w="7382103" h="426974">
                <a:moveTo>
                  <a:pt x="5014696" y="328802"/>
                </a:moveTo>
                <a:lnTo>
                  <a:pt x="5011902" y="283590"/>
                </a:lnTo>
                <a:lnTo>
                  <a:pt x="5008600" y="281813"/>
                </a:lnTo>
                <a:lnTo>
                  <a:pt x="5005679" y="279400"/>
                </a:lnTo>
                <a:lnTo>
                  <a:pt x="5002758" y="277113"/>
                </a:lnTo>
                <a:lnTo>
                  <a:pt x="5001658" y="327878"/>
                </a:lnTo>
                <a:lnTo>
                  <a:pt x="5014696" y="328802"/>
                </a:lnTo>
                <a:close/>
              </a:path>
              <a:path w="7382103" h="426974">
                <a:moveTo>
                  <a:pt x="3353536" y="328802"/>
                </a:moveTo>
                <a:lnTo>
                  <a:pt x="3350742" y="283590"/>
                </a:lnTo>
                <a:lnTo>
                  <a:pt x="3347440" y="281813"/>
                </a:lnTo>
                <a:lnTo>
                  <a:pt x="3344519" y="279400"/>
                </a:lnTo>
                <a:lnTo>
                  <a:pt x="3341598" y="277113"/>
                </a:lnTo>
                <a:lnTo>
                  <a:pt x="3340498" y="327878"/>
                </a:lnTo>
                <a:lnTo>
                  <a:pt x="3353536" y="328802"/>
                </a:lnTo>
                <a:close/>
              </a:path>
              <a:path w="7382103" h="426974">
                <a:moveTo>
                  <a:pt x="2324836" y="328802"/>
                </a:moveTo>
                <a:lnTo>
                  <a:pt x="2322042" y="283590"/>
                </a:lnTo>
                <a:lnTo>
                  <a:pt x="2318740" y="281813"/>
                </a:lnTo>
                <a:lnTo>
                  <a:pt x="2315819" y="279400"/>
                </a:lnTo>
                <a:lnTo>
                  <a:pt x="2312898" y="277113"/>
                </a:lnTo>
                <a:lnTo>
                  <a:pt x="2311798" y="327878"/>
                </a:lnTo>
                <a:lnTo>
                  <a:pt x="2324836" y="328802"/>
                </a:lnTo>
                <a:close/>
              </a:path>
              <a:path w="7382103" h="426974">
                <a:moveTo>
                  <a:pt x="1605508" y="328802"/>
                </a:moveTo>
                <a:lnTo>
                  <a:pt x="1602714" y="283590"/>
                </a:lnTo>
                <a:lnTo>
                  <a:pt x="1599412" y="281813"/>
                </a:lnTo>
                <a:lnTo>
                  <a:pt x="1596491" y="279400"/>
                </a:lnTo>
                <a:lnTo>
                  <a:pt x="1593570" y="277113"/>
                </a:lnTo>
                <a:lnTo>
                  <a:pt x="1592470" y="327878"/>
                </a:lnTo>
                <a:lnTo>
                  <a:pt x="1605508" y="328802"/>
                </a:lnTo>
                <a:close/>
              </a:path>
              <a:path w="7382103" h="426974">
                <a:moveTo>
                  <a:pt x="293552" y="103433"/>
                </a:moveTo>
                <a:lnTo>
                  <a:pt x="281317" y="105537"/>
                </a:lnTo>
                <a:lnTo>
                  <a:pt x="270509" y="108128"/>
                </a:lnTo>
                <a:lnTo>
                  <a:pt x="258361" y="111904"/>
                </a:lnTo>
                <a:lnTo>
                  <a:pt x="246710" y="116458"/>
                </a:lnTo>
                <a:lnTo>
                  <a:pt x="246710" y="157733"/>
                </a:lnTo>
                <a:lnTo>
                  <a:pt x="257810" y="153782"/>
                </a:lnTo>
                <a:lnTo>
                  <a:pt x="269996" y="150007"/>
                </a:lnTo>
                <a:lnTo>
                  <a:pt x="281533" y="147065"/>
                </a:lnTo>
                <a:lnTo>
                  <a:pt x="288433" y="145686"/>
                </a:lnTo>
                <a:lnTo>
                  <a:pt x="301059" y="144046"/>
                </a:lnTo>
                <a:lnTo>
                  <a:pt x="313677" y="143509"/>
                </a:lnTo>
                <a:lnTo>
                  <a:pt x="322465" y="143509"/>
                </a:lnTo>
                <a:lnTo>
                  <a:pt x="329907" y="144525"/>
                </a:lnTo>
                <a:lnTo>
                  <a:pt x="336003" y="146684"/>
                </a:lnTo>
                <a:lnTo>
                  <a:pt x="342112" y="148843"/>
                </a:lnTo>
                <a:lnTo>
                  <a:pt x="347052" y="151764"/>
                </a:lnTo>
                <a:lnTo>
                  <a:pt x="350850" y="155447"/>
                </a:lnTo>
                <a:lnTo>
                  <a:pt x="354647" y="159130"/>
                </a:lnTo>
                <a:lnTo>
                  <a:pt x="357403" y="163321"/>
                </a:lnTo>
                <a:lnTo>
                  <a:pt x="359117" y="167893"/>
                </a:lnTo>
                <a:lnTo>
                  <a:pt x="360819" y="172592"/>
                </a:lnTo>
                <a:lnTo>
                  <a:pt x="361683" y="177545"/>
                </a:lnTo>
                <a:lnTo>
                  <a:pt x="361683" y="191262"/>
                </a:lnTo>
                <a:lnTo>
                  <a:pt x="355727" y="189610"/>
                </a:lnTo>
                <a:lnTo>
                  <a:pt x="348805" y="188213"/>
                </a:lnTo>
                <a:lnTo>
                  <a:pt x="340918" y="187070"/>
                </a:lnTo>
                <a:lnTo>
                  <a:pt x="340410" y="186990"/>
                </a:lnTo>
                <a:lnTo>
                  <a:pt x="328250" y="185687"/>
                </a:lnTo>
                <a:lnTo>
                  <a:pt x="315023" y="185292"/>
                </a:lnTo>
                <a:lnTo>
                  <a:pt x="304442" y="185688"/>
                </a:lnTo>
                <a:lnTo>
                  <a:pt x="291775" y="187329"/>
                </a:lnTo>
                <a:lnTo>
                  <a:pt x="279971" y="190245"/>
                </a:lnTo>
                <a:lnTo>
                  <a:pt x="274471" y="192210"/>
                </a:lnTo>
                <a:lnTo>
                  <a:pt x="262850" y="197784"/>
                </a:lnTo>
                <a:lnTo>
                  <a:pt x="252742" y="204850"/>
                </a:lnTo>
                <a:lnTo>
                  <a:pt x="241411" y="217181"/>
                </a:lnTo>
                <a:lnTo>
                  <a:pt x="234988" y="228345"/>
                </a:lnTo>
                <a:lnTo>
                  <a:pt x="232663" y="234143"/>
                </a:lnTo>
                <a:lnTo>
                  <a:pt x="229634" y="246321"/>
                </a:lnTo>
                <a:lnTo>
                  <a:pt x="228625" y="259587"/>
                </a:lnTo>
                <a:lnTo>
                  <a:pt x="228719" y="263675"/>
                </a:lnTo>
                <a:lnTo>
                  <a:pt x="230376" y="276567"/>
                </a:lnTo>
                <a:lnTo>
                  <a:pt x="234099" y="288289"/>
                </a:lnTo>
                <a:lnTo>
                  <a:pt x="240920" y="300630"/>
                </a:lnTo>
                <a:lnTo>
                  <a:pt x="249161" y="310133"/>
                </a:lnTo>
                <a:lnTo>
                  <a:pt x="260334" y="318519"/>
                </a:lnTo>
                <a:lnTo>
                  <a:pt x="272161" y="323976"/>
                </a:lnTo>
                <a:lnTo>
                  <a:pt x="287935" y="327876"/>
                </a:lnTo>
                <a:lnTo>
                  <a:pt x="289013" y="277113"/>
                </a:lnTo>
                <a:lnTo>
                  <a:pt x="286702" y="274065"/>
                </a:lnTo>
                <a:lnTo>
                  <a:pt x="285000" y="270382"/>
                </a:lnTo>
                <a:lnTo>
                  <a:pt x="283286" y="266826"/>
                </a:lnTo>
                <a:lnTo>
                  <a:pt x="282422" y="262508"/>
                </a:lnTo>
                <a:lnTo>
                  <a:pt x="282429" y="256758"/>
                </a:lnTo>
                <a:lnTo>
                  <a:pt x="285386" y="243463"/>
                </a:lnTo>
                <a:lnTo>
                  <a:pt x="293700" y="234060"/>
                </a:lnTo>
                <a:lnTo>
                  <a:pt x="298477" y="231284"/>
                </a:lnTo>
                <a:lnTo>
                  <a:pt x="310128" y="227548"/>
                </a:lnTo>
                <a:lnTo>
                  <a:pt x="324396" y="226313"/>
                </a:lnTo>
                <a:lnTo>
                  <a:pt x="331089" y="226313"/>
                </a:lnTo>
                <a:lnTo>
                  <a:pt x="337718" y="226821"/>
                </a:lnTo>
                <a:lnTo>
                  <a:pt x="344271" y="227837"/>
                </a:lnTo>
                <a:lnTo>
                  <a:pt x="350812" y="228726"/>
                </a:lnTo>
                <a:lnTo>
                  <a:pt x="356616" y="229869"/>
                </a:lnTo>
                <a:lnTo>
                  <a:pt x="361683" y="231012"/>
                </a:lnTo>
                <a:lnTo>
                  <a:pt x="361683" y="264032"/>
                </a:lnTo>
                <a:lnTo>
                  <a:pt x="359448" y="266572"/>
                </a:lnTo>
                <a:lnTo>
                  <a:pt x="356730" y="269239"/>
                </a:lnTo>
                <a:lnTo>
                  <a:pt x="353529" y="271906"/>
                </a:lnTo>
                <a:lnTo>
                  <a:pt x="350329" y="274574"/>
                </a:lnTo>
                <a:lnTo>
                  <a:pt x="346722" y="276987"/>
                </a:lnTo>
                <a:lnTo>
                  <a:pt x="342709" y="279145"/>
                </a:lnTo>
                <a:lnTo>
                  <a:pt x="338683" y="281304"/>
                </a:lnTo>
                <a:lnTo>
                  <a:pt x="334289" y="283082"/>
                </a:lnTo>
                <a:lnTo>
                  <a:pt x="329526" y="284479"/>
                </a:lnTo>
                <a:lnTo>
                  <a:pt x="324764" y="285876"/>
                </a:lnTo>
                <a:lnTo>
                  <a:pt x="319709" y="286638"/>
                </a:lnTo>
                <a:lnTo>
                  <a:pt x="310032" y="286638"/>
                </a:lnTo>
                <a:lnTo>
                  <a:pt x="305943" y="286003"/>
                </a:lnTo>
                <a:lnTo>
                  <a:pt x="302069" y="284860"/>
                </a:lnTo>
                <a:lnTo>
                  <a:pt x="298208" y="283590"/>
                </a:lnTo>
                <a:lnTo>
                  <a:pt x="300951" y="328802"/>
                </a:lnTo>
                <a:lnTo>
                  <a:pt x="308546" y="328802"/>
                </a:lnTo>
                <a:lnTo>
                  <a:pt x="315620" y="327913"/>
                </a:lnTo>
                <a:lnTo>
                  <a:pt x="322160" y="326135"/>
                </a:lnTo>
                <a:lnTo>
                  <a:pt x="328714" y="324357"/>
                </a:lnTo>
                <a:lnTo>
                  <a:pt x="334670" y="321944"/>
                </a:lnTo>
                <a:lnTo>
                  <a:pt x="340029" y="319024"/>
                </a:lnTo>
                <a:lnTo>
                  <a:pt x="345376" y="316229"/>
                </a:lnTo>
                <a:lnTo>
                  <a:pt x="350151" y="313054"/>
                </a:lnTo>
                <a:lnTo>
                  <a:pt x="354317" y="309879"/>
                </a:lnTo>
                <a:lnTo>
                  <a:pt x="358482" y="306577"/>
                </a:lnTo>
                <a:lnTo>
                  <a:pt x="362051" y="303402"/>
                </a:lnTo>
                <a:lnTo>
                  <a:pt x="365023" y="300227"/>
                </a:lnTo>
                <a:lnTo>
                  <a:pt x="365925" y="300227"/>
                </a:lnTo>
                <a:lnTo>
                  <a:pt x="368147" y="323214"/>
                </a:lnTo>
                <a:lnTo>
                  <a:pt x="415925" y="323214"/>
                </a:lnTo>
                <a:lnTo>
                  <a:pt x="415859" y="321406"/>
                </a:lnTo>
                <a:lnTo>
                  <a:pt x="415447" y="309328"/>
                </a:lnTo>
                <a:lnTo>
                  <a:pt x="415036" y="295782"/>
                </a:lnTo>
                <a:lnTo>
                  <a:pt x="414799" y="285620"/>
                </a:lnTo>
                <a:lnTo>
                  <a:pt x="414642" y="272981"/>
                </a:lnTo>
                <a:lnTo>
                  <a:pt x="414591" y="177418"/>
                </a:lnTo>
                <a:lnTo>
                  <a:pt x="414415" y="171907"/>
                </a:lnTo>
                <a:lnTo>
                  <a:pt x="412555" y="159172"/>
                </a:lnTo>
                <a:lnTo>
                  <a:pt x="408673" y="147319"/>
                </a:lnTo>
                <a:lnTo>
                  <a:pt x="406748" y="143208"/>
                </a:lnTo>
                <a:lnTo>
                  <a:pt x="399868" y="132575"/>
                </a:lnTo>
                <a:lnTo>
                  <a:pt x="390817" y="123316"/>
                </a:lnTo>
                <a:lnTo>
                  <a:pt x="384562" y="118585"/>
                </a:lnTo>
                <a:lnTo>
                  <a:pt x="373663" y="112356"/>
                </a:lnTo>
                <a:lnTo>
                  <a:pt x="361124" y="107314"/>
                </a:lnTo>
                <a:lnTo>
                  <a:pt x="346269" y="103664"/>
                </a:lnTo>
                <a:lnTo>
                  <a:pt x="333533" y="102027"/>
                </a:lnTo>
                <a:lnTo>
                  <a:pt x="319709" y="101472"/>
                </a:lnTo>
                <a:lnTo>
                  <a:pt x="319182" y="101483"/>
                </a:lnTo>
                <a:lnTo>
                  <a:pt x="306172" y="102100"/>
                </a:lnTo>
                <a:lnTo>
                  <a:pt x="293552" y="103433"/>
                </a:lnTo>
                <a:close/>
              </a:path>
              <a:path w="7382103" h="426974">
                <a:moveTo>
                  <a:pt x="300951" y="328802"/>
                </a:moveTo>
                <a:lnTo>
                  <a:pt x="298208" y="283590"/>
                </a:lnTo>
                <a:lnTo>
                  <a:pt x="294817" y="281813"/>
                </a:lnTo>
                <a:lnTo>
                  <a:pt x="291922" y="279400"/>
                </a:lnTo>
                <a:lnTo>
                  <a:pt x="289013" y="277113"/>
                </a:lnTo>
                <a:lnTo>
                  <a:pt x="287935" y="327876"/>
                </a:lnTo>
                <a:lnTo>
                  <a:pt x="300951" y="328802"/>
                </a:lnTo>
                <a:close/>
              </a:path>
              <a:path w="7382103" h="426974">
                <a:moveTo>
                  <a:pt x="7015402" y="277638"/>
                </a:moveTo>
                <a:lnTo>
                  <a:pt x="7006564" y="268096"/>
                </a:lnTo>
                <a:lnTo>
                  <a:pt x="7005757" y="266906"/>
                </a:lnTo>
                <a:lnTo>
                  <a:pt x="7000538" y="256986"/>
                </a:lnTo>
                <a:lnTo>
                  <a:pt x="6996823" y="245382"/>
                </a:lnTo>
                <a:lnTo>
                  <a:pt x="7004997" y="325418"/>
                </a:lnTo>
                <a:lnTo>
                  <a:pt x="7017428" y="327963"/>
                </a:lnTo>
                <a:lnTo>
                  <a:pt x="7030313" y="328802"/>
                </a:lnTo>
                <a:lnTo>
                  <a:pt x="7037679" y="328802"/>
                </a:lnTo>
                <a:lnTo>
                  <a:pt x="7044664" y="328040"/>
                </a:lnTo>
                <a:lnTo>
                  <a:pt x="7039764" y="286496"/>
                </a:lnTo>
                <a:lnTo>
                  <a:pt x="7026468" y="283778"/>
                </a:lnTo>
                <a:lnTo>
                  <a:pt x="7015402" y="277638"/>
                </a:lnTo>
                <a:close/>
              </a:path>
              <a:path w="7382103" h="426974">
                <a:moveTo>
                  <a:pt x="6939254" y="219455"/>
                </a:moveTo>
                <a:lnTo>
                  <a:pt x="6939699" y="232821"/>
                </a:lnTo>
                <a:lnTo>
                  <a:pt x="6941117" y="245864"/>
                </a:lnTo>
                <a:lnTo>
                  <a:pt x="6943508" y="257957"/>
                </a:lnTo>
                <a:lnTo>
                  <a:pt x="6946874" y="269113"/>
                </a:lnTo>
                <a:lnTo>
                  <a:pt x="6953199" y="283319"/>
                </a:lnTo>
                <a:lnTo>
                  <a:pt x="6959821" y="294096"/>
                </a:lnTo>
                <a:lnTo>
                  <a:pt x="6967448" y="303275"/>
                </a:lnTo>
                <a:lnTo>
                  <a:pt x="6974678" y="309848"/>
                </a:lnTo>
                <a:lnTo>
                  <a:pt x="6985164" y="317103"/>
                </a:lnTo>
                <a:lnTo>
                  <a:pt x="6996531" y="322579"/>
                </a:lnTo>
                <a:lnTo>
                  <a:pt x="7004997" y="325418"/>
                </a:lnTo>
                <a:lnTo>
                  <a:pt x="6996823" y="245382"/>
                </a:lnTo>
                <a:lnTo>
                  <a:pt x="6994602" y="232107"/>
                </a:lnTo>
                <a:lnTo>
                  <a:pt x="6993864" y="217169"/>
                </a:lnTo>
                <a:lnTo>
                  <a:pt x="6994336" y="204334"/>
                </a:lnTo>
                <a:lnTo>
                  <a:pt x="6996016" y="191661"/>
                </a:lnTo>
                <a:lnTo>
                  <a:pt x="6998944" y="180847"/>
                </a:lnTo>
                <a:lnTo>
                  <a:pt x="7004593" y="168020"/>
                </a:lnTo>
                <a:lnTo>
                  <a:pt x="7011390" y="158495"/>
                </a:lnTo>
                <a:lnTo>
                  <a:pt x="7016470" y="153162"/>
                </a:lnTo>
                <a:lnTo>
                  <a:pt x="7021931" y="149351"/>
                </a:lnTo>
                <a:lnTo>
                  <a:pt x="7027900" y="147065"/>
                </a:lnTo>
                <a:lnTo>
                  <a:pt x="7033996" y="144906"/>
                </a:lnTo>
                <a:lnTo>
                  <a:pt x="7039711" y="143763"/>
                </a:lnTo>
                <a:lnTo>
                  <a:pt x="7053935" y="143763"/>
                </a:lnTo>
                <a:lnTo>
                  <a:pt x="7062063" y="145414"/>
                </a:lnTo>
                <a:lnTo>
                  <a:pt x="7069810" y="148716"/>
                </a:lnTo>
                <a:lnTo>
                  <a:pt x="7077557" y="152145"/>
                </a:lnTo>
                <a:lnTo>
                  <a:pt x="7084542" y="156337"/>
                </a:lnTo>
                <a:lnTo>
                  <a:pt x="7090765" y="161416"/>
                </a:lnTo>
                <a:lnTo>
                  <a:pt x="7090765" y="264032"/>
                </a:lnTo>
                <a:lnTo>
                  <a:pt x="7088606" y="266572"/>
                </a:lnTo>
                <a:lnTo>
                  <a:pt x="7085812" y="269239"/>
                </a:lnTo>
                <a:lnTo>
                  <a:pt x="7082637" y="271906"/>
                </a:lnTo>
                <a:lnTo>
                  <a:pt x="7079462" y="274574"/>
                </a:lnTo>
                <a:lnTo>
                  <a:pt x="7075779" y="276987"/>
                </a:lnTo>
                <a:lnTo>
                  <a:pt x="7071588" y="279272"/>
                </a:lnTo>
                <a:lnTo>
                  <a:pt x="7067397" y="281431"/>
                </a:lnTo>
                <a:lnTo>
                  <a:pt x="7062952" y="283209"/>
                </a:lnTo>
                <a:lnTo>
                  <a:pt x="7058253" y="284606"/>
                </a:lnTo>
                <a:lnTo>
                  <a:pt x="7053681" y="285876"/>
                </a:lnTo>
                <a:lnTo>
                  <a:pt x="7048728" y="286638"/>
                </a:lnTo>
                <a:lnTo>
                  <a:pt x="7043521" y="286638"/>
                </a:lnTo>
                <a:lnTo>
                  <a:pt x="7039764" y="286496"/>
                </a:lnTo>
                <a:lnTo>
                  <a:pt x="7044664" y="328040"/>
                </a:lnTo>
                <a:lnTo>
                  <a:pt x="7050887" y="326516"/>
                </a:lnTo>
                <a:lnTo>
                  <a:pt x="7057237" y="325119"/>
                </a:lnTo>
                <a:lnTo>
                  <a:pt x="7063079" y="323088"/>
                </a:lnTo>
                <a:lnTo>
                  <a:pt x="7068413" y="320420"/>
                </a:lnTo>
                <a:lnTo>
                  <a:pt x="7073620" y="317880"/>
                </a:lnTo>
                <a:lnTo>
                  <a:pt x="7078446" y="314705"/>
                </a:lnTo>
                <a:lnTo>
                  <a:pt x="7082891" y="311150"/>
                </a:lnTo>
                <a:lnTo>
                  <a:pt x="7087209" y="307593"/>
                </a:lnTo>
                <a:lnTo>
                  <a:pt x="7091019" y="303910"/>
                </a:lnTo>
                <a:lnTo>
                  <a:pt x="7094194" y="300227"/>
                </a:lnTo>
                <a:lnTo>
                  <a:pt x="7095083" y="300227"/>
                </a:lnTo>
                <a:lnTo>
                  <a:pt x="7097242" y="323214"/>
                </a:lnTo>
                <a:lnTo>
                  <a:pt x="7144994" y="323214"/>
                </a:lnTo>
                <a:lnTo>
                  <a:pt x="7144937" y="321406"/>
                </a:lnTo>
                <a:lnTo>
                  <a:pt x="7144565" y="309328"/>
                </a:lnTo>
                <a:lnTo>
                  <a:pt x="7144105" y="295782"/>
                </a:lnTo>
                <a:lnTo>
                  <a:pt x="7143905" y="285620"/>
                </a:lnTo>
                <a:lnTo>
                  <a:pt x="7143769" y="272982"/>
                </a:lnTo>
                <a:lnTo>
                  <a:pt x="7143724" y="0"/>
                </a:lnTo>
                <a:lnTo>
                  <a:pt x="7090765" y="0"/>
                </a:lnTo>
                <a:lnTo>
                  <a:pt x="7091019" y="113156"/>
                </a:lnTo>
                <a:lnTo>
                  <a:pt x="7091273" y="120268"/>
                </a:lnTo>
                <a:lnTo>
                  <a:pt x="7090765" y="120268"/>
                </a:lnTo>
                <a:lnTo>
                  <a:pt x="7087336" y="117855"/>
                </a:lnTo>
                <a:lnTo>
                  <a:pt x="7083653" y="115569"/>
                </a:lnTo>
                <a:lnTo>
                  <a:pt x="7079589" y="113410"/>
                </a:lnTo>
                <a:lnTo>
                  <a:pt x="7075652" y="111125"/>
                </a:lnTo>
                <a:lnTo>
                  <a:pt x="7071334" y="109092"/>
                </a:lnTo>
                <a:lnTo>
                  <a:pt x="7066635" y="107314"/>
                </a:lnTo>
                <a:lnTo>
                  <a:pt x="7062063" y="105537"/>
                </a:lnTo>
                <a:lnTo>
                  <a:pt x="7057110" y="104139"/>
                </a:lnTo>
                <a:lnTo>
                  <a:pt x="7051903" y="103124"/>
                </a:lnTo>
                <a:lnTo>
                  <a:pt x="7046696" y="102107"/>
                </a:lnTo>
                <a:lnTo>
                  <a:pt x="7041235" y="101472"/>
                </a:lnTo>
                <a:lnTo>
                  <a:pt x="7035393" y="101472"/>
                </a:lnTo>
                <a:lnTo>
                  <a:pt x="7023825" y="102214"/>
                </a:lnTo>
                <a:lnTo>
                  <a:pt x="7011377" y="104720"/>
                </a:lnTo>
                <a:lnTo>
                  <a:pt x="6999198" y="108965"/>
                </a:lnTo>
                <a:lnTo>
                  <a:pt x="6987978" y="114909"/>
                </a:lnTo>
                <a:lnTo>
                  <a:pt x="6977738" y="122414"/>
                </a:lnTo>
                <a:lnTo>
                  <a:pt x="6968337" y="131571"/>
                </a:lnTo>
                <a:lnTo>
                  <a:pt x="6965385" y="135026"/>
                </a:lnTo>
                <a:lnTo>
                  <a:pt x="6958255" y="145043"/>
                </a:lnTo>
                <a:lnTo>
                  <a:pt x="6952127" y="156301"/>
                </a:lnTo>
                <a:lnTo>
                  <a:pt x="6947001" y="168782"/>
                </a:lnTo>
                <a:lnTo>
                  <a:pt x="6943516" y="180630"/>
                </a:lnTo>
                <a:lnTo>
                  <a:pt x="6941140" y="192823"/>
                </a:lnTo>
                <a:lnTo>
                  <a:pt x="6939724" y="205765"/>
                </a:lnTo>
                <a:lnTo>
                  <a:pt x="6939254" y="219455"/>
                </a:lnTo>
                <a:close/>
              </a:path>
              <a:path w="7382103" h="426974">
                <a:moveTo>
                  <a:pt x="6641058" y="106933"/>
                </a:moveTo>
                <a:lnTo>
                  <a:pt x="6585305" y="106933"/>
                </a:lnTo>
                <a:lnTo>
                  <a:pt x="6669252" y="323214"/>
                </a:lnTo>
                <a:lnTo>
                  <a:pt x="6721703" y="323214"/>
                </a:lnTo>
                <a:lnTo>
                  <a:pt x="6805396" y="106933"/>
                </a:lnTo>
                <a:lnTo>
                  <a:pt x="6749135" y="106933"/>
                </a:lnTo>
                <a:lnTo>
                  <a:pt x="6719036" y="190880"/>
                </a:lnTo>
                <a:lnTo>
                  <a:pt x="6715761" y="199920"/>
                </a:lnTo>
                <a:lnTo>
                  <a:pt x="6711201" y="212746"/>
                </a:lnTo>
                <a:lnTo>
                  <a:pt x="6706925" y="225084"/>
                </a:lnTo>
                <a:lnTo>
                  <a:pt x="6702932" y="236937"/>
                </a:lnTo>
                <a:lnTo>
                  <a:pt x="6699222" y="248310"/>
                </a:lnTo>
                <a:lnTo>
                  <a:pt x="6695795" y="259206"/>
                </a:lnTo>
                <a:lnTo>
                  <a:pt x="6694906" y="259206"/>
                </a:lnTo>
                <a:lnTo>
                  <a:pt x="6691875" y="249592"/>
                </a:lnTo>
                <a:lnTo>
                  <a:pt x="6687980" y="237570"/>
                </a:lnTo>
                <a:lnTo>
                  <a:pt x="6683964" y="225549"/>
                </a:lnTo>
                <a:lnTo>
                  <a:pt x="6679825" y="213527"/>
                </a:lnTo>
                <a:lnTo>
                  <a:pt x="6675557" y="201505"/>
                </a:lnTo>
                <a:lnTo>
                  <a:pt x="6671157" y="189483"/>
                </a:lnTo>
                <a:lnTo>
                  <a:pt x="6641058" y="106933"/>
                </a:lnTo>
                <a:close/>
              </a:path>
              <a:path w="7382103" h="426974">
                <a:moveTo>
                  <a:pt x="6091858" y="277638"/>
                </a:moveTo>
                <a:lnTo>
                  <a:pt x="6083020" y="268096"/>
                </a:lnTo>
                <a:lnTo>
                  <a:pt x="6082213" y="266906"/>
                </a:lnTo>
                <a:lnTo>
                  <a:pt x="6076994" y="256986"/>
                </a:lnTo>
                <a:lnTo>
                  <a:pt x="6073279" y="245382"/>
                </a:lnTo>
                <a:lnTo>
                  <a:pt x="6081453" y="325418"/>
                </a:lnTo>
                <a:lnTo>
                  <a:pt x="6093884" y="327963"/>
                </a:lnTo>
                <a:lnTo>
                  <a:pt x="6106769" y="328802"/>
                </a:lnTo>
                <a:lnTo>
                  <a:pt x="6114135" y="328802"/>
                </a:lnTo>
                <a:lnTo>
                  <a:pt x="6121120" y="328040"/>
                </a:lnTo>
                <a:lnTo>
                  <a:pt x="6116220" y="286496"/>
                </a:lnTo>
                <a:lnTo>
                  <a:pt x="6102924" y="283778"/>
                </a:lnTo>
                <a:lnTo>
                  <a:pt x="6091858" y="277638"/>
                </a:lnTo>
                <a:close/>
              </a:path>
              <a:path w="7382103" h="426974">
                <a:moveTo>
                  <a:pt x="6015710" y="219455"/>
                </a:moveTo>
                <a:lnTo>
                  <a:pt x="6016155" y="232821"/>
                </a:lnTo>
                <a:lnTo>
                  <a:pt x="6017573" y="245864"/>
                </a:lnTo>
                <a:lnTo>
                  <a:pt x="6019964" y="257957"/>
                </a:lnTo>
                <a:lnTo>
                  <a:pt x="6023330" y="269113"/>
                </a:lnTo>
                <a:lnTo>
                  <a:pt x="6029655" y="283319"/>
                </a:lnTo>
                <a:lnTo>
                  <a:pt x="6036277" y="294096"/>
                </a:lnTo>
                <a:lnTo>
                  <a:pt x="6043904" y="303275"/>
                </a:lnTo>
                <a:lnTo>
                  <a:pt x="6051134" y="309848"/>
                </a:lnTo>
                <a:lnTo>
                  <a:pt x="6061620" y="317103"/>
                </a:lnTo>
                <a:lnTo>
                  <a:pt x="6072987" y="322579"/>
                </a:lnTo>
                <a:lnTo>
                  <a:pt x="6081453" y="325418"/>
                </a:lnTo>
                <a:lnTo>
                  <a:pt x="6073279" y="245382"/>
                </a:lnTo>
                <a:lnTo>
                  <a:pt x="6071058" y="232107"/>
                </a:lnTo>
                <a:lnTo>
                  <a:pt x="6070320" y="217169"/>
                </a:lnTo>
                <a:lnTo>
                  <a:pt x="6070792" y="204334"/>
                </a:lnTo>
                <a:lnTo>
                  <a:pt x="6072472" y="191661"/>
                </a:lnTo>
                <a:lnTo>
                  <a:pt x="6075400" y="180847"/>
                </a:lnTo>
                <a:lnTo>
                  <a:pt x="6081049" y="168020"/>
                </a:lnTo>
                <a:lnTo>
                  <a:pt x="6087846" y="158495"/>
                </a:lnTo>
                <a:lnTo>
                  <a:pt x="6092926" y="153162"/>
                </a:lnTo>
                <a:lnTo>
                  <a:pt x="6098387" y="149351"/>
                </a:lnTo>
                <a:lnTo>
                  <a:pt x="6104356" y="147065"/>
                </a:lnTo>
                <a:lnTo>
                  <a:pt x="6110452" y="144906"/>
                </a:lnTo>
                <a:lnTo>
                  <a:pt x="6116167" y="143763"/>
                </a:lnTo>
                <a:lnTo>
                  <a:pt x="6130391" y="143763"/>
                </a:lnTo>
                <a:lnTo>
                  <a:pt x="6138519" y="145414"/>
                </a:lnTo>
                <a:lnTo>
                  <a:pt x="6146266" y="148716"/>
                </a:lnTo>
                <a:lnTo>
                  <a:pt x="6154013" y="152145"/>
                </a:lnTo>
                <a:lnTo>
                  <a:pt x="6160998" y="156337"/>
                </a:lnTo>
                <a:lnTo>
                  <a:pt x="6167221" y="161416"/>
                </a:lnTo>
                <a:lnTo>
                  <a:pt x="6167221" y="264032"/>
                </a:lnTo>
                <a:lnTo>
                  <a:pt x="6165062" y="266572"/>
                </a:lnTo>
                <a:lnTo>
                  <a:pt x="6162268" y="269239"/>
                </a:lnTo>
                <a:lnTo>
                  <a:pt x="6159093" y="271906"/>
                </a:lnTo>
                <a:lnTo>
                  <a:pt x="6155918" y="274574"/>
                </a:lnTo>
                <a:lnTo>
                  <a:pt x="6152235" y="276987"/>
                </a:lnTo>
                <a:lnTo>
                  <a:pt x="6148044" y="279272"/>
                </a:lnTo>
                <a:lnTo>
                  <a:pt x="6143853" y="281431"/>
                </a:lnTo>
                <a:lnTo>
                  <a:pt x="6139408" y="283209"/>
                </a:lnTo>
                <a:lnTo>
                  <a:pt x="6134709" y="284606"/>
                </a:lnTo>
                <a:lnTo>
                  <a:pt x="6130137" y="285876"/>
                </a:lnTo>
                <a:lnTo>
                  <a:pt x="6125184" y="286638"/>
                </a:lnTo>
                <a:lnTo>
                  <a:pt x="6119977" y="286638"/>
                </a:lnTo>
                <a:lnTo>
                  <a:pt x="6116220" y="286496"/>
                </a:lnTo>
                <a:lnTo>
                  <a:pt x="6121120" y="328040"/>
                </a:lnTo>
                <a:lnTo>
                  <a:pt x="6127343" y="326516"/>
                </a:lnTo>
                <a:lnTo>
                  <a:pt x="6133693" y="325119"/>
                </a:lnTo>
                <a:lnTo>
                  <a:pt x="6139535" y="323088"/>
                </a:lnTo>
                <a:lnTo>
                  <a:pt x="6144869" y="320420"/>
                </a:lnTo>
                <a:lnTo>
                  <a:pt x="6150076" y="317880"/>
                </a:lnTo>
                <a:lnTo>
                  <a:pt x="6154902" y="314705"/>
                </a:lnTo>
                <a:lnTo>
                  <a:pt x="6159347" y="311150"/>
                </a:lnTo>
                <a:lnTo>
                  <a:pt x="6163665" y="307593"/>
                </a:lnTo>
                <a:lnTo>
                  <a:pt x="6167475" y="303910"/>
                </a:lnTo>
                <a:lnTo>
                  <a:pt x="6170650" y="300227"/>
                </a:lnTo>
                <a:lnTo>
                  <a:pt x="6171539" y="300227"/>
                </a:lnTo>
                <a:lnTo>
                  <a:pt x="6173698" y="323214"/>
                </a:lnTo>
                <a:lnTo>
                  <a:pt x="6221450" y="323214"/>
                </a:lnTo>
                <a:lnTo>
                  <a:pt x="6221393" y="321406"/>
                </a:lnTo>
                <a:lnTo>
                  <a:pt x="6221021" y="309328"/>
                </a:lnTo>
                <a:lnTo>
                  <a:pt x="6220561" y="295782"/>
                </a:lnTo>
                <a:lnTo>
                  <a:pt x="6220361" y="285620"/>
                </a:lnTo>
                <a:lnTo>
                  <a:pt x="6220225" y="272982"/>
                </a:lnTo>
                <a:lnTo>
                  <a:pt x="6220180" y="0"/>
                </a:lnTo>
                <a:lnTo>
                  <a:pt x="6167221" y="0"/>
                </a:lnTo>
                <a:lnTo>
                  <a:pt x="6167348" y="107695"/>
                </a:lnTo>
                <a:lnTo>
                  <a:pt x="6167475" y="113156"/>
                </a:lnTo>
                <a:lnTo>
                  <a:pt x="6167729" y="120268"/>
                </a:lnTo>
                <a:lnTo>
                  <a:pt x="6167221" y="120268"/>
                </a:lnTo>
                <a:lnTo>
                  <a:pt x="6163792" y="117855"/>
                </a:lnTo>
                <a:lnTo>
                  <a:pt x="6160109" y="115569"/>
                </a:lnTo>
                <a:lnTo>
                  <a:pt x="6156045" y="113410"/>
                </a:lnTo>
                <a:lnTo>
                  <a:pt x="6152108" y="111125"/>
                </a:lnTo>
                <a:lnTo>
                  <a:pt x="6147790" y="109092"/>
                </a:lnTo>
                <a:lnTo>
                  <a:pt x="6143091" y="107314"/>
                </a:lnTo>
                <a:lnTo>
                  <a:pt x="6138519" y="105537"/>
                </a:lnTo>
                <a:lnTo>
                  <a:pt x="6133566" y="104139"/>
                </a:lnTo>
                <a:lnTo>
                  <a:pt x="6128359" y="103124"/>
                </a:lnTo>
                <a:lnTo>
                  <a:pt x="6123152" y="102107"/>
                </a:lnTo>
                <a:lnTo>
                  <a:pt x="6117691" y="101472"/>
                </a:lnTo>
                <a:lnTo>
                  <a:pt x="6111849" y="101472"/>
                </a:lnTo>
                <a:lnTo>
                  <a:pt x="6100281" y="102214"/>
                </a:lnTo>
                <a:lnTo>
                  <a:pt x="6087833" y="104720"/>
                </a:lnTo>
                <a:lnTo>
                  <a:pt x="6075654" y="108965"/>
                </a:lnTo>
                <a:lnTo>
                  <a:pt x="6064434" y="114909"/>
                </a:lnTo>
                <a:lnTo>
                  <a:pt x="6054194" y="122414"/>
                </a:lnTo>
                <a:lnTo>
                  <a:pt x="6044793" y="131571"/>
                </a:lnTo>
                <a:lnTo>
                  <a:pt x="6041841" y="135026"/>
                </a:lnTo>
                <a:lnTo>
                  <a:pt x="6034711" y="145043"/>
                </a:lnTo>
                <a:lnTo>
                  <a:pt x="6028583" y="156301"/>
                </a:lnTo>
                <a:lnTo>
                  <a:pt x="6023457" y="168782"/>
                </a:lnTo>
                <a:lnTo>
                  <a:pt x="6019972" y="180630"/>
                </a:lnTo>
                <a:lnTo>
                  <a:pt x="6017596" y="192823"/>
                </a:lnTo>
                <a:lnTo>
                  <a:pt x="6016180" y="205765"/>
                </a:lnTo>
                <a:lnTo>
                  <a:pt x="6015710" y="219455"/>
                </a:lnTo>
                <a:close/>
              </a:path>
              <a:path w="7382103" h="426974">
                <a:moveTo>
                  <a:pt x="3049879" y="106933"/>
                </a:moveTo>
                <a:lnTo>
                  <a:pt x="2992475" y="106933"/>
                </a:lnTo>
                <a:lnTo>
                  <a:pt x="2958947" y="189229"/>
                </a:lnTo>
                <a:lnTo>
                  <a:pt x="2951122" y="208995"/>
                </a:lnTo>
                <a:lnTo>
                  <a:pt x="2945795" y="222711"/>
                </a:lnTo>
                <a:lnTo>
                  <a:pt x="2941386" y="234340"/>
                </a:lnTo>
                <a:lnTo>
                  <a:pt x="2937896" y="243880"/>
                </a:lnTo>
                <a:lnTo>
                  <a:pt x="2935325" y="251332"/>
                </a:lnTo>
                <a:lnTo>
                  <a:pt x="2934436" y="251332"/>
                </a:lnTo>
                <a:lnTo>
                  <a:pt x="2929250" y="237264"/>
                </a:lnTo>
                <a:lnTo>
                  <a:pt x="2925095" y="226491"/>
                </a:lnTo>
                <a:lnTo>
                  <a:pt x="2920256" y="214240"/>
                </a:lnTo>
                <a:lnTo>
                  <a:pt x="2914734" y="200509"/>
                </a:lnTo>
                <a:lnTo>
                  <a:pt x="2908528" y="185292"/>
                </a:lnTo>
                <a:lnTo>
                  <a:pt x="2876143" y="106933"/>
                </a:lnTo>
                <a:lnTo>
                  <a:pt x="2819501" y="106933"/>
                </a:lnTo>
                <a:lnTo>
                  <a:pt x="2907893" y="311150"/>
                </a:lnTo>
                <a:lnTo>
                  <a:pt x="2858236" y="426974"/>
                </a:lnTo>
                <a:lnTo>
                  <a:pt x="2910560" y="426974"/>
                </a:lnTo>
                <a:lnTo>
                  <a:pt x="3049879" y="106933"/>
                </a:lnTo>
                <a:close/>
              </a:path>
              <a:path w="7382103" h="426974">
                <a:moveTo>
                  <a:pt x="2562274" y="277638"/>
                </a:moveTo>
                <a:lnTo>
                  <a:pt x="2553436" y="268096"/>
                </a:lnTo>
                <a:lnTo>
                  <a:pt x="2552629" y="266906"/>
                </a:lnTo>
                <a:lnTo>
                  <a:pt x="2547410" y="256986"/>
                </a:lnTo>
                <a:lnTo>
                  <a:pt x="2543695" y="245382"/>
                </a:lnTo>
                <a:lnTo>
                  <a:pt x="2551869" y="325418"/>
                </a:lnTo>
                <a:lnTo>
                  <a:pt x="2564300" y="327963"/>
                </a:lnTo>
                <a:lnTo>
                  <a:pt x="2577185" y="328802"/>
                </a:lnTo>
                <a:lnTo>
                  <a:pt x="2584551" y="328802"/>
                </a:lnTo>
                <a:lnTo>
                  <a:pt x="2591536" y="328040"/>
                </a:lnTo>
                <a:lnTo>
                  <a:pt x="2586636" y="286496"/>
                </a:lnTo>
                <a:lnTo>
                  <a:pt x="2573340" y="283778"/>
                </a:lnTo>
                <a:lnTo>
                  <a:pt x="2562274" y="277638"/>
                </a:lnTo>
                <a:close/>
              </a:path>
              <a:path w="7382103" h="426974">
                <a:moveTo>
                  <a:pt x="2486126" y="219455"/>
                </a:moveTo>
                <a:lnTo>
                  <a:pt x="2486571" y="232821"/>
                </a:lnTo>
                <a:lnTo>
                  <a:pt x="2487989" y="245864"/>
                </a:lnTo>
                <a:lnTo>
                  <a:pt x="2490380" y="257957"/>
                </a:lnTo>
                <a:lnTo>
                  <a:pt x="2493746" y="269113"/>
                </a:lnTo>
                <a:lnTo>
                  <a:pt x="2500071" y="283319"/>
                </a:lnTo>
                <a:lnTo>
                  <a:pt x="2506693" y="294096"/>
                </a:lnTo>
                <a:lnTo>
                  <a:pt x="2514320" y="303275"/>
                </a:lnTo>
                <a:lnTo>
                  <a:pt x="2521550" y="309848"/>
                </a:lnTo>
                <a:lnTo>
                  <a:pt x="2532036" y="317103"/>
                </a:lnTo>
                <a:lnTo>
                  <a:pt x="2543403" y="322579"/>
                </a:lnTo>
                <a:lnTo>
                  <a:pt x="2551869" y="325418"/>
                </a:lnTo>
                <a:lnTo>
                  <a:pt x="2543695" y="245382"/>
                </a:lnTo>
                <a:lnTo>
                  <a:pt x="2541474" y="232107"/>
                </a:lnTo>
                <a:lnTo>
                  <a:pt x="2540736" y="217169"/>
                </a:lnTo>
                <a:lnTo>
                  <a:pt x="2541208" y="204334"/>
                </a:lnTo>
                <a:lnTo>
                  <a:pt x="2542888" y="191661"/>
                </a:lnTo>
                <a:lnTo>
                  <a:pt x="2545816" y="180847"/>
                </a:lnTo>
                <a:lnTo>
                  <a:pt x="2551465" y="168020"/>
                </a:lnTo>
                <a:lnTo>
                  <a:pt x="2558262" y="158495"/>
                </a:lnTo>
                <a:lnTo>
                  <a:pt x="2563342" y="153162"/>
                </a:lnTo>
                <a:lnTo>
                  <a:pt x="2568803" y="149351"/>
                </a:lnTo>
                <a:lnTo>
                  <a:pt x="2574772" y="147065"/>
                </a:lnTo>
                <a:lnTo>
                  <a:pt x="2580868" y="144906"/>
                </a:lnTo>
                <a:lnTo>
                  <a:pt x="2586583" y="143763"/>
                </a:lnTo>
                <a:lnTo>
                  <a:pt x="2600807" y="143763"/>
                </a:lnTo>
                <a:lnTo>
                  <a:pt x="2608935" y="145414"/>
                </a:lnTo>
                <a:lnTo>
                  <a:pt x="2616682" y="148716"/>
                </a:lnTo>
                <a:lnTo>
                  <a:pt x="2624429" y="152145"/>
                </a:lnTo>
                <a:lnTo>
                  <a:pt x="2631414" y="156337"/>
                </a:lnTo>
                <a:lnTo>
                  <a:pt x="2637637" y="161416"/>
                </a:lnTo>
                <a:lnTo>
                  <a:pt x="2637637" y="264032"/>
                </a:lnTo>
                <a:lnTo>
                  <a:pt x="2635478" y="266572"/>
                </a:lnTo>
                <a:lnTo>
                  <a:pt x="2632684" y="269239"/>
                </a:lnTo>
                <a:lnTo>
                  <a:pt x="2629509" y="271906"/>
                </a:lnTo>
                <a:lnTo>
                  <a:pt x="2626334" y="274574"/>
                </a:lnTo>
                <a:lnTo>
                  <a:pt x="2622651" y="276987"/>
                </a:lnTo>
                <a:lnTo>
                  <a:pt x="2618460" y="279272"/>
                </a:lnTo>
                <a:lnTo>
                  <a:pt x="2614269" y="281431"/>
                </a:lnTo>
                <a:lnTo>
                  <a:pt x="2609824" y="283209"/>
                </a:lnTo>
                <a:lnTo>
                  <a:pt x="2605125" y="284606"/>
                </a:lnTo>
                <a:lnTo>
                  <a:pt x="2600553" y="285876"/>
                </a:lnTo>
                <a:lnTo>
                  <a:pt x="2595600" y="286638"/>
                </a:lnTo>
                <a:lnTo>
                  <a:pt x="2590393" y="286638"/>
                </a:lnTo>
                <a:lnTo>
                  <a:pt x="2586636" y="286496"/>
                </a:lnTo>
                <a:lnTo>
                  <a:pt x="2591536" y="328040"/>
                </a:lnTo>
                <a:lnTo>
                  <a:pt x="2597759" y="326516"/>
                </a:lnTo>
                <a:lnTo>
                  <a:pt x="2604109" y="325119"/>
                </a:lnTo>
                <a:lnTo>
                  <a:pt x="2609951" y="323088"/>
                </a:lnTo>
                <a:lnTo>
                  <a:pt x="2615285" y="320420"/>
                </a:lnTo>
                <a:lnTo>
                  <a:pt x="2620492" y="317880"/>
                </a:lnTo>
                <a:lnTo>
                  <a:pt x="2625318" y="314705"/>
                </a:lnTo>
                <a:lnTo>
                  <a:pt x="2629763" y="311150"/>
                </a:lnTo>
                <a:lnTo>
                  <a:pt x="2634081" y="307593"/>
                </a:lnTo>
                <a:lnTo>
                  <a:pt x="2637891" y="303910"/>
                </a:lnTo>
                <a:lnTo>
                  <a:pt x="2641066" y="300227"/>
                </a:lnTo>
                <a:lnTo>
                  <a:pt x="2641955" y="300227"/>
                </a:lnTo>
                <a:lnTo>
                  <a:pt x="2644114" y="323214"/>
                </a:lnTo>
                <a:lnTo>
                  <a:pt x="2691866" y="323214"/>
                </a:lnTo>
                <a:lnTo>
                  <a:pt x="2691809" y="321406"/>
                </a:lnTo>
                <a:lnTo>
                  <a:pt x="2691437" y="309328"/>
                </a:lnTo>
                <a:lnTo>
                  <a:pt x="2690977" y="295782"/>
                </a:lnTo>
                <a:lnTo>
                  <a:pt x="2690777" y="285620"/>
                </a:lnTo>
                <a:lnTo>
                  <a:pt x="2690641" y="272982"/>
                </a:lnTo>
                <a:lnTo>
                  <a:pt x="2690596" y="0"/>
                </a:lnTo>
                <a:lnTo>
                  <a:pt x="2637637" y="0"/>
                </a:lnTo>
                <a:lnTo>
                  <a:pt x="2637764" y="107695"/>
                </a:lnTo>
                <a:lnTo>
                  <a:pt x="2637891" y="113156"/>
                </a:lnTo>
                <a:lnTo>
                  <a:pt x="2638145" y="120268"/>
                </a:lnTo>
                <a:lnTo>
                  <a:pt x="2637637" y="120268"/>
                </a:lnTo>
                <a:lnTo>
                  <a:pt x="2634208" y="117855"/>
                </a:lnTo>
                <a:lnTo>
                  <a:pt x="2630525" y="115569"/>
                </a:lnTo>
                <a:lnTo>
                  <a:pt x="2626461" y="113410"/>
                </a:lnTo>
                <a:lnTo>
                  <a:pt x="2622524" y="111125"/>
                </a:lnTo>
                <a:lnTo>
                  <a:pt x="2618206" y="109092"/>
                </a:lnTo>
                <a:lnTo>
                  <a:pt x="2613507" y="107314"/>
                </a:lnTo>
                <a:lnTo>
                  <a:pt x="2608935" y="105537"/>
                </a:lnTo>
                <a:lnTo>
                  <a:pt x="2603982" y="104139"/>
                </a:lnTo>
                <a:lnTo>
                  <a:pt x="2598775" y="103124"/>
                </a:lnTo>
                <a:lnTo>
                  <a:pt x="2593568" y="102107"/>
                </a:lnTo>
                <a:lnTo>
                  <a:pt x="2588107" y="101472"/>
                </a:lnTo>
                <a:lnTo>
                  <a:pt x="2582265" y="101472"/>
                </a:lnTo>
                <a:lnTo>
                  <a:pt x="2570697" y="102214"/>
                </a:lnTo>
                <a:lnTo>
                  <a:pt x="2558249" y="104720"/>
                </a:lnTo>
                <a:lnTo>
                  <a:pt x="2546070" y="108965"/>
                </a:lnTo>
                <a:lnTo>
                  <a:pt x="2534850" y="114909"/>
                </a:lnTo>
                <a:lnTo>
                  <a:pt x="2524610" y="122414"/>
                </a:lnTo>
                <a:lnTo>
                  <a:pt x="2515209" y="131571"/>
                </a:lnTo>
                <a:lnTo>
                  <a:pt x="2512257" y="135026"/>
                </a:lnTo>
                <a:lnTo>
                  <a:pt x="2505127" y="145043"/>
                </a:lnTo>
                <a:lnTo>
                  <a:pt x="2498999" y="156301"/>
                </a:lnTo>
                <a:lnTo>
                  <a:pt x="2493873" y="168782"/>
                </a:lnTo>
                <a:lnTo>
                  <a:pt x="2490388" y="180630"/>
                </a:lnTo>
                <a:lnTo>
                  <a:pt x="2488012" y="192823"/>
                </a:lnTo>
                <a:lnTo>
                  <a:pt x="2486596" y="205765"/>
                </a:lnTo>
                <a:lnTo>
                  <a:pt x="2486126" y="219455"/>
                </a:lnTo>
                <a:close/>
              </a:path>
              <a:path w="7382103" h="426974">
                <a:moveTo>
                  <a:pt x="2073070" y="277638"/>
                </a:moveTo>
                <a:lnTo>
                  <a:pt x="2064232" y="268096"/>
                </a:lnTo>
                <a:lnTo>
                  <a:pt x="2063425" y="266906"/>
                </a:lnTo>
                <a:lnTo>
                  <a:pt x="2058206" y="256986"/>
                </a:lnTo>
                <a:lnTo>
                  <a:pt x="2054491" y="245382"/>
                </a:lnTo>
                <a:lnTo>
                  <a:pt x="2062665" y="325418"/>
                </a:lnTo>
                <a:lnTo>
                  <a:pt x="2075096" y="327963"/>
                </a:lnTo>
                <a:lnTo>
                  <a:pt x="2087981" y="328802"/>
                </a:lnTo>
                <a:lnTo>
                  <a:pt x="2095347" y="328802"/>
                </a:lnTo>
                <a:lnTo>
                  <a:pt x="2102332" y="328040"/>
                </a:lnTo>
                <a:lnTo>
                  <a:pt x="2097432" y="286496"/>
                </a:lnTo>
                <a:lnTo>
                  <a:pt x="2084136" y="283778"/>
                </a:lnTo>
                <a:lnTo>
                  <a:pt x="2073070" y="277638"/>
                </a:lnTo>
                <a:close/>
              </a:path>
              <a:path w="7382103" h="426974">
                <a:moveTo>
                  <a:pt x="1996922" y="219455"/>
                </a:moveTo>
                <a:lnTo>
                  <a:pt x="1997367" y="232821"/>
                </a:lnTo>
                <a:lnTo>
                  <a:pt x="1998785" y="245864"/>
                </a:lnTo>
                <a:lnTo>
                  <a:pt x="2001176" y="257957"/>
                </a:lnTo>
                <a:lnTo>
                  <a:pt x="2004542" y="269113"/>
                </a:lnTo>
                <a:lnTo>
                  <a:pt x="2010867" y="283319"/>
                </a:lnTo>
                <a:lnTo>
                  <a:pt x="2017489" y="294096"/>
                </a:lnTo>
                <a:lnTo>
                  <a:pt x="2025116" y="303275"/>
                </a:lnTo>
                <a:lnTo>
                  <a:pt x="2032346" y="309848"/>
                </a:lnTo>
                <a:lnTo>
                  <a:pt x="2042832" y="317103"/>
                </a:lnTo>
                <a:lnTo>
                  <a:pt x="2054199" y="322579"/>
                </a:lnTo>
                <a:lnTo>
                  <a:pt x="2062665" y="325418"/>
                </a:lnTo>
                <a:lnTo>
                  <a:pt x="2054491" y="245382"/>
                </a:lnTo>
                <a:lnTo>
                  <a:pt x="2052270" y="232107"/>
                </a:lnTo>
                <a:lnTo>
                  <a:pt x="2051532" y="217169"/>
                </a:lnTo>
                <a:lnTo>
                  <a:pt x="2052004" y="204334"/>
                </a:lnTo>
                <a:lnTo>
                  <a:pt x="2053684" y="191661"/>
                </a:lnTo>
                <a:lnTo>
                  <a:pt x="2056612" y="180847"/>
                </a:lnTo>
                <a:lnTo>
                  <a:pt x="2062261" y="168020"/>
                </a:lnTo>
                <a:lnTo>
                  <a:pt x="2069058" y="158495"/>
                </a:lnTo>
                <a:lnTo>
                  <a:pt x="2074138" y="153162"/>
                </a:lnTo>
                <a:lnTo>
                  <a:pt x="2079599" y="149351"/>
                </a:lnTo>
                <a:lnTo>
                  <a:pt x="2085568" y="147065"/>
                </a:lnTo>
                <a:lnTo>
                  <a:pt x="2091664" y="144906"/>
                </a:lnTo>
                <a:lnTo>
                  <a:pt x="2097379" y="143763"/>
                </a:lnTo>
                <a:lnTo>
                  <a:pt x="2111603" y="143763"/>
                </a:lnTo>
                <a:lnTo>
                  <a:pt x="2119731" y="145414"/>
                </a:lnTo>
                <a:lnTo>
                  <a:pt x="2127478" y="148716"/>
                </a:lnTo>
                <a:lnTo>
                  <a:pt x="2135225" y="152145"/>
                </a:lnTo>
                <a:lnTo>
                  <a:pt x="2142210" y="156337"/>
                </a:lnTo>
                <a:lnTo>
                  <a:pt x="2148433" y="161416"/>
                </a:lnTo>
                <a:lnTo>
                  <a:pt x="2148433" y="264032"/>
                </a:lnTo>
                <a:lnTo>
                  <a:pt x="2146274" y="266572"/>
                </a:lnTo>
                <a:lnTo>
                  <a:pt x="2143480" y="269239"/>
                </a:lnTo>
                <a:lnTo>
                  <a:pt x="2140305" y="271906"/>
                </a:lnTo>
                <a:lnTo>
                  <a:pt x="2137130" y="274574"/>
                </a:lnTo>
                <a:lnTo>
                  <a:pt x="2133447" y="276987"/>
                </a:lnTo>
                <a:lnTo>
                  <a:pt x="2129256" y="279272"/>
                </a:lnTo>
                <a:lnTo>
                  <a:pt x="2125065" y="281431"/>
                </a:lnTo>
                <a:lnTo>
                  <a:pt x="2120620" y="283209"/>
                </a:lnTo>
                <a:lnTo>
                  <a:pt x="2115921" y="284606"/>
                </a:lnTo>
                <a:lnTo>
                  <a:pt x="2111349" y="285876"/>
                </a:lnTo>
                <a:lnTo>
                  <a:pt x="2106396" y="286638"/>
                </a:lnTo>
                <a:lnTo>
                  <a:pt x="2101189" y="286638"/>
                </a:lnTo>
                <a:lnTo>
                  <a:pt x="2097432" y="286496"/>
                </a:lnTo>
                <a:lnTo>
                  <a:pt x="2102332" y="328040"/>
                </a:lnTo>
                <a:lnTo>
                  <a:pt x="2108555" y="326516"/>
                </a:lnTo>
                <a:lnTo>
                  <a:pt x="2114905" y="325119"/>
                </a:lnTo>
                <a:lnTo>
                  <a:pt x="2120747" y="323088"/>
                </a:lnTo>
                <a:lnTo>
                  <a:pt x="2126081" y="320420"/>
                </a:lnTo>
                <a:lnTo>
                  <a:pt x="2131288" y="317880"/>
                </a:lnTo>
                <a:lnTo>
                  <a:pt x="2136114" y="314705"/>
                </a:lnTo>
                <a:lnTo>
                  <a:pt x="2140559" y="311150"/>
                </a:lnTo>
                <a:lnTo>
                  <a:pt x="2144877" y="307593"/>
                </a:lnTo>
                <a:lnTo>
                  <a:pt x="2148687" y="303910"/>
                </a:lnTo>
                <a:lnTo>
                  <a:pt x="2151862" y="300227"/>
                </a:lnTo>
                <a:lnTo>
                  <a:pt x="2152751" y="300227"/>
                </a:lnTo>
                <a:lnTo>
                  <a:pt x="2154910" y="323214"/>
                </a:lnTo>
                <a:lnTo>
                  <a:pt x="2202662" y="323214"/>
                </a:lnTo>
                <a:lnTo>
                  <a:pt x="2202605" y="321406"/>
                </a:lnTo>
                <a:lnTo>
                  <a:pt x="2202233" y="309328"/>
                </a:lnTo>
                <a:lnTo>
                  <a:pt x="2201773" y="295782"/>
                </a:lnTo>
                <a:lnTo>
                  <a:pt x="2201573" y="285620"/>
                </a:lnTo>
                <a:lnTo>
                  <a:pt x="2201437" y="272982"/>
                </a:lnTo>
                <a:lnTo>
                  <a:pt x="2201392" y="0"/>
                </a:lnTo>
                <a:lnTo>
                  <a:pt x="2148433" y="0"/>
                </a:lnTo>
                <a:lnTo>
                  <a:pt x="2148433" y="102234"/>
                </a:lnTo>
                <a:lnTo>
                  <a:pt x="2148560" y="107695"/>
                </a:lnTo>
                <a:lnTo>
                  <a:pt x="2148814" y="117347"/>
                </a:lnTo>
                <a:lnTo>
                  <a:pt x="2148941" y="120268"/>
                </a:lnTo>
                <a:lnTo>
                  <a:pt x="2148433" y="120268"/>
                </a:lnTo>
                <a:lnTo>
                  <a:pt x="2145004" y="117855"/>
                </a:lnTo>
                <a:lnTo>
                  <a:pt x="2141321" y="115569"/>
                </a:lnTo>
                <a:lnTo>
                  <a:pt x="2137257" y="113410"/>
                </a:lnTo>
                <a:lnTo>
                  <a:pt x="2133320" y="111125"/>
                </a:lnTo>
                <a:lnTo>
                  <a:pt x="2129002" y="109092"/>
                </a:lnTo>
                <a:lnTo>
                  <a:pt x="2124303" y="107314"/>
                </a:lnTo>
                <a:lnTo>
                  <a:pt x="2119731" y="105537"/>
                </a:lnTo>
                <a:lnTo>
                  <a:pt x="2114778" y="104139"/>
                </a:lnTo>
                <a:lnTo>
                  <a:pt x="2109571" y="103124"/>
                </a:lnTo>
                <a:lnTo>
                  <a:pt x="2104364" y="102107"/>
                </a:lnTo>
                <a:lnTo>
                  <a:pt x="2098903" y="101472"/>
                </a:lnTo>
                <a:lnTo>
                  <a:pt x="2093061" y="101472"/>
                </a:lnTo>
                <a:lnTo>
                  <a:pt x="2081493" y="102214"/>
                </a:lnTo>
                <a:lnTo>
                  <a:pt x="2069045" y="104720"/>
                </a:lnTo>
                <a:lnTo>
                  <a:pt x="2056866" y="108965"/>
                </a:lnTo>
                <a:lnTo>
                  <a:pt x="2045646" y="114909"/>
                </a:lnTo>
                <a:lnTo>
                  <a:pt x="2035406" y="122414"/>
                </a:lnTo>
                <a:lnTo>
                  <a:pt x="2026005" y="131571"/>
                </a:lnTo>
                <a:lnTo>
                  <a:pt x="2023053" y="135026"/>
                </a:lnTo>
                <a:lnTo>
                  <a:pt x="2015923" y="145043"/>
                </a:lnTo>
                <a:lnTo>
                  <a:pt x="2009795" y="156301"/>
                </a:lnTo>
                <a:lnTo>
                  <a:pt x="2004669" y="168782"/>
                </a:lnTo>
                <a:lnTo>
                  <a:pt x="2001184" y="180630"/>
                </a:lnTo>
                <a:lnTo>
                  <a:pt x="1998808" y="192823"/>
                </a:lnTo>
                <a:lnTo>
                  <a:pt x="1997392" y="205765"/>
                </a:lnTo>
                <a:lnTo>
                  <a:pt x="1996922" y="219455"/>
                </a:lnTo>
                <a:close/>
              </a:path>
              <a:path w="7382103" h="426974">
                <a:moveTo>
                  <a:pt x="6837400" y="106933"/>
                </a:moveTo>
                <a:lnTo>
                  <a:pt x="6837400" y="323214"/>
                </a:lnTo>
                <a:lnTo>
                  <a:pt x="6890359" y="323214"/>
                </a:lnTo>
                <a:lnTo>
                  <a:pt x="6890359" y="106933"/>
                </a:lnTo>
                <a:lnTo>
                  <a:pt x="6837400" y="106933"/>
                </a:lnTo>
                <a:close/>
              </a:path>
              <a:path w="7382103" h="426974">
                <a:moveTo>
                  <a:pt x="5504154" y="106933"/>
                </a:moveTo>
                <a:lnTo>
                  <a:pt x="5448401" y="106933"/>
                </a:lnTo>
                <a:lnTo>
                  <a:pt x="5532348" y="323214"/>
                </a:lnTo>
                <a:lnTo>
                  <a:pt x="5584799" y="323214"/>
                </a:lnTo>
                <a:lnTo>
                  <a:pt x="5668492" y="106933"/>
                </a:lnTo>
                <a:lnTo>
                  <a:pt x="5612231" y="106933"/>
                </a:lnTo>
                <a:lnTo>
                  <a:pt x="5582132" y="190880"/>
                </a:lnTo>
                <a:lnTo>
                  <a:pt x="5578857" y="199920"/>
                </a:lnTo>
                <a:lnTo>
                  <a:pt x="5574297" y="212746"/>
                </a:lnTo>
                <a:lnTo>
                  <a:pt x="5570021" y="225084"/>
                </a:lnTo>
                <a:lnTo>
                  <a:pt x="5566028" y="236937"/>
                </a:lnTo>
                <a:lnTo>
                  <a:pt x="5562318" y="248310"/>
                </a:lnTo>
                <a:lnTo>
                  <a:pt x="5558891" y="259206"/>
                </a:lnTo>
                <a:lnTo>
                  <a:pt x="5558002" y="259206"/>
                </a:lnTo>
                <a:lnTo>
                  <a:pt x="5554971" y="249592"/>
                </a:lnTo>
                <a:lnTo>
                  <a:pt x="5551076" y="237570"/>
                </a:lnTo>
                <a:lnTo>
                  <a:pt x="5547060" y="225549"/>
                </a:lnTo>
                <a:lnTo>
                  <a:pt x="5542921" y="213527"/>
                </a:lnTo>
                <a:lnTo>
                  <a:pt x="5538653" y="201505"/>
                </a:lnTo>
                <a:lnTo>
                  <a:pt x="5534253" y="189483"/>
                </a:lnTo>
                <a:lnTo>
                  <a:pt x="5504154" y="106933"/>
                </a:lnTo>
                <a:close/>
              </a:path>
              <a:path w="7382103" h="426974">
                <a:moveTo>
                  <a:pt x="5362168" y="106933"/>
                </a:moveTo>
                <a:lnTo>
                  <a:pt x="5362168" y="323214"/>
                </a:lnTo>
                <a:lnTo>
                  <a:pt x="5415127" y="323214"/>
                </a:lnTo>
                <a:lnTo>
                  <a:pt x="5415127" y="106933"/>
                </a:lnTo>
                <a:lnTo>
                  <a:pt x="5362168" y="106933"/>
                </a:lnTo>
                <a:close/>
              </a:path>
              <a:path w="7382103" h="426974">
                <a:moveTo>
                  <a:pt x="3826865" y="323214"/>
                </a:moveTo>
                <a:lnTo>
                  <a:pt x="3887571" y="323214"/>
                </a:lnTo>
                <a:lnTo>
                  <a:pt x="3943324" y="248030"/>
                </a:lnTo>
                <a:lnTo>
                  <a:pt x="3998950" y="323214"/>
                </a:lnTo>
                <a:lnTo>
                  <a:pt x="4060799" y="323214"/>
                </a:lnTo>
                <a:lnTo>
                  <a:pt x="3975963" y="212725"/>
                </a:lnTo>
                <a:lnTo>
                  <a:pt x="4058513" y="106933"/>
                </a:lnTo>
                <a:lnTo>
                  <a:pt x="3996029" y="106933"/>
                </a:lnTo>
                <a:lnTo>
                  <a:pt x="3944721" y="178307"/>
                </a:lnTo>
                <a:lnTo>
                  <a:pt x="3894175" y="106933"/>
                </a:lnTo>
                <a:lnTo>
                  <a:pt x="3831945" y="106933"/>
                </a:lnTo>
                <a:lnTo>
                  <a:pt x="3912336" y="212978"/>
                </a:lnTo>
                <a:lnTo>
                  <a:pt x="3826865" y="323214"/>
                </a:lnTo>
                <a:close/>
              </a:path>
              <a:path w="7382103" h="426974">
                <a:moveTo>
                  <a:pt x="1895068" y="106933"/>
                </a:moveTo>
                <a:lnTo>
                  <a:pt x="1895068" y="323214"/>
                </a:lnTo>
                <a:lnTo>
                  <a:pt x="1948027" y="323214"/>
                </a:lnTo>
                <a:lnTo>
                  <a:pt x="1948027" y="106933"/>
                </a:lnTo>
                <a:lnTo>
                  <a:pt x="1895068" y="106933"/>
                </a:lnTo>
                <a:close/>
              </a:path>
              <a:path w="7382103" h="426974">
                <a:moveTo>
                  <a:pt x="6333072" y="109252"/>
                </a:moveTo>
                <a:lnTo>
                  <a:pt x="6321698" y="114834"/>
                </a:lnTo>
                <a:lnTo>
                  <a:pt x="6326606" y="189483"/>
                </a:lnTo>
                <a:lnTo>
                  <a:pt x="6327368" y="183133"/>
                </a:lnTo>
                <a:lnTo>
                  <a:pt x="6328892" y="177037"/>
                </a:lnTo>
                <a:lnTo>
                  <a:pt x="6333072" y="109252"/>
                </a:lnTo>
                <a:close/>
              </a:path>
              <a:path w="7382103" h="426974">
                <a:moveTo>
                  <a:pt x="6466257" y="198237"/>
                </a:moveTo>
                <a:lnTo>
                  <a:pt x="6464920" y="185166"/>
                </a:lnTo>
                <a:lnTo>
                  <a:pt x="6462689" y="173062"/>
                </a:lnTo>
                <a:lnTo>
                  <a:pt x="6459575" y="161925"/>
                </a:lnTo>
                <a:lnTo>
                  <a:pt x="6453776" y="147683"/>
                </a:lnTo>
                <a:lnTo>
                  <a:pt x="6447430" y="136768"/>
                </a:lnTo>
                <a:lnTo>
                  <a:pt x="6439890" y="127380"/>
                </a:lnTo>
                <a:lnTo>
                  <a:pt x="6432261" y="120293"/>
                </a:lnTo>
                <a:lnTo>
                  <a:pt x="6421763" y="113172"/>
                </a:lnTo>
                <a:lnTo>
                  <a:pt x="6410045" y="107822"/>
                </a:lnTo>
                <a:lnTo>
                  <a:pt x="6397969" y="104273"/>
                </a:lnTo>
                <a:lnTo>
                  <a:pt x="6385446" y="102177"/>
                </a:lnTo>
                <a:lnTo>
                  <a:pt x="6372199" y="101472"/>
                </a:lnTo>
                <a:lnTo>
                  <a:pt x="6371486" y="101475"/>
                </a:lnTo>
                <a:lnTo>
                  <a:pt x="6358779" y="102371"/>
                </a:lnTo>
                <a:lnTo>
                  <a:pt x="6346317" y="104844"/>
                </a:lnTo>
                <a:lnTo>
                  <a:pt x="6334099" y="108838"/>
                </a:lnTo>
                <a:lnTo>
                  <a:pt x="6328892" y="177037"/>
                </a:lnTo>
                <a:lnTo>
                  <a:pt x="6331178" y="171450"/>
                </a:lnTo>
                <a:lnTo>
                  <a:pt x="6333337" y="165734"/>
                </a:lnTo>
                <a:lnTo>
                  <a:pt x="6336385" y="160781"/>
                </a:lnTo>
                <a:lnTo>
                  <a:pt x="6340195" y="156590"/>
                </a:lnTo>
                <a:lnTo>
                  <a:pt x="6344005" y="152272"/>
                </a:lnTo>
                <a:lnTo>
                  <a:pt x="6348450" y="148970"/>
                </a:lnTo>
                <a:lnTo>
                  <a:pt x="6353657" y="146557"/>
                </a:lnTo>
                <a:lnTo>
                  <a:pt x="6358864" y="144017"/>
                </a:lnTo>
                <a:lnTo>
                  <a:pt x="6364833" y="142875"/>
                </a:lnTo>
                <a:lnTo>
                  <a:pt x="6378168" y="142875"/>
                </a:lnTo>
                <a:lnTo>
                  <a:pt x="6384010" y="144017"/>
                </a:lnTo>
                <a:lnTo>
                  <a:pt x="6389090" y="146557"/>
                </a:lnTo>
                <a:lnTo>
                  <a:pt x="6394043" y="148970"/>
                </a:lnTo>
                <a:lnTo>
                  <a:pt x="6398234" y="152272"/>
                </a:lnTo>
                <a:lnTo>
                  <a:pt x="6401536" y="156590"/>
                </a:lnTo>
                <a:lnTo>
                  <a:pt x="6404838" y="160781"/>
                </a:lnTo>
                <a:lnTo>
                  <a:pt x="6407378" y="165734"/>
                </a:lnTo>
                <a:lnTo>
                  <a:pt x="6409156" y="171450"/>
                </a:lnTo>
                <a:lnTo>
                  <a:pt x="6410807" y="177037"/>
                </a:lnTo>
                <a:lnTo>
                  <a:pt x="6411696" y="183133"/>
                </a:lnTo>
                <a:lnTo>
                  <a:pt x="6411696" y="189483"/>
                </a:lnTo>
                <a:lnTo>
                  <a:pt x="6326606" y="189483"/>
                </a:lnTo>
                <a:lnTo>
                  <a:pt x="6321698" y="114834"/>
                </a:lnTo>
                <a:lnTo>
                  <a:pt x="6311152" y="121935"/>
                </a:lnTo>
                <a:lnTo>
                  <a:pt x="6301460" y="130555"/>
                </a:lnTo>
                <a:lnTo>
                  <a:pt x="6290678" y="143748"/>
                </a:lnTo>
                <a:lnTo>
                  <a:pt x="6284144" y="154779"/>
                </a:lnTo>
                <a:lnTo>
                  <a:pt x="6278600" y="167131"/>
                </a:lnTo>
                <a:lnTo>
                  <a:pt x="6274677" y="179647"/>
                </a:lnTo>
                <a:lnTo>
                  <a:pt x="6272200" y="191815"/>
                </a:lnTo>
                <a:lnTo>
                  <a:pt x="6270714" y="204838"/>
                </a:lnTo>
                <a:lnTo>
                  <a:pt x="6270218" y="218693"/>
                </a:lnTo>
                <a:lnTo>
                  <a:pt x="6270221" y="219754"/>
                </a:lnTo>
                <a:lnTo>
                  <a:pt x="6270830" y="233835"/>
                </a:lnTo>
                <a:lnTo>
                  <a:pt x="6272521" y="246847"/>
                </a:lnTo>
                <a:lnTo>
                  <a:pt x="6275315" y="258780"/>
                </a:lnTo>
                <a:lnTo>
                  <a:pt x="6279235" y="269620"/>
                </a:lnTo>
                <a:lnTo>
                  <a:pt x="6287315" y="284973"/>
                </a:lnTo>
                <a:lnTo>
                  <a:pt x="6294874" y="295100"/>
                </a:lnTo>
                <a:lnTo>
                  <a:pt x="6303619" y="303783"/>
                </a:lnTo>
                <a:lnTo>
                  <a:pt x="6316015" y="312672"/>
                </a:lnTo>
                <a:lnTo>
                  <a:pt x="6327360" y="318454"/>
                </a:lnTo>
                <a:lnTo>
                  <a:pt x="6339687" y="322833"/>
                </a:lnTo>
                <a:lnTo>
                  <a:pt x="6357655" y="326804"/>
                </a:lnTo>
                <a:lnTo>
                  <a:pt x="6370312" y="328300"/>
                </a:lnTo>
                <a:lnTo>
                  <a:pt x="6383375" y="328802"/>
                </a:lnTo>
                <a:lnTo>
                  <a:pt x="6389548" y="328725"/>
                </a:lnTo>
                <a:lnTo>
                  <a:pt x="6402393" y="328057"/>
                </a:lnTo>
                <a:lnTo>
                  <a:pt x="6414994" y="326723"/>
                </a:lnTo>
                <a:lnTo>
                  <a:pt x="6427317" y="324738"/>
                </a:lnTo>
                <a:lnTo>
                  <a:pt x="6436129" y="322954"/>
                </a:lnTo>
                <a:lnTo>
                  <a:pt x="6449126" y="319713"/>
                </a:lnTo>
                <a:lnTo>
                  <a:pt x="6458813" y="316356"/>
                </a:lnTo>
                <a:lnTo>
                  <a:pt x="6458813" y="274065"/>
                </a:lnTo>
                <a:lnTo>
                  <a:pt x="6449375" y="277099"/>
                </a:lnTo>
                <a:lnTo>
                  <a:pt x="6437090" y="280427"/>
                </a:lnTo>
                <a:lnTo>
                  <a:pt x="6424904" y="283082"/>
                </a:lnTo>
                <a:lnTo>
                  <a:pt x="6417830" y="284243"/>
                </a:lnTo>
                <a:lnTo>
                  <a:pt x="6405101" y="285659"/>
                </a:lnTo>
                <a:lnTo>
                  <a:pt x="6392773" y="286130"/>
                </a:lnTo>
                <a:lnTo>
                  <a:pt x="6391770" y="286127"/>
                </a:lnTo>
                <a:lnTo>
                  <a:pt x="6378702" y="285313"/>
                </a:lnTo>
                <a:lnTo>
                  <a:pt x="6366611" y="283082"/>
                </a:lnTo>
                <a:lnTo>
                  <a:pt x="6358610" y="281177"/>
                </a:lnTo>
                <a:lnTo>
                  <a:pt x="6351498" y="277875"/>
                </a:lnTo>
                <a:lnTo>
                  <a:pt x="6345529" y="273557"/>
                </a:lnTo>
                <a:lnTo>
                  <a:pt x="6339433" y="269113"/>
                </a:lnTo>
                <a:lnTo>
                  <a:pt x="6334607" y="263397"/>
                </a:lnTo>
                <a:lnTo>
                  <a:pt x="6330924" y="256412"/>
                </a:lnTo>
                <a:lnTo>
                  <a:pt x="6326277" y="244137"/>
                </a:lnTo>
                <a:lnTo>
                  <a:pt x="6324193" y="230758"/>
                </a:lnTo>
                <a:lnTo>
                  <a:pt x="6465925" y="230758"/>
                </a:lnTo>
                <a:lnTo>
                  <a:pt x="6466306" y="225551"/>
                </a:lnTo>
                <a:lnTo>
                  <a:pt x="6466433" y="219201"/>
                </a:lnTo>
                <a:lnTo>
                  <a:pt x="6466687" y="211835"/>
                </a:lnTo>
                <a:lnTo>
                  <a:pt x="6466257" y="198237"/>
                </a:lnTo>
                <a:close/>
              </a:path>
              <a:path w="7382103" h="426974">
                <a:moveTo>
                  <a:pt x="4623511" y="114315"/>
                </a:moveTo>
                <a:lnTo>
                  <a:pt x="4612574" y="120802"/>
                </a:lnTo>
                <a:lnTo>
                  <a:pt x="4602454" y="128650"/>
                </a:lnTo>
                <a:lnTo>
                  <a:pt x="4589725" y="142268"/>
                </a:lnTo>
                <a:lnTo>
                  <a:pt x="4582567" y="152956"/>
                </a:lnTo>
                <a:lnTo>
                  <a:pt x="4576419" y="164972"/>
                </a:lnTo>
                <a:lnTo>
                  <a:pt x="4571266" y="179227"/>
                </a:lnTo>
                <a:lnTo>
                  <a:pt x="4568549" y="191373"/>
                </a:lnTo>
                <a:lnTo>
                  <a:pt x="4566925" y="204490"/>
                </a:lnTo>
                <a:lnTo>
                  <a:pt x="4566386" y="218566"/>
                </a:lnTo>
                <a:lnTo>
                  <a:pt x="4566835" y="231035"/>
                </a:lnTo>
                <a:lnTo>
                  <a:pt x="4568405" y="244037"/>
                </a:lnTo>
                <a:lnTo>
                  <a:pt x="4571125" y="256137"/>
                </a:lnTo>
                <a:lnTo>
                  <a:pt x="4575022" y="267334"/>
                </a:lnTo>
                <a:lnTo>
                  <a:pt x="4582916" y="282603"/>
                </a:lnTo>
                <a:lnTo>
                  <a:pt x="4590336" y="292857"/>
                </a:lnTo>
                <a:lnTo>
                  <a:pt x="4598898" y="301751"/>
                </a:lnTo>
                <a:lnTo>
                  <a:pt x="4611197" y="311133"/>
                </a:lnTo>
                <a:lnTo>
                  <a:pt x="4622326" y="317273"/>
                </a:lnTo>
                <a:lnTo>
                  <a:pt x="4634458" y="322071"/>
                </a:lnTo>
                <a:lnTo>
                  <a:pt x="4652248" y="326562"/>
                </a:lnTo>
                <a:lnTo>
                  <a:pt x="4664937" y="328239"/>
                </a:lnTo>
                <a:lnTo>
                  <a:pt x="4678146" y="328802"/>
                </a:lnTo>
                <a:lnTo>
                  <a:pt x="4683731" y="328710"/>
                </a:lnTo>
                <a:lnTo>
                  <a:pt x="4696529" y="327752"/>
                </a:lnTo>
                <a:lnTo>
                  <a:pt x="4708753" y="325754"/>
                </a:lnTo>
                <a:lnTo>
                  <a:pt x="4722227" y="322398"/>
                </a:lnTo>
                <a:lnTo>
                  <a:pt x="4733264" y="318515"/>
                </a:lnTo>
                <a:lnTo>
                  <a:pt x="4733264" y="275463"/>
                </a:lnTo>
                <a:lnTo>
                  <a:pt x="4726279" y="278256"/>
                </a:lnTo>
                <a:lnTo>
                  <a:pt x="4718913" y="280669"/>
                </a:lnTo>
                <a:lnTo>
                  <a:pt x="4711039" y="282575"/>
                </a:lnTo>
                <a:lnTo>
                  <a:pt x="4709987" y="282822"/>
                </a:lnTo>
                <a:lnTo>
                  <a:pt x="4697910" y="284813"/>
                </a:lnTo>
                <a:lnTo>
                  <a:pt x="4684623" y="285495"/>
                </a:lnTo>
                <a:lnTo>
                  <a:pt x="4680937" y="285424"/>
                </a:lnTo>
                <a:lnTo>
                  <a:pt x="4667864" y="283814"/>
                </a:lnTo>
                <a:lnTo>
                  <a:pt x="4656429" y="280034"/>
                </a:lnTo>
                <a:lnTo>
                  <a:pt x="4648428" y="276351"/>
                </a:lnTo>
                <a:lnTo>
                  <a:pt x="4641951" y="271525"/>
                </a:lnTo>
                <a:lnTo>
                  <a:pt x="4636744" y="265556"/>
                </a:lnTo>
                <a:lnTo>
                  <a:pt x="4631664" y="259714"/>
                </a:lnTo>
                <a:lnTo>
                  <a:pt x="4627727" y="252475"/>
                </a:lnTo>
                <a:lnTo>
                  <a:pt x="4625060" y="244093"/>
                </a:lnTo>
                <a:lnTo>
                  <a:pt x="4621895" y="230153"/>
                </a:lnTo>
                <a:lnTo>
                  <a:pt x="4620996" y="217169"/>
                </a:lnTo>
                <a:lnTo>
                  <a:pt x="4621342" y="207547"/>
                </a:lnTo>
                <a:lnTo>
                  <a:pt x="4623095" y="194770"/>
                </a:lnTo>
                <a:lnTo>
                  <a:pt x="4626330" y="183514"/>
                </a:lnTo>
                <a:lnTo>
                  <a:pt x="4632701" y="170525"/>
                </a:lnTo>
                <a:lnTo>
                  <a:pt x="4640427" y="161162"/>
                </a:lnTo>
                <a:lnTo>
                  <a:pt x="4646396" y="155447"/>
                </a:lnTo>
                <a:lnTo>
                  <a:pt x="4653254" y="151383"/>
                </a:lnTo>
                <a:lnTo>
                  <a:pt x="4661001" y="148716"/>
                </a:lnTo>
                <a:lnTo>
                  <a:pt x="4668748" y="146176"/>
                </a:lnTo>
                <a:lnTo>
                  <a:pt x="4676876" y="144906"/>
                </a:lnTo>
                <a:lnTo>
                  <a:pt x="4693767" y="144906"/>
                </a:lnTo>
                <a:lnTo>
                  <a:pt x="4701768" y="145668"/>
                </a:lnTo>
                <a:lnTo>
                  <a:pt x="4709134" y="147446"/>
                </a:lnTo>
                <a:lnTo>
                  <a:pt x="4716500" y="149097"/>
                </a:lnTo>
                <a:lnTo>
                  <a:pt x="4723485" y="151383"/>
                </a:lnTo>
                <a:lnTo>
                  <a:pt x="4729962" y="154177"/>
                </a:lnTo>
                <a:lnTo>
                  <a:pt x="4729962" y="111125"/>
                </a:lnTo>
                <a:lnTo>
                  <a:pt x="4722723" y="108203"/>
                </a:lnTo>
                <a:lnTo>
                  <a:pt x="4714595" y="105790"/>
                </a:lnTo>
                <a:lnTo>
                  <a:pt x="4705578" y="104139"/>
                </a:lnTo>
                <a:lnTo>
                  <a:pt x="4703144" y="103677"/>
                </a:lnTo>
                <a:lnTo>
                  <a:pt x="4690690" y="102024"/>
                </a:lnTo>
                <a:lnTo>
                  <a:pt x="4677765" y="101472"/>
                </a:lnTo>
                <a:lnTo>
                  <a:pt x="4675992" y="101487"/>
                </a:lnTo>
                <a:lnTo>
                  <a:pt x="4663541" y="102368"/>
                </a:lnTo>
                <a:lnTo>
                  <a:pt x="4650993" y="104581"/>
                </a:lnTo>
                <a:lnTo>
                  <a:pt x="4638395" y="108076"/>
                </a:lnTo>
                <a:lnTo>
                  <a:pt x="4635219" y="109190"/>
                </a:lnTo>
                <a:lnTo>
                  <a:pt x="4623511" y="114315"/>
                </a:lnTo>
                <a:close/>
              </a:path>
              <a:path w="7382103" h="426974">
                <a:moveTo>
                  <a:pt x="4394544" y="109252"/>
                </a:moveTo>
                <a:lnTo>
                  <a:pt x="4383170" y="114834"/>
                </a:lnTo>
                <a:lnTo>
                  <a:pt x="4388078" y="189483"/>
                </a:lnTo>
                <a:lnTo>
                  <a:pt x="4388840" y="183133"/>
                </a:lnTo>
                <a:lnTo>
                  <a:pt x="4390364" y="177037"/>
                </a:lnTo>
                <a:lnTo>
                  <a:pt x="4394544" y="109252"/>
                </a:lnTo>
                <a:close/>
              </a:path>
              <a:path w="7382103" h="426974">
                <a:moveTo>
                  <a:pt x="4527905" y="219201"/>
                </a:moveTo>
                <a:lnTo>
                  <a:pt x="4528032" y="211835"/>
                </a:lnTo>
                <a:lnTo>
                  <a:pt x="4527622" y="198251"/>
                </a:lnTo>
                <a:lnTo>
                  <a:pt x="4526329" y="185174"/>
                </a:lnTo>
                <a:lnTo>
                  <a:pt x="4524142" y="173066"/>
                </a:lnTo>
                <a:lnTo>
                  <a:pt x="4521047" y="161925"/>
                </a:lnTo>
                <a:lnTo>
                  <a:pt x="4515248" y="147683"/>
                </a:lnTo>
                <a:lnTo>
                  <a:pt x="4508902" y="136768"/>
                </a:lnTo>
                <a:lnTo>
                  <a:pt x="4501362" y="127380"/>
                </a:lnTo>
                <a:lnTo>
                  <a:pt x="4493733" y="120293"/>
                </a:lnTo>
                <a:lnTo>
                  <a:pt x="4483235" y="113172"/>
                </a:lnTo>
                <a:lnTo>
                  <a:pt x="4471517" y="107822"/>
                </a:lnTo>
                <a:lnTo>
                  <a:pt x="4459441" y="104273"/>
                </a:lnTo>
                <a:lnTo>
                  <a:pt x="4446918" y="102177"/>
                </a:lnTo>
                <a:lnTo>
                  <a:pt x="4433671" y="101472"/>
                </a:lnTo>
                <a:lnTo>
                  <a:pt x="4432958" y="101475"/>
                </a:lnTo>
                <a:lnTo>
                  <a:pt x="4420251" y="102371"/>
                </a:lnTo>
                <a:lnTo>
                  <a:pt x="4407789" y="104844"/>
                </a:lnTo>
                <a:lnTo>
                  <a:pt x="4395571" y="108838"/>
                </a:lnTo>
                <a:lnTo>
                  <a:pt x="4390364" y="177037"/>
                </a:lnTo>
                <a:lnTo>
                  <a:pt x="4392650" y="171450"/>
                </a:lnTo>
                <a:lnTo>
                  <a:pt x="4394809" y="165734"/>
                </a:lnTo>
                <a:lnTo>
                  <a:pt x="4397857" y="160781"/>
                </a:lnTo>
                <a:lnTo>
                  <a:pt x="4401667" y="156590"/>
                </a:lnTo>
                <a:lnTo>
                  <a:pt x="4405477" y="152272"/>
                </a:lnTo>
                <a:lnTo>
                  <a:pt x="4409922" y="148970"/>
                </a:lnTo>
                <a:lnTo>
                  <a:pt x="4415129" y="146557"/>
                </a:lnTo>
                <a:lnTo>
                  <a:pt x="4420336" y="144017"/>
                </a:lnTo>
                <a:lnTo>
                  <a:pt x="4426305" y="142875"/>
                </a:lnTo>
                <a:lnTo>
                  <a:pt x="4439640" y="142875"/>
                </a:lnTo>
                <a:lnTo>
                  <a:pt x="4445482" y="144017"/>
                </a:lnTo>
                <a:lnTo>
                  <a:pt x="4450562" y="146557"/>
                </a:lnTo>
                <a:lnTo>
                  <a:pt x="4455515" y="148970"/>
                </a:lnTo>
                <a:lnTo>
                  <a:pt x="4459706" y="152272"/>
                </a:lnTo>
                <a:lnTo>
                  <a:pt x="4463008" y="156590"/>
                </a:lnTo>
                <a:lnTo>
                  <a:pt x="4466310" y="160781"/>
                </a:lnTo>
                <a:lnTo>
                  <a:pt x="4468850" y="165734"/>
                </a:lnTo>
                <a:lnTo>
                  <a:pt x="4470628" y="171450"/>
                </a:lnTo>
                <a:lnTo>
                  <a:pt x="4472279" y="177037"/>
                </a:lnTo>
                <a:lnTo>
                  <a:pt x="4473168" y="183133"/>
                </a:lnTo>
                <a:lnTo>
                  <a:pt x="4473168" y="189483"/>
                </a:lnTo>
                <a:lnTo>
                  <a:pt x="4388078" y="189483"/>
                </a:lnTo>
                <a:lnTo>
                  <a:pt x="4383170" y="114834"/>
                </a:lnTo>
                <a:lnTo>
                  <a:pt x="4372624" y="121935"/>
                </a:lnTo>
                <a:lnTo>
                  <a:pt x="4362932" y="130555"/>
                </a:lnTo>
                <a:lnTo>
                  <a:pt x="4352150" y="143748"/>
                </a:lnTo>
                <a:lnTo>
                  <a:pt x="4345616" y="154779"/>
                </a:lnTo>
                <a:lnTo>
                  <a:pt x="4340072" y="167131"/>
                </a:lnTo>
                <a:lnTo>
                  <a:pt x="4336149" y="179647"/>
                </a:lnTo>
                <a:lnTo>
                  <a:pt x="4333672" y="191815"/>
                </a:lnTo>
                <a:lnTo>
                  <a:pt x="4332186" y="204838"/>
                </a:lnTo>
                <a:lnTo>
                  <a:pt x="4331690" y="218693"/>
                </a:lnTo>
                <a:lnTo>
                  <a:pt x="4331693" y="219754"/>
                </a:lnTo>
                <a:lnTo>
                  <a:pt x="4332302" y="233835"/>
                </a:lnTo>
                <a:lnTo>
                  <a:pt x="4333993" y="246847"/>
                </a:lnTo>
                <a:lnTo>
                  <a:pt x="4336787" y="258780"/>
                </a:lnTo>
                <a:lnTo>
                  <a:pt x="4340707" y="269620"/>
                </a:lnTo>
                <a:lnTo>
                  <a:pt x="4348787" y="284973"/>
                </a:lnTo>
                <a:lnTo>
                  <a:pt x="4356346" y="295100"/>
                </a:lnTo>
                <a:lnTo>
                  <a:pt x="4365091" y="303783"/>
                </a:lnTo>
                <a:lnTo>
                  <a:pt x="4377487" y="312672"/>
                </a:lnTo>
                <a:lnTo>
                  <a:pt x="4388832" y="318454"/>
                </a:lnTo>
                <a:lnTo>
                  <a:pt x="4401159" y="322833"/>
                </a:lnTo>
                <a:lnTo>
                  <a:pt x="4419127" y="326804"/>
                </a:lnTo>
                <a:lnTo>
                  <a:pt x="4431784" y="328300"/>
                </a:lnTo>
                <a:lnTo>
                  <a:pt x="4444847" y="328802"/>
                </a:lnTo>
                <a:lnTo>
                  <a:pt x="4451020" y="328725"/>
                </a:lnTo>
                <a:lnTo>
                  <a:pt x="4463865" y="328057"/>
                </a:lnTo>
                <a:lnTo>
                  <a:pt x="4476466" y="326723"/>
                </a:lnTo>
                <a:lnTo>
                  <a:pt x="4488789" y="324738"/>
                </a:lnTo>
                <a:lnTo>
                  <a:pt x="4497601" y="322954"/>
                </a:lnTo>
                <a:lnTo>
                  <a:pt x="4510598" y="319713"/>
                </a:lnTo>
                <a:lnTo>
                  <a:pt x="4520285" y="316356"/>
                </a:lnTo>
                <a:lnTo>
                  <a:pt x="4520285" y="274065"/>
                </a:lnTo>
                <a:lnTo>
                  <a:pt x="4510847" y="277099"/>
                </a:lnTo>
                <a:lnTo>
                  <a:pt x="4498562" y="280427"/>
                </a:lnTo>
                <a:lnTo>
                  <a:pt x="4486376" y="283082"/>
                </a:lnTo>
                <a:lnTo>
                  <a:pt x="4479302" y="284243"/>
                </a:lnTo>
                <a:lnTo>
                  <a:pt x="4466573" y="285659"/>
                </a:lnTo>
                <a:lnTo>
                  <a:pt x="4454245" y="286130"/>
                </a:lnTo>
                <a:lnTo>
                  <a:pt x="4453242" y="286127"/>
                </a:lnTo>
                <a:lnTo>
                  <a:pt x="4440174" y="285313"/>
                </a:lnTo>
                <a:lnTo>
                  <a:pt x="4428083" y="283082"/>
                </a:lnTo>
                <a:lnTo>
                  <a:pt x="4420082" y="281177"/>
                </a:lnTo>
                <a:lnTo>
                  <a:pt x="4412970" y="277875"/>
                </a:lnTo>
                <a:lnTo>
                  <a:pt x="4407001" y="273557"/>
                </a:lnTo>
                <a:lnTo>
                  <a:pt x="4400905" y="269113"/>
                </a:lnTo>
                <a:lnTo>
                  <a:pt x="4396079" y="263397"/>
                </a:lnTo>
                <a:lnTo>
                  <a:pt x="4392396" y="256412"/>
                </a:lnTo>
                <a:lnTo>
                  <a:pt x="4387749" y="244137"/>
                </a:lnTo>
                <a:lnTo>
                  <a:pt x="4385665" y="230758"/>
                </a:lnTo>
                <a:lnTo>
                  <a:pt x="4527397" y="230758"/>
                </a:lnTo>
                <a:lnTo>
                  <a:pt x="4527778" y="225551"/>
                </a:lnTo>
                <a:lnTo>
                  <a:pt x="4527905" y="219201"/>
                </a:lnTo>
                <a:close/>
              </a:path>
              <a:path w="7382103" h="426974">
                <a:moveTo>
                  <a:pt x="4223867" y="272922"/>
                </a:moveTo>
                <a:lnTo>
                  <a:pt x="4218533" y="277875"/>
                </a:lnTo>
                <a:lnTo>
                  <a:pt x="4212056" y="281304"/>
                </a:lnTo>
                <a:lnTo>
                  <a:pt x="4205706" y="284860"/>
                </a:lnTo>
                <a:lnTo>
                  <a:pt x="4198467" y="286638"/>
                </a:lnTo>
                <a:lnTo>
                  <a:pt x="4185132" y="286638"/>
                </a:lnTo>
                <a:lnTo>
                  <a:pt x="4180306" y="285876"/>
                </a:lnTo>
                <a:lnTo>
                  <a:pt x="4175607" y="284606"/>
                </a:lnTo>
                <a:lnTo>
                  <a:pt x="4174197" y="324848"/>
                </a:lnTo>
                <a:lnTo>
                  <a:pt x="4186431" y="327806"/>
                </a:lnTo>
                <a:lnTo>
                  <a:pt x="4199610" y="328802"/>
                </a:lnTo>
                <a:lnTo>
                  <a:pt x="4209613" y="328255"/>
                </a:lnTo>
                <a:lnTo>
                  <a:pt x="4222094" y="325952"/>
                </a:lnTo>
                <a:lnTo>
                  <a:pt x="4234281" y="321817"/>
                </a:lnTo>
                <a:lnTo>
                  <a:pt x="4244783" y="316656"/>
                </a:lnTo>
                <a:lnTo>
                  <a:pt x="4255237" y="309485"/>
                </a:lnTo>
                <a:lnTo>
                  <a:pt x="4265015" y="300608"/>
                </a:lnTo>
                <a:lnTo>
                  <a:pt x="4275381" y="287607"/>
                </a:lnTo>
                <a:lnTo>
                  <a:pt x="4281831" y="276532"/>
                </a:lnTo>
                <a:lnTo>
                  <a:pt x="4287367" y="264159"/>
                </a:lnTo>
                <a:lnTo>
                  <a:pt x="4291402" y="251340"/>
                </a:lnTo>
                <a:lnTo>
                  <a:pt x="4293873" y="239201"/>
                </a:lnTo>
                <a:lnTo>
                  <a:pt x="4295372" y="226114"/>
                </a:lnTo>
                <a:lnTo>
                  <a:pt x="4295876" y="212089"/>
                </a:lnTo>
                <a:lnTo>
                  <a:pt x="4295420" y="198883"/>
                </a:lnTo>
                <a:lnTo>
                  <a:pt x="4293936" y="185808"/>
                </a:lnTo>
                <a:lnTo>
                  <a:pt x="4291421" y="173738"/>
                </a:lnTo>
                <a:lnTo>
                  <a:pt x="4287875" y="162687"/>
                </a:lnTo>
                <a:lnTo>
                  <a:pt x="4281313" y="148281"/>
                </a:lnTo>
                <a:lnTo>
                  <a:pt x="4274567" y="137584"/>
                </a:lnTo>
                <a:lnTo>
                  <a:pt x="4266793" y="128269"/>
                </a:lnTo>
                <a:lnTo>
                  <a:pt x="4258524" y="120743"/>
                </a:lnTo>
                <a:lnTo>
                  <a:pt x="4248041" y="113573"/>
                </a:lnTo>
                <a:lnTo>
                  <a:pt x="4236567" y="108076"/>
                </a:lnTo>
                <a:lnTo>
                  <a:pt x="4226924" y="104930"/>
                </a:lnTo>
                <a:lnTo>
                  <a:pt x="4214460" y="102349"/>
                </a:lnTo>
                <a:lnTo>
                  <a:pt x="4201896" y="101472"/>
                </a:lnTo>
                <a:lnTo>
                  <a:pt x="4189755" y="102275"/>
                </a:lnTo>
                <a:lnTo>
                  <a:pt x="4177328" y="105066"/>
                </a:lnTo>
                <a:lnTo>
                  <a:pt x="4166082" y="109854"/>
                </a:lnTo>
                <a:lnTo>
                  <a:pt x="4159344" y="113948"/>
                </a:lnTo>
                <a:lnTo>
                  <a:pt x="4149301" y="121891"/>
                </a:lnTo>
                <a:lnTo>
                  <a:pt x="4140936" y="131190"/>
                </a:lnTo>
                <a:lnTo>
                  <a:pt x="4140047" y="131190"/>
                </a:lnTo>
                <a:lnTo>
                  <a:pt x="4137761" y="106933"/>
                </a:lnTo>
                <a:lnTo>
                  <a:pt x="4091406" y="106933"/>
                </a:lnTo>
                <a:lnTo>
                  <a:pt x="4091406" y="426974"/>
                </a:lnTo>
                <a:lnTo>
                  <a:pt x="4144238" y="426974"/>
                </a:lnTo>
                <a:lnTo>
                  <a:pt x="4144238" y="324738"/>
                </a:lnTo>
                <a:lnTo>
                  <a:pt x="4143984" y="319277"/>
                </a:lnTo>
                <a:lnTo>
                  <a:pt x="4143857" y="313816"/>
                </a:lnTo>
                <a:lnTo>
                  <a:pt x="4143730" y="309625"/>
                </a:lnTo>
                <a:lnTo>
                  <a:pt x="4143603" y="306704"/>
                </a:lnTo>
                <a:lnTo>
                  <a:pt x="4146447" y="308577"/>
                </a:lnTo>
                <a:lnTo>
                  <a:pt x="4156261" y="316087"/>
                </a:lnTo>
                <a:lnTo>
                  <a:pt x="4167987" y="322452"/>
                </a:lnTo>
                <a:lnTo>
                  <a:pt x="4166590" y="281558"/>
                </a:lnTo>
                <a:lnTo>
                  <a:pt x="4162780" y="279400"/>
                </a:lnTo>
                <a:lnTo>
                  <a:pt x="4158970" y="277367"/>
                </a:lnTo>
                <a:lnTo>
                  <a:pt x="4155414" y="275081"/>
                </a:lnTo>
                <a:lnTo>
                  <a:pt x="4152239" y="272541"/>
                </a:lnTo>
                <a:lnTo>
                  <a:pt x="4149191" y="270001"/>
                </a:lnTo>
                <a:lnTo>
                  <a:pt x="4146524" y="267462"/>
                </a:lnTo>
                <a:lnTo>
                  <a:pt x="4144238" y="264921"/>
                </a:lnTo>
                <a:lnTo>
                  <a:pt x="4144238" y="168528"/>
                </a:lnTo>
                <a:lnTo>
                  <a:pt x="4155782" y="157583"/>
                </a:lnTo>
                <a:lnTo>
                  <a:pt x="4166336" y="150749"/>
                </a:lnTo>
                <a:lnTo>
                  <a:pt x="4180127" y="145565"/>
                </a:lnTo>
                <a:lnTo>
                  <a:pt x="4192752" y="143890"/>
                </a:lnTo>
                <a:lnTo>
                  <a:pt x="4199991" y="143890"/>
                </a:lnTo>
                <a:lnTo>
                  <a:pt x="4206595" y="145414"/>
                </a:lnTo>
                <a:lnTo>
                  <a:pt x="4212564" y="148462"/>
                </a:lnTo>
                <a:lnTo>
                  <a:pt x="4218533" y="151383"/>
                </a:lnTo>
                <a:lnTo>
                  <a:pt x="4223613" y="155828"/>
                </a:lnTo>
                <a:lnTo>
                  <a:pt x="4227804" y="161543"/>
                </a:lnTo>
                <a:lnTo>
                  <a:pt x="4232122" y="167385"/>
                </a:lnTo>
                <a:lnTo>
                  <a:pt x="4235424" y="174625"/>
                </a:lnTo>
                <a:lnTo>
                  <a:pt x="4237710" y="183514"/>
                </a:lnTo>
                <a:lnTo>
                  <a:pt x="4238788" y="188157"/>
                </a:lnTo>
                <a:lnTo>
                  <a:pt x="4240551" y="200357"/>
                </a:lnTo>
                <a:lnTo>
                  <a:pt x="4241139" y="213994"/>
                </a:lnTo>
                <a:lnTo>
                  <a:pt x="4241065" y="218742"/>
                </a:lnTo>
                <a:lnTo>
                  <a:pt x="4240035" y="231758"/>
                </a:lnTo>
                <a:lnTo>
                  <a:pt x="4237837" y="243585"/>
                </a:lnTo>
                <a:lnTo>
                  <a:pt x="4235551" y="252475"/>
                </a:lnTo>
                <a:lnTo>
                  <a:pt x="4232376" y="260095"/>
                </a:lnTo>
                <a:lnTo>
                  <a:pt x="4228058" y="266572"/>
                </a:lnTo>
                <a:lnTo>
                  <a:pt x="4223867" y="272922"/>
                </a:lnTo>
                <a:close/>
              </a:path>
              <a:path w="7382103" h="426974">
                <a:moveTo>
                  <a:pt x="4170908" y="283209"/>
                </a:moveTo>
                <a:lnTo>
                  <a:pt x="4166590" y="281558"/>
                </a:lnTo>
                <a:lnTo>
                  <a:pt x="4167987" y="322452"/>
                </a:lnTo>
                <a:lnTo>
                  <a:pt x="4174197" y="324848"/>
                </a:lnTo>
                <a:lnTo>
                  <a:pt x="4175607" y="284606"/>
                </a:lnTo>
                <a:lnTo>
                  <a:pt x="4170908" y="283209"/>
                </a:lnTo>
                <a:close/>
              </a:path>
              <a:path w="7382103" h="426974">
                <a:moveTo>
                  <a:pt x="3670644" y="109252"/>
                </a:moveTo>
                <a:lnTo>
                  <a:pt x="3659270" y="114834"/>
                </a:lnTo>
                <a:lnTo>
                  <a:pt x="3664178" y="189483"/>
                </a:lnTo>
                <a:lnTo>
                  <a:pt x="3664940" y="183133"/>
                </a:lnTo>
                <a:lnTo>
                  <a:pt x="3666464" y="177037"/>
                </a:lnTo>
                <a:lnTo>
                  <a:pt x="3670644" y="109252"/>
                </a:lnTo>
                <a:close/>
              </a:path>
              <a:path w="7382103" h="426974">
                <a:moveTo>
                  <a:pt x="3804005" y="219201"/>
                </a:moveTo>
                <a:lnTo>
                  <a:pt x="3804132" y="211835"/>
                </a:lnTo>
                <a:lnTo>
                  <a:pt x="3803722" y="198251"/>
                </a:lnTo>
                <a:lnTo>
                  <a:pt x="3802429" y="185174"/>
                </a:lnTo>
                <a:lnTo>
                  <a:pt x="3800242" y="173066"/>
                </a:lnTo>
                <a:lnTo>
                  <a:pt x="3797147" y="161925"/>
                </a:lnTo>
                <a:lnTo>
                  <a:pt x="3791348" y="147683"/>
                </a:lnTo>
                <a:lnTo>
                  <a:pt x="3785002" y="136768"/>
                </a:lnTo>
                <a:lnTo>
                  <a:pt x="3777462" y="127380"/>
                </a:lnTo>
                <a:lnTo>
                  <a:pt x="3769833" y="120293"/>
                </a:lnTo>
                <a:lnTo>
                  <a:pt x="3759335" y="113172"/>
                </a:lnTo>
                <a:lnTo>
                  <a:pt x="3747617" y="107822"/>
                </a:lnTo>
                <a:lnTo>
                  <a:pt x="3735541" y="104273"/>
                </a:lnTo>
                <a:lnTo>
                  <a:pt x="3723018" y="102177"/>
                </a:lnTo>
                <a:lnTo>
                  <a:pt x="3709771" y="101472"/>
                </a:lnTo>
                <a:lnTo>
                  <a:pt x="3709058" y="101475"/>
                </a:lnTo>
                <a:lnTo>
                  <a:pt x="3696351" y="102371"/>
                </a:lnTo>
                <a:lnTo>
                  <a:pt x="3683889" y="104844"/>
                </a:lnTo>
                <a:lnTo>
                  <a:pt x="3671671" y="108838"/>
                </a:lnTo>
                <a:lnTo>
                  <a:pt x="3666464" y="177037"/>
                </a:lnTo>
                <a:lnTo>
                  <a:pt x="3668750" y="171450"/>
                </a:lnTo>
                <a:lnTo>
                  <a:pt x="3670909" y="165734"/>
                </a:lnTo>
                <a:lnTo>
                  <a:pt x="3673957" y="160781"/>
                </a:lnTo>
                <a:lnTo>
                  <a:pt x="3677767" y="156590"/>
                </a:lnTo>
                <a:lnTo>
                  <a:pt x="3681577" y="152272"/>
                </a:lnTo>
                <a:lnTo>
                  <a:pt x="3686022" y="148970"/>
                </a:lnTo>
                <a:lnTo>
                  <a:pt x="3691229" y="146557"/>
                </a:lnTo>
                <a:lnTo>
                  <a:pt x="3696436" y="144017"/>
                </a:lnTo>
                <a:lnTo>
                  <a:pt x="3702405" y="142875"/>
                </a:lnTo>
                <a:lnTo>
                  <a:pt x="3715740" y="142875"/>
                </a:lnTo>
                <a:lnTo>
                  <a:pt x="3721582" y="144017"/>
                </a:lnTo>
                <a:lnTo>
                  <a:pt x="3726662" y="146557"/>
                </a:lnTo>
                <a:lnTo>
                  <a:pt x="3731615" y="148970"/>
                </a:lnTo>
                <a:lnTo>
                  <a:pt x="3735806" y="152272"/>
                </a:lnTo>
                <a:lnTo>
                  <a:pt x="3739108" y="156590"/>
                </a:lnTo>
                <a:lnTo>
                  <a:pt x="3742410" y="160781"/>
                </a:lnTo>
                <a:lnTo>
                  <a:pt x="3744950" y="165734"/>
                </a:lnTo>
                <a:lnTo>
                  <a:pt x="3746728" y="171450"/>
                </a:lnTo>
                <a:lnTo>
                  <a:pt x="3748379" y="177037"/>
                </a:lnTo>
                <a:lnTo>
                  <a:pt x="3749268" y="183133"/>
                </a:lnTo>
                <a:lnTo>
                  <a:pt x="3749268" y="189483"/>
                </a:lnTo>
                <a:lnTo>
                  <a:pt x="3664178" y="189483"/>
                </a:lnTo>
                <a:lnTo>
                  <a:pt x="3659270" y="114834"/>
                </a:lnTo>
                <a:lnTo>
                  <a:pt x="3648724" y="121935"/>
                </a:lnTo>
                <a:lnTo>
                  <a:pt x="3639032" y="130555"/>
                </a:lnTo>
                <a:lnTo>
                  <a:pt x="3628250" y="143748"/>
                </a:lnTo>
                <a:lnTo>
                  <a:pt x="3621716" y="154779"/>
                </a:lnTo>
                <a:lnTo>
                  <a:pt x="3616172" y="167131"/>
                </a:lnTo>
                <a:lnTo>
                  <a:pt x="3612249" y="179647"/>
                </a:lnTo>
                <a:lnTo>
                  <a:pt x="3609772" y="191815"/>
                </a:lnTo>
                <a:lnTo>
                  <a:pt x="3608286" y="204838"/>
                </a:lnTo>
                <a:lnTo>
                  <a:pt x="3607790" y="218693"/>
                </a:lnTo>
                <a:lnTo>
                  <a:pt x="3607793" y="219754"/>
                </a:lnTo>
                <a:lnTo>
                  <a:pt x="3608402" y="233835"/>
                </a:lnTo>
                <a:lnTo>
                  <a:pt x="3610093" y="246847"/>
                </a:lnTo>
                <a:lnTo>
                  <a:pt x="3612887" y="258780"/>
                </a:lnTo>
                <a:lnTo>
                  <a:pt x="3616807" y="269620"/>
                </a:lnTo>
                <a:lnTo>
                  <a:pt x="3624887" y="284973"/>
                </a:lnTo>
                <a:lnTo>
                  <a:pt x="3632446" y="295100"/>
                </a:lnTo>
                <a:lnTo>
                  <a:pt x="3641191" y="303783"/>
                </a:lnTo>
                <a:lnTo>
                  <a:pt x="3653587" y="312672"/>
                </a:lnTo>
                <a:lnTo>
                  <a:pt x="3664932" y="318454"/>
                </a:lnTo>
                <a:lnTo>
                  <a:pt x="3677259" y="322833"/>
                </a:lnTo>
                <a:lnTo>
                  <a:pt x="3695227" y="326804"/>
                </a:lnTo>
                <a:lnTo>
                  <a:pt x="3707884" y="328300"/>
                </a:lnTo>
                <a:lnTo>
                  <a:pt x="3720947" y="328802"/>
                </a:lnTo>
                <a:lnTo>
                  <a:pt x="3727120" y="328725"/>
                </a:lnTo>
                <a:lnTo>
                  <a:pt x="3739965" y="328057"/>
                </a:lnTo>
                <a:lnTo>
                  <a:pt x="3752566" y="326723"/>
                </a:lnTo>
                <a:lnTo>
                  <a:pt x="3764889" y="324738"/>
                </a:lnTo>
                <a:lnTo>
                  <a:pt x="3773701" y="322954"/>
                </a:lnTo>
                <a:lnTo>
                  <a:pt x="3786698" y="319713"/>
                </a:lnTo>
                <a:lnTo>
                  <a:pt x="3796385" y="316356"/>
                </a:lnTo>
                <a:lnTo>
                  <a:pt x="3796385" y="274065"/>
                </a:lnTo>
                <a:lnTo>
                  <a:pt x="3786947" y="277099"/>
                </a:lnTo>
                <a:lnTo>
                  <a:pt x="3774662" y="280427"/>
                </a:lnTo>
                <a:lnTo>
                  <a:pt x="3762476" y="283082"/>
                </a:lnTo>
                <a:lnTo>
                  <a:pt x="3755402" y="284243"/>
                </a:lnTo>
                <a:lnTo>
                  <a:pt x="3742673" y="285659"/>
                </a:lnTo>
                <a:lnTo>
                  <a:pt x="3730345" y="286130"/>
                </a:lnTo>
                <a:lnTo>
                  <a:pt x="3729342" y="286127"/>
                </a:lnTo>
                <a:lnTo>
                  <a:pt x="3716274" y="285313"/>
                </a:lnTo>
                <a:lnTo>
                  <a:pt x="3704183" y="283082"/>
                </a:lnTo>
                <a:lnTo>
                  <a:pt x="3696182" y="281177"/>
                </a:lnTo>
                <a:lnTo>
                  <a:pt x="3689070" y="277875"/>
                </a:lnTo>
                <a:lnTo>
                  <a:pt x="3683101" y="273557"/>
                </a:lnTo>
                <a:lnTo>
                  <a:pt x="3677005" y="269113"/>
                </a:lnTo>
                <a:lnTo>
                  <a:pt x="3672179" y="263397"/>
                </a:lnTo>
                <a:lnTo>
                  <a:pt x="3668496" y="256412"/>
                </a:lnTo>
                <a:lnTo>
                  <a:pt x="3663849" y="244137"/>
                </a:lnTo>
                <a:lnTo>
                  <a:pt x="3661765" y="230758"/>
                </a:lnTo>
                <a:lnTo>
                  <a:pt x="3803497" y="230758"/>
                </a:lnTo>
                <a:lnTo>
                  <a:pt x="3803878" y="225551"/>
                </a:lnTo>
                <a:lnTo>
                  <a:pt x="3804005" y="219201"/>
                </a:lnTo>
                <a:close/>
              </a:path>
              <a:path w="7382103" h="426974">
                <a:moveTo>
                  <a:pt x="1258163" y="137032"/>
                </a:moveTo>
                <a:lnTo>
                  <a:pt x="1253210" y="106933"/>
                </a:lnTo>
                <a:lnTo>
                  <a:pt x="1209522" y="106933"/>
                </a:lnTo>
                <a:lnTo>
                  <a:pt x="1209522" y="323214"/>
                </a:lnTo>
                <a:lnTo>
                  <a:pt x="1262354" y="323214"/>
                </a:lnTo>
                <a:lnTo>
                  <a:pt x="1262354" y="178307"/>
                </a:lnTo>
                <a:lnTo>
                  <a:pt x="1269073" y="170141"/>
                </a:lnTo>
                <a:lnTo>
                  <a:pt x="1278931" y="162155"/>
                </a:lnTo>
                <a:lnTo>
                  <a:pt x="1290802" y="156082"/>
                </a:lnTo>
                <a:lnTo>
                  <a:pt x="1295406" y="154421"/>
                </a:lnTo>
                <a:lnTo>
                  <a:pt x="1307126" y="151322"/>
                </a:lnTo>
                <a:lnTo>
                  <a:pt x="1319851" y="149463"/>
                </a:lnTo>
                <a:lnTo>
                  <a:pt x="1333601" y="148843"/>
                </a:lnTo>
                <a:lnTo>
                  <a:pt x="1338046" y="148843"/>
                </a:lnTo>
                <a:lnTo>
                  <a:pt x="1338046" y="102488"/>
                </a:lnTo>
                <a:lnTo>
                  <a:pt x="1334236" y="101853"/>
                </a:lnTo>
                <a:lnTo>
                  <a:pt x="1329537" y="101472"/>
                </a:lnTo>
                <a:lnTo>
                  <a:pt x="1321489" y="101506"/>
                </a:lnTo>
                <a:lnTo>
                  <a:pt x="1307958" y="102797"/>
                </a:lnTo>
                <a:lnTo>
                  <a:pt x="1295747" y="105961"/>
                </a:lnTo>
                <a:lnTo>
                  <a:pt x="1284833" y="110997"/>
                </a:lnTo>
                <a:lnTo>
                  <a:pt x="1275431" y="117490"/>
                </a:lnTo>
                <a:lnTo>
                  <a:pt x="1266388" y="126408"/>
                </a:lnTo>
                <a:lnTo>
                  <a:pt x="1259052" y="137032"/>
                </a:lnTo>
                <a:lnTo>
                  <a:pt x="1258163" y="13703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567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8156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1446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67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156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97033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1446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952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4153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3582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8906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27907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9920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7987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533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9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288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8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37151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70" y="139318"/>
                </a:lnTo>
                <a:lnTo>
                  <a:pt x="31369" y="140715"/>
                </a:lnTo>
                <a:lnTo>
                  <a:pt x="36068" y="141986"/>
                </a:lnTo>
                <a:lnTo>
                  <a:pt x="40894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5" y="133985"/>
                </a:lnTo>
                <a:lnTo>
                  <a:pt x="79628" y="129031"/>
                </a:lnTo>
                <a:lnTo>
                  <a:pt x="83820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4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5" y="7492"/>
                </a:lnTo>
                <a:lnTo>
                  <a:pt x="68325" y="4572"/>
                </a:lnTo>
                <a:lnTo>
                  <a:pt x="62357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8677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2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6323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364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4445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1951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5" y="34162"/>
                </a:lnTo>
                <a:lnTo>
                  <a:pt x="761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6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1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80991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57091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30313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78218" y="1711578"/>
            <a:ext cx="220090" cy="216281"/>
          </a:xfrm>
          <a:custGeom>
            <a:avLst/>
            <a:gdLst/>
            <a:ahLst/>
            <a:cxnLst/>
            <a:rect l="l" t="t" r="r" b="b"/>
            <a:pathLst>
              <a:path w="220090" h="216281">
                <a:moveTo>
                  <a:pt x="0" y="0"/>
                </a:moveTo>
                <a:lnTo>
                  <a:pt x="55752" y="0"/>
                </a:lnTo>
                <a:lnTo>
                  <a:pt x="85851" y="82550"/>
                </a:lnTo>
                <a:lnTo>
                  <a:pt x="90251" y="94571"/>
                </a:lnTo>
                <a:lnTo>
                  <a:pt x="94519" y="106593"/>
                </a:lnTo>
                <a:lnTo>
                  <a:pt x="98659" y="118615"/>
                </a:lnTo>
                <a:lnTo>
                  <a:pt x="102674" y="130636"/>
                </a:lnTo>
                <a:lnTo>
                  <a:pt x="106569" y="142658"/>
                </a:lnTo>
                <a:lnTo>
                  <a:pt x="109600" y="152273"/>
                </a:lnTo>
                <a:lnTo>
                  <a:pt x="110489" y="152273"/>
                </a:lnTo>
                <a:lnTo>
                  <a:pt x="113916" y="141376"/>
                </a:lnTo>
                <a:lnTo>
                  <a:pt x="117626" y="130003"/>
                </a:lnTo>
                <a:lnTo>
                  <a:pt x="121619" y="118150"/>
                </a:lnTo>
                <a:lnTo>
                  <a:pt x="125896" y="105812"/>
                </a:lnTo>
                <a:lnTo>
                  <a:pt x="130455" y="92986"/>
                </a:lnTo>
                <a:lnTo>
                  <a:pt x="133730" y="83947"/>
                </a:lnTo>
                <a:lnTo>
                  <a:pt x="163829" y="0"/>
                </a:lnTo>
                <a:lnTo>
                  <a:pt x="220090" y="0"/>
                </a:lnTo>
                <a:lnTo>
                  <a:pt x="136398" y="216281"/>
                </a:lnTo>
                <a:lnTo>
                  <a:pt x="83947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41314" y="1711578"/>
            <a:ext cx="220090" cy="216281"/>
          </a:xfrm>
          <a:custGeom>
            <a:avLst/>
            <a:gdLst/>
            <a:ahLst/>
            <a:cxnLst/>
            <a:rect l="l" t="t" r="r" b="b"/>
            <a:pathLst>
              <a:path w="220090" h="216281">
                <a:moveTo>
                  <a:pt x="0" y="0"/>
                </a:moveTo>
                <a:lnTo>
                  <a:pt x="55752" y="0"/>
                </a:lnTo>
                <a:lnTo>
                  <a:pt x="85851" y="82550"/>
                </a:lnTo>
                <a:lnTo>
                  <a:pt x="90251" y="94571"/>
                </a:lnTo>
                <a:lnTo>
                  <a:pt x="94519" y="106593"/>
                </a:lnTo>
                <a:lnTo>
                  <a:pt x="98659" y="118615"/>
                </a:lnTo>
                <a:lnTo>
                  <a:pt x="102674" y="130636"/>
                </a:lnTo>
                <a:lnTo>
                  <a:pt x="106569" y="142658"/>
                </a:lnTo>
                <a:lnTo>
                  <a:pt x="109600" y="152273"/>
                </a:lnTo>
                <a:lnTo>
                  <a:pt x="110489" y="152273"/>
                </a:lnTo>
                <a:lnTo>
                  <a:pt x="113916" y="141376"/>
                </a:lnTo>
                <a:lnTo>
                  <a:pt x="117626" y="130003"/>
                </a:lnTo>
                <a:lnTo>
                  <a:pt x="121619" y="118150"/>
                </a:lnTo>
                <a:lnTo>
                  <a:pt x="125896" y="105812"/>
                </a:lnTo>
                <a:lnTo>
                  <a:pt x="130455" y="92986"/>
                </a:lnTo>
                <a:lnTo>
                  <a:pt x="133731" y="83947"/>
                </a:lnTo>
                <a:lnTo>
                  <a:pt x="163830" y="0"/>
                </a:lnTo>
                <a:lnTo>
                  <a:pt x="220090" y="0"/>
                </a:lnTo>
                <a:lnTo>
                  <a:pt x="136398" y="216281"/>
                </a:lnTo>
                <a:lnTo>
                  <a:pt x="83947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55081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19778" y="1711578"/>
            <a:ext cx="233934" cy="216281"/>
          </a:xfrm>
          <a:custGeom>
            <a:avLst/>
            <a:gdLst/>
            <a:ahLst/>
            <a:cxnLst/>
            <a:rect l="l" t="t" r="r" b="b"/>
            <a:pathLst>
              <a:path w="233934" h="216281">
                <a:moveTo>
                  <a:pt x="5080" y="0"/>
                </a:moveTo>
                <a:lnTo>
                  <a:pt x="67310" y="0"/>
                </a:lnTo>
                <a:lnTo>
                  <a:pt x="117856" y="71374"/>
                </a:lnTo>
                <a:lnTo>
                  <a:pt x="169163" y="0"/>
                </a:lnTo>
                <a:lnTo>
                  <a:pt x="231648" y="0"/>
                </a:lnTo>
                <a:lnTo>
                  <a:pt x="149098" y="105791"/>
                </a:lnTo>
                <a:lnTo>
                  <a:pt x="233934" y="216281"/>
                </a:lnTo>
                <a:lnTo>
                  <a:pt x="172085" y="216281"/>
                </a:lnTo>
                <a:lnTo>
                  <a:pt x="116459" y="141097"/>
                </a:lnTo>
                <a:lnTo>
                  <a:pt x="60706" y="216281"/>
                </a:lnTo>
                <a:lnTo>
                  <a:pt x="0" y="216281"/>
                </a:lnTo>
                <a:lnTo>
                  <a:pt x="85471" y="106045"/>
                </a:lnTo>
                <a:lnTo>
                  <a:pt x="50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2414" y="1711578"/>
            <a:ext cx="230377" cy="320040"/>
          </a:xfrm>
          <a:custGeom>
            <a:avLst/>
            <a:gdLst/>
            <a:ahLst/>
            <a:cxnLst/>
            <a:rect l="l" t="t" r="r" b="b"/>
            <a:pathLst>
              <a:path w="230377" h="320040">
                <a:moveTo>
                  <a:pt x="0" y="0"/>
                </a:moveTo>
                <a:lnTo>
                  <a:pt x="56641" y="0"/>
                </a:lnTo>
                <a:lnTo>
                  <a:pt x="89026" y="78359"/>
                </a:lnTo>
                <a:lnTo>
                  <a:pt x="95233" y="93575"/>
                </a:lnTo>
                <a:lnTo>
                  <a:pt x="100755" y="107306"/>
                </a:lnTo>
                <a:lnTo>
                  <a:pt x="105593" y="119557"/>
                </a:lnTo>
                <a:lnTo>
                  <a:pt x="109748" y="130330"/>
                </a:lnTo>
                <a:lnTo>
                  <a:pt x="113219" y="139632"/>
                </a:lnTo>
                <a:lnTo>
                  <a:pt x="114935" y="144399"/>
                </a:lnTo>
                <a:lnTo>
                  <a:pt x="115824" y="144399"/>
                </a:lnTo>
                <a:lnTo>
                  <a:pt x="121885" y="127406"/>
                </a:lnTo>
                <a:lnTo>
                  <a:pt x="126293" y="115777"/>
                </a:lnTo>
                <a:lnTo>
                  <a:pt x="131621" y="102061"/>
                </a:lnTo>
                <a:lnTo>
                  <a:pt x="137867" y="86257"/>
                </a:lnTo>
                <a:lnTo>
                  <a:pt x="172974" y="0"/>
                </a:lnTo>
                <a:lnTo>
                  <a:pt x="230377" y="0"/>
                </a:lnTo>
                <a:lnTo>
                  <a:pt x="91059" y="320040"/>
                </a:lnTo>
                <a:lnTo>
                  <a:pt x="38735" y="320040"/>
                </a:lnTo>
                <a:lnTo>
                  <a:pt x="88391" y="20421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87981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8769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6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63131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5" y="117729"/>
                </a:lnTo>
                <a:lnTo>
                  <a:pt x="196088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8197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3521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5929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2460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84319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0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6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5" y="205232"/>
                </a:lnTo>
                <a:lnTo>
                  <a:pt x="52196" y="205232"/>
                </a:lnTo>
                <a:lnTo>
                  <a:pt x="52323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4" y="5461"/>
                </a:lnTo>
                <a:lnTo>
                  <a:pt x="48640" y="29718"/>
                </a:lnTo>
                <a:lnTo>
                  <a:pt x="49529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0070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7405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535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2603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02435" y="170611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3827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59243" y="1706117"/>
            <a:ext cx="331533" cy="221742"/>
          </a:xfrm>
          <a:custGeom>
            <a:avLst/>
            <a:gdLst/>
            <a:ahLst/>
            <a:cxnLst/>
            <a:rect l="l" t="t" r="r" b="b"/>
            <a:pathLst>
              <a:path w="331533" h="221742">
                <a:moveTo>
                  <a:pt x="120332" y="0"/>
                </a:moveTo>
                <a:lnTo>
                  <a:pt x="133609" y="976"/>
                </a:lnTo>
                <a:lnTo>
                  <a:pt x="145994" y="3905"/>
                </a:lnTo>
                <a:lnTo>
                  <a:pt x="157483" y="8787"/>
                </a:lnTo>
                <a:lnTo>
                  <a:pt x="168999" y="16770"/>
                </a:lnTo>
                <a:lnTo>
                  <a:pt x="177471" y="26207"/>
                </a:lnTo>
                <a:lnTo>
                  <a:pt x="184251" y="37810"/>
                </a:lnTo>
                <a:lnTo>
                  <a:pt x="184848" y="39116"/>
                </a:lnTo>
                <a:lnTo>
                  <a:pt x="185737" y="39116"/>
                </a:lnTo>
                <a:lnTo>
                  <a:pt x="189903" y="33274"/>
                </a:lnTo>
                <a:lnTo>
                  <a:pt x="194551" y="28067"/>
                </a:lnTo>
                <a:lnTo>
                  <a:pt x="199694" y="23241"/>
                </a:lnTo>
                <a:lnTo>
                  <a:pt x="204825" y="18542"/>
                </a:lnTo>
                <a:lnTo>
                  <a:pt x="210515" y="14478"/>
                </a:lnTo>
                <a:lnTo>
                  <a:pt x="216725" y="11049"/>
                </a:lnTo>
                <a:lnTo>
                  <a:pt x="223075" y="7620"/>
                </a:lnTo>
                <a:lnTo>
                  <a:pt x="229806" y="4953"/>
                </a:lnTo>
                <a:lnTo>
                  <a:pt x="236918" y="2921"/>
                </a:lnTo>
                <a:lnTo>
                  <a:pt x="244157" y="1016"/>
                </a:lnTo>
                <a:lnTo>
                  <a:pt x="251904" y="0"/>
                </a:lnTo>
                <a:lnTo>
                  <a:pt x="260032" y="0"/>
                </a:lnTo>
                <a:lnTo>
                  <a:pt x="273961" y="1123"/>
                </a:lnTo>
                <a:lnTo>
                  <a:pt x="286393" y="4044"/>
                </a:lnTo>
                <a:lnTo>
                  <a:pt x="297352" y="8811"/>
                </a:lnTo>
                <a:lnTo>
                  <a:pt x="309348" y="17457"/>
                </a:lnTo>
                <a:lnTo>
                  <a:pt x="317803" y="26917"/>
                </a:lnTo>
                <a:lnTo>
                  <a:pt x="323278" y="35814"/>
                </a:lnTo>
                <a:lnTo>
                  <a:pt x="326072" y="41656"/>
                </a:lnTo>
                <a:lnTo>
                  <a:pt x="327088" y="45085"/>
                </a:lnTo>
                <a:lnTo>
                  <a:pt x="328104" y="48387"/>
                </a:lnTo>
                <a:lnTo>
                  <a:pt x="328993" y="52197"/>
                </a:lnTo>
                <a:lnTo>
                  <a:pt x="329628" y="56261"/>
                </a:lnTo>
                <a:lnTo>
                  <a:pt x="330263" y="60452"/>
                </a:lnTo>
                <a:lnTo>
                  <a:pt x="330771" y="65151"/>
                </a:lnTo>
                <a:lnTo>
                  <a:pt x="331025" y="70104"/>
                </a:lnTo>
                <a:lnTo>
                  <a:pt x="331406" y="75184"/>
                </a:lnTo>
                <a:lnTo>
                  <a:pt x="331533" y="81026"/>
                </a:lnTo>
                <a:lnTo>
                  <a:pt x="331533" y="87630"/>
                </a:lnTo>
                <a:lnTo>
                  <a:pt x="331533" y="221742"/>
                </a:lnTo>
                <a:lnTo>
                  <a:pt x="278574" y="221742"/>
                </a:lnTo>
                <a:lnTo>
                  <a:pt x="278574" y="90043"/>
                </a:lnTo>
                <a:lnTo>
                  <a:pt x="278574" y="85471"/>
                </a:lnTo>
                <a:lnTo>
                  <a:pt x="278447" y="81153"/>
                </a:lnTo>
                <a:lnTo>
                  <a:pt x="278193" y="77089"/>
                </a:lnTo>
                <a:lnTo>
                  <a:pt x="277812" y="73025"/>
                </a:lnTo>
                <a:lnTo>
                  <a:pt x="277304" y="69596"/>
                </a:lnTo>
                <a:lnTo>
                  <a:pt x="276542" y="66548"/>
                </a:lnTo>
                <a:lnTo>
                  <a:pt x="275018" y="60071"/>
                </a:lnTo>
                <a:lnTo>
                  <a:pt x="271716" y="54737"/>
                </a:lnTo>
                <a:lnTo>
                  <a:pt x="267017" y="50800"/>
                </a:lnTo>
                <a:lnTo>
                  <a:pt x="262191" y="46736"/>
                </a:lnTo>
                <a:lnTo>
                  <a:pt x="255587" y="44577"/>
                </a:lnTo>
                <a:lnTo>
                  <a:pt x="246951" y="44450"/>
                </a:lnTo>
                <a:lnTo>
                  <a:pt x="242252" y="44450"/>
                </a:lnTo>
                <a:lnTo>
                  <a:pt x="232600" y="46482"/>
                </a:lnTo>
                <a:lnTo>
                  <a:pt x="222821" y="49784"/>
                </a:lnTo>
                <a:lnTo>
                  <a:pt x="213169" y="54610"/>
                </a:lnTo>
                <a:lnTo>
                  <a:pt x="204152" y="61087"/>
                </a:lnTo>
                <a:lnTo>
                  <a:pt x="195783" y="68580"/>
                </a:lnTo>
                <a:lnTo>
                  <a:pt x="192214" y="72898"/>
                </a:lnTo>
                <a:lnTo>
                  <a:pt x="192214" y="221742"/>
                </a:lnTo>
                <a:lnTo>
                  <a:pt x="139306" y="221742"/>
                </a:lnTo>
                <a:lnTo>
                  <a:pt x="139306" y="90043"/>
                </a:lnTo>
                <a:lnTo>
                  <a:pt x="139306" y="85471"/>
                </a:lnTo>
                <a:lnTo>
                  <a:pt x="139153" y="81153"/>
                </a:lnTo>
                <a:lnTo>
                  <a:pt x="138861" y="77089"/>
                </a:lnTo>
                <a:lnTo>
                  <a:pt x="138556" y="73025"/>
                </a:lnTo>
                <a:lnTo>
                  <a:pt x="138036" y="69596"/>
                </a:lnTo>
                <a:lnTo>
                  <a:pt x="137299" y="66548"/>
                </a:lnTo>
                <a:lnTo>
                  <a:pt x="135661" y="60071"/>
                </a:lnTo>
                <a:lnTo>
                  <a:pt x="132499" y="54737"/>
                </a:lnTo>
                <a:lnTo>
                  <a:pt x="127812" y="50800"/>
                </a:lnTo>
                <a:lnTo>
                  <a:pt x="123113" y="46736"/>
                </a:lnTo>
                <a:lnTo>
                  <a:pt x="116382" y="44577"/>
                </a:lnTo>
                <a:lnTo>
                  <a:pt x="107607" y="44450"/>
                </a:lnTo>
                <a:lnTo>
                  <a:pt x="102997" y="44450"/>
                </a:lnTo>
                <a:lnTo>
                  <a:pt x="93319" y="46482"/>
                </a:lnTo>
                <a:lnTo>
                  <a:pt x="83527" y="49784"/>
                </a:lnTo>
                <a:lnTo>
                  <a:pt x="73863" y="54610"/>
                </a:lnTo>
                <a:lnTo>
                  <a:pt x="64858" y="61087"/>
                </a:lnTo>
                <a:lnTo>
                  <a:pt x="56476" y="68580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51" y="14224"/>
                </a:lnTo>
                <a:lnTo>
                  <a:pt x="77584" y="11049"/>
                </a:lnTo>
                <a:lnTo>
                  <a:pt x="83604" y="7747"/>
                </a:lnTo>
                <a:lnTo>
                  <a:pt x="90233" y="5080"/>
                </a:lnTo>
                <a:lnTo>
                  <a:pt x="97447" y="3048"/>
                </a:lnTo>
                <a:lnTo>
                  <a:pt x="104660" y="1016"/>
                </a:lnTo>
                <a:lnTo>
                  <a:pt x="112293" y="0"/>
                </a:lnTo>
                <a:lnTo>
                  <a:pt x="12033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7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53278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7" y="235585"/>
                </a:lnTo>
                <a:lnTo>
                  <a:pt x="153543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4846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7" y="0"/>
                </a:lnTo>
                <a:lnTo>
                  <a:pt x="93217" y="60578"/>
                </a:lnTo>
                <a:lnTo>
                  <a:pt x="155828" y="60578"/>
                </a:lnTo>
                <a:lnTo>
                  <a:pt x="155828" y="104012"/>
                </a:lnTo>
                <a:lnTo>
                  <a:pt x="93217" y="104012"/>
                </a:lnTo>
                <a:lnTo>
                  <a:pt x="93217" y="209169"/>
                </a:lnTo>
                <a:lnTo>
                  <a:pt x="93217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6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2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0" y="280924"/>
                </a:lnTo>
                <a:lnTo>
                  <a:pt x="129286" y="281939"/>
                </a:lnTo>
                <a:lnTo>
                  <a:pt x="121665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5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5658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0" y="0"/>
                </a:moveTo>
                <a:lnTo>
                  <a:pt x="54698" y="0"/>
                </a:lnTo>
                <a:lnTo>
                  <a:pt x="54698" y="252984"/>
                </a:lnTo>
                <a:lnTo>
                  <a:pt x="194449" y="252984"/>
                </a:lnTo>
                <a:lnTo>
                  <a:pt x="19444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3216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290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08623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0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5381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70554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79039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89835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8671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73046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5980" y="2205196"/>
            <a:ext cx="7730929" cy="4301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80"/>
              </a:spcBef>
            </a:pPr>
            <a:r>
              <a:rPr sz="2800" spc="-11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ese</a:t>
            </a:r>
            <a:r>
              <a:rPr sz="2800" spc="-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 esos</a:t>
            </a:r>
            <a:r>
              <a:rPr sz="2800" spc="-3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datos,</a:t>
            </a:r>
            <a:r>
              <a:rPr sz="2800" spc="-7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800" spc="-1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importante</a:t>
            </a:r>
            <a:r>
              <a:rPr sz="2800" spc="-11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aclarar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2800" spc="-3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 tasa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4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mortalidad</a:t>
            </a:r>
            <a:r>
              <a:rPr sz="2800" spc="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8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distinta</a:t>
            </a:r>
            <a:r>
              <a:rPr sz="2800" spc="-5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800" spc="-3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iferentes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segmentos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etarios</a:t>
            </a:r>
            <a:r>
              <a:rPr sz="28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población;</a:t>
            </a:r>
            <a:r>
              <a:rPr sz="2800" spc="-11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mayor</a:t>
            </a:r>
            <a:r>
              <a:rPr sz="2800" spc="-6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durante</a:t>
            </a:r>
            <a:r>
              <a:rPr sz="2800" spc="-8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primer año</a:t>
            </a:r>
            <a:r>
              <a:rPr sz="2800" spc="-4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vida;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sobre</a:t>
            </a:r>
            <a:r>
              <a:rPr sz="2800" spc="-6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todo,</a:t>
            </a:r>
            <a:r>
              <a:rPr sz="2800" spc="-5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28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ones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exógenas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como enfe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med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des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infecto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ontagio</a:t>
            </a:r>
            <a:r>
              <a:rPr sz="2800" spc="-1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800" spc="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diarreas, y</a:t>
            </a:r>
            <a:r>
              <a:rPr sz="28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personas</a:t>
            </a:r>
            <a:r>
              <a:rPr sz="2800" spc="-9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adultas</a:t>
            </a:r>
            <a:r>
              <a:rPr sz="2800" spc="-5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mayores,</a:t>
            </a:r>
            <a:r>
              <a:rPr sz="2800" spc="-9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por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razones</a:t>
            </a:r>
            <a:r>
              <a:rPr sz="2800" spc="-9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ropias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del en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ejecimiento;</a:t>
            </a:r>
            <a:r>
              <a:rPr sz="2800" spc="-18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28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lo tan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o,</a:t>
            </a:r>
            <a:r>
              <a:rPr sz="2800" spc="-7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es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4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suma</a:t>
            </a:r>
            <a:r>
              <a:rPr sz="2800" spc="-3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importancia</a:t>
            </a:r>
            <a:r>
              <a:rPr sz="2800" spc="-10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2800" spc="-4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niñez</a:t>
            </a:r>
            <a:r>
              <a:rPr sz="2800" spc="-5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 población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adulta mayo</a:t>
            </a:r>
            <a:r>
              <a:rPr sz="2800" spc="-12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spc="-5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aproveche</a:t>
            </a:r>
            <a:r>
              <a:rPr sz="2800" spc="-1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campañas</a:t>
            </a:r>
            <a:r>
              <a:rPr sz="2800" spc="-8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lud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vacunación</a:t>
            </a:r>
            <a:r>
              <a:rPr sz="28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que emprenden 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autorid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des</a:t>
            </a:r>
            <a:r>
              <a:rPr sz="28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 salud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del país.</a:t>
            </a:r>
            <a:endParaRPr sz="2800" dirty="0">
              <a:latin typeface="Corbel"/>
              <a:cs typeface="Corbel"/>
            </a:endParaRPr>
          </a:p>
          <a:p>
            <a:pPr marL="1582674" marR="3515526">
              <a:lnSpc>
                <a:spcPts val="1440"/>
              </a:lnSpc>
              <a:spcBef>
                <a:spcPts val="554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2270554"/>
            <a:ext cx="239779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92490" y="6484405"/>
            <a:ext cx="23598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4" baseline="1950" dirty="0" smtClean="0">
                <a:solidFill>
                  <a:srgbClr val="BBB7A8"/>
                </a:solidFill>
                <a:latin typeface="Corbel"/>
                <a:cs typeface="Corbel"/>
              </a:rPr>
              <a:t>24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67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567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567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88156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8156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156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697033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41446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446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446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29952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912" y="1629155"/>
            <a:ext cx="5469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7611" y="1629155"/>
            <a:ext cx="13975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19444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60" y="1354836"/>
            <a:ext cx="8037576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912" y="1604645"/>
            <a:ext cx="7382103" cy="426974"/>
          </a:xfrm>
          <a:custGeom>
            <a:avLst/>
            <a:gdLst/>
            <a:ahLst/>
            <a:cxnLst/>
            <a:rect l="l" t="t" r="r" b="b"/>
            <a:pathLst>
              <a:path w="7382103" h="426974">
                <a:moveTo>
                  <a:pt x="1027920" y="326375"/>
                </a:moveTo>
                <a:lnTo>
                  <a:pt x="1040680" y="328198"/>
                </a:lnTo>
                <a:lnTo>
                  <a:pt x="1054201" y="328802"/>
                </a:lnTo>
                <a:lnTo>
                  <a:pt x="1062344" y="328581"/>
                </a:lnTo>
                <a:lnTo>
                  <a:pt x="1075345" y="327214"/>
                </a:lnTo>
                <a:lnTo>
                  <a:pt x="1087601" y="324584"/>
                </a:lnTo>
                <a:lnTo>
                  <a:pt x="1099159" y="320675"/>
                </a:lnTo>
                <a:lnTo>
                  <a:pt x="1113741" y="313341"/>
                </a:lnTo>
                <a:lnTo>
                  <a:pt x="1124134" y="306073"/>
                </a:lnTo>
                <a:lnTo>
                  <a:pt x="1133449" y="297560"/>
                </a:lnTo>
                <a:lnTo>
                  <a:pt x="1143578" y="284767"/>
                </a:lnTo>
                <a:lnTo>
                  <a:pt x="1149965" y="273740"/>
                </a:lnTo>
                <a:lnTo>
                  <a:pt x="1155166" y="261619"/>
                </a:lnTo>
                <a:lnTo>
                  <a:pt x="1157800" y="253442"/>
                </a:lnTo>
                <a:lnTo>
                  <a:pt x="1160570" y="241339"/>
                </a:lnTo>
                <a:lnTo>
                  <a:pt x="1162232" y="228571"/>
                </a:lnTo>
                <a:lnTo>
                  <a:pt x="1162786" y="215137"/>
                </a:lnTo>
                <a:lnTo>
                  <a:pt x="1162516" y="205730"/>
                </a:lnTo>
                <a:lnTo>
                  <a:pt x="1161192" y="192770"/>
                </a:lnTo>
                <a:lnTo>
                  <a:pt x="1158780" y="180449"/>
                </a:lnTo>
                <a:lnTo>
                  <a:pt x="1155293" y="168782"/>
                </a:lnTo>
                <a:lnTo>
                  <a:pt x="1148378" y="153111"/>
                </a:lnTo>
                <a:lnTo>
                  <a:pt x="1141645" y="142406"/>
                </a:lnTo>
                <a:lnTo>
                  <a:pt x="1133703" y="132841"/>
                </a:lnTo>
                <a:lnTo>
                  <a:pt x="1121919" y="122258"/>
                </a:lnTo>
                <a:lnTo>
                  <a:pt x="1111241" y="115321"/>
                </a:lnTo>
                <a:lnTo>
                  <a:pt x="1099413" y="109727"/>
                </a:lnTo>
                <a:lnTo>
                  <a:pt x="1092078" y="107069"/>
                </a:lnTo>
                <a:lnTo>
                  <a:pt x="1080132" y="103970"/>
                </a:lnTo>
                <a:lnTo>
                  <a:pt x="1067390" y="102100"/>
                </a:lnTo>
                <a:lnTo>
                  <a:pt x="1053820" y="101472"/>
                </a:lnTo>
                <a:lnTo>
                  <a:pt x="1045811" y="101698"/>
                </a:lnTo>
                <a:lnTo>
                  <a:pt x="1032796" y="103105"/>
                </a:lnTo>
                <a:lnTo>
                  <a:pt x="1020516" y="105787"/>
                </a:lnTo>
                <a:lnTo>
                  <a:pt x="1008989" y="109727"/>
                </a:lnTo>
                <a:lnTo>
                  <a:pt x="994316" y="116971"/>
                </a:lnTo>
                <a:lnTo>
                  <a:pt x="983933" y="124248"/>
                </a:lnTo>
                <a:lnTo>
                  <a:pt x="974699" y="132841"/>
                </a:lnTo>
                <a:lnTo>
                  <a:pt x="964449" y="145576"/>
                </a:lnTo>
                <a:lnTo>
                  <a:pt x="958051" y="156599"/>
                </a:lnTo>
                <a:lnTo>
                  <a:pt x="952855" y="168782"/>
                </a:lnTo>
                <a:lnTo>
                  <a:pt x="950311" y="176849"/>
                </a:lnTo>
                <a:lnTo>
                  <a:pt x="947572" y="188974"/>
                </a:lnTo>
                <a:lnTo>
                  <a:pt x="945917" y="201741"/>
                </a:lnTo>
                <a:lnTo>
                  <a:pt x="945362" y="215137"/>
                </a:lnTo>
                <a:lnTo>
                  <a:pt x="945627" y="224711"/>
                </a:lnTo>
                <a:lnTo>
                  <a:pt x="946922" y="237679"/>
                </a:lnTo>
                <a:lnTo>
                  <a:pt x="949321" y="249982"/>
                </a:lnTo>
                <a:lnTo>
                  <a:pt x="952855" y="261619"/>
                </a:lnTo>
                <a:lnTo>
                  <a:pt x="959708" y="277165"/>
                </a:lnTo>
                <a:lnTo>
                  <a:pt x="966392" y="287900"/>
                </a:lnTo>
                <a:lnTo>
                  <a:pt x="974318" y="297560"/>
                </a:lnTo>
                <a:lnTo>
                  <a:pt x="986102" y="308054"/>
                </a:lnTo>
                <a:lnTo>
                  <a:pt x="996780" y="315000"/>
                </a:lnTo>
                <a:lnTo>
                  <a:pt x="1008608" y="320675"/>
                </a:lnTo>
                <a:lnTo>
                  <a:pt x="1004036" y="245490"/>
                </a:lnTo>
                <a:lnTo>
                  <a:pt x="1002783" y="240885"/>
                </a:lnTo>
                <a:lnTo>
                  <a:pt x="1000684" y="228694"/>
                </a:lnTo>
                <a:lnTo>
                  <a:pt x="999972" y="215137"/>
                </a:lnTo>
                <a:lnTo>
                  <a:pt x="1000093" y="209400"/>
                </a:lnTo>
                <a:lnTo>
                  <a:pt x="1001382" y="196399"/>
                </a:lnTo>
                <a:lnTo>
                  <a:pt x="1004036" y="184784"/>
                </a:lnTo>
                <a:lnTo>
                  <a:pt x="1006703" y="176021"/>
                </a:lnTo>
                <a:lnTo>
                  <a:pt x="1010386" y="168655"/>
                </a:lnTo>
                <a:lnTo>
                  <a:pt x="1015212" y="162687"/>
                </a:lnTo>
                <a:lnTo>
                  <a:pt x="1019911" y="156717"/>
                </a:lnTo>
                <a:lnTo>
                  <a:pt x="1025626" y="152272"/>
                </a:lnTo>
                <a:lnTo>
                  <a:pt x="1032230" y="149351"/>
                </a:lnTo>
                <a:lnTo>
                  <a:pt x="1038834" y="146303"/>
                </a:lnTo>
                <a:lnTo>
                  <a:pt x="1046073" y="144906"/>
                </a:lnTo>
                <a:lnTo>
                  <a:pt x="1061694" y="144906"/>
                </a:lnTo>
                <a:lnTo>
                  <a:pt x="1068933" y="146303"/>
                </a:lnTo>
                <a:lnTo>
                  <a:pt x="1075664" y="149351"/>
                </a:lnTo>
                <a:lnTo>
                  <a:pt x="1082395" y="152272"/>
                </a:lnTo>
                <a:lnTo>
                  <a:pt x="1088110" y="156717"/>
                </a:lnTo>
                <a:lnTo>
                  <a:pt x="1092936" y="162687"/>
                </a:lnTo>
                <a:lnTo>
                  <a:pt x="1097635" y="168655"/>
                </a:lnTo>
                <a:lnTo>
                  <a:pt x="1101318" y="176021"/>
                </a:lnTo>
                <a:lnTo>
                  <a:pt x="1103985" y="184784"/>
                </a:lnTo>
                <a:lnTo>
                  <a:pt x="1105283" y="189390"/>
                </a:lnTo>
                <a:lnTo>
                  <a:pt x="1107376" y="201581"/>
                </a:lnTo>
                <a:lnTo>
                  <a:pt x="1108049" y="215137"/>
                </a:lnTo>
                <a:lnTo>
                  <a:pt x="1107937" y="220875"/>
                </a:lnTo>
                <a:lnTo>
                  <a:pt x="1106693" y="233876"/>
                </a:lnTo>
                <a:lnTo>
                  <a:pt x="1103985" y="245490"/>
                </a:lnTo>
                <a:lnTo>
                  <a:pt x="1101318" y="254253"/>
                </a:lnTo>
                <a:lnTo>
                  <a:pt x="1097635" y="261619"/>
                </a:lnTo>
                <a:lnTo>
                  <a:pt x="1092936" y="267462"/>
                </a:lnTo>
                <a:lnTo>
                  <a:pt x="1088110" y="273430"/>
                </a:lnTo>
                <a:lnTo>
                  <a:pt x="1082522" y="277875"/>
                </a:lnTo>
                <a:lnTo>
                  <a:pt x="1075918" y="280924"/>
                </a:lnTo>
                <a:lnTo>
                  <a:pt x="1069314" y="283971"/>
                </a:lnTo>
                <a:lnTo>
                  <a:pt x="1062202" y="285495"/>
                </a:lnTo>
                <a:lnTo>
                  <a:pt x="1046327" y="285495"/>
                </a:lnTo>
                <a:lnTo>
                  <a:pt x="1039088" y="283971"/>
                </a:lnTo>
                <a:lnTo>
                  <a:pt x="1032484" y="280924"/>
                </a:lnTo>
                <a:lnTo>
                  <a:pt x="1025880" y="277875"/>
                </a:lnTo>
                <a:lnTo>
                  <a:pt x="1020165" y="273430"/>
                </a:lnTo>
                <a:lnTo>
                  <a:pt x="1015936" y="323317"/>
                </a:lnTo>
                <a:lnTo>
                  <a:pt x="1027920" y="326375"/>
                </a:lnTo>
                <a:close/>
              </a:path>
              <a:path w="7382103" h="426974">
                <a:moveTo>
                  <a:pt x="1020165" y="273430"/>
                </a:moveTo>
                <a:lnTo>
                  <a:pt x="1015339" y="267462"/>
                </a:lnTo>
                <a:lnTo>
                  <a:pt x="1010513" y="261619"/>
                </a:lnTo>
                <a:lnTo>
                  <a:pt x="1006703" y="254253"/>
                </a:lnTo>
                <a:lnTo>
                  <a:pt x="1004036" y="245490"/>
                </a:lnTo>
                <a:lnTo>
                  <a:pt x="1008608" y="320675"/>
                </a:lnTo>
                <a:lnTo>
                  <a:pt x="1015936" y="323317"/>
                </a:lnTo>
                <a:lnTo>
                  <a:pt x="1020165" y="273430"/>
                </a:lnTo>
                <a:close/>
              </a:path>
              <a:path w="7382103" h="426974">
                <a:moveTo>
                  <a:pt x="619239" y="323214"/>
                </a:moveTo>
                <a:lnTo>
                  <a:pt x="619239" y="174370"/>
                </a:lnTo>
                <a:lnTo>
                  <a:pt x="622808" y="170052"/>
                </a:lnTo>
                <a:lnTo>
                  <a:pt x="631190" y="162559"/>
                </a:lnTo>
                <a:lnTo>
                  <a:pt x="640194" y="156082"/>
                </a:lnTo>
                <a:lnTo>
                  <a:pt x="649859" y="151256"/>
                </a:lnTo>
                <a:lnTo>
                  <a:pt x="659650" y="147954"/>
                </a:lnTo>
                <a:lnTo>
                  <a:pt x="669328" y="145922"/>
                </a:lnTo>
                <a:lnTo>
                  <a:pt x="673938" y="145922"/>
                </a:lnTo>
                <a:lnTo>
                  <a:pt x="682713" y="146050"/>
                </a:lnTo>
                <a:lnTo>
                  <a:pt x="689444" y="148208"/>
                </a:lnTo>
                <a:lnTo>
                  <a:pt x="694143" y="152272"/>
                </a:lnTo>
                <a:lnTo>
                  <a:pt x="698830" y="156209"/>
                </a:lnTo>
                <a:lnTo>
                  <a:pt x="701992" y="161543"/>
                </a:lnTo>
                <a:lnTo>
                  <a:pt x="703630" y="168020"/>
                </a:lnTo>
                <a:lnTo>
                  <a:pt x="704888" y="174497"/>
                </a:lnTo>
                <a:lnTo>
                  <a:pt x="705485" y="182625"/>
                </a:lnTo>
                <a:lnTo>
                  <a:pt x="705637" y="186943"/>
                </a:lnTo>
                <a:lnTo>
                  <a:pt x="705637" y="323214"/>
                </a:lnTo>
                <a:lnTo>
                  <a:pt x="758545" y="323214"/>
                </a:lnTo>
                <a:lnTo>
                  <a:pt x="752068" y="140588"/>
                </a:lnTo>
                <a:lnTo>
                  <a:pt x="750582" y="139283"/>
                </a:lnTo>
                <a:lnTo>
                  <a:pt x="743802" y="127680"/>
                </a:lnTo>
                <a:lnTo>
                  <a:pt x="735330" y="118243"/>
                </a:lnTo>
                <a:lnTo>
                  <a:pt x="725170" y="110997"/>
                </a:lnTo>
                <a:lnTo>
                  <a:pt x="712325" y="105378"/>
                </a:lnTo>
                <a:lnTo>
                  <a:pt x="699941" y="102449"/>
                </a:lnTo>
                <a:lnTo>
                  <a:pt x="686663" y="101472"/>
                </a:lnTo>
                <a:lnTo>
                  <a:pt x="678624" y="101472"/>
                </a:lnTo>
                <a:lnTo>
                  <a:pt x="670991" y="102488"/>
                </a:lnTo>
                <a:lnTo>
                  <a:pt x="663778" y="104520"/>
                </a:lnTo>
                <a:lnTo>
                  <a:pt x="656564" y="106552"/>
                </a:lnTo>
                <a:lnTo>
                  <a:pt x="649935" y="109219"/>
                </a:lnTo>
                <a:lnTo>
                  <a:pt x="643915" y="112521"/>
                </a:lnTo>
                <a:lnTo>
                  <a:pt x="637882" y="115696"/>
                </a:lnTo>
                <a:lnTo>
                  <a:pt x="632485" y="119506"/>
                </a:lnTo>
                <a:lnTo>
                  <a:pt x="627722" y="123825"/>
                </a:lnTo>
                <a:lnTo>
                  <a:pt x="622960" y="128142"/>
                </a:lnTo>
                <a:lnTo>
                  <a:pt x="619023" y="132587"/>
                </a:lnTo>
                <a:lnTo>
                  <a:pt x="615886" y="137032"/>
                </a:lnTo>
                <a:lnTo>
                  <a:pt x="614997" y="137032"/>
                </a:lnTo>
                <a:lnTo>
                  <a:pt x="610082" y="106933"/>
                </a:lnTo>
                <a:lnTo>
                  <a:pt x="566331" y="106933"/>
                </a:lnTo>
                <a:lnTo>
                  <a:pt x="566331" y="323214"/>
                </a:lnTo>
                <a:lnTo>
                  <a:pt x="619239" y="323214"/>
                </a:lnTo>
                <a:close/>
              </a:path>
              <a:path w="7382103" h="426974">
                <a:moveTo>
                  <a:pt x="766102" y="166115"/>
                </a:moveTo>
                <a:lnTo>
                  <a:pt x="770483" y="162559"/>
                </a:lnTo>
                <a:lnTo>
                  <a:pt x="774877" y="159130"/>
                </a:lnTo>
                <a:lnTo>
                  <a:pt x="779500" y="156082"/>
                </a:lnTo>
                <a:lnTo>
                  <a:pt x="784326" y="153669"/>
                </a:lnTo>
                <a:lnTo>
                  <a:pt x="789152" y="151256"/>
                </a:lnTo>
                <a:lnTo>
                  <a:pt x="793978" y="149351"/>
                </a:lnTo>
                <a:lnTo>
                  <a:pt x="798931" y="147954"/>
                </a:lnTo>
                <a:lnTo>
                  <a:pt x="803884" y="146684"/>
                </a:lnTo>
                <a:lnTo>
                  <a:pt x="808583" y="145922"/>
                </a:lnTo>
                <a:lnTo>
                  <a:pt x="813282" y="145922"/>
                </a:lnTo>
                <a:lnTo>
                  <a:pt x="821918" y="146050"/>
                </a:lnTo>
                <a:lnTo>
                  <a:pt x="828522" y="148208"/>
                </a:lnTo>
                <a:lnTo>
                  <a:pt x="833348" y="152272"/>
                </a:lnTo>
                <a:lnTo>
                  <a:pt x="838047" y="156209"/>
                </a:lnTo>
                <a:lnTo>
                  <a:pt x="841349" y="161543"/>
                </a:lnTo>
                <a:lnTo>
                  <a:pt x="842873" y="168020"/>
                </a:lnTo>
                <a:lnTo>
                  <a:pt x="843635" y="171068"/>
                </a:lnTo>
                <a:lnTo>
                  <a:pt x="844143" y="174497"/>
                </a:lnTo>
                <a:lnTo>
                  <a:pt x="844524" y="178562"/>
                </a:lnTo>
                <a:lnTo>
                  <a:pt x="844778" y="182625"/>
                </a:lnTo>
                <a:lnTo>
                  <a:pt x="844905" y="186943"/>
                </a:lnTo>
                <a:lnTo>
                  <a:pt x="844905" y="323214"/>
                </a:lnTo>
                <a:lnTo>
                  <a:pt x="897864" y="323214"/>
                </a:lnTo>
                <a:lnTo>
                  <a:pt x="897864" y="182499"/>
                </a:lnTo>
                <a:lnTo>
                  <a:pt x="897737" y="176656"/>
                </a:lnTo>
                <a:lnTo>
                  <a:pt x="897356" y="171576"/>
                </a:lnTo>
                <a:lnTo>
                  <a:pt x="897102" y="166624"/>
                </a:lnTo>
                <a:lnTo>
                  <a:pt x="896594" y="161925"/>
                </a:lnTo>
                <a:lnTo>
                  <a:pt x="895959" y="157733"/>
                </a:lnTo>
                <a:lnTo>
                  <a:pt x="895324" y="153669"/>
                </a:lnTo>
                <a:lnTo>
                  <a:pt x="894435" y="149859"/>
                </a:lnTo>
                <a:lnTo>
                  <a:pt x="893419" y="146557"/>
                </a:lnTo>
                <a:lnTo>
                  <a:pt x="892403" y="143128"/>
                </a:lnTo>
                <a:lnTo>
                  <a:pt x="884135" y="128390"/>
                </a:lnTo>
                <a:lnTo>
                  <a:pt x="875679" y="118930"/>
                </a:lnTo>
                <a:lnTo>
                  <a:pt x="865352" y="111251"/>
                </a:lnTo>
                <a:lnTo>
                  <a:pt x="852724" y="105517"/>
                </a:lnTo>
                <a:lnTo>
                  <a:pt x="840292" y="102596"/>
                </a:lnTo>
                <a:lnTo>
                  <a:pt x="826363" y="101472"/>
                </a:lnTo>
                <a:lnTo>
                  <a:pt x="818235" y="101472"/>
                </a:lnTo>
                <a:lnTo>
                  <a:pt x="810488" y="102488"/>
                </a:lnTo>
                <a:lnTo>
                  <a:pt x="803249" y="104393"/>
                </a:lnTo>
                <a:lnTo>
                  <a:pt x="796137" y="106425"/>
                </a:lnTo>
                <a:lnTo>
                  <a:pt x="783056" y="112521"/>
                </a:lnTo>
                <a:lnTo>
                  <a:pt x="771156" y="120014"/>
                </a:lnTo>
                <a:lnTo>
                  <a:pt x="760882" y="129539"/>
                </a:lnTo>
                <a:lnTo>
                  <a:pt x="752068" y="140588"/>
                </a:lnTo>
                <a:lnTo>
                  <a:pt x="758545" y="323214"/>
                </a:lnTo>
                <a:lnTo>
                  <a:pt x="758545" y="174370"/>
                </a:lnTo>
                <a:lnTo>
                  <a:pt x="762114" y="170052"/>
                </a:lnTo>
                <a:lnTo>
                  <a:pt x="766102" y="166115"/>
                </a:lnTo>
                <a:close/>
              </a:path>
              <a:path w="7382103" h="426974">
                <a:moveTo>
                  <a:pt x="5260301" y="328114"/>
                </a:moveTo>
                <a:lnTo>
                  <a:pt x="5274792" y="328802"/>
                </a:lnTo>
                <a:lnTo>
                  <a:pt x="5282031" y="328802"/>
                </a:lnTo>
                <a:lnTo>
                  <a:pt x="5289651" y="328294"/>
                </a:lnTo>
                <a:lnTo>
                  <a:pt x="5297906" y="327278"/>
                </a:lnTo>
                <a:lnTo>
                  <a:pt x="5306161" y="326135"/>
                </a:lnTo>
                <a:lnTo>
                  <a:pt x="5313273" y="324738"/>
                </a:lnTo>
                <a:lnTo>
                  <a:pt x="5319242" y="322960"/>
                </a:lnTo>
                <a:lnTo>
                  <a:pt x="5319242" y="279272"/>
                </a:lnTo>
                <a:lnTo>
                  <a:pt x="5313908" y="280669"/>
                </a:lnTo>
                <a:lnTo>
                  <a:pt x="5308193" y="281939"/>
                </a:lnTo>
                <a:lnTo>
                  <a:pt x="5302224" y="282955"/>
                </a:lnTo>
                <a:lnTo>
                  <a:pt x="5296128" y="283844"/>
                </a:lnTo>
                <a:lnTo>
                  <a:pt x="5290032" y="284352"/>
                </a:lnTo>
                <a:lnTo>
                  <a:pt x="5279818" y="284233"/>
                </a:lnTo>
                <a:lnTo>
                  <a:pt x="5265985" y="281197"/>
                </a:lnTo>
                <a:lnTo>
                  <a:pt x="5257393" y="274065"/>
                </a:lnTo>
                <a:lnTo>
                  <a:pt x="5254853" y="270128"/>
                </a:lnTo>
                <a:lnTo>
                  <a:pt x="5253583" y="263905"/>
                </a:lnTo>
                <a:lnTo>
                  <a:pt x="5253583" y="150367"/>
                </a:lnTo>
                <a:lnTo>
                  <a:pt x="5316194" y="150367"/>
                </a:lnTo>
                <a:lnTo>
                  <a:pt x="5316194" y="106933"/>
                </a:lnTo>
                <a:lnTo>
                  <a:pt x="5253583" y="106933"/>
                </a:lnTo>
                <a:lnTo>
                  <a:pt x="5253583" y="46354"/>
                </a:lnTo>
                <a:lnTo>
                  <a:pt x="5200751" y="46354"/>
                </a:lnTo>
                <a:lnTo>
                  <a:pt x="5200751" y="106933"/>
                </a:lnTo>
                <a:lnTo>
                  <a:pt x="5160365" y="106933"/>
                </a:lnTo>
                <a:lnTo>
                  <a:pt x="5160365" y="150367"/>
                </a:lnTo>
                <a:lnTo>
                  <a:pt x="5200751" y="150367"/>
                </a:lnTo>
                <a:lnTo>
                  <a:pt x="5200751" y="262508"/>
                </a:lnTo>
                <a:lnTo>
                  <a:pt x="5200990" y="271024"/>
                </a:lnTo>
                <a:lnTo>
                  <a:pt x="5202620" y="284132"/>
                </a:lnTo>
                <a:lnTo>
                  <a:pt x="5205831" y="294639"/>
                </a:lnTo>
                <a:lnTo>
                  <a:pt x="5210673" y="303311"/>
                </a:lnTo>
                <a:lnTo>
                  <a:pt x="5219193" y="312648"/>
                </a:lnTo>
                <a:lnTo>
                  <a:pt x="5230342" y="320039"/>
                </a:lnTo>
                <a:lnTo>
                  <a:pt x="5236055" y="322605"/>
                </a:lnTo>
                <a:lnTo>
                  <a:pt x="5247383" y="326048"/>
                </a:lnTo>
                <a:lnTo>
                  <a:pt x="5260301" y="328114"/>
                </a:lnTo>
                <a:close/>
              </a:path>
              <a:path w="7382103" h="426974">
                <a:moveTo>
                  <a:pt x="4851869" y="328114"/>
                </a:moveTo>
                <a:lnTo>
                  <a:pt x="4866360" y="328802"/>
                </a:lnTo>
                <a:lnTo>
                  <a:pt x="4873599" y="328802"/>
                </a:lnTo>
                <a:lnTo>
                  <a:pt x="4881219" y="328294"/>
                </a:lnTo>
                <a:lnTo>
                  <a:pt x="4889474" y="327278"/>
                </a:lnTo>
                <a:lnTo>
                  <a:pt x="4897729" y="326135"/>
                </a:lnTo>
                <a:lnTo>
                  <a:pt x="4904841" y="324738"/>
                </a:lnTo>
                <a:lnTo>
                  <a:pt x="4910810" y="322960"/>
                </a:lnTo>
                <a:lnTo>
                  <a:pt x="4910810" y="279272"/>
                </a:lnTo>
                <a:lnTo>
                  <a:pt x="4905476" y="280669"/>
                </a:lnTo>
                <a:lnTo>
                  <a:pt x="4899761" y="281939"/>
                </a:lnTo>
                <a:lnTo>
                  <a:pt x="4893792" y="282955"/>
                </a:lnTo>
                <a:lnTo>
                  <a:pt x="4887696" y="283844"/>
                </a:lnTo>
                <a:lnTo>
                  <a:pt x="4881600" y="284352"/>
                </a:lnTo>
                <a:lnTo>
                  <a:pt x="4871386" y="284233"/>
                </a:lnTo>
                <a:lnTo>
                  <a:pt x="4857553" y="281197"/>
                </a:lnTo>
                <a:lnTo>
                  <a:pt x="4848961" y="274065"/>
                </a:lnTo>
                <a:lnTo>
                  <a:pt x="4846421" y="270128"/>
                </a:lnTo>
                <a:lnTo>
                  <a:pt x="4845151" y="263905"/>
                </a:lnTo>
                <a:lnTo>
                  <a:pt x="4845151" y="150367"/>
                </a:lnTo>
                <a:lnTo>
                  <a:pt x="4907762" y="150367"/>
                </a:lnTo>
                <a:lnTo>
                  <a:pt x="4907762" y="106933"/>
                </a:lnTo>
                <a:lnTo>
                  <a:pt x="4845151" y="106933"/>
                </a:lnTo>
                <a:lnTo>
                  <a:pt x="4845151" y="46354"/>
                </a:lnTo>
                <a:lnTo>
                  <a:pt x="4792319" y="46354"/>
                </a:lnTo>
                <a:lnTo>
                  <a:pt x="4792319" y="106933"/>
                </a:lnTo>
                <a:lnTo>
                  <a:pt x="4751933" y="106933"/>
                </a:lnTo>
                <a:lnTo>
                  <a:pt x="4751933" y="150367"/>
                </a:lnTo>
                <a:lnTo>
                  <a:pt x="4792319" y="150367"/>
                </a:lnTo>
                <a:lnTo>
                  <a:pt x="4792319" y="262508"/>
                </a:lnTo>
                <a:lnTo>
                  <a:pt x="4792558" y="271024"/>
                </a:lnTo>
                <a:lnTo>
                  <a:pt x="4794188" y="284132"/>
                </a:lnTo>
                <a:lnTo>
                  <a:pt x="4797399" y="294639"/>
                </a:lnTo>
                <a:lnTo>
                  <a:pt x="4802241" y="303311"/>
                </a:lnTo>
                <a:lnTo>
                  <a:pt x="4810761" y="312648"/>
                </a:lnTo>
                <a:lnTo>
                  <a:pt x="4821910" y="320039"/>
                </a:lnTo>
                <a:lnTo>
                  <a:pt x="4827623" y="322605"/>
                </a:lnTo>
                <a:lnTo>
                  <a:pt x="4838951" y="326048"/>
                </a:lnTo>
                <a:lnTo>
                  <a:pt x="4851869" y="328114"/>
                </a:lnTo>
                <a:close/>
              </a:path>
              <a:path w="7382103" h="426974">
                <a:moveTo>
                  <a:pt x="1442681" y="328114"/>
                </a:moveTo>
                <a:lnTo>
                  <a:pt x="1457172" y="328802"/>
                </a:lnTo>
                <a:lnTo>
                  <a:pt x="1464411" y="328802"/>
                </a:lnTo>
                <a:lnTo>
                  <a:pt x="1472031" y="328294"/>
                </a:lnTo>
                <a:lnTo>
                  <a:pt x="1480286" y="327278"/>
                </a:lnTo>
                <a:lnTo>
                  <a:pt x="1488541" y="326135"/>
                </a:lnTo>
                <a:lnTo>
                  <a:pt x="1495653" y="324738"/>
                </a:lnTo>
                <a:lnTo>
                  <a:pt x="1501622" y="322960"/>
                </a:lnTo>
                <a:lnTo>
                  <a:pt x="1501622" y="279272"/>
                </a:lnTo>
                <a:lnTo>
                  <a:pt x="1496288" y="280669"/>
                </a:lnTo>
                <a:lnTo>
                  <a:pt x="1490573" y="281939"/>
                </a:lnTo>
                <a:lnTo>
                  <a:pt x="1484604" y="282955"/>
                </a:lnTo>
                <a:lnTo>
                  <a:pt x="1478508" y="283844"/>
                </a:lnTo>
                <a:lnTo>
                  <a:pt x="1472412" y="284352"/>
                </a:lnTo>
                <a:lnTo>
                  <a:pt x="1462198" y="284233"/>
                </a:lnTo>
                <a:lnTo>
                  <a:pt x="1448365" y="281197"/>
                </a:lnTo>
                <a:lnTo>
                  <a:pt x="1439773" y="274065"/>
                </a:lnTo>
                <a:lnTo>
                  <a:pt x="1437233" y="270128"/>
                </a:lnTo>
                <a:lnTo>
                  <a:pt x="1435963" y="263905"/>
                </a:lnTo>
                <a:lnTo>
                  <a:pt x="1435963" y="150367"/>
                </a:lnTo>
                <a:lnTo>
                  <a:pt x="1498574" y="150367"/>
                </a:lnTo>
                <a:lnTo>
                  <a:pt x="1498574" y="106933"/>
                </a:lnTo>
                <a:lnTo>
                  <a:pt x="1435963" y="106933"/>
                </a:lnTo>
                <a:lnTo>
                  <a:pt x="1435963" y="46354"/>
                </a:lnTo>
                <a:lnTo>
                  <a:pt x="1383131" y="46354"/>
                </a:lnTo>
                <a:lnTo>
                  <a:pt x="1383131" y="106933"/>
                </a:lnTo>
                <a:lnTo>
                  <a:pt x="1342745" y="106933"/>
                </a:lnTo>
                <a:lnTo>
                  <a:pt x="1342745" y="150367"/>
                </a:lnTo>
                <a:lnTo>
                  <a:pt x="1383131" y="150367"/>
                </a:lnTo>
                <a:lnTo>
                  <a:pt x="1383131" y="262508"/>
                </a:lnTo>
                <a:lnTo>
                  <a:pt x="1383370" y="271024"/>
                </a:lnTo>
                <a:lnTo>
                  <a:pt x="1385000" y="284132"/>
                </a:lnTo>
                <a:lnTo>
                  <a:pt x="1388211" y="294639"/>
                </a:lnTo>
                <a:lnTo>
                  <a:pt x="1393053" y="303311"/>
                </a:lnTo>
                <a:lnTo>
                  <a:pt x="1401573" y="312648"/>
                </a:lnTo>
                <a:lnTo>
                  <a:pt x="1412722" y="320039"/>
                </a:lnTo>
                <a:lnTo>
                  <a:pt x="1418435" y="322605"/>
                </a:lnTo>
                <a:lnTo>
                  <a:pt x="1429763" y="326048"/>
                </a:lnTo>
                <a:lnTo>
                  <a:pt x="1442681" y="328114"/>
                </a:lnTo>
                <a:close/>
              </a:path>
              <a:path w="7382103" h="426974">
                <a:moveTo>
                  <a:pt x="54698" y="277494"/>
                </a:moveTo>
                <a:lnTo>
                  <a:pt x="54698" y="24510"/>
                </a:lnTo>
                <a:lnTo>
                  <a:pt x="0" y="24510"/>
                </a:lnTo>
                <a:lnTo>
                  <a:pt x="0" y="323214"/>
                </a:lnTo>
                <a:lnTo>
                  <a:pt x="194449" y="323214"/>
                </a:lnTo>
                <a:lnTo>
                  <a:pt x="194449" y="277494"/>
                </a:lnTo>
                <a:lnTo>
                  <a:pt x="54698" y="277494"/>
                </a:lnTo>
                <a:close/>
              </a:path>
              <a:path w="7382103" h="426974">
                <a:moveTo>
                  <a:pt x="6836130" y="0"/>
                </a:moveTo>
                <a:lnTo>
                  <a:pt x="6836130" y="57276"/>
                </a:lnTo>
                <a:lnTo>
                  <a:pt x="6891629" y="57276"/>
                </a:lnTo>
                <a:lnTo>
                  <a:pt x="6891629" y="0"/>
                </a:lnTo>
                <a:lnTo>
                  <a:pt x="6836130" y="0"/>
                </a:lnTo>
                <a:close/>
              </a:path>
              <a:path w="7382103" h="426974">
                <a:moveTo>
                  <a:pt x="5360898" y="0"/>
                </a:moveTo>
                <a:lnTo>
                  <a:pt x="5360898" y="57276"/>
                </a:lnTo>
                <a:lnTo>
                  <a:pt x="5416397" y="57276"/>
                </a:lnTo>
                <a:lnTo>
                  <a:pt x="5416397" y="0"/>
                </a:lnTo>
                <a:lnTo>
                  <a:pt x="5360898" y="0"/>
                </a:lnTo>
                <a:close/>
              </a:path>
              <a:path w="7382103" h="426974">
                <a:moveTo>
                  <a:pt x="3177641" y="0"/>
                </a:moveTo>
                <a:lnTo>
                  <a:pt x="3177641" y="323214"/>
                </a:lnTo>
                <a:lnTo>
                  <a:pt x="3230600" y="323214"/>
                </a:lnTo>
                <a:lnTo>
                  <a:pt x="3230600" y="0"/>
                </a:lnTo>
                <a:lnTo>
                  <a:pt x="3177641" y="0"/>
                </a:lnTo>
                <a:close/>
              </a:path>
              <a:path w="7382103" h="426974">
                <a:moveTo>
                  <a:pt x="1893798" y="0"/>
                </a:moveTo>
                <a:lnTo>
                  <a:pt x="1893798" y="57276"/>
                </a:lnTo>
                <a:lnTo>
                  <a:pt x="1949297" y="57276"/>
                </a:lnTo>
                <a:lnTo>
                  <a:pt x="1949297" y="0"/>
                </a:lnTo>
                <a:lnTo>
                  <a:pt x="1893798" y="0"/>
                </a:lnTo>
                <a:close/>
              </a:path>
              <a:path w="7382103" h="426974">
                <a:moveTo>
                  <a:pt x="1780133" y="0"/>
                </a:moveTo>
                <a:lnTo>
                  <a:pt x="1780133" y="323214"/>
                </a:lnTo>
                <a:lnTo>
                  <a:pt x="1833092" y="323214"/>
                </a:lnTo>
                <a:lnTo>
                  <a:pt x="1833092" y="0"/>
                </a:lnTo>
                <a:lnTo>
                  <a:pt x="1780133" y="0"/>
                </a:lnTo>
                <a:close/>
              </a:path>
              <a:path w="7382103" h="426974">
                <a:moveTo>
                  <a:pt x="1719173" y="177418"/>
                </a:moveTo>
                <a:lnTo>
                  <a:pt x="1717104" y="159168"/>
                </a:lnTo>
                <a:lnTo>
                  <a:pt x="1713204" y="147319"/>
                </a:lnTo>
                <a:lnTo>
                  <a:pt x="1704380" y="132565"/>
                </a:lnTo>
                <a:lnTo>
                  <a:pt x="1695297" y="123316"/>
                </a:lnTo>
                <a:lnTo>
                  <a:pt x="1689147" y="118621"/>
                </a:lnTo>
                <a:lnTo>
                  <a:pt x="1678261" y="112371"/>
                </a:lnTo>
                <a:lnTo>
                  <a:pt x="1665706" y="107314"/>
                </a:lnTo>
                <a:lnTo>
                  <a:pt x="1650866" y="103665"/>
                </a:lnTo>
                <a:lnTo>
                  <a:pt x="1638123" y="102028"/>
                </a:lnTo>
                <a:lnTo>
                  <a:pt x="1624304" y="101472"/>
                </a:lnTo>
                <a:lnTo>
                  <a:pt x="1623684" y="101485"/>
                </a:lnTo>
                <a:lnTo>
                  <a:pt x="1610653" y="102104"/>
                </a:lnTo>
                <a:lnTo>
                  <a:pt x="1598033" y="103437"/>
                </a:lnTo>
                <a:lnTo>
                  <a:pt x="1585823" y="105537"/>
                </a:lnTo>
                <a:lnTo>
                  <a:pt x="1575064" y="108117"/>
                </a:lnTo>
                <a:lnTo>
                  <a:pt x="1562907" y="111897"/>
                </a:lnTo>
                <a:lnTo>
                  <a:pt x="1551279" y="116458"/>
                </a:lnTo>
                <a:lnTo>
                  <a:pt x="1551279" y="157733"/>
                </a:lnTo>
                <a:lnTo>
                  <a:pt x="1562344" y="153787"/>
                </a:lnTo>
                <a:lnTo>
                  <a:pt x="1574549" y="150009"/>
                </a:lnTo>
                <a:lnTo>
                  <a:pt x="1586077" y="147065"/>
                </a:lnTo>
                <a:lnTo>
                  <a:pt x="1592950" y="145688"/>
                </a:lnTo>
                <a:lnTo>
                  <a:pt x="1605592" y="144046"/>
                </a:lnTo>
                <a:lnTo>
                  <a:pt x="1618208" y="143509"/>
                </a:lnTo>
                <a:lnTo>
                  <a:pt x="1626971" y="143509"/>
                </a:lnTo>
                <a:lnTo>
                  <a:pt x="1634464" y="144525"/>
                </a:lnTo>
                <a:lnTo>
                  <a:pt x="1640560" y="146684"/>
                </a:lnTo>
                <a:lnTo>
                  <a:pt x="1646656" y="148843"/>
                </a:lnTo>
                <a:lnTo>
                  <a:pt x="1651609" y="151764"/>
                </a:lnTo>
                <a:lnTo>
                  <a:pt x="1655419" y="155447"/>
                </a:lnTo>
                <a:lnTo>
                  <a:pt x="1659229" y="159130"/>
                </a:lnTo>
                <a:lnTo>
                  <a:pt x="1661896" y="163321"/>
                </a:lnTo>
                <a:lnTo>
                  <a:pt x="1663674" y="167893"/>
                </a:lnTo>
                <a:lnTo>
                  <a:pt x="1665325" y="172592"/>
                </a:lnTo>
                <a:lnTo>
                  <a:pt x="1666214" y="177545"/>
                </a:lnTo>
                <a:lnTo>
                  <a:pt x="1666214" y="191262"/>
                </a:lnTo>
                <a:lnTo>
                  <a:pt x="1660245" y="189610"/>
                </a:lnTo>
                <a:lnTo>
                  <a:pt x="1653387" y="188213"/>
                </a:lnTo>
                <a:lnTo>
                  <a:pt x="1645513" y="187070"/>
                </a:lnTo>
                <a:lnTo>
                  <a:pt x="1644986" y="186988"/>
                </a:lnTo>
                <a:lnTo>
                  <a:pt x="1632800" y="185687"/>
                </a:lnTo>
                <a:lnTo>
                  <a:pt x="1619605" y="185292"/>
                </a:lnTo>
                <a:lnTo>
                  <a:pt x="1609008" y="185688"/>
                </a:lnTo>
                <a:lnTo>
                  <a:pt x="1596339" y="187329"/>
                </a:lnTo>
                <a:lnTo>
                  <a:pt x="1584553" y="190245"/>
                </a:lnTo>
                <a:lnTo>
                  <a:pt x="1579005" y="192231"/>
                </a:lnTo>
                <a:lnTo>
                  <a:pt x="1567384" y="197798"/>
                </a:lnTo>
                <a:lnTo>
                  <a:pt x="1557248" y="204850"/>
                </a:lnTo>
                <a:lnTo>
                  <a:pt x="1545964" y="217159"/>
                </a:lnTo>
                <a:lnTo>
                  <a:pt x="1539595" y="228345"/>
                </a:lnTo>
                <a:lnTo>
                  <a:pt x="1537223" y="234160"/>
                </a:lnTo>
                <a:lnTo>
                  <a:pt x="1534144" y="246330"/>
                </a:lnTo>
                <a:lnTo>
                  <a:pt x="1533118" y="259587"/>
                </a:lnTo>
                <a:lnTo>
                  <a:pt x="1533215" y="263673"/>
                </a:lnTo>
                <a:lnTo>
                  <a:pt x="1534899" y="276566"/>
                </a:lnTo>
                <a:lnTo>
                  <a:pt x="1538579" y="288289"/>
                </a:lnTo>
                <a:lnTo>
                  <a:pt x="1545469" y="300642"/>
                </a:lnTo>
                <a:lnTo>
                  <a:pt x="1553692" y="310133"/>
                </a:lnTo>
                <a:lnTo>
                  <a:pt x="1564896" y="318516"/>
                </a:lnTo>
                <a:lnTo>
                  <a:pt x="1576679" y="323976"/>
                </a:lnTo>
                <a:lnTo>
                  <a:pt x="1592470" y="327878"/>
                </a:lnTo>
                <a:lnTo>
                  <a:pt x="1593570" y="277113"/>
                </a:lnTo>
                <a:lnTo>
                  <a:pt x="1591284" y="274065"/>
                </a:lnTo>
                <a:lnTo>
                  <a:pt x="1589506" y="270382"/>
                </a:lnTo>
                <a:lnTo>
                  <a:pt x="1587855" y="266826"/>
                </a:lnTo>
                <a:lnTo>
                  <a:pt x="1586966" y="262508"/>
                </a:lnTo>
                <a:lnTo>
                  <a:pt x="1586974" y="256745"/>
                </a:lnTo>
                <a:lnTo>
                  <a:pt x="1589956" y="243458"/>
                </a:lnTo>
                <a:lnTo>
                  <a:pt x="1598269" y="234060"/>
                </a:lnTo>
                <a:lnTo>
                  <a:pt x="1603064" y="231272"/>
                </a:lnTo>
                <a:lnTo>
                  <a:pt x="1614724" y="227545"/>
                </a:lnTo>
                <a:lnTo>
                  <a:pt x="1629003" y="226313"/>
                </a:lnTo>
                <a:lnTo>
                  <a:pt x="1635607" y="226313"/>
                </a:lnTo>
                <a:lnTo>
                  <a:pt x="1642211" y="226821"/>
                </a:lnTo>
                <a:lnTo>
                  <a:pt x="1648815" y="227837"/>
                </a:lnTo>
                <a:lnTo>
                  <a:pt x="1655419" y="228726"/>
                </a:lnTo>
                <a:lnTo>
                  <a:pt x="1661134" y="229869"/>
                </a:lnTo>
                <a:lnTo>
                  <a:pt x="1666214" y="231012"/>
                </a:lnTo>
                <a:lnTo>
                  <a:pt x="1666214" y="264032"/>
                </a:lnTo>
                <a:lnTo>
                  <a:pt x="1663928" y="266572"/>
                </a:lnTo>
                <a:lnTo>
                  <a:pt x="1661261" y="269239"/>
                </a:lnTo>
                <a:lnTo>
                  <a:pt x="1658086" y="271906"/>
                </a:lnTo>
                <a:lnTo>
                  <a:pt x="1654911" y="274574"/>
                </a:lnTo>
                <a:lnTo>
                  <a:pt x="1651228" y="276987"/>
                </a:lnTo>
                <a:lnTo>
                  <a:pt x="1647291" y="279145"/>
                </a:lnTo>
                <a:lnTo>
                  <a:pt x="1643227" y="281304"/>
                </a:lnTo>
                <a:lnTo>
                  <a:pt x="1638782" y="283082"/>
                </a:lnTo>
                <a:lnTo>
                  <a:pt x="1634083" y="284479"/>
                </a:lnTo>
                <a:lnTo>
                  <a:pt x="1629257" y="285876"/>
                </a:lnTo>
                <a:lnTo>
                  <a:pt x="1624304" y="286638"/>
                </a:lnTo>
                <a:lnTo>
                  <a:pt x="1614525" y="286638"/>
                </a:lnTo>
                <a:lnTo>
                  <a:pt x="1610461" y="286003"/>
                </a:lnTo>
                <a:lnTo>
                  <a:pt x="1606651" y="284860"/>
                </a:lnTo>
                <a:lnTo>
                  <a:pt x="1602714" y="283590"/>
                </a:lnTo>
                <a:lnTo>
                  <a:pt x="1605508" y="328802"/>
                </a:lnTo>
                <a:lnTo>
                  <a:pt x="1613128" y="328802"/>
                </a:lnTo>
                <a:lnTo>
                  <a:pt x="1620113" y="327913"/>
                </a:lnTo>
                <a:lnTo>
                  <a:pt x="1626717" y="326135"/>
                </a:lnTo>
                <a:lnTo>
                  <a:pt x="1633194" y="324357"/>
                </a:lnTo>
                <a:lnTo>
                  <a:pt x="1639163" y="321944"/>
                </a:lnTo>
                <a:lnTo>
                  <a:pt x="1644624" y="319024"/>
                </a:lnTo>
                <a:lnTo>
                  <a:pt x="1649958" y="316229"/>
                </a:lnTo>
                <a:lnTo>
                  <a:pt x="1654657" y="313054"/>
                </a:lnTo>
                <a:lnTo>
                  <a:pt x="1658848" y="309879"/>
                </a:lnTo>
                <a:lnTo>
                  <a:pt x="1663039" y="306577"/>
                </a:lnTo>
                <a:lnTo>
                  <a:pt x="1666595" y="303402"/>
                </a:lnTo>
                <a:lnTo>
                  <a:pt x="1669516" y="300227"/>
                </a:lnTo>
                <a:lnTo>
                  <a:pt x="1670405" y="300227"/>
                </a:lnTo>
                <a:lnTo>
                  <a:pt x="1672691" y="323214"/>
                </a:lnTo>
                <a:lnTo>
                  <a:pt x="1720443" y="323214"/>
                </a:lnTo>
                <a:lnTo>
                  <a:pt x="1720386" y="321406"/>
                </a:lnTo>
                <a:lnTo>
                  <a:pt x="1720014" y="309328"/>
                </a:lnTo>
                <a:lnTo>
                  <a:pt x="1719554" y="295782"/>
                </a:lnTo>
                <a:lnTo>
                  <a:pt x="1719354" y="285620"/>
                </a:lnTo>
                <a:lnTo>
                  <a:pt x="1719218" y="272982"/>
                </a:lnTo>
                <a:lnTo>
                  <a:pt x="1719173" y="177418"/>
                </a:lnTo>
                <a:close/>
              </a:path>
              <a:path w="7382103" h="426974">
                <a:moveTo>
                  <a:pt x="2438501" y="177418"/>
                </a:moveTo>
                <a:lnTo>
                  <a:pt x="2436432" y="159168"/>
                </a:lnTo>
                <a:lnTo>
                  <a:pt x="2432532" y="147319"/>
                </a:lnTo>
                <a:lnTo>
                  <a:pt x="2423708" y="132565"/>
                </a:lnTo>
                <a:lnTo>
                  <a:pt x="2414625" y="123316"/>
                </a:lnTo>
                <a:lnTo>
                  <a:pt x="2408475" y="118621"/>
                </a:lnTo>
                <a:lnTo>
                  <a:pt x="2397589" y="112371"/>
                </a:lnTo>
                <a:lnTo>
                  <a:pt x="2385034" y="107314"/>
                </a:lnTo>
                <a:lnTo>
                  <a:pt x="2370194" y="103665"/>
                </a:lnTo>
                <a:lnTo>
                  <a:pt x="2357451" y="102028"/>
                </a:lnTo>
                <a:lnTo>
                  <a:pt x="2343632" y="101472"/>
                </a:lnTo>
                <a:lnTo>
                  <a:pt x="2343012" y="101485"/>
                </a:lnTo>
                <a:lnTo>
                  <a:pt x="2329981" y="102104"/>
                </a:lnTo>
                <a:lnTo>
                  <a:pt x="2317361" y="103437"/>
                </a:lnTo>
                <a:lnTo>
                  <a:pt x="2305151" y="105537"/>
                </a:lnTo>
                <a:lnTo>
                  <a:pt x="2294392" y="108117"/>
                </a:lnTo>
                <a:lnTo>
                  <a:pt x="2282235" y="111897"/>
                </a:lnTo>
                <a:lnTo>
                  <a:pt x="2270607" y="116458"/>
                </a:lnTo>
                <a:lnTo>
                  <a:pt x="2270607" y="157733"/>
                </a:lnTo>
                <a:lnTo>
                  <a:pt x="2281672" y="153787"/>
                </a:lnTo>
                <a:lnTo>
                  <a:pt x="2293877" y="150009"/>
                </a:lnTo>
                <a:lnTo>
                  <a:pt x="2305405" y="147065"/>
                </a:lnTo>
                <a:lnTo>
                  <a:pt x="2312278" y="145688"/>
                </a:lnTo>
                <a:lnTo>
                  <a:pt x="2324920" y="144046"/>
                </a:lnTo>
                <a:lnTo>
                  <a:pt x="2337536" y="143509"/>
                </a:lnTo>
                <a:lnTo>
                  <a:pt x="2346299" y="143509"/>
                </a:lnTo>
                <a:lnTo>
                  <a:pt x="2353792" y="144525"/>
                </a:lnTo>
                <a:lnTo>
                  <a:pt x="2359888" y="146684"/>
                </a:lnTo>
                <a:lnTo>
                  <a:pt x="2365984" y="148843"/>
                </a:lnTo>
                <a:lnTo>
                  <a:pt x="2370937" y="151764"/>
                </a:lnTo>
                <a:lnTo>
                  <a:pt x="2374747" y="155447"/>
                </a:lnTo>
                <a:lnTo>
                  <a:pt x="2378557" y="159130"/>
                </a:lnTo>
                <a:lnTo>
                  <a:pt x="2381224" y="163321"/>
                </a:lnTo>
                <a:lnTo>
                  <a:pt x="2383002" y="167893"/>
                </a:lnTo>
                <a:lnTo>
                  <a:pt x="2384653" y="172592"/>
                </a:lnTo>
                <a:lnTo>
                  <a:pt x="2385542" y="177545"/>
                </a:lnTo>
                <a:lnTo>
                  <a:pt x="2385542" y="191262"/>
                </a:lnTo>
                <a:lnTo>
                  <a:pt x="2379573" y="189610"/>
                </a:lnTo>
                <a:lnTo>
                  <a:pt x="2372715" y="188213"/>
                </a:lnTo>
                <a:lnTo>
                  <a:pt x="2364841" y="187070"/>
                </a:lnTo>
                <a:lnTo>
                  <a:pt x="2364314" y="186988"/>
                </a:lnTo>
                <a:lnTo>
                  <a:pt x="2352128" y="185687"/>
                </a:lnTo>
                <a:lnTo>
                  <a:pt x="2338933" y="185292"/>
                </a:lnTo>
                <a:lnTo>
                  <a:pt x="2328336" y="185688"/>
                </a:lnTo>
                <a:lnTo>
                  <a:pt x="2315667" y="187329"/>
                </a:lnTo>
                <a:lnTo>
                  <a:pt x="2303881" y="190245"/>
                </a:lnTo>
                <a:lnTo>
                  <a:pt x="2298333" y="192231"/>
                </a:lnTo>
                <a:lnTo>
                  <a:pt x="2286712" y="197798"/>
                </a:lnTo>
                <a:lnTo>
                  <a:pt x="2276576" y="204850"/>
                </a:lnTo>
                <a:lnTo>
                  <a:pt x="2265292" y="217159"/>
                </a:lnTo>
                <a:lnTo>
                  <a:pt x="2258923" y="228345"/>
                </a:lnTo>
                <a:lnTo>
                  <a:pt x="2256551" y="234160"/>
                </a:lnTo>
                <a:lnTo>
                  <a:pt x="2253472" y="246330"/>
                </a:lnTo>
                <a:lnTo>
                  <a:pt x="2252446" y="259587"/>
                </a:lnTo>
                <a:lnTo>
                  <a:pt x="2252543" y="263673"/>
                </a:lnTo>
                <a:lnTo>
                  <a:pt x="2254227" y="276566"/>
                </a:lnTo>
                <a:lnTo>
                  <a:pt x="2257907" y="288289"/>
                </a:lnTo>
                <a:lnTo>
                  <a:pt x="2264797" y="300642"/>
                </a:lnTo>
                <a:lnTo>
                  <a:pt x="2273020" y="310133"/>
                </a:lnTo>
                <a:lnTo>
                  <a:pt x="2284224" y="318516"/>
                </a:lnTo>
                <a:lnTo>
                  <a:pt x="2296007" y="323976"/>
                </a:lnTo>
                <a:lnTo>
                  <a:pt x="2311798" y="327878"/>
                </a:lnTo>
                <a:lnTo>
                  <a:pt x="2312898" y="277113"/>
                </a:lnTo>
                <a:lnTo>
                  <a:pt x="2310612" y="274065"/>
                </a:lnTo>
                <a:lnTo>
                  <a:pt x="2308834" y="270382"/>
                </a:lnTo>
                <a:lnTo>
                  <a:pt x="2307183" y="266826"/>
                </a:lnTo>
                <a:lnTo>
                  <a:pt x="2306294" y="262508"/>
                </a:lnTo>
                <a:lnTo>
                  <a:pt x="2306302" y="256745"/>
                </a:lnTo>
                <a:lnTo>
                  <a:pt x="2309284" y="243458"/>
                </a:lnTo>
                <a:lnTo>
                  <a:pt x="2317597" y="234060"/>
                </a:lnTo>
                <a:lnTo>
                  <a:pt x="2322392" y="231272"/>
                </a:lnTo>
                <a:lnTo>
                  <a:pt x="2334052" y="227545"/>
                </a:lnTo>
                <a:lnTo>
                  <a:pt x="2348331" y="226313"/>
                </a:lnTo>
                <a:lnTo>
                  <a:pt x="2354935" y="226313"/>
                </a:lnTo>
                <a:lnTo>
                  <a:pt x="2361539" y="226821"/>
                </a:lnTo>
                <a:lnTo>
                  <a:pt x="2368143" y="227837"/>
                </a:lnTo>
                <a:lnTo>
                  <a:pt x="2374747" y="228726"/>
                </a:lnTo>
                <a:lnTo>
                  <a:pt x="2380462" y="229869"/>
                </a:lnTo>
                <a:lnTo>
                  <a:pt x="2385542" y="231012"/>
                </a:lnTo>
                <a:lnTo>
                  <a:pt x="2385542" y="264032"/>
                </a:lnTo>
                <a:lnTo>
                  <a:pt x="2383256" y="266572"/>
                </a:lnTo>
                <a:lnTo>
                  <a:pt x="2380589" y="269239"/>
                </a:lnTo>
                <a:lnTo>
                  <a:pt x="2377414" y="271906"/>
                </a:lnTo>
                <a:lnTo>
                  <a:pt x="2374239" y="274574"/>
                </a:lnTo>
                <a:lnTo>
                  <a:pt x="2370556" y="276987"/>
                </a:lnTo>
                <a:lnTo>
                  <a:pt x="2366619" y="279145"/>
                </a:lnTo>
                <a:lnTo>
                  <a:pt x="2362555" y="281304"/>
                </a:lnTo>
                <a:lnTo>
                  <a:pt x="2358110" y="283082"/>
                </a:lnTo>
                <a:lnTo>
                  <a:pt x="2353411" y="284479"/>
                </a:lnTo>
                <a:lnTo>
                  <a:pt x="2348585" y="285876"/>
                </a:lnTo>
                <a:lnTo>
                  <a:pt x="2343632" y="286638"/>
                </a:lnTo>
                <a:lnTo>
                  <a:pt x="2333853" y="286638"/>
                </a:lnTo>
                <a:lnTo>
                  <a:pt x="2329789" y="286003"/>
                </a:lnTo>
                <a:lnTo>
                  <a:pt x="2325979" y="284860"/>
                </a:lnTo>
                <a:lnTo>
                  <a:pt x="2322042" y="283590"/>
                </a:lnTo>
                <a:lnTo>
                  <a:pt x="2324836" y="328802"/>
                </a:lnTo>
                <a:lnTo>
                  <a:pt x="2332456" y="328802"/>
                </a:lnTo>
                <a:lnTo>
                  <a:pt x="2339441" y="327913"/>
                </a:lnTo>
                <a:lnTo>
                  <a:pt x="2346045" y="326135"/>
                </a:lnTo>
                <a:lnTo>
                  <a:pt x="2352522" y="324357"/>
                </a:lnTo>
                <a:lnTo>
                  <a:pt x="2358491" y="321944"/>
                </a:lnTo>
                <a:lnTo>
                  <a:pt x="2363952" y="319024"/>
                </a:lnTo>
                <a:lnTo>
                  <a:pt x="2369286" y="316229"/>
                </a:lnTo>
                <a:lnTo>
                  <a:pt x="2373985" y="313054"/>
                </a:lnTo>
                <a:lnTo>
                  <a:pt x="2378176" y="309879"/>
                </a:lnTo>
                <a:lnTo>
                  <a:pt x="2382367" y="306577"/>
                </a:lnTo>
                <a:lnTo>
                  <a:pt x="2385923" y="303402"/>
                </a:lnTo>
                <a:lnTo>
                  <a:pt x="2388844" y="300227"/>
                </a:lnTo>
                <a:lnTo>
                  <a:pt x="2389733" y="300227"/>
                </a:lnTo>
                <a:lnTo>
                  <a:pt x="2392019" y="323214"/>
                </a:lnTo>
                <a:lnTo>
                  <a:pt x="2439771" y="323214"/>
                </a:lnTo>
                <a:lnTo>
                  <a:pt x="2439714" y="321406"/>
                </a:lnTo>
                <a:lnTo>
                  <a:pt x="2439342" y="309328"/>
                </a:lnTo>
                <a:lnTo>
                  <a:pt x="2438882" y="295782"/>
                </a:lnTo>
                <a:lnTo>
                  <a:pt x="2438682" y="285620"/>
                </a:lnTo>
                <a:lnTo>
                  <a:pt x="2438546" y="272982"/>
                </a:lnTo>
                <a:lnTo>
                  <a:pt x="2438501" y="177418"/>
                </a:lnTo>
                <a:close/>
              </a:path>
              <a:path w="7382103" h="426974">
                <a:moveTo>
                  <a:pt x="3467201" y="177418"/>
                </a:moveTo>
                <a:lnTo>
                  <a:pt x="3465132" y="159168"/>
                </a:lnTo>
                <a:lnTo>
                  <a:pt x="3461232" y="147319"/>
                </a:lnTo>
                <a:lnTo>
                  <a:pt x="3452408" y="132565"/>
                </a:lnTo>
                <a:lnTo>
                  <a:pt x="3443325" y="123316"/>
                </a:lnTo>
                <a:lnTo>
                  <a:pt x="3437175" y="118621"/>
                </a:lnTo>
                <a:lnTo>
                  <a:pt x="3426289" y="112371"/>
                </a:lnTo>
                <a:lnTo>
                  <a:pt x="3413734" y="107314"/>
                </a:lnTo>
                <a:lnTo>
                  <a:pt x="3398894" y="103665"/>
                </a:lnTo>
                <a:lnTo>
                  <a:pt x="3386151" y="102028"/>
                </a:lnTo>
                <a:lnTo>
                  <a:pt x="3372332" y="101472"/>
                </a:lnTo>
                <a:lnTo>
                  <a:pt x="3371712" y="101485"/>
                </a:lnTo>
                <a:lnTo>
                  <a:pt x="3358681" y="102104"/>
                </a:lnTo>
                <a:lnTo>
                  <a:pt x="3346061" y="103437"/>
                </a:lnTo>
                <a:lnTo>
                  <a:pt x="3333851" y="105537"/>
                </a:lnTo>
                <a:lnTo>
                  <a:pt x="3323092" y="108117"/>
                </a:lnTo>
                <a:lnTo>
                  <a:pt x="3310935" y="111897"/>
                </a:lnTo>
                <a:lnTo>
                  <a:pt x="3299307" y="116458"/>
                </a:lnTo>
                <a:lnTo>
                  <a:pt x="3299307" y="157733"/>
                </a:lnTo>
                <a:lnTo>
                  <a:pt x="3310372" y="153787"/>
                </a:lnTo>
                <a:lnTo>
                  <a:pt x="3322577" y="150009"/>
                </a:lnTo>
                <a:lnTo>
                  <a:pt x="3334105" y="147065"/>
                </a:lnTo>
                <a:lnTo>
                  <a:pt x="3340978" y="145688"/>
                </a:lnTo>
                <a:lnTo>
                  <a:pt x="3353620" y="144046"/>
                </a:lnTo>
                <a:lnTo>
                  <a:pt x="3366236" y="143509"/>
                </a:lnTo>
                <a:lnTo>
                  <a:pt x="3374999" y="143509"/>
                </a:lnTo>
                <a:lnTo>
                  <a:pt x="3382492" y="144525"/>
                </a:lnTo>
                <a:lnTo>
                  <a:pt x="3388588" y="146684"/>
                </a:lnTo>
                <a:lnTo>
                  <a:pt x="3394684" y="148843"/>
                </a:lnTo>
                <a:lnTo>
                  <a:pt x="3399637" y="151764"/>
                </a:lnTo>
                <a:lnTo>
                  <a:pt x="3403447" y="155447"/>
                </a:lnTo>
                <a:lnTo>
                  <a:pt x="3407257" y="159130"/>
                </a:lnTo>
                <a:lnTo>
                  <a:pt x="3409924" y="163321"/>
                </a:lnTo>
                <a:lnTo>
                  <a:pt x="3411702" y="167893"/>
                </a:lnTo>
                <a:lnTo>
                  <a:pt x="3413353" y="172592"/>
                </a:lnTo>
                <a:lnTo>
                  <a:pt x="3414242" y="177545"/>
                </a:lnTo>
                <a:lnTo>
                  <a:pt x="3414242" y="191262"/>
                </a:lnTo>
                <a:lnTo>
                  <a:pt x="3408273" y="189610"/>
                </a:lnTo>
                <a:lnTo>
                  <a:pt x="3401415" y="188213"/>
                </a:lnTo>
                <a:lnTo>
                  <a:pt x="3393541" y="187070"/>
                </a:lnTo>
                <a:lnTo>
                  <a:pt x="3393014" y="186988"/>
                </a:lnTo>
                <a:lnTo>
                  <a:pt x="3380828" y="185687"/>
                </a:lnTo>
                <a:lnTo>
                  <a:pt x="3367633" y="185292"/>
                </a:lnTo>
                <a:lnTo>
                  <a:pt x="3357036" y="185688"/>
                </a:lnTo>
                <a:lnTo>
                  <a:pt x="3344367" y="187329"/>
                </a:lnTo>
                <a:lnTo>
                  <a:pt x="3332581" y="190245"/>
                </a:lnTo>
                <a:lnTo>
                  <a:pt x="3327033" y="192231"/>
                </a:lnTo>
                <a:lnTo>
                  <a:pt x="3315412" y="197798"/>
                </a:lnTo>
                <a:lnTo>
                  <a:pt x="3305276" y="204850"/>
                </a:lnTo>
                <a:lnTo>
                  <a:pt x="3293992" y="217159"/>
                </a:lnTo>
                <a:lnTo>
                  <a:pt x="3287623" y="228345"/>
                </a:lnTo>
                <a:lnTo>
                  <a:pt x="3285251" y="234160"/>
                </a:lnTo>
                <a:lnTo>
                  <a:pt x="3282172" y="246330"/>
                </a:lnTo>
                <a:lnTo>
                  <a:pt x="3281146" y="259587"/>
                </a:lnTo>
                <a:lnTo>
                  <a:pt x="3281243" y="263673"/>
                </a:lnTo>
                <a:lnTo>
                  <a:pt x="3282927" y="276566"/>
                </a:lnTo>
                <a:lnTo>
                  <a:pt x="3286607" y="288289"/>
                </a:lnTo>
                <a:lnTo>
                  <a:pt x="3293497" y="300642"/>
                </a:lnTo>
                <a:lnTo>
                  <a:pt x="3301720" y="310133"/>
                </a:lnTo>
                <a:lnTo>
                  <a:pt x="3312924" y="318516"/>
                </a:lnTo>
                <a:lnTo>
                  <a:pt x="3324707" y="323976"/>
                </a:lnTo>
                <a:lnTo>
                  <a:pt x="3340498" y="327878"/>
                </a:lnTo>
                <a:lnTo>
                  <a:pt x="3341598" y="277113"/>
                </a:lnTo>
                <a:lnTo>
                  <a:pt x="3339312" y="274065"/>
                </a:lnTo>
                <a:lnTo>
                  <a:pt x="3337534" y="270382"/>
                </a:lnTo>
                <a:lnTo>
                  <a:pt x="3335883" y="266826"/>
                </a:lnTo>
                <a:lnTo>
                  <a:pt x="3334994" y="262508"/>
                </a:lnTo>
                <a:lnTo>
                  <a:pt x="3335002" y="256745"/>
                </a:lnTo>
                <a:lnTo>
                  <a:pt x="3337984" y="243458"/>
                </a:lnTo>
                <a:lnTo>
                  <a:pt x="3346297" y="234060"/>
                </a:lnTo>
                <a:lnTo>
                  <a:pt x="3351092" y="231272"/>
                </a:lnTo>
                <a:lnTo>
                  <a:pt x="3362752" y="227545"/>
                </a:lnTo>
                <a:lnTo>
                  <a:pt x="3377031" y="226313"/>
                </a:lnTo>
                <a:lnTo>
                  <a:pt x="3383635" y="226313"/>
                </a:lnTo>
                <a:lnTo>
                  <a:pt x="3390239" y="226821"/>
                </a:lnTo>
                <a:lnTo>
                  <a:pt x="3396843" y="227837"/>
                </a:lnTo>
                <a:lnTo>
                  <a:pt x="3403447" y="228726"/>
                </a:lnTo>
                <a:lnTo>
                  <a:pt x="3409162" y="229869"/>
                </a:lnTo>
                <a:lnTo>
                  <a:pt x="3414242" y="231012"/>
                </a:lnTo>
                <a:lnTo>
                  <a:pt x="3414242" y="264032"/>
                </a:lnTo>
                <a:lnTo>
                  <a:pt x="3411956" y="266572"/>
                </a:lnTo>
                <a:lnTo>
                  <a:pt x="3409289" y="269239"/>
                </a:lnTo>
                <a:lnTo>
                  <a:pt x="3406114" y="271906"/>
                </a:lnTo>
                <a:lnTo>
                  <a:pt x="3402939" y="274574"/>
                </a:lnTo>
                <a:lnTo>
                  <a:pt x="3399256" y="276987"/>
                </a:lnTo>
                <a:lnTo>
                  <a:pt x="3395319" y="279145"/>
                </a:lnTo>
                <a:lnTo>
                  <a:pt x="3391255" y="281304"/>
                </a:lnTo>
                <a:lnTo>
                  <a:pt x="3386810" y="283082"/>
                </a:lnTo>
                <a:lnTo>
                  <a:pt x="3382111" y="284479"/>
                </a:lnTo>
                <a:lnTo>
                  <a:pt x="3377285" y="285876"/>
                </a:lnTo>
                <a:lnTo>
                  <a:pt x="3372332" y="286638"/>
                </a:lnTo>
                <a:lnTo>
                  <a:pt x="3362553" y="286638"/>
                </a:lnTo>
                <a:lnTo>
                  <a:pt x="3358489" y="286003"/>
                </a:lnTo>
                <a:lnTo>
                  <a:pt x="3354679" y="284860"/>
                </a:lnTo>
                <a:lnTo>
                  <a:pt x="3350742" y="283590"/>
                </a:lnTo>
                <a:lnTo>
                  <a:pt x="3353536" y="328802"/>
                </a:lnTo>
                <a:lnTo>
                  <a:pt x="3361156" y="328802"/>
                </a:lnTo>
                <a:lnTo>
                  <a:pt x="3368141" y="327913"/>
                </a:lnTo>
                <a:lnTo>
                  <a:pt x="3374745" y="326135"/>
                </a:lnTo>
                <a:lnTo>
                  <a:pt x="3381222" y="324357"/>
                </a:lnTo>
                <a:lnTo>
                  <a:pt x="3387191" y="321944"/>
                </a:lnTo>
                <a:lnTo>
                  <a:pt x="3392652" y="319024"/>
                </a:lnTo>
                <a:lnTo>
                  <a:pt x="3397986" y="316229"/>
                </a:lnTo>
                <a:lnTo>
                  <a:pt x="3402685" y="313054"/>
                </a:lnTo>
                <a:lnTo>
                  <a:pt x="3406876" y="309879"/>
                </a:lnTo>
                <a:lnTo>
                  <a:pt x="3411067" y="306577"/>
                </a:lnTo>
                <a:lnTo>
                  <a:pt x="3414623" y="303402"/>
                </a:lnTo>
                <a:lnTo>
                  <a:pt x="3417544" y="300227"/>
                </a:lnTo>
                <a:lnTo>
                  <a:pt x="3418433" y="300227"/>
                </a:lnTo>
                <a:lnTo>
                  <a:pt x="3420719" y="323214"/>
                </a:lnTo>
                <a:lnTo>
                  <a:pt x="3468471" y="323214"/>
                </a:lnTo>
                <a:lnTo>
                  <a:pt x="3468414" y="321406"/>
                </a:lnTo>
                <a:lnTo>
                  <a:pt x="3468042" y="309328"/>
                </a:lnTo>
                <a:lnTo>
                  <a:pt x="3467582" y="295782"/>
                </a:lnTo>
                <a:lnTo>
                  <a:pt x="3467382" y="285620"/>
                </a:lnTo>
                <a:lnTo>
                  <a:pt x="3467246" y="272982"/>
                </a:lnTo>
                <a:lnTo>
                  <a:pt x="3467201" y="177418"/>
                </a:lnTo>
                <a:close/>
              </a:path>
              <a:path w="7382103" h="426974">
                <a:moveTo>
                  <a:pt x="5128361" y="177418"/>
                </a:moveTo>
                <a:lnTo>
                  <a:pt x="5126292" y="159168"/>
                </a:lnTo>
                <a:lnTo>
                  <a:pt x="5122392" y="147319"/>
                </a:lnTo>
                <a:lnTo>
                  <a:pt x="5113568" y="132565"/>
                </a:lnTo>
                <a:lnTo>
                  <a:pt x="5104485" y="123316"/>
                </a:lnTo>
                <a:lnTo>
                  <a:pt x="5098335" y="118621"/>
                </a:lnTo>
                <a:lnTo>
                  <a:pt x="5087449" y="112371"/>
                </a:lnTo>
                <a:lnTo>
                  <a:pt x="5074894" y="107314"/>
                </a:lnTo>
                <a:lnTo>
                  <a:pt x="5060054" y="103665"/>
                </a:lnTo>
                <a:lnTo>
                  <a:pt x="5047311" y="102028"/>
                </a:lnTo>
                <a:lnTo>
                  <a:pt x="5033492" y="101472"/>
                </a:lnTo>
                <a:lnTo>
                  <a:pt x="5032872" y="101485"/>
                </a:lnTo>
                <a:lnTo>
                  <a:pt x="5019841" y="102104"/>
                </a:lnTo>
                <a:lnTo>
                  <a:pt x="5007221" y="103437"/>
                </a:lnTo>
                <a:lnTo>
                  <a:pt x="4995011" y="105537"/>
                </a:lnTo>
                <a:lnTo>
                  <a:pt x="4984252" y="108117"/>
                </a:lnTo>
                <a:lnTo>
                  <a:pt x="4972095" y="111897"/>
                </a:lnTo>
                <a:lnTo>
                  <a:pt x="4960467" y="116458"/>
                </a:lnTo>
                <a:lnTo>
                  <a:pt x="4960467" y="157733"/>
                </a:lnTo>
                <a:lnTo>
                  <a:pt x="4971532" y="153787"/>
                </a:lnTo>
                <a:lnTo>
                  <a:pt x="4983737" y="150009"/>
                </a:lnTo>
                <a:lnTo>
                  <a:pt x="4995265" y="147065"/>
                </a:lnTo>
                <a:lnTo>
                  <a:pt x="5002138" y="145688"/>
                </a:lnTo>
                <a:lnTo>
                  <a:pt x="5014780" y="144046"/>
                </a:lnTo>
                <a:lnTo>
                  <a:pt x="5027396" y="143509"/>
                </a:lnTo>
                <a:lnTo>
                  <a:pt x="5036159" y="143509"/>
                </a:lnTo>
                <a:lnTo>
                  <a:pt x="5043652" y="144525"/>
                </a:lnTo>
                <a:lnTo>
                  <a:pt x="5049748" y="146684"/>
                </a:lnTo>
                <a:lnTo>
                  <a:pt x="5055844" y="148843"/>
                </a:lnTo>
                <a:lnTo>
                  <a:pt x="5060797" y="151764"/>
                </a:lnTo>
                <a:lnTo>
                  <a:pt x="5064607" y="155447"/>
                </a:lnTo>
                <a:lnTo>
                  <a:pt x="5068417" y="159130"/>
                </a:lnTo>
                <a:lnTo>
                  <a:pt x="5071084" y="163321"/>
                </a:lnTo>
                <a:lnTo>
                  <a:pt x="5072862" y="167893"/>
                </a:lnTo>
                <a:lnTo>
                  <a:pt x="5074513" y="172592"/>
                </a:lnTo>
                <a:lnTo>
                  <a:pt x="5075402" y="177545"/>
                </a:lnTo>
                <a:lnTo>
                  <a:pt x="5075402" y="191262"/>
                </a:lnTo>
                <a:lnTo>
                  <a:pt x="5069433" y="189610"/>
                </a:lnTo>
                <a:lnTo>
                  <a:pt x="5062575" y="188213"/>
                </a:lnTo>
                <a:lnTo>
                  <a:pt x="5054701" y="187070"/>
                </a:lnTo>
                <a:lnTo>
                  <a:pt x="5054174" y="186988"/>
                </a:lnTo>
                <a:lnTo>
                  <a:pt x="5041988" y="185687"/>
                </a:lnTo>
                <a:lnTo>
                  <a:pt x="5028793" y="185292"/>
                </a:lnTo>
                <a:lnTo>
                  <a:pt x="5018196" y="185688"/>
                </a:lnTo>
                <a:lnTo>
                  <a:pt x="5005527" y="187329"/>
                </a:lnTo>
                <a:lnTo>
                  <a:pt x="4993741" y="190245"/>
                </a:lnTo>
                <a:lnTo>
                  <a:pt x="4988193" y="192231"/>
                </a:lnTo>
                <a:lnTo>
                  <a:pt x="4976572" y="197798"/>
                </a:lnTo>
                <a:lnTo>
                  <a:pt x="4966436" y="204850"/>
                </a:lnTo>
                <a:lnTo>
                  <a:pt x="4955152" y="217159"/>
                </a:lnTo>
                <a:lnTo>
                  <a:pt x="4948783" y="228345"/>
                </a:lnTo>
                <a:lnTo>
                  <a:pt x="4946411" y="234160"/>
                </a:lnTo>
                <a:lnTo>
                  <a:pt x="4943332" y="246330"/>
                </a:lnTo>
                <a:lnTo>
                  <a:pt x="4942306" y="259587"/>
                </a:lnTo>
                <a:lnTo>
                  <a:pt x="4942403" y="263673"/>
                </a:lnTo>
                <a:lnTo>
                  <a:pt x="4944087" y="276566"/>
                </a:lnTo>
                <a:lnTo>
                  <a:pt x="4947767" y="288289"/>
                </a:lnTo>
                <a:lnTo>
                  <a:pt x="4954657" y="300642"/>
                </a:lnTo>
                <a:lnTo>
                  <a:pt x="4962880" y="310133"/>
                </a:lnTo>
                <a:lnTo>
                  <a:pt x="4974084" y="318516"/>
                </a:lnTo>
                <a:lnTo>
                  <a:pt x="4985867" y="323976"/>
                </a:lnTo>
                <a:lnTo>
                  <a:pt x="5001658" y="327878"/>
                </a:lnTo>
                <a:lnTo>
                  <a:pt x="5002758" y="277113"/>
                </a:lnTo>
                <a:lnTo>
                  <a:pt x="5000472" y="274065"/>
                </a:lnTo>
                <a:lnTo>
                  <a:pt x="4998694" y="270382"/>
                </a:lnTo>
                <a:lnTo>
                  <a:pt x="4997043" y="266826"/>
                </a:lnTo>
                <a:lnTo>
                  <a:pt x="4996154" y="262508"/>
                </a:lnTo>
                <a:lnTo>
                  <a:pt x="4996162" y="256745"/>
                </a:lnTo>
                <a:lnTo>
                  <a:pt x="4999144" y="243458"/>
                </a:lnTo>
                <a:lnTo>
                  <a:pt x="5007457" y="234060"/>
                </a:lnTo>
                <a:lnTo>
                  <a:pt x="5012252" y="231272"/>
                </a:lnTo>
                <a:lnTo>
                  <a:pt x="5023912" y="227545"/>
                </a:lnTo>
                <a:lnTo>
                  <a:pt x="5038191" y="226313"/>
                </a:lnTo>
                <a:lnTo>
                  <a:pt x="5044795" y="226313"/>
                </a:lnTo>
                <a:lnTo>
                  <a:pt x="5051399" y="226821"/>
                </a:lnTo>
                <a:lnTo>
                  <a:pt x="5058003" y="227837"/>
                </a:lnTo>
                <a:lnTo>
                  <a:pt x="5064607" y="228726"/>
                </a:lnTo>
                <a:lnTo>
                  <a:pt x="5070322" y="229869"/>
                </a:lnTo>
                <a:lnTo>
                  <a:pt x="5075402" y="231012"/>
                </a:lnTo>
                <a:lnTo>
                  <a:pt x="5075402" y="264032"/>
                </a:lnTo>
                <a:lnTo>
                  <a:pt x="5073116" y="266572"/>
                </a:lnTo>
                <a:lnTo>
                  <a:pt x="5070449" y="269239"/>
                </a:lnTo>
                <a:lnTo>
                  <a:pt x="5067274" y="271906"/>
                </a:lnTo>
                <a:lnTo>
                  <a:pt x="5064099" y="274574"/>
                </a:lnTo>
                <a:lnTo>
                  <a:pt x="5060416" y="276987"/>
                </a:lnTo>
                <a:lnTo>
                  <a:pt x="5056479" y="279145"/>
                </a:lnTo>
                <a:lnTo>
                  <a:pt x="5052415" y="281304"/>
                </a:lnTo>
                <a:lnTo>
                  <a:pt x="5047970" y="283082"/>
                </a:lnTo>
                <a:lnTo>
                  <a:pt x="5043271" y="284479"/>
                </a:lnTo>
                <a:lnTo>
                  <a:pt x="5038445" y="285876"/>
                </a:lnTo>
                <a:lnTo>
                  <a:pt x="5033492" y="286638"/>
                </a:lnTo>
                <a:lnTo>
                  <a:pt x="5023713" y="286638"/>
                </a:lnTo>
                <a:lnTo>
                  <a:pt x="5019649" y="286003"/>
                </a:lnTo>
                <a:lnTo>
                  <a:pt x="5015839" y="284860"/>
                </a:lnTo>
                <a:lnTo>
                  <a:pt x="5011902" y="283590"/>
                </a:lnTo>
                <a:lnTo>
                  <a:pt x="5014696" y="328802"/>
                </a:lnTo>
                <a:lnTo>
                  <a:pt x="5022316" y="328802"/>
                </a:lnTo>
                <a:lnTo>
                  <a:pt x="5029301" y="327913"/>
                </a:lnTo>
                <a:lnTo>
                  <a:pt x="5035905" y="326135"/>
                </a:lnTo>
                <a:lnTo>
                  <a:pt x="5042382" y="324357"/>
                </a:lnTo>
                <a:lnTo>
                  <a:pt x="5048351" y="321944"/>
                </a:lnTo>
                <a:lnTo>
                  <a:pt x="5053812" y="319024"/>
                </a:lnTo>
                <a:lnTo>
                  <a:pt x="5059146" y="316229"/>
                </a:lnTo>
                <a:lnTo>
                  <a:pt x="5063845" y="313054"/>
                </a:lnTo>
                <a:lnTo>
                  <a:pt x="5068036" y="309879"/>
                </a:lnTo>
                <a:lnTo>
                  <a:pt x="5072227" y="306577"/>
                </a:lnTo>
                <a:lnTo>
                  <a:pt x="5075783" y="303402"/>
                </a:lnTo>
                <a:lnTo>
                  <a:pt x="5078704" y="300227"/>
                </a:lnTo>
                <a:lnTo>
                  <a:pt x="5079593" y="300227"/>
                </a:lnTo>
                <a:lnTo>
                  <a:pt x="5081879" y="323214"/>
                </a:lnTo>
                <a:lnTo>
                  <a:pt x="5129631" y="323214"/>
                </a:lnTo>
                <a:lnTo>
                  <a:pt x="5129574" y="321406"/>
                </a:lnTo>
                <a:lnTo>
                  <a:pt x="5129202" y="309328"/>
                </a:lnTo>
                <a:lnTo>
                  <a:pt x="5128742" y="295782"/>
                </a:lnTo>
                <a:lnTo>
                  <a:pt x="5128542" y="285620"/>
                </a:lnTo>
                <a:lnTo>
                  <a:pt x="5128406" y="272982"/>
                </a:lnTo>
                <a:lnTo>
                  <a:pt x="5128361" y="177418"/>
                </a:lnTo>
                <a:close/>
              </a:path>
              <a:path w="7382103" h="426974">
                <a:moveTo>
                  <a:pt x="5875121" y="177418"/>
                </a:moveTo>
                <a:lnTo>
                  <a:pt x="5873052" y="159168"/>
                </a:lnTo>
                <a:lnTo>
                  <a:pt x="5869152" y="147319"/>
                </a:lnTo>
                <a:lnTo>
                  <a:pt x="5860328" y="132565"/>
                </a:lnTo>
                <a:lnTo>
                  <a:pt x="5851245" y="123316"/>
                </a:lnTo>
                <a:lnTo>
                  <a:pt x="5845095" y="118621"/>
                </a:lnTo>
                <a:lnTo>
                  <a:pt x="5834209" y="112371"/>
                </a:lnTo>
                <a:lnTo>
                  <a:pt x="5821654" y="107314"/>
                </a:lnTo>
                <a:lnTo>
                  <a:pt x="5806814" y="103665"/>
                </a:lnTo>
                <a:lnTo>
                  <a:pt x="5794071" y="102028"/>
                </a:lnTo>
                <a:lnTo>
                  <a:pt x="5780252" y="101472"/>
                </a:lnTo>
                <a:lnTo>
                  <a:pt x="5779632" y="101485"/>
                </a:lnTo>
                <a:lnTo>
                  <a:pt x="5766601" y="102104"/>
                </a:lnTo>
                <a:lnTo>
                  <a:pt x="5753981" y="103437"/>
                </a:lnTo>
                <a:lnTo>
                  <a:pt x="5741771" y="105537"/>
                </a:lnTo>
                <a:lnTo>
                  <a:pt x="5731012" y="108117"/>
                </a:lnTo>
                <a:lnTo>
                  <a:pt x="5718855" y="111897"/>
                </a:lnTo>
                <a:lnTo>
                  <a:pt x="5707227" y="116458"/>
                </a:lnTo>
                <a:lnTo>
                  <a:pt x="5707227" y="157733"/>
                </a:lnTo>
                <a:lnTo>
                  <a:pt x="5718292" y="153787"/>
                </a:lnTo>
                <a:lnTo>
                  <a:pt x="5730497" y="150009"/>
                </a:lnTo>
                <a:lnTo>
                  <a:pt x="5742025" y="147065"/>
                </a:lnTo>
                <a:lnTo>
                  <a:pt x="5748898" y="145688"/>
                </a:lnTo>
                <a:lnTo>
                  <a:pt x="5761540" y="144046"/>
                </a:lnTo>
                <a:lnTo>
                  <a:pt x="5774156" y="143509"/>
                </a:lnTo>
                <a:lnTo>
                  <a:pt x="5782919" y="143509"/>
                </a:lnTo>
                <a:lnTo>
                  <a:pt x="5790412" y="144525"/>
                </a:lnTo>
                <a:lnTo>
                  <a:pt x="5796508" y="146684"/>
                </a:lnTo>
                <a:lnTo>
                  <a:pt x="5802604" y="148843"/>
                </a:lnTo>
                <a:lnTo>
                  <a:pt x="5807557" y="151764"/>
                </a:lnTo>
                <a:lnTo>
                  <a:pt x="5811367" y="155447"/>
                </a:lnTo>
                <a:lnTo>
                  <a:pt x="5815177" y="159130"/>
                </a:lnTo>
                <a:lnTo>
                  <a:pt x="5817844" y="163321"/>
                </a:lnTo>
                <a:lnTo>
                  <a:pt x="5819622" y="167893"/>
                </a:lnTo>
                <a:lnTo>
                  <a:pt x="5821273" y="172592"/>
                </a:lnTo>
                <a:lnTo>
                  <a:pt x="5822162" y="177545"/>
                </a:lnTo>
                <a:lnTo>
                  <a:pt x="5822162" y="191262"/>
                </a:lnTo>
                <a:lnTo>
                  <a:pt x="5816193" y="189610"/>
                </a:lnTo>
                <a:lnTo>
                  <a:pt x="5809335" y="188213"/>
                </a:lnTo>
                <a:lnTo>
                  <a:pt x="5801461" y="187070"/>
                </a:lnTo>
                <a:lnTo>
                  <a:pt x="5800934" y="186988"/>
                </a:lnTo>
                <a:lnTo>
                  <a:pt x="5788748" y="185687"/>
                </a:lnTo>
                <a:lnTo>
                  <a:pt x="5775553" y="185292"/>
                </a:lnTo>
                <a:lnTo>
                  <a:pt x="5764956" y="185688"/>
                </a:lnTo>
                <a:lnTo>
                  <a:pt x="5752287" y="187329"/>
                </a:lnTo>
                <a:lnTo>
                  <a:pt x="5740501" y="190245"/>
                </a:lnTo>
                <a:lnTo>
                  <a:pt x="5734953" y="192231"/>
                </a:lnTo>
                <a:lnTo>
                  <a:pt x="5723332" y="197798"/>
                </a:lnTo>
                <a:lnTo>
                  <a:pt x="5713196" y="204850"/>
                </a:lnTo>
                <a:lnTo>
                  <a:pt x="5701912" y="217159"/>
                </a:lnTo>
                <a:lnTo>
                  <a:pt x="5695543" y="228345"/>
                </a:lnTo>
                <a:lnTo>
                  <a:pt x="5693171" y="234160"/>
                </a:lnTo>
                <a:lnTo>
                  <a:pt x="5690092" y="246330"/>
                </a:lnTo>
                <a:lnTo>
                  <a:pt x="5689066" y="259587"/>
                </a:lnTo>
                <a:lnTo>
                  <a:pt x="5689163" y="263673"/>
                </a:lnTo>
                <a:lnTo>
                  <a:pt x="5690847" y="276566"/>
                </a:lnTo>
                <a:lnTo>
                  <a:pt x="5694527" y="288289"/>
                </a:lnTo>
                <a:lnTo>
                  <a:pt x="5701417" y="300642"/>
                </a:lnTo>
                <a:lnTo>
                  <a:pt x="5709640" y="310133"/>
                </a:lnTo>
                <a:lnTo>
                  <a:pt x="5720844" y="318516"/>
                </a:lnTo>
                <a:lnTo>
                  <a:pt x="5732627" y="323976"/>
                </a:lnTo>
                <a:lnTo>
                  <a:pt x="5748418" y="327878"/>
                </a:lnTo>
                <a:lnTo>
                  <a:pt x="5749518" y="277113"/>
                </a:lnTo>
                <a:lnTo>
                  <a:pt x="5747232" y="274065"/>
                </a:lnTo>
                <a:lnTo>
                  <a:pt x="5745454" y="270382"/>
                </a:lnTo>
                <a:lnTo>
                  <a:pt x="5743803" y="266826"/>
                </a:lnTo>
                <a:lnTo>
                  <a:pt x="5742914" y="262508"/>
                </a:lnTo>
                <a:lnTo>
                  <a:pt x="5742922" y="256745"/>
                </a:lnTo>
                <a:lnTo>
                  <a:pt x="5745904" y="243458"/>
                </a:lnTo>
                <a:lnTo>
                  <a:pt x="5754217" y="234060"/>
                </a:lnTo>
                <a:lnTo>
                  <a:pt x="5759012" y="231272"/>
                </a:lnTo>
                <a:lnTo>
                  <a:pt x="5770672" y="227545"/>
                </a:lnTo>
                <a:lnTo>
                  <a:pt x="5784951" y="226313"/>
                </a:lnTo>
                <a:lnTo>
                  <a:pt x="5791555" y="226313"/>
                </a:lnTo>
                <a:lnTo>
                  <a:pt x="5798159" y="226821"/>
                </a:lnTo>
                <a:lnTo>
                  <a:pt x="5804763" y="227837"/>
                </a:lnTo>
                <a:lnTo>
                  <a:pt x="5811367" y="228726"/>
                </a:lnTo>
                <a:lnTo>
                  <a:pt x="5817082" y="229869"/>
                </a:lnTo>
                <a:lnTo>
                  <a:pt x="5822162" y="231012"/>
                </a:lnTo>
                <a:lnTo>
                  <a:pt x="5822162" y="264032"/>
                </a:lnTo>
                <a:lnTo>
                  <a:pt x="5819876" y="266572"/>
                </a:lnTo>
                <a:lnTo>
                  <a:pt x="5817209" y="269239"/>
                </a:lnTo>
                <a:lnTo>
                  <a:pt x="5814034" y="271906"/>
                </a:lnTo>
                <a:lnTo>
                  <a:pt x="5810859" y="274574"/>
                </a:lnTo>
                <a:lnTo>
                  <a:pt x="5807176" y="276987"/>
                </a:lnTo>
                <a:lnTo>
                  <a:pt x="5803239" y="279145"/>
                </a:lnTo>
                <a:lnTo>
                  <a:pt x="5799175" y="281304"/>
                </a:lnTo>
                <a:lnTo>
                  <a:pt x="5794730" y="283082"/>
                </a:lnTo>
                <a:lnTo>
                  <a:pt x="5790031" y="284479"/>
                </a:lnTo>
                <a:lnTo>
                  <a:pt x="5785205" y="285876"/>
                </a:lnTo>
                <a:lnTo>
                  <a:pt x="5780252" y="286638"/>
                </a:lnTo>
                <a:lnTo>
                  <a:pt x="5770473" y="286638"/>
                </a:lnTo>
                <a:lnTo>
                  <a:pt x="5766409" y="286003"/>
                </a:lnTo>
                <a:lnTo>
                  <a:pt x="5762599" y="284860"/>
                </a:lnTo>
                <a:lnTo>
                  <a:pt x="5758662" y="283590"/>
                </a:lnTo>
                <a:lnTo>
                  <a:pt x="5761456" y="328802"/>
                </a:lnTo>
                <a:lnTo>
                  <a:pt x="5769076" y="328802"/>
                </a:lnTo>
                <a:lnTo>
                  <a:pt x="5776061" y="327913"/>
                </a:lnTo>
                <a:lnTo>
                  <a:pt x="5782665" y="326135"/>
                </a:lnTo>
                <a:lnTo>
                  <a:pt x="5789269" y="324357"/>
                </a:lnTo>
                <a:lnTo>
                  <a:pt x="5795111" y="321944"/>
                </a:lnTo>
                <a:lnTo>
                  <a:pt x="5800572" y="319024"/>
                </a:lnTo>
                <a:lnTo>
                  <a:pt x="5805906" y="316229"/>
                </a:lnTo>
                <a:lnTo>
                  <a:pt x="5810605" y="313054"/>
                </a:lnTo>
                <a:lnTo>
                  <a:pt x="5814796" y="309879"/>
                </a:lnTo>
                <a:lnTo>
                  <a:pt x="5818987" y="306577"/>
                </a:lnTo>
                <a:lnTo>
                  <a:pt x="5822543" y="303402"/>
                </a:lnTo>
                <a:lnTo>
                  <a:pt x="5825464" y="300227"/>
                </a:lnTo>
                <a:lnTo>
                  <a:pt x="5826353" y="300227"/>
                </a:lnTo>
                <a:lnTo>
                  <a:pt x="5828639" y="323214"/>
                </a:lnTo>
                <a:lnTo>
                  <a:pt x="5876391" y="323214"/>
                </a:lnTo>
                <a:lnTo>
                  <a:pt x="5876334" y="321406"/>
                </a:lnTo>
                <a:lnTo>
                  <a:pt x="5875962" y="309328"/>
                </a:lnTo>
                <a:lnTo>
                  <a:pt x="5875502" y="295782"/>
                </a:lnTo>
                <a:lnTo>
                  <a:pt x="5875302" y="285620"/>
                </a:lnTo>
                <a:lnTo>
                  <a:pt x="5875166" y="272982"/>
                </a:lnTo>
                <a:lnTo>
                  <a:pt x="5875121" y="177418"/>
                </a:lnTo>
                <a:close/>
              </a:path>
              <a:path w="7382103" h="426974">
                <a:moveTo>
                  <a:pt x="7380833" y="177418"/>
                </a:moveTo>
                <a:lnTo>
                  <a:pt x="7378764" y="159168"/>
                </a:lnTo>
                <a:lnTo>
                  <a:pt x="7374864" y="147319"/>
                </a:lnTo>
                <a:lnTo>
                  <a:pt x="7366040" y="132565"/>
                </a:lnTo>
                <a:lnTo>
                  <a:pt x="7356957" y="123316"/>
                </a:lnTo>
                <a:lnTo>
                  <a:pt x="7350807" y="118621"/>
                </a:lnTo>
                <a:lnTo>
                  <a:pt x="7339921" y="112371"/>
                </a:lnTo>
                <a:lnTo>
                  <a:pt x="7327366" y="107314"/>
                </a:lnTo>
                <a:lnTo>
                  <a:pt x="7312526" y="103665"/>
                </a:lnTo>
                <a:lnTo>
                  <a:pt x="7299783" y="102028"/>
                </a:lnTo>
                <a:lnTo>
                  <a:pt x="7285964" y="101472"/>
                </a:lnTo>
                <a:lnTo>
                  <a:pt x="7285344" y="101485"/>
                </a:lnTo>
                <a:lnTo>
                  <a:pt x="7272313" y="102104"/>
                </a:lnTo>
                <a:lnTo>
                  <a:pt x="7259693" y="103437"/>
                </a:lnTo>
                <a:lnTo>
                  <a:pt x="7247483" y="105537"/>
                </a:lnTo>
                <a:lnTo>
                  <a:pt x="7236724" y="108117"/>
                </a:lnTo>
                <a:lnTo>
                  <a:pt x="7224567" y="111897"/>
                </a:lnTo>
                <a:lnTo>
                  <a:pt x="7212939" y="116458"/>
                </a:lnTo>
                <a:lnTo>
                  <a:pt x="7212939" y="157733"/>
                </a:lnTo>
                <a:lnTo>
                  <a:pt x="7224004" y="153787"/>
                </a:lnTo>
                <a:lnTo>
                  <a:pt x="7236209" y="150009"/>
                </a:lnTo>
                <a:lnTo>
                  <a:pt x="7247737" y="147065"/>
                </a:lnTo>
                <a:lnTo>
                  <a:pt x="7254610" y="145688"/>
                </a:lnTo>
                <a:lnTo>
                  <a:pt x="7267252" y="144046"/>
                </a:lnTo>
                <a:lnTo>
                  <a:pt x="7279868" y="143509"/>
                </a:lnTo>
                <a:lnTo>
                  <a:pt x="7288631" y="143509"/>
                </a:lnTo>
                <a:lnTo>
                  <a:pt x="7296124" y="144525"/>
                </a:lnTo>
                <a:lnTo>
                  <a:pt x="7302220" y="146684"/>
                </a:lnTo>
                <a:lnTo>
                  <a:pt x="7308316" y="148843"/>
                </a:lnTo>
                <a:lnTo>
                  <a:pt x="7313269" y="151764"/>
                </a:lnTo>
                <a:lnTo>
                  <a:pt x="7317079" y="155447"/>
                </a:lnTo>
                <a:lnTo>
                  <a:pt x="7320889" y="159130"/>
                </a:lnTo>
                <a:lnTo>
                  <a:pt x="7323556" y="163321"/>
                </a:lnTo>
                <a:lnTo>
                  <a:pt x="7325334" y="167893"/>
                </a:lnTo>
                <a:lnTo>
                  <a:pt x="7326985" y="172592"/>
                </a:lnTo>
                <a:lnTo>
                  <a:pt x="7327874" y="177545"/>
                </a:lnTo>
                <a:lnTo>
                  <a:pt x="7327874" y="191262"/>
                </a:lnTo>
                <a:lnTo>
                  <a:pt x="7321905" y="189610"/>
                </a:lnTo>
                <a:lnTo>
                  <a:pt x="7315047" y="188213"/>
                </a:lnTo>
                <a:lnTo>
                  <a:pt x="7307173" y="187070"/>
                </a:lnTo>
                <a:lnTo>
                  <a:pt x="7306646" y="186988"/>
                </a:lnTo>
                <a:lnTo>
                  <a:pt x="7294460" y="185687"/>
                </a:lnTo>
                <a:lnTo>
                  <a:pt x="7281265" y="185292"/>
                </a:lnTo>
                <a:lnTo>
                  <a:pt x="7270668" y="185688"/>
                </a:lnTo>
                <a:lnTo>
                  <a:pt x="7257999" y="187329"/>
                </a:lnTo>
                <a:lnTo>
                  <a:pt x="7246213" y="190245"/>
                </a:lnTo>
                <a:lnTo>
                  <a:pt x="7240665" y="192231"/>
                </a:lnTo>
                <a:lnTo>
                  <a:pt x="7229044" y="197798"/>
                </a:lnTo>
                <a:lnTo>
                  <a:pt x="7218908" y="204850"/>
                </a:lnTo>
                <a:lnTo>
                  <a:pt x="7207624" y="217159"/>
                </a:lnTo>
                <a:lnTo>
                  <a:pt x="7201255" y="228345"/>
                </a:lnTo>
                <a:lnTo>
                  <a:pt x="7198883" y="234160"/>
                </a:lnTo>
                <a:lnTo>
                  <a:pt x="7195804" y="246330"/>
                </a:lnTo>
                <a:lnTo>
                  <a:pt x="7194778" y="259587"/>
                </a:lnTo>
                <a:lnTo>
                  <a:pt x="7194875" y="263673"/>
                </a:lnTo>
                <a:lnTo>
                  <a:pt x="7196559" y="276566"/>
                </a:lnTo>
                <a:lnTo>
                  <a:pt x="7200239" y="288289"/>
                </a:lnTo>
                <a:lnTo>
                  <a:pt x="7207129" y="300642"/>
                </a:lnTo>
                <a:lnTo>
                  <a:pt x="7215352" y="310133"/>
                </a:lnTo>
                <a:lnTo>
                  <a:pt x="7226556" y="318516"/>
                </a:lnTo>
                <a:lnTo>
                  <a:pt x="7238339" y="323976"/>
                </a:lnTo>
                <a:lnTo>
                  <a:pt x="7254130" y="327878"/>
                </a:lnTo>
                <a:lnTo>
                  <a:pt x="7255230" y="277113"/>
                </a:lnTo>
                <a:lnTo>
                  <a:pt x="7252944" y="274065"/>
                </a:lnTo>
                <a:lnTo>
                  <a:pt x="7251166" y="270382"/>
                </a:lnTo>
                <a:lnTo>
                  <a:pt x="7249515" y="266826"/>
                </a:lnTo>
                <a:lnTo>
                  <a:pt x="7248626" y="262508"/>
                </a:lnTo>
                <a:lnTo>
                  <a:pt x="7248634" y="256745"/>
                </a:lnTo>
                <a:lnTo>
                  <a:pt x="7251616" y="243458"/>
                </a:lnTo>
                <a:lnTo>
                  <a:pt x="7259929" y="234060"/>
                </a:lnTo>
                <a:lnTo>
                  <a:pt x="7264724" y="231272"/>
                </a:lnTo>
                <a:lnTo>
                  <a:pt x="7276384" y="227545"/>
                </a:lnTo>
                <a:lnTo>
                  <a:pt x="7290663" y="226313"/>
                </a:lnTo>
                <a:lnTo>
                  <a:pt x="7297267" y="226313"/>
                </a:lnTo>
                <a:lnTo>
                  <a:pt x="7303871" y="226821"/>
                </a:lnTo>
                <a:lnTo>
                  <a:pt x="7310475" y="227837"/>
                </a:lnTo>
                <a:lnTo>
                  <a:pt x="7317079" y="228726"/>
                </a:lnTo>
                <a:lnTo>
                  <a:pt x="7322794" y="229869"/>
                </a:lnTo>
                <a:lnTo>
                  <a:pt x="7327874" y="231012"/>
                </a:lnTo>
                <a:lnTo>
                  <a:pt x="7327874" y="264032"/>
                </a:lnTo>
                <a:lnTo>
                  <a:pt x="7325588" y="266572"/>
                </a:lnTo>
                <a:lnTo>
                  <a:pt x="7322921" y="269239"/>
                </a:lnTo>
                <a:lnTo>
                  <a:pt x="7319746" y="271906"/>
                </a:lnTo>
                <a:lnTo>
                  <a:pt x="7316571" y="274574"/>
                </a:lnTo>
                <a:lnTo>
                  <a:pt x="7312888" y="276987"/>
                </a:lnTo>
                <a:lnTo>
                  <a:pt x="7308951" y="279145"/>
                </a:lnTo>
                <a:lnTo>
                  <a:pt x="7304887" y="281304"/>
                </a:lnTo>
                <a:lnTo>
                  <a:pt x="7300442" y="283082"/>
                </a:lnTo>
                <a:lnTo>
                  <a:pt x="7295743" y="284479"/>
                </a:lnTo>
                <a:lnTo>
                  <a:pt x="7290917" y="285876"/>
                </a:lnTo>
                <a:lnTo>
                  <a:pt x="7285964" y="286638"/>
                </a:lnTo>
                <a:lnTo>
                  <a:pt x="7276185" y="286638"/>
                </a:lnTo>
                <a:lnTo>
                  <a:pt x="7272121" y="286003"/>
                </a:lnTo>
                <a:lnTo>
                  <a:pt x="7268311" y="284860"/>
                </a:lnTo>
                <a:lnTo>
                  <a:pt x="7264374" y="283590"/>
                </a:lnTo>
                <a:lnTo>
                  <a:pt x="7267168" y="328802"/>
                </a:lnTo>
                <a:lnTo>
                  <a:pt x="7274788" y="328802"/>
                </a:lnTo>
                <a:lnTo>
                  <a:pt x="7281773" y="327913"/>
                </a:lnTo>
                <a:lnTo>
                  <a:pt x="7288377" y="326135"/>
                </a:lnTo>
                <a:lnTo>
                  <a:pt x="7294854" y="324357"/>
                </a:lnTo>
                <a:lnTo>
                  <a:pt x="7300823" y="321944"/>
                </a:lnTo>
                <a:lnTo>
                  <a:pt x="7306284" y="319024"/>
                </a:lnTo>
                <a:lnTo>
                  <a:pt x="7311618" y="316229"/>
                </a:lnTo>
                <a:lnTo>
                  <a:pt x="7316317" y="313054"/>
                </a:lnTo>
                <a:lnTo>
                  <a:pt x="7320508" y="309879"/>
                </a:lnTo>
                <a:lnTo>
                  <a:pt x="7324699" y="306577"/>
                </a:lnTo>
                <a:lnTo>
                  <a:pt x="7328255" y="303402"/>
                </a:lnTo>
                <a:lnTo>
                  <a:pt x="7331176" y="300227"/>
                </a:lnTo>
                <a:lnTo>
                  <a:pt x="7332065" y="300227"/>
                </a:lnTo>
                <a:lnTo>
                  <a:pt x="7334351" y="323214"/>
                </a:lnTo>
                <a:lnTo>
                  <a:pt x="7382103" y="323214"/>
                </a:lnTo>
                <a:lnTo>
                  <a:pt x="7382046" y="321406"/>
                </a:lnTo>
                <a:lnTo>
                  <a:pt x="7381674" y="309328"/>
                </a:lnTo>
                <a:lnTo>
                  <a:pt x="7381214" y="295782"/>
                </a:lnTo>
                <a:lnTo>
                  <a:pt x="7381014" y="285620"/>
                </a:lnTo>
                <a:lnTo>
                  <a:pt x="7380878" y="272982"/>
                </a:lnTo>
                <a:lnTo>
                  <a:pt x="7380833" y="177418"/>
                </a:lnTo>
                <a:close/>
              </a:path>
              <a:path w="7382103" h="426974">
                <a:moveTo>
                  <a:pt x="7267168" y="328802"/>
                </a:moveTo>
                <a:lnTo>
                  <a:pt x="7264374" y="283590"/>
                </a:lnTo>
                <a:lnTo>
                  <a:pt x="7261072" y="281813"/>
                </a:lnTo>
                <a:lnTo>
                  <a:pt x="7258151" y="279400"/>
                </a:lnTo>
                <a:lnTo>
                  <a:pt x="7255230" y="277113"/>
                </a:lnTo>
                <a:lnTo>
                  <a:pt x="7254130" y="327878"/>
                </a:lnTo>
                <a:lnTo>
                  <a:pt x="7267168" y="328802"/>
                </a:lnTo>
                <a:close/>
              </a:path>
              <a:path w="7382103" h="426974">
                <a:moveTo>
                  <a:pt x="5761456" y="328802"/>
                </a:moveTo>
                <a:lnTo>
                  <a:pt x="5758662" y="283590"/>
                </a:lnTo>
                <a:lnTo>
                  <a:pt x="5755360" y="281813"/>
                </a:lnTo>
                <a:lnTo>
                  <a:pt x="5752439" y="279400"/>
                </a:lnTo>
                <a:lnTo>
                  <a:pt x="5749518" y="277113"/>
                </a:lnTo>
                <a:lnTo>
                  <a:pt x="5748418" y="327878"/>
                </a:lnTo>
                <a:lnTo>
                  <a:pt x="5761456" y="328802"/>
                </a:lnTo>
                <a:close/>
              </a:path>
              <a:path w="7382103" h="426974">
                <a:moveTo>
                  <a:pt x="5014696" y="328802"/>
                </a:moveTo>
                <a:lnTo>
                  <a:pt x="5011902" y="283590"/>
                </a:lnTo>
                <a:lnTo>
                  <a:pt x="5008600" y="281813"/>
                </a:lnTo>
                <a:lnTo>
                  <a:pt x="5005679" y="279400"/>
                </a:lnTo>
                <a:lnTo>
                  <a:pt x="5002758" y="277113"/>
                </a:lnTo>
                <a:lnTo>
                  <a:pt x="5001658" y="327878"/>
                </a:lnTo>
                <a:lnTo>
                  <a:pt x="5014696" y="328802"/>
                </a:lnTo>
                <a:close/>
              </a:path>
              <a:path w="7382103" h="426974">
                <a:moveTo>
                  <a:pt x="3353536" y="328802"/>
                </a:moveTo>
                <a:lnTo>
                  <a:pt x="3350742" y="283590"/>
                </a:lnTo>
                <a:lnTo>
                  <a:pt x="3347440" y="281813"/>
                </a:lnTo>
                <a:lnTo>
                  <a:pt x="3344519" y="279400"/>
                </a:lnTo>
                <a:lnTo>
                  <a:pt x="3341598" y="277113"/>
                </a:lnTo>
                <a:lnTo>
                  <a:pt x="3340498" y="327878"/>
                </a:lnTo>
                <a:lnTo>
                  <a:pt x="3353536" y="328802"/>
                </a:lnTo>
                <a:close/>
              </a:path>
              <a:path w="7382103" h="426974">
                <a:moveTo>
                  <a:pt x="2324836" y="328802"/>
                </a:moveTo>
                <a:lnTo>
                  <a:pt x="2322042" y="283590"/>
                </a:lnTo>
                <a:lnTo>
                  <a:pt x="2318740" y="281813"/>
                </a:lnTo>
                <a:lnTo>
                  <a:pt x="2315819" y="279400"/>
                </a:lnTo>
                <a:lnTo>
                  <a:pt x="2312898" y="277113"/>
                </a:lnTo>
                <a:lnTo>
                  <a:pt x="2311798" y="327878"/>
                </a:lnTo>
                <a:lnTo>
                  <a:pt x="2324836" y="328802"/>
                </a:lnTo>
                <a:close/>
              </a:path>
              <a:path w="7382103" h="426974">
                <a:moveTo>
                  <a:pt x="1605508" y="328802"/>
                </a:moveTo>
                <a:lnTo>
                  <a:pt x="1602714" y="283590"/>
                </a:lnTo>
                <a:lnTo>
                  <a:pt x="1599412" y="281813"/>
                </a:lnTo>
                <a:lnTo>
                  <a:pt x="1596491" y="279400"/>
                </a:lnTo>
                <a:lnTo>
                  <a:pt x="1593570" y="277113"/>
                </a:lnTo>
                <a:lnTo>
                  <a:pt x="1592470" y="327878"/>
                </a:lnTo>
                <a:lnTo>
                  <a:pt x="1605508" y="328802"/>
                </a:lnTo>
                <a:close/>
              </a:path>
              <a:path w="7382103" h="426974">
                <a:moveTo>
                  <a:pt x="293552" y="103433"/>
                </a:moveTo>
                <a:lnTo>
                  <a:pt x="281317" y="105537"/>
                </a:lnTo>
                <a:lnTo>
                  <a:pt x="270509" y="108128"/>
                </a:lnTo>
                <a:lnTo>
                  <a:pt x="258361" y="111904"/>
                </a:lnTo>
                <a:lnTo>
                  <a:pt x="246710" y="116458"/>
                </a:lnTo>
                <a:lnTo>
                  <a:pt x="246710" y="157733"/>
                </a:lnTo>
                <a:lnTo>
                  <a:pt x="257810" y="153782"/>
                </a:lnTo>
                <a:lnTo>
                  <a:pt x="269996" y="150007"/>
                </a:lnTo>
                <a:lnTo>
                  <a:pt x="281533" y="147065"/>
                </a:lnTo>
                <a:lnTo>
                  <a:pt x="288433" y="145686"/>
                </a:lnTo>
                <a:lnTo>
                  <a:pt x="301059" y="144046"/>
                </a:lnTo>
                <a:lnTo>
                  <a:pt x="313677" y="143509"/>
                </a:lnTo>
                <a:lnTo>
                  <a:pt x="322465" y="143509"/>
                </a:lnTo>
                <a:lnTo>
                  <a:pt x="329907" y="144525"/>
                </a:lnTo>
                <a:lnTo>
                  <a:pt x="336003" y="146684"/>
                </a:lnTo>
                <a:lnTo>
                  <a:pt x="342112" y="148843"/>
                </a:lnTo>
                <a:lnTo>
                  <a:pt x="347052" y="151764"/>
                </a:lnTo>
                <a:lnTo>
                  <a:pt x="350850" y="155447"/>
                </a:lnTo>
                <a:lnTo>
                  <a:pt x="354647" y="159130"/>
                </a:lnTo>
                <a:lnTo>
                  <a:pt x="357403" y="163321"/>
                </a:lnTo>
                <a:lnTo>
                  <a:pt x="359117" y="167893"/>
                </a:lnTo>
                <a:lnTo>
                  <a:pt x="360819" y="172592"/>
                </a:lnTo>
                <a:lnTo>
                  <a:pt x="361683" y="177545"/>
                </a:lnTo>
                <a:lnTo>
                  <a:pt x="361683" y="191262"/>
                </a:lnTo>
                <a:lnTo>
                  <a:pt x="355727" y="189610"/>
                </a:lnTo>
                <a:lnTo>
                  <a:pt x="348805" y="188213"/>
                </a:lnTo>
                <a:lnTo>
                  <a:pt x="340918" y="187070"/>
                </a:lnTo>
                <a:lnTo>
                  <a:pt x="340410" y="186990"/>
                </a:lnTo>
                <a:lnTo>
                  <a:pt x="328250" y="185687"/>
                </a:lnTo>
                <a:lnTo>
                  <a:pt x="315023" y="185292"/>
                </a:lnTo>
                <a:lnTo>
                  <a:pt x="304442" y="185688"/>
                </a:lnTo>
                <a:lnTo>
                  <a:pt x="291775" y="187329"/>
                </a:lnTo>
                <a:lnTo>
                  <a:pt x="279971" y="190245"/>
                </a:lnTo>
                <a:lnTo>
                  <a:pt x="274471" y="192210"/>
                </a:lnTo>
                <a:lnTo>
                  <a:pt x="262850" y="197784"/>
                </a:lnTo>
                <a:lnTo>
                  <a:pt x="252742" y="204850"/>
                </a:lnTo>
                <a:lnTo>
                  <a:pt x="241411" y="217181"/>
                </a:lnTo>
                <a:lnTo>
                  <a:pt x="234988" y="228345"/>
                </a:lnTo>
                <a:lnTo>
                  <a:pt x="232663" y="234143"/>
                </a:lnTo>
                <a:lnTo>
                  <a:pt x="229634" y="246321"/>
                </a:lnTo>
                <a:lnTo>
                  <a:pt x="228625" y="259587"/>
                </a:lnTo>
                <a:lnTo>
                  <a:pt x="228719" y="263675"/>
                </a:lnTo>
                <a:lnTo>
                  <a:pt x="230376" y="276567"/>
                </a:lnTo>
                <a:lnTo>
                  <a:pt x="234099" y="288289"/>
                </a:lnTo>
                <a:lnTo>
                  <a:pt x="240920" y="300630"/>
                </a:lnTo>
                <a:lnTo>
                  <a:pt x="249161" y="310133"/>
                </a:lnTo>
                <a:lnTo>
                  <a:pt x="260334" y="318519"/>
                </a:lnTo>
                <a:lnTo>
                  <a:pt x="272161" y="323976"/>
                </a:lnTo>
                <a:lnTo>
                  <a:pt x="287935" y="327876"/>
                </a:lnTo>
                <a:lnTo>
                  <a:pt x="289013" y="277113"/>
                </a:lnTo>
                <a:lnTo>
                  <a:pt x="286702" y="274065"/>
                </a:lnTo>
                <a:lnTo>
                  <a:pt x="285000" y="270382"/>
                </a:lnTo>
                <a:lnTo>
                  <a:pt x="283286" y="266826"/>
                </a:lnTo>
                <a:lnTo>
                  <a:pt x="282422" y="262508"/>
                </a:lnTo>
                <a:lnTo>
                  <a:pt x="282429" y="256758"/>
                </a:lnTo>
                <a:lnTo>
                  <a:pt x="285386" y="243463"/>
                </a:lnTo>
                <a:lnTo>
                  <a:pt x="293700" y="234060"/>
                </a:lnTo>
                <a:lnTo>
                  <a:pt x="298477" y="231284"/>
                </a:lnTo>
                <a:lnTo>
                  <a:pt x="310128" y="227548"/>
                </a:lnTo>
                <a:lnTo>
                  <a:pt x="324396" y="226313"/>
                </a:lnTo>
                <a:lnTo>
                  <a:pt x="331089" y="226313"/>
                </a:lnTo>
                <a:lnTo>
                  <a:pt x="337718" y="226821"/>
                </a:lnTo>
                <a:lnTo>
                  <a:pt x="344271" y="227837"/>
                </a:lnTo>
                <a:lnTo>
                  <a:pt x="350812" y="228726"/>
                </a:lnTo>
                <a:lnTo>
                  <a:pt x="356616" y="229869"/>
                </a:lnTo>
                <a:lnTo>
                  <a:pt x="361683" y="231012"/>
                </a:lnTo>
                <a:lnTo>
                  <a:pt x="361683" y="264032"/>
                </a:lnTo>
                <a:lnTo>
                  <a:pt x="359448" y="266572"/>
                </a:lnTo>
                <a:lnTo>
                  <a:pt x="356730" y="269239"/>
                </a:lnTo>
                <a:lnTo>
                  <a:pt x="353529" y="271906"/>
                </a:lnTo>
                <a:lnTo>
                  <a:pt x="350329" y="274574"/>
                </a:lnTo>
                <a:lnTo>
                  <a:pt x="346722" y="276987"/>
                </a:lnTo>
                <a:lnTo>
                  <a:pt x="342709" y="279145"/>
                </a:lnTo>
                <a:lnTo>
                  <a:pt x="338683" y="281304"/>
                </a:lnTo>
                <a:lnTo>
                  <a:pt x="334289" y="283082"/>
                </a:lnTo>
                <a:lnTo>
                  <a:pt x="329526" y="284479"/>
                </a:lnTo>
                <a:lnTo>
                  <a:pt x="324764" y="285876"/>
                </a:lnTo>
                <a:lnTo>
                  <a:pt x="319709" y="286638"/>
                </a:lnTo>
                <a:lnTo>
                  <a:pt x="310032" y="286638"/>
                </a:lnTo>
                <a:lnTo>
                  <a:pt x="305943" y="286003"/>
                </a:lnTo>
                <a:lnTo>
                  <a:pt x="302069" y="284860"/>
                </a:lnTo>
                <a:lnTo>
                  <a:pt x="298208" y="283590"/>
                </a:lnTo>
                <a:lnTo>
                  <a:pt x="300951" y="328802"/>
                </a:lnTo>
                <a:lnTo>
                  <a:pt x="308546" y="328802"/>
                </a:lnTo>
                <a:lnTo>
                  <a:pt x="315620" y="327913"/>
                </a:lnTo>
                <a:lnTo>
                  <a:pt x="322160" y="326135"/>
                </a:lnTo>
                <a:lnTo>
                  <a:pt x="328714" y="324357"/>
                </a:lnTo>
                <a:lnTo>
                  <a:pt x="334670" y="321944"/>
                </a:lnTo>
                <a:lnTo>
                  <a:pt x="340029" y="319024"/>
                </a:lnTo>
                <a:lnTo>
                  <a:pt x="345376" y="316229"/>
                </a:lnTo>
                <a:lnTo>
                  <a:pt x="350151" y="313054"/>
                </a:lnTo>
                <a:lnTo>
                  <a:pt x="354317" y="309879"/>
                </a:lnTo>
                <a:lnTo>
                  <a:pt x="358482" y="306577"/>
                </a:lnTo>
                <a:lnTo>
                  <a:pt x="362051" y="303402"/>
                </a:lnTo>
                <a:lnTo>
                  <a:pt x="365023" y="300227"/>
                </a:lnTo>
                <a:lnTo>
                  <a:pt x="365925" y="300227"/>
                </a:lnTo>
                <a:lnTo>
                  <a:pt x="368147" y="323214"/>
                </a:lnTo>
                <a:lnTo>
                  <a:pt x="415925" y="323214"/>
                </a:lnTo>
                <a:lnTo>
                  <a:pt x="415859" y="321406"/>
                </a:lnTo>
                <a:lnTo>
                  <a:pt x="415447" y="309328"/>
                </a:lnTo>
                <a:lnTo>
                  <a:pt x="415036" y="295782"/>
                </a:lnTo>
                <a:lnTo>
                  <a:pt x="414799" y="285620"/>
                </a:lnTo>
                <a:lnTo>
                  <a:pt x="414642" y="272981"/>
                </a:lnTo>
                <a:lnTo>
                  <a:pt x="414591" y="177418"/>
                </a:lnTo>
                <a:lnTo>
                  <a:pt x="414415" y="171907"/>
                </a:lnTo>
                <a:lnTo>
                  <a:pt x="412555" y="159172"/>
                </a:lnTo>
                <a:lnTo>
                  <a:pt x="408673" y="147319"/>
                </a:lnTo>
                <a:lnTo>
                  <a:pt x="406748" y="143208"/>
                </a:lnTo>
                <a:lnTo>
                  <a:pt x="399868" y="132575"/>
                </a:lnTo>
                <a:lnTo>
                  <a:pt x="390817" y="123316"/>
                </a:lnTo>
                <a:lnTo>
                  <a:pt x="384562" y="118585"/>
                </a:lnTo>
                <a:lnTo>
                  <a:pt x="373663" y="112356"/>
                </a:lnTo>
                <a:lnTo>
                  <a:pt x="361124" y="107314"/>
                </a:lnTo>
                <a:lnTo>
                  <a:pt x="346269" y="103664"/>
                </a:lnTo>
                <a:lnTo>
                  <a:pt x="333533" y="102027"/>
                </a:lnTo>
                <a:lnTo>
                  <a:pt x="319709" y="101472"/>
                </a:lnTo>
                <a:lnTo>
                  <a:pt x="319182" y="101483"/>
                </a:lnTo>
                <a:lnTo>
                  <a:pt x="306172" y="102100"/>
                </a:lnTo>
                <a:lnTo>
                  <a:pt x="293552" y="103433"/>
                </a:lnTo>
                <a:close/>
              </a:path>
              <a:path w="7382103" h="426974">
                <a:moveTo>
                  <a:pt x="300951" y="328802"/>
                </a:moveTo>
                <a:lnTo>
                  <a:pt x="298208" y="283590"/>
                </a:lnTo>
                <a:lnTo>
                  <a:pt x="294817" y="281813"/>
                </a:lnTo>
                <a:lnTo>
                  <a:pt x="291922" y="279400"/>
                </a:lnTo>
                <a:lnTo>
                  <a:pt x="289013" y="277113"/>
                </a:lnTo>
                <a:lnTo>
                  <a:pt x="287935" y="327876"/>
                </a:lnTo>
                <a:lnTo>
                  <a:pt x="300951" y="328802"/>
                </a:lnTo>
                <a:close/>
              </a:path>
              <a:path w="7382103" h="426974">
                <a:moveTo>
                  <a:pt x="7015402" y="277638"/>
                </a:moveTo>
                <a:lnTo>
                  <a:pt x="7006564" y="268096"/>
                </a:lnTo>
                <a:lnTo>
                  <a:pt x="7005757" y="266906"/>
                </a:lnTo>
                <a:lnTo>
                  <a:pt x="7000538" y="256986"/>
                </a:lnTo>
                <a:lnTo>
                  <a:pt x="6996823" y="245382"/>
                </a:lnTo>
                <a:lnTo>
                  <a:pt x="7004997" y="325418"/>
                </a:lnTo>
                <a:lnTo>
                  <a:pt x="7017428" y="327963"/>
                </a:lnTo>
                <a:lnTo>
                  <a:pt x="7030313" y="328802"/>
                </a:lnTo>
                <a:lnTo>
                  <a:pt x="7037679" y="328802"/>
                </a:lnTo>
                <a:lnTo>
                  <a:pt x="7044664" y="328040"/>
                </a:lnTo>
                <a:lnTo>
                  <a:pt x="7039764" y="286496"/>
                </a:lnTo>
                <a:lnTo>
                  <a:pt x="7026468" y="283778"/>
                </a:lnTo>
                <a:lnTo>
                  <a:pt x="7015402" y="277638"/>
                </a:lnTo>
                <a:close/>
              </a:path>
              <a:path w="7382103" h="426974">
                <a:moveTo>
                  <a:pt x="6939254" y="219455"/>
                </a:moveTo>
                <a:lnTo>
                  <a:pt x="6939699" y="232821"/>
                </a:lnTo>
                <a:lnTo>
                  <a:pt x="6941117" y="245864"/>
                </a:lnTo>
                <a:lnTo>
                  <a:pt x="6943508" y="257957"/>
                </a:lnTo>
                <a:lnTo>
                  <a:pt x="6946874" y="269113"/>
                </a:lnTo>
                <a:lnTo>
                  <a:pt x="6953199" y="283319"/>
                </a:lnTo>
                <a:lnTo>
                  <a:pt x="6959821" y="294096"/>
                </a:lnTo>
                <a:lnTo>
                  <a:pt x="6967448" y="303275"/>
                </a:lnTo>
                <a:lnTo>
                  <a:pt x="6974678" y="309848"/>
                </a:lnTo>
                <a:lnTo>
                  <a:pt x="6985164" y="317103"/>
                </a:lnTo>
                <a:lnTo>
                  <a:pt x="6996531" y="322579"/>
                </a:lnTo>
                <a:lnTo>
                  <a:pt x="7004997" y="325418"/>
                </a:lnTo>
                <a:lnTo>
                  <a:pt x="6996823" y="245382"/>
                </a:lnTo>
                <a:lnTo>
                  <a:pt x="6994602" y="232107"/>
                </a:lnTo>
                <a:lnTo>
                  <a:pt x="6993864" y="217169"/>
                </a:lnTo>
                <a:lnTo>
                  <a:pt x="6994336" y="204334"/>
                </a:lnTo>
                <a:lnTo>
                  <a:pt x="6996016" y="191661"/>
                </a:lnTo>
                <a:lnTo>
                  <a:pt x="6998944" y="180847"/>
                </a:lnTo>
                <a:lnTo>
                  <a:pt x="7004593" y="168020"/>
                </a:lnTo>
                <a:lnTo>
                  <a:pt x="7011390" y="158495"/>
                </a:lnTo>
                <a:lnTo>
                  <a:pt x="7016470" y="153162"/>
                </a:lnTo>
                <a:lnTo>
                  <a:pt x="7021931" y="149351"/>
                </a:lnTo>
                <a:lnTo>
                  <a:pt x="7027900" y="147065"/>
                </a:lnTo>
                <a:lnTo>
                  <a:pt x="7033996" y="144906"/>
                </a:lnTo>
                <a:lnTo>
                  <a:pt x="7039711" y="143763"/>
                </a:lnTo>
                <a:lnTo>
                  <a:pt x="7053935" y="143763"/>
                </a:lnTo>
                <a:lnTo>
                  <a:pt x="7062063" y="145414"/>
                </a:lnTo>
                <a:lnTo>
                  <a:pt x="7069810" y="148716"/>
                </a:lnTo>
                <a:lnTo>
                  <a:pt x="7077557" y="152145"/>
                </a:lnTo>
                <a:lnTo>
                  <a:pt x="7084542" y="156337"/>
                </a:lnTo>
                <a:lnTo>
                  <a:pt x="7090765" y="161416"/>
                </a:lnTo>
                <a:lnTo>
                  <a:pt x="7090765" y="264032"/>
                </a:lnTo>
                <a:lnTo>
                  <a:pt x="7088606" y="266572"/>
                </a:lnTo>
                <a:lnTo>
                  <a:pt x="7085812" y="269239"/>
                </a:lnTo>
                <a:lnTo>
                  <a:pt x="7082637" y="271906"/>
                </a:lnTo>
                <a:lnTo>
                  <a:pt x="7079462" y="274574"/>
                </a:lnTo>
                <a:lnTo>
                  <a:pt x="7075779" y="276987"/>
                </a:lnTo>
                <a:lnTo>
                  <a:pt x="7071588" y="279272"/>
                </a:lnTo>
                <a:lnTo>
                  <a:pt x="7067397" y="281431"/>
                </a:lnTo>
                <a:lnTo>
                  <a:pt x="7062952" y="283209"/>
                </a:lnTo>
                <a:lnTo>
                  <a:pt x="7058253" y="284606"/>
                </a:lnTo>
                <a:lnTo>
                  <a:pt x="7053681" y="285876"/>
                </a:lnTo>
                <a:lnTo>
                  <a:pt x="7048728" y="286638"/>
                </a:lnTo>
                <a:lnTo>
                  <a:pt x="7043521" y="286638"/>
                </a:lnTo>
                <a:lnTo>
                  <a:pt x="7039764" y="286496"/>
                </a:lnTo>
                <a:lnTo>
                  <a:pt x="7044664" y="328040"/>
                </a:lnTo>
                <a:lnTo>
                  <a:pt x="7050887" y="326516"/>
                </a:lnTo>
                <a:lnTo>
                  <a:pt x="7057237" y="325119"/>
                </a:lnTo>
                <a:lnTo>
                  <a:pt x="7063079" y="323088"/>
                </a:lnTo>
                <a:lnTo>
                  <a:pt x="7068413" y="320420"/>
                </a:lnTo>
                <a:lnTo>
                  <a:pt x="7073620" y="317880"/>
                </a:lnTo>
                <a:lnTo>
                  <a:pt x="7078446" y="314705"/>
                </a:lnTo>
                <a:lnTo>
                  <a:pt x="7082891" y="311150"/>
                </a:lnTo>
                <a:lnTo>
                  <a:pt x="7087209" y="307593"/>
                </a:lnTo>
                <a:lnTo>
                  <a:pt x="7091019" y="303910"/>
                </a:lnTo>
                <a:lnTo>
                  <a:pt x="7094194" y="300227"/>
                </a:lnTo>
                <a:lnTo>
                  <a:pt x="7095083" y="300227"/>
                </a:lnTo>
                <a:lnTo>
                  <a:pt x="7097242" y="323214"/>
                </a:lnTo>
                <a:lnTo>
                  <a:pt x="7144994" y="323214"/>
                </a:lnTo>
                <a:lnTo>
                  <a:pt x="7144937" y="321406"/>
                </a:lnTo>
                <a:lnTo>
                  <a:pt x="7144565" y="309328"/>
                </a:lnTo>
                <a:lnTo>
                  <a:pt x="7144105" y="295782"/>
                </a:lnTo>
                <a:lnTo>
                  <a:pt x="7143905" y="285620"/>
                </a:lnTo>
                <a:lnTo>
                  <a:pt x="7143769" y="272982"/>
                </a:lnTo>
                <a:lnTo>
                  <a:pt x="7143724" y="0"/>
                </a:lnTo>
                <a:lnTo>
                  <a:pt x="7090765" y="0"/>
                </a:lnTo>
                <a:lnTo>
                  <a:pt x="7091019" y="113156"/>
                </a:lnTo>
                <a:lnTo>
                  <a:pt x="7091273" y="120268"/>
                </a:lnTo>
                <a:lnTo>
                  <a:pt x="7090765" y="120268"/>
                </a:lnTo>
                <a:lnTo>
                  <a:pt x="7087336" y="117855"/>
                </a:lnTo>
                <a:lnTo>
                  <a:pt x="7083653" y="115569"/>
                </a:lnTo>
                <a:lnTo>
                  <a:pt x="7079589" y="113410"/>
                </a:lnTo>
                <a:lnTo>
                  <a:pt x="7075652" y="111125"/>
                </a:lnTo>
                <a:lnTo>
                  <a:pt x="7071334" y="109092"/>
                </a:lnTo>
                <a:lnTo>
                  <a:pt x="7066635" y="107314"/>
                </a:lnTo>
                <a:lnTo>
                  <a:pt x="7062063" y="105537"/>
                </a:lnTo>
                <a:lnTo>
                  <a:pt x="7057110" y="104139"/>
                </a:lnTo>
                <a:lnTo>
                  <a:pt x="7051903" y="103124"/>
                </a:lnTo>
                <a:lnTo>
                  <a:pt x="7046696" y="102107"/>
                </a:lnTo>
                <a:lnTo>
                  <a:pt x="7041235" y="101472"/>
                </a:lnTo>
                <a:lnTo>
                  <a:pt x="7035393" y="101472"/>
                </a:lnTo>
                <a:lnTo>
                  <a:pt x="7023825" y="102214"/>
                </a:lnTo>
                <a:lnTo>
                  <a:pt x="7011377" y="104720"/>
                </a:lnTo>
                <a:lnTo>
                  <a:pt x="6999198" y="108965"/>
                </a:lnTo>
                <a:lnTo>
                  <a:pt x="6987978" y="114909"/>
                </a:lnTo>
                <a:lnTo>
                  <a:pt x="6977738" y="122414"/>
                </a:lnTo>
                <a:lnTo>
                  <a:pt x="6968337" y="131571"/>
                </a:lnTo>
                <a:lnTo>
                  <a:pt x="6965385" y="135026"/>
                </a:lnTo>
                <a:lnTo>
                  <a:pt x="6958255" y="145043"/>
                </a:lnTo>
                <a:lnTo>
                  <a:pt x="6952127" y="156301"/>
                </a:lnTo>
                <a:lnTo>
                  <a:pt x="6947001" y="168782"/>
                </a:lnTo>
                <a:lnTo>
                  <a:pt x="6943516" y="180630"/>
                </a:lnTo>
                <a:lnTo>
                  <a:pt x="6941140" y="192823"/>
                </a:lnTo>
                <a:lnTo>
                  <a:pt x="6939724" y="205765"/>
                </a:lnTo>
                <a:lnTo>
                  <a:pt x="6939254" y="219455"/>
                </a:lnTo>
                <a:close/>
              </a:path>
              <a:path w="7382103" h="426974">
                <a:moveTo>
                  <a:pt x="6641058" y="106933"/>
                </a:moveTo>
                <a:lnTo>
                  <a:pt x="6585305" y="106933"/>
                </a:lnTo>
                <a:lnTo>
                  <a:pt x="6669252" y="323214"/>
                </a:lnTo>
                <a:lnTo>
                  <a:pt x="6721703" y="323214"/>
                </a:lnTo>
                <a:lnTo>
                  <a:pt x="6805396" y="106933"/>
                </a:lnTo>
                <a:lnTo>
                  <a:pt x="6749135" y="106933"/>
                </a:lnTo>
                <a:lnTo>
                  <a:pt x="6719036" y="190880"/>
                </a:lnTo>
                <a:lnTo>
                  <a:pt x="6715761" y="199920"/>
                </a:lnTo>
                <a:lnTo>
                  <a:pt x="6711201" y="212746"/>
                </a:lnTo>
                <a:lnTo>
                  <a:pt x="6706925" y="225084"/>
                </a:lnTo>
                <a:lnTo>
                  <a:pt x="6702932" y="236937"/>
                </a:lnTo>
                <a:lnTo>
                  <a:pt x="6699222" y="248310"/>
                </a:lnTo>
                <a:lnTo>
                  <a:pt x="6695795" y="259206"/>
                </a:lnTo>
                <a:lnTo>
                  <a:pt x="6694906" y="259206"/>
                </a:lnTo>
                <a:lnTo>
                  <a:pt x="6691875" y="249592"/>
                </a:lnTo>
                <a:lnTo>
                  <a:pt x="6687980" y="237570"/>
                </a:lnTo>
                <a:lnTo>
                  <a:pt x="6683964" y="225549"/>
                </a:lnTo>
                <a:lnTo>
                  <a:pt x="6679825" y="213527"/>
                </a:lnTo>
                <a:lnTo>
                  <a:pt x="6675557" y="201505"/>
                </a:lnTo>
                <a:lnTo>
                  <a:pt x="6671157" y="189483"/>
                </a:lnTo>
                <a:lnTo>
                  <a:pt x="6641058" y="106933"/>
                </a:lnTo>
                <a:close/>
              </a:path>
              <a:path w="7382103" h="426974">
                <a:moveTo>
                  <a:pt x="6091858" y="277638"/>
                </a:moveTo>
                <a:lnTo>
                  <a:pt x="6083020" y="268096"/>
                </a:lnTo>
                <a:lnTo>
                  <a:pt x="6082213" y="266906"/>
                </a:lnTo>
                <a:lnTo>
                  <a:pt x="6076994" y="256986"/>
                </a:lnTo>
                <a:lnTo>
                  <a:pt x="6073279" y="245382"/>
                </a:lnTo>
                <a:lnTo>
                  <a:pt x="6081453" y="325418"/>
                </a:lnTo>
                <a:lnTo>
                  <a:pt x="6093884" y="327963"/>
                </a:lnTo>
                <a:lnTo>
                  <a:pt x="6106769" y="328802"/>
                </a:lnTo>
                <a:lnTo>
                  <a:pt x="6114135" y="328802"/>
                </a:lnTo>
                <a:lnTo>
                  <a:pt x="6121120" y="328040"/>
                </a:lnTo>
                <a:lnTo>
                  <a:pt x="6116220" y="286496"/>
                </a:lnTo>
                <a:lnTo>
                  <a:pt x="6102924" y="283778"/>
                </a:lnTo>
                <a:lnTo>
                  <a:pt x="6091858" y="277638"/>
                </a:lnTo>
                <a:close/>
              </a:path>
              <a:path w="7382103" h="426974">
                <a:moveTo>
                  <a:pt x="6015710" y="219455"/>
                </a:moveTo>
                <a:lnTo>
                  <a:pt x="6016155" y="232821"/>
                </a:lnTo>
                <a:lnTo>
                  <a:pt x="6017573" y="245864"/>
                </a:lnTo>
                <a:lnTo>
                  <a:pt x="6019964" y="257957"/>
                </a:lnTo>
                <a:lnTo>
                  <a:pt x="6023330" y="269113"/>
                </a:lnTo>
                <a:lnTo>
                  <a:pt x="6029655" y="283319"/>
                </a:lnTo>
                <a:lnTo>
                  <a:pt x="6036277" y="294096"/>
                </a:lnTo>
                <a:lnTo>
                  <a:pt x="6043904" y="303275"/>
                </a:lnTo>
                <a:lnTo>
                  <a:pt x="6051134" y="309848"/>
                </a:lnTo>
                <a:lnTo>
                  <a:pt x="6061620" y="317103"/>
                </a:lnTo>
                <a:lnTo>
                  <a:pt x="6072987" y="322579"/>
                </a:lnTo>
                <a:lnTo>
                  <a:pt x="6081453" y="325418"/>
                </a:lnTo>
                <a:lnTo>
                  <a:pt x="6073279" y="245382"/>
                </a:lnTo>
                <a:lnTo>
                  <a:pt x="6071058" y="232107"/>
                </a:lnTo>
                <a:lnTo>
                  <a:pt x="6070320" y="217169"/>
                </a:lnTo>
                <a:lnTo>
                  <a:pt x="6070792" y="204334"/>
                </a:lnTo>
                <a:lnTo>
                  <a:pt x="6072472" y="191661"/>
                </a:lnTo>
                <a:lnTo>
                  <a:pt x="6075400" y="180847"/>
                </a:lnTo>
                <a:lnTo>
                  <a:pt x="6081049" y="168020"/>
                </a:lnTo>
                <a:lnTo>
                  <a:pt x="6087846" y="158495"/>
                </a:lnTo>
                <a:lnTo>
                  <a:pt x="6092926" y="153162"/>
                </a:lnTo>
                <a:lnTo>
                  <a:pt x="6098387" y="149351"/>
                </a:lnTo>
                <a:lnTo>
                  <a:pt x="6104356" y="147065"/>
                </a:lnTo>
                <a:lnTo>
                  <a:pt x="6110452" y="144906"/>
                </a:lnTo>
                <a:lnTo>
                  <a:pt x="6116167" y="143763"/>
                </a:lnTo>
                <a:lnTo>
                  <a:pt x="6130391" y="143763"/>
                </a:lnTo>
                <a:lnTo>
                  <a:pt x="6138519" y="145414"/>
                </a:lnTo>
                <a:lnTo>
                  <a:pt x="6146266" y="148716"/>
                </a:lnTo>
                <a:lnTo>
                  <a:pt x="6154013" y="152145"/>
                </a:lnTo>
                <a:lnTo>
                  <a:pt x="6160998" y="156337"/>
                </a:lnTo>
                <a:lnTo>
                  <a:pt x="6167221" y="161416"/>
                </a:lnTo>
                <a:lnTo>
                  <a:pt x="6167221" y="264032"/>
                </a:lnTo>
                <a:lnTo>
                  <a:pt x="6165062" y="266572"/>
                </a:lnTo>
                <a:lnTo>
                  <a:pt x="6162268" y="269239"/>
                </a:lnTo>
                <a:lnTo>
                  <a:pt x="6159093" y="271906"/>
                </a:lnTo>
                <a:lnTo>
                  <a:pt x="6155918" y="274574"/>
                </a:lnTo>
                <a:lnTo>
                  <a:pt x="6152235" y="276987"/>
                </a:lnTo>
                <a:lnTo>
                  <a:pt x="6148044" y="279272"/>
                </a:lnTo>
                <a:lnTo>
                  <a:pt x="6143853" y="281431"/>
                </a:lnTo>
                <a:lnTo>
                  <a:pt x="6139408" y="283209"/>
                </a:lnTo>
                <a:lnTo>
                  <a:pt x="6134709" y="284606"/>
                </a:lnTo>
                <a:lnTo>
                  <a:pt x="6130137" y="285876"/>
                </a:lnTo>
                <a:lnTo>
                  <a:pt x="6125184" y="286638"/>
                </a:lnTo>
                <a:lnTo>
                  <a:pt x="6119977" y="286638"/>
                </a:lnTo>
                <a:lnTo>
                  <a:pt x="6116220" y="286496"/>
                </a:lnTo>
                <a:lnTo>
                  <a:pt x="6121120" y="328040"/>
                </a:lnTo>
                <a:lnTo>
                  <a:pt x="6127343" y="326516"/>
                </a:lnTo>
                <a:lnTo>
                  <a:pt x="6133693" y="325119"/>
                </a:lnTo>
                <a:lnTo>
                  <a:pt x="6139535" y="323088"/>
                </a:lnTo>
                <a:lnTo>
                  <a:pt x="6144869" y="320420"/>
                </a:lnTo>
                <a:lnTo>
                  <a:pt x="6150076" y="317880"/>
                </a:lnTo>
                <a:lnTo>
                  <a:pt x="6154902" y="314705"/>
                </a:lnTo>
                <a:lnTo>
                  <a:pt x="6159347" y="311150"/>
                </a:lnTo>
                <a:lnTo>
                  <a:pt x="6163665" y="307593"/>
                </a:lnTo>
                <a:lnTo>
                  <a:pt x="6167475" y="303910"/>
                </a:lnTo>
                <a:lnTo>
                  <a:pt x="6170650" y="300227"/>
                </a:lnTo>
                <a:lnTo>
                  <a:pt x="6171539" y="300227"/>
                </a:lnTo>
                <a:lnTo>
                  <a:pt x="6173698" y="323214"/>
                </a:lnTo>
                <a:lnTo>
                  <a:pt x="6221450" y="323214"/>
                </a:lnTo>
                <a:lnTo>
                  <a:pt x="6221393" y="321406"/>
                </a:lnTo>
                <a:lnTo>
                  <a:pt x="6221021" y="309328"/>
                </a:lnTo>
                <a:lnTo>
                  <a:pt x="6220561" y="295782"/>
                </a:lnTo>
                <a:lnTo>
                  <a:pt x="6220361" y="285620"/>
                </a:lnTo>
                <a:lnTo>
                  <a:pt x="6220225" y="272982"/>
                </a:lnTo>
                <a:lnTo>
                  <a:pt x="6220180" y="0"/>
                </a:lnTo>
                <a:lnTo>
                  <a:pt x="6167221" y="0"/>
                </a:lnTo>
                <a:lnTo>
                  <a:pt x="6167348" y="107695"/>
                </a:lnTo>
                <a:lnTo>
                  <a:pt x="6167475" y="113156"/>
                </a:lnTo>
                <a:lnTo>
                  <a:pt x="6167729" y="120268"/>
                </a:lnTo>
                <a:lnTo>
                  <a:pt x="6167221" y="120268"/>
                </a:lnTo>
                <a:lnTo>
                  <a:pt x="6163792" y="117855"/>
                </a:lnTo>
                <a:lnTo>
                  <a:pt x="6160109" y="115569"/>
                </a:lnTo>
                <a:lnTo>
                  <a:pt x="6156045" y="113410"/>
                </a:lnTo>
                <a:lnTo>
                  <a:pt x="6152108" y="111125"/>
                </a:lnTo>
                <a:lnTo>
                  <a:pt x="6147790" y="109092"/>
                </a:lnTo>
                <a:lnTo>
                  <a:pt x="6143091" y="107314"/>
                </a:lnTo>
                <a:lnTo>
                  <a:pt x="6138519" y="105537"/>
                </a:lnTo>
                <a:lnTo>
                  <a:pt x="6133566" y="104139"/>
                </a:lnTo>
                <a:lnTo>
                  <a:pt x="6128359" y="103124"/>
                </a:lnTo>
                <a:lnTo>
                  <a:pt x="6123152" y="102107"/>
                </a:lnTo>
                <a:lnTo>
                  <a:pt x="6117691" y="101472"/>
                </a:lnTo>
                <a:lnTo>
                  <a:pt x="6111849" y="101472"/>
                </a:lnTo>
                <a:lnTo>
                  <a:pt x="6100281" y="102214"/>
                </a:lnTo>
                <a:lnTo>
                  <a:pt x="6087833" y="104720"/>
                </a:lnTo>
                <a:lnTo>
                  <a:pt x="6075654" y="108965"/>
                </a:lnTo>
                <a:lnTo>
                  <a:pt x="6064434" y="114909"/>
                </a:lnTo>
                <a:lnTo>
                  <a:pt x="6054194" y="122414"/>
                </a:lnTo>
                <a:lnTo>
                  <a:pt x="6044793" y="131571"/>
                </a:lnTo>
                <a:lnTo>
                  <a:pt x="6041841" y="135026"/>
                </a:lnTo>
                <a:lnTo>
                  <a:pt x="6034711" y="145043"/>
                </a:lnTo>
                <a:lnTo>
                  <a:pt x="6028583" y="156301"/>
                </a:lnTo>
                <a:lnTo>
                  <a:pt x="6023457" y="168782"/>
                </a:lnTo>
                <a:lnTo>
                  <a:pt x="6019972" y="180630"/>
                </a:lnTo>
                <a:lnTo>
                  <a:pt x="6017596" y="192823"/>
                </a:lnTo>
                <a:lnTo>
                  <a:pt x="6016180" y="205765"/>
                </a:lnTo>
                <a:lnTo>
                  <a:pt x="6015710" y="219455"/>
                </a:lnTo>
                <a:close/>
              </a:path>
              <a:path w="7382103" h="426974">
                <a:moveTo>
                  <a:pt x="3049879" y="106933"/>
                </a:moveTo>
                <a:lnTo>
                  <a:pt x="2992475" y="106933"/>
                </a:lnTo>
                <a:lnTo>
                  <a:pt x="2958947" y="189229"/>
                </a:lnTo>
                <a:lnTo>
                  <a:pt x="2951122" y="208995"/>
                </a:lnTo>
                <a:lnTo>
                  <a:pt x="2945795" y="222711"/>
                </a:lnTo>
                <a:lnTo>
                  <a:pt x="2941386" y="234340"/>
                </a:lnTo>
                <a:lnTo>
                  <a:pt x="2937896" y="243880"/>
                </a:lnTo>
                <a:lnTo>
                  <a:pt x="2935325" y="251332"/>
                </a:lnTo>
                <a:lnTo>
                  <a:pt x="2934436" y="251332"/>
                </a:lnTo>
                <a:lnTo>
                  <a:pt x="2929250" y="237264"/>
                </a:lnTo>
                <a:lnTo>
                  <a:pt x="2925095" y="226491"/>
                </a:lnTo>
                <a:lnTo>
                  <a:pt x="2920256" y="214240"/>
                </a:lnTo>
                <a:lnTo>
                  <a:pt x="2914734" y="200509"/>
                </a:lnTo>
                <a:lnTo>
                  <a:pt x="2908528" y="185292"/>
                </a:lnTo>
                <a:lnTo>
                  <a:pt x="2876143" y="106933"/>
                </a:lnTo>
                <a:lnTo>
                  <a:pt x="2819501" y="106933"/>
                </a:lnTo>
                <a:lnTo>
                  <a:pt x="2907893" y="311150"/>
                </a:lnTo>
                <a:lnTo>
                  <a:pt x="2858236" y="426974"/>
                </a:lnTo>
                <a:lnTo>
                  <a:pt x="2910560" y="426974"/>
                </a:lnTo>
                <a:lnTo>
                  <a:pt x="3049879" y="106933"/>
                </a:lnTo>
                <a:close/>
              </a:path>
              <a:path w="7382103" h="426974">
                <a:moveTo>
                  <a:pt x="2562274" y="277638"/>
                </a:moveTo>
                <a:lnTo>
                  <a:pt x="2553436" y="268096"/>
                </a:lnTo>
                <a:lnTo>
                  <a:pt x="2552629" y="266906"/>
                </a:lnTo>
                <a:lnTo>
                  <a:pt x="2547410" y="256986"/>
                </a:lnTo>
                <a:lnTo>
                  <a:pt x="2543695" y="245382"/>
                </a:lnTo>
                <a:lnTo>
                  <a:pt x="2551869" y="325418"/>
                </a:lnTo>
                <a:lnTo>
                  <a:pt x="2564300" y="327963"/>
                </a:lnTo>
                <a:lnTo>
                  <a:pt x="2577185" y="328802"/>
                </a:lnTo>
                <a:lnTo>
                  <a:pt x="2584551" y="328802"/>
                </a:lnTo>
                <a:lnTo>
                  <a:pt x="2591536" y="328040"/>
                </a:lnTo>
                <a:lnTo>
                  <a:pt x="2586636" y="286496"/>
                </a:lnTo>
                <a:lnTo>
                  <a:pt x="2573340" y="283778"/>
                </a:lnTo>
                <a:lnTo>
                  <a:pt x="2562274" y="277638"/>
                </a:lnTo>
                <a:close/>
              </a:path>
              <a:path w="7382103" h="426974">
                <a:moveTo>
                  <a:pt x="2486126" y="219455"/>
                </a:moveTo>
                <a:lnTo>
                  <a:pt x="2486571" y="232821"/>
                </a:lnTo>
                <a:lnTo>
                  <a:pt x="2487989" y="245864"/>
                </a:lnTo>
                <a:lnTo>
                  <a:pt x="2490380" y="257957"/>
                </a:lnTo>
                <a:lnTo>
                  <a:pt x="2493746" y="269113"/>
                </a:lnTo>
                <a:lnTo>
                  <a:pt x="2500071" y="283319"/>
                </a:lnTo>
                <a:lnTo>
                  <a:pt x="2506693" y="294096"/>
                </a:lnTo>
                <a:lnTo>
                  <a:pt x="2514320" y="303275"/>
                </a:lnTo>
                <a:lnTo>
                  <a:pt x="2521550" y="309848"/>
                </a:lnTo>
                <a:lnTo>
                  <a:pt x="2532036" y="317103"/>
                </a:lnTo>
                <a:lnTo>
                  <a:pt x="2543403" y="322579"/>
                </a:lnTo>
                <a:lnTo>
                  <a:pt x="2551869" y="325418"/>
                </a:lnTo>
                <a:lnTo>
                  <a:pt x="2543695" y="245382"/>
                </a:lnTo>
                <a:lnTo>
                  <a:pt x="2541474" y="232107"/>
                </a:lnTo>
                <a:lnTo>
                  <a:pt x="2540736" y="217169"/>
                </a:lnTo>
                <a:lnTo>
                  <a:pt x="2541208" y="204334"/>
                </a:lnTo>
                <a:lnTo>
                  <a:pt x="2542888" y="191661"/>
                </a:lnTo>
                <a:lnTo>
                  <a:pt x="2545816" y="180847"/>
                </a:lnTo>
                <a:lnTo>
                  <a:pt x="2551465" y="168020"/>
                </a:lnTo>
                <a:lnTo>
                  <a:pt x="2558262" y="158495"/>
                </a:lnTo>
                <a:lnTo>
                  <a:pt x="2563342" y="153162"/>
                </a:lnTo>
                <a:lnTo>
                  <a:pt x="2568803" y="149351"/>
                </a:lnTo>
                <a:lnTo>
                  <a:pt x="2574772" y="147065"/>
                </a:lnTo>
                <a:lnTo>
                  <a:pt x="2580868" y="144906"/>
                </a:lnTo>
                <a:lnTo>
                  <a:pt x="2586583" y="143763"/>
                </a:lnTo>
                <a:lnTo>
                  <a:pt x="2600807" y="143763"/>
                </a:lnTo>
                <a:lnTo>
                  <a:pt x="2608935" y="145414"/>
                </a:lnTo>
                <a:lnTo>
                  <a:pt x="2616682" y="148716"/>
                </a:lnTo>
                <a:lnTo>
                  <a:pt x="2624429" y="152145"/>
                </a:lnTo>
                <a:lnTo>
                  <a:pt x="2631414" y="156337"/>
                </a:lnTo>
                <a:lnTo>
                  <a:pt x="2637637" y="161416"/>
                </a:lnTo>
                <a:lnTo>
                  <a:pt x="2637637" y="264032"/>
                </a:lnTo>
                <a:lnTo>
                  <a:pt x="2635478" y="266572"/>
                </a:lnTo>
                <a:lnTo>
                  <a:pt x="2632684" y="269239"/>
                </a:lnTo>
                <a:lnTo>
                  <a:pt x="2629509" y="271906"/>
                </a:lnTo>
                <a:lnTo>
                  <a:pt x="2626334" y="274574"/>
                </a:lnTo>
                <a:lnTo>
                  <a:pt x="2622651" y="276987"/>
                </a:lnTo>
                <a:lnTo>
                  <a:pt x="2618460" y="279272"/>
                </a:lnTo>
                <a:lnTo>
                  <a:pt x="2614269" y="281431"/>
                </a:lnTo>
                <a:lnTo>
                  <a:pt x="2609824" y="283209"/>
                </a:lnTo>
                <a:lnTo>
                  <a:pt x="2605125" y="284606"/>
                </a:lnTo>
                <a:lnTo>
                  <a:pt x="2600553" y="285876"/>
                </a:lnTo>
                <a:lnTo>
                  <a:pt x="2595600" y="286638"/>
                </a:lnTo>
                <a:lnTo>
                  <a:pt x="2590393" y="286638"/>
                </a:lnTo>
                <a:lnTo>
                  <a:pt x="2586636" y="286496"/>
                </a:lnTo>
                <a:lnTo>
                  <a:pt x="2591536" y="328040"/>
                </a:lnTo>
                <a:lnTo>
                  <a:pt x="2597759" y="326516"/>
                </a:lnTo>
                <a:lnTo>
                  <a:pt x="2604109" y="325119"/>
                </a:lnTo>
                <a:lnTo>
                  <a:pt x="2609951" y="323088"/>
                </a:lnTo>
                <a:lnTo>
                  <a:pt x="2615285" y="320420"/>
                </a:lnTo>
                <a:lnTo>
                  <a:pt x="2620492" y="317880"/>
                </a:lnTo>
                <a:lnTo>
                  <a:pt x="2625318" y="314705"/>
                </a:lnTo>
                <a:lnTo>
                  <a:pt x="2629763" y="311150"/>
                </a:lnTo>
                <a:lnTo>
                  <a:pt x="2634081" y="307593"/>
                </a:lnTo>
                <a:lnTo>
                  <a:pt x="2637891" y="303910"/>
                </a:lnTo>
                <a:lnTo>
                  <a:pt x="2641066" y="300227"/>
                </a:lnTo>
                <a:lnTo>
                  <a:pt x="2641955" y="300227"/>
                </a:lnTo>
                <a:lnTo>
                  <a:pt x="2644114" y="323214"/>
                </a:lnTo>
                <a:lnTo>
                  <a:pt x="2691866" y="323214"/>
                </a:lnTo>
                <a:lnTo>
                  <a:pt x="2691809" y="321406"/>
                </a:lnTo>
                <a:lnTo>
                  <a:pt x="2691437" y="309328"/>
                </a:lnTo>
                <a:lnTo>
                  <a:pt x="2690977" y="295782"/>
                </a:lnTo>
                <a:lnTo>
                  <a:pt x="2690777" y="285620"/>
                </a:lnTo>
                <a:lnTo>
                  <a:pt x="2690641" y="272982"/>
                </a:lnTo>
                <a:lnTo>
                  <a:pt x="2690596" y="0"/>
                </a:lnTo>
                <a:lnTo>
                  <a:pt x="2637637" y="0"/>
                </a:lnTo>
                <a:lnTo>
                  <a:pt x="2637764" y="107695"/>
                </a:lnTo>
                <a:lnTo>
                  <a:pt x="2637891" y="113156"/>
                </a:lnTo>
                <a:lnTo>
                  <a:pt x="2638145" y="120268"/>
                </a:lnTo>
                <a:lnTo>
                  <a:pt x="2637637" y="120268"/>
                </a:lnTo>
                <a:lnTo>
                  <a:pt x="2634208" y="117855"/>
                </a:lnTo>
                <a:lnTo>
                  <a:pt x="2630525" y="115569"/>
                </a:lnTo>
                <a:lnTo>
                  <a:pt x="2626461" y="113410"/>
                </a:lnTo>
                <a:lnTo>
                  <a:pt x="2622524" y="111125"/>
                </a:lnTo>
                <a:lnTo>
                  <a:pt x="2618206" y="109092"/>
                </a:lnTo>
                <a:lnTo>
                  <a:pt x="2613507" y="107314"/>
                </a:lnTo>
                <a:lnTo>
                  <a:pt x="2608935" y="105537"/>
                </a:lnTo>
                <a:lnTo>
                  <a:pt x="2603982" y="104139"/>
                </a:lnTo>
                <a:lnTo>
                  <a:pt x="2598775" y="103124"/>
                </a:lnTo>
                <a:lnTo>
                  <a:pt x="2593568" y="102107"/>
                </a:lnTo>
                <a:lnTo>
                  <a:pt x="2588107" y="101472"/>
                </a:lnTo>
                <a:lnTo>
                  <a:pt x="2582265" y="101472"/>
                </a:lnTo>
                <a:lnTo>
                  <a:pt x="2570697" y="102214"/>
                </a:lnTo>
                <a:lnTo>
                  <a:pt x="2558249" y="104720"/>
                </a:lnTo>
                <a:lnTo>
                  <a:pt x="2546070" y="108965"/>
                </a:lnTo>
                <a:lnTo>
                  <a:pt x="2534850" y="114909"/>
                </a:lnTo>
                <a:lnTo>
                  <a:pt x="2524610" y="122414"/>
                </a:lnTo>
                <a:lnTo>
                  <a:pt x="2515209" y="131571"/>
                </a:lnTo>
                <a:lnTo>
                  <a:pt x="2512257" y="135026"/>
                </a:lnTo>
                <a:lnTo>
                  <a:pt x="2505127" y="145043"/>
                </a:lnTo>
                <a:lnTo>
                  <a:pt x="2498999" y="156301"/>
                </a:lnTo>
                <a:lnTo>
                  <a:pt x="2493873" y="168782"/>
                </a:lnTo>
                <a:lnTo>
                  <a:pt x="2490388" y="180630"/>
                </a:lnTo>
                <a:lnTo>
                  <a:pt x="2488012" y="192823"/>
                </a:lnTo>
                <a:lnTo>
                  <a:pt x="2486596" y="205765"/>
                </a:lnTo>
                <a:lnTo>
                  <a:pt x="2486126" y="219455"/>
                </a:lnTo>
                <a:close/>
              </a:path>
              <a:path w="7382103" h="426974">
                <a:moveTo>
                  <a:pt x="2073070" y="277638"/>
                </a:moveTo>
                <a:lnTo>
                  <a:pt x="2064232" y="268096"/>
                </a:lnTo>
                <a:lnTo>
                  <a:pt x="2063425" y="266906"/>
                </a:lnTo>
                <a:lnTo>
                  <a:pt x="2058206" y="256986"/>
                </a:lnTo>
                <a:lnTo>
                  <a:pt x="2054491" y="245382"/>
                </a:lnTo>
                <a:lnTo>
                  <a:pt x="2062665" y="325418"/>
                </a:lnTo>
                <a:lnTo>
                  <a:pt x="2075096" y="327963"/>
                </a:lnTo>
                <a:lnTo>
                  <a:pt x="2087981" y="328802"/>
                </a:lnTo>
                <a:lnTo>
                  <a:pt x="2095347" y="328802"/>
                </a:lnTo>
                <a:lnTo>
                  <a:pt x="2102332" y="328040"/>
                </a:lnTo>
                <a:lnTo>
                  <a:pt x="2097432" y="286496"/>
                </a:lnTo>
                <a:lnTo>
                  <a:pt x="2084136" y="283778"/>
                </a:lnTo>
                <a:lnTo>
                  <a:pt x="2073070" y="277638"/>
                </a:lnTo>
                <a:close/>
              </a:path>
              <a:path w="7382103" h="426974">
                <a:moveTo>
                  <a:pt x="1996922" y="219455"/>
                </a:moveTo>
                <a:lnTo>
                  <a:pt x="1997367" y="232821"/>
                </a:lnTo>
                <a:lnTo>
                  <a:pt x="1998785" y="245864"/>
                </a:lnTo>
                <a:lnTo>
                  <a:pt x="2001176" y="257957"/>
                </a:lnTo>
                <a:lnTo>
                  <a:pt x="2004542" y="269113"/>
                </a:lnTo>
                <a:lnTo>
                  <a:pt x="2010867" y="283319"/>
                </a:lnTo>
                <a:lnTo>
                  <a:pt x="2017489" y="294096"/>
                </a:lnTo>
                <a:lnTo>
                  <a:pt x="2025116" y="303275"/>
                </a:lnTo>
                <a:lnTo>
                  <a:pt x="2032346" y="309848"/>
                </a:lnTo>
                <a:lnTo>
                  <a:pt x="2042832" y="317103"/>
                </a:lnTo>
                <a:lnTo>
                  <a:pt x="2054199" y="322579"/>
                </a:lnTo>
                <a:lnTo>
                  <a:pt x="2062665" y="325418"/>
                </a:lnTo>
                <a:lnTo>
                  <a:pt x="2054491" y="245382"/>
                </a:lnTo>
                <a:lnTo>
                  <a:pt x="2052270" y="232107"/>
                </a:lnTo>
                <a:lnTo>
                  <a:pt x="2051532" y="217169"/>
                </a:lnTo>
                <a:lnTo>
                  <a:pt x="2052004" y="204334"/>
                </a:lnTo>
                <a:lnTo>
                  <a:pt x="2053684" y="191661"/>
                </a:lnTo>
                <a:lnTo>
                  <a:pt x="2056612" y="180847"/>
                </a:lnTo>
                <a:lnTo>
                  <a:pt x="2062261" y="168020"/>
                </a:lnTo>
                <a:lnTo>
                  <a:pt x="2069058" y="158495"/>
                </a:lnTo>
                <a:lnTo>
                  <a:pt x="2074138" y="153162"/>
                </a:lnTo>
                <a:lnTo>
                  <a:pt x="2079599" y="149351"/>
                </a:lnTo>
                <a:lnTo>
                  <a:pt x="2085568" y="147065"/>
                </a:lnTo>
                <a:lnTo>
                  <a:pt x="2091664" y="144906"/>
                </a:lnTo>
                <a:lnTo>
                  <a:pt x="2097379" y="143763"/>
                </a:lnTo>
                <a:lnTo>
                  <a:pt x="2111603" y="143763"/>
                </a:lnTo>
                <a:lnTo>
                  <a:pt x="2119731" y="145414"/>
                </a:lnTo>
                <a:lnTo>
                  <a:pt x="2127478" y="148716"/>
                </a:lnTo>
                <a:lnTo>
                  <a:pt x="2135225" y="152145"/>
                </a:lnTo>
                <a:lnTo>
                  <a:pt x="2142210" y="156337"/>
                </a:lnTo>
                <a:lnTo>
                  <a:pt x="2148433" y="161416"/>
                </a:lnTo>
                <a:lnTo>
                  <a:pt x="2148433" y="264032"/>
                </a:lnTo>
                <a:lnTo>
                  <a:pt x="2146274" y="266572"/>
                </a:lnTo>
                <a:lnTo>
                  <a:pt x="2143480" y="269239"/>
                </a:lnTo>
                <a:lnTo>
                  <a:pt x="2140305" y="271906"/>
                </a:lnTo>
                <a:lnTo>
                  <a:pt x="2137130" y="274574"/>
                </a:lnTo>
                <a:lnTo>
                  <a:pt x="2133447" y="276987"/>
                </a:lnTo>
                <a:lnTo>
                  <a:pt x="2129256" y="279272"/>
                </a:lnTo>
                <a:lnTo>
                  <a:pt x="2125065" y="281431"/>
                </a:lnTo>
                <a:lnTo>
                  <a:pt x="2120620" y="283209"/>
                </a:lnTo>
                <a:lnTo>
                  <a:pt x="2115921" y="284606"/>
                </a:lnTo>
                <a:lnTo>
                  <a:pt x="2111349" y="285876"/>
                </a:lnTo>
                <a:lnTo>
                  <a:pt x="2106396" y="286638"/>
                </a:lnTo>
                <a:lnTo>
                  <a:pt x="2101189" y="286638"/>
                </a:lnTo>
                <a:lnTo>
                  <a:pt x="2097432" y="286496"/>
                </a:lnTo>
                <a:lnTo>
                  <a:pt x="2102332" y="328040"/>
                </a:lnTo>
                <a:lnTo>
                  <a:pt x="2108555" y="326516"/>
                </a:lnTo>
                <a:lnTo>
                  <a:pt x="2114905" y="325119"/>
                </a:lnTo>
                <a:lnTo>
                  <a:pt x="2120747" y="323088"/>
                </a:lnTo>
                <a:lnTo>
                  <a:pt x="2126081" y="320420"/>
                </a:lnTo>
                <a:lnTo>
                  <a:pt x="2131288" y="317880"/>
                </a:lnTo>
                <a:lnTo>
                  <a:pt x="2136114" y="314705"/>
                </a:lnTo>
                <a:lnTo>
                  <a:pt x="2140559" y="311150"/>
                </a:lnTo>
                <a:lnTo>
                  <a:pt x="2144877" y="307593"/>
                </a:lnTo>
                <a:lnTo>
                  <a:pt x="2148687" y="303910"/>
                </a:lnTo>
                <a:lnTo>
                  <a:pt x="2151862" y="300227"/>
                </a:lnTo>
                <a:lnTo>
                  <a:pt x="2152751" y="300227"/>
                </a:lnTo>
                <a:lnTo>
                  <a:pt x="2154910" y="323214"/>
                </a:lnTo>
                <a:lnTo>
                  <a:pt x="2202662" y="323214"/>
                </a:lnTo>
                <a:lnTo>
                  <a:pt x="2202605" y="321406"/>
                </a:lnTo>
                <a:lnTo>
                  <a:pt x="2202233" y="309328"/>
                </a:lnTo>
                <a:lnTo>
                  <a:pt x="2201773" y="295782"/>
                </a:lnTo>
                <a:lnTo>
                  <a:pt x="2201573" y="285620"/>
                </a:lnTo>
                <a:lnTo>
                  <a:pt x="2201437" y="272982"/>
                </a:lnTo>
                <a:lnTo>
                  <a:pt x="2201392" y="0"/>
                </a:lnTo>
                <a:lnTo>
                  <a:pt x="2148433" y="0"/>
                </a:lnTo>
                <a:lnTo>
                  <a:pt x="2148433" y="102234"/>
                </a:lnTo>
                <a:lnTo>
                  <a:pt x="2148560" y="107695"/>
                </a:lnTo>
                <a:lnTo>
                  <a:pt x="2148814" y="117347"/>
                </a:lnTo>
                <a:lnTo>
                  <a:pt x="2148941" y="120268"/>
                </a:lnTo>
                <a:lnTo>
                  <a:pt x="2148433" y="120268"/>
                </a:lnTo>
                <a:lnTo>
                  <a:pt x="2145004" y="117855"/>
                </a:lnTo>
                <a:lnTo>
                  <a:pt x="2141321" y="115569"/>
                </a:lnTo>
                <a:lnTo>
                  <a:pt x="2137257" y="113410"/>
                </a:lnTo>
                <a:lnTo>
                  <a:pt x="2133320" y="111125"/>
                </a:lnTo>
                <a:lnTo>
                  <a:pt x="2129002" y="109092"/>
                </a:lnTo>
                <a:lnTo>
                  <a:pt x="2124303" y="107314"/>
                </a:lnTo>
                <a:lnTo>
                  <a:pt x="2119731" y="105537"/>
                </a:lnTo>
                <a:lnTo>
                  <a:pt x="2114778" y="104139"/>
                </a:lnTo>
                <a:lnTo>
                  <a:pt x="2109571" y="103124"/>
                </a:lnTo>
                <a:lnTo>
                  <a:pt x="2104364" y="102107"/>
                </a:lnTo>
                <a:lnTo>
                  <a:pt x="2098903" y="101472"/>
                </a:lnTo>
                <a:lnTo>
                  <a:pt x="2093061" y="101472"/>
                </a:lnTo>
                <a:lnTo>
                  <a:pt x="2081493" y="102214"/>
                </a:lnTo>
                <a:lnTo>
                  <a:pt x="2069045" y="104720"/>
                </a:lnTo>
                <a:lnTo>
                  <a:pt x="2056866" y="108965"/>
                </a:lnTo>
                <a:lnTo>
                  <a:pt x="2045646" y="114909"/>
                </a:lnTo>
                <a:lnTo>
                  <a:pt x="2035406" y="122414"/>
                </a:lnTo>
                <a:lnTo>
                  <a:pt x="2026005" y="131571"/>
                </a:lnTo>
                <a:lnTo>
                  <a:pt x="2023053" y="135026"/>
                </a:lnTo>
                <a:lnTo>
                  <a:pt x="2015923" y="145043"/>
                </a:lnTo>
                <a:lnTo>
                  <a:pt x="2009795" y="156301"/>
                </a:lnTo>
                <a:lnTo>
                  <a:pt x="2004669" y="168782"/>
                </a:lnTo>
                <a:lnTo>
                  <a:pt x="2001184" y="180630"/>
                </a:lnTo>
                <a:lnTo>
                  <a:pt x="1998808" y="192823"/>
                </a:lnTo>
                <a:lnTo>
                  <a:pt x="1997392" y="205765"/>
                </a:lnTo>
                <a:lnTo>
                  <a:pt x="1996922" y="219455"/>
                </a:lnTo>
                <a:close/>
              </a:path>
              <a:path w="7382103" h="426974">
                <a:moveTo>
                  <a:pt x="6837400" y="106933"/>
                </a:moveTo>
                <a:lnTo>
                  <a:pt x="6837400" y="323214"/>
                </a:lnTo>
                <a:lnTo>
                  <a:pt x="6890359" y="323214"/>
                </a:lnTo>
                <a:lnTo>
                  <a:pt x="6890359" y="106933"/>
                </a:lnTo>
                <a:lnTo>
                  <a:pt x="6837400" y="106933"/>
                </a:lnTo>
                <a:close/>
              </a:path>
              <a:path w="7382103" h="426974">
                <a:moveTo>
                  <a:pt x="5504154" y="106933"/>
                </a:moveTo>
                <a:lnTo>
                  <a:pt x="5448401" y="106933"/>
                </a:lnTo>
                <a:lnTo>
                  <a:pt x="5532348" y="323214"/>
                </a:lnTo>
                <a:lnTo>
                  <a:pt x="5584799" y="323214"/>
                </a:lnTo>
                <a:lnTo>
                  <a:pt x="5668492" y="106933"/>
                </a:lnTo>
                <a:lnTo>
                  <a:pt x="5612231" y="106933"/>
                </a:lnTo>
                <a:lnTo>
                  <a:pt x="5582132" y="190880"/>
                </a:lnTo>
                <a:lnTo>
                  <a:pt x="5578857" y="199920"/>
                </a:lnTo>
                <a:lnTo>
                  <a:pt x="5574297" y="212746"/>
                </a:lnTo>
                <a:lnTo>
                  <a:pt x="5570021" y="225084"/>
                </a:lnTo>
                <a:lnTo>
                  <a:pt x="5566028" y="236937"/>
                </a:lnTo>
                <a:lnTo>
                  <a:pt x="5562318" y="248310"/>
                </a:lnTo>
                <a:lnTo>
                  <a:pt x="5558891" y="259206"/>
                </a:lnTo>
                <a:lnTo>
                  <a:pt x="5558002" y="259206"/>
                </a:lnTo>
                <a:lnTo>
                  <a:pt x="5554971" y="249592"/>
                </a:lnTo>
                <a:lnTo>
                  <a:pt x="5551076" y="237570"/>
                </a:lnTo>
                <a:lnTo>
                  <a:pt x="5547060" y="225549"/>
                </a:lnTo>
                <a:lnTo>
                  <a:pt x="5542921" y="213527"/>
                </a:lnTo>
                <a:lnTo>
                  <a:pt x="5538653" y="201505"/>
                </a:lnTo>
                <a:lnTo>
                  <a:pt x="5534253" y="189483"/>
                </a:lnTo>
                <a:lnTo>
                  <a:pt x="5504154" y="106933"/>
                </a:lnTo>
                <a:close/>
              </a:path>
              <a:path w="7382103" h="426974">
                <a:moveTo>
                  <a:pt x="5362168" y="106933"/>
                </a:moveTo>
                <a:lnTo>
                  <a:pt x="5362168" y="323214"/>
                </a:lnTo>
                <a:lnTo>
                  <a:pt x="5415127" y="323214"/>
                </a:lnTo>
                <a:lnTo>
                  <a:pt x="5415127" y="106933"/>
                </a:lnTo>
                <a:lnTo>
                  <a:pt x="5362168" y="106933"/>
                </a:lnTo>
                <a:close/>
              </a:path>
              <a:path w="7382103" h="426974">
                <a:moveTo>
                  <a:pt x="3826865" y="323214"/>
                </a:moveTo>
                <a:lnTo>
                  <a:pt x="3887571" y="323214"/>
                </a:lnTo>
                <a:lnTo>
                  <a:pt x="3943324" y="248030"/>
                </a:lnTo>
                <a:lnTo>
                  <a:pt x="3998950" y="323214"/>
                </a:lnTo>
                <a:lnTo>
                  <a:pt x="4060799" y="323214"/>
                </a:lnTo>
                <a:lnTo>
                  <a:pt x="3975963" y="212725"/>
                </a:lnTo>
                <a:lnTo>
                  <a:pt x="4058513" y="106933"/>
                </a:lnTo>
                <a:lnTo>
                  <a:pt x="3996029" y="106933"/>
                </a:lnTo>
                <a:lnTo>
                  <a:pt x="3944721" y="178307"/>
                </a:lnTo>
                <a:lnTo>
                  <a:pt x="3894175" y="106933"/>
                </a:lnTo>
                <a:lnTo>
                  <a:pt x="3831945" y="106933"/>
                </a:lnTo>
                <a:lnTo>
                  <a:pt x="3912336" y="212978"/>
                </a:lnTo>
                <a:lnTo>
                  <a:pt x="3826865" y="323214"/>
                </a:lnTo>
                <a:close/>
              </a:path>
              <a:path w="7382103" h="426974">
                <a:moveTo>
                  <a:pt x="1895068" y="106933"/>
                </a:moveTo>
                <a:lnTo>
                  <a:pt x="1895068" y="323214"/>
                </a:lnTo>
                <a:lnTo>
                  <a:pt x="1948027" y="323214"/>
                </a:lnTo>
                <a:lnTo>
                  <a:pt x="1948027" y="106933"/>
                </a:lnTo>
                <a:lnTo>
                  <a:pt x="1895068" y="106933"/>
                </a:lnTo>
                <a:close/>
              </a:path>
              <a:path w="7382103" h="426974">
                <a:moveTo>
                  <a:pt x="6333072" y="109252"/>
                </a:moveTo>
                <a:lnTo>
                  <a:pt x="6321698" y="114834"/>
                </a:lnTo>
                <a:lnTo>
                  <a:pt x="6326606" y="189483"/>
                </a:lnTo>
                <a:lnTo>
                  <a:pt x="6327368" y="183133"/>
                </a:lnTo>
                <a:lnTo>
                  <a:pt x="6328892" y="177037"/>
                </a:lnTo>
                <a:lnTo>
                  <a:pt x="6333072" y="109252"/>
                </a:lnTo>
                <a:close/>
              </a:path>
              <a:path w="7382103" h="426974">
                <a:moveTo>
                  <a:pt x="6466257" y="198237"/>
                </a:moveTo>
                <a:lnTo>
                  <a:pt x="6464920" y="185166"/>
                </a:lnTo>
                <a:lnTo>
                  <a:pt x="6462689" y="173062"/>
                </a:lnTo>
                <a:lnTo>
                  <a:pt x="6459575" y="161925"/>
                </a:lnTo>
                <a:lnTo>
                  <a:pt x="6453776" y="147683"/>
                </a:lnTo>
                <a:lnTo>
                  <a:pt x="6447430" y="136768"/>
                </a:lnTo>
                <a:lnTo>
                  <a:pt x="6439890" y="127380"/>
                </a:lnTo>
                <a:lnTo>
                  <a:pt x="6432261" y="120293"/>
                </a:lnTo>
                <a:lnTo>
                  <a:pt x="6421763" y="113172"/>
                </a:lnTo>
                <a:lnTo>
                  <a:pt x="6410045" y="107822"/>
                </a:lnTo>
                <a:lnTo>
                  <a:pt x="6397969" y="104273"/>
                </a:lnTo>
                <a:lnTo>
                  <a:pt x="6385446" y="102177"/>
                </a:lnTo>
                <a:lnTo>
                  <a:pt x="6372199" y="101472"/>
                </a:lnTo>
                <a:lnTo>
                  <a:pt x="6371486" y="101475"/>
                </a:lnTo>
                <a:lnTo>
                  <a:pt x="6358779" y="102371"/>
                </a:lnTo>
                <a:lnTo>
                  <a:pt x="6346317" y="104844"/>
                </a:lnTo>
                <a:lnTo>
                  <a:pt x="6334099" y="108838"/>
                </a:lnTo>
                <a:lnTo>
                  <a:pt x="6328892" y="177037"/>
                </a:lnTo>
                <a:lnTo>
                  <a:pt x="6331178" y="171450"/>
                </a:lnTo>
                <a:lnTo>
                  <a:pt x="6333337" y="165734"/>
                </a:lnTo>
                <a:lnTo>
                  <a:pt x="6336385" y="160781"/>
                </a:lnTo>
                <a:lnTo>
                  <a:pt x="6340195" y="156590"/>
                </a:lnTo>
                <a:lnTo>
                  <a:pt x="6344005" y="152272"/>
                </a:lnTo>
                <a:lnTo>
                  <a:pt x="6348450" y="148970"/>
                </a:lnTo>
                <a:lnTo>
                  <a:pt x="6353657" y="146557"/>
                </a:lnTo>
                <a:lnTo>
                  <a:pt x="6358864" y="144017"/>
                </a:lnTo>
                <a:lnTo>
                  <a:pt x="6364833" y="142875"/>
                </a:lnTo>
                <a:lnTo>
                  <a:pt x="6378168" y="142875"/>
                </a:lnTo>
                <a:lnTo>
                  <a:pt x="6384010" y="144017"/>
                </a:lnTo>
                <a:lnTo>
                  <a:pt x="6389090" y="146557"/>
                </a:lnTo>
                <a:lnTo>
                  <a:pt x="6394043" y="148970"/>
                </a:lnTo>
                <a:lnTo>
                  <a:pt x="6398234" y="152272"/>
                </a:lnTo>
                <a:lnTo>
                  <a:pt x="6401536" y="156590"/>
                </a:lnTo>
                <a:lnTo>
                  <a:pt x="6404838" y="160781"/>
                </a:lnTo>
                <a:lnTo>
                  <a:pt x="6407378" y="165734"/>
                </a:lnTo>
                <a:lnTo>
                  <a:pt x="6409156" y="171450"/>
                </a:lnTo>
                <a:lnTo>
                  <a:pt x="6410807" y="177037"/>
                </a:lnTo>
                <a:lnTo>
                  <a:pt x="6411696" y="183133"/>
                </a:lnTo>
                <a:lnTo>
                  <a:pt x="6411696" y="189483"/>
                </a:lnTo>
                <a:lnTo>
                  <a:pt x="6326606" y="189483"/>
                </a:lnTo>
                <a:lnTo>
                  <a:pt x="6321698" y="114834"/>
                </a:lnTo>
                <a:lnTo>
                  <a:pt x="6311152" y="121935"/>
                </a:lnTo>
                <a:lnTo>
                  <a:pt x="6301460" y="130555"/>
                </a:lnTo>
                <a:lnTo>
                  <a:pt x="6290678" y="143748"/>
                </a:lnTo>
                <a:lnTo>
                  <a:pt x="6284144" y="154779"/>
                </a:lnTo>
                <a:lnTo>
                  <a:pt x="6278600" y="167131"/>
                </a:lnTo>
                <a:lnTo>
                  <a:pt x="6274677" y="179647"/>
                </a:lnTo>
                <a:lnTo>
                  <a:pt x="6272200" y="191815"/>
                </a:lnTo>
                <a:lnTo>
                  <a:pt x="6270714" y="204838"/>
                </a:lnTo>
                <a:lnTo>
                  <a:pt x="6270218" y="218693"/>
                </a:lnTo>
                <a:lnTo>
                  <a:pt x="6270221" y="219754"/>
                </a:lnTo>
                <a:lnTo>
                  <a:pt x="6270830" y="233835"/>
                </a:lnTo>
                <a:lnTo>
                  <a:pt x="6272521" y="246847"/>
                </a:lnTo>
                <a:lnTo>
                  <a:pt x="6275315" y="258780"/>
                </a:lnTo>
                <a:lnTo>
                  <a:pt x="6279235" y="269620"/>
                </a:lnTo>
                <a:lnTo>
                  <a:pt x="6287315" y="284973"/>
                </a:lnTo>
                <a:lnTo>
                  <a:pt x="6294874" y="295100"/>
                </a:lnTo>
                <a:lnTo>
                  <a:pt x="6303619" y="303783"/>
                </a:lnTo>
                <a:lnTo>
                  <a:pt x="6316015" y="312672"/>
                </a:lnTo>
                <a:lnTo>
                  <a:pt x="6327360" y="318454"/>
                </a:lnTo>
                <a:lnTo>
                  <a:pt x="6339687" y="322833"/>
                </a:lnTo>
                <a:lnTo>
                  <a:pt x="6357655" y="326804"/>
                </a:lnTo>
                <a:lnTo>
                  <a:pt x="6370312" y="328300"/>
                </a:lnTo>
                <a:lnTo>
                  <a:pt x="6383375" y="328802"/>
                </a:lnTo>
                <a:lnTo>
                  <a:pt x="6389548" y="328725"/>
                </a:lnTo>
                <a:lnTo>
                  <a:pt x="6402393" y="328057"/>
                </a:lnTo>
                <a:lnTo>
                  <a:pt x="6414994" y="326723"/>
                </a:lnTo>
                <a:lnTo>
                  <a:pt x="6427317" y="324738"/>
                </a:lnTo>
                <a:lnTo>
                  <a:pt x="6436129" y="322954"/>
                </a:lnTo>
                <a:lnTo>
                  <a:pt x="6449126" y="319713"/>
                </a:lnTo>
                <a:lnTo>
                  <a:pt x="6458813" y="316356"/>
                </a:lnTo>
                <a:lnTo>
                  <a:pt x="6458813" y="274065"/>
                </a:lnTo>
                <a:lnTo>
                  <a:pt x="6449375" y="277099"/>
                </a:lnTo>
                <a:lnTo>
                  <a:pt x="6437090" y="280427"/>
                </a:lnTo>
                <a:lnTo>
                  <a:pt x="6424904" y="283082"/>
                </a:lnTo>
                <a:lnTo>
                  <a:pt x="6417830" y="284243"/>
                </a:lnTo>
                <a:lnTo>
                  <a:pt x="6405101" y="285659"/>
                </a:lnTo>
                <a:lnTo>
                  <a:pt x="6392773" y="286130"/>
                </a:lnTo>
                <a:lnTo>
                  <a:pt x="6391770" y="286127"/>
                </a:lnTo>
                <a:lnTo>
                  <a:pt x="6378702" y="285313"/>
                </a:lnTo>
                <a:lnTo>
                  <a:pt x="6366611" y="283082"/>
                </a:lnTo>
                <a:lnTo>
                  <a:pt x="6358610" y="281177"/>
                </a:lnTo>
                <a:lnTo>
                  <a:pt x="6351498" y="277875"/>
                </a:lnTo>
                <a:lnTo>
                  <a:pt x="6345529" y="273557"/>
                </a:lnTo>
                <a:lnTo>
                  <a:pt x="6339433" y="269113"/>
                </a:lnTo>
                <a:lnTo>
                  <a:pt x="6334607" y="263397"/>
                </a:lnTo>
                <a:lnTo>
                  <a:pt x="6330924" y="256412"/>
                </a:lnTo>
                <a:lnTo>
                  <a:pt x="6326277" y="244137"/>
                </a:lnTo>
                <a:lnTo>
                  <a:pt x="6324193" y="230758"/>
                </a:lnTo>
                <a:lnTo>
                  <a:pt x="6465925" y="230758"/>
                </a:lnTo>
                <a:lnTo>
                  <a:pt x="6466306" y="225551"/>
                </a:lnTo>
                <a:lnTo>
                  <a:pt x="6466433" y="219201"/>
                </a:lnTo>
                <a:lnTo>
                  <a:pt x="6466687" y="211835"/>
                </a:lnTo>
                <a:lnTo>
                  <a:pt x="6466257" y="198237"/>
                </a:lnTo>
                <a:close/>
              </a:path>
              <a:path w="7382103" h="426974">
                <a:moveTo>
                  <a:pt x="4623511" y="114315"/>
                </a:moveTo>
                <a:lnTo>
                  <a:pt x="4612574" y="120802"/>
                </a:lnTo>
                <a:lnTo>
                  <a:pt x="4602454" y="128650"/>
                </a:lnTo>
                <a:lnTo>
                  <a:pt x="4589725" y="142268"/>
                </a:lnTo>
                <a:lnTo>
                  <a:pt x="4582567" y="152956"/>
                </a:lnTo>
                <a:lnTo>
                  <a:pt x="4576419" y="164972"/>
                </a:lnTo>
                <a:lnTo>
                  <a:pt x="4571266" y="179227"/>
                </a:lnTo>
                <a:lnTo>
                  <a:pt x="4568549" y="191373"/>
                </a:lnTo>
                <a:lnTo>
                  <a:pt x="4566925" y="204490"/>
                </a:lnTo>
                <a:lnTo>
                  <a:pt x="4566386" y="218566"/>
                </a:lnTo>
                <a:lnTo>
                  <a:pt x="4566835" y="231035"/>
                </a:lnTo>
                <a:lnTo>
                  <a:pt x="4568405" y="244037"/>
                </a:lnTo>
                <a:lnTo>
                  <a:pt x="4571125" y="256137"/>
                </a:lnTo>
                <a:lnTo>
                  <a:pt x="4575022" y="267334"/>
                </a:lnTo>
                <a:lnTo>
                  <a:pt x="4582916" y="282603"/>
                </a:lnTo>
                <a:lnTo>
                  <a:pt x="4590336" y="292857"/>
                </a:lnTo>
                <a:lnTo>
                  <a:pt x="4598898" y="301751"/>
                </a:lnTo>
                <a:lnTo>
                  <a:pt x="4611197" y="311133"/>
                </a:lnTo>
                <a:lnTo>
                  <a:pt x="4622326" y="317273"/>
                </a:lnTo>
                <a:lnTo>
                  <a:pt x="4634458" y="322071"/>
                </a:lnTo>
                <a:lnTo>
                  <a:pt x="4652248" y="326562"/>
                </a:lnTo>
                <a:lnTo>
                  <a:pt x="4664937" y="328239"/>
                </a:lnTo>
                <a:lnTo>
                  <a:pt x="4678146" y="328802"/>
                </a:lnTo>
                <a:lnTo>
                  <a:pt x="4683731" y="328710"/>
                </a:lnTo>
                <a:lnTo>
                  <a:pt x="4696529" y="327752"/>
                </a:lnTo>
                <a:lnTo>
                  <a:pt x="4708753" y="325754"/>
                </a:lnTo>
                <a:lnTo>
                  <a:pt x="4722227" y="322398"/>
                </a:lnTo>
                <a:lnTo>
                  <a:pt x="4733264" y="318515"/>
                </a:lnTo>
                <a:lnTo>
                  <a:pt x="4733264" y="275463"/>
                </a:lnTo>
                <a:lnTo>
                  <a:pt x="4726279" y="278256"/>
                </a:lnTo>
                <a:lnTo>
                  <a:pt x="4718913" y="280669"/>
                </a:lnTo>
                <a:lnTo>
                  <a:pt x="4711039" y="282575"/>
                </a:lnTo>
                <a:lnTo>
                  <a:pt x="4709987" y="282822"/>
                </a:lnTo>
                <a:lnTo>
                  <a:pt x="4697910" y="284813"/>
                </a:lnTo>
                <a:lnTo>
                  <a:pt x="4684623" y="285495"/>
                </a:lnTo>
                <a:lnTo>
                  <a:pt x="4680937" y="285424"/>
                </a:lnTo>
                <a:lnTo>
                  <a:pt x="4667864" y="283814"/>
                </a:lnTo>
                <a:lnTo>
                  <a:pt x="4656429" y="280034"/>
                </a:lnTo>
                <a:lnTo>
                  <a:pt x="4648428" y="276351"/>
                </a:lnTo>
                <a:lnTo>
                  <a:pt x="4641951" y="271525"/>
                </a:lnTo>
                <a:lnTo>
                  <a:pt x="4636744" y="265556"/>
                </a:lnTo>
                <a:lnTo>
                  <a:pt x="4631664" y="259714"/>
                </a:lnTo>
                <a:lnTo>
                  <a:pt x="4627727" y="252475"/>
                </a:lnTo>
                <a:lnTo>
                  <a:pt x="4625060" y="244093"/>
                </a:lnTo>
                <a:lnTo>
                  <a:pt x="4621895" y="230153"/>
                </a:lnTo>
                <a:lnTo>
                  <a:pt x="4620996" y="217169"/>
                </a:lnTo>
                <a:lnTo>
                  <a:pt x="4621342" y="207547"/>
                </a:lnTo>
                <a:lnTo>
                  <a:pt x="4623095" y="194770"/>
                </a:lnTo>
                <a:lnTo>
                  <a:pt x="4626330" y="183514"/>
                </a:lnTo>
                <a:lnTo>
                  <a:pt x="4632701" y="170525"/>
                </a:lnTo>
                <a:lnTo>
                  <a:pt x="4640427" y="161162"/>
                </a:lnTo>
                <a:lnTo>
                  <a:pt x="4646396" y="155447"/>
                </a:lnTo>
                <a:lnTo>
                  <a:pt x="4653254" y="151383"/>
                </a:lnTo>
                <a:lnTo>
                  <a:pt x="4661001" y="148716"/>
                </a:lnTo>
                <a:lnTo>
                  <a:pt x="4668748" y="146176"/>
                </a:lnTo>
                <a:lnTo>
                  <a:pt x="4676876" y="144906"/>
                </a:lnTo>
                <a:lnTo>
                  <a:pt x="4693767" y="144906"/>
                </a:lnTo>
                <a:lnTo>
                  <a:pt x="4701768" y="145668"/>
                </a:lnTo>
                <a:lnTo>
                  <a:pt x="4709134" y="147446"/>
                </a:lnTo>
                <a:lnTo>
                  <a:pt x="4716500" y="149097"/>
                </a:lnTo>
                <a:lnTo>
                  <a:pt x="4723485" y="151383"/>
                </a:lnTo>
                <a:lnTo>
                  <a:pt x="4729962" y="154177"/>
                </a:lnTo>
                <a:lnTo>
                  <a:pt x="4729962" y="111125"/>
                </a:lnTo>
                <a:lnTo>
                  <a:pt x="4722723" y="108203"/>
                </a:lnTo>
                <a:lnTo>
                  <a:pt x="4714595" y="105790"/>
                </a:lnTo>
                <a:lnTo>
                  <a:pt x="4705578" y="104139"/>
                </a:lnTo>
                <a:lnTo>
                  <a:pt x="4703144" y="103677"/>
                </a:lnTo>
                <a:lnTo>
                  <a:pt x="4690690" y="102024"/>
                </a:lnTo>
                <a:lnTo>
                  <a:pt x="4677765" y="101472"/>
                </a:lnTo>
                <a:lnTo>
                  <a:pt x="4675992" y="101487"/>
                </a:lnTo>
                <a:lnTo>
                  <a:pt x="4663541" y="102368"/>
                </a:lnTo>
                <a:lnTo>
                  <a:pt x="4650993" y="104581"/>
                </a:lnTo>
                <a:lnTo>
                  <a:pt x="4638395" y="108076"/>
                </a:lnTo>
                <a:lnTo>
                  <a:pt x="4635219" y="109190"/>
                </a:lnTo>
                <a:lnTo>
                  <a:pt x="4623511" y="114315"/>
                </a:lnTo>
                <a:close/>
              </a:path>
              <a:path w="7382103" h="426974">
                <a:moveTo>
                  <a:pt x="4394544" y="109252"/>
                </a:moveTo>
                <a:lnTo>
                  <a:pt x="4383170" y="114834"/>
                </a:lnTo>
                <a:lnTo>
                  <a:pt x="4388078" y="189483"/>
                </a:lnTo>
                <a:lnTo>
                  <a:pt x="4388840" y="183133"/>
                </a:lnTo>
                <a:lnTo>
                  <a:pt x="4390364" y="177037"/>
                </a:lnTo>
                <a:lnTo>
                  <a:pt x="4394544" y="109252"/>
                </a:lnTo>
                <a:close/>
              </a:path>
              <a:path w="7382103" h="426974">
                <a:moveTo>
                  <a:pt x="4527905" y="219201"/>
                </a:moveTo>
                <a:lnTo>
                  <a:pt x="4528032" y="211835"/>
                </a:lnTo>
                <a:lnTo>
                  <a:pt x="4527622" y="198251"/>
                </a:lnTo>
                <a:lnTo>
                  <a:pt x="4526329" y="185174"/>
                </a:lnTo>
                <a:lnTo>
                  <a:pt x="4524142" y="173066"/>
                </a:lnTo>
                <a:lnTo>
                  <a:pt x="4521047" y="161925"/>
                </a:lnTo>
                <a:lnTo>
                  <a:pt x="4515248" y="147683"/>
                </a:lnTo>
                <a:lnTo>
                  <a:pt x="4508902" y="136768"/>
                </a:lnTo>
                <a:lnTo>
                  <a:pt x="4501362" y="127380"/>
                </a:lnTo>
                <a:lnTo>
                  <a:pt x="4493733" y="120293"/>
                </a:lnTo>
                <a:lnTo>
                  <a:pt x="4483235" y="113172"/>
                </a:lnTo>
                <a:lnTo>
                  <a:pt x="4471517" y="107822"/>
                </a:lnTo>
                <a:lnTo>
                  <a:pt x="4459441" y="104273"/>
                </a:lnTo>
                <a:lnTo>
                  <a:pt x="4446918" y="102177"/>
                </a:lnTo>
                <a:lnTo>
                  <a:pt x="4433671" y="101472"/>
                </a:lnTo>
                <a:lnTo>
                  <a:pt x="4432958" y="101475"/>
                </a:lnTo>
                <a:lnTo>
                  <a:pt x="4420251" y="102371"/>
                </a:lnTo>
                <a:lnTo>
                  <a:pt x="4407789" y="104844"/>
                </a:lnTo>
                <a:lnTo>
                  <a:pt x="4395571" y="108838"/>
                </a:lnTo>
                <a:lnTo>
                  <a:pt x="4390364" y="177037"/>
                </a:lnTo>
                <a:lnTo>
                  <a:pt x="4392650" y="171450"/>
                </a:lnTo>
                <a:lnTo>
                  <a:pt x="4394809" y="165734"/>
                </a:lnTo>
                <a:lnTo>
                  <a:pt x="4397857" y="160781"/>
                </a:lnTo>
                <a:lnTo>
                  <a:pt x="4401667" y="156590"/>
                </a:lnTo>
                <a:lnTo>
                  <a:pt x="4405477" y="152272"/>
                </a:lnTo>
                <a:lnTo>
                  <a:pt x="4409922" y="148970"/>
                </a:lnTo>
                <a:lnTo>
                  <a:pt x="4415129" y="146557"/>
                </a:lnTo>
                <a:lnTo>
                  <a:pt x="4420336" y="144017"/>
                </a:lnTo>
                <a:lnTo>
                  <a:pt x="4426305" y="142875"/>
                </a:lnTo>
                <a:lnTo>
                  <a:pt x="4439640" y="142875"/>
                </a:lnTo>
                <a:lnTo>
                  <a:pt x="4445482" y="144017"/>
                </a:lnTo>
                <a:lnTo>
                  <a:pt x="4450562" y="146557"/>
                </a:lnTo>
                <a:lnTo>
                  <a:pt x="4455515" y="148970"/>
                </a:lnTo>
                <a:lnTo>
                  <a:pt x="4459706" y="152272"/>
                </a:lnTo>
                <a:lnTo>
                  <a:pt x="4463008" y="156590"/>
                </a:lnTo>
                <a:lnTo>
                  <a:pt x="4466310" y="160781"/>
                </a:lnTo>
                <a:lnTo>
                  <a:pt x="4468850" y="165734"/>
                </a:lnTo>
                <a:lnTo>
                  <a:pt x="4470628" y="171450"/>
                </a:lnTo>
                <a:lnTo>
                  <a:pt x="4472279" y="177037"/>
                </a:lnTo>
                <a:lnTo>
                  <a:pt x="4473168" y="183133"/>
                </a:lnTo>
                <a:lnTo>
                  <a:pt x="4473168" y="189483"/>
                </a:lnTo>
                <a:lnTo>
                  <a:pt x="4388078" y="189483"/>
                </a:lnTo>
                <a:lnTo>
                  <a:pt x="4383170" y="114834"/>
                </a:lnTo>
                <a:lnTo>
                  <a:pt x="4372624" y="121935"/>
                </a:lnTo>
                <a:lnTo>
                  <a:pt x="4362932" y="130555"/>
                </a:lnTo>
                <a:lnTo>
                  <a:pt x="4352150" y="143748"/>
                </a:lnTo>
                <a:lnTo>
                  <a:pt x="4345616" y="154779"/>
                </a:lnTo>
                <a:lnTo>
                  <a:pt x="4340072" y="167131"/>
                </a:lnTo>
                <a:lnTo>
                  <a:pt x="4336149" y="179647"/>
                </a:lnTo>
                <a:lnTo>
                  <a:pt x="4333672" y="191815"/>
                </a:lnTo>
                <a:lnTo>
                  <a:pt x="4332186" y="204838"/>
                </a:lnTo>
                <a:lnTo>
                  <a:pt x="4331690" y="218693"/>
                </a:lnTo>
                <a:lnTo>
                  <a:pt x="4331693" y="219754"/>
                </a:lnTo>
                <a:lnTo>
                  <a:pt x="4332302" y="233835"/>
                </a:lnTo>
                <a:lnTo>
                  <a:pt x="4333993" y="246847"/>
                </a:lnTo>
                <a:lnTo>
                  <a:pt x="4336787" y="258780"/>
                </a:lnTo>
                <a:lnTo>
                  <a:pt x="4340707" y="269620"/>
                </a:lnTo>
                <a:lnTo>
                  <a:pt x="4348787" y="284973"/>
                </a:lnTo>
                <a:lnTo>
                  <a:pt x="4356346" y="295100"/>
                </a:lnTo>
                <a:lnTo>
                  <a:pt x="4365091" y="303783"/>
                </a:lnTo>
                <a:lnTo>
                  <a:pt x="4377487" y="312672"/>
                </a:lnTo>
                <a:lnTo>
                  <a:pt x="4388832" y="318454"/>
                </a:lnTo>
                <a:lnTo>
                  <a:pt x="4401159" y="322833"/>
                </a:lnTo>
                <a:lnTo>
                  <a:pt x="4419127" y="326804"/>
                </a:lnTo>
                <a:lnTo>
                  <a:pt x="4431784" y="328300"/>
                </a:lnTo>
                <a:lnTo>
                  <a:pt x="4444847" y="328802"/>
                </a:lnTo>
                <a:lnTo>
                  <a:pt x="4451020" y="328725"/>
                </a:lnTo>
                <a:lnTo>
                  <a:pt x="4463865" y="328057"/>
                </a:lnTo>
                <a:lnTo>
                  <a:pt x="4476466" y="326723"/>
                </a:lnTo>
                <a:lnTo>
                  <a:pt x="4488789" y="324738"/>
                </a:lnTo>
                <a:lnTo>
                  <a:pt x="4497601" y="322954"/>
                </a:lnTo>
                <a:lnTo>
                  <a:pt x="4510598" y="319713"/>
                </a:lnTo>
                <a:lnTo>
                  <a:pt x="4520285" y="316356"/>
                </a:lnTo>
                <a:lnTo>
                  <a:pt x="4520285" y="274065"/>
                </a:lnTo>
                <a:lnTo>
                  <a:pt x="4510847" y="277099"/>
                </a:lnTo>
                <a:lnTo>
                  <a:pt x="4498562" y="280427"/>
                </a:lnTo>
                <a:lnTo>
                  <a:pt x="4486376" y="283082"/>
                </a:lnTo>
                <a:lnTo>
                  <a:pt x="4479302" y="284243"/>
                </a:lnTo>
                <a:lnTo>
                  <a:pt x="4466573" y="285659"/>
                </a:lnTo>
                <a:lnTo>
                  <a:pt x="4454245" y="286130"/>
                </a:lnTo>
                <a:lnTo>
                  <a:pt x="4453242" y="286127"/>
                </a:lnTo>
                <a:lnTo>
                  <a:pt x="4440174" y="285313"/>
                </a:lnTo>
                <a:lnTo>
                  <a:pt x="4428083" y="283082"/>
                </a:lnTo>
                <a:lnTo>
                  <a:pt x="4420082" y="281177"/>
                </a:lnTo>
                <a:lnTo>
                  <a:pt x="4412970" y="277875"/>
                </a:lnTo>
                <a:lnTo>
                  <a:pt x="4407001" y="273557"/>
                </a:lnTo>
                <a:lnTo>
                  <a:pt x="4400905" y="269113"/>
                </a:lnTo>
                <a:lnTo>
                  <a:pt x="4396079" y="263397"/>
                </a:lnTo>
                <a:lnTo>
                  <a:pt x="4392396" y="256412"/>
                </a:lnTo>
                <a:lnTo>
                  <a:pt x="4387749" y="244137"/>
                </a:lnTo>
                <a:lnTo>
                  <a:pt x="4385665" y="230758"/>
                </a:lnTo>
                <a:lnTo>
                  <a:pt x="4527397" y="230758"/>
                </a:lnTo>
                <a:lnTo>
                  <a:pt x="4527778" y="225551"/>
                </a:lnTo>
                <a:lnTo>
                  <a:pt x="4527905" y="219201"/>
                </a:lnTo>
                <a:close/>
              </a:path>
              <a:path w="7382103" h="426974">
                <a:moveTo>
                  <a:pt x="4223867" y="272922"/>
                </a:moveTo>
                <a:lnTo>
                  <a:pt x="4218533" y="277875"/>
                </a:lnTo>
                <a:lnTo>
                  <a:pt x="4212056" y="281304"/>
                </a:lnTo>
                <a:lnTo>
                  <a:pt x="4205706" y="284860"/>
                </a:lnTo>
                <a:lnTo>
                  <a:pt x="4198467" y="286638"/>
                </a:lnTo>
                <a:lnTo>
                  <a:pt x="4185132" y="286638"/>
                </a:lnTo>
                <a:lnTo>
                  <a:pt x="4180306" y="285876"/>
                </a:lnTo>
                <a:lnTo>
                  <a:pt x="4175607" y="284606"/>
                </a:lnTo>
                <a:lnTo>
                  <a:pt x="4174197" y="324848"/>
                </a:lnTo>
                <a:lnTo>
                  <a:pt x="4186431" y="327806"/>
                </a:lnTo>
                <a:lnTo>
                  <a:pt x="4199610" y="328802"/>
                </a:lnTo>
                <a:lnTo>
                  <a:pt x="4209613" y="328255"/>
                </a:lnTo>
                <a:lnTo>
                  <a:pt x="4222094" y="325952"/>
                </a:lnTo>
                <a:lnTo>
                  <a:pt x="4234281" y="321817"/>
                </a:lnTo>
                <a:lnTo>
                  <a:pt x="4244783" y="316656"/>
                </a:lnTo>
                <a:lnTo>
                  <a:pt x="4255237" y="309485"/>
                </a:lnTo>
                <a:lnTo>
                  <a:pt x="4265015" y="300608"/>
                </a:lnTo>
                <a:lnTo>
                  <a:pt x="4275381" y="287607"/>
                </a:lnTo>
                <a:lnTo>
                  <a:pt x="4281831" y="276532"/>
                </a:lnTo>
                <a:lnTo>
                  <a:pt x="4287367" y="264159"/>
                </a:lnTo>
                <a:lnTo>
                  <a:pt x="4291402" y="251340"/>
                </a:lnTo>
                <a:lnTo>
                  <a:pt x="4293873" y="239201"/>
                </a:lnTo>
                <a:lnTo>
                  <a:pt x="4295372" y="226114"/>
                </a:lnTo>
                <a:lnTo>
                  <a:pt x="4295876" y="212089"/>
                </a:lnTo>
                <a:lnTo>
                  <a:pt x="4295420" y="198883"/>
                </a:lnTo>
                <a:lnTo>
                  <a:pt x="4293936" y="185808"/>
                </a:lnTo>
                <a:lnTo>
                  <a:pt x="4291421" y="173738"/>
                </a:lnTo>
                <a:lnTo>
                  <a:pt x="4287875" y="162687"/>
                </a:lnTo>
                <a:lnTo>
                  <a:pt x="4281313" y="148281"/>
                </a:lnTo>
                <a:lnTo>
                  <a:pt x="4274567" y="137584"/>
                </a:lnTo>
                <a:lnTo>
                  <a:pt x="4266793" y="128269"/>
                </a:lnTo>
                <a:lnTo>
                  <a:pt x="4258524" y="120743"/>
                </a:lnTo>
                <a:lnTo>
                  <a:pt x="4248041" y="113573"/>
                </a:lnTo>
                <a:lnTo>
                  <a:pt x="4236567" y="108076"/>
                </a:lnTo>
                <a:lnTo>
                  <a:pt x="4226924" y="104930"/>
                </a:lnTo>
                <a:lnTo>
                  <a:pt x="4214460" y="102349"/>
                </a:lnTo>
                <a:lnTo>
                  <a:pt x="4201896" y="101472"/>
                </a:lnTo>
                <a:lnTo>
                  <a:pt x="4189755" y="102275"/>
                </a:lnTo>
                <a:lnTo>
                  <a:pt x="4177328" y="105066"/>
                </a:lnTo>
                <a:lnTo>
                  <a:pt x="4166082" y="109854"/>
                </a:lnTo>
                <a:lnTo>
                  <a:pt x="4159344" y="113948"/>
                </a:lnTo>
                <a:lnTo>
                  <a:pt x="4149301" y="121891"/>
                </a:lnTo>
                <a:lnTo>
                  <a:pt x="4140936" y="131190"/>
                </a:lnTo>
                <a:lnTo>
                  <a:pt x="4140047" y="131190"/>
                </a:lnTo>
                <a:lnTo>
                  <a:pt x="4137761" y="106933"/>
                </a:lnTo>
                <a:lnTo>
                  <a:pt x="4091406" y="106933"/>
                </a:lnTo>
                <a:lnTo>
                  <a:pt x="4091406" y="426974"/>
                </a:lnTo>
                <a:lnTo>
                  <a:pt x="4144238" y="426974"/>
                </a:lnTo>
                <a:lnTo>
                  <a:pt x="4144238" y="324738"/>
                </a:lnTo>
                <a:lnTo>
                  <a:pt x="4143984" y="319277"/>
                </a:lnTo>
                <a:lnTo>
                  <a:pt x="4143857" y="313816"/>
                </a:lnTo>
                <a:lnTo>
                  <a:pt x="4143730" y="309625"/>
                </a:lnTo>
                <a:lnTo>
                  <a:pt x="4143603" y="306704"/>
                </a:lnTo>
                <a:lnTo>
                  <a:pt x="4146447" y="308577"/>
                </a:lnTo>
                <a:lnTo>
                  <a:pt x="4156261" y="316087"/>
                </a:lnTo>
                <a:lnTo>
                  <a:pt x="4167987" y="322452"/>
                </a:lnTo>
                <a:lnTo>
                  <a:pt x="4166590" y="281558"/>
                </a:lnTo>
                <a:lnTo>
                  <a:pt x="4162780" y="279400"/>
                </a:lnTo>
                <a:lnTo>
                  <a:pt x="4158970" y="277367"/>
                </a:lnTo>
                <a:lnTo>
                  <a:pt x="4155414" y="275081"/>
                </a:lnTo>
                <a:lnTo>
                  <a:pt x="4152239" y="272541"/>
                </a:lnTo>
                <a:lnTo>
                  <a:pt x="4149191" y="270001"/>
                </a:lnTo>
                <a:lnTo>
                  <a:pt x="4146524" y="267462"/>
                </a:lnTo>
                <a:lnTo>
                  <a:pt x="4144238" y="264921"/>
                </a:lnTo>
                <a:lnTo>
                  <a:pt x="4144238" y="168528"/>
                </a:lnTo>
                <a:lnTo>
                  <a:pt x="4155782" y="157583"/>
                </a:lnTo>
                <a:lnTo>
                  <a:pt x="4166336" y="150749"/>
                </a:lnTo>
                <a:lnTo>
                  <a:pt x="4180127" y="145565"/>
                </a:lnTo>
                <a:lnTo>
                  <a:pt x="4192752" y="143890"/>
                </a:lnTo>
                <a:lnTo>
                  <a:pt x="4199991" y="143890"/>
                </a:lnTo>
                <a:lnTo>
                  <a:pt x="4206595" y="145414"/>
                </a:lnTo>
                <a:lnTo>
                  <a:pt x="4212564" y="148462"/>
                </a:lnTo>
                <a:lnTo>
                  <a:pt x="4218533" y="151383"/>
                </a:lnTo>
                <a:lnTo>
                  <a:pt x="4223613" y="155828"/>
                </a:lnTo>
                <a:lnTo>
                  <a:pt x="4227804" y="161543"/>
                </a:lnTo>
                <a:lnTo>
                  <a:pt x="4232122" y="167385"/>
                </a:lnTo>
                <a:lnTo>
                  <a:pt x="4235424" y="174625"/>
                </a:lnTo>
                <a:lnTo>
                  <a:pt x="4237710" y="183514"/>
                </a:lnTo>
                <a:lnTo>
                  <a:pt x="4238788" y="188157"/>
                </a:lnTo>
                <a:lnTo>
                  <a:pt x="4240551" y="200357"/>
                </a:lnTo>
                <a:lnTo>
                  <a:pt x="4241139" y="213994"/>
                </a:lnTo>
                <a:lnTo>
                  <a:pt x="4241065" y="218742"/>
                </a:lnTo>
                <a:lnTo>
                  <a:pt x="4240035" y="231758"/>
                </a:lnTo>
                <a:lnTo>
                  <a:pt x="4237837" y="243585"/>
                </a:lnTo>
                <a:lnTo>
                  <a:pt x="4235551" y="252475"/>
                </a:lnTo>
                <a:lnTo>
                  <a:pt x="4232376" y="260095"/>
                </a:lnTo>
                <a:lnTo>
                  <a:pt x="4228058" y="266572"/>
                </a:lnTo>
                <a:lnTo>
                  <a:pt x="4223867" y="272922"/>
                </a:lnTo>
                <a:close/>
              </a:path>
              <a:path w="7382103" h="426974">
                <a:moveTo>
                  <a:pt x="4170908" y="283209"/>
                </a:moveTo>
                <a:lnTo>
                  <a:pt x="4166590" y="281558"/>
                </a:lnTo>
                <a:lnTo>
                  <a:pt x="4167987" y="322452"/>
                </a:lnTo>
                <a:lnTo>
                  <a:pt x="4174197" y="324848"/>
                </a:lnTo>
                <a:lnTo>
                  <a:pt x="4175607" y="284606"/>
                </a:lnTo>
                <a:lnTo>
                  <a:pt x="4170908" y="283209"/>
                </a:lnTo>
                <a:close/>
              </a:path>
              <a:path w="7382103" h="426974">
                <a:moveTo>
                  <a:pt x="3670644" y="109252"/>
                </a:moveTo>
                <a:lnTo>
                  <a:pt x="3659270" y="114834"/>
                </a:lnTo>
                <a:lnTo>
                  <a:pt x="3664178" y="189483"/>
                </a:lnTo>
                <a:lnTo>
                  <a:pt x="3664940" y="183133"/>
                </a:lnTo>
                <a:lnTo>
                  <a:pt x="3666464" y="177037"/>
                </a:lnTo>
                <a:lnTo>
                  <a:pt x="3670644" y="109252"/>
                </a:lnTo>
                <a:close/>
              </a:path>
              <a:path w="7382103" h="426974">
                <a:moveTo>
                  <a:pt x="3804005" y="219201"/>
                </a:moveTo>
                <a:lnTo>
                  <a:pt x="3804132" y="211835"/>
                </a:lnTo>
                <a:lnTo>
                  <a:pt x="3803722" y="198251"/>
                </a:lnTo>
                <a:lnTo>
                  <a:pt x="3802429" y="185174"/>
                </a:lnTo>
                <a:lnTo>
                  <a:pt x="3800242" y="173066"/>
                </a:lnTo>
                <a:lnTo>
                  <a:pt x="3797147" y="161925"/>
                </a:lnTo>
                <a:lnTo>
                  <a:pt x="3791348" y="147683"/>
                </a:lnTo>
                <a:lnTo>
                  <a:pt x="3785002" y="136768"/>
                </a:lnTo>
                <a:lnTo>
                  <a:pt x="3777462" y="127380"/>
                </a:lnTo>
                <a:lnTo>
                  <a:pt x="3769833" y="120293"/>
                </a:lnTo>
                <a:lnTo>
                  <a:pt x="3759335" y="113172"/>
                </a:lnTo>
                <a:lnTo>
                  <a:pt x="3747617" y="107822"/>
                </a:lnTo>
                <a:lnTo>
                  <a:pt x="3735541" y="104273"/>
                </a:lnTo>
                <a:lnTo>
                  <a:pt x="3723018" y="102177"/>
                </a:lnTo>
                <a:lnTo>
                  <a:pt x="3709771" y="101472"/>
                </a:lnTo>
                <a:lnTo>
                  <a:pt x="3709058" y="101475"/>
                </a:lnTo>
                <a:lnTo>
                  <a:pt x="3696351" y="102371"/>
                </a:lnTo>
                <a:lnTo>
                  <a:pt x="3683889" y="104844"/>
                </a:lnTo>
                <a:lnTo>
                  <a:pt x="3671671" y="108838"/>
                </a:lnTo>
                <a:lnTo>
                  <a:pt x="3666464" y="177037"/>
                </a:lnTo>
                <a:lnTo>
                  <a:pt x="3668750" y="171450"/>
                </a:lnTo>
                <a:lnTo>
                  <a:pt x="3670909" y="165734"/>
                </a:lnTo>
                <a:lnTo>
                  <a:pt x="3673957" y="160781"/>
                </a:lnTo>
                <a:lnTo>
                  <a:pt x="3677767" y="156590"/>
                </a:lnTo>
                <a:lnTo>
                  <a:pt x="3681577" y="152272"/>
                </a:lnTo>
                <a:lnTo>
                  <a:pt x="3686022" y="148970"/>
                </a:lnTo>
                <a:lnTo>
                  <a:pt x="3691229" y="146557"/>
                </a:lnTo>
                <a:lnTo>
                  <a:pt x="3696436" y="144017"/>
                </a:lnTo>
                <a:lnTo>
                  <a:pt x="3702405" y="142875"/>
                </a:lnTo>
                <a:lnTo>
                  <a:pt x="3715740" y="142875"/>
                </a:lnTo>
                <a:lnTo>
                  <a:pt x="3721582" y="144017"/>
                </a:lnTo>
                <a:lnTo>
                  <a:pt x="3726662" y="146557"/>
                </a:lnTo>
                <a:lnTo>
                  <a:pt x="3731615" y="148970"/>
                </a:lnTo>
                <a:lnTo>
                  <a:pt x="3735806" y="152272"/>
                </a:lnTo>
                <a:lnTo>
                  <a:pt x="3739108" y="156590"/>
                </a:lnTo>
                <a:lnTo>
                  <a:pt x="3742410" y="160781"/>
                </a:lnTo>
                <a:lnTo>
                  <a:pt x="3744950" y="165734"/>
                </a:lnTo>
                <a:lnTo>
                  <a:pt x="3746728" y="171450"/>
                </a:lnTo>
                <a:lnTo>
                  <a:pt x="3748379" y="177037"/>
                </a:lnTo>
                <a:lnTo>
                  <a:pt x="3749268" y="183133"/>
                </a:lnTo>
                <a:lnTo>
                  <a:pt x="3749268" y="189483"/>
                </a:lnTo>
                <a:lnTo>
                  <a:pt x="3664178" y="189483"/>
                </a:lnTo>
                <a:lnTo>
                  <a:pt x="3659270" y="114834"/>
                </a:lnTo>
                <a:lnTo>
                  <a:pt x="3648724" y="121935"/>
                </a:lnTo>
                <a:lnTo>
                  <a:pt x="3639032" y="130555"/>
                </a:lnTo>
                <a:lnTo>
                  <a:pt x="3628250" y="143748"/>
                </a:lnTo>
                <a:lnTo>
                  <a:pt x="3621716" y="154779"/>
                </a:lnTo>
                <a:lnTo>
                  <a:pt x="3616172" y="167131"/>
                </a:lnTo>
                <a:lnTo>
                  <a:pt x="3612249" y="179647"/>
                </a:lnTo>
                <a:lnTo>
                  <a:pt x="3609772" y="191815"/>
                </a:lnTo>
                <a:lnTo>
                  <a:pt x="3608286" y="204838"/>
                </a:lnTo>
                <a:lnTo>
                  <a:pt x="3607790" y="218693"/>
                </a:lnTo>
                <a:lnTo>
                  <a:pt x="3607793" y="219754"/>
                </a:lnTo>
                <a:lnTo>
                  <a:pt x="3608402" y="233835"/>
                </a:lnTo>
                <a:lnTo>
                  <a:pt x="3610093" y="246847"/>
                </a:lnTo>
                <a:lnTo>
                  <a:pt x="3612887" y="258780"/>
                </a:lnTo>
                <a:lnTo>
                  <a:pt x="3616807" y="269620"/>
                </a:lnTo>
                <a:lnTo>
                  <a:pt x="3624887" y="284973"/>
                </a:lnTo>
                <a:lnTo>
                  <a:pt x="3632446" y="295100"/>
                </a:lnTo>
                <a:lnTo>
                  <a:pt x="3641191" y="303783"/>
                </a:lnTo>
                <a:lnTo>
                  <a:pt x="3653587" y="312672"/>
                </a:lnTo>
                <a:lnTo>
                  <a:pt x="3664932" y="318454"/>
                </a:lnTo>
                <a:lnTo>
                  <a:pt x="3677259" y="322833"/>
                </a:lnTo>
                <a:lnTo>
                  <a:pt x="3695227" y="326804"/>
                </a:lnTo>
                <a:lnTo>
                  <a:pt x="3707884" y="328300"/>
                </a:lnTo>
                <a:lnTo>
                  <a:pt x="3720947" y="328802"/>
                </a:lnTo>
                <a:lnTo>
                  <a:pt x="3727120" y="328725"/>
                </a:lnTo>
                <a:lnTo>
                  <a:pt x="3739965" y="328057"/>
                </a:lnTo>
                <a:lnTo>
                  <a:pt x="3752566" y="326723"/>
                </a:lnTo>
                <a:lnTo>
                  <a:pt x="3764889" y="324738"/>
                </a:lnTo>
                <a:lnTo>
                  <a:pt x="3773701" y="322954"/>
                </a:lnTo>
                <a:lnTo>
                  <a:pt x="3786698" y="319713"/>
                </a:lnTo>
                <a:lnTo>
                  <a:pt x="3796385" y="316356"/>
                </a:lnTo>
                <a:lnTo>
                  <a:pt x="3796385" y="274065"/>
                </a:lnTo>
                <a:lnTo>
                  <a:pt x="3786947" y="277099"/>
                </a:lnTo>
                <a:lnTo>
                  <a:pt x="3774662" y="280427"/>
                </a:lnTo>
                <a:lnTo>
                  <a:pt x="3762476" y="283082"/>
                </a:lnTo>
                <a:lnTo>
                  <a:pt x="3755402" y="284243"/>
                </a:lnTo>
                <a:lnTo>
                  <a:pt x="3742673" y="285659"/>
                </a:lnTo>
                <a:lnTo>
                  <a:pt x="3730345" y="286130"/>
                </a:lnTo>
                <a:lnTo>
                  <a:pt x="3729342" y="286127"/>
                </a:lnTo>
                <a:lnTo>
                  <a:pt x="3716274" y="285313"/>
                </a:lnTo>
                <a:lnTo>
                  <a:pt x="3704183" y="283082"/>
                </a:lnTo>
                <a:lnTo>
                  <a:pt x="3696182" y="281177"/>
                </a:lnTo>
                <a:lnTo>
                  <a:pt x="3689070" y="277875"/>
                </a:lnTo>
                <a:lnTo>
                  <a:pt x="3683101" y="273557"/>
                </a:lnTo>
                <a:lnTo>
                  <a:pt x="3677005" y="269113"/>
                </a:lnTo>
                <a:lnTo>
                  <a:pt x="3672179" y="263397"/>
                </a:lnTo>
                <a:lnTo>
                  <a:pt x="3668496" y="256412"/>
                </a:lnTo>
                <a:lnTo>
                  <a:pt x="3663849" y="244137"/>
                </a:lnTo>
                <a:lnTo>
                  <a:pt x="3661765" y="230758"/>
                </a:lnTo>
                <a:lnTo>
                  <a:pt x="3803497" y="230758"/>
                </a:lnTo>
                <a:lnTo>
                  <a:pt x="3803878" y="225551"/>
                </a:lnTo>
                <a:lnTo>
                  <a:pt x="3804005" y="219201"/>
                </a:lnTo>
                <a:close/>
              </a:path>
              <a:path w="7382103" h="426974">
                <a:moveTo>
                  <a:pt x="1258163" y="137032"/>
                </a:moveTo>
                <a:lnTo>
                  <a:pt x="1253210" y="106933"/>
                </a:lnTo>
                <a:lnTo>
                  <a:pt x="1209522" y="106933"/>
                </a:lnTo>
                <a:lnTo>
                  <a:pt x="1209522" y="323214"/>
                </a:lnTo>
                <a:lnTo>
                  <a:pt x="1262354" y="323214"/>
                </a:lnTo>
                <a:lnTo>
                  <a:pt x="1262354" y="178307"/>
                </a:lnTo>
                <a:lnTo>
                  <a:pt x="1269073" y="170141"/>
                </a:lnTo>
                <a:lnTo>
                  <a:pt x="1278931" y="162155"/>
                </a:lnTo>
                <a:lnTo>
                  <a:pt x="1290802" y="156082"/>
                </a:lnTo>
                <a:lnTo>
                  <a:pt x="1295406" y="154421"/>
                </a:lnTo>
                <a:lnTo>
                  <a:pt x="1307126" y="151322"/>
                </a:lnTo>
                <a:lnTo>
                  <a:pt x="1319851" y="149463"/>
                </a:lnTo>
                <a:lnTo>
                  <a:pt x="1333601" y="148843"/>
                </a:lnTo>
                <a:lnTo>
                  <a:pt x="1338046" y="148843"/>
                </a:lnTo>
                <a:lnTo>
                  <a:pt x="1338046" y="102488"/>
                </a:lnTo>
                <a:lnTo>
                  <a:pt x="1334236" y="101853"/>
                </a:lnTo>
                <a:lnTo>
                  <a:pt x="1329537" y="101472"/>
                </a:lnTo>
                <a:lnTo>
                  <a:pt x="1321489" y="101506"/>
                </a:lnTo>
                <a:lnTo>
                  <a:pt x="1307958" y="102797"/>
                </a:lnTo>
                <a:lnTo>
                  <a:pt x="1295747" y="105961"/>
                </a:lnTo>
                <a:lnTo>
                  <a:pt x="1284833" y="110997"/>
                </a:lnTo>
                <a:lnTo>
                  <a:pt x="1275431" y="117490"/>
                </a:lnTo>
                <a:lnTo>
                  <a:pt x="1266388" y="126408"/>
                </a:lnTo>
                <a:lnTo>
                  <a:pt x="1259052" y="137032"/>
                </a:lnTo>
                <a:lnTo>
                  <a:pt x="1258163" y="13703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567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8156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1446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67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156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97033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1446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952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4153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3582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8906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27907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9920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7987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533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9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288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8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37151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70" y="139318"/>
                </a:lnTo>
                <a:lnTo>
                  <a:pt x="31369" y="140715"/>
                </a:lnTo>
                <a:lnTo>
                  <a:pt x="36068" y="141986"/>
                </a:lnTo>
                <a:lnTo>
                  <a:pt x="40894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5" y="133985"/>
                </a:lnTo>
                <a:lnTo>
                  <a:pt x="79628" y="129031"/>
                </a:lnTo>
                <a:lnTo>
                  <a:pt x="83820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4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5" y="7492"/>
                </a:lnTo>
                <a:lnTo>
                  <a:pt x="68325" y="4572"/>
                </a:lnTo>
                <a:lnTo>
                  <a:pt x="62357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8677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2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6323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364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44445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1951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5" y="34162"/>
                </a:lnTo>
                <a:lnTo>
                  <a:pt x="761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6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1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80991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57091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30313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78218" y="1711578"/>
            <a:ext cx="220090" cy="216281"/>
          </a:xfrm>
          <a:custGeom>
            <a:avLst/>
            <a:gdLst/>
            <a:ahLst/>
            <a:cxnLst/>
            <a:rect l="l" t="t" r="r" b="b"/>
            <a:pathLst>
              <a:path w="220090" h="216281">
                <a:moveTo>
                  <a:pt x="0" y="0"/>
                </a:moveTo>
                <a:lnTo>
                  <a:pt x="55752" y="0"/>
                </a:lnTo>
                <a:lnTo>
                  <a:pt x="85851" y="82550"/>
                </a:lnTo>
                <a:lnTo>
                  <a:pt x="90251" y="94571"/>
                </a:lnTo>
                <a:lnTo>
                  <a:pt x="94519" y="106593"/>
                </a:lnTo>
                <a:lnTo>
                  <a:pt x="98659" y="118615"/>
                </a:lnTo>
                <a:lnTo>
                  <a:pt x="102674" y="130636"/>
                </a:lnTo>
                <a:lnTo>
                  <a:pt x="106569" y="142658"/>
                </a:lnTo>
                <a:lnTo>
                  <a:pt x="109600" y="152273"/>
                </a:lnTo>
                <a:lnTo>
                  <a:pt x="110489" y="152273"/>
                </a:lnTo>
                <a:lnTo>
                  <a:pt x="113916" y="141376"/>
                </a:lnTo>
                <a:lnTo>
                  <a:pt x="117626" y="130003"/>
                </a:lnTo>
                <a:lnTo>
                  <a:pt x="121619" y="118150"/>
                </a:lnTo>
                <a:lnTo>
                  <a:pt x="125896" y="105812"/>
                </a:lnTo>
                <a:lnTo>
                  <a:pt x="130455" y="92986"/>
                </a:lnTo>
                <a:lnTo>
                  <a:pt x="133730" y="83947"/>
                </a:lnTo>
                <a:lnTo>
                  <a:pt x="163829" y="0"/>
                </a:lnTo>
                <a:lnTo>
                  <a:pt x="220090" y="0"/>
                </a:lnTo>
                <a:lnTo>
                  <a:pt x="136398" y="216281"/>
                </a:lnTo>
                <a:lnTo>
                  <a:pt x="83947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41314" y="1711578"/>
            <a:ext cx="220090" cy="216281"/>
          </a:xfrm>
          <a:custGeom>
            <a:avLst/>
            <a:gdLst/>
            <a:ahLst/>
            <a:cxnLst/>
            <a:rect l="l" t="t" r="r" b="b"/>
            <a:pathLst>
              <a:path w="220090" h="216281">
                <a:moveTo>
                  <a:pt x="0" y="0"/>
                </a:moveTo>
                <a:lnTo>
                  <a:pt x="55752" y="0"/>
                </a:lnTo>
                <a:lnTo>
                  <a:pt x="85851" y="82550"/>
                </a:lnTo>
                <a:lnTo>
                  <a:pt x="90251" y="94571"/>
                </a:lnTo>
                <a:lnTo>
                  <a:pt x="94519" y="106593"/>
                </a:lnTo>
                <a:lnTo>
                  <a:pt x="98659" y="118615"/>
                </a:lnTo>
                <a:lnTo>
                  <a:pt x="102674" y="130636"/>
                </a:lnTo>
                <a:lnTo>
                  <a:pt x="106569" y="142658"/>
                </a:lnTo>
                <a:lnTo>
                  <a:pt x="109600" y="152273"/>
                </a:lnTo>
                <a:lnTo>
                  <a:pt x="110489" y="152273"/>
                </a:lnTo>
                <a:lnTo>
                  <a:pt x="113916" y="141376"/>
                </a:lnTo>
                <a:lnTo>
                  <a:pt x="117626" y="130003"/>
                </a:lnTo>
                <a:lnTo>
                  <a:pt x="121619" y="118150"/>
                </a:lnTo>
                <a:lnTo>
                  <a:pt x="125896" y="105812"/>
                </a:lnTo>
                <a:lnTo>
                  <a:pt x="130455" y="92986"/>
                </a:lnTo>
                <a:lnTo>
                  <a:pt x="133731" y="83947"/>
                </a:lnTo>
                <a:lnTo>
                  <a:pt x="163830" y="0"/>
                </a:lnTo>
                <a:lnTo>
                  <a:pt x="220090" y="0"/>
                </a:lnTo>
                <a:lnTo>
                  <a:pt x="136398" y="216281"/>
                </a:lnTo>
                <a:lnTo>
                  <a:pt x="83947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55081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19778" y="1711578"/>
            <a:ext cx="233934" cy="216281"/>
          </a:xfrm>
          <a:custGeom>
            <a:avLst/>
            <a:gdLst/>
            <a:ahLst/>
            <a:cxnLst/>
            <a:rect l="l" t="t" r="r" b="b"/>
            <a:pathLst>
              <a:path w="233934" h="216281">
                <a:moveTo>
                  <a:pt x="5080" y="0"/>
                </a:moveTo>
                <a:lnTo>
                  <a:pt x="67310" y="0"/>
                </a:lnTo>
                <a:lnTo>
                  <a:pt x="117856" y="71374"/>
                </a:lnTo>
                <a:lnTo>
                  <a:pt x="169163" y="0"/>
                </a:lnTo>
                <a:lnTo>
                  <a:pt x="231648" y="0"/>
                </a:lnTo>
                <a:lnTo>
                  <a:pt x="149098" y="105791"/>
                </a:lnTo>
                <a:lnTo>
                  <a:pt x="233934" y="216281"/>
                </a:lnTo>
                <a:lnTo>
                  <a:pt x="172085" y="216281"/>
                </a:lnTo>
                <a:lnTo>
                  <a:pt x="116459" y="141097"/>
                </a:lnTo>
                <a:lnTo>
                  <a:pt x="60706" y="216281"/>
                </a:lnTo>
                <a:lnTo>
                  <a:pt x="0" y="216281"/>
                </a:lnTo>
                <a:lnTo>
                  <a:pt x="85471" y="106045"/>
                </a:lnTo>
                <a:lnTo>
                  <a:pt x="50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2414" y="1711578"/>
            <a:ext cx="230377" cy="320040"/>
          </a:xfrm>
          <a:custGeom>
            <a:avLst/>
            <a:gdLst/>
            <a:ahLst/>
            <a:cxnLst/>
            <a:rect l="l" t="t" r="r" b="b"/>
            <a:pathLst>
              <a:path w="230377" h="320040">
                <a:moveTo>
                  <a:pt x="0" y="0"/>
                </a:moveTo>
                <a:lnTo>
                  <a:pt x="56641" y="0"/>
                </a:lnTo>
                <a:lnTo>
                  <a:pt x="89026" y="78359"/>
                </a:lnTo>
                <a:lnTo>
                  <a:pt x="95233" y="93575"/>
                </a:lnTo>
                <a:lnTo>
                  <a:pt x="100755" y="107306"/>
                </a:lnTo>
                <a:lnTo>
                  <a:pt x="105593" y="119557"/>
                </a:lnTo>
                <a:lnTo>
                  <a:pt x="109748" y="130330"/>
                </a:lnTo>
                <a:lnTo>
                  <a:pt x="113219" y="139632"/>
                </a:lnTo>
                <a:lnTo>
                  <a:pt x="114935" y="144399"/>
                </a:lnTo>
                <a:lnTo>
                  <a:pt x="115824" y="144399"/>
                </a:lnTo>
                <a:lnTo>
                  <a:pt x="121885" y="127406"/>
                </a:lnTo>
                <a:lnTo>
                  <a:pt x="126293" y="115777"/>
                </a:lnTo>
                <a:lnTo>
                  <a:pt x="131621" y="102061"/>
                </a:lnTo>
                <a:lnTo>
                  <a:pt x="137867" y="86257"/>
                </a:lnTo>
                <a:lnTo>
                  <a:pt x="172974" y="0"/>
                </a:lnTo>
                <a:lnTo>
                  <a:pt x="230377" y="0"/>
                </a:lnTo>
                <a:lnTo>
                  <a:pt x="91059" y="320040"/>
                </a:lnTo>
                <a:lnTo>
                  <a:pt x="38735" y="320040"/>
                </a:lnTo>
                <a:lnTo>
                  <a:pt x="88391" y="20421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87981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8769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6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63131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5" y="117729"/>
                </a:lnTo>
                <a:lnTo>
                  <a:pt x="196088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8197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3521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5929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2460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84319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0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6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5" y="205232"/>
                </a:lnTo>
                <a:lnTo>
                  <a:pt x="52196" y="205232"/>
                </a:lnTo>
                <a:lnTo>
                  <a:pt x="52323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4" y="5461"/>
                </a:lnTo>
                <a:lnTo>
                  <a:pt x="48640" y="29718"/>
                </a:lnTo>
                <a:lnTo>
                  <a:pt x="49529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0070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7405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4535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2603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02435" y="170611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3827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59243" y="1706117"/>
            <a:ext cx="331533" cy="221742"/>
          </a:xfrm>
          <a:custGeom>
            <a:avLst/>
            <a:gdLst/>
            <a:ahLst/>
            <a:cxnLst/>
            <a:rect l="l" t="t" r="r" b="b"/>
            <a:pathLst>
              <a:path w="331533" h="221742">
                <a:moveTo>
                  <a:pt x="120332" y="0"/>
                </a:moveTo>
                <a:lnTo>
                  <a:pt x="133609" y="976"/>
                </a:lnTo>
                <a:lnTo>
                  <a:pt x="145994" y="3905"/>
                </a:lnTo>
                <a:lnTo>
                  <a:pt x="157483" y="8787"/>
                </a:lnTo>
                <a:lnTo>
                  <a:pt x="168999" y="16770"/>
                </a:lnTo>
                <a:lnTo>
                  <a:pt x="177471" y="26207"/>
                </a:lnTo>
                <a:lnTo>
                  <a:pt x="184251" y="37810"/>
                </a:lnTo>
                <a:lnTo>
                  <a:pt x="184848" y="39116"/>
                </a:lnTo>
                <a:lnTo>
                  <a:pt x="185737" y="39116"/>
                </a:lnTo>
                <a:lnTo>
                  <a:pt x="189903" y="33274"/>
                </a:lnTo>
                <a:lnTo>
                  <a:pt x="194551" y="28067"/>
                </a:lnTo>
                <a:lnTo>
                  <a:pt x="199694" y="23241"/>
                </a:lnTo>
                <a:lnTo>
                  <a:pt x="204825" y="18542"/>
                </a:lnTo>
                <a:lnTo>
                  <a:pt x="210515" y="14478"/>
                </a:lnTo>
                <a:lnTo>
                  <a:pt x="216725" y="11049"/>
                </a:lnTo>
                <a:lnTo>
                  <a:pt x="223075" y="7620"/>
                </a:lnTo>
                <a:lnTo>
                  <a:pt x="229806" y="4953"/>
                </a:lnTo>
                <a:lnTo>
                  <a:pt x="236918" y="2921"/>
                </a:lnTo>
                <a:lnTo>
                  <a:pt x="244157" y="1016"/>
                </a:lnTo>
                <a:lnTo>
                  <a:pt x="251904" y="0"/>
                </a:lnTo>
                <a:lnTo>
                  <a:pt x="260032" y="0"/>
                </a:lnTo>
                <a:lnTo>
                  <a:pt x="273961" y="1123"/>
                </a:lnTo>
                <a:lnTo>
                  <a:pt x="286393" y="4044"/>
                </a:lnTo>
                <a:lnTo>
                  <a:pt x="297352" y="8811"/>
                </a:lnTo>
                <a:lnTo>
                  <a:pt x="309348" y="17457"/>
                </a:lnTo>
                <a:lnTo>
                  <a:pt x="317803" y="26917"/>
                </a:lnTo>
                <a:lnTo>
                  <a:pt x="323278" y="35814"/>
                </a:lnTo>
                <a:lnTo>
                  <a:pt x="326072" y="41656"/>
                </a:lnTo>
                <a:lnTo>
                  <a:pt x="327088" y="45085"/>
                </a:lnTo>
                <a:lnTo>
                  <a:pt x="328104" y="48387"/>
                </a:lnTo>
                <a:lnTo>
                  <a:pt x="328993" y="52197"/>
                </a:lnTo>
                <a:lnTo>
                  <a:pt x="329628" y="56261"/>
                </a:lnTo>
                <a:lnTo>
                  <a:pt x="330263" y="60452"/>
                </a:lnTo>
                <a:lnTo>
                  <a:pt x="330771" y="65151"/>
                </a:lnTo>
                <a:lnTo>
                  <a:pt x="331025" y="70104"/>
                </a:lnTo>
                <a:lnTo>
                  <a:pt x="331406" y="75184"/>
                </a:lnTo>
                <a:lnTo>
                  <a:pt x="331533" y="81026"/>
                </a:lnTo>
                <a:lnTo>
                  <a:pt x="331533" y="87630"/>
                </a:lnTo>
                <a:lnTo>
                  <a:pt x="331533" y="221742"/>
                </a:lnTo>
                <a:lnTo>
                  <a:pt x="278574" y="221742"/>
                </a:lnTo>
                <a:lnTo>
                  <a:pt x="278574" y="90043"/>
                </a:lnTo>
                <a:lnTo>
                  <a:pt x="278574" y="85471"/>
                </a:lnTo>
                <a:lnTo>
                  <a:pt x="278447" y="81153"/>
                </a:lnTo>
                <a:lnTo>
                  <a:pt x="278193" y="77089"/>
                </a:lnTo>
                <a:lnTo>
                  <a:pt x="277812" y="73025"/>
                </a:lnTo>
                <a:lnTo>
                  <a:pt x="277304" y="69596"/>
                </a:lnTo>
                <a:lnTo>
                  <a:pt x="276542" y="66548"/>
                </a:lnTo>
                <a:lnTo>
                  <a:pt x="275018" y="60071"/>
                </a:lnTo>
                <a:lnTo>
                  <a:pt x="271716" y="54737"/>
                </a:lnTo>
                <a:lnTo>
                  <a:pt x="267017" y="50800"/>
                </a:lnTo>
                <a:lnTo>
                  <a:pt x="262191" y="46736"/>
                </a:lnTo>
                <a:lnTo>
                  <a:pt x="255587" y="44577"/>
                </a:lnTo>
                <a:lnTo>
                  <a:pt x="246951" y="44450"/>
                </a:lnTo>
                <a:lnTo>
                  <a:pt x="242252" y="44450"/>
                </a:lnTo>
                <a:lnTo>
                  <a:pt x="232600" y="46482"/>
                </a:lnTo>
                <a:lnTo>
                  <a:pt x="222821" y="49784"/>
                </a:lnTo>
                <a:lnTo>
                  <a:pt x="213169" y="54610"/>
                </a:lnTo>
                <a:lnTo>
                  <a:pt x="204152" y="61087"/>
                </a:lnTo>
                <a:lnTo>
                  <a:pt x="195783" y="68580"/>
                </a:lnTo>
                <a:lnTo>
                  <a:pt x="192214" y="72898"/>
                </a:lnTo>
                <a:lnTo>
                  <a:pt x="192214" y="221742"/>
                </a:lnTo>
                <a:lnTo>
                  <a:pt x="139306" y="221742"/>
                </a:lnTo>
                <a:lnTo>
                  <a:pt x="139306" y="90043"/>
                </a:lnTo>
                <a:lnTo>
                  <a:pt x="139306" y="85471"/>
                </a:lnTo>
                <a:lnTo>
                  <a:pt x="139153" y="81153"/>
                </a:lnTo>
                <a:lnTo>
                  <a:pt x="138861" y="77089"/>
                </a:lnTo>
                <a:lnTo>
                  <a:pt x="138556" y="73025"/>
                </a:lnTo>
                <a:lnTo>
                  <a:pt x="138036" y="69596"/>
                </a:lnTo>
                <a:lnTo>
                  <a:pt x="137299" y="66548"/>
                </a:lnTo>
                <a:lnTo>
                  <a:pt x="135661" y="60071"/>
                </a:lnTo>
                <a:lnTo>
                  <a:pt x="132499" y="54737"/>
                </a:lnTo>
                <a:lnTo>
                  <a:pt x="127812" y="50800"/>
                </a:lnTo>
                <a:lnTo>
                  <a:pt x="123113" y="46736"/>
                </a:lnTo>
                <a:lnTo>
                  <a:pt x="116382" y="44577"/>
                </a:lnTo>
                <a:lnTo>
                  <a:pt x="107607" y="44450"/>
                </a:lnTo>
                <a:lnTo>
                  <a:pt x="102997" y="44450"/>
                </a:lnTo>
                <a:lnTo>
                  <a:pt x="93319" y="46482"/>
                </a:lnTo>
                <a:lnTo>
                  <a:pt x="83527" y="49784"/>
                </a:lnTo>
                <a:lnTo>
                  <a:pt x="73863" y="54610"/>
                </a:lnTo>
                <a:lnTo>
                  <a:pt x="64858" y="61087"/>
                </a:lnTo>
                <a:lnTo>
                  <a:pt x="56476" y="68580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51" y="14224"/>
                </a:lnTo>
                <a:lnTo>
                  <a:pt x="77584" y="11049"/>
                </a:lnTo>
                <a:lnTo>
                  <a:pt x="83604" y="7747"/>
                </a:lnTo>
                <a:lnTo>
                  <a:pt x="90233" y="5080"/>
                </a:lnTo>
                <a:lnTo>
                  <a:pt x="97447" y="3048"/>
                </a:lnTo>
                <a:lnTo>
                  <a:pt x="104660" y="1016"/>
                </a:lnTo>
                <a:lnTo>
                  <a:pt x="112293" y="0"/>
                </a:lnTo>
                <a:lnTo>
                  <a:pt x="12033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7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653278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7" y="235585"/>
                </a:lnTo>
                <a:lnTo>
                  <a:pt x="153543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44846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7" y="0"/>
                </a:lnTo>
                <a:lnTo>
                  <a:pt x="93217" y="60578"/>
                </a:lnTo>
                <a:lnTo>
                  <a:pt x="155828" y="60578"/>
                </a:lnTo>
                <a:lnTo>
                  <a:pt x="155828" y="104012"/>
                </a:lnTo>
                <a:lnTo>
                  <a:pt x="93217" y="104012"/>
                </a:lnTo>
                <a:lnTo>
                  <a:pt x="93217" y="209169"/>
                </a:lnTo>
                <a:lnTo>
                  <a:pt x="93217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6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2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0" y="280924"/>
                </a:lnTo>
                <a:lnTo>
                  <a:pt x="129286" y="281939"/>
                </a:lnTo>
                <a:lnTo>
                  <a:pt x="121665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5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5658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0" y="0"/>
                </a:moveTo>
                <a:lnTo>
                  <a:pt x="54698" y="0"/>
                </a:lnTo>
                <a:lnTo>
                  <a:pt x="54698" y="252984"/>
                </a:lnTo>
                <a:lnTo>
                  <a:pt x="194449" y="252984"/>
                </a:lnTo>
                <a:lnTo>
                  <a:pt x="19444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3216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290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08623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0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5381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70554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79039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89835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8671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73046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92090" y="2204897"/>
            <a:ext cx="3585844" cy="4089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5980" y="2228916"/>
            <a:ext cx="3532932" cy="3691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3">
              <a:lnSpc>
                <a:spcPts val="1831"/>
              </a:lnSpc>
              <a:spcBef>
                <a:spcPts val="90"/>
              </a:spcBef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5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Rica,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realizan 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1500">
              <a:latin typeface="Corbel"/>
              <a:cs typeface="Corbel"/>
            </a:endParaRPr>
          </a:p>
          <a:p>
            <a:pPr marL="12700" marR="22863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uer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zo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ara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enci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rit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ria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los </a:t>
            </a:r>
            <a:endParaRPr sz="1500">
              <a:latin typeface="Corbel"/>
              <a:cs typeface="Corbel"/>
            </a:endParaRPr>
          </a:p>
          <a:p>
            <a:pPr marL="12700" marR="22863">
              <a:lnSpc>
                <a:spcPts val="1831"/>
              </a:lnSpc>
            </a:pP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mentos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blaci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n en l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r>
              <a:rPr sz="15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asa </a:t>
            </a:r>
            <a:endParaRPr sz="1500">
              <a:latin typeface="Corbel"/>
              <a:cs typeface="Corbel"/>
            </a:endParaRPr>
          </a:p>
          <a:p>
            <a:pPr marL="12700" marR="22863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lidad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ún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iendo</a:t>
            </a:r>
            <a:r>
              <a:rPr sz="15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a;</a:t>
            </a:r>
            <a:r>
              <a:rPr sz="15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racias </a:t>
            </a:r>
            <a:endParaRPr sz="1500">
              <a:latin typeface="Corbel"/>
              <a:cs typeface="Corbel"/>
            </a:endParaRPr>
          </a:p>
          <a:p>
            <a:pPr marL="12700" marR="22863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5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 ej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mpl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la m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lidad </a:t>
            </a:r>
            <a:endParaRPr sz="1500">
              <a:latin typeface="Corbel"/>
              <a:cs typeface="Corbel"/>
            </a:endParaRPr>
          </a:p>
          <a:p>
            <a:pPr marL="12700" marR="22863">
              <a:lnSpc>
                <a:spcPts val="1831"/>
              </a:lnSpc>
            </a:pP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il p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ó de</a:t>
            </a:r>
            <a:r>
              <a:rPr sz="15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1500" spc="-44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500" spc="-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5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en 19</a:t>
            </a:r>
            <a:r>
              <a:rPr sz="1500" spc="4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1500" spc="0" dirty="0" smtClean="0">
                <a:solidFill>
                  <a:srgbClr val="FFFFFF"/>
                </a:solidFill>
                <a:latin typeface="Corbel"/>
                <a:cs typeface="Corbel"/>
              </a:rPr>
              <a:t>0, a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85"/>
              </a:lnSpc>
            </a:pPr>
            <a:r>
              <a:rPr sz="2250" spc="-44" baseline="1820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225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25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8/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25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225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96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0, </a:t>
            </a:r>
            <a:r>
              <a:rPr sz="2250" spc="-25" baseline="182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0,3/</a:t>
            </a:r>
            <a:r>
              <a:rPr sz="225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00</a:t>
            </a:r>
            <a:r>
              <a:rPr sz="225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25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225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225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 a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9,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8/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999;</a:t>
            </a:r>
            <a:r>
              <a:rPr sz="2250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mien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ras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censo</a:t>
            </a:r>
            <a:r>
              <a:rPr sz="225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asa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 m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lidad de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225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so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nas adul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res</a:t>
            </a:r>
            <a:r>
              <a:rPr sz="225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250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viden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ia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o de la</a:t>
            </a:r>
            <a:endParaRPr sz="150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ex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ec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iva</a:t>
            </a:r>
            <a:r>
              <a:rPr sz="2250" spc="3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 vida de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blaci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 que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asó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250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35 años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 190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2250" spc="-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años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 1930;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década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 los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250" spc="25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racias</a:t>
            </a:r>
            <a:r>
              <a:rPr sz="225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ntrol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250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enfer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des 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mo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r>
              <a:rPr sz="225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uber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ul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malaria,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 D</a:t>
            </a:r>
            <a:r>
              <a:rPr sz="2250" spc="-34" baseline="364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50" spc="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y l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ibi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ic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250" spc="25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esp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ran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 de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vida p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25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 4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,9</a:t>
            </a:r>
            <a:r>
              <a:rPr sz="225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55,6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año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,9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años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 19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 y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25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,5</a:t>
            </a:r>
            <a:r>
              <a:rPr sz="2250" spc="25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 el </a:t>
            </a:r>
            <a:r>
              <a:rPr sz="2250" spc="-25" baseline="364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-29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2, ci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que ubica al </a:t>
            </a:r>
            <a:r>
              <a:rPr sz="225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aís</a:t>
            </a:r>
            <a:r>
              <a:rPr sz="2250" spc="25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 el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ri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250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lugar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40"/>
              </a:lnSpc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américa y el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250" spc="-75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méri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a,</a:t>
            </a:r>
            <a:r>
              <a:rPr sz="225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25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endParaRPr sz="1500">
              <a:latin typeface="Corbel"/>
              <a:cs typeface="Corbel"/>
            </a:endParaRPr>
          </a:p>
          <a:p>
            <a:pPr marL="12700" marR="28575">
              <a:lnSpc>
                <a:spcPts val="1480"/>
              </a:lnSpc>
              <a:spcBef>
                <a:spcPts val="2"/>
              </a:spcBef>
            </a:pP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deb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jo</a:t>
            </a:r>
            <a:r>
              <a:rPr sz="225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250" spc="-5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Cana</a:t>
            </a:r>
            <a:r>
              <a:rPr sz="225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25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á.</a:t>
            </a:r>
            <a:endParaRPr sz="15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2263304"/>
            <a:ext cx="141138" cy="1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10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03158" y="6484405"/>
            <a:ext cx="22031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34" baseline="1950" dirty="0" smtClean="0">
                <a:solidFill>
                  <a:srgbClr val="BBB7A8"/>
                </a:solidFill>
                <a:latin typeface="Corbel"/>
                <a:cs typeface="Corbel"/>
              </a:rPr>
              <a:t>25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67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567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567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88156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8156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156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697033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41446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446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446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29952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912" y="1629155"/>
            <a:ext cx="5469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7611" y="1629155"/>
            <a:ext cx="13975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19444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60" y="1354836"/>
            <a:ext cx="8037576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912" y="1604645"/>
            <a:ext cx="7382103" cy="426974"/>
          </a:xfrm>
          <a:custGeom>
            <a:avLst/>
            <a:gdLst/>
            <a:ahLst/>
            <a:cxnLst/>
            <a:rect l="l" t="t" r="r" b="b"/>
            <a:pathLst>
              <a:path w="7382103" h="426974">
                <a:moveTo>
                  <a:pt x="1027920" y="326375"/>
                </a:moveTo>
                <a:lnTo>
                  <a:pt x="1040680" y="328198"/>
                </a:lnTo>
                <a:lnTo>
                  <a:pt x="1054201" y="328802"/>
                </a:lnTo>
                <a:lnTo>
                  <a:pt x="1062344" y="328581"/>
                </a:lnTo>
                <a:lnTo>
                  <a:pt x="1075345" y="327214"/>
                </a:lnTo>
                <a:lnTo>
                  <a:pt x="1087601" y="324584"/>
                </a:lnTo>
                <a:lnTo>
                  <a:pt x="1099159" y="320675"/>
                </a:lnTo>
                <a:lnTo>
                  <a:pt x="1113741" y="313341"/>
                </a:lnTo>
                <a:lnTo>
                  <a:pt x="1124134" y="306073"/>
                </a:lnTo>
                <a:lnTo>
                  <a:pt x="1133449" y="297560"/>
                </a:lnTo>
                <a:lnTo>
                  <a:pt x="1143578" y="284767"/>
                </a:lnTo>
                <a:lnTo>
                  <a:pt x="1149965" y="273740"/>
                </a:lnTo>
                <a:lnTo>
                  <a:pt x="1155166" y="261619"/>
                </a:lnTo>
                <a:lnTo>
                  <a:pt x="1157800" y="253442"/>
                </a:lnTo>
                <a:lnTo>
                  <a:pt x="1160570" y="241339"/>
                </a:lnTo>
                <a:lnTo>
                  <a:pt x="1162232" y="228571"/>
                </a:lnTo>
                <a:lnTo>
                  <a:pt x="1162786" y="215137"/>
                </a:lnTo>
                <a:lnTo>
                  <a:pt x="1162516" y="205730"/>
                </a:lnTo>
                <a:lnTo>
                  <a:pt x="1161192" y="192770"/>
                </a:lnTo>
                <a:lnTo>
                  <a:pt x="1158780" y="180449"/>
                </a:lnTo>
                <a:lnTo>
                  <a:pt x="1155293" y="168782"/>
                </a:lnTo>
                <a:lnTo>
                  <a:pt x="1148378" y="153111"/>
                </a:lnTo>
                <a:lnTo>
                  <a:pt x="1141645" y="142406"/>
                </a:lnTo>
                <a:lnTo>
                  <a:pt x="1133703" y="132841"/>
                </a:lnTo>
                <a:lnTo>
                  <a:pt x="1121919" y="122258"/>
                </a:lnTo>
                <a:lnTo>
                  <a:pt x="1111241" y="115321"/>
                </a:lnTo>
                <a:lnTo>
                  <a:pt x="1099413" y="109727"/>
                </a:lnTo>
                <a:lnTo>
                  <a:pt x="1092078" y="107069"/>
                </a:lnTo>
                <a:lnTo>
                  <a:pt x="1080132" y="103970"/>
                </a:lnTo>
                <a:lnTo>
                  <a:pt x="1067390" y="102100"/>
                </a:lnTo>
                <a:lnTo>
                  <a:pt x="1053820" y="101472"/>
                </a:lnTo>
                <a:lnTo>
                  <a:pt x="1045811" y="101698"/>
                </a:lnTo>
                <a:lnTo>
                  <a:pt x="1032796" y="103105"/>
                </a:lnTo>
                <a:lnTo>
                  <a:pt x="1020516" y="105787"/>
                </a:lnTo>
                <a:lnTo>
                  <a:pt x="1008989" y="109727"/>
                </a:lnTo>
                <a:lnTo>
                  <a:pt x="994316" y="116971"/>
                </a:lnTo>
                <a:lnTo>
                  <a:pt x="983933" y="124248"/>
                </a:lnTo>
                <a:lnTo>
                  <a:pt x="974699" y="132841"/>
                </a:lnTo>
                <a:lnTo>
                  <a:pt x="964449" y="145576"/>
                </a:lnTo>
                <a:lnTo>
                  <a:pt x="958051" y="156599"/>
                </a:lnTo>
                <a:lnTo>
                  <a:pt x="952855" y="168782"/>
                </a:lnTo>
                <a:lnTo>
                  <a:pt x="950311" y="176849"/>
                </a:lnTo>
                <a:lnTo>
                  <a:pt x="947572" y="188974"/>
                </a:lnTo>
                <a:lnTo>
                  <a:pt x="945917" y="201741"/>
                </a:lnTo>
                <a:lnTo>
                  <a:pt x="945362" y="215137"/>
                </a:lnTo>
                <a:lnTo>
                  <a:pt x="945627" y="224711"/>
                </a:lnTo>
                <a:lnTo>
                  <a:pt x="946922" y="237679"/>
                </a:lnTo>
                <a:lnTo>
                  <a:pt x="949321" y="249982"/>
                </a:lnTo>
                <a:lnTo>
                  <a:pt x="952855" y="261619"/>
                </a:lnTo>
                <a:lnTo>
                  <a:pt x="959708" y="277165"/>
                </a:lnTo>
                <a:lnTo>
                  <a:pt x="966392" y="287900"/>
                </a:lnTo>
                <a:lnTo>
                  <a:pt x="974318" y="297560"/>
                </a:lnTo>
                <a:lnTo>
                  <a:pt x="986102" y="308054"/>
                </a:lnTo>
                <a:lnTo>
                  <a:pt x="996780" y="315000"/>
                </a:lnTo>
                <a:lnTo>
                  <a:pt x="1008608" y="320675"/>
                </a:lnTo>
                <a:lnTo>
                  <a:pt x="1004036" y="245490"/>
                </a:lnTo>
                <a:lnTo>
                  <a:pt x="1002783" y="240885"/>
                </a:lnTo>
                <a:lnTo>
                  <a:pt x="1000684" y="228694"/>
                </a:lnTo>
                <a:lnTo>
                  <a:pt x="999972" y="215137"/>
                </a:lnTo>
                <a:lnTo>
                  <a:pt x="1000093" y="209400"/>
                </a:lnTo>
                <a:lnTo>
                  <a:pt x="1001382" y="196399"/>
                </a:lnTo>
                <a:lnTo>
                  <a:pt x="1004036" y="184784"/>
                </a:lnTo>
                <a:lnTo>
                  <a:pt x="1006703" y="176021"/>
                </a:lnTo>
                <a:lnTo>
                  <a:pt x="1010386" y="168655"/>
                </a:lnTo>
                <a:lnTo>
                  <a:pt x="1015212" y="162687"/>
                </a:lnTo>
                <a:lnTo>
                  <a:pt x="1019911" y="156717"/>
                </a:lnTo>
                <a:lnTo>
                  <a:pt x="1025626" y="152272"/>
                </a:lnTo>
                <a:lnTo>
                  <a:pt x="1032230" y="149351"/>
                </a:lnTo>
                <a:lnTo>
                  <a:pt x="1038834" y="146303"/>
                </a:lnTo>
                <a:lnTo>
                  <a:pt x="1046073" y="144906"/>
                </a:lnTo>
                <a:lnTo>
                  <a:pt x="1061694" y="144906"/>
                </a:lnTo>
                <a:lnTo>
                  <a:pt x="1068933" y="146303"/>
                </a:lnTo>
                <a:lnTo>
                  <a:pt x="1075664" y="149351"/>
                </a:lnTo>
                <a:lnTo>
                  <a:pt x="1082395" y="152272"/>
                </a:lnTo>
                <a:lnTo>
                  <a:pt x="1088110" y="156717"/>
                </a:lnTo>
                <a:lnTo>
                  <a:pt x="1092936" y="162687"/>
                </a:lnTo>
                <a:lnTo>
                  <a:pt x="1097635" y="168655"/>
                </a:lnTo>
                <a:lnTo>
                  <a:pt x="1101318" y="176021"/>
                </a:lnTo>
                <a:lnTo>
                  <a:pt x="1103985" y="184784"/>
                </a:lnTo>
                <a:lnTo>
                  <a:pt x="1105283" y="189390"/>
                </a:lnTo>
                <a:lnTo>
                  <a:pt x="1107376" y="201581"/>
                </a:lnTo>
                <a:lnTo>
                  <a:pt x="1108049" y="215137"/>
                </a:lnTo>
                <a:lnTo>
                  <a:pt x="1107937" y="220875"/>
                </a:lnTo>
                <a:lnTo>
                  <a:pt x="1106693" y="233876"/>
                </a:lnTo>
                <a:lnTo>
                  <a:pt x="1103985" y="245490"/>
                </a:lnTo>
                <a:lnTo>
                  <a:pt x="1101318" y="254253"/>
                </a:lnTo>
                <a:lnTo>
                  <a:pt x="1097635" y="261619"/>
                </a:lnTo>
                <a:lnTo>
                  <a:pt x="1092936" y="267462"/>
                </a:lnTo>
                <a:lnTo>
                  <a:pt x="1088110" y="273430"/>
                </a:lnTo>
                <a:lnTo>
                  <a:pt x="1082522" y="277875"/>
                </a:lnTo>
                <a:lnTo>
                  <a:pt x="1075918" y="280924"/>
                </a:lnTo>
                <a:lnTo>
                  <a:pt x="1069314" y="283971"/>
                </a:lnTo>
                <a:lnTo>
                  <a:pt x="1062202" y="285495"/>
                </a:lnTo>
                <a:lnTo>
                  <a:pt x="1046327" y="285495"/>
                </a:lnTo>
                <a:lnTo>
                  <a:pt x="1039088" y="283971"/>
                </a:lnTo>
                <a:lnTo>
                  <a:pt x="1032484" y="280924"/>
                </a:lnTo>
                <a:lnTo>
                  <a:pt x="1025880" y="277875"/>
                </a:lnTo>
                <a:lnTo>
                  <a:pt x="1020165" y="273430"/>
                </a:lnTo>
                <a:lnTo>
                  <a:pt x="1015936" y="323317"/>
                </a:lnTo>
                <a:lnTo>
                  <a:pt x="1027920" y="326375"/>
                </a:lnTo>
                <a:close/>
              </a:path>
              <a:path w="7382103" h="426974">
                <a:moveTo>
                  <a:pt x="1020165" y="273430"/>
                </a:moveTo>
                <a:lnTo>
                  <a:pt x="1015339" y="267462"/>
                </a:lnTo>
                <a:lnTo>
                  <a:pt x="1010513" y="261619"/>
                </a:lnTo>
                <a:lnTo>
                  <a:pt x="1006703" y="254253"/>
                </a:lnTo>
                <a:lnTo>
                  <a:pt x="1004036" y="245490"/>
                </a:lnTo>
                <a:lnTo>
                  <a:pt x="1008608" y="320675"/>
                </a:lnTo>
                <a:lnTo>
                  <a:pt x="1015936" y="323317"/>
                </a:lnTo>
                <a:lnTo>
                  <a:pt x="1020165" y="273430"/>
                </a:lnTo>
                <a:close/>
              </a:path>
              <a:path w="7382103" h="426974">
                <a:moveTo>
                  <a:pt x="619239" y="323214"/>
                </a:moveTo>
                <a:lnTo>
                  <a:pt x="619239" y="174370"/>
                </a:lnTo>
                <a:lnTo>
                  <a:pt x="622808" y="170052"/>
                </a:lnTo>
                <a:lnTo>
                  <a:pt x="631190" y="162559"/>
                </a:lnTo>
                <a:lnTo>
                  <a:pt x="640194" y="156082"/>
                </a:lnTo>
                <a:lnTo>
                  <a:pt x="649859" y="151256"/>
                </a:lnTo>
                <a:lnTo>
                  <a:pt x="659650" y="147954"/>
                </a:lnTo>
                <a:lnTo>
                  <a:pt x="669328" y="145922"/>
                </a:lnTo>
                <a:lnTo>
                  <a:pt x="673938" y="145922"/>
                </a:lnTo>
                <a:lnTo>
                  <a:pt x="682713" y="146050"/>
                </a:lnTo>
                <a:lnTo>
                  <a:pt x="689444" y="148208"/>
                </a:lnTo>
                <a:lnTo>
                  <a:pt x="694143" y="152272"/>
                </a:lnTo>
                <a:lnTo>
                  <a:pt x="698830" y="156209"/>
                </a:lnTo>
                <a:lnTo>
                  <a:pt x="701992" y="161543"/>
                </a:lnTo>
                <a:lnTo>
                  <a:pt x="703630" y="168020"/>
                </a:lnTo>
                <a:lnTo>
                  <a:pt x="704888" y="174497"/>
                </a:lnTo>
                <a:lnTo>
                  <a:pt x="705485" y="182625"/>
                </a:lnTo>
                <a:lnTo>
                  <a:pt x="705637" y="186943"/>
                </a:lnTo>
                <a:lnTo>
                  <a:pt x="705637" y="323214"/>
                </a:lnTo>
                <a:lnTo>
                  <a:pt x="758545" y="323214"/>
                </a:lnTo>
                <a:lnTo>
                  <a:pt x="752068" y="140588"/>
                </a:lnTo>
                <a:lnTo>
                  <a:pt x="750582" y="139283"/>
                </a:lnTo>
                <a:lnTo>
                  <a:pt x="743802" y="127680"/>
                </a:lnTo>
                <a:lnTo>
                  <a:pt x="735330" y="118243"/>
                </a:lnTo>
                <a:lnTo>
                  <a:pt x="725170" y="110997"/>
                </a:lnTo>
                <a:lnTo>
                  <a:pt x="712325" y="105378"/>
                </a:lnTo>
                <a:lnTo>
                  <a:pt x="699941" y="102449"/>
                </a:lnTo>
                <a:lnTo>
                  <a:pt x="686663" y="101472"/>
                </a:lnTo>
                <a:lnTo>
                  <a:pt x="678624" y="101472"/>
                </a:lnTo>
                <a:lnTo>
                  <a:pt x="670991" y="102488"/>
                </a:lnTo>
                <a:lnTo>
                  <a:pt x="663778" y="104520"/>
                </a:lnTo>
                <a:lnTo>
                  <a:pt x="656564" y="106552"/>
                </a:lnTo>
                <a:lnTo>
                  <a:pt x="649935" y="109219"/>
                </a:lnTo>
                <a:lnTo>
                  <a:pt x="643915" y="112521"/>
                </a:lnTo>
                <a:lnTo>
                  <a:pt x="637882" y="115696"/>
                </a:lnTo>
                <a:lnTo>
                  <a:pt x="632485" y="119506"/>
                </a:lnTo>
                <a:lnTo>
                  <a:pt x="627722" y="123825"/>
                </a:lnTo>
                <a:lnTo>
                  <a:pt x="622960" y="128142"/>
                </a:lnTo>
                <a:lnTo>
                  <a:pt x="619023" y="132587"/>
                </a:lnTo>
                <a:lnTo>
                  <a:pt x="615886" y="137032"/>
                </a:lnTo>
                <a:lnTo>
                  <a:pt x="614997" y="137032"/>
                </a:lnTo>
                <a:lnTo>
                  <a:pt x="610082" y="106933"/>
                </a:lnTo>
                <a:lnTo>
                  <a:pt x="566331" y="106933"/>
                </a:lnTo>
                <a:lnTo>
                  <a:pt x="566331" y="323214"/>
                </a:lnTo>
                <a:lnTo>
                  <a:pt x="619239" y="323214"/>
                </a:lnTo>
                <a:close/>
              </a:path>
              <a:path w="7382103" h="426974">
                <a:moveTo>
                  <a:pt x="766102" y="166115"/>
                </a:moveTo>
                <a:lnTo>
                  <a:pt x="770483" y="162559"/>
                </a:lnTo>
                <a:lnTo>
                  <a:pt x="774877" y="159130"/>
                </a:lnTo>
                <a:lnTo>
                  <a:pt x="779500" y="156082"/>
                </a:lnTo>
                <a:lnTo>
                  <a:pt x="784326" y="153669"/>
                </a:lnTo>
                <a:lnTo>
                  <a:pt x="789152" y="151256"/>
                </a:lnTo>
                <a:lnTo>
                  <a:pt x="793978" y="149351"/>
                </a:lnTo>
                <a:lnTo>
                  <a:pt x="798931" y="147954"/>
                </a:lnTo>
                <a:lnTo>
                  <a:pt x="803884" y="146684"/>
                </a:lnTo>
                <a:lnTo>
                  <a:pt x="808583" y="145922"/>
                </a:lnTo>
                <a:lnTo>
                  <a:pt x="813282" y="145922"/>
                </a:lnTo>
                <a:lnTo>
                  <a:pt x="821918" y="146050"/>
                </a:lnTo>
                <a:lnTo>
                  <a:pt x="828522" y="148208"/>
                </a:lnTo>
                <a:lnTo>
                  <a:pt x="833348" y="152272"/>
                </a:lnTo>
                <a:lnTo>
                  <a:pt x="838047" y="156209"/>
                </a:lnTo>
                <a:lnTo>
                  <a:pt x="841349" y="161543"/>
                </a:lnTo>
                <a:lnTo>
                  <a:pt x="842873" y="168020"/>
                </a:lnTo>
                <a:lnTo>
                  <a:pt x="843635" y="171068"/>
                </a:lnTo>
                <a:lnTo>
                  <a:pt x="844143" y="174497"/>
                </a:lnTo>
                <a:lnTo>
                  <a:pt x="844524" y="178562"/>
                </a:lnTo>
                <a:lnTo>
                  <a:pt x="844778" y="182625"/>
                </a:lnTo>
                <a:lnTo>
                  <a:pt x="844905" y="186943"/>
                </a:lnTo>
                <a:lnTo>
                  <a:pt x="844905" y="323214"/>
                </a:lnTo>
                <a:lnTo>
                  <a:pt x="897864" y="323214"/>
                </a:lnTo>
                <a:lnTo>
                  <a:pt x="897864" y="182499"/>
                </a:lnTo>
                <a:lnTo>
                  <a:pt x="897737" y="176656"/>
                </a:lnTo>
                <a:lnTo>
                  <a:pt x="897356" y="171576"/>
                </a:lnTo>
                <a:lnTo>
                  <a:pt x="897102" y="166624"/>
                </a:lnTo>
                <a:lnTo>
                  <a:pt x="896594" y="161925"/>
                </a:lnTo>
                <a:lnTo>
                  <a:pt x="895959" y="157733"/>
                </a:lnTo>
                <a:lnTo>
                  <a:pt x="895324" y="153669"/>
                </a:lnTo>
                <a:lnTo>
                  <a:pt x="894435" y="149859"/>
                </a:lnTo>
                <a:lnTo>
                  <a:pt x="893419" y="146557"/>
                </a:lnTo>
                <a:lnTo>
                  <a:pt x="892403" y="143128"/>
                </a:lnTo>
                <a:lnTo>
                  <a:pt x="884135" y="128390"/>
                </a:lnTo>
                <a:lnTo>
                  <a:pt x="875679" y="118930"/>
                </a:lnTo>
                <a:lnTo>
                  <a:pt x="865352" y="111251"/>
                </a:lnTo>
                <a:lnTo>
                  <a:pt x="852724" y="105517"/>
                </a:lnTo>
                <a:lnTo>
                  <a:pt x="840292" y="102596"/>
                </a:lnTo>
                <a:lnTo>
                  <a:pt x="826363" y="101472"/>
                </a:lnTo>
                <a:lnTo>
                  <a:pt x="818235" y="101472"/>
                </a:lnTo>
                <a:lnTo>
                  <a:pt x="810488" y="102488"/>
                </a:lnTo>
                <a:lnTo>
                  <a:pt x="803249" y="104393"/>
                </a:lnTo>
                <a:lnTo>
                  <a:pt x="796137" y="106425"/>
                </a:lnTo>
                <a:lnTo>
                  <a:pt x="783056" y="112521"/>
                </a:lnTo>
                <a:lnTo>
                  <a:pt x="771156" y="120014"/>
                </a:lnTo>
                <a:lnTo>
                  <a:pt x="760882" y="129539"/>
                </a:lnTo>
                <a:lnTo>
                  <a:pt x="752068" y="140588"/>
                </a:lnTo>
                <a:lnTo>
                  <a:pt x="758545" y="323214"/>
                </a:lnTo>
                <a:lnTo>
                  <a:pt x="758545" y="174370"/>
                </a:lnTo>
                <a:lnTo>
                  <a:pt x="762114" y="170052"/>
                </a:lnTo>
                <a:lnTo>
                  <a:pt x="766102" y="166115"/>
                </a:lnTo>
                <a:close/>
              </a:path>
              <a:path w="7382103" h="426974">
                <a:moveTo>
                  <a:pt x="5260301" y="328114"/>
                </a:moveTo>
                <a:lnTo>
                  <a:pt x="5274792" y="328802"/>
                </a:lnTo>
                <a:lnTo>
                  <a:pt x="5282031" y="328802"/>
                </a:lnTo>
                <a:lnTo>
                  <a:pt x="5289651" y="328294"/>
                </a:lnTo>
                <a:lnTo>
                  <a:pt x="5297906" y="327278"/>
                </a:lnTo>
                <a:lnTo>
                  <a:pt x="5306161" y="326135"/>
                </a:lnTo>
                <a:lnTo>
                  <a:pt x="5313273" y="324738"/>
                </a:lnTo>
                <a:lnTo>
                  <a:pt x="5319242" y="322960"/>
                </a:lnTo>
                <a:lnTo>
                  <a:pt x="5319242" y="279272"/>
                </a:lnTo>
                <a:lnTo>
                  <a:pt x="5313908" y="280669"/>
                </a:lnTo>
                <a:lnTo>
                  <a:pt x="5308193" y="281939"/>
                </a:lnTo>
                <a:lnTo>
                  <a:pt x="5302224" y="282955"/>
                </a:lnTo>
                <a:lnTo>
                  <a:pt x="5296128" y="283844"/>
                </a:lnTo>
                <a:lnTo>
                  <a:pt x="5290032" y="284352"/>
                </a:lnTo>
                <a:lnTo>
                  <a:pt x="5279818" y="284233"/>
                </a:lnTo>
                <a:lnTo>
                  <a:pt x="5265985" y="281197"/>
                </a:lnTo>
                <a:lnTo>
                  <a:pt x="5257393" y="274065"/>
                </a:lnTo>
                <a:lnTo>
                  <a:pt x="5254853" y="270128"/>
                </a:lnTo>
                <a:lnTo>
                  <a:pt x="5253583" y="263905"/>
                </a:lnTo>
                <a:lnTo>
                  <a:pt x="5253583" y="150367"/>
                </a:lnTo>
                <a:lnTo>
                  <a:pt x="5316194" y="150367"/>
                </a:lnTo>
                <a:lnTo>
                  <a:pt x="5316194" y="106933"/>
                </a:lnTo>
                <a:lnTo>
                  <a:pt x="5253583" y="106933"/>
                </a:lnTo>
                <a:lnTo>
                  <a:pt x="5253583" y="46354"/>
                </a:lnTo>
                <a:lnTo>
                  <a:pt x="5200751" y="46354"/>
                </a:lnTo>
                <a:lnTo>
                  <a:pt x="5200751" y="106933"/>
                </a:lnTo>
                <a:lnTo>
                  <a:pt x="5160365" y="106933"/>
                </a:lnTo>
                <a:lnTo>
                  <a:pt x="5160365" y="150367"/>
                </a:lnTo>
                <a:lnTo>
                  <a:pt x="5200751" y="150367"/>
                </a:lnTo>
                <a:lnTo>
                  <a:pt x="5200751" y="262508"/>
                </a:lnTo>
                <a:lnTo>
                  <a:pt x="5200990" y="271024"/>
                </a:lnTo>
                <a:lnTo>
                  <a:pt x="5202620" y="284132"/>
                </a:lnTo>
                <a:lnTo>
                  <a:pt x="5205831" y="294639"/>
                </a:lnTo>
                <a:lnTo>
                  <a:pt x="5210673" y="303311"/>
                </a:lnTo>
                <a:lnTo>
                  <a:pt x="5219193" y="312648"/>
                </a:lnTo>
                <a:lnTo>
                  <a:pt x="5230342" y="320039"/>
                </a:lnTo>
                <a:lnTo>
                  <a:pt x="5236055" y="322605"/>
                </a:lnTo>
                <a:lnTo>
                  <a:pt x="5247383" y="326048"/>
                </a:lnTo>
                <a:lnTo>
                  <a:pt x="5260301" y="328114"/>
                </a:lnTo>
                <a:close/>
              </a:path>
              <a:path w="7382103" h="426974">
                <a:moveTo>
                  <a:pt x="4851869" y="328114"/>
                </a:moveTo>
                <a:lnTo>
                  <a:pt x="4866360" y="328802"/>
                </a:lnTo>
                <a:lnTo>
                  <a:pt x="4873599" y="328802"/>
                </a:lnTo>
                <a:lnTo>
                  <a:pt x="4881219" y="328294"/>
                </a:lnTo>
                <a:lnTo>
                  <a:pt x="4889474" y="327278"/>
                </a:lnTo>
                <a:lnTo>
                  <a:pt x="4897729" y="326135"/>
                </a:lnTo>
                <a:lnTo>
                  <a:pt x="4904841" y="324738"/>
                </a:lnTo>
                <a:lnTo>
                  <a:pt x="4910810" y="322960"/>
                </a:lnTo>
                <a:lnTo>
                  <a:pt x="4910810" y="279272"/>
                </a:lnTo>
                <a:lnTo>
                  <a:pt x="4905476" y="280669"/>
                </a:lnTo>
                <a:lnTo>
                  <a:pt x="4899761" y="281939"/>
                </a:lnTo>
                <a:lnTo>
                  <a:pt x="4893792" y="282955"/>
                </a:lnTo>
                <a:lnTo>
                  <a:pt x="4887696" y="283844"/>
                </a:lnTo>
                <a:lnTo>
                  <a:pt x="4881600" y="284352"/>
                </a:lnTo>
                <a:lnTo>
                  <a:pt x="4871386" y="284233"/>
                </a:lnTo>
                <a:lnTo>
                  <a:pt x="4857553" y="281197"/>
                </a:lnTo>
                <a:lnTo>
                  <a:pt x="4848961" y="274065"/>
                </a:lnTo>
                <a:lnTo>
                  <a:pt x="4846421" y="270128"/>
                </a:lnTo>
                <a:lnTo>
                  <a:pt x="4845151" y="263905"/>
                </a:lnTo>
                <a:lnTo>
                  <a:pt x="4845151" y="150367"/>
                </a:lnTo>
                <a:lnTo>
                  <a:pt x="4907762" y="150367"/>
                </a:lnTo>
                <a:lnTo>
                  <a:pt x="4907762" y="106933"/>
                </a:lnTo>
                <a:lnTo>
                  <a:pt x="4845151" y="106933"/>
                </a:lnTo>
                <a:lnTo>
                  <a:pt x="4845151" y="46354"/>
                </a:lnTo>
                <a:lnTo>
                  <a:pt x="4792319" y="46354"/>
                </a:lnTo>
                <a:lnTo>
                  <a:pt x="4792319" y="106933"/>
                </a:lnTo>
                <a:lnTo>
                  <a:pt x="4751933" y="106933"/>
                </a:lnTo>
                <a:lnTo>
                  <a:pt x="4751933" y="150367"/>
                </a:lnTo>
                <a:lnTo>
                  <a:pt x="4792319" y="150367"/>
                </a:lnTo>
                <a:lnTo>
                  <a:pt x="4792319" y="262508"/>
                </a:lnTo>
                <a:lnTo>
                  <a:pt x="4792558" y="271024"/>
                </a:lnTo>
                <a:lnTo>
                  <a:pt x="4794188" y="284132"/>
                </a:lnTo>
                <a:lnTo>
                  <a:pt x="4797399" y="294639"/>
                </a:lnTo>
                <a:lnTo>
                  <a:pt x="4802241" y="303311"/>
                </a:lnTo>
                <a:lnTo>
                  <a:pt x="4810761" y="312648"/>
                </a:lnTo>
                <a:lnTo>
                  <a:pt x="4821910" y="320039"/>
                </a:lnTo>
                <a:lnTo>
                  <a:pt x="4827623" y="322605"/>
                </a:lnTo>
                <a:lnTo>
                  <a:pt x="4838951" y="326048"/>
                </a:lnTo>
                <a:lnTo>
                  <a:pt x="4851869" y="328114"/>
                </a:lnTo>
                <a:close/>
              </a:path>
              <a:path w="7382103" h="426974">
                <a:moveTo>
                  <a:pt x="1442681" y="328114"/>
                </a:moveTo>
                <a:lnTo>
                  <a:pt x="1457172" y="328802"/>
                </a:lnTo>
                <a:lnTo>
                  <a:pt x="1464411" y="328802"/>
                </a:lnTo>
                <a:lnTo>
                  <a:pt x="1472031" y="328294"/>
                </a:lnTo>
                <a:lnTo>
                  <a:pt x="1480286" y="327278"/>
                </a:lnTo>
                <a:lnTo>
                  <a:pt x="1488541" y="326135"/>
                </a:lnTo>
                <a:lnTo>
                  <a:pt x="1495653" y="324738"/>
                </a:lnTo>
                <a:lnTo>
                  <a:pt x="1501622" y="322960"/>
                </a:lnTo>
                <a:lnTo>
                  <a:pt x="1501622" y="279272"/>
                </a:lnTo>
                <a:lnTo>
                  <a:pt x="1496288" y="280669"/>
                </a:lnTo>
                <a:lnTo>
                  <a:pt x="1490573" y="281939"/>
                </a:lnTo>
                <a:lnTo>
                  <a:pt x="1484604" y="282955"/>
                </a:lnTo>
                <a:lnTo>
                  <a:pt x="1478508" y="283844"/>
                </a:lnTo>
                <a:lnTo>
                  <a:pt x="1472412" y="284352"/>
                </a:lnTo>
                <a:lnTo>
                  <a:pt x="1462198" y="284233"/>
                </a:lnTo>
                <a:lnTo>
                  <a:pt x="1448365" y="281197"/>
                </a:lnTo>
                <a:lnTo>
                  <a:pt x="1439773" y="274065"/>
                </a:lnTo>
                <a:lnTo>
                  <a:pt x="1437233" y="270128"/>
                </a:lnTo>
                <a:lnTo>
                  <a:pt x="1435963" y="263905"/>
                </a:lnTo>
                <a:lnTo>
                  <a:pt x="1435963" y="150367"/>
                </a:lnTo>
                <a:lnTo>
                  <a:pt x="1498574" y="150367"/>
                </a:lnTo>
                <a:lnTo>
                  <a:pt x="1498574" y="106933"/>
                </a:lnTo>
                <a:lnTo>
                  <a:pt x="1435963" y="106933"/>
                </a:lnTo>
                <a:lnTo>
                  <a:pt x="1435963" y="46354"/>
                </a:lnTo>
                <a:lnTo>
                  <a:pt x="1383131" y="46354"/>
                </a:lnTo>
                <a:lnTo>
                  <a:pt x="1383131" y="106933"/>
                </a:lnTo>
                <a:lnTo>
                  <a:pt x="1342745" y="106933"/>
                </a:lnTo>
                <a:lnTo>
                  <a:pt x="1342745" y="150367"/>
                </a:lnTo>
                <a:lnTo>
                  <a:pt x="1383131" y="150367"/>
                </a:lnTo>
                <a:lnTo>
                  <a:pt x="1383131" y="262508"/>
                </a:lnTo>
                <a:lnTo>
                  <a:pt x="1383370" y="271024"/>
                </a:lnTo>
                <a:lnTo>
                  <a:pt x="1385000" y="284132"/>
                </a:lnTo>
                <a:lnTo>
                  <a:pt x="1388211" y="294639"/>
                </a:lnTo>
                <a:lnTo>
                  <a:pt x="1393053" y="303311"/>
                </a:lnTo>
                <a:lnTo>
                  <a:pt x="1401573" y="312648"/>
                </a:lnTo>
                <a:lnTo>
                  <a:pt x="1412722" y="320039"/>
                </a:lnTo>
                <a:lnTo>
                  <a:pt x="1418435" y="322605"/>
                </a:lnTo>
                <a:lnTo>
                  <a:pt x="1429763" y="326048"/>
                </a:lnTo>
                <a:lnTo>
                  <a:pt x="1442681" y="328114"/>
                </a:lnTo>
                <a:close/>
              </a:path>
              <a:path w="7382103" h="426974">
                <a:moveTo>
                  <a:pt x="54698" y="277494"/>
                </a:moveTo>
                <a:lnTo>
                  <a:pt x="54698" y="24510"/>
                </a:lnTo>
                <a:lnTo>
                  <a:pt x="0" y="24510"/>
                </a:lnTo>
                <a:lnTo>
                  <a:pt x="0" y="323214"/>
                </a:lnTo>
                <a:lnTo>
                  <a:pt x="194449" y="323214"/>
                </a:lnTo>
                <a:lnTo>
                  <a:pt x="194449" y="277494"/>
                </a:lnTo>
                <a:lnTo>
                  <a:pt x="54698" y="277494"/>
                </a:lnTo>
                <a:close/>
              </a:path>
              <a:path w="7382103" h="426974">
                <a:moveTo>
                  <a:pt x="6836130" y="0"/>
                </a:moveTo>
                <a:lnTo>
                  <a:pt x="6836130" y="57276"/>
                </a:lnTo>
                <a:lnTo>
                  <a:pt x="6891629" y="57276"/>
                </a:lnTo>
                <a:lnTo>
                  <a:pt x="6891629" y="0"/>
                </a:lnTo>
                <a:lnTo>
                  <a:pt x="6836130" y="0"/>
                </a:lnTo>
                <a:close/>
              </a:path>
              <a:path w="7382103" h="426974">
                <a:moveTo>
                  <a:pt x="5360898" y="0"/>
                </a:moveTo>
                <a:lnTo>
                  <a:pt x="5360898" y="57276"/>
                </a:lnTo>
                <a:lnTo>
                  <a:pt x="5416397" y="57276"/>
                </a:lnTo>
                <a:lnTo>
                  <a:pt x="5416397" y="0"/>
                </a:lnTo>
                <a:lnTo>
                  <a:pt x="5360898" y="0"/>
                </a:lnTo>
                <a:close/>
              </a:path>
              <a:path w="7382103" h="426974">
                <a:moveTo>
                  <a:pt x="3177641" y="0"/>
                </a:moveTo>
                <a:lnTo>
                  <a:pt x="3177641" y="323214"/>
                </a:lnTo>
                <a:lnTo>
                  <a:pt x="3230600" y="323214"/>
                </a:lnTo>
                <a:lnTo>
                  <a:pt x="3230600" y="0"/>
                </a:lnTo>
                <a:lnTo>
                  <a:pt x="3177641" y="0"/>
                </a:lnTo>
                <a:close/>
              </a:path>
              <a:path w="7382103" h="426974">
                <a:moveTo>
                  <a:pt x="1893798" y="0"/>
                </a:moveTo>
                <a:lnTo>
                  <a:pt x="1893798" y="57276"/>
                </a:lnTo>
                <a:lnTo>
                  <a:pt x="1949297" y="57276"/>
                </a:lnTo>
                <a:lnTo>
                  <a:pt x="1949297" y="0"/>
                </a:lnTo>
                <a:lnTo>
                  <a:pt x="1893798" y="0"/>
                </a:lnTo>
                <a:close/>
              </a:path>
              <a:path w="7382103" h="426974">
                <a:moveTo>
                  <a:pt x="1780133" y="0"/>
                </a:moveTo>
                <a:lnTo>
                  <a:pt x="1780133" y="323214"/>
                </a:lnTo>
                <a:lnTo>
                  <a:pt x="1833092" y="323214"/>
                </a:lnTo>
                <a:lnTo>
                  <a:pt x="1833092" y="0"/>
                </a:lnTo>
                <a:lnTo>
                  <a:pt x="1780133" y="0"/>
                </a:lnTo>
                <a:close/>
              </a:path>
              <a:path w="7382103" h="426974">
                <a:moveTo>
                  <a:pt x="1719173" y="177418"/>
                </a:moveTo>
                <a:lnTo>
                  <a:pt x="1717104" y="159168"/>
                </a:lnTo>
                <a:lnTo>
                  <a:pt x="1713204" y="147319"/>
                </a:lnTo>
                <a:lnTo>
                  <a:pt x="1704380" y="132565"/>
                </a:lnTo>
                <a:lnTo>
                  <a:pt x="1695297" y="123316"/>
                </a:lnTo>
                <a:lnTo>
                  <a:pt x="1689147" y="118621"/>
                </a:lnTo>
                <a:lnTo>
                  <a:pt x="1678261" y="112371"/>
                </a:lnTo>
                <a:lnTo>
                  <a:pt x="1665706" y="107314"/>
                </a:lnTo>
                <a:lnTo>
                  <a:pt x="1650866" y="103665"/>
                </a:lnTo>
                <a:lnTo>
                  <a:pt x="1638123" y="102028"/>
                </a:lnTo>
                <a:lnTo>
                  <a:pt x="1624304" y="101472"/>
                </a:lnTo>
                <a:lnTo>
                  <a:pt x="1623684" y="101485"/>
                </a:lnTo>
                <a:lnTo>
                  <a:pt x="1610653" y="102104"/>
                </a:lnTo>
                <a:lnTo>
                  <a:pt x="1598033" y="103437"/>
                </a:lnTo>
                <a:lnTo>
                  <a:pt x="1585823" y="105537"/>
                </a:lnTo>
                <a:lnTo>
                  <a:pt x="1575064" y="108117"/>
                </a:lnTo>
                <a:lnTo>
                  <a:pt x="1562907" y="111897"/>
                </a:lnTo>
                <a:lnTo>
                  <a:pt x="1551279" y="116458"/>
                </a:lnTo>
                <a:lnTo>
                  <a:pt x="1551279" y="157733"/>
                </a:lnTo>
                <a:lnTo>
                  <a:pt x="1562344" y="153787"/>
                </a:lnTo>
                <a:lnTo>
                  <a:pt x="1574549" y="150009"/>
                </a:lnTo>
                <a:lnTo>
                  <a:pt x="1586077" y="147065"/>
                </a:lnTo>
                <a:lnTo>
                  <a:pt x="1592950" y="145688"/>
                </a:lnTo>
                <a:lnTo>
                  <a:pt x="1605592" y="144046"/>
                </a:lnTo>
                <a:lnTo>
                  <a:pt x="1618208" y="143509"/>
                </a:lnTo>
                <a:lnTo>
                  <a:pt x="1626971" y="143509"/>
                </a:lnTo>
                <a:lnTo>
                  <a:pt x="1634464" y="144525"/>
                </a:lnTo>
                <a:lnTo>
                  <a:pt x="1640560" y="146684"/>
                </a:lnTo>
                <a:lnTo>
                  <a:pt x="1646656" y="148843"/>
                </a:lnTo>
                <a:lnTo>
                  <a:pt x="1651609" y="151764"/>
                </a:lnTo>
                <a:lnTo>
                  <a:pt x="1655419" y="155447"/>
                </a:lnTo>
                <a:lnTo>
                  <a:pt x="1659229" y="159130"/>
                </a:lnTo>
                <a:lnTo>
                  <a:pt x="1661896" y="163321"/>
                </a:lnTo>
                <a:lnTo>
                  <a:pt x="1663674" y="167893"/>
                </a:lnTo>
                <a:lnTo>
                  <a:pt x="1665325" y="172592"/>
                </a:lnTo>
                <a:lnTo>
                  <a:pt x="1666214" y="177545"/>
                </a:lnTo>
                <a:lnTo>
                  <a:pt x="1666214" y="191262"/>
                </a:lnTo>
                <a:lnTo>
                  <a:pt x="1660245" y="189610"/>
                </a:lnTo>
                <a:lnTo>
                  <a:pt x="1653387" y="188213"/>
                </a:lnTo>
                <a:lnTo>
                  <a:pt x="1645513" y="187070"/>
                </a:lnTo>
                <a:lnTo>
                  <a:pt x="1644986" y="186988"/>
                </a:lnTo>
                <a:lnTo>
                  <a:pt x="1632800" y="185687"/>
                </a:lnTo>
                <a:lnTo>
                  <a:pt x="1619605" y="185292"/>
                </a:lnTo>
                <a:lnTo>
                  <a:pt x="1609008" y="185688"/>
                </a:lnTo>
                <a:lnTo>
                  <a:pt x="1596339" y="187329"/>
                </a:lnTo>
                <a:lnTo>
                  <a:pt x="1584553" y="190245"/>
                </a:lnTo>
                <a:lnTo>
                  <a:pt x="1579005" y="192231"/>
                </a:lnTo>
                <a:lnTo>
                  <a:pt x="1567384" y="197798"/>
                </a:lnTo>
                <a:lnTo>
                  <a:pt x="1557248" y="204850"/>
                </a:lnTo>
                <a:lnTo>
                  <a:pt x="1545964" y="217159"/>
                </a:lnTo>
                <a:lnTo>
                  <a:pt x="1539595" y="228345"/>
                </a:lnTo>
                <a:lnTo>
                  <a:pt x="1537223" y="234160"/>
                </a:lnTo>
                <a:lnTo>
                  <a:pt x="1534144" y="246330"/>
                </a:lnTo>
                <a:lnTo>
                  <a:pt x="1533118" y="259587"/>
                </a:lnTo>
                <a:lnTo>
                  <a:pt x="1533215" y="263673"/>
                </a:lnTo>
                <a:lnTo>
                  <a:pt x="1534899" y="276566"/>
                </a:lnTo>
                <a:lnTo>
                  <a:pt x="1538579" y="288289"/>
                </a:lnTo>
                <a:lnTo>
                  <a:pt x="1545469" y="300642"/>
                </a:lnTo>
                <a:lnTo>
                  <a:pt x="1553692" y="310133"/>
                </a:lnTo>
                <a:lnTo>
                  <a:pt x="1564896" y="318516"/>
                </a:lnTo>
                <a:lnTo>
                  <a:pt x="1576679" y="323976"/>
                </a:lnTo>
                <a:lnTo>
                  <a:pt x="1592470" y="327878"/>
                </a:lnTo>
                <a:lnTo>
                  <a:pt x="1593570" y="277113"/>
                </a:lnTo>
                <a:lnTo>
                  <a:pt x="1591284" y="274065"/>
                </a:lnTo>
                <a:lnTo>
                  <a:pt x="1589506" y="270382"/>
                </a:lnTo>
                <a:lnTo>
                  <a:pt x="1587855" y="266826"/>
                </a:lnTo>
                <a:lnTo>
                  <a:pt x="1586966" y="262508"/>
                </a:lnTo>
                <a:lnTo>
                  <a:pt x="1586974" y="256745"/>
                </a:lnTo>
                <a:lnTo>
                  <a:pt x="1589956" y="243458"/>
                </a:lnTo>
                <a:lnTo>
                  <a:pt x="1598269" y="234060"/>
                </a:lnTo>
                <a:lnTo>
                  <a:pt x="1603064" y="231272"/>
                </a:lnTo>
                <a:lnTo>
                  <a:pt x="1614724" y="227545"/>
                </a:lnTo>
                <a:lnTo>
                  <a:pt x="1629003" y="226313"/>
                </a:lnTo>
                <a:lnTo>
                  <a:pt x="1635607" y="226313"/>
                </a:lnTo>
                <a:lnTo>
                  <a:pt x="1642211" y="226821"/>
                </a:lnTo>
                <a:lnTo>
                  <a:pt x="1648815" y="227837"/>
                </a:lnTo>
                <a:lnTo>
                  <a:pt x="1655419" y="228726"/>
                </a:lnTo>
                <a:lnTo>
                  <a:pt x="1661134" y="229869"/>
                </a:lnTo>
                <a:lnTo>
                  <a:pt x="1666214" y="231012"/>
                </a:lnTo>
                <a:lnTo>
                  <a:pt x="1666214" y="264032"/>
                </a:lnTo>
                <a:lnTo>
                  <a:pt x="1663928" y="266572"/>
                </a:lnTo>
                <a:lnTo>
                  <a:pt x="1661261" y="269239"/>
                </a:lnTo>
                <a:lnTo>
                  <a:pt x="1658086" y="271906"/>
                </a:lnTo>
                <a:lnTo>
                  <a:pt x="1654911" y="274574"/>
                </a:lnTo>
                <a:lnTo>
                  <a:pt x="1651228" y="276987"/>
                </a:lnTo>
                <a:lnTo>
                  <a:pt x="1647291" y="279145"/>
                </a:lnTo>
                <a:lnTo>
                  <a:pt x="1643227" y="281304"/>
                </a:lnTo>
                <a:lnTo>
                  <a:pt x="1638782" y="283082"/>
                </a:lnTo>
                <a:lnTo>
                  <a:pt x="1634083" y="284479"/>
                </a:lnTo>
                <a:lnTo>
                  <a:pt x="1629257" y="285876"/>
                </a:lnTo>
                <a:lnTo>
                  <a:pt x="1624304" y="286638"/>
                </a:lnTo>
                <a:lnTo>
                  <a:pt x="1614525" y="286638"/>
                </a:lnTo>
                <a:lnTo>
                  <a:pt x="1610461" y="286003"/>
                </a:lnTo>
                <a:lnTo>
                  <a:pt x="1606651" y="284860"/>
                </a:lnTo>
                <a:lnTo>
                  <a:pt x="1602714" y="283590"/>
                </a:lnTo>
                <a:lnTo>
                  <a:pt x="1605508" y="328802"/>
                </a:lnTo>
                <a:lnTo>
                  <a:pt x="1613128" y="328802"/>
                </a:lnTo>
                <a:lnTo>
                  <a:pt x="1620113" y="327913"/>
                </a:lnTo>
                <a:lnTo>
                  <a:pt x="1626717" y="326135"/>
                </a:lnTo>
                <a:lnTo>
                  <a:pt x="1633194" y="324357"/>
                </a:lnTo>
                <a:lnTo>
                  <a:pt x="1639163" y="321944"/>
                </a:lnTo>
                <a:lnTo>
                  <a:pt x="1644624" y="319024"/>
                </a:lnTo>
                <a:lnTo>
                  <a:pt x="1649958" y="316229"/>
                </a:lnTo>
                <a:lnTo>
                  <a:pt x="1654657" y="313054"/>
                </a:lnTo>
                <a:lnTo>
                  <a:pt x="1658848" y="309879"/>
                </a:lnTo>
                <a:lnTo>
                  <a:pt x="1663039" y="306577"/>
                </a:lnTo>
                <a:lnTo>
                  <a:pt x="1666595" y="303402"/>
                </a:lnTo>
                <a:lnTo>
                  <a:pt x="1669516" y="300227"/>
                </a:lnTo>
                <a:lnTo>
                  <a:pt x="1670405" y="300227"/>
                </a:lnTo>
                <a:lnTo>
                  <a:pt x="1672691" y="323214"/>
                </a:lnTo>
                <a:lnTo>
                  <a:pt x="1720443" y="323214"/>
                </a:lnTo>
                <a:lnTo>
                  <a:pt x="1720386" y="321406"/>
                </a:lnTo>
                <a:lnTo>
                  <a:pt x="1720014" y="309328"/>
                </a:lnTo>
                <a:lnTo>
                  <a:pt x="1719554" y="295782"/>
                </a:lnTo>
                <a:lnTo>
                  <a:pt x="1719354" y="285620"/>
                </a:lnTo>
                <a:lnTo>
                  <a:pt x="1719218" y="272982"/>
                </a:lnTo>
                <a:lnTo>
                  <a:pt x="1719173" y="177418"/>
                </a:lnTo>
                <a:close/>
              </a:path>
              <a:path w="7382103" h="426974">
                <a:moveTo>
                  <a:pt x="2438501" y="177418"/>
                </a:moveTo>
                <a:lnTo>
                  <a:pt x="2436432" y="159168"/>
                </a:lnTo>
                <a:lnTo>
                  <a:pt x="2432532" y="147319"/>
                </a:lnTo>
                <a:lnTo>
                  <a:pt x="2423708" y="132565"/>
                </a:lnTo>
                <a:lnTo>
                  <a:pt x="2414625" y="123316"/>
                </a:lnTo>
                <a:lnTo>
                  <a:pt x="2408475" y="118621"/>
                </a:lnTo>
                <a:lnTo>
                  <a:pt x="2397589" y="112371"/>
                </a:lnTo>
                <a:lnTo>
                  <a:pt x="2385034" y="107314"/>
                </a:lnTo>
                <a:lnTo>
                  <a:pt x="2370194" y="103665"/>
                </a:lnTo>
                <a:lnTo>
                  <a:pt x="2357451" y="102028"/>
                </a:lnTo>
                <a:lnTo>
                  <a:pt x="2343632" y="101472"/>
                </a:lnTo>
                <a:lnTo>
                  <a:pt x="2343012" y="101485"/>
                </a:lnTo>
                <a:lnTo>
                  <a:pt x="2329981" y="102104"/>
                </a:lnTo>
                <a:lnTo>
                  <a:pt x="2317361" y="103437"/>
                </a:lnTo>
                <a:lnTo>
                  <a:pt x="2305151" y="105537"/>
                </a:lnTo>
                <a:lnTo>
                  <a:pt x="2294392" y="108117"/>
                </a:lnTo>
                <a:lnTo>
                  <a:pt x="2282235" y="111897"/>
                </a:lnTo>
                <a:lnTo>
                  <a:pt x="2270607" y="116458"/>
                </a:lnTo>
                <a:lnTo>
                  <a:pt x="2270607" y="157733"/>
                </a:lnTo>
                <a:lnTo>
                  <a:pt x="2281672" y="153787"/>
                </a:lnTo>
                <a:lnTo>
                  <a:pt x="2293877" y="150009"/>
                </a:lnTo>
                <a:lnTo>
                  <a:pt x="2305405" y="147065"/>
                </a:lnTo>
                <a:lnTo>
                  <a:pt x="2312278" y="145688"/>
                </a:lnTo>
                <a:lnTo>
                  <a:pt x="2324920" y="144046"/>
                </a:lnTo>
                <a:lnTo>
                  <a:pt x="2337536" y="143509"/>
                </a:lnTo>
                <a:lnTo>
                  <a:pt x="2346299" y="143509"/>
                </a:lnTo>
                <a:lnTo>
                  <a:pt x="2353792" y="144525"/>
                </a:lnTo>
                <a:lnTo>
                  <a:pt x="2359888" y="146684"/>
                </a:lnTo>
                <a:lnTo>
                  <a:pt x="2365984" y="148843"/>
                </a:lnTo>
                <a:lnTo>
                  <a:pt x="2370937" y="151764"/>
                </a:lnTo>
                <a:lnTo>
                  <a:pt x="2374747" y="155447"/>
                </a:lnTo>
                <a:lnTo>
                  <a:pt x="2378557" y="159130"/>
                </a:lnTo>
                <a:lnTo>
                  <a:pt x="2381224" y="163321"/>
                </a:lnTo>
                <a:lnTo>
                  <a:pt x="2383002" y="167893"/>
                </a:lnTo>
                <a:lnTo>
                  <a:pt x="2384653" y="172592"/>
                </a:lnTo>
                <a:lnTo>
                  <a:pt x="2385542" y="177545"/>
                </a:lnTo>
                <a:lnTo>
                  <a:pt x="2385542" y="191262"/>
                </a:lnTo>
                <a:lnTo>
                  <a:pt x="2379573" y="189610"/>
                </a:lnTo>
                <a:lnTo>
                  <a:pt x="2372715" y="188213"/>
                </a:lnTo>
                <a:lnTo>
                  <a:pt x="2364841" y="187070"/>
                </a:lnTo>
                <a:lnTo>
                  <a:pt x="2364314" y="186988"/>
                </a:lnTo>
                <a:lnTo>
                  <a:pt x="2352128" y="185687"/>
                </a:lnTo>
                <a:lnTo>
                  <a:pt x="2338933" y="185292"/>
                </a:lnTo>
                <a:lnTo>
                  <a:pt x="2328336" y="185688"/>
                </a:lnTo>
                <a:lnTo>
                  <a:pt x="2315667" y="187329"/>
                </a:lnTo>
                <a:lnTo>
                  <a:pt x="2303881" y="190245"/>
                </a:lnTo>
                <a:lnTo>
                  <a:pt x="2298333" y="192231"/>
                </a:lnTo>
                <a:lnTo>
                  <a:pt x="2286712" y="197798"/>
                </a:lnTo>
                <a:lnTo>
                  <a:pt x="2276576" y="204850"/>
                </a:lnTo>
                <a:lnTo>
                  <a:pt x="2265292" y="217159"/>
                </a:lnTo>
                <a:lnTo>
                  <a:pt x="2258923" y="228345"/>
                </a:lnTo>
                <a:lnTo>
                  <a:pt x="2256551" y="234160"/>
                </a:lnTo>
                <a:lnTo>
                  <a:pt x="2253472" y="246330"/>
                </a:lnTo>
                <a:lnTo>
                  <a:pt x="2252446" y="259587"/>
                </a:lnTo>
                <a:lnTo>
                  <a:pt x="2252543" y="263673"/>
                </a:lnTo>
                <a:lnTo>
                  <a:pt x="2254227" y="276566"/>
                </a:lnTo>
                <a:lnTo>
                  <a:pt x="2257907" y="288289"/>
                </a:lnTo>
                <a:lnTo>
                  <a:pt x="2264797" y="300642"/>
                </a:lnTo>
                <a:lnTo>
                  <a:pt x="2273020" y="310133"/>
                </a:lnTo>
                <a:lnTo>
                  <a:pt x="2284224" y="318516"/>
                </a:lnTo>
                <a:lnTo>
                  <a:pt x="2296007" y="323976"/>
                </a:lnTo>
                <a:lnTo>
                  <a:pt x="2311798" y="327878"/>
                </a:lnTo>
                <a:lnTo>
                  <a:pt x="2312898" y="277113"/>
                </a:lnTo>
                <a:lnTo>
                  <a:pt x="2310612" y="274065"/>
                </a:lnTo>
                <a:lnTo>
                  <a:pt x="2308834" y="270382"/>
                </a:lnTo>
                <a:lnTo>
                  <a:pt x="2307183" y="266826"/>
                </a:lnTo>
                <a:lnTo>
                  <a:pt x="2306294" y="262508"/>
                </a:lnTo>
                <a:lnTo>
                  <a:pt x="2306302" y="256745"/>
                </a:lnTo>
                <a:lnTo>
                  <a:pt x="2309284" y="243458"/>
                </a:lnTo>
                <a:lnTo>
                  <a:pt x="2317597" y="234060"/>
                </a:lnTo>
                <a:lnTo>
                  <a:pt x="2322392" y="231272"/>
                </a:lnTo>
                <a:lnTo>
                  <a:pt x="2334052" y="227545"/>
                </a:lnTo>
                <a:lnTo>
                  <a:pt x="2348331" y="226313"/>
                </a:lnTo>
                <a:lnTo>
                  <a:pt x="2354935" y="226313"/>
                </a:lnTo>
                <a:lnTo>
                  <a:pt x="2361539" y="226821"/>
                </a:lnTo>
                <a:lnTo>
                  <a:pt x="2368143" y="227837"/>
                </a:lnTo>
                <a:lnTo>
                  <a:pt x="2374747" y="228726"/>
                </a:lnTo>
                <a:lnTo>
                  <a:pt x="2380462" y="229869"/>
                </a:lnTo>
                <a:lnTo>
                  <a:pt x="2385542" y="231012"/>
                </a:lnTo>
                <a:lnTo>
                  <a:pt x="2385542" y="264032"/>
                </a:lnTo>
                <a:lnTo>
                  <a:pt x="2383256" y="266572"/>
                </a:lnTo>
                <a:lnTo>
                  <a:pt x="2380589" y="269239"/>
                </a:lnTo>
                <a:lnTo>
                  <a:pt x="2377414" y="271906"/>
                </a:lnTo>
                <a:lnTo>
                  <a:pt x="2374239" y="274574"/>
                </a:lnTo>
                <a:lnTo>
                  <a:pt x="2370556" y="276987"/>
                </a:lnTo>
                <a:lnTo>
                  <a:pt x="2366619" y="279145"/>
                </a:lnTo>
                <a:lnTo>
                  <a:pt x="2362555" y="281304"/>
                </a:lnTo>
                <a:lnTo>
                  <a:pt x="2358110" y="283082"/>
                </a:lnTo>
                <a:lnTo>
                  <a:pt x="2353411" y="284479"/>
                </a:lnTo>
                <a:lnTo>
                  <a:pt x="2348585" y="285876"/>
                </a:lnTo>
                <a:lnTo>
                  <a:pt x="2343632" y="286638"/>
                </a:lnTo>
                <a:lnTo>
                  <a:pt x="2333853" y="286638"/>
                </a:lnTo>
                <a:lnTo>
                  <a:pt x="2329789" y="286003"/>
                </a:lnTo>
                <a:lnTo>
                  <a:pt x="2325979" y="284860"/>
                </a:lnTo>
                <a:lnTo>
                  <a:pt x="2322042" y="283590"/>
                </a:lnTo>
                <a:lnTo>
                  <a:pt x="2324836" y="328802"/>
                </a:lnTo>
                <a:lnTo>
                  <a:pt x="2332456" y="328802"/>
                </a:lnTo>
                <a:lnTo>
                  <a:pt x="2339441" y="327913"/>
                </a:lnTo>
                <a:lnTo>
                  <a:pt x="2346045" y="326135"/>
                </a:lnTo>
                <a:lnTo>
                  <a:pt x="2352522" y="324357"/>
                </a:lnTo>
                <a:lnTo>
                  <a:pt x="2358491" y="321944"/>
                </a:lnTo>
                <a:lnTo>
                  <a:pt x="2363952" y="319024"/>
                </a:lnTo>
                <a:lnTo>
                  <a:pt x="2369286" y="316229"/>
                </a:lnTo>
                <a:lnTo>
                  <a:pt x="2373985" y="313054"/>
                </a:lnTo>
                <a:lnTo>
                  <a:pt x="2378176" y="309879"/>
                </a:lnTo>
                <a:lnTo>
                  <a:pt x="2382367" y="306577"/>
                </a:lnTo>
                <a:lnTo>
                  <a:pt x="2385923" y="303402"/>
                </a:lnTo>
                <a:lnTo>
                  <a:pt x="2388844" y="300227"/>
                </a:lnTo>
                <a:lnTo>
                  <a:pt x="2389733" y="300227"/>
                </a:lnTo>
                <a:lnTo>
                  <a:pt x="2392019" y="323214"/>
                </a:lnTo>
                <a:lnTo>
                  <a:pt x="2439771" y="323214"/>
                </a:lnTo>
                <a:lnTo>
                  <a:pt x="2439714" y="321406"/>
                </a:lnTo>
                <a:lnTo>
                  <a:pt x="2439342" y="309328"/>
                </a:lnTo>
                <a:lnTo>
                  <a:pt x="2438882" y="295782"/>
                </a:lnTo>
                <a:lnTo>
                  <a:pt x="2438682" y="285620"/>
                </a:lnTo>
                <a:lnTo>
                  <a:pt x="2438546" y="272982"/>
                </a:lnTo>
                <a:lnTo>
                  <a:pt x="2438501" y="177418"/>
                </a:lnTo>
                <a:close/>
              </a:path>
              <a:path w="7382103" h="426974">
                <a:moveTo>
                  <a:pt x="3467201" y="177418"/>
                </a:moveTo>
                <a:lnTo>
                  <a:pt x="3465132" y="159168"/>
                </a:lnTo>
                <a:lnTo>
                  <a:pt x="3461232" y="147319"/>
                </a:lnTo>
                <a:lnTo>
                  <a:pt x="3452408" y="132565"/>
                </a:lnTo>
                <a:lnTo>
                  <a:pt x="3443325" y="123316"/>
                </a:lnTo>
                <a:lnTo>
                  <a:pt x="3437175" y="118621"/>
                </a:lnTo>
                <a:lnTo>
                  <a:pt x="3426289" y="112371"/>
                </a:lnTo>
                <a:lnTo>
                  <a:pt x="3413734" y="107314"/>
                </a:lnTo>
                <a:lnTo>
                  <a:pt x="3398894" y="103665"/>
                </a:lnTo>
                <a:lnTo>
                  <a:pt x="3386151" y="102028"/>
                </a:lnTo>
                <a:lnTo>
                  <a:pt x="3372332" y="101472"/>
                </a:lnTo>
                <a:lnTo>
                  <a:pt x="3371712" y="101485"/>
                </a:lnTo>
                <a:lnTo>
                  <a:pt x="3358681" y="102104"/>
                </a:lnTo>
                <a:lnTo>
                  <a:pt x="3346061" y="103437"/>
                </a:lnTo>
                <a:lnTo>
                  <a:pt x="3333851" y="105537"/>
                </a:lnTo>
                <a:lnTo>
                  <a:pt x="3323092" y="108117"/>
                </a:lnTo>
                <a:lnTo>
                  <a:pt x="3310935" y="111897"/>
                </a:lnTo>
                <a:lnTo>
                  <a:pt x="3299307" y="116458"/>
                </a:lnTo>
                <a:lnTo>
                  <a:pt x="3299307" y="157733"/>
                </a:lnTo>
                <a:lnTo>
                  <a:pt x="3310372" y="153787"/>
                </a:lnTo>
                <a:lnTo>
                  <a:pt x="3322577" y="150009"/>
                </a:lnTo>
                <a:lnTo>
                  <a:pt x="3334105" y="147065"/>
                </a:lnTo>
                <a:lnTo>
                  <a:pt x="3340978" y="145688"/>
                </a:lnTo>
                <a:lnTo>
                  <a:pt x="3353620" y="144046"/>
                </a:lnTo>
                <a:lnTo>
                  <a:pt x="3366236" y="143509"/>
                </a:lnTo>
                <a:lnTo>
                  <a:pt x="3374999" y="143509"/>
                </a:lnTo>
                <a:lnTo>
                  <a:pt x="3382492" y="144525"/>
                </a:lnTo>
                <a:lnTo>
                  <a:pt x="3388588" y="146684"/>
                </a:lnTo>
                <a:lnTo>
                  <a:pt x="3394684" y="148843"/>
                </a:lnTo>
                <a:lnTo>
                  <a:pt x="3399637" y="151764"/>
                </a:lnTo>
                <a:lnTo>
                  <a:pt x="3403447" y="155447"/>
                </a:lnTo>
                <a:lnTo>
                  <a:pt x="3407257" y="159130"/>
                </a:lnTo>
                <a:lnTo>
                  <a:pt x="3409924" y="163321"/>
                </a:lnTo>
                <a:lnTo>
                  <a:pt x="3411702" y="167893"/>
                </a:lnTo>
                <a:lnTo>
                  <a:pt x="3413353" y="172592"/>
                </a:lnTo>
                <a:lnTo>
                  <a:pt x="3414242" y="177545"/>
                </a:lnTo>
                <a:lnTo>
                  <a:pt x="3414242" y="191262"/>
                </a:lnTo>
                <a:lnTo>
                  <a:pt x="3408273" y="189610"/>
                </a:lnTo>
                <a:lnTo>
                  <a:pt x="3401415" y="188213"/>
                </a:lnTo>
                <a:lnTo>
                  <a:pt x="3393541" y="187070"/>
                </a:lnTo>
                <a:lnTo>
                  <a:pt x="3393014" y="186988"/>
                </a:lnTo>
                <a:lnTo>
                  <a:pt x="3380828" y="185687"/>
                </a:lnTo>
                <a:lnTo>
                  <a:pt x="3367633" y="185292"/>
                </a:lnTo>
                <a:lnTo>
                  <a:pt x="3357036" y="185688"/>
                </a:lnTo>
                <a:lnTo>
                  <a:pt x="3344367" y="187329"/>
                </a:lnTo>
                <a:lnTo>
                  <a:pt x="3332581" y="190245"/>
                </a:lnTo>
                <a:lnTo>
                  <a:pt x="3327033" y="192231"/>
                </a:lnTo>
                <a:lnTo>
                  <a:pt x="3315412" y="197798"/>
                </a:lnTo>
                <a:lnTo>
                  <a:pt x="3305276" y="204850"/>
                </a:lnTo>
                <a:lnTo>
                  <a:pt x="3293992" y="217159"/>
                </a:lnTo>
                <a:lnTo>
                  <a:pt x="3287623" y="228345"/>
                </a:lnTo>
                <a:lnTo>
                  <a:pt x="3285251" y="234160"/>
                </a:lnTo>
                <a:lnTo>
                  <a:pt x="3282172" y="246330"/>
                </a:lnTo>
                <a:lnTo>
                  <a:pt x="3281146" y="259587"/>
                </a:lnTo>
                <a:lnTo>
                  <a:pt x="3281243" y="263673"/>
                </a:lnTo>
                <a:lnTo>
                  <a:pt x="3282927" y="276566"/>
                </a:lnTo>
                <a:lnTo>
                  <a:pt x="3286607" y="288289"/>
                </a:lnTo>
                <a:lnTo>
                  <a:pt x="3293497" y="300642"/>
                </a:lnTo>
                <a:lnTo>
                  <a:pt x="3301720" y="310133"/>
                </a:lnTo>
                <a:lnTo>
                  <a:pt x="3312924" y="318516"/>
                </a:lnTo>
                <a:lnTo>
                  <a:pt x="3324707" y="323976"/>
                </a:lnTo>
                <a:lnTo>
                  <a:pt x="3340498" y="327878"/>
                </a:lnTo>
                <a:lnTo>
                  <a:pt x="3341598" y="277113"/>
                </a:lnTo>
                <a:lnTo>
                  <a:pt x="3339312" y="274065"/>
                </a:lnTo>
                <a:lnTo>
                  <a:pt x="3337534" y="270382"/>
                </a:lnTo>
                <a:lnTo>
                  <a:pt x="3335883" y="266826"/>
                </a:lnTo>
                <a:lnTo>
                  <a:pt x="3334994" y="262508"/>
                </a:lnTo>
                <a:lnTo>
                  <a:pt x="3335002" y="256745"/>
                </a:lnTo>
                <a:lnTo>
                  <a:pt x="3337984" y="243458"/>
                </a:lnTo>
                <a:lnTo>
                  <a:pt x="3346297" y="234060"/>
                </a:lnTo>
                <a:lnTo>
                  <a:pt x="3351092" y="231272"/>
                </a:lnTo>
                <a:lnTo>
                  <a:pt x="3362752" y="227545"/>
                </a:lnTo>
                <a:lnTo>
                  <a:pt x="3377031" y="226313"/>
                </a:lnTo>
                <a:lnTo>
                  <a:pt x="3383635" y="226313"/>
                </a:lnTo>
                <a:lnTo>
                  <a:pt x="3390239" y="226821"/>
                </a:lnTo>
                <a:lnTo>
                  <a:pt x="3396843" y="227837"/>
                </a:lnTo>
                <a:lnTo>
                  <a:pt x="3403447" y="228726"/>
                </a:lnTo>
                <a:lnTo>
                  <a:pt x="3409162" y="229869"/>
                </a:lnTo>
                <a:lnTo>
                  <a:pt x="3414242" y="231012"/>
                </a:lnTo>
                <a:lnTo>
                  <a:pt x="3414242" y="264032"/>
                </a:lnTo>
                <a:lnTo>
                  <a:pt x="3411956" y="266572"/>
                </a:lnTo>
                <a:lnTo>
                  <a:pt x="3409289" y="269239"/>
                </a:lnTo>
                <a:lnTo>
                  <a:pt x="3406114" y="271906"/>
                </a:lnTo>
                <a:lnTo>
                  <a:pt x="3402939" y="274574"/>
                </a:lnTo>
                <a:lnTo>
                  <a:pt x="3399256" y="276987"/>
                </a:lnTo>
                <a:lnTo>
                  <a:pt x="3395319" y="279145"/>
                </a:lnTo>
                <a:lnTo>
                  <a:pt x="3391255" y="281304"/>
                </a:lnTo>
                <a:lnTo>
                  <a:pt x="3386810" y="283082"/>
                </a:lnTo>
                <a:lnTo>
                  <a:pt x="3382111" y="284479"/>
                </a:lnTo>
                <a:lnTo>
                  <a:pt x="3377285" y="285876"/>
                </a:lnTo>
                <a:lnTo>
                  <a:pt x="3372332" y="286638"/>
                </a:lnTo>
                <a:lnTo>
                  <a:pt x="3362553" y="286638"/>
                </a:lnTo>
                <a:lnTo>
                  <a:pt x="3358489" y="286003"/>
                </a:lnTo>
                <a:lnTo>
                  <a:pt x="3354679" y="284860"/>
                </a:lnTo>
                <a:lnTo>
                  <a:pt x="3350742" y="283590"/>
                </a:lnTo>
                <a:lnTo>
                  <a:pt x="3353536" y="328802"/>
                </a:lnTo>
                <a:lnTo>
                  <a:pt x="3361156" y="328802"/>
                </a:lnTo>
                <a:lnTo>
                  <a:pt x="3368141" y="327913"/>
                </a:lnTo>
                <a:lnTo>
                  <a:pt x="3374745" y="326135"/>
                </a:lnTo>
                <a:lnTo>
                  <a:pt x="3381222" y="324357"/>
                </a:lnTo>
                <a:lnTo>
                  <a:pt x="3387191" y="321944"/>
                </a:lnTo>
                <a:lnTo>
                  <a:pt x="3392652" y="319024"/>
                </a:lnTo>
                <a:lnTo>
                  <a:pt x="3397986" y="316229"/>
                </a:lnTo>
                <a:lnTo>
                  <a:pt x="3402685" y="313054"/>
                </a:lnTo>
                <a:lnTo>
                  <a:pt x="3406876" y="309879"/>
                </a:lnTo>
                <a:lnTo>
                  <a:pt x="3411067" y="306577"/>
                </a:lnTo>
                <a:lnTo>
                  <a:pt x="3414623" y="303402"/>
                </a:lnTo>
                <a:lnTo>
                  <a:pt x="3417544" y="300227"/>
                </a:lnTo>
                <a:lnTo>
                  <a:pt x="3418433" y="300227"/>
                </a:lnTo>
                <a:lnTo>
                  <a:pt x="3420719" y="323214"/>
                </a:lnTo>
                <a:lnTo>
                  <a:pt x="3468471" y="323214"/>
                </a:lnTo>
                <a:lnTo>
                  <a:pt x="3468414" y="321406"/>
                </a:lnTo>
                <a:lnTo>
                  <a:pt x="3468042" y="309328"/>
                </a:lnTo>
                <a:lnTo>
                  <a:pt x="3467582" y="295782"/>
                </a:lnTo>
                <a:lnTo>
                  <a:pt x="3467382" y="285620"/>
                </a:lnTo>
                <a:lnTo>
                  <a:pt x="3467246" y="272982"/>
                </a:lnTo>
                <a:lnTo>
                  <a:pt x="3467201" y="177418"/>
                </a:lnTo>
                <a:close/>
              </a:path>
              <a:path w="7382103" h="426974">
                <a:moveTo>
                  <a:pt x="5128361" y="177418"/>
                </a:moveTo>
                <a:lnTo>
                  <a:pt x="5126292" y="159168"/>
                </a:lnTo>
                <a:lnTo>
                  <a:pt x="5122392" y="147319"/>
                </a:lnTo>
                <a:lnTo>
                  <a:pt x="5113568" y="132565"/>
                </a:lnTo>
                <a:lnTo>
                  <a:pt x="5104485" y="123316"/>
                </a:lnTo>
                <a:lnTo>
                  <a:pt x="5098335" y="118621"/>
                </a:lnTo>
                <a:lnTo>
                  <a:pt x="5087449" y="112371"/>
                </a:lnTo>
                <a:lnTo>
                  <a:pt x="5074894" y="107314"/>
                </a:lnTo>
                <a:lnTo>
                  <a:pt x="5060054" y="103665"/>
                </a:lnTo>
                <a:lnTo>
                  <a:pt x="5047311" y="102028"/>
                </a:lnTo>
                <a:lnTo>
                  <a:pt x="5033492" y="101472"/>
                </a:lnTo>
                <a:lnTo>
                  <a:pt x="5032872" y="101485"/>
                </a:lnTo>
                <a:lnTo>
                  <a:pt x="5019841" y="102104"/>
                </a:lnTo>
                <a:lnTo>
                  <a:pt x="5007221" y="103437"/>
                </a:lnTo>
                <a:lnTo>
                  <a:pt x="4995011" y="105537"/>
                </a:lnTo>
                <a:lnTo>
                  <a:pt x="4984252" y="108117"/>
                </a:lnTo>
                <a:lnTo>
                  <a:pt x="4972095" y="111897"/>
                </a:lnTo>
                <a:lnTo>
                  <a:pt x="4960467" y="116458"/>
                </a:lnTo>
                <a:lnTo>
                  <a:pt x="4960467" y="157733"/>
                </a:lnTo>
                <a:lnTo>
                  <a:pt x="4971532" y="153787"/>
                </a:lnTo>
                <a:lnTo>
                  <a:pt x="4983737" y="150009"/>
                </a:lnTo>
                <a:lnTo>
                  <a:pt x="4995265" y="147065"/>
                </a:lnTo>
                <a:lnTo>
                  <a:pt x="5002138" y="145688"/>
                </a:lnTo>
                <a:lnTo>
                  <a:pt x="5014780" y="144046"/>
                </a:lnTo>
                <a:lnTo>
                  <a:pt x="5027396" y="143509"/>
                </a:lnTo>
                <a:lnTo>
                  <a:pt x="5036159" y="143509"/>
                </a:lnTo>
                <a:lnTo>
                  <a:pt x="5043652" y="144525"/>
                </a:lnTo>
                <a:lnTo>
                  <a:pt x="5049748" y="146684"/>
                </a:lnTo>
                <a:lnTo>
                  <a:pt x="5055844" y="148843"/>
                </a:lnTo>
                <a:lnTo>
                  <a:pt x="5060797" y="151764"/>
                </a:lnTo>
                <a:lnTo>
                  <a:pt x="5064607" y="155447"/>
                </a:lnTo>
                <a:lnTo>
                  <a:pt x="5068417" y="159130"/>
                </a:lnTo>
                <a:lnTo>
                  <a:pt x="5071084" y="163321"/>
                </a:lnTo>
                <a:lnTo>
                  <a:pt x="5072862" y="167893"/>
                </a:lnTo>
                <a:lnTo>
                  <a:pt x="5074513" y="172592"/>
                </a:lnTo>
                <a:lnTo>
                  <a:pt x="5075402" y="177545"/>
                </a:lnTo>
                <a:lnTo>
                  <a:pt x="5075402" y="191262"/>
                </a:lnTo>
                <a:lnTo>
                  <a:pt x="5069433" y="189610"/>
                </a:lnTo>
                <a:lnTo>
                  <a:pt x="5062575" y="188213"/>
                </a:lnTo>
                <a:lnTo>
                  <a:pt x="5054701" y="187070"/>
                </a:lnTo>
                <a:lnTo>
                  <a:pt x="5054174" y="186988"/>
                </a:lnTo>
                <a:lnTo>
                  <a:pt x="5041988" y="185687"/>
                </a:lnTo>
                <a:lnTo>
                  <a:pt x="5028793" y="185292"/>
                </a:lnTo>
                <a:lnTo>
                  <a:pt x="5018196" y="185688"/>
                </a:lnTo>
                <a:lnTo>
                  <a:pt x="5005527" y="187329"/>
                </a:lnTo>
                <a:lnTo>
                  <a:pt x="4993741" y="190245"/>
                </a:lnTo>
                <a:lnTo>
                  <a:pt x="4988193" y="192231"/>
                </a:lnTo>
                <a:lnTo>
                  <a:pt x="4976572" y="197798"/>
                </a:lnTo>
                <a:lnTo>
                  <a:pt x="4966436" y="204850"/>
                </a:lnTo>
                <a:lnTo>
                  <a:pt x="4955152" y="217159"/>
                </a:lnTo>
                <a:lnTo>
                  <a:pt x="4948783" y="228345"/>
                </a:lnTo>
                <a:lnTo>
                  <a:pt x="4946411" y="234160"/>
                </a:lnTo>
                <a:lnTo>
                  <a:pt x="4943332" y="246330"/>
                </a:lnTo>
                <a:lnTo>
                  <a:pt x="4942306" y="259587"/>
                </a:lnTo>
                <a:lnTo>
                  <a:pt x="4942403" y="263673"/>
                </a:lnTo>
                <a:lnTo>
                  <a:pt x="4944087" y="276566"/>
                </a:lnTo>
                <a:lnTo>
                  <a:pt x="4947767" y="288289"/>
                </a:lnTo>
                <a:lnTo>
                  <a:pt x="4954657" y="300642"/>
                </a:lnTo>
                <a:lnTo>
                  <a:pt x="4962880" y="310133"/>
                </a:lnTo>
                <a:lnTo>
                  <a:pt x="4974084" y="318516"/>
                </a:lnTo>
                <a:lnTo>
                  <a:pt x="4985867" y="323976"/>
                </a:lnTo>
                <a:lnTo>
                  <a:pt x="5001658" y="327878"/>
                </a:lnTo>
                <a:lnTo>
                  <a:pt x="5002758" y="277113"/>
                </a:lnTo>
                <a:lnTo>
                  <a:pt x="5000472" y="274065"/>
                </a:lnTo>
                <a:lnTo>
                  <a:pt x="4998694" y="270382"/>
                </a:lnTo>
                <a:lnTo>
                  <a:pt x="4997043" y="266826"/>
                </a:lnTo>
                <a:lnTo>
                  <a:pt x="4996154" y="262508"/>
                </a:lnTo>
                <a:lnTo>
                  <a:pt x="4996162" y="256745"/>
                </a:lnTo>
                <a:lnTo>
                  <a:pt x="4999144" y="243458"/>
                </a:lnTo>
                <a:lnTo>
                  <a:pt x="5007457" y="234060"/>
                </a:lnTo>
                <a:lnTo>
                  <a:pt x="5012252" y="231272"/>
                </a:lnTo>
                <a:lnTo>
                  <a:pt x="5023912" y="227545"/>
                </a:lnTo>
                <a:lnTo>
                  <a:pt x="5038191" y="226313"/>
                </a:lnTo>
                <a:lnTo>
                  <a:pt x="5044795" y="226313"/>
                </a:lnTo>
                <a:lnTo>
                  <a:pt x="5051399" y="226821"/>
                </a:lnTo>
                <a:lnTo>
                  <a:pt x="5058003" y="227837"/>
                </a:lnTo>
                <a:lnTo>
                  <a:pt x="5064607" y="228726"/>
                </a:lnTo>
                <a:lnTo>
                  <a:pt x="5070322" y="229869"/>
                </a:lnTo>
                <a:lnTo>
                  <a:pt x="5075402" y="231012"/>
                </a:lnTo>
                <a:lnTo>
                  <a:pt x="5075402" y="264032"/>
                </a:lnTo>
                <a:lnTo>
                  <a:pt x="5073116" y="266572"/>
                </a:lnTo>
                <a:lnTo>
                  <a:pt x="5070449" y="269239"/>
                </a:lnTo>
                <a:lnTo>
                  <a:pt x="5067274" y="271906"/>
                </a:lnTo>
                <a:lnTo>
                  <a:pt x="5064099" y="274574"/>
                </a:lnTo>
                <a:lnTo>
                  <a:pt x="5060416" y="276987"/>
                </a:lnTo>
                <a:lnTo>
                  <a:pt x="5056479" y="279145"/>
                </a:lnTo>
                <a:lnTo>
                  <a:pt x="5052415" y="281304"/>
                </a:lnTo>
                <a:lnTo>
                  <a:pt x="5047970" y="283082"/>
                </a:lnTo>
                <a:lnTo>
                  <a:pt x="5043271" y="284479"/>
                </a:lnTo>
                <a:lnTo>
                  <a:pt x="5038445" y="285876"/>
                </a:lnTo>
                <a:lnTo>
                  <a:pt x="5033492" y="286638"/>
                </a:lnTo>
                <a:lnTo>
                  <a:pt x="5023713" y="286638"/>
                </a:lnTo>
                <a:lnTo>
                  <a:pt x="5019649" y="286003"/>
                </a:lnTo>
                <a:lnTo>
                  <a:pt x="5015839" y="284860"/>
                </a:lnTo>
                <a:lnTo>
                  <a:pt x="5011902" y="283590"/>
                </a:lnTo>
                <a:lnTo>
                  <a:pt x="5014696" y="328802"/>
                </a:lnTo>
                <a:lnTo>
                  <a:pt x="5022316" y="328802"/>
                </a:lnTo>
                <a:lnTo>
                  <a:pt x="5029301" y="327913"/>
                </a:lnTo>
                <a:lnTo>
                  <a:pt x="5035905" y="326135"/>
                </a:lnTo>
                <a:lnTo>
                  <a:pt x="5042382" y="324357"/>
                </a:lnTo>
                <a:lnTo>
                  <a:pt x="5048351" y="321944"/>
                </a:lnTo>
                <a:lnTo>
                  <a:pt x="5053812" y="319024"/>
                </a:lnTo>
                <a:lnTo>
                  <a:pt x="5059146" y="316229"/>
                </a:lnTo>
                <a:lnTo>
                  <a:pt x="5063845" y="313054"/>
                </a:lnTo>
                <a:lnTo>
                  <a:pt x="5068036" y="309879"/>
                </a:lnTo>
                <a:lnTo>
                  <a:pt x="5072227" y="306577"/>
                </a:lnTo>
                <a:lnTo>
                  <a:pt x="5075783" y="303402"/>
                </a:lnTo>
                <a:lnTo>
                  <a:pt x="5078704" y="300227"/>
                </a:lnTo>
                <a:lnTo>
                  <a:pt x="5079593" y="300227"/>
                </a:lnTo>
                <a:lnTo>
                  <a:pt x="5081879" y="323214"/>
                </a:lnTo>
                <a:lnTo>
                  <a:pt x="5129631" y="323214"/>
                </a:lnTo>
                <a:lnTo>
                  <a:pt x="5129574" y="321406"/>
                </a:lnTo>
                <a:lnTo>
                  <a:pt x="5129202" y="309328"/>
                </a:lnTo>
                <a:lnTo>
                  <a:pt x="5128742" y="295782"/>
                </a:lnTo>
                <a:lnTo>
                  <a:pt x="5128542" y="285620"/>
                </a:lnTo>
                <a:lnTo>
                  <a:pt x="5128406" y="272982"/>
                </a:lnTo>
                <a:lnTo>
                  <a:pt x="5128361" y="177418"/>
                </a:lnTo>
                <a:close/>
              </a:path>
              <a:path w="7382103" h="426974">
                <a:moveTo>
                  <a:pt x="5875121" y="177418"/>
                </a:moveTo>
                <a:lnTo>
                  <a:pt x="5873052" y="159168"/>
                </a:lnTo>
                <a:lnTo>
                  <a:pt x="5869152" y="147319"/>
                </a:lnTo>
                <a:lnTo>
                  <a:pt x="5860328" y="132565"/>
                </a:lnTo>
                <a:lnTo>
                  <a:pt x="5851245" y="123316"/>
                </a:lnTo>
                <a:lnTo>
                  <a:pt x="5845095" y="118621"/>
                </a:lnTo>
                <a:lnTo>
                  <a:pt x="5834209" y="112371"/>
                </a:lnTo>
                <a:lnTo>
                  <a:pt x="5821654" y="107314"/>
                </a:lnTo>
                <a:lnTo>
                  <a:pt x="5806814" y="103665"/>
                </a:lnTo>
                <a:lnTo>
                  <a:pt x="5794071" y="102028"/>
                </a:lnTo>
                <a:lnTo>
                  <a:pt x="5780252" y="101472"/>
                </a:lnTo>
                <a:lnTo>
                  <a:pt x="5779632" y="101485"/>
                </a:lnTo>
                <a:lnTo>
                  <a:pt x="5766601" y="102104"/>
                </a:lnTo>
                <a:lnTo>
                  <a:pt x="5753981" y="103437"/>
                </a:lnTo>
                <a:lnTo>
                  <a:pt x="5741771" y="105537"/>
                </a:lnTo>
                <a:lnTo>
                  <a:pt x="5731012" y="108117"/>
                </a:lnTo>
                <a:lnTo>
                  <a:pt x="5718855" y="111897"/>
                </a:lnTo>
                <a:lnTo>
                  <a:pt x="5707227" y="116458"/>
                </a:lnTo>
                <a:lnTo>
                  <a:pt x="5707227" y="157733"/>
                </a:lnTo>
                <a:lnTo>
                  <a:pt x="5718292" y="153787"/>
                </a:lnTo>
                <a:lnTo>
                  <a:pt x="5730497" y="150009"/>
                </a:lnTo>
                <a:lnTo>
                  <a:pt x="5742025" y="147065"/>
                </a:lnTo>
                <a:lnTo>
                  <a:pt x="5748898" y="145688"/>
                </a:lnTo>
                <a:lnTo>
                  <a:pt x="5761540" y="144046"/>
                </a:lnTo>
                <a:lnTo>
                  <a:pt x="5774156" y="143509"/>
                </a:lnTo>
                <a:lnTo>
                  <a:pt x="5782919" y="143509"/>
                </a:lnTo>
                <a:lnTo>
                  <a:pt x="5790412" y="144525"/>
                </a:lnTo>
                <a:lnTo>
                  <a:pt x="5796508" y="146684"/>
                </a:lnTo>
                <a:lnTo>
                  <a:pt x="5802604" y="148843"/>
                </a:lnTo>
                <a:lnTo>
                  <a:pt x="5807557" y="151764"/>
                </a:lnTo>
                <a:lnTo>
                  <a:pt x="5811367" y="155447"/>
                </a:lnTo>
                <a:lnTo>
                  <a:pt x="5815177" y="159130"/>
                </a:lnTo>
                <a:lnTo>
                  <a:pt x="5817844" y="163321"/>
                </a:lnTo>
                <a:lnTo>
                  <a:pt x="5819622" y="167893"/>
                </a:lnTo>
                <a:lnTo>
                  <a:pt x="5821273" y="172592"/>
                </a:lnTo>
                <a:lnTo>
                  <a:pt x="5822162" y="177545"/>
                </a:lnTo>
                <a:lnTo>
                  <a:pt x="5822162" y="191262"/>
                </a:lnTo>
                <a:lnTo>
                  <a:pt x="5816193" y="189610"/>
                </a:lnTo>
                <a:lnTo>
                  <a:pt x="5809335" y="188213"/>
                </a:lnTo>
                <a:lnTo>
                  <a:pt x="5801461" y="187070"/>
                </a:lnTo>
                <a:lnTo>
                  <a:pt x="5800934" y="186988"/>
                </a:lnTo>
                <a:lnTo>
                  <a:pt x="5788748" y="185687"/>
                </a:lnTo>
                <a:lnTo>
                  <a:pt x="5775553" y="185292"/>
                </a:lnTo>
                <a:lnTo>
                  <a:pt x="5764956" y="185688"/>
                </a:lnTo>
                <a:lnTo>
                  <a:pt x="5752287" y="187329"/>
                </a:lnTo>
                <a:lnTo>
                  <a:pt x="5740501" y="190245"/>
                </a:lnTo>
                <a:lnTo>
                  <a:pt x="5734953" y="192231"/>
                </a:lnTo>
                <a:lnTo>
                  <a:pt x="5723332" y="197798"/>
                </a:lnTo>
                <a:lnTo>
                  <a:pt x="5713196" y="204850"/>
                </a:lnTo>
                <a:lnTo>
                  <a:pt x="5701912" y="217159"/>
                </a:lnTo>
                <a:lnTo>
                  <a:pt x="5695543" y="228345"/>
                </a:lnTo>
                <a:lnTo>
                  <a:pt x="5693171" y="234160"/>
                </a:lnTo>
                <a:lnTo>
                  <a:pt x="5690092" y="246330"/>
                </a:lnTo>
                <a:lnTo>
                  <a:pt x="5689066" y="259587"/>
                </a:lnTo>
                <a:lnTo>
                  <a:pt x="5689163" y="263673"/>
                </a:lnTo>
                <a:lnTo>
                  <a:pt x="5690847" y="276566"/>
                </a:lnTo>
                <a:lnTo>
                  <a:pt x="5694527" y="288289"/>
                </a:lnTo>
                <a:lnTo>
                  <a:pt x="5701417" y="300642"/>
                </a:lnTo>
                <a:lnTo>
                  <a:pt x="5709640" y="310133"/>
                </a:lnTo>
                <a:lnTo>
                  <a:pt x="5720844" y="318516"/>
                </a:lnTo>
                <a:lnTo>
                  <a:pt x="5732627" y="323976"/>
                </a:lnTo>
                <a:lnTo>
                  <a:pt x="5748418" y="327878"/>
                </a:lnTo>
                <a:lnTo>
                  <a:pt x="5749518" y="277113"/>
                </a:lnTo>
                <a:lnTo>
                  <a:pt x="5747232" y="274065"/>
                </a:lnTo>
                <a:lnTo>
                  <a:pt x="5745454" y="270382"/>
                </a:lnTo>
                <a:lnTo>
                  <a:pt x="5743803" y="266826"/>
                </a:lnTo>
                <a:lnTo>
                  <a:pt x="5742914" y="262508"/>
                </a:lnTo>
                <a:lnTo>
                  <a:pt x="5742922" y="256745"/>
                </a:lnTo>
                <a:lnTo>
                  <a:pt x="5745904" y="243458"/>
                </a:lnTo>
                <a:lnTo>
                  <a:pt x="5754217" y="234060"/>
                </a:lnTo>
                <a:lnTo>
                  <a:pt x="5759012" y="231272"/>
                </a:lnTo>
                <a:lnTo>
                  <a:pt x="5770672" y="227545"/>
                </a:lnTo>
                <a:lnTo>
                  <a:pt x="5784951" y="226313"/>
                </a:lnTo>
                <a:lnTo>
                  <a:pt x="5791555" y="226313"/>
                </a:lnTo>
                <a:lnTo>
                  <a:pt x="5798159" y="226821"/>
                </a:lnTo>
                <a:lnTo>
                  <a:pt x="5804763" y="227837"/>
                </a:lnTo>
                <a:lnTo>
                  <a:pt x="5811367" y="228726"/>
                </a:lnTo>
                <a:lnTo>
                  <a:pt x="5817082" y="229869"/>
                </a:lnTo>
                <a:lnTo>
                  <a:pt x="5822162" y="231012"/>
                </a:lnTo>
                <a:lnTo>
                  <a:pt x="5822162" y="264032"/>
                </a:lnTo>
                <a:lnTo>
                  <a:pt x="5819876" y="266572"/>
                </a:lnTo>
                <a:lnTo>
                  <a:pt x="5817209" y="269239"/>
                </a:lnTo>
                <a:lnTo>
                  <a:pt x="5814034" y="271906"/>
                </a:lnTo>
                <a:lnTo>
                  <a:pt x="5810859" y="274574"/>
                </a:lnTo>
                <a:lnTo>
                  <a:pt x="5807176" y="276987"/>
                </a:lnTo>
                <a:lnTo>
                  <a:pt x="5803239" y="279145"/>
                </a:lnTo>
                <a:lnTo>
                  <a:pt x="5799175" y="281304"/>
                </a:lnTo>
                <a:lnTo>
                  <a:pt x="5794730" y="283082"/>
                </a:lnTo>
                <a:lnTo>
                  <a:pt x="5790031" y="284479"/>
                </a:lnTo>
                <a:lnTo>
                  <a:pt x="5785205" y="285876"/>
                </a:lnTo>
                <a:lnTo>
                  <a:pt x="5780252" y="286638"/>
                </a:lnTo>
                <a:lnTo>
                  <a:pt x="5770473" y="286638"/>
                </a:lnTo>
                <a:lnTo>
                  <a:pt x="5766409" y="286003"/>
                </a:lnTo>
                <a:lnTo>
                  <a:pt x="5762599" y="284860"/>
                </a:lnTo>
                <a:lnTo>
                  <a:pt x="5758662" y="283590"/>
                </a:lnTo>
                <a:lnTo>
                  <a:pt x="5761456" y="328802"/>
                </a:lnTo>
                <a:lnTo>
                  <a:pt x="5769076" y="328802"/>
                </a:lnTo>
                <a:lnTo>
                  <a:pt x="5776061" y="327913"/>
                </a:lnTo>
                <a:lnTo>
                  <a:pt x="5782665" y="326135"/>
                </a:lnTo>
                <a:lnTo>
                  <a:pt x="5789269" y="324357"/>
                </a:lnTo>
                <a:lnTo>
                  <a:pt x="5795111" y="321944"/>
                </a:lnTo>
                <a:lnTo>
                  <a:pt x="5800572" y="319024"/>
                </a:lnTo>
                <a:lnTo>
                  <a:pt x="5805906" y="316229"/>
                </a:lnTo>
                <a:lnTo>
                  <a:pt x="5810605" y="313054"/>
                </a:lnTo>
                <a:lnTo>
                  <a:pt x="5814796" y="309879"/>
                </a:lnTo>
                <a:lnTo>
                  <a:pt x="5818987" y="306577"/>
                </a:lnTo>
                <a:lnTo>
                  <a:pt x="5822543" y="303402"/>
                </a:lnTo>
                <a:lnTo>
                  <a:pt x="5825464" y="300227"/>
                </a:lnTo>
                <a:lnTo>
                  <a:pt x="5826353" y="300227"/>
                </a:lnTo>
                <a:lnTo>
                  <a:pt x="5828639" y="323214"/>
                </a:lnTo>
                <a:lnTo>
                  <a:pt x="5876391" y="323214"/>
                </a:lnTo>
                <a:lnTo>
                  <a:pt x="5876334" y="321406"/>
                </a:lnTo>
                <a:lnTo>
                  <a:pt x="5875962" y="309328"/>
                </a:lnTo>
                <a:lnTo>
                  <a:pt x="5875502" y="295782"/>
                </a:lnTo>
                <a:lnTo>
                  <a:pt x="5875302" y="285620"/>
                </a:lnTo>
                <a:lnTo>
                  <a:pt x="5875166" y="272982"/>
                </a:lnTo>
                <a:lnTo>
                  <a:pt x="5875121" y="177418"/>
                </a:lnTo>
                <a:close/>
              </a:path>
              <a:path w="7382103" h="426974">
                <a:moveTo>
                  <a:pt x="7380833" y="177418"/>
                </a:moveTo>
                <a:lnTo>
                  <a:pt x="7378764" y="159168"/>
                </a:lnTo>
                <a:lnTo>
                  <a:pt x="7374864" y="147319"/>
                </a:lnTo>
                <a:lnTo>
                  <a:pt x="7366040" y="132565"/>
                </a:lnTo>
                <a:lnTo>
                  <a:pt x="7356957" y="123316"/>
                </a:lnTo>
                <a:lnTo>
                  <a:pt x="7350807" y="118621"/>
                </a:lnTo>
                <a:lnTo>
                  <a:pt x="7339921" y="112371"/>
                </a:lnTo>
                <a:lnTo>
                  <a:pt x="7327366" y="107314"/>
                </a:lnTo>
                <a:lnTo>
                  <a:pt x="7312526" y="103665"/>
                </a:lnTo>
                <a:lnTo>
                  <a:pt x="7299783" y="102028"/>
                </a:lnTo>
                <a:lnTo>
                  <a:pt x="7285964" y="101472"/>
                </a:lnTo>
                <a:lnTo>
                  <a:pt x="7285344" y="101485"/>
                </a:lnTo>
                <a:lnTo>
                  <a:pt x="7272313" y="102104"/>
                </a:lnTo>
                <a:lnTo>
                  <a:pt x="7259693" y="103437"/>
                </a:lnTo>
                <a:lnTo>
                  <a:pt x="7247483" y="105537"/>
                </a:lnTo>
                <a:lnTo>
                  <a:pt x="7236724" y="108117"/>
                </a:lnTo>
                <a:lnTo>
                  <a:pt x="7224567" y="111897"/>
                </a:lnTo>
                <a:lnTo>
                  <a:pt x="7212939" y="116458"/>
                </a:lnTo>
                <a:lnTo>
                  <a:pt x="7212939" y="157733"/>
                </a:lnTo>
                <a:lnTo>
                  <a:pt x="7224004" y="153787"/>
                </a:lnTo>
                <a:lnTo>
                  <a:pt x="7236209" y="150009"/>
                </a:lnTo>
                <a:lnTo>
                  <a:pt x="7247737" y="147065"/>
                </a:lnTo>
                <a:lnTo>
                  <a:pt x="7254610" y="145688"/>
                </a:lnTo>
                <a:lnTo>
                  <a:pt x="7267252" y="144046"/>
                </a:lnTo>
                <a:lnTo>
                  <a:pt x="7279868" y="143509"/>
                </a:lnTo>
                <a:lnTo>
                  <a:pt x="7288631" y="143509"/>
                </a:lnTo>
                <a:lnTo>
                  <a:pt x="7296124" y="144525"/>
                </a:lnTo>
                <a:lnTo>
                  <a:pt x="7302220" y="146684"/>
                </a:lnTo>
                <a:lnTo>
                  <a:pt x="7308316" y="148843"/>
                </a:lnTo>
                <a:lnTo>
                  <a:pt x="7313269" y="151764"/>
                </a:lnTo>
                <a:lnTo>
                  <a:pt x="7317079" y="155447"/>
                </a:lnTo>
                <a:lnTo>
                  <a:pt x="7320889" y="159130"/>
                </a:lnTo>
                <a:lnTo>
                  <a:pt x="7323556" y="163321"/>
                </a:lnTo>
                <a:lnTo>
                  <a:pt x="7325334" y="167893"/>
                </a:lnTo>
                <a:lnTo>
                  <a:pt x="7326985" y="172592"/>
                </a:lnTo>
                <a:lnTo>
                  <a:pt x="7327874" y="177545"/>
                </a:lnTo>
                <a:lnTo>
                  <a:pt x="7327874" y="191262"/>
                </a:lnTo>
                <a:lnTo>
                  <a:pt x="7321905" y="189610"/>
                </a:lnTo>
                <a:lnTo>
                  <a:pt x="7315047" y="188213"/>
                </a:lnTo>
                <a:lnTo>
                  <a:pt x="7307173" y="187070"/>
                </a:lnTo>
                <a:lnTo>
                  <a:pt x="7306646" y="186988"/>
                </a:lnTo>
                <a:lnTo>
                  <a:pt x="7294460" y="185687"/>
                </a:lnTo>
                <a:lnTo>
                  <a:pt x="7281265" y="185292"/>
                </a:lnTo>
                <a:lnTo>
                  <a:pt x="7270668" y="185688"/>
                </a:lnTo>
                <a:lnTo>
                  <a:pt x="7257999" y="187329"/>
                </a:lnTo>
                <a:lnTo>
                  <a:pt x="7246213" y="190245"/>
                </a:lnTo>
                <a:lnTo>
                  <a:pt x="7240665" y="192231"/>
                </a:lnTo>
                <a:lnTo>
                  <a:pt x="7229044" y="197798"/>
                </a:lnTo>
                <a:lnTo>
                  <a:pt x="7218908" y="204850"/>
                </a:lnTo>
                <a:lnTo>
                  <a:pt x="7207624" y="217159"/>
                </a:lnTo>
                <a:lnTo>
                  <a:pt x="7201255" y="228345"/>
                </a:lnTo>
                <a:lnTo>
                  <a:pt x="7198883" y="234160"/>
                </a:lnTo>
                <a:lnTo>
                  <a:pt x="7195804" y="246330"/>
                </a:lnTo>
                <a:lnTo>
                  <a:pt x="7194778" y="259587"/>
                </a:lnTo>
                <a:lnTo>
                  <a:pt x="7194875" y="263673"/>
                </a:lnTo>
                <a:lnTo>
                  <a:pt x="7196559" y="276566"/>
                </a:lnTo>
                <a:lnTo>
                  <a:pt x="7200239" y="288289"/>
                </a:lnTo>
                <a:lnTo>
                  <a:pt x="7207129" y="300642"/>
                </a:lnTo>
                <a:lnTo>
                  <a:pt x="7215352" y="310133"/>
                </a:lnTo>
                <a:lnTo>
                  <a:pt x="7226556" y="318516"/>
                </a:lnTo>
                <a:lnTo>
                  <a:pt x="7238339" y="323976"/>
                </a:lnTo>
                <a:lnTo>
                  <a:pt x="7254130" y="327878"/>
                </a:lnTo>
                <a:lnTo>
                  <a:pt x="7255230" y="277113"/>
                </a:lnTo>
                <a:lnTo>
                  <a:pt x="7252944" y="274065"/>
                </a:lnTo>
                <a:lnTo>
                  <a:pt x="7251166" y="270382"/>
                </a:lnTo>
                <a:lnTo>
                  <a:pt x="7249515" y="266826"/>
                </a:lnTo>
                <a:lnTo>
                  <a:pt x="7248626" y="262508"/>
                </a:lnTo>
                <a:lnTo>
                  <a:pt x="7248634" y="256745"/>
                </a:lnTo>
                <a:lnTo>
                  <a:pt x="7251616" y="243458"/>
                </a:lnTo>
                <a:lnTo>
                  <a:pt x="7259929" y="234060"/>
                </a:lnTo>
                <a:lnTo>
                  <a:pt x="7264724" y="231272"/>
                </a:lnTo>
                <a:lnTo>
                  <a:pt x="7276384" y="227545"/>
                </a:lnTo>
                <a:lnTo>
                  <a:pt x="7290663" y="226313"/>
                </a:lnTo>
                <a:lnTo>
                  <a:pt x="7297267" y="226313"/>
                </a:lnTo>
                <a:lnTo>
                  <a:pt x="7303871" y="226821"/>
                </a:lnTo>
                <a:lnTo>
                  <a:pt x="7310475" y="227837"/>
                </a:lnTo>
                <a:lnTo>
                  <a:pt x="7317079" y="228726"/>
                </a:lnTo>
                <a:lnTo>
                  <a:pt x="7322794" y="229869"/>
                </a:lnTo>
                <a:lnTo>
                  <a:pt x="7327874" y="231012"/>
                </a:lnTo>
                <a:lnTo>
                  <a:pt x="7327874" y="264032"/>
                </a:lnTo>
                <a:lnTo>
                  <a:pt x="7325588" y="266572"/>
                </a:lnTo>
                <a:lnTo>
                  <a:pt x="7322921" y="269239"/>
                </a:lnTo>
                <a:lnTo>
                  <a:pt x="7319746" y="271906"/>
                </a:lnTo>
                <a:lnTo>
                  <a:pt x="7316571" y="274574"/>
                </a:lnTo>
                <a:lnTo>
                  <a:pt x="7312888" y="276987"/>
                </a:lnTo>
                <a:lnTo>
                  <a:pt x="7308951" y="279145"/>
                </a:lnTo>
                <a:lnTo>
                  <a:pt x="7304887" y="281304"/>
                </a:lnTo>
                <a:lnTo>
                  <a:pt x="7300442" y="283082"/>
                </a:lnTo>
                <a:lnTo>
                  <a:pt x="7295743" y="284479"/>
                </a:lnTo>
                <a:lnTo>
                  <a:pt x="7290917" y="285876"/>
                </a:lnTo>
                <a:lnTo>
                  <a:pt x="7285964" y="286638"/>
                </a:lnTo>
                <a:lnTo>
                  <a:pt x="7276185" y="286638"/>
                </a:lnTo>
                <a:lnTo>
                  <a:pt x="7272121" y="286003"/>
                </a:lnTo>
                <a:lnTo>
                  <a:pt x="7268311" y="284860"/>
                </a:lnTo>
                <a:lnTo>
                  <a:pt x="7264374" y="283590"/>
                </a:lnTo>
                <a:lnTo>
                  <a:pt x="7267168" y="328802"/>
                </a:lnTo>
                <a:lnTo>
                  <a:pt x="7274788" y="328802"/>
                </a:lnTo>
                <a:lnTo>
                  <a:pt x="7281773" y="327913"/>
                </a:lnTo>
                <a:lnTo>
                  <a:pt x="7288377" y="326135"/>
                </a:lnTo>
                <a:lnTo>
                  <a:pt x="7294854" y="324357"/>
                </a:lnTo>
                <a:lnTo>
                  <a:pt x="7300823" y="321944"/>
                </a:lnTo>
                <a:lnTo>
                  <a:pt x="7306284" y="319024"/>
                </a:lnTo>
                <a:lnTo>
                  <a:pt x="7311618" y="316229"/>
                </a:lnTo>
                <a:lnTo>
                  <a:pt x="7316317" y="313054"/>
                </a:lnTo>
                <a:lnTo>
                  <a:pt x="7320508" y="309879"/>
                </a:lnTo>
                <a:lnTo>
                  <a:pt x="7324699" y="306577"/>
                </a:lnTo>
                <a:lnTo>
                  <a:pt x="7328255" y="303402"/>
                </a:lnTo>
                <a:lnTo>
                  <a:pt x="7331176" y="300227"/>
                </a:lnTo>
                <a:lnTo>
                  <a:pt x="7332065" y="300227"/>
                </a:lnTo>
                <a:lnTo>
                  <a:pt x="7334351" y="323214"/>
                </a:lnTo>
                <a:lnTo>
                  <a:pt x="7382103" y="323214"/>
                </a:lnTo>
                <a:lnTo>
                  <a:pt x="7382046" y="321406"/>
                </a:lnTo>
                <a:lnTo>
                  <a:pt x="7381674" y="309328"/>
                </a:lnTo>
                <a:lnTo>
                  <a:pt x="7381214" y="295782"/>
                </a:lnTo>
                <a:lnTo>
                  <a:pt x="7381014" y="285620"/>
                </a:lnTo>
                <a:lnTo>
                  <a:pt x="7380878" y="272982"/>
                </a:lnTo>
                <a:lnTo>
                  <a:pt x="7380833" y="177418"/>
                </a:lnTo>
                <a:close/>
              </a:path>
              <a:path w="7382103" h="426974">
                <a:moveTo>
                  <a:pt x="7267168" y="328802"/>
                </a:moveTo>
                <a:lnTo>
                  <a:pt x="7264374" y="283590"/>
                </a:lnTo>
                <a:lnTo>
                  <a:pt x="7261072" y="281813"/>
                </a:lnTo>
                <a:lnTo>
                  <a:pt x="7258151" y="279400"/>
                </a:lnTo>
                <a:lnTo>
                  <a:pt x="7255230" y="277113"/>
                </a:lnTo>
                <a:lnTo>
                  <a:pt x="7254130" y="327878"/>
                </a:lnTo>
                <a:lnTo>
                  <a:pt x="7267168" y="328802"/>
                </a:lnTo>
                <a:close/>
              </a:path>
              <a:path w="7382103" h="426974">
                <a:moveTo>
                  <a:pt x="5761456" y="328802"/>
                </a:moveTo>
                <a:lnTo>
                  <a:pt x="5758662" y="283590"/>
                </a:lnTo>
                <a:lnTo>
                  <a:pt x="5755360" y="281813"/>
                </a:lnTo>
                <a:lnTo>
                  <a:pt x="5752439" y="279400"/>
                </a:lnTo>
                <a:lnTo>
                  <a:pt x="5749518" y="277113"/>
                </a:lnTo>
                <a:lnTo>
                  <a:pt x="5748418" y="327878"/>
                </a:lnTo>
                <a:lnTo>
                  <a:pt x="5761456" y="328802"/>
                </a:lnTo>
                <a:close/>
              </a:path>
              <a:path w="7382103" h="426974">
                <a:moveTo>
                  <a:pt x="5014696" y="328802"/>
                </a:moveTo>
                <a:lnTo>
                  <a:pt x="5011902" y="283590"/>
                </a:lnTo>
                <a:lnTo>
                  <a:pt x="5008600" y="281813"/>
                </a:lnTo>
                <a:lnTo>
                  <a:pt x="5005679" y="279400"/>
                </a:lnTo>
                <a:lnTo>
                  <a:pt x="5002758" y="277113"/>
                </a:lnTo>
                <a:lnTo>
                  <a:pt x="5001658" y="327878"/>
                </a:lnTo>
                <a:lnTo>
                  <a:pt x="5014696" y="328802"/>
                </a:lnTo>
                <a:close/>
              </a:path>
              <a:path w="7382103" h="426974">
                <a:moveTo>
                  <a:pt x="3353536" y="328802"/>
                </a:moveTo>
                <a:lnTo>
                  <a:pt x="3350742" y="283590"/>
                </a:lnTo>
                <a:lnTo>
                  <a:pt x="3347440" y="281813"/>
                </a:lnTo>
                <a:lnTo>
                  <a:pt x="3344519" y="279400"/>
                </a:lnTo>
                <a:lnTo>
                  <a:pt x="3341598" y="277113"/>
                </a:lnTo>
                <a:lnTo>
                  <a:pt x="3340498" y="327878"/>
                </a:lnTo>
                <a:lnTo>
                  <a:pt x="3353536" y="328802"/>
                </a:lnTo>
                <a:close/>
              </a:path>
              <a:path w="7382103" h="426974">
                <a:moveTo>
                  <a:pt x="2324836" y="328802"/>
                </a:moveTo>
                <a:lnTo>
                  <a:pt x="2322042" y="283590"/>
                </a:lnTo>
                <a:lnTo>
                  <a:pt x="2318740" y="281813"/>
                </a:lnTo>
                <a:lnTo>
                  <a:pt x="2315819" y="279400"/>
                </a:lnTo>
                <a:lnTo>
                  <a:pt x="2312898" y="277113"/>
                </a:lnTo>
                <a:lnTo>
                  <a:pt x="2311798" y="327878"/>
                </a:lnTo>
                <a:lnTo>
                  <a:pt x="2324836" y="328802"/>
                </a:lnTo>
                <a:close/>
              </a:path>
              <a:path w="7382103" h="426974">
                <a:moveTo>
                  <a:pt x="1605508" y="328802"/>
                </a:moveTo>
                <a:lnTo>
                  <a:pt x="1602714" y="283590"/>
                </a:lnTo>
                <a:lnTo>
                  <a:pt x="1599412" y="281813"/>
                </a:lnTo>
                <a:lnTo>
                  <a:pt x="1596491" y="279400"/>
                </a:lnTo>
                <a:lnTo>
                  <a:pt x="1593570" y="277113"/>
                </a:lnTo>
                <a:lnTo>
                  <a:pt x="1592470" y="327878"/>
                </a:lnTo>
                <a:lnTo>
                  <a:pt x="1605508" y="328802"/>
                </a:lnTo>
                <a:close/>
              </a:path>
              <a:path w="7382103" h="426974">
                <a:moveTo>
                  <a:pt x="293552" y="103433"/>
                </a:moveTo>
                <a:lnTo>
                  <a:pt x="281317" y="105537"/>
                </a:lnTo>
                <a:lnTo>
                  <a:pt x="270509" y="108128"/>
                </a:lnTo>
                <a:lnTo>
                  <a:pt x="258361" y="111904"/>
                </a:lnTo>
                <a:lnTo>
                  <a:pt x="246710" y="116458"/>
                </a:lnTo>
                <a:lnTo>
                  <a:pt x="246710" y="157733"/>
                </a:lnTo>
                <a:lnTo>
                  <a:pt x="257810" y="153782"/>
                </a:lnTo>
                <a:lnTo>
                  <a:pt x="269996" y="150007"/>
                </a:lnTo>
                <a:lnTo>
                  <a:pt x="281533" y="147065"/>
                </a:lnTo>
                <a:lnTo>
                  <a:pt x="288433" y="145686"/>
                </a:lnTo>
                <a:lnTo>
                  <a:pt x="301059" y="144046"/>
                </a:lnTo>
                <a:lnTo>
                  <a:pt x="313677" y="143509"/>
                </a:lnTo>
                <a:lnTo>
                  <a:pt x="322465" y="143509"/>
                </a:lnTo>
                <a:lnTo>
                  <a:pt x="329907" y="144525"/>
                </a:lnTo>
                <a:lnTo>
                  <a:pt x="336003" y="146684"/>
                </a:lnTo>
                <a:lnTo>
                  <a:pt x="342112" y="148843"/>
                </a:lnTo>
                <a:lnTo>
                  <a:pt x="347052" y="151764"/>
                </a:lnTo>
                <a:lnTo>
                  <a:pt x="350850" y="155447"/>
                </a:lnTo>
                <a:lnTo>
                  <a:pt x="354647" y="159130"/>
                </a:lnTo>
                <a:lnTo>
                  <a:pt x="357403" y="163321"/>
                </a:lnTo>
                <a:lnTo>
                  <a:pt x="359117" y="167893"/>
                </a:lnTo>
                <a:lnTo>
                  <a:pt x="360819" y="172592"/>
                </a:lnTo>
                <a:lnTo>
                  <a:pt x="361683" y="177545"/>
                </a:lnTo>
                <a:lnTo>
                  <a:pt x="361683" y="191262"/>
                </a:lnTo>
                <a:lnTo>
                  <a:pt x="355727" y="189610"/>
                </a:lnTo>
                <a:lnTo>
                  <a:pt x="348805" y="188213"/>
                </a:lnTo>
                <a:lnTo>
                  <a:pt x="340918" y="187070"/>
                </a:lnTo>
                <a:lnTo>
                  <a:pt x="340410" y="186990"/>
                </a:lnTo>
                <a:lnTo>
                  <a:pt x="328250" y="185687"/>
                </a:lnTo>
                <a:lnTo>
                  <a:pt x="315023" y="185292"/>
                </a:lnTo>
                <a:lnTo>
                  <a:pt x="304442" y="185688"/>
                </a:lnTo>
                <a:lnTo>
                  <a:pt x="291775" y="187329"/>
                </a:lnTo>
                <a:lnTo>
                  <a:pt x="279971" y="190245"/>
                </a:lnTo>
                <a:lnTo>
                  <a:pt x="274471" y="192210"/>
                </a:lnTo>
                <a:lnTo>
                  <a:pt x="262850" y="197784"/>
                </a:lnTo>
                <a:lnTo>
                  <a:pt x="252742" y="204850"/>
                </a:lnTo>
                <a:lnTo>
                  <a:pt x="241411" y="217181"/>
                </a:lnTo>
                <a:lnTo>
                  <a:pt x="234988" y="228345"/>
                </a:lnTo>
                <a:lnTo>
                  <a:pt x="232663" y="234143"/>
                </a:lnTo>
                <a:lnTo>
                  <a:pt x="229634" y="246321"/>
                </a:lnTo>
                <a:lnTo>
                  <a:pt x="228625" y="259587"/>
                </a:lnTo>
                <a:lnTo>
                  <a:pt x="228719" y="263675"/>
                </a:lnTo>
                <a:lnTo>
                  <a:pt x="230376" y="276567"/>
                </a:lnTo>
                <a:lnTo>
                  <a:pt x="234099" y="288289"/>
                </a:lnTo>
                <a:lnTo>
                  <a:pt x="240920" y="300630"/>
                </a:lnTo>
                <a:lnTo>
                  <a:pt x="249161" y="310133"/>
                </a:lnTo>
                <a:lnTo>
                  <a:pt x="260334" y="318519"/>
                </a:lnTo>
                <a:lnTo>
                  <a:pt x="272161" y="323976"/>
                </a:lnTo>
                <a:lnTo>
                  <a:pt x="287935" y="327876"/>
                </a:lnTo>
                <a:lnTo>
                  <a:pt x="289013" y="277113"/>
                </a:lnTo>
                <a:lnTo>
                  <a:pt x="286702" y="274065"/>
                </a:lnTo>
                <a:lnTo>
                  <a:pt x="285000" y="270382"/>
                </a:lnTo>
                <a:lnTo>
                  <a:pt x="283286" y="266826"/>
                </a:lnTo>
                <a:lnTo>
                  <a:pt x="282422" y="262508"/>
                </a:lnTo>
                <a:lnTo>
                  <a:pt x="282429" y="256758"/>
                </a:lnTo>
                <a:lnTo>
                  <a:pt x="285386" y="243463"/>
                </a:lnTo>
                <a:lnTo>
                  <a:pt x="293700" y="234060"/>
                </a:lnTo>
                <a:lnTo>
                  <a:pt x="298477" y="231284"/>
                </a:lnTo>
                <a:lnTo>
                  <a:pt x="310128" y="227548"/>
                </a:lnTo>
                <a:lnTo>
                  <a:pt x="324396" y="226313"/>
                </a:lnTo>
                <a:lnTo>
                  <a:pt x="331089" y="226313"/>
                </a:lnTo>
                <a:lnTo>
                  <a:pt x="337718" y="226821"/>
                </a:lnTo>
                <a:lnTo>
                  <a:pt x="344271" y="227837"/>
                </a:lnTo>
                <a:lnTo>
                  <a:pt x="350812" y="228726"/>
                </a:lnTo>
                <a:lnTo>
                  <a:pt x="356616" y="229869"/>
                </a:lnTo>
                <a:lnTo>
                  <a:pt x="361683" y="231012"/>
                </a:lnTo>
                <a:lnTo>
                  <a:pt x="361683" y="264032"/>
                </a:lnTo>
                <a:lnTo>
                  <a:pt x="359448" y="266572"/>
                </a:lnTo>
                <a:lnTo>
                  <a:pt x="356730" y="269239"/>
                </a:lnTo>
                <a:lnTo>
                  <a:pt x="353529" y="271906"/>
                </a:lnTo>
                <a:lnTo>
                  <a:pt x="350329" y="274574"/>
                </a:lnTo>
                <a:lnTo>
                  <a:pt x="346722" y="276987"/>
                </a:lnTo>
                <a:lnTo>
                  <a:pt x="342709" y="279145"/>
                </a:lnTo>
                <a:lnTo>
                  <a:pt x="338683" y="281304"/>
                </a:lnTo>
                <a:lnTo>
                  <a:pt x="334289" y="283082"/>
                </a:lnTo>
                <a:lnTo>
                  <a:pt x="329526" y="284479"/>
                </a:lnTo>
                <a:lnTo>
                  <a:pt x="324764" y="285876"/>
                </a:lnTo>
                <a:lnTo>
                  <a:pt x="319709" y="286638"/>
                </a:lnTo>
                <a:lnTo>
                  <a:pt x="310032" y="286638"/>
                </a:lnTo>
                <a:lnTo>
                  <a:pt x="305943" y="286003"/>
                </a:lnTo>
                <a:lnTo>
                  <a:pt x="302069" y="284860"/>
                </a:lnTo>
                <a:lnTo>
                  <a:pt x="298208" y="283590"/>
                </a:lnTo>
                <a:lnTo>
                  <a:pt x="300951" y="328802"/>
                </a:lnTo>
                <a:lnTo>
                  <a:pt x="308546" y="328802"/>
                </a:lnTo>
                <a:lnTo>
                  <a:pt x="315620" y="327913"/>
                </a:lnTo>
                <a:lnTo>
                  <a:pt x="322160" y="326135"/>
                </a:lnTo>
                <a:lnTo>
                  <a:pt x="328714" y="324357"/>
                </a:lnTo>
                <a:lnTo>
                  <a:pt x="334670" y="321944"/>
                </a:lnTo>
                <a:lnTo>
                  <a:pt x="340029" y="319024"/>
                </a:lnTo>
                <a:lnTo>
                  <a:pt x="345376" y="316229"/>
                </a:lnTo>
                <a:lnTo>
                  <a:pt x="350151" y="313054"/>
                </a:lnTo>
                <a:lnTo>
                  <a:pt x="354317" y="309879"/>
                </a:lnTo>
                <a:lnTo>
                  <a:pt x="358482" y="306577"/>
                </a:lnTo>
                <a:lnTo>
                  <a:pt x="362051" y="303402"/>
                </a:lnTo>
                <a:lnTo>
                  <a:pt x="365023" y="300227"/>
                </a:lnTo>
                <a:lnTo>
                  <a:pt x="365925" y="300227"/>
                </a:lnTo>
                <a:lnTo>
                  <a:pt x="368147" y="323214"/>
                </a:lnTo>
                <a:lnTo>
                  <a:pt x="415925" y="323214"/>
                </a:lnTo>
                <a:lnTo>
                  <a:pt x="415859" y="321406"/>
                </a:lnTo>
                <a:lnTo>
                  <a:pt x="415447" y="309328"/>
                </a:lnTo>
                <a:lnTo>
                  <a:pt x="415036" y="295782"/>
                </a:lnTo>
                <a:lnTo>
                  <a:pt x="414799" y="285620"/>
                </a:lnTo>
                <a:lnTo>
                  <a:pt x="414642" y="272981"/>
                </a:lnTo>
                <a:lnTo>
                  <a:pt x="414591" y="177418"/>
                </a:lnTo>
                <a:lnTo>
                  <a:pt x="414415" y="171907"/>
                </a:lnTo>
                <a:lnTo>
                  <a:pt x="412555" y="159172"/>
                </a:lnTo>
                <a:lnTo>
                  <a:pt x="408673" y="147319"/>
                </a:lnTo>
                <a:lnTo>
                  <a:pt x="406748" y="143208"/>
                </a:lnTo>
                <a:lnTo>
                  <a:pt x="399868" y="132575"/>
                </a:lnTo>
                <a:lnTo>
                  <a:pt x="390817" y="123316"/>
                </a:lnTo>
                <a:lnTo>
                  <a:pt x="384562" y="118585"/>
                </a:lnTo>
                <a:lnTo>
                  <a:pt x="373663" y="112356"/>
                </a:lnTo>
                <a:lnTo>
                  <a:pt x="361124" y="107314"/>
                </a:lnTo>
                <a:lnTo>
                  <a:pt x="346269" y="103664"/>
                </a:lnTo>
                <a:lnTo>
                  <a:pt x="333533" y="102027"/>
                </a:lnTo>
                <a:lnTo>
                  <a:pt x="319709" y="101472"/>
                </a:lnTo>
                <a:lnTo>
                  <a:pt x="319182" y="101483"/>
                </a:lnTo>
                <a:lnTo>
                  <a:pt x="306172" y="102100"/>
                </a:lnTo>
                <a:lnTo>
                  <a:pt x="293552" y="103433"/>
                </a:lnTo>
                <a:close/>
              </a:path>
              <a:path w="7382103" h="426974">
                <a:moveTo>
                  <a:pt x="300951" y="328802"/>
                </a:moveTo>
                <a:lnTo>
                  <a:pt x="298208" y="283590"/>
                </a:lnTo>
                <a:lnTo>
                  <a:pt x="294817" y="281813"/>
                </a:lnTo>
                <a:lnTo>
                  <a:pt x="291922" y="279400"/>
                </a:lnTo>
                <a:lnTo>
                  <a:pt x="289013" y="277113"/>
                </a:lnTo>
                <a:lnTo>
                  <a:pt x="287935" y="327876"/>
                </a:lnTo>
                <a:lnTo>
                  <a:pt x="300951" y="328802"/>
                </a:lnTo>
                <a:close/>
              </a:path>
              <a:path w="7382103" h="426974">
                <a:moveTo>
                  <a:pt x="7015402" y="277638"/>
                </a:moveTo>
                <a:lnTo>
                  <a:pt x="7006564" y="268096"/>
                </a:lnTo>
                <a:lnTo>
                  <a:pt x="7005757" y="266906"/>
                </a:lnTo>
                <a:lnTo>
                  <a:pt x="7000538" y="256986"/>
                </a:lnTo>
                <a:lnTo>
                  <a:pt x="6996823" y="245382"/>
                </a:lnTo>
                <a:lnTo>
                  <a:pt x="7004997" y="325418"/>
                </a:lnTo>
                <a:lnTo>
                  <a:pt x="7017428" y="327963"/>
                </a:lnTo>
                <a:lnTo>
                  <a:pt x="7030313" y="328802"/>
                </a:lnTo>
                <a:lnTo>
                  <a:pt x="7037679" y="328802"/>
                </a:lnTo>
                <a:lnTo>
                  <a:pt x="7044664" y="328040"/>
                </a:lnTo>
                <a:lnTo>
                  <a:pt x="7039764" y="286496"/>
                </a:lnTo>
                <a:lnTo>
                  <a:pt x="7026468" y="283778"/>
                </a:lnTo>
                <a:lnTo>
                  <a:pt x="7015402" y="277638"/>
                </a:lnTo>
                <a:close/>
              </a:path>
              <a:path w="7382103" h="426974">
                <a:moveTo>
                  <a:pt x="6939254" y="219455"/>
                </a:moveTo>
                <a:lnTo>
                  <a:pt x="6939699" y="232821"/>
                </a:lnTo>
                <a:lnTo>
                  <a:pt x="6941117" y="245864"/>
                </a:lnTo>
                <a:lnTo>
                  <a:pt x="6943508" y="257957"/>
                </a:lnTo>
                <a:lnTo>
                  <a:pt x="6946874" y="269113"/>
                </a:lnTo>
                <a:lnTo>
                  <a:pt x="6953199" y="283319"/>
                </a:lnTo>
                <a:lnTo>
                  <a:pt x="6959821" y="294096"/>
                </a:lnTo>
                <a:lnTo>
                  <a:pt x="6967448" y="303275"/>
                </a:lnTo>
                <a:lnTo>
                  <a:pt x="6974678" y="309848"/>
                </a:lnTo>
                <a:lnTo>
                  <a:pt x="6985164" y="317103"/>
                </a:lnTo>
                <a:lnTo>
                  <a:pt x="6996531" y="322579"/>
                </a:lnTo>
                <a:lnTo>
                  <a:pt x="7004997" y="325418"/>
                </a:lnTo>
                <a:lnTo>
                  <a:pt x="6996823" y="245382"/>
                </a:lnTo>
                <a:lnTo>
                  <a:pt x="6994602" y="232107"/>
                </a:lnTo>
                <a:lnTo>
                  <a:pt x="6993864" y="217169"/>
                </a:lnTo>
                <a:lnTo>
                  <a:pt x="6994336" y="204334"/>
                </a:lnTo>
                <a:lnTo>
                  <a:pt x="6996016" y="191661"/>
                </a:lnTo>
                <a:lnTo>
                  <a:pt x="6998944" y="180847"/>
                </a:lnTo>
                <a:lnTo>
                  <a:pt x="7004593" y="168020"/>
                </a:lnTo>
                <a:lnTo>
                  <a:pt x="7011390" y="158495"/>
                </a:lnTo>
                <a:lnTo>
                  <a:pt x="7016470" y="153162"/>
                </a:lnTo>
                <a:lnTo>
                  <a:pt x="7021931" y="149351"/>
                </a:lnTo>
                <a:lnTo>
                  <a:pt x="7027900" y="147065"/>
                </a:lnTo>
                <a:lnTo>
                  <a:pt x="7033996" y="144906"/>
                </a:lnTo>
                <a:lnTo>
                  <a:pt x="7039711" y="143763"/>
                </a:lnTo>
                <a:lnTo>
                  <a:pt x="7053935" y="143763"/>
                </a:lnTo>
                <a:lnTo>
                  <a:pt x="7062063" y="145414"/>
                </a:lnTo>
                <a:lnTo>
                  <a:pt x="7069810" y="148716"/>
                </a:lnTo>
                <a:lnTo>
                  <a:pt x="7077557" y="152145"/>
                </a:lnTo>
                <a:lnTo>
                  <a:pt x="7084542" y="156337"/>
                </a:lnTo>
                <a:lnTo>
                  <a:pt x="7090765" y="161416"/>
                </a:lnTo>
                <a:lnTo>
                  <a:pt x="7090765" y="264032"/>
                </a:lnTo>
                <a:lnTo>
                  <a:pt x="7088606" y="266572"/>
                </a:lnTo>
                <a:lnTo>
                  <a:pt x="7085812" y="269239"/>
                </a:lnTo>
                <a:lnTo>
                  <a:pt x="7082637" y="271906"/>
                </a:lnTo>
                <a:lnTo>
                  <a:pt x="7079462" y="274574"/>
                </a:lnTo>
                <a:lnTo>
                  <a:pt x="7075779" y="276987"/>
                </a:lnTo>
                <a:lnTo>
                  <a:pt x="7071588" y="279272"/>
                </a:lnTo>
                <a:lnTo>
                  <a:pt x="7067397" y="281431"/>
                </a:lnTo>
                <a:lnTo>
                  <a:pt x="7062952" y="283209"/>
                </a:lnTo>
                <a:lnTo>
                  <a:pt x="7058253" y="284606"/>
                </a:lnTo>
                <a:lnTo>
                  <a:pt x="7053681" y="285876"/>
                </a:lnTo>
                <a:lnTo>
                  <a:pt x="7048728" y="286638"/>
                </a:lnTo>
                <a:lnTo>
                  <a:pt x="7043521" y="286638"/>
                </a:lnTo>
                <a:lnTo>
                  <a:pt x="7039764" y="286496"/>
                </a:lnTo>
                <a:lnTo>
                  <a:pt x="7044664" y="328040"/>
                </a:lnTo>
                <a:lnTo>
                  <a:pt x="7050887" y="326516"/>
                </a:lnTo>
                <a:lnTo>
                  <a:pt x="7057237" y="325119"/>
                </a:lnTo>
                <a:lnTo>
                  <a:pt x="7063079" y="323088"/>
                </a:lnTo>
                <a:lnTo>
                  <a:pt x="7068413" y="320420"/>
                </a:lnTo>
                <a:lnTo>
                  <a:pt x="7073620" y="317880"/>
                </a:lnTo>
                <a:lnTo>
                  <a:pt x="7078446" y="314705"/>
                </a:lnTo>
                <a:lnTo>
                  <a:pt x="7082891" y="311150"/>
                </a:lnTo>
                <a:lnTo>
                  <a:pt x="7087209" y="307593"/>
                </a:lnTo>
                <a:lnTo>
                  <a:pt x="7091019" y="303910"/>
                </a:lnTo>
                <a:lnTo>
                  <a:pt x="7094194" y="300227"/>
                </a:lnTo>
                <a:lnTo>
                  <a:pt x="7095083" y="300227"/>
                </a:lnTo>
                <a:lnTo>
                  <a:pt x="7097242" y="323214"/>
                </a:lnTo>
                <a:lnTo>
                  <a:pt x="7144994" y="323214"/>
                </a:lnTo>
                <a:lnTo>
                  <a:pt x="7144937" y="321406"/>
                </a:lnTo>
                <a:lnTo>
                  <a:pt x="7144565" y="309328"/>
                </a:lnTo>
                <a:lnTo>
                  <a:pt x="7144105" y="295782"/>
                </a:lnTo>
                <a:lnTo>
                  <a:pt x="7143905" y="285620"/>
                </a:lnTo>
                <a:lnTo>
                  <a:pt x="7143769" y="272982"/>
                </a:lnTo>
                <a:lnTo>
                  <a:pt x="7143724" y="0"/>
                </a:lnTo>
                <a:lnTo>
                  <a:pt x="7090765" y="0"/>
                </a:lnTo>
                <a:lnTo>
                  <a:pt x="7091019" y="113156"/>
                </a:lnTo>
                <a:lnTo>
                  <a:pt x="7091273" y="120268"/>
                </a:lnTo>
                <a:lnTo>
                  <a:pt x="7090765" y="120268"/>
                </a:lnTo>
                <a:lnTo>
                  <a:pt x="7087336" y="117855"/>
                </a:lnTo>
                <a:lnTo>
                  <a:pt x="7083653" y="115569"/>
                </a:lnTo>
                <a:lnTo>
                  <a:pt x="7079589" y="113410"/>
                </a:lnTo>
                <a:lnTo>
                  <a:pt x="7075652" y="111125"/>
                </a:lnTo>
                <a:lnTo>
                  <a:pt x="7071334" y="109092"/>
                </a:lnTo>
                <a:lnTo>
                  <a:pt x="7066635" y="107314"/>
                </a:lnTo>
                <a:lnTo>
                  <a:pt x="7062063" y="105537"/>
                </a:lnTo>
                <a:lnTo>
                  <a:pt x="7057110" y="104139"/>
                </a:lnTo>
                <a:lnTo>
                  <a:pt x="7051903" y="103124"/>
                </a:lnTo>
                <a:lnTo>
                  <a:pt x="7046696" y="102107"/>
                </a:lnTo>
                <a:lnTo>
                  <a:pt x="7041235" y="101472"/>
                </a:lnTo>
                <a:lnTo>
                  <a:pt x="7035393" y="101472"/>
                </a:lnTo>
                <a:lnTo>
                  <a:pt x="7023825" y="102214"/>
                </a:lnTo>
                <a:lnTo>
                  <a:pt x="7011377" y="104720"/>
                </a:lnTo>
                <a:lnTo>
                  <a:pt x="6999198" y="108965"/>
                </a:lnTo>
                <a:lnTo>
                  <a:pt x="6987978" y="114909"/>
                </a:lnTo>
                <a:lnTo>
                  <a:pt x="6977738" y="122414"/>
                </a:lnTo>
                <a:lnTo>
                  <a:pt x="6968337" y="131571"/>
                </a:lnTo>
                <a:lnTo>
                  <a:pt x="6965385" y="135026"/>
                </a:lnTo>
                <a:lnTo>
                  <a:pt x="6958255" y="145043"/>
                </a:lnTo>
                <a:lnTo>
                  <a:pt x="6952127" y="156301"/>
                </a:lnTo>
                <a:lnTo>
                  <a:pt x="6947001" y="168782"/>
                </a:lnTo>
                <a:lnTo>
                  <a:pt x="6943516" y="180630"/>
                </a:lnTo>
                <a:lnTo>
                  <a:pt x="6941140" y="192823"/>
                </a:lnTo>
                <a:lnTo>
                  <a:pt x="6939724" y="205765"/>
                </a:lnTo>
                <a:lnTo>
                  <a:pt x="6939254" y="219455"/>
                </a:lnTo>
                <a:close/>
              </a:path>
              <a:path w="7382103" h="426974">
                <a:moveTo>
                  <a:pt x="6641058" y="106933"/>
                </a:moveTo>
                <a:lnTo>
                  <a:pt x="6585305" y="106933"/>
                </a:lnTo>
                <a:lnTo>
                  <a:pt x="6669252" y="323214"/>
                </a:lnTo>
                <a:lnTo>
                  <a:pt x="6721703" y="323214"/>
                </a:lnTo>
                <a:lnTo>
                  <a:pt x="6805396" y="106933"/>
                </a:lnTo>
                <a:lnTo>
                  <a:pt x="6749135" y="106933"/>
                </a:lnTo>
                <a:lnTo>
                  <a:pt x="6719036" y="190880"/>
                </a:lnTo>
                <a:lnTo>
                  <a:pt x="6715761" y="199920"/>
                </a:lnTo>
                <a:lnTo>
                  <a:pt x="6711201" y="212746"/>
                </a:lnTo>
                <a:lnTo>
                  <a:pt x="6706925" y="225084"/>
                </a:lnTo>
                <a:lnTo>
                  <a:pt x="6702932" y="236937"/>
                </a:lnTo>
                <a:lnTo>
                  <a:pt x="6699222" y="248310"/>
                </a:lnTo>
                <a:lnTo>
                  <a:pt x="6695795" y="259206"/>
                </a:lnTo>
                <a:lnTo>
                  <a:pt x="6694906" y="259206"/>
                </a:lnTo>
                <a:lnTo>
                  <a:pt x="6691875" y="249592"/>
                </a:lnTo>
                <a:lnTo>
                  <a:pt x="6687980" y="237570"/>
                </a:lnTo>
                <a:lnTo>
                  <a:pt x="6683964" y="225549"/>
                </a:lnTo>
                <a:lnTo>
                  <a:pt x="6679825" y="213527"/>
                </a:lnTo>
                <a:lnTo>
                  <a:pt x="6675557" y="201505"/>
                </a:lnTo>
                <a:lnTo>
                  <a:pt x="6671157" y="189483"/>
                </a:lnTo>
                <a:lnTo>
                  <a:pt x="6641058" y="106933"/>
                </a:lnTo>
                <a:close/>
              </a:path>
              <a:path w="7382103" h="426974">
                <a:moveTo>
                  <a:pt x="6091858" y="277638"/>
                </a:moveTo>
                <a:lnTo>
                  <a:pt x="6083020" y="268096"/>
                </a:lnTo>
                <a:lnTo>
                  <a:pt x="6082213" y="266906"/>
                </a:lnTo>
                <a:lnTo>
                  <a:pt x="6076994" y="256986"/>
                </a:lnTo>
                <a:lnTo>
                  <a:pt x="6073279" y="245382"/>
                </a:lnTo>
                <a:lnTo>
                  <a:pt x="6081453" y="325418"/>
                </a:lnTo>
                <a:lnTo>
                  <a:pt x="6093884" y="327963"/>
                </a:lnTo>
                <a:lnTo>
                  <a:pt x="6106769" y="328802"/>
                </a:lnTo>
                <a:lnTo>
                  <a:pt x="6114135" y="328802"/>
                </a:lnTo>
                <a:lnTo>
                  <a:pt x="6121120" y="328040"/>
                </a:lnTo>
                <a:lnTo>
                  <a:pt x="6116220" y="286496"/>
                </a:lnTo>
                <a:lnTo>
                  <a:pt x="6102924" y="283778"/>
                </a:lnTo>
                <a:lnTo>
                  <a:pt x="6091858" y="277638"/>
                </a:lnTo>
                <a:close/>
              </a:path>
              <a:path w="7382103" h="426974">
                <a:moveTo>
                  <a:pt x="6015710" y="219455"/>
                </a:moveTo>
                <a:lnTo>
                  <a:pt x="6016155" y="232821"/>
                </a:lnTo>
                <a:lnTo>
                  <a:pt x="6017573" y="245864"/>
                </a:lnTo>
                <a:lnTo>
                  <a:pt x="6019964" y="257957"/>
                </a:lnTo>
                <a:lnTo>
                  <a:pt x="6023330" y="269113"/>
                </a:lnTo>
                <a:lnTo>
                  <a:pt x="6029655" y="283319"/>
                </a:lnTo>
                <a:lnTo>
                  <a:pt x="6036277" y="294096"/>
                </a:lnTo>
                <a:lnTo>
                  <a:pt x="6043904" y="303275"/>
                </a:lnTo>
                <a:lnTo>
                  <a:pt x="6051134" y="309848"/>
                </a:lnTo>
                <a:lnTo>
                  <a:pt x="6061620" y="317103"/>
                </a:lnTo>
                <a:lnTo>
                  <a:pt x="6072987" y="322579"/>
                </a:lnTo>
                <a:lnTo>
                  <a:pt x="6081453" y="325418"/>
                </a:lnTo>
                <a:lnTo>
                  <a:pt x="6073279" y="245382"/>
                </a:lnTo>
                <a:lnTo>
                  <a:pt x="6071058" y="232107"/>
                </a:lnTo>
                <a:lnTo>
                  <a:pt x="6070320" y="217169"/>
                </a:lnTo>
                <a:lnTo>
                  <a:pt x="6070792" y="204334"/>
                </a:lnTo>
                <a:lnTo>
                  <a:pt x="6072472" y="191661"/>
                </a:lnTo>
                <a:lnTo>
                  <a:pt x="6075400" y="180847"/>
                </a:lnTo>
                <a:lnTo>
                  <a:pt x="6081049" y="168020"/>
                </a:lnTo>
                <a:lnTo>
                  <a:pt x="6087846" y="158495"/>
                </a:lnTo>
                <a:lnTo>
                  <a:pt x="6092926" y="153162"/>
                </a:lnTo>
                <a:lnTo>
                  <a:pt x="6098387" y="149351"/>
                </a:lnTo>
                <a:lnTo>
                  <a:pt x="6104356" y="147065"/>
                </a:lnTo>
                <a:lnTo>
                  <a:pt x="6110452" y="144906"/>
                </a:lnTo>
                <a:lnTo>
                  <a:pt x="6116167" y="143763"/>
                </a:lnTo>
                <a:lnTo>
                  <a:pt x="6130391" y="143763"/>
                </a:lnTo>
                <a:lnTo>
                  <a:pt x="6138519" y="145414"/>
                </a:lnTo>
                <a:lnTo>
                  <a:pt x="6146266" y="148716"/>
                </a:lnTo>
                <a:lnTo>
                  <a:pt x="6154013" y="152145"/>
                </a:lnTo>
                <a:lnTo>
                  <a:pt x="6160998" y="156337"/>
                </a:lnTo>
                <a:lnTo>
                  <a:pt x="6167221" y="161416"/>
                </a:lnTo>
                <a:lnTo>
                  <a:pt x="6167221" y="264032"/>
                </a:lnTo>
                <a:lnTo>
                  <a:pt x="6165062" y="266572"/>
                </a:lnTo>
                <a:lnTo>
                  <a:pt x="6162268" y="269239"/>
                </a:lnTo>
                <a:lnTo>
                  <a:pt x="6159093" y="271906"/>
                </a:lnTo>
                <a:lnTo>
                  <a:pt x="6155918" y="274574"/>
                </a:lnTo>
                <a:lnTo>
                  <a:pt x="6152235" y="276987"/>
                </a:lnTo>
                <a:lnTo>
                  <a:pt x="6148044" y="279272"/>
                </a:lnTo>
                <a:lnTo>
                  <a:pt x="6143853" y="281431"/>
                </a:lnTo>
                <a:lnTo>
                  <a:pt x="6139408" y="283209"/>
                </a:lnTo>
                <a:lnTo>
                  <a:pt x="6134709" y="284606"/>
                </a:lnTo>
                <a:lnTo>
                  <a:pt x="6130137" y="285876"/>
                </a:lnTo>
                <a:lnTo>
                  <a:pt x="6125184" y="286638"/>
                </a:lnTo>
                <a:lnTo>
                  <a:pt x="6119977" y="286638"/>
                </a:lnTo>
                <a:lnTo>
                  <a:pt x="6116220" y="286496"/>
                </a:lnTo>
                <a:lnTo>
                  <a:pt x="6121120" y="328040"/>
                </a:lnTo>
                <a:lnTo>
                  <a:pt x="6127343" y="326516"/>
                </a:lnTo>
                <a:lnTo>
                  <a:pt x="6133693" y="325119"/>
                </a:lnTo>
                <a:lnTo>
                  <a:pt x="6139535" y="323088"/>
                </a:lnTo>
                <a:lnTo>
                  <a:pt x="6144869" y="320420"/>
                </a:lnTo>
                <a:lnTo>
                  <a:pt x="6150076" y="317880"/>
                </a:lnTo>
                <a:lnTo>
                  <a:pt x="6154902" y="314705"/>
                </a:lnTo>
                <a:lnTo>
                  <a:pt x="6159347" y="311150"/>
                </a:lnTo>
                <a:lnTo>
                  <a:pt x="6163665" y="307593"/>
                </a:lnTo>
                <a:lnTo>
                  <a:pt x="6167475" y="303910"/>
                </a:lnTo>
                <a:lnTo>
                  <a:pt x="6170650" y="300227"/>
                </a:lnTo>
                <a:lnTo>
                  <a:pt x="6171539" y="300227"/>
                </a:lnTo>
                <a:lnTo>
                  <a:pt x="6173698" y="323214"/>
                </a:lnTo>
                <a:lnTo>
                  <a:pt x="6221450" y="323214"/>
                </a:lnTo>
                <a:lnTo>
                  <a:pt x="6221393" y="321406"/>
                </a:lnTo>
                <a:lnTo>
                  <a:pt x="6221021" y="309328"/>
                </a:lnTo>
                <a:lnTo>
                  <a:pt x="6220561" y="295782"/>
                </a:lnTo>
                <a:lnTo>
                  <a:pt x="6220361" y="285620"/>
                </a:lnTo>
                <a:lnTo>
                  <a:pt x="6220225" y="272982"/>
                </a:lnTo>
                <a:lnTo>
                  <a:pt x="6220180" y="0"/>
                </a:lnTo>
                <a:lnTo>
                  <a:pt x="6167221" y="0"/>
                </a:lnTo>
                <a:lnTo>
                  <a:pt x="6167348" y="107695"/>
                </a:lnTo>
                <a:lnTo>
                  <a:pt x="6167475" y="113156"/>
                </a:lnTo>
                <a:lnTo>
                  <a:pt x="6167729" y="120268"/>
                </a:lnTo>
                <a:lnTo>
                  <a:pt x="6167221" y="120268"/>
                </a:lnTo>
                <a:lnTo>
                  <a:pt x="6163792" y="117855"/>
                </a:lnTo>
                <a:lnTo>
                  <a:pt x="6160109" y="115569"/>
                </a:lnTo>
                <a:lnTo>
                  <a:pt x="6156045" y="113410"/>
                </a:lnTo>
                <a:lnTo>
                  <a:pt x="6152108" y="111125"/>
                </a:lnTo>
                <a:lnTo>
                  <a:pt x="6147790" y="109092"/>
                </a:lnTo>
                <a:lnTo>
                  <a:pt x="6143091" y="107314"/>
                </a:lnTo>
                <a:lnTo>
                  <a:pt x="6138519" y="105537"/>
                </a:lnTo>
                <a:lnTo>
                  <a:pt x="6133566" y="104139"/>
                </a:lnTo>
                <a:lnTo>
                  <a:pt x="6128359" y="103124"/>
                </a:lnTo>
                <a:lnTo>
                  <a:pt x="6123152" y="102107"/>
                </a:lnTo>
                <a:lnTo>
                  <a:pt x="6117691" y="101472"/>
                </a:lnTo>
                <a:lnTo>
                  <a:pt x="6111849" y="101472"/>
                </a:lnTo>
                <a:lnTo>
                  <a:pt x="6100281" y="102214"/>
                </a:lnTo>
                <a:lnTo>
                  <a:pt x="6087833" y="104720"/>
                </a:lnTo>
                <a:lnTo>
                  <a:pt x="6075654" y="108965"/>
                </a:lnTo>
                <a:lnTo>
                  <a:pt x="6064434" y="114909"/>
                </a:lnTo>
                <a:lnTo>
                  <a:pt x="6054194" y="122414"/>
                </a:lnTo>
                <a:lnTo>
                  <a:pt x="6044793" y="131571"/>
                </a:lnTo>
                <a:lnTo>
                  <a:pt x="6041841" y="135026"/>
                </a:lnTo>
                <a:lnTo>
                  <a:pt x="6034711" y="145043"/>
                </a:lnTo>
                <a:lnTo>
                  <a:pt x="6028583" y="156301"/>
                </a:lnTo>
                <a:lnTo>
                  <a:pt x="6023457" y="168782"/>
                </a:lnTo>
                <a:lnTo>
                  <a:pt x="6019972" y="180630"/>
                </a:lnTo>
                <a:lnTo>
                  <a:pt x="6017596" y="192823"/>
                </a:lnTo>
                <a:lnTo>
                  <a:pt x="6016180" y="205765"/>
                </a:lnTo>
                <a:lnTo>
                  <a:pt x="6015710" y="219455"/>
                </a:lnTo>
                <a:close/>
              </a:path>
              <a:path w="7382103" h="426974">
                <a:moveTo>
                  <a:pt x="3049879" y="106933"/>
                </a:moveTo>
                <a:lnTo>
                  <a:pt x="2992475" y="106933"/>
                </a:lnTo>
                <a:lnTo>
                  <a:pt x="2958947" y="189229"/>
                </a:lnTo>
                <a:lnTo>
                  <a:pt x="2951122" y="208995"/>
                </a:lnTo>
                <a:lnTo>
                  <a:pt x="2945795" y="222711"/>
                </a:lnTo>
                <a:lnTo>
                  <a:pt x="2941386" y="234340"/>
                </a:lnTo>
                <a:lnTo>
                  <a:pt x="2937896" y="243880"/>
                </a:lnTo>
                <a:lnTo>
                  <a:pt x="2935325" y="251332"/>
                </a:lnTo>
                <a:lnTo>
                  <a:pt x="2934436" y="251332"/>
                </a:lnTo>
                <a:lnTo>
                  <a:pt x="2929250" y="237264"/>
                </a:lnTo>
                <a:lnTo>
                  <a:pt x="2925095" y="226491"/>
                </a:lnTo>
                <a:lnTo>
                  <a:pt x="2920256" y="214240"/>
                </a:lnTo>
                <a:lnTo>
                  <a:pt x="2914734" y="200509"/>
                </a:lnTo>
                <a:lnTo>
                  <a:pt x="2908528" y="185292"/>
                </a:lnTo>
                <a:lnTo>
                  <a:pt x="2876143" y="106933"/>
                </a:lnTo>
                <a:lnTo>
                  <a:pt x="2819501" y="106933"/>
                </a:lnTo>
                <a:lnTo>
                  <a:pt x="2907893" y="311150"/>
                </a:lnTo>
                <a:lnTo>
                  <a:pt x="2858236" y="426974"/>
                </a:lnTo>
                <a:lnTo>
                  <a:pt x="2910560" y="426974"/>
                </a:lnTo>
                <a:lnTo>
                  <a:pt x="3049879" y="106933"/>
                </a:lnTo>
                <a:close/>
              </a:path>
              <a:path w="7382103" h="426974">
                <a:moveTo>
                  <a:pt x="2562274" y="277638"/>
                </a:moveTo>
                <a:lnTo>
                  <a:pt x="2553436" y="268096"/>
                </a:lnTo>
                <a:lnTo>
                  <a:pt x="2552629" y="266906"/>
                </a:lnTo>
                <a:lnTo>
                  <a:pt x="2547410" y="256986"/>
                </a:lnTo>
                <a:lnTo>
                  <a:pt x="2543695" y="245382"/>
                </a:lnTo>
                <a:lnTo>
                  <a:pt x="2551869" y="325418"/>
                </a:lnTo>
                <a:lnTo>
                  <a:pt x="2564300" y="327963"/>
                </a:lnTo>
                <a:lnTo>
                  <a:pt x="2577185" y="328802"/>
                </a:lnTo>
                <a:lnTo>
                  <a:pt x="2584551" y="328802"/>
                </a:lnTo>
                <a:lnTo>
                  <a:pt x="2591536" y="328040"/>
                </a:lnTo>
                <a:lnTo>
                  <a:pt x="2586636" y="286496"/>
                </a:lnTo>
                <a:lnTo>
                  <a:pt x="2573340" y="283778"/>
                </a:lnTo>
                <a:lnTo>
                  <a:pt x="2562274" y="277638"/>
                </a:lnTo>
                <a:close/>
              </a:path>
              <a:path w="7382103" h="426974">
                <a:moveTo>
                  <a:pt x="2486126" y="219455"/>
                </a:moveTo>
                <a:lnTo>
                  <a:pt x="2486571" y="232821"/>
                </a:lnTo>
                <a:lnTo>
                  <a:pt x="2487989" y="245864"/>
                </a:lnTo>
                <a:lnTo>
                  <a:pt x="2490380" y="257957"/>
                </a:lnTo>
                <a:lnTo>
                  <a:pt x="2493746" y="269113"/>
                </a:lnTo>
                <a:lnTo>
                  <a:pt x="2500071" y="283319"/>
                </a:lnTo>
                <a:lnTo>
                  <a:pt x="2506693" y="294096"/>
                </a:lnTo>
                <a:lnTo>
                  <a:pt x="2514320" y="303275"/>
                </a:lnTo>
                <a:lnTo>
                  <a:pt x="2521550" y="309848"/>
                </a:lnTo>
                <a:lnTo>
                  <a:pt x="2532036" y="317103"/>
                </a:lnTo>
                <a:lnTo>
                  <a:pt x="2543403" y="322579"/>
                </a:lnTo>
                <a:lnTo>
                  <a:pt x="2551869" y="325418"/>
                </a:lnTo>
                <a:lnTo>
                  <a:pt x="2543695" y="245382"/>
                </a:lnTo>
                <a:lnTo>
                  <a:pt x="2541474" y="232107"/>
                </a:lnTo>
                <a:lnTo>
                  <a:pt x="2540736" y="217169"/>
                </a:lnTo>
                <a:lnTo>
                  <a:pt x="2541208" y="204334"/>
                </a:lnTo>
                <a:lnTo>
                  <a:pt x="2542888" y="191661"/>
                </a:lnTo>
                <a:lnTo>
                  <a:pt x="2545816" y="180847"/>
                </a:lnTo>
                <a:lnTo>
                  <a:pt x="2551465" y="168020"/>
                </a:lnTo>
                <a:lnTo>
                  <a:pt x="2558262" y="158495"/>
                </a:lnTo>
                <a:lnTo>
                  <a:pt x="2563342" y="153162"/>
                </a:lnTo>
                <a:lnTo>
                  <a:pt x="2568803" y="149351"/>
                </a:lnTo>
                <a:lnTo>
                  <a:pt x="2574772" y="147065"/>
                </a:lnTo>
                <a:lnTo>
                  <a:pt x="2580868" y="144906"/>
                </a:lnTo>
                <a:lnTo>
                  <a:pt x="2586583" y="143763"/>
                </a:lnTo>
                <a:lnTo>
                  <a:pt x="2600807" y="143763"/>
                </a:lnTo>
                <a:lnTo>
                  <a:pt x="2608935" y="145414"/>
                </a:lnTo>
                <a:lnTo>
                  <a:pt x="2616682" y="148716"/>
                </a:lnTo>
                <a:lnTo>
                  <a:pt x="2624429" y="152145"/>
                </a:lnTo>
                <a:lnTo>
                  <a:pt x="2631414" y="156337"/>
                </a:lnTo>
                <a:lnTo>
                  <a:pt x="2637637" y="161416"/>
                </a:lnTo>
                <a:lnTo>
                  <a:pt x="2637637" y="264032"/>
                </a:lnTo>
                <a:lnTo>
                  <a:pt x="2635478" y="266572"/>
                </a:lnTo>
                <a:lnTo>
                  <a:pt x="2632684" y="269239"/>
                </a:lnTo>
                <a:lnTo>
                  <a:pt x="2629509" y="271906"/>
                </a:lnTo>
                <a:lnTo>
                  <a:pt x="2626334" y="274574"/>
                </a:lnTo>
                <a:lnTo>
                  <a:pt x="2622651" y="276987"/>
                </a:lnTo>
                <a:lnTo>
                  <a:pt x="2618460" y="279272"/>
                </a:lnTo>
                <a:lnTo>
                  <a:pt x="2614269" y="281431"/>
                </a:lnTo>
                <a:lnTo>
                  <a:pt x="2609824" y="283209"/>
                </a:lnTo>
                <a:lnTo>
                  <a:pt x="2605125" y="284606"/>
                </a:lnTo>
                <a:lnTo>
                  <a:pt x="2600553" y="285876"/>
                </a:lnTo>
                <a:lnTo>
                  <a:pt x="2595600" y="286638"/>
                </a:lnTo>
                <a:lnTo>
                  <a:pt x="2590393" y="286638"/>
                </a:lnTo>
                <a:lnTo>
                  <a:pt x="2586636" y="286496"/>
                </a:lnTo>
                <a:lnTo>
                  <a:pt x="2591536" y="328040"/>
                </a:lnTo>
                <a:lnTo>
                  <a:pt x="2597759" y="326516"/>
                </a:lnTo>
                <a:lnTo>
                  <a:pt x="2604109" y="325119"/>
                </a:lnTo>
                <a:lnTo>
                  <a:pt x="2609951" y="323088"/>
                </a:lnTo>
                <a:lnTo>
                  <a:pt x="2615285" y="320420"/>
                </a:lnTo>
                <a:lnTo>
                  <a:pt x="2620492" y="317880"/>
                </a:lnTo>
                <a:lnTo>
                  <a:pt x="2625318" y="314705"/>
                </a:lnTo>
                <a:lnTo>
                  <a:pt x="2629763" y="311150"/>
                </a:lnTo>
                <a:lnTo>
                  <a:pt x="2634081" y="307593"/>
                </a:lnTo>
                <a:lnTo>
                  <a:pt x="2637891" y="303910"/>
                </a:lnTo>
                <a:lnTo>
                  <a:pt x="2641066" y="300227"/>
                </a:lnTo>
                <a:lnTo>
                  <a:pt x="2641955" y="300227"/>
                </a:lnTo>
                <a:lnTo>
                  <a:pt x="2644114" y="323214"/>
                </a:lnTo>
                <a:lnTo>
                  <a:pt x="2691866" y="323214"/>
                </a:lnTo>
                <a:lnTo>
                  <a:pt x="2691809" y="321406"/>
                </a:lnTo>
                <a:lnTo>
                  <a:pt x="2691437" y="309328"/>
                </a:lnTo>
                <a:lnTo>
                  <a:pt x="2690977" y="295782"/>
                </a:lnTo>
                <a:lnTo>
                  <a:pt x="2690777" y="285620"/>
                </a:lnTo>
                <a:lnTo>
                  <a:pt x="2690641" y="272982"/>
                </a:lnTo>
                <a:lnTo>
                  <a:pt x="2690596" y="0"/>
                </a:lnTo>
                <a:lnTo>
                  <a:pt x="2637637" y="0"/>
                </a:lnTo>
                <a:lnTo>
                  <a:pt x="2637764" y="107695"/>
                </a:lnTo>
                <a:lnTo>
                  <a:pt x="2637891" y="113156"/>
                </a:lnTo>
                <a:lnTo>
                  <a:pt x="2638145" y="120268"/>
                </a:lnTo>
                <a:lnTo>
                  <a:pt x="2637637" y="120268"/>
                </a:lnTo>
                <a:lnTo>
                  <a:pt x="2634208" y="117855"/>
                </a:lnTo>
                <a:lnTo>
                  <a:pt x="2630525" y="115569"/>
                </a:lnTo>
                <a:lnTo>
                  <a:pt x="2626461" y="113410"/>
                </a:lnTo>
                <a:lnTo>
                  <a:pt x="2622524" y="111125"/>
                </a:lnTo>
                <a:lnTo>
                  <a:pt x="2618206" y="109092"/>
                </a:lnTo>
                <a:lnTo>
                  <a:pt x="2613507" y="107314"/>
                </a:lnTo>
                <a:lnTo>
                  <a:pt x="2608935" y="105537"/>
                </a:lnTo>
                <a:lnTo>
                  <a:pt x="2603982" y="104139"/>
                </a:lnTo>
                <a:lnTo>
                  <a:pt x="2598775" y="103124"/>
                </a:lnTo>
                <a:lnTo>
                  <a:pt x="2593568" y="102107"/>
                </a:lnTo>
                <a:lnTo>
                  <a:pt x="2588107" y="101472"/>
                </a:lnTo>
                <a:lnTo>
                  <a:pt x="2582265" y="101472"/>
                </a:lnTo>
                <a:lnTo>
                  <a:pt x="2570697" y="102214"/>
                </a:lnTo>
                <a:lnTo>
                  <a:pt x="2558249" y="104720"/>
                </a:lnTo>
                <a:lnTo>
                  <a:pt x="2546070" y="108965"/>
                </a:lnTo>
                <a:lnTo>
                  <a:pt x="2534850" y="114909"/>
                </a:lnTo>
                <a:lnTo>
                  <a:pt x="2524610" y="122414"/>
                </a:lnTo>
                <a:lnTo>
                  <a:pt x="2515209" y="131571"/>
                </a:lnTo>
                <a:lnTo>
                  <a:pt x="2512257" y="135026"/>
                </a:lnTo>
                <a:lnTo>
                  <a:pt x="2505127" y="145043"/>
                </a:lnTo>
                <a:lnTo>
                  <a:pt x="2498999" y="156301"/>
                </a:lnTo>
                <a:lnTo>
                  <a:pt x="2493873" y="168782"/>
                </a:lnTo>
                <a:lnTo>
                  <a:pt x="2490388" y="180630"/>
                </a:lnTo>
                <a:lnTo>
                  <a:pt x="2488012" y="192823"/>
                </a:lnTo>
                <a:lnTo>
                  <a:pt x="2486596" y="205765"/>
                </a:lnTo>
                <a:lnTo>
                  <a:pt x="2486126" y="219455"/>
                </a:lnTo>
                <a:close/>
              </a:path>
              <a:path w="7382103" h="426974">
                <a:moveTo>
                  <a:pt x="2073070" y="277638"/>
                </a:moveTo>
                <a:lnTo>
                  <a:pt x="2064232" y="268096"/>
                </a:lnTo>
                <a:lnTo>
                  <a:pt x="2063425" y="266906"/>
                </a:lnTo>
                <a:lnTo>
                  <a:pt x="2058206" y="256986"/>
                </a:lnTo>
                <a:lnTo>
                  <a:pt x="2054491" y="245382"/>
                </a:lnTo>
                <a:lnTo>
                  <a:pt x="2062665" y="325418"/>
                </a:lnTo>
                <a:lnTo>
                  <a:pt x="2075096" y="327963"/>
                </a:lnTo>
                <a:lnTo>
                  <a:pt x="2087981" y="328802"/>
                </a:lnTo>
                <a:lnTo>
                  <a:pt x="2095347" y="328802"/>
                </a:lnTo>
                <a:lnTo>
                  <a:pt x="2102332" y="328040"/>
                </a:lnTo>
                <a:lnTo>
                  <a:pt x="2097432" y="286496"/>
                </a:lnTo>
                <a:lnTo>
                  <a:pt x="2084136" y="283778"/>
                </a:lnTo>
                <a:lnTo>
                  <a:pt x="2073070" y="277638"/>
                </a:lnTo>
                <a:close/>
              </a:path>
              <a:path w="7382103" h="426974">
                <a:moveTo>
                  <a:pt x="1996922" y="219455"/>
                </a:moveTo>
                <a:lnTo>
                  <a:pt x="1997367" y="232821"/>
                </a:lnTo>
                <a:lnTo>
                  <a:pt x="1998785" y="245864"/>
                </a:lnTo>
                <a:lnTo>
                  <a:pt x="2001176" y="257957"/>
                </a:lnTo>
                <a:lnTo>
                  <a:pt x="2004542" y="269113"/>
                </a:lnTo>
                <a:lnTo>
                  <a:pt x="2010867" y="283319"/>
                </a:lnTo>
                <a:lnTo>
                  <a:pt x="2017489" y="294096"/>
                </a:lnTo>
                <a:lnTo>
                  <a:pt x="2025116" y="303275"/>
                </a:lnTo>
                <a:lnTo>
                  <a:pt x="2032346" y="309848"/>
                </a:lnTo>
                <a:lnTo>
                  <a:pt x="2042832" y="317103"/>
                </a:lnTo>
                <a:lnTo>
                  <a:pt x="2054199" y="322579"/>
                </a:lnTo>
                <a:lnTo>
                  <a:pt x="2062665" y="325418"/>
                </a:lnTo>
                <a:lnTo>
                  <a:pt x="2054491" y="245382"/>
                </a:lnTo>
                <a:lnTo>
                  <a:pt x="2052270" y="232107"/>
                </a:lnTo>
                <a:lnTo>
                  <a:pt x="2051532" y="217169"/>
                </a:lnTo>
                <a:lnTo>
                  <a:pt x="2052004" y="204334"/>
                </a:lnTo>
                <a:lnTo>
                  <a:pt x="2053684" y="191661"/>
                </a:lnTo>
                <a:lnTo>
                  <a:pt x="2056612" y="180847"/>
                </a:lnTo>
                <a:lnTo>
                  <a:pt x="2062261" y="168020"/>
                </a:lnTo>
                <a:lnTo>
                  <a:pt x="2069058" y="158495"/>
                </a:lnTo>
                <a:lnTo>
                  <a:pt x="2074138" y="153162"/>
                </a:lnTo>
                <a:lnTo>
                  <a:pt x="2079599" y="149351"/>
                </a:lnTo>
                <a:lnTo>
                  <a:pt x="2085568" y="147065"/>
                </a:lnTo>
                <a:lnTo>
                  <a:pt x="2091664" y="144906"/>
                </a:lnTo>
                <a:lnTo>
                  <a:pt x="2097379" y="143763"/>
                </a:lnTo>
                <a:lnTo>
                  <a:pt x="2111603" y="143763"/>
                </a:lnTo>
                <a:lnTo>
                  <a:pt x="2119731" y="145414"/>
                </a:lnTo>
                <a:lnTo>
                  <a:pt x="2127478" y="148716"/>
                </a:lnTo>
                <a:lnTo>
                  <a:pt x="2135225" y="152145"/>
                </a:lnTo>
                <a:lnTo>
                  <a:pt x="2142210" y="156337"/>
                </a:lnTo>
                <a:lnTo>
                  <a:pt x="2148433" y="161416"/>
                </a:lnTo>
                <a:lnTo>
                  <a:pt x="2148433" y="264032"/>
                </a:lnTo>
                <a:lnTo>
                  <a:pt x="2146274" y="266572"/>
                </a:lnTo>
                <a:lnTo>
                  <a:pt x="2143480" y="269239"/>
                </a:lnTo>
                <a:lnTo>
                  <a:pt x="2140305" y="271906"/>
                </a:lnTo>
                <a:lnTo>
                  <a:pt x="2137130" y="274574"/>
                </a:lnTo>
                <a:lnTo>
                  <a:pt x="2133447" y="276987"/>
                </a:lnTo>
                <a:lnTo>
                  <a:pt x="2129256" y="279272"/>
                </a:lnTo>
                <a:lnTo>
                  <a:pt x="2125065" y="281431"/>
                </a:lnTo>
                <a:lnTo>
                  <a:pt x="2120620" y="283209"/>
                </a:lnTo>
                <a:lnTo>
                  <a:pt x="2115921" y="284606"/>
                </a:lnTo>
                <a:lnTo>
                  <a:pt x="2111349" y="285876"/>
                </a:lnTo>
                <a:lnTo>
                  <a:pt x="2106396" y="286638"/>
                </a:lnTo>
                <a:lnTo>
                  <a:pt x="2101189" y="286638"/>
                </a:lnTo>
                <a:lnTo>
                  <a:pt x="2097432" y="286496"/>
                </a:lnTo>
                <a:lnTo>
                  <a:pt x="2102332" y="328040"/>
                </a:lnTo>
                <a:lnTo>
                  <a:pt x="2108555" y="326516"/>
                </a:lnTo>
                <a:lnTo>
                  <a:pt x="2114905" y="325119"/>
                </a:lnTo>
                <a:lnTo>
                  <a:pt x="2120747" y="323088"/>
                </a:lnTo>
                <a:lnTo>
                  <a:pt x="2126081" y="320420"/>
                </a:lnTo>
                <a:lnTo>
                  <a:pt x="2131288" y="317880"/>
                </a:lnTo>
                <a:lnTo>
                  <a:pt x="2136114" y="314705"/>
                </a:lnTo>
                <a:lnTo>
                  <a:pt x="2140559" y="311150"/>
                </a:lnTo>
                <a:lnTo>
                  <a:pt x="2144877" y="307593"/>
                </a:lnTo>
                <a:lnTo>
                  <a:pt x="2148687" y="303910"/>
                </a:lnTo>
                <a:lnTo>
                  <a:pt x="2151862" y="300227"/>
                </a:lnTo>
                <a:lnTo>
                  <a:pt x="2152751" y="300227"/>
                </a:lnTo>
                <a:lnTo>
                  <a:pt x="2154910" y="323214"/>
                </a:lnTo>
                <a:lnTo>
                  <a:pt x="2202662" y="323214"/>
                </a:lnTo>
                <a:lnTo>
                  <a:pt x="2202605" y="321406"/>
                </a:lnTo>
                <a:lnTo>
                  <a:pt x="2202233" y="309328"/>
                </a:lnTo>
                <a:lnTo>
                  <a:pt x="2201773" y="295782"/>
                </a:lnTo>
                <a:lnTo>
                  <a:pt x="2201573" y="285620"/>
                </a:lnTo>
                <a:lnTo>
                  <a:pt x="2201437" y="272982"/>
                </a:lnTo>
                <a:lnTo>
                  <a:pt x="2201392" y="0"/>
                </a:lnTo>
                <a:lnTo>
                  <a:pt x="2148433" y="0"/>
                </a:lnTo>
                <a:lnTo>
                  <a:pt x="2148433" y="102234"/>
                </a:lnTo>
                <a:lnTo>
                  <a:pt x="2148560" y="107695"/>
                </a:lnTo>
                <a:lnTo>
                  <a:pt x="2148814" y="117347"/>
                </a:lnTo>
                <a:lnTo>
                  <a:pt x="2148941" y="120268"/>
                </a:lnTo>
                <a:lnTo>
                  <a:pt x="2148433" y="120268"/>
                </a:lnTo>
                <a:lnTo>
                  <a:pt x="2145004" y="117855"/>
                </a:lnTo>
                <a:lnTo>
                  <a:pt x="2141321" y="115569"/>
                </a:lnTo>
                <a:lnTo>
                  <a:pt x="2137257" y="113410"/>
                </a:lnTo>
                <a:lnTo>
                  <a:pt x="2133320" y="111125"/>
                </a:lnTo>
                <a:lnTo>
                  <a:pt x="2129002" y="109092"/>
                </a:lnTo>
                <a:lnTo>
                  <a:pt x="2124303" y="107314"/>
                </a:lnTo>
                <a:lnTo>
                  <a:pt x="2119731" y="105537"/>
                </a:lnTo>
                <a:lnTo>
                  <a:pt x="2114778" y="104139"/>
                </a:lnTo>
                <a:lnTo>
                  <a:pt x="2109571" y="103124"/>
                </a:lnTo>
                <a:lnTo>
                  <a:pt x="2104364" y="102107"/>
                </a:lnTo>
                <a:lnTo>
                  <a:pt x="2098903" y="101472"/>
                </a:lnTo>
                <a:lnTo>
                  <a:pt x="2093061" y="101472"/>
                </a:lnTo>
                <a:lnTo>
                  <a:pt x="2081493" y="102214"/>
                </a:lnTo>
                <a:lnTo>
                  <a:pt x="2069045" y="104720"/>
                </a:lnTo>
                <a:lnTo>
                  <a:pt x="2056866" y="108965"/>
                </a:lnTo>
                <a:lnTo>
                  <a:pt x="2045646" y="114909"/>
                </a:lnTo>
                <a:lnTo>
                  <a:pt x="2035406" y="122414"/>
                </a:lnTo>
                <a:lnTo>
                  <a:pt x="2026005" y="131571"/>
                </a:lnTo>
                <a:lnTo>
                  <a:pt x="2023053" y="135026"/>
                </a:lnTo>
                <a:lnTo>
                  <a:pt x="2015923" y="145043"/>
                </a:lnTo>
                <a:lnTo>
                  <a:pt x="2009795" y="156301"/>
                </a:lnTo>
                <a:lnTo>
                  <a:pt x="2004669" y="168782"/>
                </a:lnTo>
                <a:lnTo>
                  <a:pt x="2001184" y="180630"/>
                </a:lnTo>
                <a:lnTo>
                  <a:pt x="1998808" y="192823"/>
                </a:lnTo>
                <a:lnTo>
                  <a:pt x="1997392" y="205765"/>
                </a:lnTo>
                <a:lnTo>
                  <a:pt x="1996922" y="219455"/>
                </a:lnTo>
                <a:close/>
              </a:path>
              <a:path w="7382103" h="426974">
                <a:moveTo>
                  <a:pt x="6837400" y="106933"/>
                </a:moveTo>
                <a:lnTo>
                  <a:pt x="6837400" y="323214"/>
                </a:lnTo>
                <a:lnTo>
                  <a:pt x="6890359" y="323214"/>
                </a:lnTo>
                <a:lnTo>
                  <a:pt x="6890359" y="106933"/>
                </a:lnTo>
                <a:lnTo>
                  <a:pt x="6837400" y="106933"/>
                </a:lnTo>
                <a:close/>
              </a:path>
              <a:path w="7382103" h="426974">
                <a:moveTo>
                  <a:pt x="5504154" y="106933"/>
                </a:moveTo>
                <a:lnTo>
                  <a:pt x="5448401" y="106933"/>
                </a:lnTo>
                <a:lnTo>
                  <a:pt x="5532348" y="323214"/>
                </a:lnTo>
                <a:lnTo>
                  <a:pt x="5584799" y="323214"/>
                </a:lnTo>
                <a:lnTo>
                  <a:pt x="5668492" y="106933"/>
                </a:lnTo>
                <a:lnTo>
                  <a:pt x="5612231" y="106933"/>
                </a:lnTo>
                <a:lnTo>
                  <a:pt x="5582132" y="190880"/>
                </a:lnTo>
                <a:lnTo>
                  <a:pt x="5578857" y="199920"/>
                </a:lnTo>
                <a:lnTo>
                  <a:pt x="5574297" y="212746"/>
                </a:lnTo>
                <a:lnTo>
                  <a:pt x="5570021" y="225084"/>
                </a:lnTo>
                <a:lnTo>
                  <a:pt x="5566028" y="236937"/>
                </a:lnTo>
                <a:lnTo>
                  <a:pt x="5562318" y="248310"/>
                </a:lnTo>
                <a:lnTo>
                  <a:pt x="5558891" y="259206"/>
                </a:lnTo>
                <a:lnTo>
                  <a:pt x="5558002" y="259206"/>
                </a:lnTo>
                <a:lnTo>
                  <a:pt x="5554971" y="249592"/>
                </a:lnTo>
                <a:lnTo>
                  <a:pt x="5551076" y="237570"/>
                </a:lnTo>
                <a:lnTo>
                  <a:pt x="5547060" y="225549"/>
                </a:lnTo>
                <a:lnTo>
                  <a:pt x="5542921" y="213527"/>
                </a:lnTo>
                <a:lnTo>
                  <a:pt x="5538653" y="201505"/>
                </a:lnTo>
                <a:lnTo>
                  <a:pt x="5534253" y="189483"/>
                </a:lnTo>
                <a:lnTo>
                  <a:pt x="5504154" y="106933"/>
                </a:lnTo>
                <a:close/>
              </a:path>
              <a:path w="7382103" h="426974">
                <a:moveTo>
                  <a:pt x="5362168" y="106933"/>
                </a:moveTo>
                <a:lnTo>
                  <a:pt x="5362168" y="323214"/>
                </a:lnTo>
                <a:lnTo>
                  <a:pt x="5415127" y="323214"/>
                </a:lnTo>
                <a:lnTo>
                  <a:pt x="5415127" y="106933"/>
                </a:lnTo>
                <a:lnTo>
                  <a:pt x="5362168" y="106933"/>
                </a:lnTo>
                <a:close/>
              </a:path>
              <a:path w="7382103" h="426974">
                <a:moveTo>
                  <a:pt x="3826865" y="323214"/>
                </a:moveTo>
                <a:lnTo>
                  <a:pt x="3887571" y="323214"/>
                </a:lnTo>
                <a:lnTo>
                  <a:pt x="3943324" y="248030"/>
                </a:lnTo>
                <a:lnTo>
                  <a:pt x="3998950" y="323214"/>
                </a:lnTo>
                <a:lnTo>
                  <a:pt x="4060799" y="323214"/>
                </a:lnTo>
                <a:lnTo>
                  <a:pt x="3975963" y="212725"/>
                </a:lnTo>
                <a:lnTo>
                  <a:pt x="4058513" y="106933"/>
                </a:lnTo>
                <a:lnTo>
                  <a:pt x="3996029" y="106933"/>
                </a:lnTo>
                <a:lnTo>
                  <a:pt x="3944721" y="178307"/>
                </a:lnTo>
                <a:lnTo>
                  <a:pt x="3894175" y="106933"/>
                </a:lnTo>
                <a:lnTo>
                  <a:pt x="3831945" y="106933"/>
                </a:lnTo>
                <a:lnTo>
                  <a:pt x="3912336" y="212978"/>
                </a:lnTo>
                <a:lnTo>
                  <a:pt x="3826865" y="323214"/>
                </a:lnTo>
                <a:close/>
              </a:path>
              <a:path w="7382103" h="426974">
                <a:moveTo>
                  <a:pt x="1895068" y="106933"/>
                </a:moveTo>
                <a:lnTo>
                  <a:pt x="1895068" y="323214"/>
                </a:lnTo>
                <a:lnTo>
                  <a:pt x="1948027" y="323214"/>
                </a:lnTo>
                <a:lnTo>
                  <a:pt x="1948027" y="106933"/>
                </a:lnTo>
                <a:lnTo>
                  <a:pt x="1895068" y="106933"/>
                </a:lnTo>
                <a:close/>
              </a:path>
              <a:path w="7382103" h="426974">
                <a:moveTo>
                  <a:pt x="6333072" y="109252"/>
                </a:moveTo>
                <a:lnTo>
                  <a:pt x="6321698" y="114834"/>
                </a:lnTo>
                <a:lnTo>
                  <a:pt x="6326606" y="189483"/>
                </a:lnTo>
                <a:lnTo>
                  <a:pt x="6327368" y="183133"/>
                </a:lnTo>
                <a:lnTo>
                  <a:pt x="6328892" y="177037"/>
                </a:lnTo>
                <a:lnTo>
                  <a:pt x="6333072" y="109252"/>
                </a:lnTo>
                <a:close/>
              </a:path>
              <a:path w="7382103" h="426974">
                <a:moveTo>
                  <a:pt x="6466257" y="198237"/>
                </a:moveTo>
                <a:lnTo>
                  <a:pt x="6464920" y="185166"/>
                </a:lnTo>
                <a:lnTo>
                  <a:pt x="6462689" y="173062"/>
                </a:lnTo>
                <a:lnTo>
                  <a:pt x="6459575" y="161925"/>
                </a:lnTo>
                <a:lnTo>
                  <a:pt x="6453776" y="147683"/>
                </a:lnTo>
                <a:lnTo>
                  <a:pt x="6447430" y="136768"/>
                </a:lnTo>
                <a:lnTo>
                  <a:pt x="6439890" y="127380"/>
                </a:lnTo>
                <a:lnTo>
                  <a:pt x="6432261" y="120293"/>
                </a:lnTo>
                <a:lnTo>
                  <a:pt x="6421763" y="113172"/>
                </a:lnTo>
                <a:lnTo>
                  <a:pt x="6410045" y="107822"/>
                </a:lnTo>
                <a:lnTo>
                  <a:pt x="6397969" y="104273"/>
                </a:lnTo>
                <a:lnTo>
                  <a:pt x="6385446" y="102177"/>
                </a:lnTo>
                <a:lnTo>
                  <a:pt x="6372199" y="101472"/>
                </a:lnTo>
                <a:lnTo>
                  <a:pt x="6371486" y="101475"/>
                </a:lnTo>
                <a:lnTo>
                  <a:pt x="6358779" y="102371"/>
                </a:lnTo>
                <a:lnTo>
                  <a:pt x="6346317" y="104844"/>
                </a:lnTo>
                <a:lnTo>
                  <a:pt x="6334099" y="108838"/>
                </a:lnTo>
                <a:lnTo>
                  <a:pt x="6328892" y="177037"/>
                </a:lnTo>
                <a:lnTo>
                  <a:pt x="6331178" y="171450"/>
                </a:lnTo>
                <a:lnTo>
                  <a:pt x="6333337" y="165734"/>
                </a:lnTo>
                <a:lnTo>
                  <a:pt x="6336385" y="160781"/>
                </a:lnTo>
                <a:lnTo>
                  <a:pt x="6340195" y="156590"/>
                </a:lnTo>
                <a:lnTo>
                  <a:pt x="6344005" y="152272"/>
                </a:lnTo>
                <a:lnTo>
                  <a:pt x="6348450" y="148970"/>
                </a:lnTo>
                <a:lnTo>
                  <a:pt x="6353657" y="146557"/>
                </a:lnTo>
                <a:lnTo>
                  <a:pt x="6358864" y="144017"/>
                </a:lnTo>
                <a:lnTo>
                  <a:pt x="6364833" y="142875"/>
                </a:lnTo>
                <a:lnTo>
                  <a:pt x="6378168" y="142875"/>
                </a:lnTo>
                <a:lnTo>
                  <a:pt x="6384010" y="144017"/>
                </a:lnTo>
                <a:lnTo>
                  <a:pt x="6389090" y="146557"/>
                </a:lnTo>
                <a:lnTo>
                  <a:pt x="6394043" y="148970"/>
                </a:lnTo>
                <a:lnTo>
                  <a:pt x="6398234" y="152272"/>
                </a:lnTo>
                <a:lnTo>
                  <a:pt x="6401536" y="156590"/>
                </a:lnTo>
                <a:lnTo>
                  <a:pt x="6404838" y="160781"/>
                </a:lnTo>
                <a:lnTo>
                  <a:pt x="6407378" y="165734"/>
                </a:lnTo>
                <a:lnTo>
                  <a:pt x="6409156" y="171450"/>
                </a:lnTo>
                <a:lnTo>
                  <a:pt x="6410807" y="177037"/>
                </a:lnTo>
                <a:lnTo>
                  <a:pt x="6411696" y="183133"/>
                </a:lnTo>
                <a:lnTo>
                  <a:pt x="6411696" y="189483"/>
                </a:lnTo>
                <a:lnTo>
                  <a:pt x="6326606" y="189483"/>
                </a:lnTo>
                <a:lnTo>
                  <a:pt x="6321698" y="114834"/>
                </a:lnTo>
                <a:lnTo>
                  <a:pt x="6311152" y="121935"/>
                </a:lnTo>
                <a:lnTo>
                  <a:pt x="6301460" y="130555"/>
                </a:lnTo>
                <a:lnTo>
                  <a:pt x="6290678" y="143748"/>
                </a:lnTo>
                <a:lnTo>
                  <a:pt x="6284144" y="154779"/>
                </a:lnTo>
                <a:lnTo>
                  <a:pt x="6278600" y="167131"/>
                </a:lnTo>
                <a:lnTo>
                  <a:pt x="6274677" y="179647"/>
                </a:lnTo>
                <a:lnTo>
                  <a:pt x="6272200" y="191815"/>
                </a:lnTo>
                <a:lnTo>
                  <a:pt x="6270714" y="204838"/>
                </a:lnTo>
                <a:lnTo>
                  <a:pt x="6270218" y="218693"/>
                </a:lnTo>
                <a:lnTo>
                  <a:pt x="6270221" y="219754"/>
                </a:lnTo>
                <a:lnTo>
                  <a:pt x="6270830" y="233835"/>
                </a:lnTo>
                <a:lnTo>
                  <a:pt x="6272521" y="246847"/>
                </a:lnTo>
                <a:lnTo>
                  <a:pt x="6275315" y="258780"/>
                </a:lnTo>
                <a:lnTo>
                  <a:pt x="6279235" y="269620"/>
                </a:lnTo>
                <a:lnTo>
                  <a:pt x="6287315" y="284973"/>
                </a:lnTo>
                <a:lnTo>
                  <a:pt x="6294874" y="295100"/>
                </a:lnTo>
                <a:lnTo>
                  <a:pt x="6303619" y="303783"/>
                </a:lnTo>
                <a:lnTo>
                  <a:pt x="6316015" y="312672"/>
                </a:lnTo>
                <a:lnTo>
                  <a:pt x="6327360" y="318454"/>
                </a:lnTo>
                <a:lnTo>
                  <a:pt x="6339687" y="322833"/>
                </a:lnTo>
                <a:lnTo>
                  <a:pt x="6357655" y="326804"/>
                </a:lnTo>
                <a:lnTo>
                  <a:pt x="6370312" y="328300"/>
                </a:lnTo>
                <a:lnTo>
                  <a:pt x="6383375" y="328802"/>
                </a:lnTo>
                <a:lnTo>
                  <a:pt x="6389548" y="328725"/>
                </a:lnTo>
                <a:lnTo>
                  <a:pt x="6402393" y="328057"/>
                </a:lnTo>
                <a:lnTo>
                  <a:pt x="6414994" y="326723"/>
                </a:lnTo>
                <a:lnTo>
                  <a:pt x="6427317" y="324738"/>
                </a:lnTo>
                <a:lnTo>
                  <a:pt x="6436129" y="322954"/>
                </a:lnTo>
                <a:lnTo>
                  <a:pt x="6449126" y="319713"/>
                </a:lnTo>
                <a:lnTo>
                  <a:pt x="6458813" y="316356"/>
                </a:lnTo>
                <a:lnTo>
                  <a:pt x="6458813" y="274065"/>
                </a:lnTo>
                <a:lnTo>
                  <a:pt x="6449375" y="277099"/>
                </a:lnTo>
                <a:lnTo>
                  <a:pt x="6437090" y="280427"/>
                </a:lnTo>
                <a:lnTo>
                  <a:pt x="6424904" y="283082"/>
                </a:lnTo>
                <a:lnTo>
                  <a:pt x="6417830" y="284243"/>
                </a:lnTo>
                <a:lnTo>
                  <a:pt x="6405101" y="285659"/>
                </a:lnTo>
                <a:lnTo>
                  <a:pt x="6392773" y="286130"/>
                </a:lnTo>
                <a:lnTo>
                  <a:pt x="6391770" y="286127"/>
                </a:lnTo>
                <a:lnTo>
                  <a:pt x="6378702" y="285313"/>
                </a:lnTo>
                <a:lnTo>
                  <a:pt x="6366611" y="283082"/>
                </a:lnTo>
                <a:lnTo>
                  <a:pt x="6358610" y="281177"/>
                </a:lnTo>
                <a:lnTo>
                  <a:pt x="6351498" y="277875"/>
                </a:lnTo>
                <a:lnTo>
                  <a:pt x="6345529" y="273557"/>
                </a:lnTo>
                <a:lnTo>
                  <a:pt x="6339433" y="269113"/>
                </a:lnTo>
                <a:lnTo>
                  <a:pt x="6334607" y="263397"/>
                </a:lnTo>
                <a:lnTo>
                  <a:pt x="6330924" y="256412"/>
                </a:lnTo>
                <a:lnTo>
                  <a:pt x="6326277" y="244137"/>
                </a:lnTo>
                <a:lnTo>
                  <a:pt x="6324193" y="230758"/>
                </a:lnTo>
                <a:lnTo>
                  <a:pt x="6465925" y="230758"/>
                </a:lnTo>
                <a:lnTo>
                  <a:pt x="6466306" y="225551"/>
                </a:lnTo>
                <a:lnTo>
                  <a:pt x="6466433" y="219201"/>
                </a:lnTo>
                <a:lnTo>
                  <a:pt x="6466687" y="211835"/>
                </a:lnTo>
                <a:lnTo>
                  <a:pt x="6466257" y="198237"/>
                </a:lnTo>
                <a:close/>
              </a:path>
              <a:path w="7382103" h="426974">
                <a:moveTo>
                  <a:pt x="4623511" y="114315"/>
                </a:moveTo>
                <a:lnTo>
                  <a:pt x="4612574" y="120802"/>
                </a:lnTo>
                <a:lnTo>
                  <a:pt x="4602454" y="128650"/>
                </a:lnTo>
                <a:lnTo>
                  <a:pt x="4589725" y="142268"/>
                </a:lnTo>
                <a:lnTo>
                  <a:pt x="4582567" y="152956"/>
                </a:lnTo>
                <a:lnTo>
                  <a:pt x="4576419" y="164972"/>
                </a:lnTo>
                <a:lnTo>
                  <a:pt x="4571266" y="179227"/>
                </a:lnTo>
                <a:lnTo>
                  <a:pt x="4568549" y="191373"/>
                </a:lnTo>
                <a:lnTo>
                  <a:pt x="4566925" y="204490"/>
                </a:lnTo>
                <a:lnTo>
                  <a:pt x="4566386" y="218566"/>
                </a:lnTo>
                <a:lnTo>
                  <a:pt x="4566835" y="231035"/>
                </a:lnTo>
                <a:lnTo>
                  <a:pt x="4568405" y="244037"/>
                </a:lnTo>
                <a:lnTo>
                  <a:pt x="4571125" y="256137"/>
                </a:lnTo>
                <a:lnTo>
                  <a:pt x="4575022" y="267334"/>
                </a:lnTo>
                <a:lnTo>
                  <a:pt x="4582916" y="282603"/>
                </a:lnTo>
                <a:lnTo>
                  <a:pt x="4590336" y="292857"/>
                </a:lnTo>
                <a:lnTo>
                  <a:pt x="4598898" y="301751"/>
                </a:lnTo>
                <a:lnTo>
                  <a:pt x="4611197" y="311133"/>
                </a:lnTo>
                <a:lnTo>
                  <a:pt x="4622326" y="317273"/>
                </a:lnTo>
                <a:lnTo>
                  <a:pt x="4634458" y="322071"/>
                </a:lnTo>
                <a:lnTo>
                  <a:pt x="4652248" y="326562"/>
                </a:lnTo>
                <a:lnTo>
                  <a:pt x="4664937" y="328239"/>
                </a:lnTo>
                <a:lnTo>
                  <a:pt x="4678146" y="328802"/>
                </a:lnTo>
                <a:lnTo>
                  <a:pt x="4683731" y="328710"/>
                </a:lnTo>
                <a:lnTo>
                  <a:pt x="4696529" y="327752"/>
                </a:lnTo>
                <a:lnTo>
                  <a:pt x="4708753" y="325754"/>
                </a:lnTo>
                <a:lnTo>
                  <a:pt x="4722227" y="322398"/>
                </a:lnTo>
                <a:lnTo>
                  <a:pt x="4733264" y="318515"/>
                </a:lnTo>
                <a:lnTo>
                  <a:pt x="4733264" y="275463"/>
                </a:lnTo>
                <a:lnTo>
                  <a:pt x="4726279" y="278256"/>
                </a:lnTo>
                <a:lnTo>
                  <a:pt x="4718913" y="280669"/>
                </a:lnTo>
                <a:lnTo>
                  <a:pt x="4711039" y="282575"/>
                </a:lnTo>
                <a:lnTo>
                  <a:pt x="4709987" y="282822"/>
                </a:lnTo>
                <a:lnTo>
                  <a:pt x="4697910" y="284813"/>
                </a:lnTo>
                <a:lnTo>
                  <a:pt x="4684623" y="285495"/>
                </a:lnTo>
                <a:lnTo>
                  <a:pt x="4680937" y="285424"/>
                </a:lnTo>
                <a:lnTo>
                  <a:pt x="4667864" y="283814"/>
                </a:lnTo>
                <a:lnTo>
                  <a:pt x="4656429" y="280034"/>
                </a:lnTo>
                <a:lnTo>
                  <a:pt x="4648428" y="276351"/>
                </a:lnTo>
                <a:lnTo>
                  <a:pt x="4641951" y="271525"/>
                </a:lnTo>
                <a:lnTo>
                  <a:pt x="4636744" y="265556"/>
                </a:lnTo>
                <a:lnTo>
                  <a:pt x="4631664" y="259714"/>
                </a:lnTo>
                <a:lnTo>
                  <a:pt x="4627727" y="252475"/>
                </a:lnTo>
                <a:lnTo>
                  <a:pt x="4625060" y="244093"/>
                </a:lnTo>
                <a:lnTo>
                  <a:pt x="4621895" y="230153"/>
                </a:lnTo>
                <a:lnTo>
                  <a:pt x="4620996" y="217169"/>
                </a:lnTo>
                <a:lnTo>
                  <a:pt x="4621342" y="207547"/>
                </a:lnTo>
                <a:lnTo>
                  <a:pt x="4623095" y="194770"/>
                </a:lnTo>
                <a:lnTo>
                  <a:pt x="4626330" y="183514"/>
                </a:lnTo>
                <a:lnTo>
                  <a:pt x="4632701" y="170525"/>
                </a:lnTo>
                <a:lnTo>
                  <a:pt x="4640427" y="161162"/>
                </a:lnTo>
                <a:lnTo>
                  <a:pt x="4646396" y="155447"/>
                </a:lnTo>
                <a:lnTo>
                  <a:pt x="4653254" y="151383"/>
                </a:lnTo>
                <a:lnTo>
                  <a:pt x="4661001" y="148716"/>
                </a:lnTo>
                <a:lnTo>
                  <a:pt x="4668748" y="146176"/>
                </a:lnTo>
                <a:lnTo>
                  <a:pt x="4676876" y="144906"/>
                </a:lnTo>
                <a:lnTo>
                  <a:pt x="4693767" y="144906"/>
                </a:lnTo>
                <a:lnTo>
                  <a:pt x="4701768" y="145668"/>
                </a:lnTo>
                <a:lnTo>
                  <a:pt x="4709134" y="147446"/>
                </a:lnTo>
                <a:lnTo>
                  <a:pt x="4716500" y="149097"/>
                </a:lnTo>
                <a:lnTo>
                  <a:pt x="4723485" y="151383"/>
                </a:lnTo>
                <a:lnTo>
                  <a:pt x="4729962" y="154177"/>
                </a:lnTo>
                <a:lnTo>
                  <a:pt x="4729962" y="111125"/>
                </a:lnTo>
                <a:lnTo>
                  <a:pt x="4722723" y="108203"/>
                </a:lnTo>
                <a:lnTo>
                  <a:pt x="4714595" y="105790"/>
                </a:lnTo>
                <a:lnTo>
                  <a:pt x="4705578" y="104139"/>
                </a:lnTo>
                <a:lnTo>
                  <a:pt x="4703144" y="103677"/>
                </a:lnTo>
                <a:lnTo>
                  <a:pt x="4690690" y="102024"/>
                </a:lnTo>
                <a:lnTo>
                  <a:pt x="4677765" y="101472"/>
                </a:lnTo>
                <a:lnTo>
                  <a:pt x="4675992" y="101487"/>
                </a:lnTo>
                <a:lnTo>
                  <a:pt x="4663541" y="102368"/>
                </a:lnTo>
                <a:lnTo>
                  <a:pt x="4650993" y="104581"/>
                </a:lnTo>
                <a:lnTo>
                  <a:pt x="4638395" y="108076"/>
                </a:lnTo>
                <a:lnTo>
                  <a:pt x="4635219" y="109190"/>
                </a:lnTo>
                <a:lnTo>
                  <a:pt x="4623511" y="114315"/>
                </a:lnTo>
                <a:close/>
              </a:path>
              <a:path w="7382103" h="426974">
                <a:moveTo>
                  <a:pt x="4394544" y="109252"/>
                </a:moveTo>
                <a:lnTo>
                  <a:pt x="4383170" y="114834"/>
                </a:lnTo>
                <a:lnTo>
                  <a:pt x="4388078" y="189483"/>
                </a:lnTo>
                <a:lnTo>
                  <a:pt x="4388840" y="183133"/>
                </a:lnTo>
                <a:lnTo>
                  <a:pt x="4390364" y="177037"/>
                </a:lnTo>
                <a:lnTo>
                  <a:pt x="4394544" y="109252"/>
                </a:lnTo>
                <a:close/>
              </a:path>
              <a:path w="7382103" h="426974">
                <a:moveTo>
                  <a:pt x="4527905" y="219201"/>
                </a:moveTo>
                <a:lnTo>
                  <a:pt x="4528032" y="211835"/>
                </a:lnTo>
                <a:lnTo>
                  <a:pt x="4527622" y="198251"/>
                </a:lnTo>
                <a:lnTo>
                  <a:pt x="4526329" y="185174"/>
                </a:lnTo>
                <a:lnTo>
                  <a:pt x="4524142" y="173066"/>
                </a:lnTo>
                <a:lnTo>
                  <a:pt x="4521047" y="161925"/>
                </a:lnTo>
                <a:lnTo>
                  <a:pt x="4515248" y="147683"/>
                </a:lnTo>
                <a:lnTo>
                  <a:pt x="4508902" y="136768"/>
                </a:lnTo>
                <a:lnTo>
                  <a:pt x="4501362" y="127380"/>
                </a:lnTo>
                <a:lnTo>
                  <a:pt x="4493733" y="120293"/>
                </a:lnTo>
                <a:lnTo>
                  <a:pt x="4483235" y="113172"/>
                </a:lnTo>
                <a:lnTo>
                  <a:pt x="4471517" y="107822"/>
                </a:lnTo>
                <a:lnTo>
                  <a:pt x="4459441" y="104273"/>
                </a:lnTo>
                <a:lnTo>
                  <a:pt x="4446918" y="102177"/>
                </a:lnTo>
                <a:lnTo>
                  <a:pt x="4433671" y="101472"/>
                </a:lnTo>
                <a:lnTo>
                  <a:pt x="4432958" y="101475"/>
                </a:lnTo>
                <a:lnTo>
                  <a:pt x="4420251" y="102371"/>
                </a:lnTo>
                <a:lnTo>
                  <a:pt x="4407789" y="104844"/>
                </a:lnTo>
                <a:lnTo>
                  <a:pt x="4395571" y="108838"/>
                </a:lnTo>
                <a:lnTo>
                  <a:pt x="4390364" y="177037"/>
                </a:lnTo>
                <a:lnTo>
                  <a:pt x="4392650" y="171450"/>
                </a:lnTo>
                <a:lnTo>
                  <a:pt x="4394809" y="165734"/>
                </a:lnTo>
                <a:lnTo>
                  <a:pt x="4397857" y="160781"/>
                </a:lnTo>
                <a:lnTo>
                  <a:pt x="4401667" y="156590"/>
                </a:lnTo>
                <a:lnTo>
                  <a:pt x="4405477" y="152272"/>
                </a:lnTo>
                <a:lnTo>
                  <a:pt x="4409922" y="148970"/>
                </a:lnTo>
                <a:lnTo>
                  <a:pt x="4415129" y="146557"/>
                </a:lnTo>
                <a:lnTo>
                  <a:pt x="4420336" y="144017"/>
                </a:lnTo>
                <a:lnTo>
                  <a:pt x="4426305" y="142875"/>
                </a:lnTo>
                <a:lnTo>
                  <a:pt x="4439640" y="142875"/>
                </a:lnTo>
                <a:lnTo>
                  <a:pt x="4445482" y="144017"/>
                </a:lnTo>
                <a:lnTo>
                  <a:pt x="4450562" y="146557"/>
                </a:lnTo>
                <a:lnTo>
                  <a:pt x="4455515" y="148970"/>
                </a:lnTo>
                <a:lnTo>
                  <a:pt x="4459706" y="152272"/>
                </a:lnTo>
                <a:lnTo>
                  <a:pt x="4463008" y="156590"/>
                </a:lnTo>
                <a:lnTo>
                  <a:pt x="4466310" y="160781"/>
                </a:lnTo>
                <a:lnTo>
                  <a:pt x="4468850" y="165734"/>
                </a:lnTo>
                <a:lnTo>
                  <a:pt x="4470628" y="171450"/>
                </a:lnTo>
                <a:lnTo>
                  <a:pt x="4472279" y="177037"/>
                </a:lnTo>
                <a:lnTo>
                  <a:pt x="4473168" y="183133"/>
                </a:lnTo>
                <a:lnTo>
                  <a:pt x="4473168" y="189483"/>
                </a:lnTo>
                <a:lnTo>
                  <a:pt x="4388078" y="189483"/>
                </a:lnTo>
                <a:lnTo>
                  <a:pt x="4383170" y="114834"/>
                </a:lnTo>
                <a:lnTo>
                  <a:pt x="4372624" y="121935"/>
                </a:lnTo>
                <a:lnTo>
                  <a:pt x="4362932" y="130555"/>
                </a:lnTo>
                <a:lnTo>
                  <a:pt x="4352150" y="143748"/>
                </a:lnTo>
                <a:lnTo>
                  <a:pt x="4345616" y="154779"/>
                </a:lnTo>
                <a:lnTo>
                  <a:pt x="4340072" y="167131"/>
                </a:lnTo>
                <a:lnTo>
                  <a:pt x="4336149" y="179647"/>
                </a:lnTo>
                <a:lnTo>
                  <a:pt x="4333672" y="191815"/>
                </a:lnTo>
                <a:lnTo>
                  <a:pt x="4332186" y="204838"/>
                </a:lnTo>
                <a:lnTo>
                  <a:pt x="4331690" y="218693"/>
                </a:lnTo>
                <a:lnTo>
                  <a:pt x="4331693" y="219754"/>
                </a:lnTo>
                <a:lnTo>
                  <a:pt x="4332302" y="233835"/>
                </a:lnTo>
                <a:lnTo>
                  <a:pt x="4333993" y="246847"/>
                </a:lnTo>
                <a:lnTo>
                  <a:pt x="4336787" y="258780"/>
                </a:lnTo>
                <a:lnTo>
                  <a:pt x="4340707" y="269620"/>
                </a:lnTo>
                <a:lnTo>
                  <a:pt x="4348787" y="284973"/>
                </a:lnTo>
                <a:lnTo>
                  <a:pt x="4356346" y="295100"/>
                </a:lnTo>
                <a:lnTo>
                  <a:pt x="4365091" y="303783"/>
                </a:lnTo>
                <a:lnTo>
                  <a:pt x="4377487" y="312672"/>
                </a:lnTo>
                <a:lnTo>
                  <a:pt x="4388832" y="318454"/>
                </a:lnTo>
                <a:lnTo>
                  <a:pt x="4401159" y="322833"/>
                </a:lnTo>
                <a:lnTo>
                  <a:pt x="4419127" y="326804"/>
                </a:lnTo>
                <a:lnTo>
                  <a:pt x="4431784" y="328300"/>
                </a:lnTo>
                <a:lnTo>
                  <a:pt x="4444847" y="328802"/>
                </a:lnTo>
                <a:lnTo>
                  <a:pt x="4451020" y="328725"/>
                </a:lnTo>
                <a:lnTo>
                  <a:pt x="4463865" y="328057"/>
                </a:lnTo>
                <a:lnTo>
                  <a:pt x="4476466" y="326723"/>
                </a:lnTo>
                <a:lnTo>
                  <a:pt x="4488789" y="324738"/>
                </a:lnTo>
                <a:lnTo>
                  <a:pt x="4497601" y="322954"/>
                </a:lnTo>
                <a:lnTo>
                  <a:pt x="4510598" y="319713"/>
                </a:lnTo>
                <a:lnTo>
                  <a:pt x="4520285" y="316356"/>
                </a:lnTo>
                <a:lnTo>
                  <a:pt x="4520285" y="274065"/>
                </a:lnTo>
                <a:lnTo>
                  <a:pt x="4510847" y="277099"/>
                </a:lnTo>
                <a:lnTo>
                  <a:pt x="4498562" y="280427"/>
                </a:lnTo>
                <a:lnTo>
                  <a:pt x="4486376" y="283082"/>
                </a:lnTo>
                <a:lnTo>
                  <a:pt x="4479302" y="284243"/>
                </a:lnTo>
                <a:lnTo>
                  <a:pt x="4466573" y="285659"/>
                </a:lnTo>
                <a:lnTo>
                  <a:pt x="4454245" y="286130"/>
                </a:lnTo>
                <a:lnTo>
                  <a:pt x="4453242" y="286127"/>
                </a:lnTo>
                <a:lnTo>
                  <a:pt x="4440174" y="285313"/>
                </a:lnTo>
                <a:lnTo>
                  <a:pt x="4428083" y="283082"/>
                </a:lnTo>
                <a:lnTo>
                  <a:pt x="4420082" y="281177"/>
                </a:lnTo>
                <a:lnTo>
                  <a:pt x="4412970" y="277875"/>
                </a:lnTo>
                <a:lnTo>
                  <a:pt x="4407001" y="273557"/>
                </a:lnTo>
                <a:lnTo>
                  <a:pt x="4400905" y="269113"/>
                </a:lnTo>
                <a:lnTo>
                  <a:pt x="4396079" y="263397"/>
                </a:lnTo>
                <a:lnTo>
                  <a:pt x="4392396" y="256412"/>
                </a:lnTo>
                <a:lnTo>
                  <a:pt x="4387749" y="244137"/>
                </a:lnTo>
                <a:lnTo>
                  <a:pt x="4385665" y="230758"/>
                </a:lnTo>
                <a:lnTo>
                  <a:pt x="4527397" y="230758"/>
                </a:lnTo>
                <a:lnTo>
                  <a:pt x="4527778" y="225551"/>
                </a:lnTo>
                <a:lnTo>
                  <a:pt x="4527905" y="219201"/>
                </a:lnTo>
                <a:close/>
              </a:path>
              <a:path w="7382103" h="426974">
                <a:moveTo>
                  <a:pt x="4223867" y="272922"/>
                </a:moveTo>
                <a:lnTo>
                  <a:pt x="4218533" y="277875"/>
                </a:lnTo>
                <a:lnTo>
                  <a:pt x="4212056" y="281304"/>
                </a:lnTo>
                <a:lnTo>
                  <a:pt x="4205706" y="284860"/>
                </a:lnTo>
                <a:lnTo>
                  <a:pt x="4198467" y="286638"/>
                </a:lnTo>
                <a:lnTo>
                  <a:pt x="4185132" y="286638"/>
                </a:lnTo>
                <a:lnTo>
                  <a:pt x="4180306" y="285876"/>
                </a:lnTo>
                <a:lnTo>
                  <a:pt x="4175607" y="284606"/>
                </a:lnTo>
                <a:lnTo>
                  <a:pt x="4174197" y="324848"/>
                </a:lnTo>
                <a:lnTo>
                  <a:pt x="4186431" y="327806"/>
                </a:lnTo>
                <a:lnTo>
                  <a:pt x="4199610" y="328802"/>
                </a:lnTo>
                <a:lnTo>
                  <a:pt x="4209613" y="328255"/>
                </a:lnTo>
                <a:lnTo>
                  <a:pt x="4222094" y="325952"/>
                </a:lnTo>
                <a:lnTo>
                  <a:pt x="4234281" y="321817"/>
                </a:lnTo>
                <a:lnTo>
                  <a:pt x="4244783" y="316656"/>
                </a:lnTo>
                <a:lnTo>
                  <a:pt x="4255237" y="309485"/>
                </a:lnTo>
                <a:lnTo>
                  <a:pt x="4265015" y="300608"/>
                </a:lnTo>
                <a:lnTo>
                  <a:pt x="4275381" y="287607"/>
                </a:lnTo>
                <a:lnTo>
                  <a:pt x="4281831" y="276532"/>
                </a:lnTo>
                <a:lnTo>
                  <a:pt x="4287367" y="264159"/>
                </a:lnTo>
                <a:lnTo>
                  <a:pt x="4291402" y="251340"/>
                </a:lnTo>
                <a:lnTo>
                  <a:pt x="4293873" y="239201"/>
                </a:lnTo>
                <a:lnTo>
                  <a:pt x="4295372" y="226114"/>
                </a:lnTo>
                <a:lnTo>
                  <a:pt x="4295876" y="212089"/>
                </a:lnTo>
                <a:lnTo>
                  <a:pt x="4295420" y="198883"/>
                </a:lnTo>
                <a:lnTo>
                  <a:pt x="4293936" y="185808"/>
                </a:lnTo>
                <a:lnTo>
                  <a:pt x="4291421" y="173738"/>
                </a:lnTo>
                <a:lnTo>
                  <a:pt x="4287875" y="162687"/>
                </a:lnTo>
                <a:lnTo>
                  <a:pt x="4281313" y="148281"/>
                </a:lnTo>
                <a:lnTo>
                  <a:pt x="4274567" y="137584"/>
                </a:lnTo>
                <a:lnTo>
                  <a:pt x="4266793" y="128269"/>
                </a:lnTo>
                <a:lnTo>
                  <a:pt x="4258524" y="120743"/>
                </a:lnTo>
                <a:lnTo>
                  <a:pt x="4248041" y="113573"/>
                </a:lnTo>
                <a:lnTo>
                  <a:pt x="4236567" y="108076"/>
                </a:lnTo>
                <a:lnTo>
                  <a:pt x="4226924" y="104930"/>
                </a:lnTo>
                <a:lnTo>
                  <a:pt x="4214460" y="102349"/>
                </a:lnTo>
                <a:lnTo>
                  <a:pt x="4201896" y="101472"/>
                </a:lnTo>
                <a:lnTo>
                  <a:pt x="4189755" y="102275"/>
                </a:lnTo>
                <a:lnTo>
                  <a:pt x="4177328" y="105066"/>
                </a:lnTo>
                <a:lnTo>
                  <a:pt x="4166082" y="109854"/>
                </a:lnTo>
                <a:lnTo>
                  <a:pt x="4159344" y="113948"/>
                </a:lnTo>
                <a:lnTo>
                  <a:pt x="4149301" y="121891"/>
                </a:lnTo>
                <a:lnTo>
                  <a:pt x="4140936" y="131190"/>
                </a:lnTo>
                <a:lnTo>
                  <a:pt x="4140047" y="131190"/>
                </a:lnTo>
                <a:lnTo>
                  <a:pt x="4137761" y="106933"/>
                </a:lnTo>
                <a:lnTo>
                  <a:pt x="4091406" y="106933"/>
                </a:lnTo>
                <a:lnTo>
                  <a:pt x="4091406" y="426974"/>
                </a:lnTo>
                <a:lnTo>
                  <a:pt x="4144238" y="426974"/>
                </a:lnTo>
                <a:lnTo>
                  <a:pt x="4144238" y="324738"/>
                </a:lnTo>
                <a:lnTo>
                  <a:pt x="4143984" y="319277"/>
                </a:lnTo>
                <a:lnTo>
                  <a:pt x="4143857" y="313816"/>
                </a:lnTo>
                <a:lnTo>
                  <a:pt x="4143730" y="309625"/>
                </a:lnTo>
                <a:lnTo>
                  <a:pt x="4143603" y="306704"/>
                </a:lnTo>
                <a:lnTo>
                  <a:pt x="4146447" y="308577"/>
                </a:lnTo>
                <a:lnTo>
                  <a:pt x="4156261" y="316087"/>
                </a:lnTo>
                <a:lnTo>
                  <a:pt x="4167987" y="322452"/>
                </a:lnTo>
                <a:lnTo>
                  <a:pt x="4166590" y="281558"/>
                </a:lnTo>
                <a:lnTo>
                  <a:pt x="4162780" y="279400"/>
                </a:lnTo>
                <a:lnTo>
                  <a:pt x="4158970" y="277367"/>
                </a:lnTo>
                <a:lnTo>
                  <a:pt x="4155414" y="275081"/>
                </a:lnTo>
                <a:lnTo>
                  <a:pt x="4152239" y="272541"/>
                </a:lnTo>
                <a:lnTo>
                  <a:pt x="4149191" y="270001"/>
                </a:lnTo>
                <a:lnTo>
                  <a:pt x="4146524" y="267462"/>
                </a:lnTo>
                <a:lnTo>
                  <a:pt x="4144238" y="264921"/>
                </a:lnTo>
                <a:lnTo>
                  <a:pt x="4144238" y="168528"/>
                </a:lnTo>
                <a:lnTo>
                  <a:pt x="4155782" y="157583"/>
                </a:lnTo>
                <a:lnTo>
                  <a:pt x="4166336" y="150749"/>
                </a:lnTo>
                <a:lnTo>
                  <a:pt x="4180127" y="145565"/>
                </a:lnTo>
                <a:lnTo>
                  <a:pt x="4192752" y="143890"/>
                </a:lnTo>
                <a:lnTo>
                  <a:pt x="4199991" y="143890"/>
                </a:lnTo>
                <a:lnTo>
                  <a:pt x="4206595" y="145414"/>
                </a:lnTo>
                <a:lnTo>
                  <a:pt x="4212564" y="148462"/>
                </a:lnTo>
                <a:lnTo>
                  <a:pt x="4218533" y="151383"/>
                </a:lnTo>
                <a:lnTo>
                  <a:pt x="4223613" y="155828"/>
                </a:lnTo>
                <a:lnTo>
                  <a:pt x="4227804" y="161543"/>
                </a:lnTo>
                <a:lnTo>
                  <a:pt x="4232122" y="167385"/>
                </a:lnTo>
                <a:lnTo>
                  <a:pt x="4235424" y="174625"/>
                </a:lnTo>
                <a:lnTo>
                  <a:pt x="4237710" y="183514"/>
                </a:lnTo>
                <a:lnTo>
                  <a:pt x="4238788" y="188157"/>
                </a:lnTo>
                <a:lnTo>
                  <a:pt x="4240551" y="200357"/>
                </a:lnTo>
                <a:lnTo>
                  <a:pt x="4241139" y="213994"/>
                </a:lnTo>
                <a:lnTo>
                  <a:pt x="4241065" y="218742"/>
                </a:lnTo>
                <a:lnTo>
                  <a:pt x="4240035" y="231758"/>
                </a:lnTo>
                <a:lnTo>
                  <a:pt x="4237837" y="243585"/>
                </a:lnTo>
                <a:lnTo>
                  <a:pt x="4235551" y="252475"/>
                </a:lnTo>
                <a:lnTo>
                  <a:pt x="4232376" y="260095"/>
                </a:lnTo>
                <a:lnTo>
                  <a:pt x="4228058" y="266572"/>
                </a:lnTo>
                <a:lnTo>
                  <a:pt x="4223867" y="272922"/>
                </a:lnTo>
                <a:close/>
              </a:path>
              <a:path w="7382103" h="426974">
                <a:moveTo>
                  <a:pt x="4170908" y="283209"/>
                </a:moveTo>
                <a:lnTo>
                  <a:pt x="4166590" y="281558"/>
                </a:lnTo>
                <a:lnTo>
                  <a:pt x="4167987" y="322452"/>
                </a:lnTo>
                <a:lnTo>
                  <a:pt x="4174197" y="324848"/>
                </a:lnTo>
                <a:lnTo>
                  <a:pt x="4175607" y="284606"/>
                </a:lnTo>
                <a:lnTo>
                  <a:pt x="4170908" y="283209"/>
                </a:lnTo>
                <a:close/>
              </a:path>
              <a:path w="7382103" h="426974">
                <a:moveTo>
                  <a:pt x="3670644" y="109252"/>
                </a:moveTo>
                <a:lnTo>
                  <a:pt x="3659270" y="114834"/>
                </a:lnTo>
                <a:lnTo>
                  <a:pt x="3664178" y="189483"/>
                </a:lnTo>
                <a:lnTo>
                  <a:pt x="3664940" y="183133"/>
                </a:lnTo>
                <a:lnTo>
                  <a:pt x="3666464" y="177037"/>
                </a:lnTo>
                <a:lnTo>
                  <a:pt x="3670644" y="109252"/>
                </a:lnTo>
                <a:close/>
              </a:path>
              <a:path w="7382103" h="426974">
                <a:moveTo>
                  <a:pt x="3804005" y="219201"/>
                </a:moveTo>
                <a:lnTo>
                  <a:pt x="3804132" y="211835"/>
                </a:lnTo>
                <a:lnTo>
                  <a:pt x="3803722" y="198251"/>
                </a:lnTo>
                <a:lnTo>
                  <a:pt x="3802429" y="185174"/>
                </a:lnTo>
                <a:lnTo>
                  <a:pt x="3800242" y="173066"/>
                </a:lnTo>
                <a:lnTo>
                  <a:pt x="3797147" y="161925"/>
                </a:lnTo>
                <a:lnTo>
                  <a:pt x="3791348" y="147683"/>
                </a:lnTo>
                <a:lnTo>
                  <a:pt x="3785002" y="136768"/>
                </a:lnTo>
                <a:lnTo>
                  <a:pt x="3777462" y="127380"/>
                </a:lnTo>
                <a:lnTo>
                  <a:pt x="3769833" y="120293"/>
                </a:lnTo>
                <a:lnTo>
                  <a:pt x="3759335" y="113172"/>
                </a:lnTo>
                <a:lnTo>
                  <a:pt x="3747617" y="107822"/>
                </a:lnTo>
                <a:lnTo>
                  <a:pt x="3735541" y="104273"/>
                </a:lnTo>
                <a:lnTo>
                  <a:pt x="3723018" y="102177"/>
                </a:lnTo>
                <a:lnTo>
                  <a:pt x="3709771" y="101472"/>
                </a:lnTo>
                <a:lnTo>
                  <a:pt x="3709058" y="101475"/>
                </a:lnTo>
                <a:lnTo>
                  <a:pt x="3696351" y="102371"/>
                </a:lnTo>
                <a:lnTo>
                  <a:pt x="3683889" y="104844"/>
                </a:lnTo>
                <a:lnTo>
                  <a:pt x="3671671" y="108838"/>
                </a:lnTo>
                <a:lnTo>
                  <a:pt x="3666464" y="177037"/>
                </a:lnTo>
                <a:lnTo>
                  <a:pt x="3668750" y="171450"/>
                </a:lnTo>
                <a:lnTo>
                  <a:pt x="3670909" y="165734"/>
                </a:lnTo>
                <a:lnTo>
                  <a:pt x="3673957" y="160781"/>
                </a:lnTo>
                <a:lnTo>
                  <a:pt x="3677767" y="156590"/>
                </a:lnTo>
                <a:lnTo>
                  <a:pt x="3681577" y="152272"/>
                </a:lnTo>
                <a:lnTo>
                  <a:pt x="3686022" y="148970"/>
                </a:lnTo>
                <a:lnTo>
                  <a:pt x="3691229" y="146557"/>
                </a:lnTo>
                <a:lnTo>
                  <a:pt x="3696436" y="144017"/>
                </a:lnTo>
                <a:lnTo>
                  <a:pt x="3702405" y="142875"/>
                </a:lnTo>
                <a:lnTo>
                  <a:pt x="3715740" y="142875"/>
                </a:lnTo>
                <a:lnTo>
                  <a:pt x="3721582" y="144017"/>
                </a:lnTo>
                <a:lnTo>
                  <a:pt x="3726662" y="146557"/>
                </a:lnTo>
                <a:lnTo>
                  <a:pt x="3731615" y="148970"/>
                </a:lnTo>
                <a:lnTo>
                  <a:pt x="3735806" y="152272"/>
                </a:lnTo>
                <a:lnTo>
                  <a:pt x="3739108" y="156590"/>
                </a:lnTo>
                <a:lnTo>
                  <a:pt x="3742410" y="160781"/>
                </a:lnTo>
                <a:lnTo>
                  <a:pt x="3744950" y="165734"/>
                </a:lnTo>
                <a:lnTo>
                  <a:pt x="3746728" y="171450"/>
                </a:lnTo>
                <a:lnTo>
                  <a:pt x="3748379" y="177037"/>
                </a:lnTo>
                <a:lnTo>
                  <a:pt x="3749268" y="183133"/>
                </a:lnTo>
                <a:lnTo>
                  <a:pt x="3749268" y="189483"/>
                </a:lnTo>
                <a:lnTo>
                  <a:pt x="3664178" y="189483"/>
                </a:lnTo>
                <a:lnTo>
                  <a:pt x="3659270" y="114834"/>
                </a:lnTo>
                <a:lnTo>
                  <a:pt x="3648724" y="121935"/>
                </a:lnTo>
                <a:lnTo>
                  <a:pt x="3639032" y="130555"/>
                </a:lnTo>
                <a:lnTo>
                  <a:pt x="3628250" y="143748"/>
                </a:lnTo>
                <a:lnTo>
                  <a:pt x="3621716" y="154779"/>
                </a:lnTo>
                <a:lnTo>
                  <a:pt x="3616172" y="167131"/>
                </a:lnTo>
                <a:lnTo>
                  <a:pt x="3612249" y="179647"/>
                </a:lnTo>
                <a:lnTo>
                  <a:pt x="3609772" y="191815"/>
                </a:lnTo>
                <a:lnTo>
                  <a:pt x="3608286" y="204838"/>
                </a:lnTo>
                <a:lnTo>
                  <a:pt x="3607790" y="218693"/>
                </a:lnTo>
                <a:lnTo>
                  <a:pt x="3607793" y="219754"/>
                </a:lnTo>
                <a:lnTo>
                  <a:pt x="3608402" y="233835"/>
                </a:lnTo>
                <a:lnTo>
                  <a:pt x="3610093" y="246847"/>
                </a:lnTo>
                <a:lnTo>
                  <a:pt x="3612887" y="258780"/>
                </a:lnTo>
                <a:lnTo>
                  <a:pt x="3616807" y="269620"/>
                </a:lnTo>
                <a:lnTo>
                  <a:pt x="3624887" y="284973"/>
                </a:lnTo>
                <a:lnTo>
                  <a:pt x="3632446" y="295100"/>
                </a:lnTo>
                <a:lnTo>
                  <a:pt x="3641191" y="303783"/>
                </a:lnTo>
                <a:lnTo>
                  <a:pt x="3653587" y="312672"/>
                </a:lnTo>
                <a:lnTo>
                  <a:pt x="3664932" y="318454"/>
                </a:lnTo>
                <a:lnTo>
                  <a:pt x="3677259" y="322833"/>
                </a:lnTo>
                <a:lnTo>
                  <a:pt x="3695227" y="326804"/>
                </a:lnTo>
                <a:lnTo>
                  <a:pt x="3707884" y="328300"/>
                </a:lnTo>
                <a:lnTo>
                  <a:pt x="3720947" y="328802"/>
                </a:lnTo>
                <a:lnTo>
                  <a:pt x="3727120" y="328725"/>
                </a:lnTo>
                <a:lnTo>
                  <a:pt x="3739965" y="328057"/>
                </a:lnTo>
                <a:lnTo>
                  <a:pt x="3752566" y="326723"/>
                </a:lnTo>
                <a:lnTo>
                  <a:pt x="3764889" y="324738"/>
                </a:lnTo>
                <a:lnTo>
                  <a:pt x="3773701" y="322954"/>
                </a:lnTo>
                <a:lnTo>
                  <a:pt x="3786698" y="319713"/>
                </a:lnTo>
                <a:lnTo>
                  <a:pt x="3796385" y="316356"/>
                </a:lnTo>
                <a:lnTo>
                  <a:pt x="3796385" y="274065"/>
                </a:lnTo>
                <a:lnTo>
                  <a:pt x="3786947" y="277099"/>
                </a:lnTo>
                <a:lnTo>
                  <a:pt x="3774662" y="280427"/>
                </a:lnTo>
                <a:lnTo>
                  <a:pt x="3762476" y="283082"/>
                </a:lnTo>
                <a:lnTo>
                  <a:pt x="3755402" y="284243"/>
                </a:lnTo>
                <a:lnTo>
                  <a:pt x="3742673" y="285659"/>
                </a:lnTo>
                <a:lnTo>
                  <a:pt x="3730345" y="286130"/>
                </a:lnTo>
                <a:lnTo>
                  <a:pt x="3729342" y="286127"/>
                </a:lnTo>
                <a:lnTo>
                  <a:pt x="3716274" y="285313"/>
                </a:lnTo>
                <a:lnTo>
                  <a:pt x="3704183" y="283082"/>
                </a:lnTo>
                <a:lnTo>
                  <a:pt x="3696182" y="281177"/>
                </a:lnTo>
                <a:lnTo>
                  <a:pt x="3689070" y="277875"/>
                </a:lnTo>
                <a:lnTo>
                  <a:pt x="3683101" y="273557"/>
                </a:lnTo>
                <a:lnTo>
                  <a:pt x="3677005" y="269113"/>
                </a:lnTo>
                <a:lnTo>
                  <a:pt x="3672179" y="263397"/>
                </a:lnTo>
                <a:lnTo>
                  <a:pt x="3668496" y="256412"/>
                </a:lnTo>
                <a:lnTo>
                  <a:pt x="3663849" y="244137"/>
                </a:lnTo>
                <a:lnTo>
                  <a:pt x="3661765" y="230758"/>
                </a:lnTo>
                <a:lnTo>
                  <a:pt x="3803497" y="230758"/>
                </a:lnTo>
                <a:lnTo>
                  <a:pt x="3803878" y="225551"/>
                </a:lnTo>
                <a:lnTo>
                  <a:pt x="3804005" y="219201"/>
                </a:lnTo>
                <a:close/>
              </a:path>
              <a:path w="7382103" h="426974">
                <a:moveTo>
                  <a:pt x="1258163" y="137032"/>
                </a:moveTo>
                <a:lnTo>
                  <a:pt x="1253210" y="106933"/>
                </a:lnTo>
                <a:lnTo>
                  <a:pt x="1209522" y="106933"/>
                </a:lnTo>
                <a:lnTo>
                  <a:pt x="1209522" y="323214"/>
                </a:lnTo>
                <a:lnTo>
                  <a:pt x="1262354" y="323214"/>
                </a:lnTo>
                <a:lnTo>
                  <a:pt x="1262354" y="178307"/>
                </a:lnTo>
                <a:lnTo>
                  <a:pt x="1269073" y="170141"/>
                </a:lnTo>
                <a:lnTo>
                  <a:pt x="1278931" y="162155"/>
                </a:lnTo>
                <a:lnTo>
                  <a:pt x="1290802" y="156082"/>
                </a:lnTo>
                <a:lnTo>
                  <a:pt x="1295406" y="154421"/>
                </a:lnTo>
                <a:lnTo>
                  <a:pt x="1307126" y="151322"/>
                </a:lnTo>
                <a:lnTo>
                  <a:pt x="1319851" y="149463"/>
                </a:lnTo>
                <a:lnTo>
                  <a:pt x="1333601" y="148843"/>
                </a:lnTo>
                <a:lnTo>
                  <a:pt x="1338046" y="148843"/>
                </a:lnTo>
                <a:lnTo>
                  <a:pt x="1338046" y="102488"/>
                </a:lnTo>
                <a:lnTo>
                  <a:pt x="1334236" y="101853"/>
                </a:lnTo>
                <a:lnTo>
                  <a:pt x="1329537" y="101472"/>
                </a:lnTo>
                <a:lnTo>
                  <a:pt x="1321489" y="101506"/>
                </a:lnTo>
                <a:lnTo>
                  <a:pt x="1307958" y="102797"/>
                </a:lnTo>
                <a:lnTo>
                  <a:pt x="1295747" y="105961"/>
                </a:lnTo>
                <a:lnTo>
                  <a:pt x="1284833" y="110997"/>
                </a:lnTo>
                <a:lnTo>
                  <a:pt x="1275431" y="117490"/>
                </a:lnTo>
                <a:lnTo>
                  <a:pt x="1266388" y="126408"/>
                </a:lnTo>
                <a:lnTo>
                  <a:pt x="1259052" y="137032"/>
                </a:lnTo>
                <a:lnTo>
                  <a:pt x="1258163" y="13703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567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156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446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67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8156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97033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1446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952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4153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3582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906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27907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9920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7987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533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9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288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8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37151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70" y="139318"/>
                </a:lnTo>
                <a:lnTo>
                  <a:pt x="31369" y="140715"/>
                </a:lnTo>
                <a:lnTo>
                  <a:pt x="36068" y="141986"/>
                </a:lnTo>
                <a:lnTo>
                  <a:pt x="40894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5" y="133985"/>
                </a:lnTo>
                <a:lnTo>
                  <a:pt x="79628" y="129031"/>
                </a:lnTo>
                <a:lnTo>
                  <a:pt x="83820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4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5" y="7492"/>
                </a:lnTo>
                <a:lnTo>
                  <a:pt x="68325" y="4572"/>
                </a:lnTo>
                <a:lnTo>
                  <a:pt x="62357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8677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2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6323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4" y="142875"/>
                </a:lnTo>
                <a:lnTo>
                  <a:pt x="59817" y="142112"/>
                </a:lnTo>
                <a:lnTo>
                  <a:pt x="69088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3364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4445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1951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5" y="34162"/>
                </a:lnTo>
                <a:lnTo>
                  <a:pt x="761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6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1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80991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57091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30313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78218" y="1711578"/>
            <a:ext cx="220090" cy="216281"/>
          </a:xfrm>
          <a:custGeom>
            <a:avLst/>
            <a:gdLst/>
            <a:ahLst/>
            <a:cxnLst/>
            <a:rect l="l" t="t" r="r" b="b"/>
            <a:pathLst>
              <a:path w="220090" h="216281">
                <a:moveTo>
                  <a:pt x="0" y="0"/>
                </a:moveTo>
                <a:lnTo>
                  <a:pt x="55752" y="0"/>
                </a:lnTo>
                <a:lnTo>
                  <a:pt x="85851" y="82550"/>
                </a:lnTo>
                <a:lnTo>
                  <a:pt x="90251" y="94571"/>
                </a:lnTo>
                <a:lnTo>
                  <a:pt x="94519" y="106593"/>
                </a:lnTo>
                <a:lnTo>
                  <a:pt x="98659" y="118615"/>
                </a:lnTo>
                <a:lnTo>
                  <a:pt x="102674" y="130636"/>
                </a:lnTo>
                <a:lnTo>
                  <a:pt x="106569" y="142658"/>
                </a:lnTo>
                <a:lnTo>
                  <a:pt x="109600" y="152273"/>
                </a:lnTo>
                <a:lnTo>
                  <a:pt x="110489" y="152273"/>
                </a:lnTo>
                <a:lnTo>
                  <a:pt x="113916" y="141376"/>
                </a:lnTo>
                <a:lnTo>
                  <a:pt x="117626" y="130003"/>
                </a:lnTo>
                <a:lnTo>
                  <a:pt x="121619" y="118150"/>
                </a:lnTo>
                <a:lnTo>
                  <a:pt x="125896" y="105812"/>
                </a:lnTo>
                <a:lnTo>
                  <a:pt x="130455" y="92986"/>
                </a:lnTo>
                <a:lnTo>
                  <a:pt x="133730" y="83947"/>
                </a:lnTo>
                <a:lnTo>
                  <a:pt x="163829" y="0"/>
                </a:lnTo>
                <a:lnTo>
                  <a:pt x="220090" y="0"/>
                </a:lnTo>
                <a:lnTo>
                  <a:pt x="136398" y="216281"/>
                </a:lnTo>
                <a:lnTo>
                  <a:pt x="83947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41314" y="1711578"/>
            <a:ext cx="220090" cy="216281"/>
          </a:xfrm>
          <a:custGeom>
            <a:avLst/>
            <a:gdLst/>
            <a:ahLst/>
            <a:cxnLst/>
            <a:rect l="l" t="t" r="r" b="b"/>
            <a:pathLst>
              <a:path w="220090" h="216281">
                <a:moveTo>
                  <a:pt x="0" y="0"/>
                </a:moveTo>
                <a:lnTo>
                  <a:pt x="55752" y="0"/>
                </a:lnTo>
                <a:lnTo>
                  <a:pt x="85851" y="82550"/>
                </a:lnTo>
                <a:lnTo>
                  <a:pt x="90251" y="94571"/>
                </a:lnTo>
                <a:lnTo>
                  <a:pt x="94519" y="106593"/>
                </a:lnTo>
                <a:lnTo>
                  <a:pt x="98659" y="118615"/>
                </a:lnTo>
                <a:lnTo>
                  <a:pt x="102674" y="130636"/>
                </a:lnTo>
                <a:lnTo>
                  <a:pt x="106569" y="142658"/>
                </a:lnTo>
                <a:lnTo>
                  <a:pt x="109600" y="152273"/>
                </a:lnTo>
                <a:lnTo>
                  <a:pt x="110489" y="152273"/>
                </a:lnTo>
                <a:lnTo>
                  <a:pt x="113916" y="141376"/>
                </a:lnTo>
                <a:lnTo>
                  <a:pt x="117626" y="130003"/>
                </a:lnTo>
                <a:lnTo>
                  <a:pt x="121619" y="118150"/>
                </a:lnTo>
                <a:lnTo>
                  <a:pt x="125896" y="105812"/>
                </a:lnTo>
                <a:lnTo>
                  <a:pt x="130455" y="92986"/>
                </a:lnTo>
                <a:lnTo>
                  <a:pt x="133731" y="83947"/>
                </a:lnTo>
                <a:lnTo>
                  <a:pt x="163830" y="0"/>
                </a:lnTo>
                <a:lnTo>
                  <a:pt x="220090" y="0"/>
                </a:lnTo>
                <a:lnTo>
                  <a:pt x="136398" y="216281"/>
                </a:lnTo>
                <a:lnTo>
                  <a:pt x="83947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55081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19778" y="1711578"/>
            <a:ext cx="233934" cy="216281"/>
          </a:xfrm>
          <a:custGeom>
            <a:avLst/>
            <a:gdLst/>
            <a:ahLst/>
            <a:cxnLst/>
            <a:rect l="l" t="t" r="r" b="b"/>
            <a:pathLst>
              <a:path w="233934" h="216281">
                <a:moveTo>
                  <a:pt x="5080" y="0"/>
                </a:moveTo>
                <a:lnTo>
                  <a:pt x="67310" y="0"/>
                </a:lnTo>
                <a:lnTo>
                  <a:pt x="117856" y="71374"/>
                </a:lnTo>
                <a:lnTo>
                  <a:pt x="169163" y="0"/>
                </a:lnTo>
                <a:lnTo>
                  <a:pt x="231648" y="0"/>
                </a:lnTo>
                <a:lnTo>
                  <a:pt x="149098" y="105791"/>
                </a:lnTo>
                <a:lnTo>
                  <a:pt x="233934" y="216281"/>
                </a:lnTo>
                <a:lnTo>
                  <a:pt x="172085" y="216281"/>
                </a:lnTo>
                <a:lnTo>
                  <a:pt x="116459" y="141097"/>
                </a:lnTo>
                <a:lnTo>
                  <a:pt x="60706" y="216281"/>
                </a:lnTo>
                <a:lnTo>
                  <a:pt x="0" y="216281"/>
                </a:lnTo>
                <a:lnTo>
                  <a:pt x="85471" y="106045"/>
                </a:lnTo>
                <a:lnTo>
                  <a:pt x="50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12414" y="1711578"/>
            <a:ext cx="230377" cy="320040"/>
          </a:xfrm>
          <a:custGeom>
            <a:avLst/>
            <a:gdLst/>
            <a:ahLst/>
            <a:cxnLst/>
            <a:rect l="l" t="t" r="r" b="b"/>
            <a:pathLst>
              <a:path w="230377" h="320040">
                <a:moveTo>
                  <a:pt x="0" y="0"/>
                </a:moveTo>
                <a:lnTo>
                  <a:pt x="56641" y="0"/>
                </a:lnTo>
                <a:lnTo>
                  <a:pt x="89026" y="78359"/>
                </a:lnTo>
                <a:lnTo>
                  <a:pt x="95233" y="93575"/>
                </a:lnTo>
                <a:lnTo>
                  <a:pt x="100755" y="107306"/>
                </a:lnTo>
                <a:lnTo>
                  <a:pt x="105593" y="119557"/>
                </a:lnTo>
                <a:lnTo>
                  <a:pt x="109748" y="130330"/>
                </a:lnTo>
                <a:lnTo>
                  <a:pt x="113219" y="139632"/>
                </a:lnTo>
                <a:lnTo>
                  <a:pt x="114935" y="144399"/>
                </a:lnTo>
                <a:lnTo>
                  <a:pt x="115824" y="144399"/>
                </a:lnTo>
                <a:lnTo>
                  <a:pt x="121885" y="127406"/>
                </a:lnTo>
                <a:lnTo>
                  <a:pt x="126293" y="115777"/>
                </a:lnTo>
                <a:lnTo>
                  <a:pt x="131621" y="102061"/>
                </a:lnTo>
                <a:lnTo>
                  <a:pt x="137867" y="86257"/>
                </a:lnTo>
                <a:lnTo>
                  <a:pt x="172974" y="0"/>
                </a:lnTo>
                <a:lnTo>
                  <a:pt x="230377" y="0"/>
                </a:lnTo>
                <a:lnTo>
                  <a:pt x="91059" y="320040"/>
                </a:lnTo>
                <a:lnTo>
                  <a:pt x="38735" y="320040"/>
                </a:lnTo>
                <a:lnTo>
                  <a:pt x="88391" y="20421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87981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8769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6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63131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5" y="117729"/>
                </a:lnTo>
                <a:lnTo>
                  <a:pt x="196088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8197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3521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5929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2460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84319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0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6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5" y="205232"/>
                </a:lnTo>
                <a:lnTo>
                  <a:pt x="52196" y="205232"/>
                </a:lnTo>
                <a:lnTo>
                  <a:pt x="52323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4" y="5461"/>
                </a:lnTo>
                <a:lnTo>
                  <a:pt x="48640" y="29718"/>
                </a:lnTo>
                <a:lnTo>
                  <a:pt x="49529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0070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7405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45359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2603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02435" y="170611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3827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59243" y="1706117"/>
            <a:ext cx="331533" cy="221742"/>
          </a:xfrm>
          <a:custGeom>
            <a:avLst/>
            <a:gdLst/>
            <a:ahLst/>
            <a:cxnLst/>
            <a:rect l="l" t="t" r="r" b="b"/>
            <a:pathLst>
              <a:path w="331533" h="221742">
                <a:moveTo>
                  <a:pt x="120332" y="0"/>
                </a:moveTo>
                <a:lnTo>
                  <a:pt x="133609" y="976"/>
                </a:lnTo>
                <a:lnTo>
                  <a:pt x="145994" y="3905"/>
                </a:lnTo>
                <a:lnTo>
                  <a:pt x="157483" y="8787"/>
                </a:lnTo>
                <a:lnTo>
                  <a:pt x="168999" y="16770"/>
                </a:lnTo>
                <a:lnTo>
                  <a:pt x="177471" y="26207"/>
                </a:lnTo>
                <a:lnTo>
                  <a:pt x="184251" y="37810"/>
                </a:lnTo>
                <a:lnTo>
                  <a:pt x="184848" y="39116"/>
                </a:lnTo>
                <a:lnTo>
                  <a:pt x="185737" y="39116"/>
                </a:lnTo>
                <a:lnTo>
                  <a:pt x="189903" y="33274"/>
                </a:lnTo>
                <a:lnTo>
                  <a:pt x="194551" y="28067"/>
                </a:lnTo>
                <a:lnTo>
                  <a:pt x="199694" y="23241"/>
                </a:lnTo>
                <a:lnTo>
                  <a:pt x="204825" y="18542"/>
                </a:lnTo>
                <a:lnTo>
                  <a:pt x="210515" y="14478"/>
                </a:lnTo>
                <a:lnTo>
                  <a:pt x="216725" y="11049"/>
                </a:lnTo>
                <a:lnTo>
                  <a:pt x="223075" y="7620"/>
                </a:lnTo>
                <a:lnTo>
                  <a:pt x="229806" y="4953"/>
                </a:lnTo>
                <a:lnTo>
                  <a:pt x="236918" y="2921"/>
                </a:lnTo>
                <a:lnTo>
                  <a:pt x="244157" y="1016"/>
                </a:lnTo>
                <a:lnTo>
                  <a:pt x="251904" y="0"/>
                </a:lnTo>
                <a:lnTo>
                  <a:pt x="260032" y="0"/>
                </a:lnTo>
                <a:lnTo>
                  <a:pt x="273961" y="1123"/>
                </a:lnTo>
                <a:lnTo>
                  <a:pt x="286393" y="4044"/>
                </a:lnTo>
                <a:lnTo>
                  <a:pt x="297352" y="8811"/>
                </a:lnTo>
                <a:lnTo>
                  <a:pt x="309348" y="17457"/>
                </a:lnTo>
                <a:lnTo>
                  <a:pt x="317803" y="26917"/>
                </a:lnTo>
                <a:lnTo>
                  <a:pt x="323278" y="35814"/>
                </a:lnTo>
                <a:lnTo>
                  <a:pt x="326072" y="41656"/>
                </a:lnTo>
                <a:lnTo>
                  <a:pt x="327088" y="45085"/>
                </a:lnTo>
                <a:lnTo>
                  <a:pt x="328104" y="48387"/>
                </a:lnTo>
                <a:lnTo>
                  <a:pt x="328993" y="52197"/>
                </a:lnTo>
                <a:lnTo>
                  <a:pt x="329628" y="56261"/>
                </a:lnTo>
                <a:lnTo>
                  <a:pt x="330263" y="60452"/>
                </a:lnTo>
                <a:lnTo>
                  <a:pt x="330771" y="65151"/>
                </a:lnTo>
                <a:lnTo>
                  <a:pt x="331025" y="70104"/>
                </a:lnTo>
                <a:lnTo>
                  <a:pt x="331406" y="75184"/>
                </a:lnTo>
                <a:lnTo>
                  <a:pt x="331533" y="81026"/>
                </a:lnTo>
                <a:lnTo>
                  <a:pt x="331533" y="87630"/>
                </a:lnTo>
                <a:lnTo>
                  <a:pt x="331533" y="221742"/>
                </a:lnTo>
                <a:lnTo>
                  <a:pt x="278574" y="221742"/>
                </a:lnTo>
                <a:lnTo>
                  <a:pt x="278574" y="90043"/>
                </a:lnTo>
                <a:lnTo>
                  <a:pt x="278574" y="85471"/>
                </a:lnTo>
                <a:lnTo>
                  <a:pt x="278447" y="81153"/>
                </a:lnTo>
                <a:lnTo>
                  <a:pt x="278193" y="77089"/>
                </a:lnTo>
                <a:lnTo>
                  <a:pt x="277812" y="73025"/>
                </a:lnTo>
                <a:lnTo>
                  <a:pt x="277304" y="69596"/>
                </a:lnTo>
                <a:lnTo>
                  <a:pt x="276542" y="66548"/>
                </a:lnTo>
                <a:lnTo>
                  <a:pt x="275018" y="60071"/>
                </a:lnTo>
                <a:lnTo>
                  <a:pt x="271716" y="54737"/>
                </a:lnTo>
                <a:lnTo>
                  <a:pt x="267017" y="50800"/>
                </a:lnTo>
                <a:lnTo>
                  <a:pt x="262191" y="46736"/>
                </a:lnTo>
                <a:lnTo>
                  <a:pt x="255587" y="44577"/>
                </a:lnTo>
                <a:lnTo>
                  <a:pt x="246951" y="44450"/>
                </a:lnTo>
                <a:lnTo>
                  <a:pt x="242252" y="44450"/>
                </a:lnTo>
                <a:lnTo>
                  <a:pt x="232600" y="46482"/>
                </a:lnTo>
                <a:lnTo>
                  <a:pt x="222821" y="49784"/>
                </a:lnTo>
                <a:lnTo>
                  <a:pt x="213169" y="54610"/>
                </a:lnTo>
                <a:lnTo>
                  <a:pt x="204152" y="61087"/>
                </a:lnTo>
                <a:lnTo>
                  <a:pt x="195783" y="68580"/>
                </a:lnTo>
                <a:lnTo>
                  <a:pt x="192214" y="72898"/>
                </a:lnTo>
                <a:lnTo>
                  <a:pt x="192214" y="221742"/>
                </a:lnTo>
                <a:lnTo>
                  <a:pt x="139306" y="221742"/>
                </a:lnTo>
                <a:lnTo>
                  <a:pt x="139306" y="90043"/>
                </a:lnTo>
                <a:lnTo>
                  <a:pt x="139306" y="85471"/>
                </a:lnTo>
                <a:lnTo>
                  <a:pt x="139153" y="81153"/>
                </a:lnTo>
                <a:lnTo>
                  <a:pt x="138861" y="77089"/>
                </a:lnTo>
                <a:lnTo>
                  <a:pt x="138556" y="73025"/>
                </a:lnTo>
                <a:lnTo>
                  <a:pt x="138036" y="69596"/>
                </a:lnTo>
                <a:lnTo>
                  <a:pt x="137299" y="66548"/>
                </a:lnTo>
                <a:lnTo>
                  <a:pt x="135661" y="60071"/>
                </a:lnTo>
                <a:lnTo>
                  <a:pt x="132499" y="54737"/>
                </a:lnTo>
                <a:lnTo>
                  <a:pt x="127812" y="50800"/>
                </a:lnTo>
                <a:lnTo>
                  <a:pt x="123113" y="46736"/>
                </a:lnTo>
                <a:lnTo>
                  <a:pt x="116382" y="44577"/>
                </a:lnTo>
                <a:lnTo>
                  <a:pt x="107607" y="44450"/>
                </a:lnTo>
                <a:lnTo>
                  <a:pt x="102997" y="44450"/>
                </a:lnTo>
                <a:lnTo>
                  <a:pt x="93319" y="46482"/>
                </a:lnTo>
                <a:lnTo>
                  <a:pt x="83527" y="49784"/>
                </a:lnTo>
                <a:lnTo>
                  <a:pt x="73863" y="54610"/>
                </a:lnTo>
                <a:lnTo>
                  <a:pt x="64858" y="61087"/>
                </a:lnTo>
                <a:lnTo>
                  <a:pt x="56476" y="68580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51" y="14224"/>
                </a:lnTo>
                <a:lnTo>
                  <a:pt x="77584" y="11049"/>
                </a:lnTo>
                <a:lnTo>
                  <a:pt x="83604" y="7747"/>
                </a:lnTo>
                <a:lnTo>
                  <a:pt x="90233" y="5080"/>
                </a:lnTo>
                <a:lnTo>
                  <a:pt x="97447" y="3048"/>
                </a:lnTo>
                <a:lnTo>
                  <a:pt x="104660" y="1016"/>
                </a:lnTo>
                <a:lnTo>
                  <a:pt x="112293" y="0"/>
                </a:lnTo>
                <a:lnTo>
                  <a:pt x="12033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153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7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53278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7" y="235585"/>
                </a:lnTo>
                <a:lnTo>
                  <a:pt x="153543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44846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7" y="0"/>
                </a:lnTo>
                <a:lnTo>
                  <a:pt x="93217" y="60578"/>
                </a:lnTo>
                <a:lnTo>
                  <a:pt x="155828" y="60578"/>
                </a:lnTo>
                <a:lnTo>
                  <a:pt x="155828" y="104012"/>
                </a:lnTo>
                <a:lnTo>
                  <a:pt x="93217" y="104012"/>
                </a:lnTo>
                <a:lnTo>
                  <a:pt x="93217" y="209169"/>
                </a:lnTo>
                <a:lnTo>
                  <a:pt x="93217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6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2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0" y="280924"/>
                </a:lnTo>
                <a:lnTo>
                  <a:pt x="129286" y="281939"/>
                </a:lnTo>
                <a:lnTo>
                  <a:pt x="121665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5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35658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2912" y="1629155"/>
            <a:ext cx="194449" cy="298704"/>
          </a:xfrm>
          <a:custGeom>
            <a:avLst/>
            <a:gdLst/>
            <a:ahLst/>
            <a:cxnLst/>
            <a:rect l="l" t="t" r="r" b="b"/>
            <a:pathLst>
              <a:path w="194449" h="298704">
                <a:moveTo>
                  <a:pt x="0" y="0"/>
                </a:moveTo>
                <a:lnTo>
                  <a:pt x="54698" y="0"/>
                </a:lnTo>
                <a:lnTo>
                  <a:pt x="54698" y="252984"/>
                </a:lnTo>
                <a:lnTo>
                  <a:pt x="194449" y="252984"/>
                </a:lnTo>
                <a:lnTo>
                  <a:pt x="19444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3216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290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08623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0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4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85381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70554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79039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89835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8671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73046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2286513"/>
            <a:ext cx="7869145" cy="3149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-125" baseline="364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4500" spc="-25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50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disminución</a:t>
            </a:r>
            <a:r>
              <a:rPr sz="4500" spc="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latina</a:t>
            </a:r>
            <a:r>
              <a:rPr sz="450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tasa de</a:t>
            </a:r>
            <a:endParaRPr sz="300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natalid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d,</a:t>
            </a:r>
            <a:r>
              <a:rPr sz="4500" spc="3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stancami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nto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 tasa de</a:t>
            </a:r>
            <a:endParaRPr sz="300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mortalid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500" spc="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el au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ento en la</a:t>
            </a:r>
            <a:r>
              <a:rPr sz="4500" spc="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expectativa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3000">
              <a:latin typeface="Corbel"/>
              <a:cs typeface="Corbel"/>
            </a:endParaRPr>
          </a:p>
          <a:p>
            <a:pPr marL="332740" marR="57150">
              <a:lnSpc>
                <a:spcPts val="3604"/>
              </a:lnSpc>
              <a:spcBef>
                <a:spcPts val="0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vid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se 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stima que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tasa de cr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cimiento</a:t>
            </a:r>
            <a:r>
              <a:rPr sz="4500" spc="-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endParaRPr sz="3000">
              <a:latin typeface="Corbel"/>
              <a:cs typeface="Corbel"/>
            </a:endParaRPr>
          </a:p>
          <a:p>
            <a:pPr marL="33274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siga dismin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yendo;</a:t>
            </a:r>
            <a:r>
              <a:rPr sz="4500" spc="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lo que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repres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nta</a:t>
            </a:r>
            <a:endParaRPr sz="300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acel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rado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env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jecimi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nto,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como ocurre</a:t>
            </a:r>
            <a:r>
              <a:rPr sz="4500" spc="-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endParaRPr sz="300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chos países 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sarrollad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90966" y="6484405"/>
            <a:ext cx="23737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4" baseline="1950" dirty="0" smtClean="0">
                <a:solidFill>
                  <a:srgbClr val="BBB7A8"/>
                </a:solidFill>
                <a:latin typeface="Corbel"/>
                <a:cs typeface="Corbel"/>
              </a:rPr>
              <a:t>26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67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567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567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88156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8156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156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697033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41446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446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446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29952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92912" y="1629155"/>
            <a:ext cx="54698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7611" y="1629155"/>
            <a:ext cx="139750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19444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260" y="1354836"/>
            <a:ext cx="795985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2912" y="1599057"/>
            <a:ext cx="7304379" cy="432562"/>
          </a:xfrm>
          <a:custGeom>
            <a:avLst/>
            <a:gdLst/>
            <a:ahLst/>
            <a:cxnLst/>
            <a:rect l="l" t="t" r="r" b="b"/>
            <a:pathLst>
              <a:path w="7304379" h="432562">
                <a:moveTo>
                  <a:pt x="4101312" y="177672"/>
                </a:moveTo>
                <a:lnTo>
                  <a:pt x="4101312" y="187451"/>
                </a:lnTo>
                <a:lnTo>
                  <a:pt x="4102963" y="195833"/>
                </a:lnTo>
                <a:lnTo>
                  <a:pt x="4106138" y="202564"/>
                </a:lnTo>
                <a:lnTo>
                  <a:pt x="4109313" y="209295"/>
                </a:lnTo>
                <a:lnTo>
                  <a:pt x="4113631" y="215010"/>
                </a:lnTo>
                <a:lnTo>
                  <a:pt x="4119092" y="219455"/>
                </a:lnTo>
                <a:lnTo>
                  <a:pt x="4124553" y="223900"/>
                </a:lnTo>
                <a:lnTo>
                  <a:pt x="4130776" y="227456"/>
                </a:lnTo>
                <a:lnTo>
                  <a:pt x="4137888" y="230250"/>
                </a:lnTo>
                <a:lnTo>
                  <a:pt x="4145127" y="233044"/>
                </a:lnTo>
                <a:lnTo>
                  <a:pt x="4152493" y="235457"/>
                </a:lnTo>
                <a:lnTo>
                  <a:pt x="4160240" y="237489"/>
                </a:lnTo>
                <a:lnTo>
                  <a:pt x="4156303" y="183641"/>
                </a:lnTo>
                <a:lnTo>
                  <a:pt x="4153763" y="180593"/>
                </a:lnTo>
                <a:lnTo>
                  <a:pt x="4152493" y="176529"/>
                </a:lnTo>
                <a:lnTo>
                  <a:pt x="4152493" y="168782"/>
                </a:lnTo>
                <a:lnTo>
                  <a:pt x="4153001" y="166115"/>
                </a:lnTo>
                <a:lnTo>
                  <a:pt x="4154271" y="163448"/>
                </a:lnTo>
                <a:lnTo>
                  <a:pt x="4157319" y="158622"/>
                </a:lnTo>
                <a:lnTo>
                  <a:pt x="4159986" y="156590"/>
                </a:lnTo>
                <a:lnTo>
                  <a:pt x="4162780" y="154558"/>
                </a:lnTo>
                <a:lnTo>
                  <a:pt x="4166209" y="152907"/>
                </a:lnTo>
                <a:lnTo>
                  <a:pt x="4170527" y="151764"/>
                </a:lnTo>
                <a:lnTo>
                  <a:pt x="4174845" y="150621"/>
                </a:lnTo>
                <a:lnTo>
                  <a:pt x="4180179" y="149987"/>
                </a:lnTo>
                <a:lnTo>
                  <a:pt x="4191355" y="149987"/>
                </a:lnTo>
                <a:lnTo>
                  <a:pt x="4196562" y="150367"/>
                </a:lnTo>
                <a:lnTo>
                  <a:pt x="4202023" y="151002"/>
                </a:lnTo>
                <a:lnTo>
                  <a:pt x="4207484" y="151637"/>
                </a:lnTo>
                <a:lnTo>
                  <a:pt x="4213072" y="152526"/>
                </a:lnTo>
                <a:lnTo>
                  <a:pt x="4218660" y="153542"/>
                </a:lnTo>
                <a:lnTo>
                  <a:pt x="4224248" y="154558"/>
                </a:lnTo>
                <a:lnTo>
                  <a:pt x="4229709" y="155828"/>
                </a:lnTo>
                <a:lnTo>
                  <a:pt x="4235170" y="157225"/>
                </a:lnTo>
                <a:lnTo>
                  <a:pt x="4240631" y="158622"/>
                </a:lnTo>
                <a:lnTo>
                  <a:pt x="4245711" y="160146"/>
                </a:lnTo>
                <a:lnTo>
                  <a:pt x="4250664" y="161797"/>
                </a:lnTo>
                <a:lnTo>
                  <a:pt x="4250664" y="118744"/>
                </a:lnTo>
                <a:lnTo>
                  <a:pt x="4244291" y="116567"/>
                </a:lnTo>
                <a:lnTo>
                  <a:pt x="4232263" y="113176"/>
                </a:lnTo>
                <a:lnTo>
                  <a:pt x="4219168" y="110362"/>
                </a:lnTo>
                <a:lnTo>
                  <a:pt x="4207802" y="108606"/>
                </a:lnTo>
                <a:lnTo>
                  <a:pt x="4195159" y="107452"/>
                </a:lnTo>
                <a:lnTo>
                  <a:pt x="4181957" y="107060"/>
                </a:lnTo>
                <a:lnTo>
                  <a:pt x="4175858" y="107221"/>
                </a:lnTo>
                <a:lnTo>
                  <a:pt x="4163137" y="108621"/>
                </a:lnTo>
                <a:lnTo>
                  <a:pt x="4150969" y="111378"/>
                </a:lnTo>
                <a:lnTo>
                  <a:pt x="4135802" y="117480"/>
                </a:lnTo>
                <a:lnTo>
                  <a:pt x="4125315" y="124332"/>
                </a:lnTo>
                <a:lnTo>
                  <a:pt x="4114576" y="135240"/>
                </a:lnTo>
                <a:lnTo>
                  <a:pt x="4107789" y="146303"/>
                </a:lnTo>
                <a:lnTo>
                  <a:pt x="4105385" y="152022"/>
                </a:lnTo>
                <a:lnTo>
                  <a:pt x="4102330" y="164092"/>
                </a:lnTo>
                <a:lnTo>
                  <a:pt x="4101312" y="177672"/>
                </a:lnTo>
                <a:close/>
              </a:path>
              <a:path w="7304379" h="432562">
                <a:moveTo>
                  <a:pt x="4167225" y="291464"/>
                </a:moveTo>
                <a:lnTo>
                  <a:pt x="4158764" y="291451"/>
                </a:lnTo>
                <a:lnTo>
                  <a:pt x="4146446" y="290801"/>
                </a:lnTo>
                <a:lnTo>
                  <a:pt x="4133316" y="289178"/>
                </a:lnTo>
                <a:lnTo>
                  <a:pt x="4126044" y="287839"/>
                </a:lnTo>
                <a:lnTo>
                  <a:pt x="4113949" y="284732"/>
                </a:lnTo>
                <a:lnTo>
                  <a:pt x="4101058" y="280415"/>
                </a:lnTo>
                <a:lnTo>
                  <a:pt x="4101058" y="322960"/>
                </a:lnTo>
                <a:lnTo>
                  <a:pt x="4114701" y="327872"/>
                </a:lnTo>
                <a:lnTo>
                  <a:pt x="4128236" y="331088"/>
                </a:lnTo>
                <a:lnTo>
                  <a:pt x="4138989" y="332824"/>
                </a:lnTo>
                <a:lnTo>
                  <a:pt x="4151600" y="333994"/>
                </a:lnTo>
                <a:lnTo>
                  <a:pt x="4165193" y="334390"/>
                </a:lnTo>
                <a:lnTo>
                  <a:pt x="4165457" y="334390"/>
                </a:lnTo>
                <a:lnTo>
                  <a:pt x="4178821" y="333908"/>
                </a:lnTo>
                <a:lnTo>
                  <a:pt x="4191433" y="332478"/>
                </a:lnTo>
                <a:lnTo>
                  <a:pt x="4203293" y="330072"/>
                </a:lnTo>
                <a:lnTo>
                  <a:pt x="4210572" y="327936"/>
                </a:lnTo>
                <a:lnTo>
                  <a:pt x="4222461" y="323007"/>
                </a:lnTo>
                <a:lnTo>
                  <a:pt x="4232884" y="316610"/>
                </a:lnTo>
                <a:lnTo>
                  <a:pt x="4245295" y="304777"/>
                </a:lnTo>
                <a:lnTo>
                  <a:pt x="4252188" y="294004"/>
                </a:lnTo>
                <a:lnTo>
                  <a:pt x="4254991" y="287627"/>
                </a:lnTo>
                <a:lnTo>
                  <a:pt x="4258135" y="275549"/>
                </a:lnTo>
                <a:lnTo>
                  <a:pt x="4259173" y="262000"/>
                </a:lnTo>
                <a:lnTo>
                  <a:pt x="4259119" y="258818"/>
                </a:lnTo>
                <a:lnTo>
                  <a:pt x="4257452" y="245459"/>
                </a:lnTo>
                <a:lnTo>
                  <a:pt x="4253458" y="234441"/>
                </a:lnTo>
                <a:lnTo>
                  <a:pt x="4249648" y="227202"/>
                </a:lnTo>
                <a:lnTo>
                  <a:pt x="4244822" y="221360"/>
                </a:lnTo>
                <a:lnTo>
                  <a:pt x="4238853" y="216788"/>
                </a:lnTo>
                <a:lnTo>
                  <a:pt x="4232884" y="212343"/>
                </a:lnTo>
                <a:lnTo>
                  <a:pt x="4226153" y="208787"/>
                </a:lnTo>
                <a:lnTo>
                  <a:pt x="4218787" y="206247"/>
                </a:lnTo>
                <a:lnTo>
                  <a:pt x="4211294" y="203707"/>
                </a:lnTo>
                <a:lnTo>
                  <a:pt x="4203928" y="201548"/>
                </a:lnTo>
                <a:lnTo>
                  <a:pt x="4196435" y="199770"/>
                </a:lnTo>
                <a:lnTo>
                  <a:pt x="4191609" y="198627"/>
                </a:lnTo>
                <a:lnTo>
                  <a:pt x="4186783" y="197357"/>
                </a:lnTo>
                <a:lnTo>
                  <a:pt x="4181703" y="196087"/>
                </a:lnTo>
                <a:lnTo>
                  <a:pt x="4176623" y="194817"/>
                </a:lnTo>
                <a:lnTo>
                  <a:pt x="4171797" y="193166"/>
                </a:lnTo>
                <a:lnTo>
                  <a:pt x="4167225" y="191262"/>
                </a:lnTo>
                <a:lnTo>
                  <a:pt x="4162526" y="189356"/>
                </a:lnTo>
                <a:lnTo>
                  <a:pt x="4158970" y="186816"/>
                </a:lnTo>
                <a:lnTo>
                  <a:pt x="4156303" y="183641"/>
                </a:lnTo>
                <a:lnTo>
                  <a:pt x="4160240" y="237489"/>
                </a:lnTo>
                <a:lnTo>
                  <a:pt x="4166336" y="239013"/>
                </a:lnTo>
                <a:lnTo>
                  <a:pt x="4172178" y="240410"/>
                </a:lnTo>
                <a:lnTo>
                  <a:pt x="4177766" y="241934"/>
                </a:lnTo>
                <a:lnTo>
                  <a:pt x="4183354" y="243458"/>
                </a:lnTo>
                <a:lnTo>
                  <a:pt x="4188307" y="245237"/>
                </a:lnTo>
                <a:lnTo>
                  <a:pt x="4192625" y="247268"/>
                </a:lnTo>
                <a:lnTo>
                  <a:pt x="4196943" y="249173"/>
                </a:lnTo>
                <a:lnTo>
                  <a:pt x="4200372" y="251713"/>
                </a:lnTo>
                <a:lnTo>
                  <a:pt x="4203039" y="254634"/>
                </a:lnTo>
                <a:lnTo>
                  <a:pt x="4205579" y="257682"/>
                </a:lnTo>
                <a:lnTo>
                  <a:pt x="4206976" y="261492"/>
                </a:lnTo>
                <a:lnTo>
                  <a:pt x="4206976" y="270509"/>
                </a:lnTo>
                <a:lnTo>
                  <a:pt x="4205706" y="274319"/>
                </a:lnTo>
                <a:lnTo>
                  <a:pt x="4203293" y="277621"/>
                </a:lnTo>
                <a:lnTo>
                  <a:pt x="4201007" y="280796"/>
                </a:lnTo>
                <a:lnTo>
                  <a:pt x="4197705" y="283463"/>
                </a:lnTo>
                <a:lnTo>
                  <a:pt x="4193641" y="285495"/>
                </a:lnTo>
                <a:lnTo>
                  <a:pt x="4189577" y="287527"/>
                </a:lnTo>
                <a:lnTo>
                  <a:pt x="4184624" y="289051"/>
                </a:lnTo>
                <a:lnTo>
                  <a:pt x="4179036" y="290067"/>
                </a:lnTo>
                <a:lnTo>
                  <a:pt x="4173321" y="291083"/>
                </a:lnTo>
                <a:lnTo>
                  <a:pt x="4167225" y="291464"/>
                </a:lnTo>
                <a:close/>
              </a:path>
              <a:path w="7304379" h="432562">
                <a:moveTo>
                  <a:pt x="3928200" y="114840"/>
                </a:moveTo>
                <a:lnTo>
                  <a:pt x="3916826" y="120422"/>
                </a:lnTo>
                <a:lnTo>
                  <a:pt x="3921734" y="195071"/>
                </a:lnTo>
                <a:lnTo>
                  <a:pt x="3922496" y="188721"/>
                </a:lnTo>
                <a:lnTo>
                  <a:pt x="3924020" y="182625"/>
                </a:lnTo>
                <a:lnTo>
                  <a:pt x="3928200" y="114840"/>
                </a:lnTo>
                <a:close/>
              </a:path>
              <a:path w="7304379" h="432562">
                <a:moveTo>
                  <a:pt x="4061561" y="224789"/>
                </a:moveTo>
                <a:lnTo>
                  <a:pt x="4061688" y="217423"/>
                </a:lnTo>
                <a:lnTo>
                  <a:pt x="4061278" y="203839"/>
                </a:lnTo>
                <a:lnTo>
                  <a:pt x="4059985" y="190762"/>
                </a:lnTo>
                <a:lnTo>
                  <a:pt x="4057798" y="178654"/>
                </a:lnTo>
                <a:lnTo>
                  <a:pt x="4054703" y="167512"/>
                </a:lnTo>
                <a:lnTo>
                  <a:pt x="4048904" y="153271"/>
                </a:lnTo>
                <a:lnTo>
                  <a:pt x="4042558" y="142356"/>
                </a:lnTo>
                <a:lnTo>
                  <a:pt x="4035018" y="132968"/>
                </a:lnTo>
                <a:lnTo>
                  <a:pt x="4027389" y="125881"/>
                </a:lnTo>
                <a:lnTo>
                  <a:pt x="4016891" y="118760"/>
                </a:lnTo>
                <a:lnTo>
                  <a:pt x="4005173" y="113410"/>
                </a:lnTo>
                <a:lnTo>
                  <a:pt x="3993097" y="109861"/>
                </a:lnTo>
                <a:lnTo>
                  <a:pt x="3980574" y="107765"/>
                </a:lnTo>
                <a:lnTo>
                  <a:pt x="3967327" y="107060"/>
                </a:lnTo>
                <a:lnTo>
                  <a:pt x="3966614" y="107063"/>
                </a:lnTo>
                <a:lnTo>
                  <a:pt x="3953907" y="107959"/>
                </a:lnTo>
                <a:lnTo>
                  <a:pt x="3941445" y="110432"/>
                </a:lnTo>
                <a:lnTo>
                  <a:pt x="3929227" y="114426"/>
                </a:lnTo>
                <a:lnTo>
                  <a:pt x="3924020" y="182625"/>
                </a:lnTo>
                <a:lnTo>
                  <a:pt x="3926306" y="177037"/>
                </a:lnTo>
                <a:lnTo>
                  <a:pt x="3928465" y="171322"/>
                </a:lnTo>
                <a:lnTo>
                  <a:pt x="3931513" y="166369"/>
                </a:lnTo>
                <a:lnTo>
                  <a:pt x="3935323" y="162178"/>
                </a:lnTo>
                <a:lnTo>
                  <a:pt x="3939133" y="157860"/>
                </a:lnTo>
                <a:lnTo>
                  <a:pt x="3943578" y="154558"/>
                </a:lnTo>
                <a:lnTo>
                  <a:pt x="3948785" y="152145"/>
                </a:lnTo>
                <a:lnTo>
                  <a:pt x="3953992" y="149605"/>
                </a:lnTo>
                <a:lnTo>
                  <a:pt x="3959961" y="148462"/>
                </a:lnTo>
                <a:lnTo>
                  <a:pt x="3973296" y="148462"/>
                </a:lnTo>
                <a:lnTo>
                  <a:pt x="3979138" y="149605"/>
                </a:lnTo>
                <a:lnTo>
                  <a:pt x="3984218" y="152145"/>
                </a:lnTo>
                <a:lnTo>
                  <a:pt x="3989171" y="154558"/>
                </a:lnTo>
                <a:lnTo>
                  <a:pt x="3993362" y="157860"/>
                </a:lnTo>
                <a:lnTo>
                  <a:pt x="3996664" y="162178"/>
                </a:lnTo>
                <a:lnTo>
                  <a:pt x="3999966" y="166369"/>
                </a:lnTo>
                <a:lnTo>
                  <a:pt x="4002506" y="171322"/>
                </a:lnTo>
                <a:lnTo>
                  <a:pt x="4004284" y="177037"/>
                </a:lnTo>
                <a:lnTo>
                  <a:pt x="4005935" y="182625"/>
                </a:lnTo>
                <a:lnTo>
                  <a:pt x="4006824" y="188721"/>
                </a:lnTo>
                <a:lnTo>
                  <a:pt x="4006824" y="195071"/>
                </a:lnTo>
                <a:lnTo>
                  <a:pt x="3921734" y="195071"/>
                </a:lnTo>
                <a:lnTo>
                  <a:pt x="3916826" y="120422"/>
                </a:lnTo>
                <a:lnTo>
                  <a:pt x="3906280" y="127523"/>
                </a:lnTo>
                <a:lnTo>
                  <a:pt x="3896588" y="136143"/>
                </a:lnTo>
                <a:lnTo>
                  <a:pt x="3885806" y="149336"/>
                </a:lnTo>
                <a:lnTo>
                  <a:pt x="3879272" y="160367"/>
                </a:lnTo>
                <a:lnTo>
                  <a:pt x="3873728" y="172719"/>
                </a:lnTo>
                <a:lnTo>
                  <a:pt x="3869805" y="185235"/>
                </a:lnTo>
                <a:lnTo>
                  <a:pt x="3867328" y="197403"/>
                </a:lnTo>
                <a:lnTo>
                  <a:pt x="3865842" y="210426"/>
                </a:lnTo>
                <a:lnTo>
                  <a:pt x="3865346" y="224281"/>
                </a:lnTo>
                <a:lnTo>
                  <a:pt x="3865349" y="225342"/>
                </a:lnTo>
                <a:lnTo>
                  <a:pt x="3865958" y="239423"/>
                </a:lnTo>
                <a:lnTo>
                  <a:pt x="3867649" y="252435"/>
                </a:lnTo>
                <a:lnTo>
                  <a:pt x="3870443" y="264368"/>
                </a:lnTo>
                <a:lnTo>
                  <a:pt x="3874363" y="275208"/>
                </a:lnTo>
                <a:lnTo>
                  <a:pt x="3882443" y="290561"/>
                </a:lnTo>
                <a:lnTo>
                  <a:pt x="3890002" y="300688"/>
                </a:lnTo>
                <a:lnTo>
                  <a:pt x="3898747" y="309371"/>
                </a:lnTo>
                <a:lnTo>
                  <a:pt x="3911143" y="318260"/>
                </a:lnTo>
                <a:lnTo>
                  <a:pt x="3922488" y="324042"/>
                </a:lnTo>
                <a:lnTo>
                  <a:pt x="3934815" y="328421"/>
                </a:lnTo>
                <a:lnTo>
                  <a:pt x="3952783" y="332392"/>
                </a:lnTo>
                <a:lnTo>
                  <a:pt x="3965440" y="333888"/>
                </a:lnTo>
                <a:lnTo>
                  <a:pt x="3978503" y="334390"/>
                </a:lnTo>
                <a:lnTo>
                  <a:pt x="3984676" y="334313"/>
                </a:lnTo>
                <a:lnTo>
                  <a:pt x="3997521" y="333645"/>
                </a:lnTo>
                <a:lnTo>
                  <a:pt x="4010122" y="332311"/>
                </a:lnTo>
                <a:lnTo>
                  <a:pt x="4022445" y="330326"/>
                </a:lnTo>
                <a:lnTo>
                  <a:pt x="4031257" y="328542"/>
                </a:lnTo>
                <a:lnTo>
                  <a:pt x="4044254" y="325301"/>
                </a:lnTo>
                <a:lnTo>
                  <a:pt x="4053941" y="321944"/>
                </a:lnTo>
                <a:lnTo>
                  <a:pt x="4053941" y="279653"/>
                </a:lnTo>
                <a:lnTo>
                  <a:pt x="4044503" y="282687"/>
                </a:lnTo>
                <a:lnTo>
                  <a:pt x="4032218" y="286015"/>
                </a:lnTo>
                <a:lnTo>
                  <a:pt x="4020032" y="288670"/>
                </a:lnTo>
                <a:lnTo>
                  <a:pt x="4012958" y="289831"/>
                </a:lnTo>
                <a:lnTo>
                  <a:pt x="4000229" y="291247"/>
                </a:lnTo>
                <a:lnTo>
                  <a:pt x="3987901" y="291718"/>
                </a:lnTo>
                <a:lnTo>
                  <a:pt x="3986898" y="291715"/>
                </a:lnTo>
                <a:lnTo>
                  <a:pt x="3973830" y="290901"/>
                </a:lnTo>
                <a:lnTo>
                  <a:pt x="3961739" y="288670"/>
                </a:lnTo>
                <a:lnTo>
                  <a:pt x="3953738" y="286765"/>
                </a:lnTo>
                <a:lnTo>
                  <a:pt x="3946626" y="283463"/>
                </a:lnTo>
                <a:lnTo>
                  <a:pt x="3940657" y="279145"/>
                </a:lnTo>
                <a:lnTo>
                  <a:pt x="3934561" y="274700"/>
                </a:lnTo>
                <a:lnTo>
                  <a:pt x="3929735" y="268985"/>
                </a:lnTo>
                <a:lnTo>
                  <a:pt x="3926052" y="262000"/>
                </a:lnTo>
                <a:lnTo>
                  <a:pt x="3921405" y="249725"/>
                </a:lnTo>
                <a:lnTo>
                  <a:pt x="3919321" y="236346"/>
                </a:lnTo>
                <a:lnTo>
                  <a:pt x="4061053" y="236346"/>
                </a:lnTo>
                <a:lnTo>
                  <a:pt x="4061434" y="231139"/>
                </a:lnTo>
                <a:lnTo>
                  <a:pt x="4061561" y="224789"/>
                </a:lnTo>
                <a:close/>
              </a:path>
              <a:path w="7304379" h="432562">
                <a:moveTo>
                  <a:pt x="2949792" y="114840"/>
                </a:moveTo>
                <a:lnTo>
                  <a:pt x="2938418" y="120422"/>
                </a:lnTo>
                <a:lnTo>
                  <a:pt x="2943326" y="195071"/>
                </a:lnTo>
                <a:lnTo>
                  <a:pt x="2944088" y="188721"/>
                </a:lnTo>
                <a:lnTo>
                  <a:pt x="2945612" y="182625"/>
                </a:lnTo>
                <a:lnTo>
                  <a:pt x="2949792" y="114840"/>
                </a:lnTo>
                <a:close/>
              </a:path>
              <a:path w="7304379" h="432562">
                <a:moveTo>
                  <a:pt x="3082977" y="203825"/>
                </a:moveTo>
                <a:lnTo>
                  <a:pt x="3081640" y="190754"/>
                </a:lnTo>
                <a:lnTo>
                  <a:pt x="3079409" y="178650"/>
                </a:lnTo>
                <a:lnTo>
                  <a:pt x="3076295" y="167512"/>
                </a:lnTo>
                <a:lnTo>
                  <a:pt x="3070496" y="153271"/>
                </a:lnTo>
                <a:lnTo>
                  <a:pt x="3064150" y="142356"/>
                </a:lnTo>
                <a:lnTo>
                  <a:pt x="3056610" y="132968"/>
                </a:lnTo>
                <a:lnTo>
                  <a:pt x="3048981" y="125881"/>
                </a:lnTo>
                <a:lnTo>
                  <a:pt x="3038483" y="118760"/>
                </a:lnTo>
                <a:lnTo>
                  <a:pt x="3026765" y="113410"/>
                </a:lnTo>
                <a:lnTo>
                  <a:pt x="3014689" y="109861"/>
                </a:lnTo>
                <a:lnTo>
                  <a:pt x="3002166" y="107765"/>
                </a:lnTo>
                <a:lnTo>
                  <a:pt x="2988919" y="107060"/>
                </a:lnTo>
                <a:lnTo>
                  <a:pt x="2988206" y="107063"/>
                </a:lnTo>
                <a:lnTo>
                  <a:pt x="2975499" y="107959"/>
                </a:lnTo>
                <a:lnTo>
                  <a:pt x="2963037" y="110432"/>
                </a:lnTo>
                <a:lnTo>
                  <a:pt x="2950819" y="114426"/>
                </a:lnTo>
                <a:lnTo>
                  <a:pt x="2945612" y="182625"/>
                </a:lnTo>
                <a:lnTo>
                  <a:pt x="2947898" y="177037"/>
                </a:lnTo>
                <a:lnTo>
                  <a:pt x="2950057" y="171322"/>
                </a:lnTo>
                <a:lnTo>
                  <a:pt x="2953105" y="166369"/>
                </a:lnTo>
                <a:lnTo>
                  <a:pt x="2956915" y="162178"/>
                </a:lnTo>
                <a:lnTo>
                  <a:pt x="2960725" y="157860"/>
                </a:lnTo>
                <a:lnTo>
                  <a:pt x="2965170" y="154558"/>
                </a:lnTo>
                <a:lnTo>
                  <a:pt x="2970377" y="152145"/>
                </a:lnTo>
                <a:lnTo>
                  <a:pt x="2975584" y="149605"/>
                </a:lnTo>
                <a:lnTo>
                  <a:pt x="2981553" y="148462"/>
                </a:lnTo>
                <a:lnTo>
                  <a:pt x="2994888" y="148462"/>
                </a:lnTo>
                <a:lnTo>
                  <a:pt x="3000730" y="149605"/>
                </a:lnTo>
                <a:lnTo>
                  <a:pt x="3005810" y="152145"/>
                </a:lnTo>
                <a:lnTo>
                  <a:pt x="3010763" y="154558"/>
                </a:lnTo>
                <a:lnTo>
                  <a:pt x="3014954" y="157860"/>
                </a:lnTo>
                <a:lnTo>
                  <a:pt x="3018256" y="162178"/>
                </a:lnTo>
                <a:lnTo>
                  <a:pt x="3021558" y="166369"/>
                </a:lnTo>
                <a:lnTo>
                  <a:pt x="3024098" y="171322"/>
                </a:lnTo>
                <a:lnTo>
                  <a:pt x="3025876" y="177037"/>
                </a:lnTo>
                <a:lnTo>
                  <a:pt x="3027527" y="182625"/>
                </a:lnTo>
                <a:lnTo>
                  <a:pt x="3028416" y="188721"/>
                </a:lnTo>
                <a:lnTo>
                  <a:pt x="3028416" y="195071"/>
                </a:lnTo>
                <a:lnTo>
                  <a:pt x="2943326" y="195071"/>
                </a:lnTo>
                <a:lnTo>
                  <a:pt x="2938418" y="120422"/>
                </a:lnTo>
                <a:lnTo>
                  <a:pt x="2927872" y="127523"/>
                </a:lnTo>
                <a:lnTo>
                  <a:pt x="2918180" y="136143"/>
                </a:lnTo>
                <a:lnTo>
                  <a:pt x="2907398" y="149336"/>
                </a:lnTo>
                <a:lnTo>
                  <a:pt x="2900864" y="160367"/>
                </a:lnTo>
                <a:lnTo>
                  <a:pt x="2895320" y="172719"/>
                </a:lnTo>
                <a:lnTo>
                  <a:pt x="2891397" y="185235"/>
                </a:lnTo>
                <a:lnTo>
                  <a:pt x="2888920" y="197403"/>
                </a:lnTo>
                <a:lnTo>
                  <a:pt x="2887434" y="210426"/>
                </a:lnTo>
                <a:lnTo>
                  <a:pt x="2886938" y="224281"/>
                </a:lnTo>
                <a:lnTo>
                  <a:pt x="2886941" y="225342"/>
                </a:lnTo>
                <a:lnTo>
                  <a:pt x="2887550" y="239423"/>
                </a:lnTo>
                <a:lnTo>
                  <a:pt x="2889241" y="252435"/>
                </a:lnTo>
                <a:lnTo>
                  <a:pt x="2892035" y="264368"/>
                </a:lnTo>
                <a:lnTo>
                  <a:pt x="2895955" y="275208"/>
                </a:lnTo>
                <a:lnTo>
                  <a:pt x="2904035" y="290561"/>
                </a:lnTo>
                <a:lnTo>
                  <a:pt x="2911594" y="300688"/>
                </a:lnTo>
                <a:lnTo>
                  <a:pt x="2920339" y="309371"/>
                </a:lnTo>
                <a:lnTo>
                  <a:pt x="2932735" y="318260"/>
                </a:lnTo>
                <a:lnTo>
                  <a:pt x="2944080" y="324042"/>
                </a:lnTo>
                <a:lnTo>
                  <a:pt x="2956407" y="328421"/>
                </a:lnTo>
                <a:lnTo>
                  <a:pt x="2974375" y="332392"/>
                </a:lnTo>
                <a:lnTo>
                  <a:pt x="2987032" y="333888"/>
                </a:lnTo>
                <a:lnTo>
                  <a:pt x="3000095" y="334390"/>
                </a:lnTo>
                <a:lnTo>
                  <a:pt x="3006268" y="334313"/>
                </a:lnTo>
                <a:lnTo>
                  <a:pt x="3019113" y="333645"/>
                </a:lnTo>
                <a:lnTo>
                  <a:pt x="3031714" y="332311"/>
                </a:lnTo>
                <a:lnTo>
                  <a:pt x="3044037" y="330326"/>
                </a:lnTo>
                <a:lnTo>
                  <a:pt x="3052849" y="328542"/>
                </a:lnTo>
                <a:lnTo>
                  <a:pt x="3065846" y="325301"/>
                </a:lnTo>
                <a:lnTo>
                  <a:pt x="3075533" y="321944"/>
                </a:lnTo>
                <a:lnTo>
                  <a:pt x="3075533" y="279653"/>
                </a:lnTo>
                <a:lnTo>
                  <a:pt x="3066095" y="282687"/>
                </a:lnTo>
                <a:lnTo>
                  <a:pt x="3053810" y="286015"/>
                </a:lnTo>
                <a:lnTo>
                  <a:pt x="3041624" y="288670"/>
                </a:lnTo>
                <a:lnTo>
                  <a:pt x="3034550" y="289831"/>
                </a:lnTo>
                <a:lnTo>
                  <a:pt x="3021821" y="291247"/>
                </a:lnTo>
                <a:lnTo>
                  <a:pt x="3009493" y="291718"/>
                </a:lnTo>
                <a:lnTo>
                  <a:pt x="3008490" y="291715"/>
                </a:lnTo>
                <a:lnTo>
                  <a:pt x="2995422" y="290901"/>
                </a:lnTo>
                <a:lnTo>
                  <a:pt x="2983331" y="288670"/>
                </a:lnTo>
                <a:lnTo>
                  <a:pt x="2975330" y="286765"/>
                </a:lnTo>
                <a:lnTo>
                  <a:pt x="2968218" y="283463"/>
                </a:lnTo>
                <a:lnTo>
                  <a:pt x="2962249" y="279145"/>
                </a:lnTo>
                <a:lnTo>
                  <a:pt x="2956153" y="274700"/>
                </a:lnTo>
                <a:lnTo>
                  <a:pt x="2951327" y="268985"/>
                </a:lnTo>
                <a:lnTo>
                  <a:pt x="2947644" y="262000"/>
                </a:lnTo>
                <a:lnTo>
                  <a:pt x="2942997" y="249725"/>
                </a:lnTo>
                <a:lnTo>
                  <a:pt x="2940913" y="236346"/>
                </a:lnTo>
                <a:lnTo>
                  <a:pt x="3082645" y="236346"/>
                </a:lnTo>
                <a:lnTo>
                  <a:pt x="3083026" y="231139"/>
                </a:lnTo>
                <a:lnTo>
                  <a:pt x="3083153" y="224789"/>
                </a:lnTo>
                <a:lnTo>
                  <a:pt x="3083407" y="217423"/>
                </a:lnTo>
                <a:lnTo>
                  <a:pt x="3082977" y="203825"/>
                </a:lnTo>
                <a:close/>
              </a:path>
              <a:path w="7304379" h="432562">
                <a:moveTo>
                  <a:pt x="2693771" y="142620"/>
                </a:moveTo>
                <a:lnTo>
                  <a:pt x="2688818" y="112521"/>
                </a:lnTo>
                <a:lnTo>
                  <a:pt x="2645130" y="112521"/>
                </a:lnTo>
                <a:lnTo>
                  <a:pt x="2645130" y="328802"/>
                </a:lnTo>
                <a:lnTo>
                  <a:pt x="2697962" y="328802"/>
                </a:lnTo>
                <a:lnTo>
                  <a:pt x="2697962" y="183895"/>
                </a:lnTo>
                <a:lnTo>
                  <a:pt x="2704681" y="175729"/>
                </a:lnTo>
                <a:lnTo>
                  <a:pt x="2714539" y="167743"/>
                </a:lnTo>
                <a:lnTo>
                  <a:pt x="2726410" y="161670"/>
                </a:lnTo>
                <a:lnTo>
                  <a:pt x="2731014" y="160009"/>
                </a:lnTo>
                <a:lnTo>
                  <a:pt x="2742734" y="156910"/>
                </a:lnTo>
                <a:lnTo>
                  <a:pt x="2755459" y="155051"/>
                </a:lnTo>
                <a:lnTo>
                  <a:pt x="2769209" y="154431"/>
                </a:lnTo>
                <a:lnTo>
                  <a:pt x="2773654" y="154431"/>
                </a:lnTo>
                <a:lnTo>
                  <a:pt x="2773654" y="108076"/>
                </a:lnTo>
                <a:lnTo>
                  <a:pt x="2769844" y="107441"/>
                </a:lnTo>
                <a:lnTo>
                  <a:pt x="2765145" y="107060"/>
                </a:lnTo>
                <a:lnTo>
                  <a:pt x="2757097" y="107094"/>
                </a:lnTo>
                <a:lnTo>
                  <a:pt x="2743566" y="108385"/>
                </a:lnTo>
                <a:lnTo>
                  <a:pt x="2731355" y="111549"/>
                </a:lnTo>
                <a:lnTo>
                  <a:pt x="2720441" y="116585"/>
                </a:lnTo>
                <a:lnTo>
                  <a:pt x="2711039" y="123078"/>
                </a:lnTo>
                <a:lnTo>
                  <a:pt x="2701996" y="131996"/>
                </a:lnTo>
                <a:lnTo>
                  <a:pt x="2694660" y="142620"/>
                </a:lnTo>
                <a:lnTo>
                  <a:pt x="2693771" y="142620"/>
                </a:lnTo>
                <a:close/>
              </a:path>
              <a:path w="7304379" h="432562">
                <a:moveTo>
                  <a:pt x="2463528" y="331963"/>
                </a:moveTo>
                <a:lnTo>
                  <a:pt x="2476288" y="333786"/>
                </a:lnTo>
                <a:lnTo>
                  <a:pt x="2489809" y="334390"/>
                </a:lnTo>
                <a:lnTo>
                  <a:pt x="2497952" y="334169"/>
                </a:lnTo>
                <a:lnTo>
                  <a:pt x="2510953" y="332802"/>
                </a:lnTo>
                <a:lnTo>
                  <a:pt x="2523209" y="330172"/>
                </a:lnTo>
                <a:lnTo>
                  <a:pt x="2534767" y="326263"/>
                </a:lnTo>
                <a:lnTo>
                  <a:pt x="2549349" y="318929"/>
                </a:lnTo>
                <a:lnTo>
                  <a:pt x="2559742" y="311661"/>
                </a:lnTo>
                <a:lnTo>
                  <a:pt x="2569057" y="303148"/>
                </a:lnTo>
                <a:lnTo>
                  <a:pt x="2579186" y="290355"/>
                </a:lnTo>
                <a:lnTo>
                  <a:pt x="2585573" y="279328"/>
                </a:lnTo>
                <a:lnTo>
                  <a:pt x="2590774" y="267207"/>
                </a:lnTo>
                <a:lnTo>
                  <a:pt x="2593408" y="259030"/>
                </a:lnTo>
                <a:lnTo>
                  <a:pt x="2596178" y="246927"/>
                </a:lnTo>
                <a:lnTo>
                  <a:pt x="2597840" y="234159"/>
                </a:lnTo>
                <a:lnTo>
                  <a:pt x="2598394" y="220725"/>
                </a:lnTo>
                <a:lnTo>
                  <a:pt x="2598124" y="211318"/>
                </a:lnTo>
                <a:lnTo>
                  <a:pt x="2596800" y="198358"/>
                </a:lnTo>
                <a:lnTo>
                  <a:pt x="2594388" y="186037"/>
                </a:lnTo>
                <a:lnTo>
                  <a:pt x="2590901" y="174370"/>
                </a:lnTo>
                <a:lnTo>
                  <a:pt x="2583986" y="158699"/>
                </a:lnTo>
                <a:lnTo>
                  <a:pt x="2577253" y="147994"/>
                </a:lnTo>
                <a:lnTo>
                  <a:pt x="2569311" y="138429"/>
                </a:lnTo>
                <a:lnTo>
                  <a:pt x="2557527" y="127846"/>
                </a:lnTo>
                <a:lnTo>
                  <a:pt x="2546849" y="120909"/>
                </a:lnTo>
                <a:lnTo>
                  <a:pt x="2535021" y="115315"/>
                </a:lnTo>
                <a:lnTo>
                  <a:pt x="2527686" y="112657"/>
                </a:lnTo>
                <a:lnTo>
                  <a:pt x="2515740" y="109558"/>
                </a:lnTo>
                <a:lnTo>
                  <a:pt x="2502998" y="107688"/>
                </a:lnTo>
                <a:lnTo>
                  <a:pt x="2489428" y="107060"/>
                </a:lnTo>
                <a:lnTo>
                  <a:pt x="2481419" y="107286"/>
                </a:lnTo>
                <a:lnTo>
                  <a:pt x="2468404" y="108693"/>
                </a:lnTo>
                <a:lnTo>
                  <a:pt x="2456124" y="111375"/>
                </a:lnTo>
                <a:lnTo>
                  <a:pt x="2444597" y="115315"/>
                </a:lnTo>
                <a:lnTo>
                  <a:pt x="2429924" y="122559"/>
                </a:lnTo>
                <a:lnTo>
                  <a:pt x="2419541" y="129836"/>
                </a:lnTo>
                <a:lnTo>
                  <a:pt x="2410307" y="138429"/>
                </a:lnTo>
                <a:lnTo>
                  <a:pt x="2400057" y="151164"/>
                </a:lnTo>
                <a:lnTo>
                  <a:pt x="2393659" y="162187"/>
                </a:lnTo>
                <a:lnTo>
                  <a:pt x="2388463" y="174370"/>
                </a:lnTo>
                <a:lnTo>
                  <a:pt x="2385919" y="182437"/>
                </a:lnTo>
                <a:lnTo>
                  <a:pt x="2383180" y="194562"/>
                </a:lnTo>
                <a:lnTo>
                  <a:pt x="2381525" y="207329"/>
                </a:lnTo>
                <a:lnTo>
                  <a:pt x="2380970" y="220725"/>
                </a:lnTo>
                <a:lnTo>
                  <a:pt x="2381235" y="230299"/>
                </a:lnTo>
                <a:lnTo>
                  <a:pt x="2382530" y="243267"/>
                </a:lnTo>
                <a:lnTo>
                  <a:pt x="2384929" y="255570"/>
                </a:lnTo>
                <a:lnTo>
                  <a:pt x="2388463" y="267207"/>
                </a:lnTo>
                <a:lnTo>
                  <a:pt x="2395316" y="282753"/>
                </a:lnTo>
                <a:lnTo>
                  <a:pt x="2402000" y="293488"/>
                </a:lnTo>
                <a:lnTo>
                  <a:pt x="2409926" y="303148"/>
                </a:lnTo>
                <a:lnTo>
                  <a:pt x="2421710" y="313642"/>
                </a:lnTo>
                <a:lnTo>
                  <a:pt x="2432388" y="320588"/>
                </a:lnTo>
                <a:lnTo>
                  <a:pt x="2444216" y="326263"/>
                </a:lnTo>
                <a:lnTo>
                  <a:pt x="2439644" y="251078"/>
                </a:lnTo>
                <a:lnTo>
                  <a:pt x="2438391" y="246473"/>
                </a:lnTo>
                <a:lnTo>
                  <a:pt x="2436292" y="234282"/>
                </a:lnTo>
                <a:lnTo>
                  <a:pt x="2435580" y="220725"/>
                </a:lnTo>
                <a:lnTo>
                  <a:pt x="2435701" y="214988"/>
                </a:lnTo>
                <a:lnTo>
                  <a:pt x="2436990" y="201987"/>
                </a:lnTo>
                <a:lnTo>
                  <a:pt x="2439644" y="190372"/>
                </a:lnTo>
                <a:lnTo>
                  <a:pt x="2442311" y="181609"/>
                </a:lnTo>
                <a:lnTo>
                  <a:pt x="2445994" y="174243"/>
                </a:lnTo>
                <a:lnTo>
                  <a:pt x="2450820" y="168275"/>
                </a:lnTo>
                <a:lnTo>
                  <a:pt x="2455519" y="162305"/>
                </a:lnTo>
                <a:lnTo>
                  <a:pt x="2461234" y="157860"/>
                </a:lnTo>
                <a:lnTo>
                  <a:pt x="2467838" y="154939"/>
                </a:lnTo>
                <a:lnTo>
                  <a:pt x="2474442" y="151891"/>
                </a:lnTo>
                <a:lnTo>
                  <a:pt x="2481681" y="150494"/>
                </a:lnTo>
                <a:lnTo>
                  <a:pt x="2497302" y="150494"/>
                </a:lnTo>
                <a:lnTo>
                  <a:pt x="2504541" y="151891"/>
                </a:lnTo>
                <a:lnTo>
                  <a:pt x="2511272" y="154939"/>
                </a:lnTo>
                <a:lnTo>
                  <a:pt x="2518003" y="157860"/>
                </a:lnTo>
                <a:lnTo>
                  <a:pt x="2523718" y="162305"/>
                </a:lnTo>
                <a:lnTo>
                  <a:pt x="2528544" y="168275"/>
                </a:lnTo>
                <a:lnTo>
                  <a:pt x="2533243" y="174243"/>
                </a:lnTo>
                <a:lnTo>
                  <a:pt x="2536926" y="181609"/>
                </a:lnTo>
                <a:lnTo>
                  <a:pt x="2539593" y="190372"/>
                </a:lnTo>
                <a:lnTo>
                  <a:pt x="2540891" y="194978"/>
                </a:lnTo>
                <a:lnTo>
                  <a:pt x="2542984" y="207169"/>
                </a:lnTo>
                <a:lnTo>
                  <a:pt x="2543657" y="220725"/>
                </a:lnTo>
                <a:lnTo>
                  <a:pt x="2543545" y="226463"/>
                </a:lnTo>
                <a:lnTo>
                  <a:pt x="2542301" y="239464"/>
                </a:lnTo>
                <a:lnTo>
                  <a:pt x="2539593" y="251078"/>
                </a:lnTo>
                <a:lnTo>
                  <a:pt x="2536926" y="259841"/>
                </a:lnTo>
                <a:lnTo>
                  <a:pt x="2533243" y="267207"/>
                </a:lnTo>
                <a:lnTo>
                  <a:pt x="2528544" y="273050"/>
                </a:lnTo>
                <a:lnTo>
                  <a:pt x="2523718" y="279018"/>
                </a:lnTo>
                <a:lnTo>
                  <a:pt x="2518130" y="283463"/>
                </a:lnTo>
                <a:lnTo>
                  <a:pt x="2511526" y="286512"/>
                </a:lnTo>
                <a:lnTo>
                  <a:pt x="2504922" y="289559"/>
                </a:lnTo>
                <a:lnTo>
                  <a:pt x="2497810" y="291083"/>
                </a:lnTo>
                <a:lnTo>
                  <a:pt x="2481935" y="291083"/>
                </a:lnTo>
                <a:lnTo>
                  <a:pt x="2474696" y="289559"/>
                </a:lnTo>
                <a:lnTo>
                  <a:pt x="2468092" y="286512"/>
                </a:lnTo>
                <a:lnTo>
                  <a:pt x="2461488" y="283463"/>
                </a:lnTo>
                <a:lnTo>
                  <a:pt x="2455773" y="279018"/>
                </a:lnTo>
                <a:lnTo>
                  <a:pt x="2451544" y="328905"/>
                </a:lnTo>
                <a:lnTo>
                  <a:pt x="2463528" y="331963"/>
                </a:lnTo>
                <a:close/>
              </a:path>
              <a:path w="7304379" h="432562">
                <a:moveTo>
                  <a:pt x="2455773" y="279018"/>
                </a:moveTo>
                <a:lnTo>
                  <a:pt x="2450947" y="273050"/>
                </a:lnTo>
                <a:lnTo>
                  <a:pt x="2446121" y="267207"/>
                </a:lnTo>
                <a:lnTo>
                  <a:pt x="2442311" y="259841"/>
                </a:lnTo>
                <a:lnTo>
                  <a:pt x="2439644" y="251078"/>
                </a:lnTo>
                <a:lnTo>
                  <a:pt x="2444216" y="326263"/>
                </a:lnTo>
                <a:lnTo>
                  <a:pt x="2451544" y="328905"/>
                </a:lnTo>
                <a:lnTo>
                  <a:pt x="2455773" y="279018"/>
                </a:lnTo>
                <a:close/>
              </a:path>
              <a:path w="7304379" h="432562">
                <a:moveTo>
                  <a:pt x="2273147" y="278510"/>
                </a:moveTo>
                <a:lnTo>
                  <a:pt x="2267813" y="283463"/>
                </a:lnTo>
                <a:lnTo>
                  <a:pt x="2261336" y="286892"/>
                </a:lnTo>
                <a:lnTo>
                  <a:pt x="2254986" y="290448"/>
                </a:lnTo>
                <a:lnTo>
                  <a:pt x="2247747" y="292226"/>
                </a:lnTo>
                <a:lnTo>
                  <a:pt x="2234412" y="292226"/>
                </a:lnTo>
                <a:lnTo>
                  <a:pt x="2229586" y="291464"/>
                </a:lnTo>
                <a:lnTo>
                  <a:pt x="2224887" y="290194"/>
                </a:lnTo>
                <a:lnTo>
                  <a:pt x="2223477" y="330436"/>
                </a:lnTo>
                <a:lnTo>
                  <a:pt x="2235711" y="333394"/>
                </a:lnTo>
                <a:lnTo>
                  <a:pt x="2248890" y="334390"/>
                </a:lnTo>
                <a:lnTo>
                  <a:pt x="2258893" y="333843"/>
                </a:lnTo>
                <a:lnTo>
                  <a:pt x="2271374" y="331540"/>
                </a:lnTo>
                <a:lnTo>
                  <a:pt x="2283561" y="327405"/>
                </a:lnTo>
                <a:lnTo>
                  <a:pt x="2294063" y="322244"/>
                </a:lnTo>
                <a:lnTo>
                  <a:pt x="2304517" y="315073"/>
                </a:lnTo>
                <a:lnTo>
                  <a:pt x="2314295" y="306196"/>
                </a:lnTo>
                <a:lnTo>
                  <a:pt x="2324661" y="293195"/>
                </a:lnTo>
                <a:lnTo>
                  <a:pt x="2331111" y="282120"/>
                </a:lnTo>
                <a:lnTo>
                  <a:pt x="2336647" y="269747"/>
                </a:lnTo>
                <a:lnTo>
                  <a:pt x="2340682" y="256928"/>
                </a:lnTo>
                <a:lnTo>
                  <a:pt x="2343153" y="244789"/>
                </a:lnTo>
                <a:lnTo>
                  <a:pt x="2344652" y="231702"/>
                </a:lnTo>
                <a:lnTo>
                  <a:pt x="2345156" y="217677"/>
                </a:lnTo>
                <a:lnTo>
                  <a:pt x="2344700" y="204471"/>
                </a:lnTo>
                <a:lnTo>
                  <a:pt x="2343216" y="191396"/>
                </a:lnTo>
                <a:lnTo>
                  <a:pt x="2340701" y="179326"/>
                </a:lnTo>
                <a:lnTo>
                  <a:pt x="2337155" y="168275"/>
                </a:lnTo>
                <a:lnTo>
                  <a:pt x="2330593" y="153869"/>
                </a:lnTo>
                <a:lnTo>
                  <a:pt x="2323847" y="143172"/>
                </a:lnTo>
                <a:lnTo>
                  <a:pt x="2316073" y="133857"/>
                </a:lnTo>
                <a:lnTo>
                  <a:pt x="2307804" y="126331"/>
                </a:lnTo>
                <a:lnTo>
                  <a:pt x="2297321" y="119161"/>
                </a:lnTo>
                <a:lnTo>
                  <a:pt x="2285847" y="113664"/>
                </a:lnTo>
                <a:lnTo>
                  <a:pt x="2276204" y="110518"/>
                </a:lnTo>
                <a:lnTo>
                  <a:pt x="2263740" y="107937"/>
                </a:lnTo>
                <a:lnTo>
                  <a:pt x="2251176" y="107060"/>
                </a:lnTo>
                <a:lnTo>
                  <a:pt x="2239035" y="107863"/>
                </a:lnTo>
                <a:lnTo>
                  <a:pt x="2226608" y="110654"/>
                </a:lnTo>
                <a:lnTo>
                  <a:pt x="2215362" y="115442"/>
                </a:lnTo>
                <a:lnTo>
                  <a:pt x="2208624" y="119536"/>
                </a:lnTo>
                <a:lnTo>
                  <a:pt x="2198581" y="127479"/>
                </a:lnTo>
                <a:lnTo>
                  <a:pt x="2190216" y="136778"/>
                </a:lnTo>
                <a:lnTo>
                  <a:pt x="2189327" y="136778"/>
                </a:lnTo>
                <a:lnTo>
                  <a:pt x="2187041" y="112521"/>
                </a:lnTo>
                <a:lnTo>
                  <a:pt x="2140686" y="112521"/>
                </a:lnTo>
                <a:lnTo>
                  <a:pt x="2140686" y="432562"/>
                </a:lnTo>
                <a:lnTo>
                  <a:pt x="2193518" y="432562"/>
                </a:lnTo>
                <a:lnTo>
                  <a:pt x="2193518" y="330326"/>
                </a:lnTo>
                <a:lnTo>
                  <a:pt x="2193264" y="324865"/>
                </a:lnTo>
                <a:lnTo>
                  <a:pt x="2193010" y="315213"/>
                </a:lnTo>
                <a:lnTo>
                  <a:pt x="2192883" y="312292"/>
                </a:lnTo>
                <a:lnTo>
                  <a:pt x="2195727" y="314165"/>
                </a:lnTo>
                <a:lnTo>
                  <a:pt x="2205541" y="321675"/>
                </a:lnTo>
                <a:lnTo>
                  <a:pt x="2217267" y="328040"/>
                </a:lnTo>
                <a:lnTo>
                  <a:pt x="2215870" y="287146"/>
                </a:lnTo>
                <a:lnTo>
                  <a:pt x="2212060" y="284988"/>
                </a:lnTo>
                <a:lnTo>
                  <a:pt x="2208250" y="282955"/>
                </a:lnTo>
                <a:lnTo>
                  <a:pt x="2204694" y="280669"/>
                </a:lnTo>
                <a:lnTo>
                  <a:pt x="2201519" y="278129"/>
                </a:lnTo>
                <a:lnTo>
                  <a:pt x="2198471" y="275589"/>
                </a:lnTo>
                <a:lnTo>
                  <a:pt x="2195804" y="273050"/>
                </a:lnTo>
                <a:lnTo>
                  <a:pt x="2193518" y="270509"/>
                </a:lnTo>
                <a:lnTo>
                  <a:pt x="2193518" y="174116"/>
                </a:lnTo>
                <a:lnTo>
                  <a:pt x="2205062" y="163171"/>
                </a:lnTo>
                <a:lnTo>
                  <a:pt x="2215616" y="156337"/>
                </a:lnTo>
                <a:lnTo>
                  <a:pt x="2229407" y="151153"/>
                </a:lnTo>
                <a:lnTo>
                  <a:pt x="2242032" y="149478"/>
                </a:lnTo>
                <a:lnTo>
                  <a:pt x="2249271" y="149478"/>
                </a:lnTo>
                <a:lnTo>
                  <a:pt x="2255875" y="151002"/>
                </a:lnTo>
                <a:lnTo>
                  <a:pt x="2261844" y="154050"/>
                </a:lnTo>
                <a:lnTo>
                  <a:pt x="2267813" y="156971"/>
                </a:lnTo>
                <a:lnTo>
                  <a:pt x="2272893" y="161416"/>
                </a:lnTo>
                <a:lnTo>
                  <a:pt x="2277084" y="167131"/>
                </a:lnTo>
                <a:lnTo>
                  <a:pt x="2281402" y="172973"/>
                </a:lnTo>
                <a:lnTo>
                  <a:pt x="2284704" y="180212"/>
                </a:lnTo>
                <a:lnTo>
                  <a:pt x="2286990" y="189102"/>
                </a:lnTo>
                <a:lnTo>
                  <a:pt x="2288068" y="193745"/>
                </a:lnTo>
                <a:lnTo>
                  <a:pt x="2289831" y="205945"/>
                </a:lnTo>
                <a:lnTo>
                  <a:pt x="2290419" y="219582"/>
                </a:lnTo>
                <a:lnTo>
                  <a:pt x="2290345" y="224330"/>
                </a:lnTo>
                <a:lnTo>
                  <a:pt x="2289315" y="237346"/>
                </a:lnTo>
                <a:lnTo>
                  <a:pt x="2287117" y="249173"/>
                </a:lnTo>
                <a:lnTo>
                  <a:pt x="2284831" y="258063"/>
                </a:lnTo>
                <a:lnTo>
                  <a:pt x="2281656" y="265683"/>
                </a:lnTo>
                <a:lnTo>
                  <a:pt x="2277338" y="272160"/>
                </a:lnTo>
                <a:lnTo>
                  <a:pt x="2273147" y="278510"/>
                </a:lnTo>
                <a:close/>
              </a:path>
              <a:path w="7304379" h="432562">
                <a:moveTo>
                  <a:pt x="2220188" y="288797"/>
                </a:moveTo>
                <a:lnTo>
                  <a:pt x="2215870" y="287146"/>
                </a:lnTo>
                <a:lnTo>
                  <a:pt x="2217267" y="328040"/>
                </a:lnTo>
                <a:lnTo>
                  <a:pt x="2223477" y="330436"/>
                </a:lnTo>
                <a:lnTo>
                  <a:pt x="2224887" y="290194"/>
                </a:lnTo>
                <a:lnTo>
                  <a:pt x="2220188" y="288797"/>
                </a:lnTo>
                <a:close/>
              </a:path>
              <a:path w="7304379" h="432562">
                <a:moveTo>
                  <a:pt x="1700123" y="142620"/>
                </a:moveTo>
                <a:lnTo>
                  <a:pt x="1695170" y="112521"/>
                </a:lnTo>
                <a:lnTo>
                  <a:pt x="1651482" y="112521"/>
                </a:lnTo>
                <a:lnTo>
                  <a:pt x="1651482" y="328802"/>
                </a:lnTo>
                <a:lnTo>
                  <a:pt x="1704314" y="328802"/>
                </a:lnTo>
                <a:lnTo>
                  <a:pt x="1704314" y="183895"/>
                </a:lnTo>
                <a:lnTo>
                  <a:pt x="1711033" y="175729"/>
                </a:lnTo>
                <a:lnTo>
                  <a:pt x="1720891" y="167743"/>
                </a:lnTo>
                <a:lnTo>
                  <a:pt x="1732762" y="161670"/>
                </a:lnTo>
                <a:lnTo>
                  <a:pt x="1737366" y="160009"/>
                </a:lnTo>
                <a:lnTo>
                  <a:pt x="1749086" y="156910"/>
                </a:lnTo>
                <a:lnTo>
                  <a:pt x="1761811" y="155051"/>
                </a:lnTo>
                <a:lnTo>
                  <a:pt x="1775561" y="154431"/>
                </a:lnTo>
                <a:lnTo>
                  <a:pt x="1780006" y="154431"/>
                </a:lnTo>
                <a:lnTo>
                  <a:pt x="1780006" y="108076"/>
                </a:lnTo>
                <a:lnTo>
                  <a:pt x="1776196" y="107441"/>
                </a:lnTo>
                <a:lnTo>
                  <a:pt x="1771497" y="107060"/>
                </a:lnTo>
                <a:lnTo>
                  <a:pt x="1763449" y="107094"/>
                </a:lnTo>
                <a:lnTo>
                  <a:pt x="1749918" y="108385"/>
                </a:lnTo>
                <a:lnTo>
                  <a:pt x="1737707" y="111549"/>
                </a:lnTo>
                <a:lnTo>
                  <a:pt x="1726793" y="116585"/>
                </a:lnTo>
                <a:lnTo>
                  <a:pt x="1717391" y="123078"/>
                </a:lnTo>
                <a:lnTo>
                  <a:pt x="1708348" y="131996"/>
                </a:lnTo>
                <a:lnTo>
                  <a:pt x="1701012" y="142620"/>
                </a:lnTo>
                <a:lnTo>
                  <a:pt x="1700123" y="142620"/>
                </a:lnTo>
                <a:close/>
              </a:path>
              <a:path w="7304379" h="432562">
                <a:moveTo>
                  <a:pt x="1074115" y="119903"/>
                </a:moveTo>
                <a:lnTo>
                  <a:pt x="1063178" y="126390"/>
                </a:lnTo>
                <a:lnTo>
                  <a:pt x="1053058" y="134238"/>
                </a:lnTo>
                <a:lnTo>
                  <a:pt x="1040329" y="147856"/>
                </a:lnTo>
                <a:lnTo>
                  <a:pt x="1033171" y="158544"/>
                </a:lnTo>
                <a:lnTo>
                  <a:pt x="1027023" y="170560"/>
                </a:lnTo>
                <a:lnTo>
                  <a:pt x="1021870" y="184815"/>
                </a:lnTo>
                <a:lnTo>
                  <a:pt x="1019153" y="196961"/>
                </a:lnTo>
                <a:lnTo>
                  <a:pt x="1017529" y="210078"/>
                </a:lnTo>
                <a:lnTo>
                  <a:pt x="1016990" y="224154"/>
                </a:lnTo>
                <a:lnTo>
                  <a:pt x="1017439" y="236623"/>
                </a:lnTo>
                <a:lnTo>
                  <a:pt x="1019009" y="249625"/>
                </a:lnTo>
                <a:lnTo>
                  <a:pt x="1021729" y="261725"/>
                </a:lnTo>
                <a:lnTo>
                  <a:pt x="1025626" y="272922"/>
                </a:lnTo>
                <a:lnTo>
                  <a:pt x="1033520" y="288191"/>
                </a:lnTo>
                <a:lnTo>
                  <a:pt x="1040940" y="298445"/>
                </a:lnTo>
                <a:lnTo>
                  <a:pt x="1049502" y="307339"/>
                </a:lnTo>
                <a:lnTo>
                  <a:pt x="1061801" y="316721"/>
                </a:lnTo>
                <a:lnTo>
                  <a:pt x="1072930" y="322861"/>
                </a:lnTo>
                <a:lnTo>
                  <a:pt x="1085062" y="327659"/>
                </a:lnTo>
                <a:lnTo>
                  <a:pt x="1102852" y="332150"/>
                </a:lnTo>
                <a:lnTo>
                  <a:pt x="1115541" y="333827"/>
                </a:lnTo>
                <a:lnTo>
                  <a:pt x="1128750" y="334390"/>
                </a:lnTo>
                <a:lnTo>
                  <a:pt x="1134335" y="334298"/>
                </a:lnTo>
                <a:lnTo>
                  <a:pt x="1147133" y="333340"/>
                </a:lnTo>
                <a:lnTo>
                  <a:pt x="1159357" y="331342"/>
                </a:lnTo>
                <a:lnTo>
                  <a:pt x="1172831" y="327986"/>
                </a:lnTo>
                <a:lnTo>
                  <a:pt x="1183868" y="324103"/>
                </a:lnTo>
                <a:lnTo>
                  <a:pt x="1183868" y="281050"/>
                </a:lnTo>
                <a:lnTo>
                  <a:pt x="1176883" y="283844"/>
                </a:lnTo>
                <a:lnTo>
                  <a:pt x="1169517" y="286257"/>
                </a:lnTo>
                <a:lnTo>
                  <a:pt x="1161643" y="288163"/>
                </a:lnTo>
                <a:lnTo>
                  <a:pt x="1160591" y="288410"/>
                </a:lnTo>
                <a:lnTo>
                  <a:pt x="1148514" y="290401"/>
                </a:lnTo>
                <a:lnTo>
                  <a:pt x="1135227" y="291083"/>
                </a:lnTo>
                <a:lnTo>
                  <a:pt x="1131541" y="291012"/>
                </a:lnTo>
                <a:lnTo>
                  <a:pt x="1118468" y="289402"/>
                </a:lnTo>
                <a:lnTo>
                  <a:pt x="1107033" y="285622"/>
                </a:lnTo>
                <a:lnTo>
                  <a:pt x="1099032" y="281939"/>
                </a:lnTo>
                <a:lnTo>
                  <a:pt x="1092555" y="277113"/>
                </a:lnTo>
                <a:lnTo>
                  <a:pt x="1087348" y="271144"/>
                </a:lnTo>
                <a:lnTo>
                  <a:pt x="1082268" y="265302"/>
                </a:lnTo>
                <a:lnTo>
                  <a:pt x="1078331" y="258063"/>
                </a:lnTo>
                <a:lnTo>
                  <a:pt x="1075664" y="249681"/>
                </a:lnTo>
                <a:lnTo>
                  <a:pt x="1072499" y="235741"/>
                </a:lnTo>
                <a:lnTo>
                  <a:pt x="1071600" y="222757"/>
                </a:lnTo>
                <a:lnTo>
                  <a:pt x="1071946" y="213135"/>
                </a:lnTo>
                <a:lnTo>
                  <a:pt x="1073699" y="200358"/>
                </a:lnTo>
                <a:lnTo>
                  <a:pt x="1076934" y="189102"/>
                </a:lnTo>
                <a:lnTo>
                  <a:pt x="1083305" y="176113"/>
                </a:lnTo>
                <a:lnTo>
                  <a:pt x="1091031" y="166750"/>
                </a:lnTo>
                <a:lnTo>
                  <a:pt x="1097000" y="161035"/>
                </a:lnTo>
                <a:lnTo>
                  <a:pt x="1103858" y="156971"/>
                </a:lnTo>
                <a:lnTo>
                  <a:pt x="1111605" y="154304"/>
                </a:lnTo>
                <a:lnTo>
                  <a:pt x="1119352" y="151764"/>
                </a:lnTo>
                <a:lnTo>
                  <a:pt x="1127480" y="150494"/>
                </a:lnTo>
                <a:lnTo>
                  <a:pt x="1144371" y="150494"/>
                </a:lnTo>
                <a:lnTo>
                  <a:pt x="1152372" y="151256"/>
                </a:lnTo>
                <a:lnTo>
                  <a:pt x="1159738" y="153034"/>
                </a:lnTo>
                <a:lnTo>
                  <a:pt x="1167104" y="154685"/>
                </a:lnTo>
                <a:lnTo>
                  <a:pt x="1174089" y="156971"/>
                </a:lnTo>
                <a:lnTo>
                  <a:pt x="1180566" y="159765"/>
                </a:lnTo>
                <a:lnTo>
                  <a:pt x="1180566" y="116712"/>
                </a:lnTo>
                <a:lnTo>
                  <a:pt x="1173327" y="113791"/>
                </a:lnTo>
                <a:lnTo>
                  <a:pt x="1165199" y="111378"/>
                </a:lnTo>
                <a:lnTo>
                  <a:pt x="1156309" y="109727"/>
                </a:lnTo>
                <a:lnTo>
                  <a:pt x="1153732" y="109245"/>
                </a:lnTo>
                <a:lnTo>
                  <a:pt x="1141249" y="107607"/>
                </a:lnTo>
                <a:lnTo>
                  <a:pt x="1128369" y="107060"/>
                </a:lnTo>
                <a:lnTo>
                  <a:pt x="1126596" y="107075"/>
                </a:lnTo>
                <a:lnTo>
                  <a:pt x="1114145" y="107956"/>
                </a:lnTo>
                <a:lnTo>
                  <a:pt x="1101597" y="110169"/>
                </a:lnTo>
                <a:lnTo>
                  <a:pt x="1088999" y="113664"/>
                </a:lnTo>
                <a:lnTo>
                  <a:pt x="1085823" y="114778"/>
                </a:lnTo>
                <a:lnTo>
                  <a:pt x="1074115" y="119903"/>
                </a:lnTo>
                <a:close/>
              </a:path>
              <a:path w="7304379" h="432562">
                <a:moveTo>
                  <a:pt x="668337" y="142620"/>
                </a:moveTo>
                <a:lnTo>
                  <a:pt x="663422" y="112521"/>
                </a:lnTo>
                <a:lnTo>
                  <a:pt x="619671" y="112521"/>
                </a:lnTo>
                <a:lnTo>
                  <a:pt x="619671" y="328802"/>
                </a:lnTo>
                <a:lnTo>
                  <a:pt x="672579" y="328802"/>
                </a:lnTo>
                <a:lnTo>
                  <a:pt x="672579" y="183895"/>
                </a:lnTo>
                <a:lnTo>
                  <a:pt x="679280" y="175725"/>
                </a:lnTo>
                <a:lnTo>
                  <a:pt x="689127" y="167741"/>
                </a:lnTo>
                <a:lnTo>
                  <a:pt x="701040" y="161670"/>
                </a:lnTo>
                <a:lnTo>
                  <a:pt x="705603" y="160018"/>
                </a:lnTo>
                <a:lnTo>
                  <a:pt x="717319" y="156915"/>
                </a:lnTo>
                <a:lnTo>
                  <a:pt x="730051" y="155052"/>
                </a:lnTo>
                <a:lnTo>
                  <a:pt x="743800" y="154431"/>
                </a:lnTo>
                <a:lnTo>
                  <a:pt x="748258" y="154431"/>
                </a:lnTo>
                <a:lnTo>
                  <a:pt x="748258" y="108076"/>
                </a:lnTo>
                <a:lnTo>
                  <a:pt x="744385" y="107441"/>
                </a:lnTo>
                <a:lnTo>
                  <a:pt x="739775" y="107060"/>
                </a:lnTo>
                <a:lnTo>
                  <a:pt x="731681" y="107095"/>
                </a:lnTo>
                <a:lnTo>
                  <a:pt x="718166" y="108388"/>
                </a:lnTo>
                <a:lnTo>
                  <a:pt x="705946" y="111552"/>
                </a:lnTo>
                <a:lnTo>
                  <a:pt x="695020" y="116585"/>
                </a:lnTo>
                <a:lnTo>
                  <a:pt x="685606" y="123082"/>
                </a:lnTo>
                <a:lnTo>
                  <a:pt x="676574" y="131998"/>
                </a:lnTo>
                <a:lnTo>
                  <a:pt x="669226" y="142620"/>
                </a:lnTo>
                <a:lnTo>
                  <a:pt x="668337" y="142620"/>
                </a:lnTo>
                <a:close/>
              </a:path>
              <a:path w="7304379" h="432562">
                <a:moveTo>
                  <a:pt x="1302473" y="333702"/>
                </a:moveTo>
                <a:lnTo>
                  <a:pt x="1316964" y="334390"/>
                </a:lnTo>
                <a:lnTo>
                  <a:pt x="1324203" y="334390"/>
                </a:lnTo>
                <a:lnTo>
                  <a:pt x="1331823" y="333882"/>
                </a:lnTo>
                <a:lnTo>
                  <a:pt x="1340078" y="332866"/>
                </a:lnTo>
                <a:lnTo>
                  <a:pt x="1348333" y="331723"/>
                </a:lnTo>
                <a:lnTo>
                  <a:pt x="1355445" y="330326"/>
                </a:lnTo>
                <a:lnTo>
                  <a:pt x="1361414" y="328548"/>
                </a:lnTo>
                <a:lnTo>
                  <a:pt x="1361414" y="284860"/>
                </a:lnTo>
                <a:lnTo>
                  <a:pt x="1356080" y="286257"/>
                </a:lnTo>
                <a:lnTo>
                  <a:pt x="1350365" y="287527"/>
                </a:lnTo>
                <a:lnTo>
                  <a:pt x="1344396" y="288543"/>
                </a:lnTo>
                <a:lnTo>
                  <a:pt x="1338300" y="289432"/>
                </a:lnTo>
                <a:lnTo>
                  <a:pt x="1332204" y="289940"/>
                </a:lnTo>
                <a:lnTo>
                  <a:pt x="1321990" y="289821"/>
                </a:lnTo>
                <a:lnTo>
                  <a:pt x="1308157" y="286785"/>
                </a:lnTo>
                <a:lnTo>
                  <a:pt x="1299565" y="279653"/>
                </a:lnTo>
                <a:lnTo>
                  <a:pt x="1297025" y="275716"/>
                </a:lnTo>
                <a:lnTo>
                  <a:pt x="1295755" y="269493"/>
                </a:lnTo>
                <a:lnTo>
                  <a:pt x="1295755" y="155955"/>
                </a:lnTo>
                <a:lnTo>
                  <a:pt x="1358366" y="155955"/>
                </a:lnTo>
                <a:lnTo>
                  <a:pt x="1358366" y="112521"/>
                </a:lnTo>
                <a:lnTo>
                  <a:pt x="1295755" y="112521"/>
                </a:lnTo>
                <a:lnTo>
                  <a:pt x="1295755" y="51942"/>
                </a:lnTo>
                <a:lnTo>
                  <a:pt x="1242923" y="51942"/>
                </a:lnTo>
                <a:lnTo>
                  <a:pt x="1242923" y="112521"/>
                </a:lnTo>
                <a:lnTo>
                  <a:pt x="1202537" y="112521"/>
                </a:lnTo>
                <a:lnTo>
                  <a:pt x="1202537" y="155955"/>
                </a:lnTo>
                <a:lnTo>
                  <a:pt x="1242923" y="155955"/>
                </a:lnTo>
                <a:lnTo>
                  <a:pt x="1242923" y="268096"/>
                </a:lnTo>
                <a:lnTo>
                  <a:pt x="1243162" y="276612"/>
                </a:lnTo>
                <a:lnTo>
                  <a:pt x="1244792" y="289720"/>
                </a:lnTo>
                <a:lnTo>
                  <a:pt x="1248003" y="300227"/>
                </a:lnTo>
                <a:lnTo>
                  <a:pt x="1252845" y="308899"/>
                </a:lnTo>
                <a:lnTo>
                  <a:pt x="1261365" y="318236"/>
                </a:lnTo>
                <a:lnTo>
                  <a:pt x="1272514" y="325627"/>
                </a:lnTo>
                <a:lnTo>
                  <a:pt x="1278227" y="328193"/>
                </a:lnTo>
                <a:lnTo>
                  <a:pt x="1289555" y="331636"/>
                </a:lnTo>
                <a:lnTo>
                  <a:pt x="1302473" y="333702"/>
                </a:lnTo>
                <a:close/>
              </a:path>
              <a:path w="7304379" h="432562">
                <a:moveTo>
                  <a:pt x="519206" y="333704"/>
                </a:moveTo>
                <a:lnTo>
                  <a:pt x="533666" y="334390"/>
                </a:lnTo>
                <a:lnTo>
                  <a:pt x="540816" y="334390"/>
                </a:lnTo>
                <a:lnTo>
                  <a:pt x="548513" y="333882"/>
                </a:lnTo>
                <a:lnTo>
                  <a:pt x="556780" y="332866"/>
                </a:lnTo>
                <a:lnTo>
                  <a:pt x="565035" y="331723"/>
                </a:lnTo>
                <a:lnTo>
                  <a:pt x="572147" y="330326"/>
                </a:lnTo>
                <a:lnTo>
                  <a:pt x="578091" y="328548"/>
                </a:lnTo>
                <a:lnTo>
                  <a:pt x="578091" y="284860"/>
                </a:lnTo>
                <a:lnTo>
                  <a:pt x="572744" y="286257"/>
                </a:lnTo>
                <a:lnTo>
                  <a:pt x="567042" y="287527"/>
                </a:lnTo>
                <a:lnTo>
                  <a:pt x="561022" y="288543"/>
                </a:lnTo>
                <a:lnTo>
                  <a:pt x="554990" y="289432"/>
                </a:lnTo>
                <a:lnTo>
                  <a:pt x="548932" y="289940"/>
                </a:lnTo>
                <a:lnTo>
                  <a:pt x="538668" y="289819"/>
                </a:lnTo>
                <a:lnTo>
                  <a:pt x="524846" y="286781"/>
                </a:lnTo>
                <a:lnTo>
                  <a:pt x="516255" y="279653"/>
                </a:lnTo>
                <a:lnTo>
                  <a:pt x="513727" y="275716"/>
                </a:lnTo>
                <a:lnTo>
                  <a:pt x="512457" y="269493"/>
                </a:lnTo>
                <a:lnTo>
                  <a:pt x="512457" y="155955"/>
                </a:lnTo>
                <a:lnTo>
                  <a:pt x="574967" y="155955"/>
                </a:lnTo>
                <a:lnTo>
                  <a:pt x="574967" y="112521"/>
                </a:lnTo>
                <a:lnTo>
                  <a:pt x="512457" y="112521"/>
                </a:lnTo>
                <a:lnTo>
                  <a:pt x="512457" y="51942"/>
                </a:lnTo>
                <a:lnTo>
                  <a:pt x="459549" y="51942"/>
                </a:lnTo>
                <a:lnTo>
                  <a:pt x="459549" y="112521"/>
                </a:lnTo>
                <a:lnTo>
                  <a:pt x="419150" y="112521"/>
                </a:lnTo>
                <a:lnTo>
                  <a:pt x="419150" y="155955"/>
                </a:lnTo>
                <a:lnTo>
                  <a:pt x="459549" y="155955"/>
                </a:lnTo>
                <a:lnTo>
                  <a:pt x="459549" y="268096"/>
                </a:lnTo>
                <a:lnTo>
                  <a:pt x="459797" y="276621"/>
                </a:lnTo>
                <a:lnTo>
                  <a:pt x="461461" y="289724"/>
                </a:lnTo>
                <a:lnTo>
                  <a:pt x="464693" y="300227"/>
                </a:lnTo>
                <a:lnTo>
                  <a:pt x="469478" y="308873"/>
                </a:lnTo>
                <a:lnTo>
                  <a:pt x="477988" y="318225"/>
                </a:lnTo>
                <a:lnTo>
                  <a:pt x="489140" y="325627"/>
                </a:lnTo>
                <a:lnTo>
                  <a:pt x="494946" y="328214"/>
                </a:lnTo>
                <a:lnTo>
                  <a:pt x="506298" y="331645"/>
                </a:lnTo>
                <a:lnTo>
                  <a:pt x="519206" y="333704"/>
                </a:lnTo>
                <a:close/>
              </a:path>
              <a:path w="7304379" h="432562">
                <a:moveTo>
                  <a:pt x="54698" y="283082"/>
                </a:moveTo>
                <a:lnTo>
                  <a:pt x="54698" y="198881"/>
                </a:lnTo>
                <a:lnTo>
                  <a:pt x="173913" y="198881"/>
                </a:lnTo>
                <a:lnTo>
                  <a:pt x="173913" y="153162"/>
                </a:lnTo>
                <a:lnTo>
                  <a:pt x="54698" y="153162"/>
                </a:lnTo>
                <a:lnTo>
                  <a:pt x="54698" y="75818"/>
                </a:lnTo>
                <a:lnTo>
                  <a:pt x="193560" y="75818"/>
                </a:lnTo>
                <a:lnTo>
                  <a:pt x="193560" y="30098"/>
                </a:lnTo>
                <a:lnTo>
                  <a:pt x="0" y="30098"/>
                </a:lnTo>
                <a:lnTo>
                  <a:pt x="0" y="328802"/>
                </a:lnTo>
                <a:lnTo>
                  <a:pt x="201599" y="328802"/>
                </a:lnTo>
                <a:lnTo>
                  <a:pt x="201599" y="283082"/>
                </a:lnTo>
                <a:lnTo>
                  <a:pt x="54698" y="283082"/>
                </a:lnTo>
                <a:close/>
              </a:path>
              <a:path w="7304379" h="432562">
                <a:moveTo>
                  <a:pt x="6741642" y="5587"/>
                </a:moveTo>
                <a:lnTo>
                  <a:pt x="6741642" y="62864"/>
                </a:lnTo>
                <a:lnTo>
                  <a:pt x="6797141" y="62864"/>
                </a:lnTo>
                <a:lnTo>
                  <a:pt x="6797141" y="5587"/>
                </a:lnTo>
                <a:lnTo>
                  <a:pt x="6741642" y="5587"/>
                </a:lnTo>
                <a:close/>
              </a:path>
              <a:path w="7304379" h="432562">
                <a:moveTo>
                  <a:pt x="6192113" y="5587"/>
                </a:moveTo>
                <a:lnTo>
                  <a:pt x="6192113" y="328802"/>
                </a:lnTo>
                <a:lnTo>
                  <a:pt x="6245072" y="328802"/>
                </a:lnTo>
                <a:lnTo>
                  <a:pt x="6245072" y="5587"/>
                </a:lnTo>
                <a:lnTo>
                  <a:pt x="6192113" y="5587"/>
                </a:lnTo>
                <a:close/>
              </a:path>
              <a:path w="7304379" h="432562">
                <a:moveTo>
                  <a:pt x="5991580" y="5587"/>
                </a:moveTo>
                <a:lnTo>
                  <a:pt x="5938748" y="5587"/>
                </a:lnTo>
                <a:lnTo>
                  <a:pt x="5938642" y="291973"/>
                </a:lnTo>
                <a:lnTo>
                  <a:pt x="5938367" y="305053"/>
                </a:lnTo>
                <a:lnTo>
                  <a:pt x="5938113" y="314451"/>
                </a:lnTo>
                <a:lnTo>
                  <a:pt x="5937859" y="322452"/>
                </a:lnTo>
                <a:lnTo>
                  <a:pt x="5937605" y="328802"/>
                </a:lnTo>
                <a:lnTo>
                  <a:pt x="5981420" y="328802"/>
                </a:lnTo>
                <a:lnTo>
                  <a:pt x="5986500" y="305815"/>
                </a:lnTo>
                <a:lnTo>
                  <a:pt x="5989294" y="308355"/>
                </a:lnTo>
                <a:lnTo>
                  <a:pt x="5991961" y="311276"/>
                </a:lnTo>
                <a:lnTo>
                  <a:pt x="5996279" y="274954"/>
                </a:lnTo>
                <a:lnTo>
                  <a:pt x="5991580" y="270128"/>
                </a:lnTo>
                <a:lnTo>
                  <a:pt x="5991580" y="166496"/>
                </a:lnTo>
                <a:lnTo>
                  <a:pt x="5998184" y="161289"/>
                </a:lnTo>
                <a:lnTo>
                  <a:pt x="6005423" y="157098"/>
                </a:lnTo>
                <a:lnTo>
                  <a:pt x="6013551" y="154050"/>
                </a:lnTo>
                <a:lnTo>
                  <a:pt x="6021552" y="150875"/>
                </a:lnTo>
                <a:lnTo>
                  <a:pt x="6029426" y="149351"/>
                </a:lnTo>
                <a:lnTo>
                  <a:pt x="6042888" y="149351"/>
                </a:lnTo>
                <a:lnTo>
                  <a:pt x="6048476" y="150240"/>
                </a:lnTo>
                <a:lnTo>
                  <a:pt x="6054318" y="152018"/>
                </a:lnTo>
                <a:lnTo>
                  <a:pt x="6060033" y="153796"/>
                </a:lnTo>
                <a:lnTo>
                  <a:pt x="6065494" y="157225"/>
                </a:lnTo>
                <a:lnTo>
                  <a:pt x="6070828" y="162432"/>
                </a:lnTo>
                <a:lnTo>
                  <a:pt x="6078021" y="171944"/>
                </a:lnTo>
                <a:lnTo>
                  <a:pt x="6083655" y="184657"/>
                </a:lnTo>
                <a:lnTo>
                  <a:pt x="6085958" y="193303"/>
                </a:lnTo>
                <a:lnTo>
                  <a:pt x="6087844" y="205733"/>
                </a:lnTo>
                <a:lnTo>
                  <a:pt x="6088481" y="219582"/>
                </a:lnTo>
                <a:lnTo>
                  <a:pt x="6088414" y="224330"/>
                </a:lnTo>
                <a:lnTo>
                  <a:pt x="6087431" y="237346"/>
                </a:lnTo>
                <a:lnTo>
                  <a:pt x="6085179" y="249173"/>
                </a:lnTo>
                <a:lnTo>
                  <a:pt x="6082893" y="258063"/>
                </a:lnTo>
                <a:lnTo>
                  <a:pt x="6079591" y="265683"/>
                </a:lnTo>
                <a:lnTo>
                  <a:pt x="6075273" y="272160"/>
                </a:lnTo>
                <a:lnTo>
                  <a:pt x="6070828" y="278510"/>
                </a:lnTo>
                <a:lnTo>
                  <a:pt x="6065367" y="283463"/>
                </a:lnTo>
                <a:lnTo>
                  <a:pt x="6058890" y="286892"/>
                </a:lnTo>
                <a:lnTo>
                  <a:pt x="6052413" y="290448"/>
                </a:lnTo>
                <a:lnTo>
                  <a:pt x="6044920" y="292226"/>
                </a:lnTo>
                <a:lnTo>
                  <a:pt x="6031204" y="292226"/>
                </a:lnTo>
                <a:lnTo>
                  <a:pt x="6026505" y="291464"/>
                </a:lnTo>
                <a:lnTo>
                  <a:pt x="6022060" y="290067"/>
                </a:lnTo>
                <a:lnTo>
                  <a:pt x="6017488" y="288670"/>
                </a:lnTo>
                <a:lnTo>
                  <a:pt x="6013424" y="286892"/>
                </a:lnTo>
                <a:lnTo>
                  <a:pt x="6009614" y="284733"/>
                </a:lnTo>
                <a:lnTo>
                  <a:pt x="6005804" y="282575"/>
                </a:lnTo>
                <a:lnTo>
                  <a:pt x="6002375" y="280162"/>
                </a:lnTo>
                <a:lnTo>
                  <a:pt x="5999327" y="277621"/>
                </a:lnTo>
                <a:lnTo>
                  <a:pt x="6002756" y="320928"/>
                </a:lnTo>
                <a:lnTo>
                  <a:pt x="6007709" y="323850"/>
                </a:lnTo>
                <a:lnTo>
                  <a:pt x="6012662" y="326897"/>
                </a:lnTo>
                <a:lnTo>
                  <a:pt x="6018377" y="329310"/>
                </a:lnTo>
                <a:lnTo>
                  <a:pt x="6024854" y="331342"/>
                </a:lnTo>
                <a:lnTo>
                  <a:pt x="6031458" y="333375"/>
                </a:lnTo>
                <a:lnTo>
                  <a:pt x="6038824" y="334390"/>
                </a:lnTo>
                <a:lnTo>
                  <a:pt x="6046952" y="334390"/>
                </a:lnTo>
                <a:lnTo>
                  <a:pt x="6056801" y="333821"/>
                </a:lnTo>
                <a:lnTo>
                  <a:pt x="6069261" y="331484"/>
                </a:lnTo>
                <a:lnTo>
                  <a:pt x="6081623" y="327405"/>
                </a:lnTo>
                <a:lnTo>
                  <a:pt x="6092425" y="322012"/>
                </a:lnTo>
                <a:lnTo>
                  <a:pt x="6102844" y="314751"/>
                </a:lnTo>
                <a:lnTo>
                  <a:pt x="6112484" y="305815"/>
                </a:lnTo>
                <a:lnTo>
                  <a:pt x="6122939" y="292501"/>
                </a:lnTo>
                <a:lnTo>
                  <a:pt x="6129298" y="281330"/>
                </a:lnTo>
                <a:lnTo>
                  <a:pt x="6134709" y="268731"/>
                </a:lnTo>
                <a:lnTo>
                  <a:pt x="6138757" y="255877"/>
                </a:lnTo>
                <a:lnTo>
                  <a:pt x="6141242" y="243692"/>
                </a:lnTo>
                <a:lnTo>
                  <a:pt x="6142726" y="230705"/>
                </a:lnTo>
                <a:lnTo>
                  <a:pt x="6143218" y="216915"/>
                </a:lnTo>
                <a:lnTo>
                  <a:pt x="6142833" y="204924"/>
                </a:lnTo>
                <a:lnTo>
                  <a:pt x="6141426" y="191913"/>
                </a:lnTo>
                <a:lnTo>
                  <a:pt x="6138977" y="179743"/>
                </a:lnTo>
                <a:lnTo>
                  <a:pt x="6135471" y="168401"/>
                </a:lnTo>
                <a:lnTo>
                  <a:pt x="6128848" y="153680"/>
                </a:lnTo>
                <a:lnTo>
                  <a:pt x="6122091" y="142995"/>
                </a:lnTo>
                <a:lnTo>
                  <a:pt x="6114262" y="133857"/>
                </a:lnTo>
                <a:lnTo>
                  <a:pt x="6105907" y="126284"/>
                </a:lnTo>
                <a:lnTo>
                  <a:pt x="6095387" y="119142"/>
                </a:lnTo>
                <a:lnTo>
                  <a:pt x="6083909" y="113664"/>
                </a:lnTo>
                <a:lnTo>
                  <a:pt x="6073941" y="110423"/>
                </a:lnTo>
                <a:lnTo>
                  <a:pt x="6061465" y="107913"/>
                </a:lnTo>
                <a:lnTo>
                  <a:pt x="6048730" y="107060"/>
                </a:lnTo>
                <a:lnTo>
                  <a:pt x="6042634" y="107060"/>
                </a:lnTo>
                <a:lnTo>
                  <a:pt x="6031331" y="108712"/>
                </a:lnTo>
                <a:lnTo>
                  <a:pt x="6020790" y="111125"/>
                </a:lnTo>
                <a:lnTo>
                  <a:pt x="6011265" y="114680"/>
                </a:lnTo>
                <a:lnTo>
                  <a:pt x="6002756" y="118998"/>
                </a:lnTo>
                <a:lnTo>
                  <a:pt x="5998819" y="121157"/>
                </a:lnTo>
                <a:lnTo>
                  <a:pt x="5995009" y="123443"/>
                </a:lnTo>
                <a:lnTo>
                  <a:pt x="5991580" y="125856"/>
                </a:lnTo>
                <a:lnTo>
                  <a:pt x="5991199" y="125856"/>
                </a:lnTo>
                <a:lnTo>
                  <a:pt x="5991453" y="118744"/>
                </a:lnTo>
                <a:lnTo>
                  <a:pt x="5991580" y="5587"/>
                </a:lnTo>
                <a:close/>
              </a:path>
              <a:path w="7304379" h="432562">
                <a:moveTo>
                  <a:pt x="4988153" y="5587"/>
                </a:moveTo>
                <a:lnTo>
                  <a:pt x="4988153" y="328802"/>
                </a:lnTo>
                <a:lnTo>
                  <a:pt x="5041112" y="328802"/>
                </a:lnTo>
                <a:lnTo>
                  <a:pt x="5041112" y="5587"/>
                </a:lnTo>
                <a:lnTo>
                  <a:pt x="4988153" y="5587"/>
                </a:lnTo>
                <a:close/>
              </a:path>
              <a:path w="7304379" h="432562">
                <a:moveTo>
                  <a:pt x="6959701" y="0"/>
                </a:moveTo>
                <a:lnTo>
                  <a:pt x="6933158" y="77850"/>
                </a:lnTo>
                <a:lnTo>
                  <a:pt x="6974179" y="77850"/>
                </a:lnTo>
                <a:lnTo>
                  <a:pt x="7011009" y="0"/>
                </a:lnTo>
                <a:lnTo>
                  <a:pt x="6959701" y="0"/>
                </a:lnTo>
                <a:close/>
              </a:path>
              <a:path w="7304379" h="432562">
                <a:moveTo>
                  <a:pt x="293687" y="168782"/>
                </a:moveTo>
                <a:lnTo>
                  <a:pt x="294284" y="166115"/>
                </a:lnTo>
                <a:lnTo>
                  <a:pt x="295478" y="163448"/>
                </a:lnTo>
                <a:lnTo>
                  <a:pt x="298602" y="158622"/>
                </a:lnTo>
                <a:lnTo>
                  <a:pt x="301282" y="156590"/>
                </a:lnTo>
                <a:lnTo>
                  <a:pt x="303961" y="154558"/>
                </a:lnTo>
                <a:lnTo>
                  <a:pt x="307454" y="152907"/>
                </a:lnTo>
                <a:lnTo>
                  <a:pt x="311772" y="151764"/>
                </a:lnTo>
                <a:lnTo>
                  <a:pt x="316090" y="150621"/>
                </a:lnTo>
                <a:lnTo>
                  <a:pt x="321373" y="149987"/>
                </a:lnTo>
                <a:lnTo>
                  <a:pt x="332536" y="149987"/>
                </a:lnTo>
                <a:lnTo>
                  <a:pt x="337743" y="150367"/>
                </a:lnTo>
                <a:lnTo>
                  <a:pt x="343242" y="151002"/>
                </a:lnTo>
                <a:lnTo>
                  <a:pt x="348754" y="151637"/>
                </a:lnTo>
                <a:lnTo>
                  <a:pt x="354304" y="152526"/>
                </a:lnTo>
                <a:lnTo>
                  <a:pt x="359879" y="153542"/>
                </a:lnTo>
                <a:lnTo>
                  <a:pt x="365455" y="154558"/>
                </a:lnTo>
                <a:lnTo>
                  <a:pt x="370967" y="155828"/>
                </a:lnTo>
                <a:lnTo>
                  <a:pt x="376402" y="157225"/>
                </a:lnTo>
                <a:lnTo>
                  <a:pt x="381838" y="158622"/>
                </a:lnTo>
                <a:lnTo>
                  <a:pt x="387007" y="160146"/>
                </a:lnTo>
                <a:lnTo>
                  <a:pt x="391909" y="161797"/>
                </a:lnTo>
                <a:lnTo>
                  <a:pt x="391909" y="118744"/>
                </a:lnTo>
                <a:lnTo>
                  <a:pt x="385558" y="116573"/>
                </a:lnTo>
                <a:lnTo>
                  <a:pt x="373508" y="113178"/>
                </a:lnTo>
                <a:lnTo>
                  <a:pt x="360438" y="110362"/>
                </a:lnTo>
                <a:lnTo>
                  <a:pt x="348989" y="108600"/>
                </a:lnTo>
                <a:lnTo>
                  <a:pt x="336352" y="107450"/>
                </a:lnTo>
                <a:lnTo>
                  <a:pt x="323151" y="107060"/>
                </a:lnTo>
                <a:lnTo>
                  <a:pt x="317142" y="107217"/>
                </a:lnTo>
                <a:lnTo>
                  <a:pt x="304412" y="108616"/>
                </a:lnTo>
                <a:lnTo>
                  <a:pt x="292239" y="111378"/>
                </a:lnTo>
                <a:lnTo>
                  <a:pt x="277016" y="117485"/>
                </a:lnTo>
                <a:lnTo>
                  <a:pt x="266560" y="124332"/>
                </a:lnTo>
                <a:lnTo>
                  <a:pt x="255821" y="135240"/>
                </a:lnTo>
                <a:lnTo>
                  <a:pt x="249034" y="146303"/>
                </a:lnTo>
                <a:lnTo>
                  <a:pt x="246637" y="152020"/>
                </a:lnTo>
                <a:lnTo>
                  <a:pt x="243587" y="164091"/>
                </a:lnTo>
                <a:lnTo>
                  <a:pt x="242570" y="177672"/>
                </a:lnTo>
                <a:lnTo>
                  <a:pt x="242570" y="187451"/>
                </a:lnTo>
                <a:lnTo>
                  <a:pt x="244170" y="195833"/>
                </a:lnTo>
                <a:lnTo>
                  <a:pt x="247370" y="202564"/>
                </a:lnTo>
                <a:lnTo>
                  <a:pt x="250571" y="209295"/>
                </a:lnTo>
                <a:lnTo>
                  <a:pt x="254876" y="215010"/>
                </a:lnTo>
                <a:lnTo>
                  <a:pt x="260311" y="219455"/>
                </a:lnTo>
                <a:lnTo>
                  <a:pt x="265747" y="223900"/>
                </a:lnTo>
                <a:lnTo>
                  <a:pt x="272034" y="227456"/>
                </a:lnTo>
                <a:lnTo>
                  <a:pt x="279184" y="230250"/>
                </a:lnTo>
                <a:lnTo>
                  <a:pt x="286321" y="233044"/>
                </a:lnTo>
                <a:lnTo>
                  <a:pt x="293763" y="235457"/>
                </a:lnTo>
                <a:lnTo>
                  <a:pt x="301498" y="237489"/>
                </a:lnTo>
                <a:lnTo>
                  <a:pt x="307606" y="239013"/>
                </a:lnTo>
                <a:lnTo>
                  <a:pt x="313448" y="240410"/>
                </a:lnTo>
                <a:lnTo>
                  <a:pt x="319024" y="241934"/>
                </a:lnTo>
                <a:lnTo>
                  <a:pt x="324612" y="243458"/>
                </a:lnTo>
                <a:lnTo>
                  <a:pt x="329552" y="245237"/>
                </a:lnTo>
                <a:lnTo>
                  <a:pt x="333870" y="247268"/>
                </a:lnTo>
                <a:lnTo>
                  <a:pt x="338188" y="249173"/>
                </a:lnTo>
                <a:lnTo>
                  <a:pt x="341642" y="251713"/>
                </a:lnTo>
                <a:lnTo>
                  <a:pt x="344258" y="254634"/>
                </a:lnTo>
                <a:lnTo>
                  <a:pt x="346862" y="257682"/>
                </a:lnTo>
                <a:lnTo>
                  <a:pt x="348157" y="261492"/>
                </a:lnTo>
                <a:lnTo>
                  <a:pt x="348157" y="270509"/>
                </a:lnTo>
                <a:lnTo>
                  <a:pt x="346964" y="274319"/>
                </a:lnTo>
                <a:lnTo>
                  <a:pt x="344589" y="277621"/>
                </a:lnTo>
                <a:lnTo>
                  <a:pt x="342201" y="280796"/>
                </a:lnTo>
                <a:lnTo>
                  <a:pt x="338975" y="283463"/>
                </a:lnTo>
                <a:lnTo>
                  <a:pt x="334873" y="285495"/>
                </a:lnTo>
                <a:lnTo>
                  <a:pt x="330784" y="287527"/>
                </a:lnTo>
                <a:lnTo>
                  <a:pt x="325907" y="289051"/>
                </a:lnTo>
                <a:lnTo>
                  <a:pt x="320255" y="290067"/>
                </a:lnTo>
                <a:lnTo>
                  <a:pt x="314604" y="291083"/>
                </a:lnTo>
                <a:lnTo>
                  <a:pt x="308495" y="291464"/>
                </a:lnTo>
                <a:lnTo>
                  <a:pt x="299944" y="291451"/>
                </a:lnTo>
                <a:lnTo>
                  <a:pt x="287647" y="290800"/>
                </a:lnTo>
                <a:lnTo>
                  <a:pt x="274485" y="289178"/>
                </a:lnTo>
                <a:lnTo>
                  <a:pt x="267334" y="287855"/>
                </a:lnTo>
                <a:lnTo>
                  <a:pt x="255227" y="284744"/>
                </a:lnTo>
                <a:lnTo>
                  <a:pt x="242341" y="280415"/>
                </a:lnTo>
                <a:lnTo>
                  <a:pt x="242341" y="322960"/>
                </a:lnTo>
                <a:lnTo>
                  <a:pt x="255898" y="327866"/>
                </a:lnTo>
                <a:lnTo>
                  <a:pt x="269468" y="331088"/>
                </a:lnTo>
                <a:lnTo>
                  <a:pt x="280220" y="332823"/>
                </a:lnTo>
                <a:lnTo>
                  <a:pt x="292832" y="333994"/>
                </a:lnTo>
                <a:lnTo>
                  <a:pt x="306412" y="334390"/>
                </a:lnTo>
                <a:lnTo>
                  <a:pt x="306636" y="334390"/>
                </a:lnTo>
                <a:lnTo>
                  <a:pt x="320011" y="333910"/>
                </a:lnTo>
                <a:lnTo>
                  <a:pt x="332624" y="332480"/>
                </a:lnTo>
                <a:lnTo>
                  <a:pt x="344474" y="330072"/>
                </a:lnTo>
                <a:lnTo>
                  <a:pt x="351878" y="327912"/>
                </a:lnTo>
                <a:lnTo>
                  <a:pt x="363770" y="322990"/>
                </a:lnTo>
                <a:lnTo>
                  <a:pt x="374167" y="316610"/>
                </a:lnTo>
                <a:lnTo>
                  <a:pt x="386566" y="304774"/>
                </a:lnTo>
                <a:lnTo>
                  <a:pt x="393484" y="294004"/>
                </a:lnTo>
                <a:lnTo>
                  <a:pt x="396236" y="287639"/>
                </a:lnTo>
                <a:lnTo>
                  <a:pt x="399354" y="275555"/>
                </a:lnTo>
                <a:lnTo>
                  <a:pt x="400392" y="262000"/>
                </a:lnTo>
                <a:lnTo>
                  <a:pt x="400339" y="258824"/>
                </a:lnTo>
                <a:lnTo>
                  <a:pt x="398681" y="245461"/>
                </a:lnTo>
                <a:lnTo>
                  <a:pt x="394703" y="234441"/>
                </a:lnTo>
                <a:lnTo>
                  <a:pt x="390906" y="227202"/>
                </a:lnTo>
                <a:lnTo>
                  <a:pt x="386041" y="221360"/>
                </a:lnTo>
                <a:lnTo>
                  <a:pt x="380085" y="216788"/>
                </a:lnTo>
                <a:lnTo>
                  <a:pt x="374129" y="212343"/>
                </a:lnTo>
                <a:lnTo>
                  <a:pt x="367436" y="208787"/>
                </a:lnTo>
                <a:lnTo>
                  <a:pt x="359994" y="206247"/>
                </a:lnTo>
                <a:lnTo>
                  <a:pt x="352552" y="203707"/>
                </a:lnTo>
                <a:lnTo>
                  <a:pt x="345109" y="201548"/>
                </a:lnTo>
                <a:lnTo>
                  <a:pt x="337667" y="199770"/>
                </a:lnTo>
                <a:lnTo>
                  <a:pt x="332905" y="198627"/>
                </a:lnTo>
                <a:lnTo>
                  <a:pt x="327990" y="197357"/>
                </a:lnTo>
                <a:lnTo>
                  <a:pt x="322935" y="196087"/>
                </a:lnTo>
                <a:lnTo>
                  <a:pt x="317868" y="194817"/>
                </a:lnTo>
                <a:lnTo>
                  <a:pt x="313042" y="193166"/>
                </a:lnTo>
                <a:lnTo>
                  <a:pt x="308419" y="191262"/>
                </a:lnTo>
                <a:lnTo>
                  <a:pt x="303809" y="189356"/>
                </a:lnTo>
                <a:lnTo>
                  <a:pt x="300202" y="186816"/>
                </a:lnTo>
                <a:lnTo>
                  <a:pt x="297599" y="183641"/>
                </a:lnTo>
                <a:lnTo>
                  <a:pt x="294995" y="180593"/>
                </a:lnTo>
                <a:lnTo>
                  <a:pt x="293687" y="176529"/>
                </a:lnTo>
                <a:lnTo>
                  <a:pt x="293687" y="168782"/>
                </a:lnTo>
                <a:close/>
              </a:path>
              <a:path w="7304379" h="432562">
                <a:moveTo>
                  <a:pt x="1987397" y="183006"/>
                </a:moveTo>
                <a:lnTo>
                  <a:pt x="1985328" y="164756"/>
                </a:lnTo>
                <a:lnTo>
                  <a:pt x="1981428" y="152907"/>
                </a:lnTo>
                <a:lnTo>
                  <a:pt x="1972604" y="138153"/>
                </a:lnTo>
                <a:lnTo>
                  <a:pt x="1963521" y="128904"/>
                </a:lnTo>
                <a:lnTo>
                  <a:pt x="1957371" y="124209"/>
                </a:lnTo>
                <a:lnTo>
                  <a:pt x="1946485" y="117959"/>
                </a:lnTo>
                <a:lnTo>
                  <a:pt x="1933930" y="112902"/>
                </a:lnTo>
                <a:lnTo>
                  <a:pt x="1919090" y="109253"/>
                </a:lnTo>
                <a:lnTo>
                  <a:pt x="1906347" y="107616"/>
                </a:lnTo>
                <a:lnTo>
                  <a:pt x="1892528" y="107060"/>
                </a:lnTo>
                <a:lnTo>
                  <a:pt x="1891908" y="107073"/>
                </a:lnTo>
                <a:lnTo>
                  <a:pt x="1878877" y="107692"/>
                </a:lnTo>
                <a:lnTo>
                  <a:pt x="1866257" y="109025"/>
                </a:lnTo>
                <a:lnTo>
                  <a:pt x="1854047" y="111125"/>
                </a:lnTo>
                <a:lnTo>
                  <a:pt x="1843288" y="113705"/>
                </a:lnTo>
                <a:lnTo>
                  <a:pt x="1831131" y="117485"/>
                </a:lnTo>
                <a:lnTo>
                  <a:pt x="1819503" y="122046"/>
                </a:lnTo>
                <a:lnTo>
                  <a:pt x="1819503" y="163321"/>
                </a:lnTo>
                <a:lnTo>
                  <a:pt x="1830568" y="159375"/>
                </a:lnTo>
                <a:lnTo>
                  <a:pt x="1842773" y="155597"/>
                </a:lnTo>
                <a:lnTo>
                  <a:pt x="1854301" y="152653"/>
                </a:lnTo>
                <a:lnTo>
                  <a:pt x="1861174" y="151276"/>
                </a:lnTo>
                <a:lnTo>
                  <a:pt x="1873816" y="149634"/>
                </a:lnTo>
                <a:lnTo>
                  <a:pt x="1886432" y="149097"/>
                </a:lnTo>
                <a:lnTo>
                  <a:pt x="1895195" y="149097"/>
                </a:lnTo>
                <a:lnTo>
                  <a:pt x="1902688" y="150113"/>
                </a:lnTo>
                <a:lnTo>
                  <a:pt x="1908784" y="152272"/>
                </a:lnTo>
                <a:lnTo>
                  <a:pt x="1914880" y="154431"/>
                </a:lnTo>
                <a:lnTo>
                  <a:pt x="1919833" y="157352"/>
                </a:lnTo>
                <a:lnTo>
                  <a:pt x="1923643" y="161035"/>
                </a:lnTo>
                <a:lnTo>
                  <a:pt x="1927453" y="164718"/>
                </a:lnTo>
                <a:lnTo>
                  <a:pt x="1930120" y="168909"/>
                </a:lnTo>
                <a:lnTo>
                  <a:pt x="1931898" y="173481"/>
                </a:lnTo>
                <a:lnTo>
                  <a:pt x="1933549" y="178180"/>
                </a:lnTo>
                <a:lnTo>
                  <a:pt x="1934438" y="183133"/>
                </a:lnTo>
                <a:lnTo>
                  <a:pt x="1934438" y="196850"/>
                </a:lnTo>
                <a:lnTo>
                  <a:pt x="1928469" y="195198"/>
                </a:lnTo>
                <a:lnTo>
                  <a:pt x="1921611" y="193801"/>
                </a:lnTo>
                <a:lnTo>
                  <a:pt x="1913737" y="192658"/>
                </a:lnTo>
                <a:lnTo>
                  <a:pt x="1913210" y="192576"/>
                </a:lnTo>
                <a:lnTo>
                  <a:pt x="1901024" y="191275"/>
                </a:lnTo>
                <a:lnTo>
                  <a:pt x="1887829" y="190880"/>
                </a:lnTo>
                <a:lnTo>
                  <a:pt x="1877232" y="191276"/>
                </a:lnTo>
                <a:lnTo>
                  <a:pt x="1864563" y="192917"/>
                </a:lnTo>
                <a:lnTo>
                  <a:pt x="1852777" y="195833"/>
                </a:lnTo>
                <a:lnTo>
                  <a:pt x="1847229" y="197819"/>
                </a:lnTo>
                <a:lnTo>
                  <a:pt x="1835608" y="203386"/>
                </a:lnTo>
                <a:lnTo>
                  <a:pt x="1825472" y="210438"/>
                </a:lnTo>
                <a:lnTo>
                  <a:pt x="1814188" y="222747"/>
                </a:lnTo>
                <a:lnTo>
                  <a:pt x="1807819" y="233933"/>
                </a:lnTo>
                <a:lnTo>
                  <a:pt x="1805447" y="239748"/>
                </a:lnTo>
                <a:lnTo>
                  <a:pt x="1802368" y="251918"/>
                </a:lnTo>
                <a:lnTo>
                  <a:pt x="1801342" y="265175"/>
                </a:lnTo>
                <a:lnTo>
                  <a:pt x="1801439" y="269261"/>
                </a:lnTo>
                <a:lnTo>
                  <a:pt x="1803123" y="282154"/>
                </a:lnTo>
                <a:lnTo>
                  <a:pt x="1806803" y="293877"/>
                </a:lnTo>
                <a:lnTo>
                  <a:pt x="1813693" y="306230"/>
                </a:lnTo>
                <a:lnTo>
                  <a:pt x="1821916" y="315721"/>
                </a:lnTo>
                <a:lnTo>
                  <a:pt x="1833120" y="324104"/>
                </a:lnTo>
                <a:lnTo>
                  <a:pt x="1844903" y="329564"/>
                </a:lnTo>
                <a:lnTo>
                  <a:pt x="1860694" y="333466"/>
                </a:lnTo>
                <a:lnTo>
                  <a:pt x="1861794" y="282701"/>
                </a:lnTo>
                <a:lnTo>
                  <a:pt x="1859508" y="279653"/>
                </a:lnTo>
                <a:lnTo>
                  <a:pt x="1857730" y="275970"/>
                </a:lnTo>
                <a:lnTo>
                  <a:pt x="1856079" y="272414"/>
                </a:lnTo>
                <a:lnTo>
                  <a:pt x="1855190" y="268096"/>
                </a:lnTo>
                <a:lnTo>
                  <a:pt x="1855198" y="262333"/>
                </a:lnTo>
                <a:lnTo>
                  <a:pt x="1858180" y="249046"/>
                </a:lnTo>
                <a:lnTo>
                  <a:pt x="1866493" y="239648"/>
                </a:lnTo>
                <a:lnTo>
                  <a:pt x="1871288" y="236860"/>
                </a:lnTo>
                <a:lnTo>
                  <a:pt x="1882948" y="233133"/>
                </a:lnTo>
                <a:lnTo>
                  <a:pt x="1897227" y="231901"/>
                </a:lnTo>
                <a:lnTo>
                  <a:pt x="1903831" y="231901"/>
                </a:lnTo>
                <a:lnTo>
                  <a:pt x="1910435" y="232409"/>
                </a:lnTo>
                <a:lnTo>
                  <a:pt x="1917039" y="233425"/>
                </a:lnTo>
                <a:lnTo>
                  <a:pt x="1923643" y="234314"/>
                </a:lnTo>
                <a:lnTo>
                  <a:pt x="1929358" y="235457"/>
                </a:lnTo>
                <a:lnTo>
                  <a:pt x="1934438" y="236600"/>
                </a:lnTo>
                <a:lnTo>
                  <a:pt x="1934438" y="269620"/>
                </a:lnTo>
                <a:lnTo>
                  <a:pt x="1932152" y="272160"/>
                </a:lnTo>
                <a:lnTo>
                  <a:pt x="1929485" y="274827"/>
                </a:lnTo>
                <a:lnTo>
                  <a:pt x="1926310" y="277494"/>
                </a:lnTo>
                <a:lnTo>
                  <a:pt x="1923135" y="280162"/>
                </a:lnTo>
                <a:lnTo>
                  <a:pt x="1919452" y="282575"/>
                </a:lnTo>
                <a:lnTo>
                  <a:pt x="1915515" y="284733"/>
                </a:lnTo>
                <a:lnTo>
                  <a:pt x="1911451" y="286892"/>
                </a:lnTo>
                <a:lnTo>
                  <a:pt x="1907006" y="288670"/>
                </a:lnTo>
                <a:lnTo>
                  <a:pt x="1902307" y="290067"/>
                </a:lnTo>
                <a:lnTo>
                  <a:pt x="1897481" y="291464"/>
                </a:lnTo>
                <a:lnTo>
                  <a:pt x="1892528" y="292226"/>
                </a:lnTo>
                <a:lnTo>
                  <a:pt x="1882749" y="292226"/>
                </a:lnTo>
                <a:lnTo>
                  <a:pt x="1878685" y="291591"/>
                </a:lnTo>
                <a:lnTo>
                  <a:pt x="1874875" y="290448"/>
                </a:lnTo>
                <a:lnTo>
                  <a:pt x="1870938" y="289178"/>
                </a:lnTo>
                <a:lnTo>
                  <a:pt x="1873732" y="334390"/>
                </a:lnTo>
                <a:lnTo>
                  <a:pt x="1881352" y="334390"/>
                </a:lnTo>
                <a:lnTo>
                  <a:pt x="1888337" y="333501"/>
                </a:lnTo>
                <a:lnTo>
                  <a:pt x="1894941" y="331723"/>
                </a:lnTo>
                <a:lnTo>
                  <a:pt x="1901418" y="329945"/>
                </a:lnTo>
                <a:lnTo>
                  <a:pt x="1907387" y="327532"/>
                </a:lnTo>
                <a:lnTo>
                  <a:pt x="1912848" y="324612"/>
                </a:lnTo>
                <a:lnTo>
                  <a:pt x="1918182" y="321817"/>
                </a:lnTo>
                <a:lnTo>
                  <a:pt x="1922881" y="318642"/>
                </a:lnTo>
                <a:lnTo>
                  <a:pt x="1927072" y="315467"/>
                </a:lnTo>
                <a:lnTo>
                  <a:pt x="1931263" y="312165"/>
                </a:lnTo>
                <a:lnTo>
                  <a:pt x="1934819" y="308990"/>
                </a:lnTo>
                <a:lnTo>
                  <a:pt x="1937740" y="305815"/>
                </a:lnTo>
                <a:lnTo>
                  <a:pt x="1938629" y="305815"/>
                </a:lnTo>
                <a:lnTo>
                  <a:pt x="1940915" y="328802"/>
                </a:lnTo>
                <a:lnTo>
                  <a:pt x="1988667" y="328802"/>
                </a:lnTo>
                <a:lnTo>
                  <a:pt x="1988610" y="326994"/>
                </a:lnTo>
                <a:lnTo>
                  <a:pt x="1988238" y="314916"/>
                </a:lnTo>
                <a:lnTo>
                  <a:pt x="1987778" y="301370"/>
                </a:lnTo>
                <a:lnTo>
                  <a:pt x="1987578" y="291208"/>
                </a:lnTo>
                <a:lnTo>
                  <a:pt x="1987442" y="278570"/>
                </a:lnTo>
                <a:lnTo>
                  <a:pt x="1987397" y="183006"/>
                </a:lnTo>
                <a:close/>
              </a:path>
              <a:path w="7304379" h="432562">
                <a:moveTo>
                  <a:pt x="3563213" y="183006"/>
                </a:moveTo>
                <a:lnTo>
                  <a:pt x="3561144" y="164756"/>
                </a:lnTo>
                <a:lnTo>
                  <a:pt x="3557244" y="152907"/>
                </a:lnTo>
                <a:lnTo>
                  <a:pt x="3548420" y="138153"/>
                </a:lnTo>
                <a:lnTo>
                  <a:pt x="3539337" y="128904"/>
                </a:lnTo>
                <a:lnTo>
                  <a:pt x="3533187" y="124209"/>
                </a:lnTo>
                <a:lnTo>
                  <a:pt x="3522301" y="117959"/>
                </a:lnTo>
                <a:lnTo>
                  <a:pt x="3509746" y="112902"/>
                </a:lnTo>
                <a:lnTo>
                  <a:pt x="3494906" y="109253"/>
                </a:lnTo>
                <a:lnTo>
                  <a:pt x="3482163" y="107616"/>
                </a:lnTo>
                <a:lnTo>
                  <a:pt x="3468344" y="107060"/>
                </a:lnTo>
                <a:lnTo>
                  <a:pt x="3467724" y="107073"/>
                </a:lnTo>
                <a:lnTo>
                  <a:pt x="3454693" y="107692"/>
                </a:lnTo>
                <a:lnTo>
                  <a:pt x="3442073" y="109025"/>
                </a:lnTo>
                <a:lnTo>
                  <a:pt x="3429863" y="111125"/>
                </a:lnTo>
                <a:lnTo>
                  <a:pt x="3419104" y="113705"/>
                </a:lnTo>
                <a:lnTo>
                  <a:pt x="3406947" y="117485"/>
                </a:lnTo>
                <a:lnTo>
                  <a:pt x="3395319" y="122046"/>
                </a:lnTo>
                <a:lnTo>
                  <a:pt x="3395319" y="163321"/>
                </a:lnTo>
                <a:lnTo>
                  <a:pt x="3406384" y="159375"/>
                </a:lnTo>
                <a:lnTo>
                  <a:pt x="3418589" y="155597"/>
                </a:lnTo>
                <a:lnTo>
                  <a:pt x="3430117" y="152653"/>
                </a:lnTo>
                <a:lnTo>
                  <a:pt x="3436990" y="151276"/>
                </a:lnTo>
                <a:lnTo>
                  <a:pt x="3449632" y="149634"/>
                </a:lnTo>
                <a:lnTo>
                  <a:pt x="3462248" y="149097"/>
                </a:lnTo>
                <a:lnTo>
                  <a:pt x="3471011" y="149097"/>
                </a:lnTo>
                <a:lnTo>
                  <a:pt x="3478504" y="150113"/>
                </a:lnTo>
                <a:lnTo>
                  <a:pt x="3484600" y="152272"/>
                </a:lnTo>
                <a:lnTo>
                  <a:pt x="3490696" y="154431"/>
                </a:lnTo>
                <a:lnTo>
                  <a:pt x="3495649" y="157352"/>
                </a:lnTo>
                <a:lnTo>
                  <a:pt x="3499459" y="161035"/>
                </a:lnTo>
                <a:lnTo>
                  <a:pt x="3503269" y="164718"/>
                </a:lnTo>
                <a:lnTo>
                  <a:pt x="3505936" y="168909"/>
                </a:lnTo>
                <a:lnTo>
                  <a:pt x="3507714" y="173481"/>
                </a:lnTo>
                <a:lnTo>
                  <a:pt x="3509365" y="178180"/>
                </a:lnTo>
                <a:lnTo>
                  <a:pt x="3510254" y="183133"/>
                </a:lnTo>
                <a:lnTo>
                  <a:pt x="3510254" y="196850"/>
                </a:lnTo>
                <a:lnTo>
                  <a:pt x="3504285" y="195198"/>
                </a:lnTo>
                <a:lnTo>
                  <a:pt x="3497427" y="193801"/>
                </a:lnTo>
                <a:lnTo>
                  <a:pt x="3489553" y="192658"/>
                </a:lnTo>
                <a:lnTo>
                  <a:pt x="3489026" y="192576"/>
                </a:lnTo>
                <a:lnTo>
                  <a:pt x="3476840" y="191275"/>
                </a:lnTo>
                <a:lnTo>
                  <a:pt x="3463645" y="190880"/>
                </a:lnTo>
                <a:lnTo>
                  <a:pt x="3453048" y="191276"/>
                </a:lnTo>
                <a:lnTo>
                  <a:pt x="3440379" y="192917"/>
                </a:lnTo>
                <a:lnTo>
                  <a:pt x="3428593" y="195833"/>
                </a:lnTo>
                <a:lnTo>
                  <a:pt x="3423045" y="197819"/>
                </a:lnTo>
                <a:lnTo>
                  <a:pt x="3411424" y="203386"/>
                </a:lnTo>
                <a:lnTo>
                  <a:pt x="3401288" y="210438"/>
                </a:lnTo>
                <a:lnTo>
                  <a:pt x="3390004" y="222747"/>
                </a:lnTo>
                <a:lnTo>
                  <a:pt x="3383635" y="233933"/>
                </a:lnTo>
                <a:lnTo>
                  <a:pt x="3381263" y="239748"/>
                </a:lnTo>
                <a:lnTo>
                  <a:pt x="3378184" y="251918"/>
                </a:lnTo>
                <a:lnTo>
                  <a:pt x="3377158" y="265175"/>
                </a:lnTo>
                <a:lnTo>
                  <a:pt x="3377255" y="269261"/>
                </a:lnTo>
                <a:lnTo>
                  <a:pt x="3378939" y="282154"/>
                </a:lnTo>
                <a:lnTo>
                  <a:pt x="3382619" y="293877"/>
                </a:lnTo>
                <a:lnTo>
                  <a:pt x="3389509" y="306230"/>
                </a:lnTo>
                <a:lnTo>
                  <a:pt x="3397732" y="315721"/>
                </a:lnTo>
                <a:lnTo>
                  <a:pt x="3408936" y="324104"/>
                </a:lnTo>
                <a:lnTo>
                  <a:pt x="3420719" y="329564"/>
                </a:lnTo>
                <a:lnTo>
                  <a:pt x="3436510" y="333466"/>
                </a:lnTo>
                <a:lnTo>
                  <a:pt x="3437610" y="282701"/>
                </a:lnTo>
                <a:lnTo>
                  <a:pt x="3435324" y="279653"/>
                </a:lnTo>
                <a:lnTo>
                  <a:pt x="3433546" y="275970"/>
                </a:lnTo>
                <a:lnTo>
                  <a:pt x="3431895" y="272414"/>
                </a:lnTo>
                <a:lnTo>
                  <a:pt x="3431006" y="268096"/>
                </a:lnTo>
                <a:lnTo>
                  <a:pt x="3431014" y="262333"/>
                </a:lnTo>
                <a:lnTo>
                  <a:pt x="3433996" y="249046"/>
                </a:lnTo>
                <a:lnTo>
                  <a:pt x="3442309" y="239648"/>
                </a:lnTo>
                <a:lnTo>
                  <a:pt x="3447104" y="236860"/>
                </a:lnTo>
                <a:lnTo>
                  <a:pt x="3458764" y="233133"/>
                </a:lnTo>
                <a:lnTo>
                  <a:pt x="3473043" y="231901"/>
                </a:lnTo>
                <a:lnTo>
                  <a:pt x="3479647" y="231901"/>
                </a:lnTo>
                <a:lnTo>
                  <a:pt x="3486251" y="232409"/>
                </a:lnTo>
                <a:lnTo>
                  <a:pt x="3492855" y="233425"/>
                </a:lnTo>
                <a:lnTo>
                  <a:pt x="3499459" y="234314"/>
                </a:lnTo>
                <a:lnTo>
                  <a:pt x="3505174" y="235457"/>
                </a:lnTo>
                <a:lnTo>
                  <a:pt x="3510254" y="236600"/>
                </a:lnTo>
                <a:lnTo>
                  <a:pt x="3510254" y="269620"/>
                </a:lnTo>
                <a:lnTo>
                  <a:pt x="3507968" y="272160"/>
                </a:lnTo>
                <a:lnTo>
                  <a:pt x="3505301" y="274827"/>
                </a:lnTo>
                <a:lnTo>
                  <a:pt x="3502126" y="277494"/>
                </a:lnTo>
                <a:lnTo>
                  <a:pt x="3498951" y="280162"/>
                </a:lnTo>
                <a:lnTo>
                  <a:pt x="3495268" y="282575"/>
                </a:lnTo>
                <a:lnTo>
                  <a:pt x="3491331" y="284733"/>
                </a:lnTo>
                <a:lnTo>
                  <a:pt x="3487267" y="286892"/>
                </a:lnTo>
                <a:lnTo>
                  <a:pt x="3482822" y="288670"/>
                </a:lnTo>
                <a:lnTo>
                  <a:pt x="3478123" y="290067"/>
                </a:lnTo>
                <a:lnTo>
                  <a:pt x="3473297" y="291464"/>
                </a:lnTo>
                <a:lnTo>
                  <a:pt x="3468344" y="292226"/>
                </a:lnTo>
                <a:lnTo>
                  <a:pt x="3458565" y="292226"/>
                </a:lnTo>
                <a:lnTo>
                  <a:pt x="3454501" y="291591"/>
                </a:lnTo>
                <a:lnTo>
                  <a:pt x="3450691" y="290448"/>
                </a:lnTo>
                <a:lnTo>
                  <a:pt x="3446754" y="289178"/>
                </a:lnTo>
                <a:lnTo>
                  <a:pt x="3449548" y="334390"/>
                </a:lnTo>
                <a:lnTo>
                  <a:pt x="3457168" y="334390"/>
                </a:lnTo>
                <a:lnTo>
                  <a:pt x="3464153" y="333501"/>
                </a:lnTo>
                <a:lnTo>
                  <a:pt x="3470757" y="331723"/>
                </a:lnTo>
                <a:lnTo>
                  <a:pt x="3477234" y="329945"/>
                </a:lnTo>
                <a:lnTo>
                  <a:pt x="3483203" y="327532"/>
                </a:lnTo>
                <a:lnTo>
                  <a:pt x="3488664" y="324612"/>
                </a:lnTo>
                <a:lnTo>
                  <a:pt x="3493998" y="321817"/>
                </a:lnTo>
                <a:lnTo>
                  <a:pt x="3498697" y="318642"/>
                </a:lnTo>
                <a:lnTo>
                  <a:pt x="3502888" y="315467"/>
                </a:lnTo>
                <a:lnTo>
                  <a:pt x="3507079" y="312165"/>
                </a:lnTo>
                <a:lnTo>
                  <a:pt x="3510635" y="308990"/>
                </a:lnTo>
                <a:lnTo>
                  <a:pt x="3513556" y="305815"/>
                </a:lnTo>
                <a:lnTo>
                  <a:pt x="3514445" y="305815"/>
                </a:lnTo>
                <a:lnTo>
                  <a:pt x="3516731" y="328802"/>
                </a:lnTo>
                <a:lnTo>
                  <a:pt x="3564483" y="328802"/>
                </a:lnTo>
                <a:lnTo>
                  <a:pt x="3564426" y="326994"/>
                </a:lnTo>
                <a:lnTo>
                  <a:pt x="3564054" y="314916"/>
                </a:lnTo>
                <a:lnTo>
                  <a:pt x="3563594" y="301370"/>
                </a:lnTo>
                <a:lnTo>
                  <a:pt x="3563394" y="291208"/>
                </a:lnTo>
                <a:lnTo>
                  <a:pt x="3563258" y="278570"/>
                </a:lnTo>
                <a:lnTo>
                  <a:pt x="3563213" y="183006"/>
                </a:lnTo>
                <a:close/>
              </a:path>
              <a:path w="7304379" h="432562">
                <a:moveTo>
                  <a:pt x="5277713" y="183006"/>
                </a:moveTo>
                <a:lnTo>
                  <a:pt x="5275644" y="164756"/>
                </a:lnTo>
                <a:lnTo>
                  <a:pt x="5271744" y="152907"/>
                </a:lnTo>
                <a:lnTo>
                  <a:pt x="5262920" y="138153"/>
                </a:lnTo>
                <a:lnTo>
                  <a:pt x="5253837" y="128904"/>
                </a:lnTo>
                <a:lnTo>
                  <a:pt x="5247687" y="124209"/>
                </a:lnTo>
                <a:lnTo>
                  <a:pt x="5236801" y="117959"/>
                </a:lnTo>
                <a:lnTo>
                  <a:pt x="5224246" y="112902"/>
                </a:lnTo>
                <a:lnTo>
                  <a:pt x="5209406" y="109253"/>
                </a:lnTo>
                <a:lnTo>
                  <a:pt x="5196663" y="107616"/>
                </a:lnTo>
                <a:lnTo>
                  <a:pt x="5182844" y="107060"/>
                </a:lnTo>
                <a:lnTo>
                  <a:pt x="5182224" y="107073"/>
                </a:lnTo>
                <a:lnTo>
                  <a:pt x="5169193" y="107692"/>
                </a:lnTo>
                <a:lnTo>
                  <a:pt x="5156573" y="109025"/>
                </a:lnTo>
                <a:lnTo>
                  <a:pt x="5144363" y="111125"/>
                </a:lnTo>
                <a:lnTo>
                  <a:pt x="5133604" y="113705"/>
                </a:lnTo>
                <a:lnTo>
                  <a:pt x="5121447" y="117485"/>
                </a:lnTo>
                <a:lnTo>
                  <a:pt x="5109819" y="122046"/>
                </a:lnTo>
                <a:lnTo>
                  <a:pt x="5109819" y="163321"/>
                </a:lnTo>
                <a:lnTo>
                  <a:pt x="5120884" y="159375"/>
                </a:lnTo>
                <a:lnTo>
                  <a:pt x="5133089" y="155597"/>
                </a:lnTo>
                <a:lnTo>
                  <a:pt x="5144617" y="152653"/>
                </a:lnTo>
                <a:lnTo>
                  <a:pt x="5151490" y="151276"/>
                </a:lnTo>
                <a:lnTo>
                  <a:pt x="5164132" y="149634"/>
                </a:lnTo>
                <a:lnTo>
                  <a:pt x="5176748" y="149097"/>
                </a:lnTo>
                <a:lnTo>
                  <a:pt x="5185511" y="149097"/>
                </a:lnTo>
                <a:lnTo>
                  <a:pt x="5193004" y="150113"/>
                </a:lnTo>
                <a:lnTo>
                  <a:pt x="5199100" y="152272"/>
                </a:lnTo>
                <a:lnTo>
                  <a:pt x="5205196" y="154431"/>
                </a:lnTo>
                <a:lnTo>
                  <a:pt x="5210149" y="157352"/>
                </a:lnTo>
                <a:lnTo>
                  <a:pt x="5213959" y="161035"/>
                </a:lnTo>
                <a:lnTo>
                  <a:pt x="5217769" y="164718"/>
                </a:lnTo>
                <a:lnTo>
                  <a:pt x="5220436" y="168909"/>
                </a:lnTo>
                <a:lnTo>
                  <a:pt x="5222214" y="173481"/>
                </a:lnTo>
                <a:lnTo>
                  <a:pt x="5223865" y="178180"/>
                </a:lnTo>
                <a:lnTo>
                  <a:pt x="5224754" y="183133"/>
                </a:lnTo>
                <a:lnTo>
                  <a:pt x="5224754" y="196850"/>
                </a:lnTo>
                <a:lnTo>
                  <a:pt x="5218785" y="195198"/>
                </a:lnTo>
                <a:lnTo>
                  <a:pt x="5211927" y="193801"/>
                </a:lnTo>
                <a:lnTo>
                  <a:pt x="5204053" y="192658"/>
                </a:lnTo>
                <a:lnTo>
                  <a:pt x="5203526" y="192576"/>
                </a:lnTo>
                <a:lnTo>
                  <a:pt x="5191340" y="191275"/>
                </a:lnTo>
                <a:lnTo>
                  <a:pt x="5178145" y="190880"/>
                </a:lnTo>
                <a:lnTo>
                  <a:pt x="5167548" y="191276"/>
                </a:lnTo>
                <a:lnTo>
                  <a:pt x="5154879" y="192917"/>
                </a:lnTo>
                <a:lnTo>
                  <a:pt x="5143093" y="195833"/>
                </a:lnTo>
                <a:lnTo>
                  <a:pt x="5137545" y="197819"/>
                </a:lnTo>
                <a:lnTo>
                  <a:pt x="5125924" y="203386"/>
                </a:lnTo>
                <a:lnTo>
                  <a:pt x="5115788" y="210438"/>
                </a:lnTo>
                <a:lnTo>
                  <a:pt x="5104504" y="222747"/>
                </a:lnTo>
                <a:lnTo>
                  <a:pt x="5098135" y="233933"/>
                </a:lnTo>
                <a:lnTo>
                  <a:pt x="5095763" y="239748"/>
                </a:lnTo>
                <a:lnTo>
                  <a:pt x="5092684" y="251918"/>
                </a:lnTo>
                <a:lnTo>
                  <a:pt x="5091658" y="265175"/>
                </a:lnTo>
                <a:lnTo>
                  <a:pt x="5091755" y="269261"/>
                </a:lnTo>
                <a:lnTo>
                  <a:pt x="5093439" y="282154"/>
                </a:lnTo>
                <a:lnTo>
                  <a:pt x="5097119" y="293877"/>
                </a:lnTo>
                <a:lnTo>
                  <a:pt x="5104009" y="306230"/>
                </a:lnTo>
                <a:lnTo>
                  <a:pt x="5112232" y="315721"/>
                </a:lnTo>
                <a:lnTo>
                  <a:pt x="5123436" y="324104"/>
                </a:lnTo>
                <a:lnTo>
                  <a:pt x="5135219" y="329564"/>
                </a:lnTo>
                <a:lnTo>
                  <a:pt x="5151010" y="333466"/>
                </a:lnTo>
                <a:lnTo>
                  <a:pt x="5152110" y="282701"/>
                </a:lnTo>
                <a:lnTo>
                  <a:pt x="5149824" y="279653"/>
                </a:lnTo>
                <a:lnTo>
                  <a:pt x="5148046" y="275970"/>
                </a:lnTo>
                <a:lnTo>
                  <a:pt x="5146395" y="272414"/>
                </a:lnTo>
                <a:lnTo>
                  <a:pt x="5145506" y="268096"/>
                </a:lnTo>
                <a:lnTo>
                  <a:pt x="5145514" y="262333"/>
                </a:lnTo>
                <a:lnTo>
                  <a:pt x="5148496" y="249046"/>
                </a:lnTo>
                <a:lnTo>
                  <a:pt x="5156809" y="239648"/>
                </a:lnTo>
                <a:lnTo>
                  <a:pt x="5161604" y="236860"/>
                </a:lnTo>
                <a:lnTo>
                  <a:pt x="5173264" y="233133"/>
                </a:lnTo>
                <a:lnTo>
                  <a:pt x="5187543" y="231901"/>
                </a:lnTo>
                <a:lnTo>
                  <a:pt x="5194147" y="231901"/>
                </a:lnTo>
                <a:lnTo>
                  <a:pt x="5200751" y="232409"/>
                </a:lnTo>
                <a:lnTo>
                  <a:pt x="5207355" y="233425"/>
                </a:lnTo>
                <a:lnTo>
                  <a:pt x="5213959" y="234314"/>
                </a:lnTo>
                <a:lnTo>
                  <a:pt x="5219674" y="235457"/>
                </a:lnTo>
                <a:lnTo>
                  <a:pt x="5224754" y="236600"/>
                </a:lnTo>
                <a:lnTo>
                  <a:pt x="5224754" y="269620"/>
                </a:lnTo>
                <a:lnTo>
                  <a:pt x="5222468" y="272160"/>
                </a:lnTo>
                <a:lnTo>
                  <a:pt x="5219801" y="274827"/>
                </a:lnTo>
                <a:lnTo>
                  <a:pt x="5216626" y="277494"/>
                </a:lnTo>
                <a:lnTo>
                  <a:pt x="5213451" y="280162"/>
                </a:lnTo>
                <a:lnTo>
                  <a:pt x="5209768" y="282575"/>
                </a:lnTo>
                <a:lnTo>
                  <a:pt x="5205831" y="284733"/>
                </a:lnTo>
                <a:lnTo>
                  <a:pt x="5201767" y="286892"/>
                </a:lnTo>
                <a:lnTo>
                  <a:pt x="5197322" y="288670"/>
                </a:lnTo>
                <a:lnTo>
                  <a:pt x="5192623" y="290067"/>
                </a:lnTo>
                <a:lnTo>
                  <a:pt x="5187797" y="291464"/>
                </a:lnTo>
                <a:lnTo>
                  <a:pt x="5182844" y="292226"/>
                </a:lnTo>
                <a:lnTo>
                  <a:pt x="5173065" y="292226"/>
                </a:lnTo>
                <a:lnTo>
                  <a:pt x="5169001" y="291591"/>
                </a:lnTo>
                <a:lnTo>
                  <a:pt x="5165191" y="290448"/>
                </a:lnTo>
                <a:lnTo>
                  <a:pt x="5161254" y="289178"/>
                </a:lnTo>
                <a:lnTo>
                  <a:pt x="5164048" y="334390"/>
                </a:lnTo>
                <a:lnTo>
                  <a:pt x="5171668" y="334390"/>
                </a:lnTo>
                <a:lnTo>
                  <a:pt x="5178653" y="333501"/>
                </a:lnTo>
                <a:lnTo>
                  <a:pt x="5185257" y="331723"/>
                </a:lnTo>
                <a:lnTo>
                  <a:pt x="5191734" y="329945"/>
                </a:lnTo>
                <a:lnTo>
                  <a:pt x="5197703" y="327532"/>
                </a:lnTo>
                <a:lnTo>
                  <a:pt x="5203164" y="324612"/>
                </a:lnTo>
                <a:lnTo>
                  <a:pt x="5208498" y="321817"/>
                </a:lnTo>
                <a:lnTo>
                  <a:pt x="5213197" y="318642"/>
                </a:lnTo>
                <a:lnTo>
                  <a:pt x="5217388" y="315467"/>
                </a:lnTo>
                <a:lnTo>
                  <a:pt x="5221579" y="312165"/>
                </a:lnTo>
                <a:lnTo>
                  <a:pt x="5225135" y="308990"/>
                </a:lnTo>
                <a:lnTo>
                  <a:pt x="5228056" y="305815"/>
                </a:lnTo>
                <a:lnTo>
                  <a:pt x="5228945" y="305815"/>
                </a:lnTo>
                <a:lnTo>
                  <a:pt x="5231231" y="328802"/>
                </a:lnTo>
                <a:lnTo>
                  <a:pt x="5278983" y="328802"/>
                </a:lnTo>
                <a:lnTo>
                  <a:pt x="5278926" y="326994"/>
                </a:lnTo>
                <a:lnTo>
                  <a:pt x="5278554" y="314916"/>
                </a:lnTo>
                <a:lnTo>
                  <a:pt x="5278094" y="301370"/>
                </a:lnTo>
                <a:lnTo>
                  <a:pt x="5277894" y="291208"/>
                </a:lnTo>
                <a:lnTo>
                  <a:pt x="5277758" y="278570"/>
                </a:lnTo>
                <a:lnTo>
                  <a:pt x="5277713" y="183006"/>
                </a:lnTo>
                <a:close/>
              </a:path>
              <a:path w="7304379" h="432562">
                <a:moveTo>
                  <a:pt x="6481673" y="183006"/>
                </a:moveTo>
                <a:lnTo>
                  <a:pt x="6479604" y="164756"/>
                </a:lnTo>
                <a:lnTo>
                  <a:pt x="6475704" y="152907"/>
                </a:lnTo>
                <a:lnTo>
                  <a:pt x="6466880" y="138153"/>
                </a:lnTo>
                <a:lnTo>
                  <a:pt x="6457797" y="128904"/>
                </a:lnTo>
                <a:lnTo>
                  <a:pt x="6451647" y="124209"/>
                </a:lnTo>
                <a:lnTo>
                  <a:pt x="6440761" y="117959"/>
                </a:lnTo>
                <a:lnTo>
                  <a:pt x="6428206" y="112902"/>
                </a:lnTo>
                <a:lnTo>
                  <a:pt x="6413366" y="109253"/>
                </a:lnTo>
                <a:lnTo>
                  <a:pt x="6400623" y="107616"/>
                </a:lnTo>
                <a:lnTo>
                  <a:pt x="6386804" y="107060"/>
                </a:lnTo>
                <a:lnTo>
                  <a:pt x="6386184" y="107073"/>
                </a:lnTo>
                <a:lnTo>
                  <a:pt x="6373153" y="107692"/>
                </a:lnTo>
                <a:lnTo>
                  <a:pt x="6360533" y="109025"/>
                </a:lnTo>
                <a:lnTo>
                  <a:pt x="6348323" y="111125"/>
                </a:lnTo>
                <a:lnTo>
                  <a:pt x="6337564" y="113705"/>
                </a:lnTo>
                <a:lnTo>
                  <a:pt x="6325407" y="117485"/>
                </a:lnTo>
                <a:lnTo>
                  <a:pt x="6313779" y="122046"/>
                </a:lnTo>
                <a:lnTo>
                  <a:pt x="6313779" y="163321"/>
                </a:lnTo>
                <a:lnTo>
                  <a:pt x="6324844" y="159375"/>
                </a:lnTo>
                <a:lnTo>
                  <a:pt x="6337049" y="155597"/>
                </a:lnTo>
                <a:lnTo>
                  <a:pt x="6348577" y="152653"/>
                </a:lnTo>
                <a:lnTo>
                  <a:pt x="6355450" y="151276"/>
                </a:lnTo>
                <a:lnTo>
                  <a:pt x="6368092" y="149634"/>
                </a:lnTo>
                <a:lnTo>
                  <a:pt x="6380708" y="149097"/>
                </a:lnTo>
                <a:lnTo>
                  <a:pt x="6389471" y="149097"/>
                </a:lnTo>
                <a:lnTo>
                  <a:pt x="6396964" y="150113"/>
                </a:lnTo>
                <a:lnTo>
                  <a:pt x="6403060" y="152272"/>
                </a:lnTo>
                <a:lnTo>
                  <a:pt x="6409156" y="154431"/>
                </a:lnTo>
                <a:lnTo>
                  <a:pt x="6414109" y="157352"/>
                </a:lnTo>
                <a:lnTo>
                  <a:pt x="6417919" y="161035"/>
                </a:lnTo>
                <a:lnTo>
                  <a:pt x="6421729" y="164718"/>
                </a:lnTo>
                <a:lnTo>
                  <a:pt x="6424396" y="168909"/>
                </a:lnTo>
                <a:lnTo>
                  <a:pt x="6426174" y="173481"/>
                </a:lnTo>
                <a:lnTo>
                  <a:pt x="6427825" y="178180"/>
                </a:lnTo>
                <a:lnTo>
                  <a:pt x="6428714" y="183133"/>
                </a:lnTo>
                <a:lnTo>
                  <a:pt x="6428714" y="196850"/>
                </a:lnTo>
                <a:lnTo>
                  <a:pt x="6422745" y="195198"/>
                </a:lnTo>
                <a:lnTo>
                  <a:pt x="6415887" y="193801"/>
                </a:lnTo>
                <a:lnTo>
                  <a:pt x="6408013" y="192658"/>
                </a:lnTo>
                <a:lnTo>
                  <a:pt x="6407486" y="192576"/>
                </a:lnTo>
                <a:lnTo>
                  <a:pt x="6395300" y="191275"/>
                </a:lnTo>
                <a:lnTo>
                  <a:pt x="6382105" y="190880"/>
                </a:lnTo>
                <a:lnTo>
                  <a:pt x="6371508" y="191276"/>
                </a:lnTo>
                <a:lnTo>
                  <a:pt x="6358839" y="192917"/>
                </a:lnTo>
                <a:lnTo>
                  <a:pt x="6347053" y="195833"/>
                </a:lnTo>
                <a:lnTo>
                  <a:pt x="6341505" y="197819"/>
                </a:lnTo>
                <a:lnTo>
                  <a:pt x="6329884" y="203386"/>
                </a:lnTo>
                <a:lnTo>
                  <a:pt x="6319748" y="210438"/>
                </a:lnTo>
                <a:lnTo>
                  <a:pt x="6308464" y="222747"/>
                </a:lnTo>
                <a:lnTo>
                  <a:pt x="6302095" y="233933"/>
                </a:lnTo>
                <a:lnTo>
                  <a:pt x="6299723" y="239748"/>
                </a:lnTo>
                <a:lnTo>
                  <a:pt x="6296644" y="251918"/>
                </a:lnTo>
                <a:lnTo>
                  <a:pt x="6295618" y="265175"/>
                </a:lnTo>
                <a:lnTo>
                  <a:pt x="6295715" y="269261"/>
                </a:lnTo>
                <a:lnTo>
                  <a:pt x="6297399" y="282154"/>
                </a:lnTo>
                <a:lnTo>
                  <a:pt x="6301079" y="293877"/>
                </a:lnTo>
                <a:lnTo>
                  <a:pt x="6307969" y="306230"/>
                </a:lnTo>
                <a:lnTo>
                  <a:pt x="6316192" y="315721"/>
                </a:lnTo>
                <a:lnTo>
                  <a:pt x="6327396" y="324104"/>
                </a:lnTo>
                <a:lnTo>
                  <a:pt x="6339179" y="329564"/>
                </a:lnTo>
                <a:lnTo>
                  <a:pt x="6354970" y="333466"/>
                </a:lnTo>
                <a:lnTo>
                  <a:pt x="6356070" y="282701"/>
                </a:lnTo>
                <a:lnTo>
                  <a:pt x="6353784" y="279653"/>
                </a:lnTo>
                <a:lnTo>
                  <a:pt x="6352006" y="275970"/>
                </a:lnTo>
                <a:lnTo>
                  <a:pt x="6350355" y="272414"/>
                </a:lnTo>
                <a:lnTo>
                  <a:pt x="6349466" y="268096"/>
                </a:lnTo>
                <a:lnTo>
                  <a:pt x="6349474" y="262333"/>
                </a:lnTo>
                <a:lnTo>
                  <a:pt x="6352456" y="249046"/>
                </a:lnTo>
                <a:lnTo>
                  <a:pt x="6360769" y="239648"/>
                </a:lnTo>
                <a:lnTo>
                  <a:pt x="6365564" y="236860"/>
                </a:lnTo>
                <a:lnTo>
                  <a:pt x="6377224" y="233133"/>
                </a:lnTo>
                <a:lnTo>
                  <a:pt x="6391503" y="231901"/>
                </a:lnTo>
                <a:lnTo>
                  <a:pt x="6398107" y="231901"/>
                </a:lnTo>
                <a:lnTo>
                  <a:pt x="6404711" y="232409"/>
                </a:lnTo>
                <a:lnTo>
                  <a:pt x="6411315" y="233425"/>
                </a:lnTo>
                <a:lnTo>
                  <a:pt x="6417919" y="234314"/>
                </a:lnTo>
                <a:lnTo>
                  <a:pt x="6423634" y="235457"/>
                </a:lnTo>
                <a:lnTo>
                  <a:pt x="6428714" y="236600"/>
                </a:lnTo>
                <a:lnTo>
                  <a:pt x="6428714" y="269620"/>
                </a:lnTo>
                <a:lnTo>
                  <a:pt x="6426428" y="272160"/>
                </a:lnTo>
                <a:lnTo>
                  <a:pt x="6423761" y="274827"/>
                </a:lnTo>
                <a:lnTo>
                  <a:pt x="6420586" y="277494"/>
                </a:lnTo>
                <a:lnTo>
                  <a:pt x="6417411" y="280162"/>
                </a:lnTo>
                <a:lnTo>
                  <a:pt x="6413728" y="282575"/>
                </a:lnTo>
                <a:lnTo>
                  <a:pt x="6409791" y="284733"/>
                </a:lnTo>
                <a:lnTo>
                  <a:pt x="6405727" y="286892"/>
                </a:lnTo>
                <a:lnTo>
                  <a:pt x="6401282" y="288670"/>
                </a:lnTo>
                <a:lnTo>
                  <a:pt x="6396583" y="290067"/>
                </a:lnTo>
                <a:lnTo>
                  <a:pt x="6391757" y="291464"/>
                </a:lnTo>
                <a:lnTo>
                  <a:pt x="6386804" y="292226"/>
                </a:lnTo>
                <a:lnTo>
                  <a:pt x="6377025" y="292226"/>
                </a:lnTo>
                <a:lnTo>
                  <a:pt x="6372961" y="291591"/>
                </a:lnTo>
                <a:lnTo>
                  <a:pt x="6369151" y="290448"/>
                </a:lnTo>
                <a:lnTo>
                  <a:pt x="6365214" y="289178"/>
                </a:lnTo>
                <a:lnTo>
                  <a:pt x="6368008" y="334390"/>
                </a:lnTo>
                <a:lnTo>
                  <a:pt x="6375628" y="334390"/>
                </a:lnTo>
                <a:lnTo>
                  <a:pt x="6382613" y="333501"/>
                </a:lnTo>
                <a:lnTo>
                  <a:pt x="6389217" y="331723"/>
                </a:lnTo>
                <a:lnTo>
                  <a:pt x="6395694" y="329945"/>
                </a:lnTo>
                <a:lnTo>
                  <a:pt x="6401663" y="327532"/>
                </a:lnTo>
                <a:lnTo>
                  <a:pt x="6407124" y="324612"/>
                </a:lnTo>
                <a:lnTo>
                  <a:pt x="6412458" y="321817"/>
                </a:lnTo>
                <a:lnTo>
                  <a:pt x="6417157" y="318642"/>
                </a:lnTo>
                <a:lnTo>
                  <a:pt x="6421348" y="315467"/>
                </a:lnTo>
                <a:lnTo>
                  <a:pt x="6425539" y="312165"/>
                </a:lnTo>
                <a:lnTo>
                  <a:pt x="6429095" y="308990"/>
                </a:lnTo>
                <a:lnTo>
                  <a:pt x="6432016" y="305815"/>
                </a:lnTo>
                <a:lnTo>
                  <a:pt x="6432905" y="305815"/>
                </a:lnTo>
                <a:lnTo>
                  <a:pt x="6435191" y="328802"/>
                </a:lnTo>
                <a:lnTo>
                  <a:pt x="6482943" y="328802"/>
                </a:lnTo>
                <a:lnTo>
                  <a:pt x="6482886" y="326994"/>
                </a:lnTo>
                <a:lnTo>
                  <a:pt x="6482514" y="314916"/>
                </a:lnTo>
                <a:lnTo>
                  <a:pt x="6482054" y="301370"/>
                </a:lnTo>
                <a:lnTo>
                  <a:pt x="6481854" y="291208"/>
                </a:lnTo>
                <a:lnTo>
                  <a:pt x="6481718" y="278570"/>
                </a:lnTo>
                <a:lnTo>
                  <a:pt x="6481673" y="183006"/>
                </a:lnTo>
                <a:close/>
              </a:path>
              <a:path w="7304379" h="432562">
                <a:moveTo>
                  <a:pt x="6368008" y="334390"/>
                </a:moveTo>
                <a:lnTo>
                  <a:pt x="6365214" y="289178"/>
                </a:lnTo>
                <a:lnTo>
                  <a:pt x="6361912" y="287400"/>
                </a:lnTo>
                <a:lnTo>
                  <a:pt x="6358991" y="284988"/>
                </a:lnTo>
                <a:lnTo>
                  <a:pt x="6356070" y="282701"/>
                </a:lnTo>
                <a:lnTo>
                  <a:pt x="6354970" y="333466"/>
                </a:lnTo>
                <a:lnTo>
                  <a:pt x="6368008" y="334390"/>
                </a:lnTo>
                <a:close/>
              </a:path>
              <a:path w="7304379" h="432562">
                <a:moveTo>
                  <a:pt x="5164048" y="334390"/>
                </a:moveTo>
                <a:lnTo>
                  <a:pt x="5161254" y="289178"/>
                </a:lnTo>
                <a:lnTo>
                  <a:pt x="5157952" y="287400"/>
                </a:lnTo>
                <a:lnTo>
                  <a:pt x="5155031" y="284988"/>
                </a:lnTo>
                <a:lnTo>
                  <a:pt x="5152110" y="282701"/>
                </a:lnTo>
                <a:lnTo>
                  <a:pt x="5151010" y="333466"/>
                </a:lnTo>
                <a:lnTo>
                  <a:pt x="5164048" y="334390"/>
                </a:lnTo>
                <a:close/>
              </a:path>
              <a:path w="7304379" h="432562">
                <a:moveTo>
                  <a:pt x="3449548" y="334390"/>
                </a:moveTo>
                <a:lnTo>
                  <a:pt x="3446754" y="289178"/>
                </a:lnTo>
                <a:lnTo>
                  <a:pt x="3443452" y="287400"/>
                </a:lnTo>
                <a:lnTo>
                  <a:pt x="3440531" y="284988"/>
                </a:lnTo>
                <a:lnTo>
                  <a:pt x="3437610" y="282701"/>
                </a:lnTo>
                <a:lnTo>
                  <a:pt x="3436510" y="333466"/>
                </a:lnTo>
                <a:lnTo>
                  <a:pt x="3449548" y="334390"/>
                </a:lnTo>
                <a:close/>
              </a:path>
              <a:path w="7304379" h="432562">
                <a:moveTo>
                  <a:pt x="1873732" y="334390"/>
                </a:moveTo>
                <a:lnTo>
                  <a:pt x="1870938" y="289178"/>
                </a:lnTo>
                <a:lnTo>
                  <a:pt x="1867636" y="287400"/>
                </a:lnTo>
                <a:lnTo>
                  <a:pt x="1864715" y="284988"/>
                </a:lnTo>
                <a:lnTo>
                  <a:pt x="1861794" y="282701"/>
                </a:lnTo>
                <a:lnTo>
                  <a:pt x="1860694" y="333466"/>
                </a:lnTo>
                <a:lnTo>
                  <a:pt x="1873732" y="334390"/>
                </a:lnTo>
                <a:close/>
              </a:path>
              <a:path w="7304379" h="432562">
                <a:moveTo>
                  <a:pt x="5991961" y="311276"/>
                </a:moveTo>
                <a:lnTo>
                  <a:pt x="5995263" y="314451"/>
                </a:lnTo>
                <a:lnTo>
                  <a:pt x="5998692" y="317753"/>
                </a:lnTo>
                <a:lnTo>
                  <a:pt x="6002756" y="320928"/>
                </a:lnTo>
                <a:lnTo>
                  <a:pt x="5999327" y="277621"/>
                </a:lnTo>
                <a:lnTo>
                  <a:pt x="5996279" y="274954"/>
                </a:lnTo>
                <a:lnTo>
                  <a:pt x="5991961" y="311276"/>
                </a:lnTo>
                <a:close/>
              </a:path>
              <a:path w="7304379" h="432562">
                <a:moveTo>
                  <a:pt x="4467274" y="283226"/>
                </a:moveTo>
                <a:lnTo>
                  <a:pt x="4458436" y="273684"/>
                </a:lnTo>
                <a:lnTo>
                  <a:pt x="4457629" y="272494"/>
                </a:lnTo>
                <a:lnTo>
                  <a:pt x="4452410" y="262574"/>
                </a:lnTo>
                <a:lnTo>
                  <a:pt x="4448695" y="250970"/>
                </a:lnTo>
                <a:lnTo>
                  <a:pt x="4456869" y="331006"/>
                </a:lnTo>
                <a:lnTo>
                  <a:pt x="4469300" y="333551"/>
                </a:lnTo>
                <a:lnTo>
                  <a:pt x="4482185" y="334390"/>
                </a:lnTo>
                <a:lnTo>
                  <a:pt x="4489551" y="334390"/>
                </a:lnTo>
                <a:lnTo>
                  <a:pt x="4496536" y="333628"/>
                </a:lnTo>
                <a:lnTo>
                  <a:pt x="4491636" y="292084"/>
                </a:lnTo>
                <a:lnTo>
                  <a:pt x="4478340" y="289366"/>
                </a:lnTo>
                <a:lnTo>
                  <a:pt x="4467274" y="283226"/>
                </a:lnTo>
                <a:close/>
              </a:path>
              <a:path w="7304379" h="432562">
                <a:moveTo>
                  <a:pt x="4391126" y="225043"/>
                </a:moveTo>
                <a:lnTo>
                  <a:pt x="4391571" y="238409"/>
                </a:lnTo>
                <a:lnTo>
                  <a:pt x="4392989" y="251452"/>
                </a:lnTo>
                <a:lnTo>
                  <a:pt x="4395380" y="263545"/>
                </a:lnTo>
                <a:lnTo>
                  <a:pt x="4398746" y="274700"/>
                </a:lnTo>
                <a:lnTo>
                  <a:pt x="4405071" y="288907"/>
                </a:lnTo>
                <a:lnTo>
                  <a:pt x="4411693" y="299684"/>
                </a:lnTo>
                <a:lnTo>
                  <a:pt x="4419320" y="308863"/>
                </a:lnTo>
                <a:lnTo>
                  <a:pt x="4426550" y="315436"/>
                </a:lnTo>
                <a:lnTo>
                  <a:pt x="4437036" y="322691"/>
                </a:lnTo>
                <a:lnTo>
                  <a:pt x="4448403" y="328167"/>
                </a:lnTo>
                <a:lnTo>
                  <a:pt x="4456869" y="331006"/>
                </a:lnTo>
                <a:lnTo>
                  <a:pt x="4448695" y="250970"/>
                </a:lnTo>
                <a:lnTo>
                  <a:pt x="4446474" y="237695"/>
                </a:lnTo>
                <a:lnTo>
                  <a:pt x="4445736" y="222757"/>
                </a:lnTo>
                <a:lnTo>
                  <a:pt x="4446208" y="209922"/>
                </a:lnTo>
                <a:lnTo>
                  <a:pt x="4447888" y="197249"/>
                </a:lnTo>
                <a:lnTo>
                  <a:pt x="4450816" y="186435"/>
                </a:lnTo>
                <a:lnTo>
                  <a:pt x="4456465" y="173608"/>
                </a:lnTo>
                <a:lnTo>
                  <a:pt x="4463262" y="164083"/>
                </a:lnTo>
                <a:lnTo>
                  <a:pt x="4468342" y="158750"/>
                </a:lnTo>
                <a:lnTo>
                  <a:pt x="4473803" y="154939"/>
                </a:lnTo>
                <a:lnTo>
                  <a:pt x="4479772" y="152653"/>
                </a:lnTo>
                <a:lnTo>
                  <a:pt x="4485868" y="150494"/>
                </a:lnTo>
                <a:lnTo>
                  <a:pt x="4491583" y="149351"/>
                </a:lnTo>
                <a:lnTo>
                  <a:pt x="4505807" y="149351"/>
                </a:lnTo>
                <a:lnTo>
                  <a:pt x="4513935" y="151002"/>
                </a:lnTo>
                <a:lnTo>
                  <a:pt x="4521682" y="154304"/>
                </a:lnTo>
                <a:lnTo>
                  <a:pt x="4529429" y="157733"/>
                </a:lnTo>
                <a:lnTo>
                  <a:pt x="4536414" y="161925"/>
                </a:lnTo>
                <a:lnTo>
                  <a:pt x="4542637" y="167004"/>
                </a:lnTo>
                <a:lnTo>
                  <a:pt x="4542637" y="269620"/>
                </a:lnTo>
                <a:lnTo>
                  <a:pt x="4540478" y="272160"/>
                </a:lnTo>
                <a:lnTo>
                  <a:pt x="4537684" y="274827"/>
                </a:lnTo>
                <a:lnTo>
                  <a:pt x="4534509" y="277494"/>
                </a:lnTo>
                <a:lnTo>
                  <a:pt x="4531334" y="280162"/>
                </a:lnTo>
                <a:lnTo>
                  <a:pt x="4527651" y="282575"/>
                </a:lnTo>
                <a:lnTo>
                  <a:pt x="4523460" y="284860"/>
                </a:lnTo>
                <a:lnTo>
                  <a:pt x="4519269" y="287019"/>
                </a:lnTo>
                <a:lnTo>
                  <a:pt x="4514824" y="288797"/>
                </a:lnTo>
                <a:lnTo>
                  <a:pt x="4510125" y="290194"/>
                </a:lnTo>
                <a:lnTo>
                  <a:pt x="4505553" y="291464"/>
                </a:lnTo>
                <a:lnTo>
                  <a:pt x="4500600" y="292226"/>
                </a:lnTo>
                <a:lnTo>
                  <a:pt x="4495393" y="292226"/>
                </a:lnTo>
                <a:lnTo>
                  <a:pt x="4491636" y="292084"/>
                </a:lnTo>
                <a:lnTo>
                  <a:pt x="4496536" y="333628"/>
                </a:lnTo>
                <a:lnTo>
                  <a:pt x="4502759" y="332104"/>
                </a:lnTo>
                <a:lnTo>
                  <a:pt x="4509109" y="330707"/>
                </a:lnTo>
                <a:lnTo>
                  <a:pt x="4514951" y="328675"/>
                </a:lnTo>
                <a:lnTo>
                  <a:pt x="4520285" y="326008"/>
                </a:lnTo>
                <a:lnTo>
                  <a:pt x="4525492" y="323468"/>
                </a:lnTo>
                <a:lnTo>
                  <a:pt x="4530318" y="320293"/>
                </a:lnTo>
                <a:lnTo>
                  <a:pt x="4534763" y="316738"/>
                </a:lnTo>
                <a:lnTo>
                  <a:pt x="4539081" y="313181"/>
                </a:lnTo>
                <a:lnTo>
                  <a:pt x="4542891" y="309498"/>
                </a:lnTo>
                <a:lnTo>
                  <a:pt x="4546066" y="305815"/>
                </a:lnTo>
                <a:lnTo>
                  <a:pt x="4546955" y="305815"/>
                </a:lnTo>
                <a:lnTo>
                  <a:pt x="4549114" y="328802"/>
                </a:lnTo>
                <a:lnTo>
                  <a:pt x="4596866" y="328802"/>
                </a:lnTo>
                <a:lnTo>
                  <a:pt x="4596809" y="326994"/>
                </a:lnTo>
                <a:lnTo>
                  <a:pt x="4596437" y="314916"/>
                </a:lnTo>
                <a:lnTo>
                  <a:pt x="4595977" y="301370"/>
                </a:lnTo>
                <a:lnTo>
                  <a:pt x="4595777" y="291208"/>
                </a:lnTo>
                <a:lnTo>
                  <a:pt x="4595641" y="278570"/>
                </a:lnTo>
                <a:lnTo>
                  <a:pt x="4595596" y="5587"/>
                </a:lnTo>
                <a:lnTo>
                  <a:pt x="4542637" y="5587"/>
                </a:lnTo>
                <a:lnTo>
                  <a:pt x="4542891" y="118744"/>
                </a:lnTo>
                <a:lnTo>
                  <a:pt x="4543018" y="122935"/>
                </a:lnTo>
                <a:lnTo>
                  <a:pt x="4543145" y="125856"/>
                </a:lnTo>
                <a:lnTo>
                  <a:pt x="4542637" y="125856"/>
                </a:lnTo>
                <a:lnTo>
                  <a:pt x="4539208" y="123443"/>
                </a:lnTo>
                <a:lnTo>
                  <a:pt x="4535525" y="121157"/>
                </a:lnTo>
                <a:lnTo>
                  <a:pt x="4531461" y="118998"/>
                </a:lnTo>
                <a:lnTo>
                  <a:pt x="4527524" y="116712"/>
                </a:lnTo>
                <a:lnTo>
                  <a:pt x="4523206" y="114680"/>
                </a:lnTo>
                <a:lnTo>
                  <a:pt x="4518507" y="112902"/>
                </a:lnTo>
                <a:lnTo>
                  <a:pt x="4513935" y="111125"/>
                </a:lnTo>
                <a:lnTo>
                  <a:pt x="4508982" y="109727"/>
                </a:lnTo>
                <a:lnTo>
                  <a:pt x="4503775" y="108712"/>
                </a:lnTo>
                <a:lnTo>
                  <a:pt x="4498568" y="107695"/>
                </a:lnTo>
                <a:lnTo>
                  <a:pt x="4493107" y="107060"/>
                </a:lnTo>
                <a:lnTo>
                  <a:pt x="4487265" y="107060"/>
                </a:lnTo>
                <a:lnTo>
                  <a:pt x="4475697" y="107802"/>
                </a:lnTo>
                <a:lnTo>
                  <a:pt x="4463249" y="110308"/>
                </a:lnTo>
                <a:lnTo>
                  <a:pt x="4451070" y="114553"/>
                </a:lnTo>
                <a:lnTo>
                  <a:pt x="4439850" y="120497"/>
                </a:lnTo>
                <a:lnTo>
                  <a:pt x="4429610" y="128002"/>
                </a:lnTo>
                <a:lnTo>
                  <a:pt x="4420209" y="137159"/>
                </a:lnTo>
                <a:lnTo>
                  <a:pt x="4417257" y="140614"/>
                </a:lnTo>
                <a:lnTo>
                  <a:pt x="4410127" y="150631"/>
                </a:lnTo>
                <a:lnTo>
                  <a:pt x="4403999" y="161889"/>
                </a:lnTo>
                <a:lnTo>
                  <a:pt x="4398873" y="174370"/>
                </a:lnTo>
                <a:lnTo>
                  <a:pt x="4395388" y="186218"/>
                </a:lnTo>
                <a:lnTo>
                  <a:pt x="4393012" y="198411"/>
                </a:lnTo>
                <a:lnTo>
                  <a:pt x="4391596" y="211353"/>
                </a:lnTo>
                <a:lnTo>
                  <a:pt x="4391126" y="225043"/>
                </a:lnTo>
                <a:close/>
              </a:path>
              <a:path w="7304379" h="432562">
                <a:moveTo>
                  <a:pt x="3686986" y="283226"/>
                </a:moveTo>
                <a:lnTo>
                  <a:pt x="3678148" y="273684"/>
                </a:lnTo>
                <a:lnTo>
                  <a:pt x="3677341" y="272494"/>
                </a:lnTo>
                <a:lnTo>
                  <a:pt x="3672122" y="262574"/>
                </a:lnTo>
                <a:lnTo>
                  <a:pt x="3668407" y="250970"/>
                </a:lnTo>
                <a:lnTo>
                  <a:pt x="3676581" y="331006"/>
                </a:lnTo>
                <a:lnTo>
                  <a:pt x="3689012" y="333551"/>
                </a:lnTo>
                <a:lnTo>
                  <a:pt x="3701897" y="334390"/>
                </a:lnTo>
                <a:lnTo>
                  <a:pt x="3709263" y="334390"/>
                </a:lnTo>
                <a:lnTo>
                  <a:pt x="3716248" y="333628"/>
                </a:lnTo>
                <a:lnTo>
                  <a:pt x="3711348" y="292084"/>
                </a:lnTo>
                <a:lnTo>
                  <a:pt x="3698052" y="289366"/>
                </a:lnTo>
                <a:lnTo>
                  <a:pt x="3686986" y="283226"/>
                </a:lnTo>
                <a:close/>
              </a:path>
              <a:path w="7304379" h="432562">
                <a:moveTo>
                  <a:pt x="3610838" y="225043"/>
                </a:moveTo>
                <a:lnTo>
                  <a:pt x="3611283" y="238409"/>
                </a:lnTo>
                <a:lnTo>
                  <a:pt x="3612701" y="251452"/>
                </a:lnTo>
                <a:lnTo>
                  <a:pt x="3615092" y="263545"/>
                </a:lnTo>
                <a:lnTo>
                  <a:pt x="3618458" y="274700"/>
                </a:lnTo>
                <a:lnTo>
                  <a:pt x="3624783" y="288907"/>
                </a:lnTo>
                <a:lnTo>
                  <a:pt x="3631405" y="299684"/>
                </a:lnTo>
                <a:lnTo>
                  <a:pt x="3639032" y="308863"/>
                </a:lnTo>
                <a:lnTo>
                  <a:pt x="3646262" y="315436"/>
                </a:lnTo>
                <a:lnTo>
                  <a:pt x="3656748" y="322691"/>
                </a:lnTo>
                <a:lnTo>
                  <a:pt x="3668115" y="328167"/>
                </a:lnTo>
                <a:lnTo>
                  <a:pt x="3676581" y="331006"/>
                </a:lnTo>
                <a:lnTo>
                  <a:pt x="3668407" y="250970"/>
                </a:lnTo>
                <a:lnTo>
                  <a:pt x="3666186" y="237695"/>
                </a:lnTo>
                <a:lnTo>
                  <a:pt x="3665448" y="222757"/>
                </a:lnTo>
                <a:lnTo>
                  <a:pt x="3665920" y="209922"/>
                </a:lnTo>
                <a:lnTo>
                  <a:pt x="3667600" y="197249"/>
                </a:lnTo>
                <a:lnTo>
                  <a:pt x="3670528" y="186435"/>
                </a:lnTo>
                <a:lnTo>
                  <a:pt x="3676177" y="173608"/>
                </a:lnTo>
                <a:lnTo>
                  <a:pt x="3682974" y="164083"/>
                </a:lnTo>
                <a:lnTo>
                  <a:pt x="3688054" y="158750"/>
                </a:lnTo>
                <a:lnTo>
                  <a:pt x="3693515" y="154939"/>
                </a:lnTo>
                <a:lnTo>
                  <a:pt x="3699484" y="152653"/>
                </a:lnTo>
                <a:lnTo>
                  <a:pt x="3705580" y="150494"/>
                </a:lnTo>
                <a:lnTo>
                  <a:pt x="3711295" y="149351"/>
                </a:lnTo>
                <a:lnTo>
                  <a:pt x="3725519" y="149351"/>
                </a:lnTo>
                <a:lnTo>
                  <a:pt x="3733647" y="151002"/>
                </a:lnTo>
                <a:lnTo>
                  <a:pt x="3741394" y="154304"/>
                </a:lnTo>
                <a:lnTo>
                  <a:pt x="3749141" y="157733"/>
                </a:lnTo>
                <a:lnTo>
                  <a:pt x="3756126" y="161925"/>
                </a:lnTo>
                <a:lnTo>
                  <a:pt x="3762349" y="167004"/>
                </a:lnTo>
                <a:lnTo>
                  <a:pt x="3762349" y="269620"/>
                </a:lnTo>
                <a:lnTo>
                  <a:pt x="3760190" y="272160"/>
                </a:lnTo>
                <a:lnTo>
                  <a:pt x="3757396" y="274827"/>
                </a:lnTo>
                <a:lnTo>
                  <a:pt x="3754221" y="277494"/>
                </a:lnTo>
                <a:lnTo>
                  <a:pt x="3751046" y="280162"/>
                </a:lnTo>
                <a:lnTo>
                  <a:pt x="3747363" y="282575"/>
                </a:lnTo>
                <a:lnTo>
                  <a:pt x="3743172" y="284860"/>
                </a:lnTo>
                <a:lnTo>
                  <a:pt x="3738981" y="287019"/>
                </a:lnTo>
                <a:lnTo>
                  <a:pt x="3734536" y="288797"/>
                </a:lnTo>
                <a:lnTo>
                  <a:pt x="3729837" y="290194"/>
                </a:lnTo>
                <a:lnTo>
                  <a:pt x="3725265" y="291464"/>
                </a:lnTo>
                <a:lnTo>
                  <a:pt x="3720312" y="292226"/>
                </a:lnTo>
                <a:lnTo>
                  <a:pt x="3715105" y="292226"/>
                </a:lnTo>
                <a:lnTo>
                  <a:pt x="3711348" y="292084"/>
                </a:lnTo>
                <a:lnTo>
                  <a:pt x="3716248" y="333628"/>
                </a:lnTo>
                <a:lnTo>
                  <a:pt x="3722471" y="332104"/>
                </a:lnTo>
                <a:lnTo>
                  <a:pt x="3728821" y="330707"/>
                </a:lnTo>
                <a:lnTo>
                  <a:pt x="3734663" y="328675"/>
                </a:lnTo>
                <a:lnTo>
                  <a:pt x="3739997" y="326008"/>
                </a:lnTo>
                <a:lnTo>
                  <a:pt x="3745204" y="323468"/>
                </a:lnTo>
                <a:lnTo>
                  <a:pt x="3750030" y="320293"/>
                </a:lnTo>
                <a:lnTo>
                  <a:pt x="3754475" y="316738"/>
                </a:lnTo>
                <a:lnTo>
                  <a:pt x="3758793" y="313181"/>
                </a:lnTo>
                <a:lnTo>
                  <a:pt x="3762603" y="309498"/>
                </a:lnTo>
                <a:lnTo>
                  <a:pt x="3765778" y="305815"/>
                </a:lnTo>
                <a:lnTo>
                  <a:pt x="3766667" y="305815"/>
                </a:lnTo>
                <a:lnTo>
                  <a:pt x="3768826" y="328802"/>
                </a:lnTo>
                <a:lnTo>
                  <a:pt x="3816578" y="328802"/>
                </a:lnTo>
                <a:lnTo>
                  <a:pt x="3816521" y="326994"/>
                </a:lnTo>
                <a:lnTo>
                  <a:pt x="3816149" y="314916"/>
                </a:lnTo>
                <a:lnTo>
                  <a:pt x="3815689" y="301370"/>
                </a:lnTo>
                <a:lnTo>
                  <a:pt x="3815489" y="291208"/>
                </a:lnTo>
                <a:lnTo>
                  <a:pt x="3815353" y="278570"/>
                </a:lnTo>
                <a:lnTo>
                  <a:pt x="3815308" y="5587"/>
                </a:lnTo>
                <a:lnTo>
                  <a:pt x="3762349" y="5587"/>
                </a:lnTo>
                <a:lnTo>
                  <a:pt x="3762603" y="118744"/>
                </a:lnTo>
                <a:lnTo>
                  <a:pt x="3762730" y="122935"/>
                </a:lnTo>
                <a:lnTo>
                  <a:pt x="3762857" y="125856"/>
                </a:lnTo>
                <a:lnTo>
                  <a:pt x="3762349" y="125856"/>
                </a:lnTo>
                <a:lnTo>
                  <a:pt x="3758920" y="123443"/>
                </a:lnTo>
                <a:lnTo>
                  <a:pt x="3755237" y="121157"/>
                </a:lnTo>
                <a:lnTo>
                  <a:pt x="3751173" y="118998"/>
                </a:lnTo>
                <a:lnTo>
                  <a:pt x="3747236" y="116712"/>
                </a:lnTo>
                <a:lnTo>
                  <a:pt x="3742918" y="114680"/>
                </a:lnTo>
                <a:lnTo>
                  <a:pt x="3738219" y="112902"/>
                </a:lnTo>
                <a:lnTo>
                  <a:pt x="3733647" y="111125"/>
                </a:lnTo>
                <a:lnTo>
                  <a:pt x="3728694" y="109727"/>
                </a:lnTo>
                <a:lnTo>
                  <a:pt x="3723487" y="108712"/>
                </a:lnTo>
                <a:lnTo>
                  <a:pt x="3718280" y="107695"/>
                </a:lnTo>
                <a:lnTo>
                  <a:pt x="3712819" y="107060"/>
                </a:lnTo>
                <a:lnTo>
                  <a:pt x="3706977" y="107060"/>
                </a:lnTo>
                <a:lnTo>
                  <a:pt x="3695409" y="107802"/>
                </a:lnTo>
                <a:lnTo>
                  <a:pt x="3682961" y="110308"/>
                </a:lnTo>
                <a:lnTo>
                  <a:pt x="3670782" y="114553"/>
                </a:lnTo>
                <a:lnTo>
                  <a:pt x="3659562" y="120497"/>
                </a:lnTo>
                <a:lnTo>
                  <a:pt x="3649322" y="128002"/>
                </a:lnTo>
                <a:lnTo>
                  <a:pt x="3639921" y="137159"/>
                </a:lnTo>
                <a:lnTo>
                  <a:pt x="3636969" y="140614"/>
                </a:lnTo>
                <a:lnTo>
                  <a:pt x="3629839" y="150631"/>
                </a:lnTo>
                <a:lnTo>
                  <a:pt x="3623711" y="161889"/>
                </a:lnTo>
                <a:lnTo>
                  <a:pt x="3618585" y="174370"/>
                </a:lnTo>
                <a:lnTo>
                  <a:pt x="3615100" y="186218"/>
                </a:lnTo>
                <a:lnTo>
                  <a:pt x="3612724" y="198411"/>
                </a:lnTo>
                <a:lnTo>
                  <a:pt x="3611308" y="211353"/>
                </a:lnTo>
                <a:lnTo>
                  <a:pt x="3610838" y="225043"/>
                </a:lnTo>
                <a:close/>
              </a:path>
              <a:path w="7304379" h="432562">
                <a:moveTo>
                  <a:pt x="3197782" y="283226"/>
                </a:moveTo>
                <a:lnTo>
                  <a:pt x="3188944" y="273684"/>
                </a:lnTo>
                <a:lnTo>
                  <a:pt x="3188137" y="272494"/>
                </a:lnTo>
                <a:lnTo>
                  <a:pt x="3182918" y="262574"/>
                </a:lnTo>
                <a:lnTo>
                  <a:pt x="3179203" y="250970"/>
                </a:lnTo>
                <a:lnTo>
                  <a:pt x="3187377" y="331006"/>
                </a:lnTo>
                <a:lnTo>
                  <a:pt x="3199808" y="333551"/>
                </a:lnTo>
                <a:lnTo>
                  <a:pt x="3212693" y="334390"/>
                </a:lnTo>
                <a:lnTo>
                  <a:pt x="3220059" y="334390"/>
                </a:lnTo>
                <a:lnTo>
                  <a:pt x="3227044" y="333628"/>
                </a:lnTo>
                <a:lnTo>
                  <a:pt x="3222144" y="292084"/>
                </a:lnTo>
                <a:lnTo>
                  <a:pt x="3208848" y="289366"/>
                </a:lnTo>
                <a:lnTo>
                  <a:pt x="3197782" y="283226"/>
                </a:lnTo>
                <a:close/>
              </a:path>
              <a:path w="7304379" h="432562">
                <a:moveTo>
                  <a:pt x="3121634" y="225043"/>
                </a:moveTo>
                <a:lnTo>
                  <a:pt x="3122079" y="238409"/>
                </a:lnTo>
                <a:lnTo>
                  <a:pt x="3123497" y="251452"/>
                </a:lnTo>
                <a:lnTo>
                  <a:pt x="3125888" y="263545"/>
                </a:lnTo>
                <a:lnTo>
                  <a:pt x="3129254" y="274700"/>
                </a:lnTo>
                <a:lnTo>
                  <a:pt x="3135579" y="288907"/>
                </a:lnTo>
                <a:lnTo>
                  <a:pt x="3142201" y="299684"/>
                </a:lnTo>
                <a:lnTo>
                  <a:pt x="3149828" y="308863"/>
                </a:lnTo>
                <a:lnTo>
                  <a:pt x="3157058" y="315436"/>
                </a:lnTo>
                <a:lnTo>
                  <a:pt x="3167544" y="322691"/>
                </a:lnTo>
                <a:lnTo>
                  <a:pt x="3178911" y="328167"/>
                </a:lnTo>
                <a:lnTo>
                  <a:pt x="3187377" y="331006"/>
                </a:lnTo>
                <a:lnTo>
                  <a:pt x="3179203" y="250970"/>
                </a:lnTo>
                <a:lnTo>
                  <a:pt x="3176982" y="237695"/>
                </a:lnTo>
                <a:lnTo>
                  <a:pt x="3176244" y="222757"/>
                </a:lnTo>
                <a:lnTo>
                  <a:pt x="3176716" y="209922"/>
                </a:lnTo>
                <a:lnTo>
                  <a:pt x="3178396" y="197249"/>
                </a:lnTo>
                <a:lnTo>
                  <a:pt x="3181324" y="186435"/>
                </a:lnTo>
                <a:lnTo>
                  <a:pt x="3186973" y="173608"/>
                </a:lnTo>
                <a:lnTo>
                  <a:pt x="3193770" y="164083"/>
                </a:lnTo>
                <a:lnTo>
                  <a:pt x="3198850" y="158750"/>
                </a:lnTo>
                <a:lnTo>
                  <a:pt x="3204311" y="154939"/>
                </a:lnTo>
                <a:lnTo>
                  <a:pt x="3210280" y="152653"/>
                </a:lnTo>
                <a:lnTo>
                  <a:pt x="3216376" y="150494"/>
                </a:lnTo>
                <a:lnTo>
                  <a:pt x="3222091" y="149351"/>
                </a:lnTo>
                <a:lnTo>
                  <a:pt x="3236315" y="149351"/>
                </a:lnTo>
                <a:lnTo>
                  <a:pt x="3244443" y="151002"/>
                </a:lnTo>
                <a:lnTo>
                  <a:pt x="3252190" y="154304"/>
                </a:lnTo>
                <a:lnTo>
                  <a:pt x="3259937" y="157733"/>
                </a:lnTo>
                <a:lnTo>
                  <a:pt x="3266922" y="161925"/>
                </a:lnTo>
                <a:lnTo>
                  <a:pt x="3273145" y="167004"/>
                </a:lnTo>
                <a:lnTo>
                  <a:pt x="3273145" y="269620"/>
                </a:lnTo>
                <a:lnTo>
                  <a:pt x="3270986" y="272160"/>
                </a:lnTo>
                <a:lnTo>
                  <a:pt x="3268192" y="274827"/>
                </a:lnTo>
                <a:lnTo>
                  <a:pt x="3265017" y="277494"/>
                </a:lnTo>
                <a:lnTo>
                  <a:pt x="3261842" y="280162"/>
                </a:lnTo>
                <a:lnTo>
                  <a:pt x="3258159" y="282575"/>
                </a:lnTo>
                <a:lnTo>
                  <a:pt x="3253968" y="284860"/>
                </a:lnTo>
                <a:lnTo>
                  <a:pt x="3249777" y="287019"/>
                </a:lnTo>
                <a:lnTo>
                  <a:pt x="3245332" y="288797"/>
                </a:lnTo>
                <a:lnTo>
                  <a:pt x="3240633" y="290194"/>
                </a:lnTo>
                <a:lnTo>
                  <a:pt x="3236061" y="291464"/>
                </a:lnTo>
                <a:lnTo>
                  <a:pt x="3231108" y="292226"/>
                </a:lnTo>
                <a:lnTo>
                  <a:pt x="3225901" y="292226"/>
                </a:lnTo>
                <a:lnTo>
                  <a:pt x="3222144" y="292084"/>
                </a:lnTo>
                <a:lnTo>
                  <a:pt x="3227044" y="333628"/>
                </a:lnTo>
                <a:lnTo>
                  <a:pt x="3233267" y="332104"/>
                </a:lnTo>
                <a:lnTo>
                  <a:pt x="3239617" y="330707"/>
                </a:lnTo>
                <a:lnTo>
                  <a:pt x="3245459" y="328675"/>
                </a:lnTo>
                <a:lnTo>
                  <a:pt x="3250793" y="326008"/>
                </a:lnTo>
                <a:lnTo>
                  <a:pt x="3256000" y="323468"/>
                </a:lnTo>
                <a:lnTo>
                  <a:pt x="3260826" y="320293"/>
                </a:lnTo>
                <a:lnTo>
                  <a:pt x="3265271" y="316738"/>
                </a:lnTo>
                <a:lnTo>
                  <a:pt x="3269589" y="313181"/>
                </a:lnTo>
                <a:lnTo>
                  <a:pt x="3273399" y="309498"/>
                </a:lnTo>
                <a:lnTo>
                  <a:pt x="3276574" y="305815"/>
                </a:lnTo>
                <a:lnTo>
                  <a:pt x="3277463" y="305815"/>
                </a:lnTo>
                <a:lnTo>
                  <a:pt x="3279622" y="328802"/>
                </a:lnTo>
                <a:lnTo>
                  <a:pt x="3327374" y="328802"/>
                </a:lnTo>
                <a:lnTo>
                  <a:pt x="3327317" y="326994"/>
                </a:lnTo>
                <a:lnTo>
                  <a:pt x="3326945" y="314916"/>
                </a:lnTo>
                <a:lnTo>
                  <a:pt x="3326485" y="301370"/>
                </a:lnTo>
                <a:lnTo>
                  <a:pt x="3326285" y="291208"/>
                </a:lnTo>
                <a:lnTo>
                  <a:pt x="3326149" y="278570"/>
                </a:lnTo>
                <a:lnTo>
                  <a:pt x="3326104" y="5587"/>
                </a:lnTo>
                <a:lnTo>
                  <a:pt x="3273145" y="5587"/>
                </a:lnTo>
                <a:lnTo>
                  <a:pt x="3273399" y="118744"/>
                </a:lnTo>
                <a:lnTo>
                  <a:pt x="3273653" y="125856"/>
                </a:lnTo>
                <a:lnTo>
                  <a:pt x="3273145" y="125856"/>
                </a:lnTo>
                <a:lnTo>
                  <a:pt x="3269716" y="123443"/>
                </a:lnTo>
                <a:lnTo>
                  <a:pt x="3266033" y="121157"/>
                </a:lnTo>
                <a:lnTo>
                  <a:pt x="3261969" y="118998"/>
                </a:lnTo>
                <a:lnTo>
                  <a:pt x="3258032" y="116712"/>
                </a:lnTo>
                <a:lnTo>
                  <a:pt x="3253714" y="114680"/>
                </a:lnTo>
                <a:lnTo>
                  <a:pt x="3249015" y="112902"/>
                </a:lnTo>
                <a:lnTo>
                  <a:pt x="3244443" y="111125"/>
                </a:lnTo>
                <a:lnTo>
                  <a:pt x="3239490" y="109727"/>
                </a:lnTo>
                <a:lnTo>
                  <a:pt x="3234283" y="108712"/>
                </a:lnTo>
                <a:lnTo>
                  <a:pt x="3229076" y="107695"/>
                </a:lnTo>
                <a:lnTo>
                  <a:pt x="3223615" y="107060"/>
                </a:lnTo>
                <a:lnTo>
                  <a:pt x="3217773" y="107060"/>
                </a:lnTo>
                <a:lnTo>
                  <a:pt x="3206205" y="107802"/>
                </a:lnTo>
                <a:lnTo>
                  <a:pt x="3193757" y="110308"/>
                </a:lnTo>
                <a:lnTo>
                  <a:pt x="3181578" y="114553"/>
                </a:lnTo>
                <a:lnTo>
                  <a:pt x="3170358" y="120497"/>
                </a:lnTo>
                <a:lnTo>
                  <a:pt x="3160118" y="128002"/>
                </a:lnTo>
                <a:lnTo>
                  <a:pt x="3150717" y="137159"/>
                </a:lnTo>
                <a:lnTo>
                  <a:pt x="3147765" y="140614"/>
                </a:lnTo>
                <a:lnTo>
                  <a:pt x="3140635" y="150631"/>
                </a:lnTo>
                <a:lnTo>
                  <a:pt x="3134507" y="161889"/>
                </a:lnTo>
                <a:lnTo>
                  <a:pt x="3129381" y="174370"/>
                </a:lnTo>
                <a:lnTo>
                  <a:pt x="3125896" y="186218"/>
                </a:lnTo>
                <a:lnTo>
                  <a:pt x="3123520" y="198411"/>
                </a:lnTo>
                <a:lnTo>
                  <a:pt x="3122104" y="211353"/>
                </a:lnTo>
                <a:lnTo>
                  <a:pt x="3121634" y="225043"/>
                </a:lnTo>
                <a:close/>
              </a:path>
              <a:path w="7304379" h="432562">
                <a:moveTo>
                  <a:pt x="6742912" y="112521"/>
                </a:moveTo>
                <a:lnTo>
                  <a:pt x="6742912" y="328802"/>
                </a:lnTo>
                <a:lnTo>
                  <a:pt x="6795871" y="328802"/>
                </a:lnTo>
                <a:lnTo>
                  <a:pt x="6795871" y="112521"/>
                </a:lnTo>
                <a:lnTo>
                  <a:pt x="6742912" y="112521"/>
                </a:lnTo>
                <a:close/>
              </a:path>
              <a:path w="7304379" h="432562">
                <a:moveTo>
                  <a:pt x="1453743" y="112521"/>
                </a:moveTo>
                <a:lnTo>
                  <a:pt x="1400784" y="112521"/>
                </a:lnTo>
                <a:lnTo>
                  <a:pt x="1400793" y="246293"/>
                </a:lnTo>
                <a:lnTo>
                  <a:pt x="1401548" y="259478"/>
                </a:lnTo>
                <a:lnTo>
                  <a:pt x="1403578" y="271398"/>
                </a:lnTo>
                <a:lnTo>
                  <a:pt x="1405483" y="279526"/>
                </a:lnTo>
                <a:lnTo>
                  <a:pt x="1408277" y="286892"/>
                </a:lnTo>
                <a:lnTo>
                  <a:pt x="1412214" y="293496"/>
                </a:lnTo>
                <a:lnTo>
                  <a:pt x="1423270" y="307999"/>
                </a:lnTo>
                <a:lnTo>
                  <a:pt x="1433003" y="316316"/>
                </a:lnTo>
                <a:lnTo>
                  <a:pt x="1444472" y="323341"/>
                </a:lnTo>
                <a:lnTo>
                  <a:pt x="1458881" y="329130"/>
                </a:lnTo>
                <a:lnTo>
                  <a:pt x="1470943" y="332053"/>
                </a:lnTo>
                <a:lnTo>
                  <a:pt x="1484174" y="333806"/>
                </a:lnTo>
                <a:lnTo>
                  <a:pt x="1498574" y="334390"/>
                </a:lnTo>
                <a:lnTo>
                  <a:pt x="1504920" y="334270"/>
                </a:lnTo>
                <a:lnTo>
                  <a:pt x="1517844" y="333207"/>
                </a:lnTo>
                <a:lnTo>
                  <a:pt x="1529689" y="331088"/>
                </a:lnTo>
                <a:lnTo>
                  <a:pt x="1543493" y="326969"/>
                </a:lnTo>
                <a:lnTo>
                  <a:pt x="1554708" y="321944"/>
                </a:lnTo>
                <a:lnTo>
                  <a:pt x="1562074" y="318007"/>
                </a:lnTo>
                <a:lnTo>
                  <a:pt x="1568424" y="313308"/>
                </a:lnTo>
                <a:lnTo>
                  <a:pt x="1573885" y="307720"/>
                </a:lnTo>
                <a:lnTo>
                  <a:pt x="1579346" y="302132"/>
                </a:lnTo>
                <a:lnTo>
                  <a:pt x="1583791" y="295909"/>
                </a:lnTo>
                <a:lnTo>
                  <a:pt x="1587220" y="289051"/>
                </a:lnTo>
                <a:lnTo>
                  <a:pt x="1593500" y="271542"/>
                </a:lnTo>
                <a:lnTo>
                  <a:pt x="1595648" y="258742"/>
                </a:lnTo>
                <a:lnTo>
                  <a:pt x="1596364" y="244601"/>
                </a:lnTo>
                <a:lnTo>
                  <a:pt x="1596364" y="112521"/>
                </a:lnTo>
                <a:lnTo>
                  <a:pt x="1543405" y="112521"/>
                </a:lnTo>
                <a:lnTo>
                  <a:pt x="1543303" y="245382"/>
                </a:lnTo>
                <a:lnTo>
                  <a:pt x="1541763" y="258902"/>
                </a:lnTo>
                <a:lnTo>
                  <a:pt x="1538325" y="269366"/>
                </a:lnTo>
                <a:lnTo>
                  <a:pt x="1534896" y="276732"/>
                </a:lnTo>
                <a:lnTo>
                  <a:pt x="1529816" y="282193"/>
                </a:lnTo>
                <a:lnTo>
                  <a:pt x="1522958" y="285750"/>
                </a:lnTo>
                <a:lnTo>
                  <a:pt x="1516227" y="289305"/>
                </a:lnTo>
                <a:lnTo>
                  <a:pt x="1508099" y="291083"/>
                </a:lnTo>
                <a:lnTo>
                  <a:pt x="1489430" y="291083"/>
                </a:lnTo>
                <a:lnTo>
                  <a:pt x="1481683" y="289432"/>
                </a:lnTo>
                <a:lnTo>
                  <a:pt x="1475079" y="286257"/>
                </a:lnTo>
                <a:lnTo>
                  <a:pt x="1468602" y="283082"/>
                </a:lnTo>
                <a:lnTo>
                  <a:pt x="1463522" y="278256"/>
                </a:lnTo>
                <a:lnTo>
                  <a:pt x="1459966" y="271652"/>
                </a:lnTo>
                <a:lnTo>
                  <a:pt x="1457807" y="267842"/>
                </a:lnTo>
                <a:lnTo>
                  <a:pt x="1456283" y="263143"/>
                </a:lnTo>
                <a:lnTo>
                  <a:pt x="1455267" y="257937"/>
                </a:lnTo>
                <a:lnTo>
                  <a:pt x="1454251" y="252602"/>
                </a:lnTo>
                <a:lnTo>
                  <a:pt x="1453743" y="246379"/>
                </a:lnTo>
                <a:lnTo>
                  <a:pt x="1453743" y="112521"/>
                </a:lnTo>
                <a:close/>
              </a:path>
              <a:path w="7304379" h="432562">
                <a:moveTo>
                  <a:pt x="830427" y="112521"/>
                </a:moveTo>
                <a:lnTo>
                  <a:pt x="777468" y="112521"/>
                </a:lnTo>
                <a:lnTo>
                  <a:pt x="777477" y="246293"/>
                </a:lnTo>
                <a:lnTo>
                  <a:pt x="778232" y="259478"/>
                </a:lnTo>
                <a:lnTo>
                  <a:pt x="780262" y="271398"/>
                </a:lnTo>
                <a:lnTo>
                  <a:pt x="782167" y="279526"/>
                </a:lnTo>
                <a:lnTo>
                  <a:pt x="784961" y="286892"/>
                </a:lnTo>
                <a:lnTo>
                  <a:pt x="788898" y="293496"/>
                </a:lnTo>
                <a:lnTo>
                  <a:pt x="799954" y="307999"/>
                </a:lnTo>
                <a:lnTo>
                  <a:pt x="809687" y="316316"/>
                </a:lnTo>
                <a:lnTo>
                  <a:pt x="821156" y="323341"/>
                </a:lnTo>
                <a:lnTo>
                  <a:pt x="835565" y="329130"/>
                </a:lnTo>
                <a:lnTo>
                  <a:pt x="847627" y="332053"/>
                </a:lnTo>
                <a:lnTo>
                  <a:pt x="860858" y="333806"/>
                </a:lnTo>
                <a:lnTo>
                  <a:pt x="875258" y="334390"/>
                </a:lnTo>
                <a:lnTo>
                  <a:pt x="881604" y="334270"/>
                </a:lnTo>
                <a:lnTo>
                  <a:pt x="894528" y="333207"/>
                </a:lnTo>
                <a:lnTo>
                  <a:pt x="906373" y="331088"/>
                </a:lnTo>
                <a:lnTo>
                  <a:pt x="920177" y="326969"/>
                </a:lnTo>
                <a:lnTo>
                  <a:pt x="931392" y="321944"/>
                </a:lnTo>
                <a:lnTo>
                  <a:pt x="938758" y="318007"/>
                </a:lnTo>
                <a:lnTo>
                  <a:pt x="945108" y="313308"/>
                </a:lnTo>
                <a:lnTo>
                  <a:pt x="950569" y="307720"/>
                </a:lnTo>
                <a:lnTo>
                  <a:pt x="956030" y="302132"/>
                </a:lnTo>
                <a:lnTo>
                  <a:pt x="960475" y="295909"/>
                </a:lnTo>
                <a:lnTo>
                  <a:pt x="963904" y="289051"/>
                </a:lnTo>
                <a:lnTo>
                  <a:pt x="966603" y="283037"/>
                </a:lnTo>
                <a:lnTo>
                  <a:pt x="970184" y="271542"/>
                </a:lnTo>
                <a:lnTo>
                  <a:pt x="972332" y="258742"/>
                </a:lnTo>
                <a:lnTo>
                  <a:pt x="973048" y="244601"/>
                </a:lnTo>
                <a:lnTo>
                  <a:pt x="973048" y="112521"/>
                </a:lnTo>
                <a:lnTo>
                  <a:pt x="920089" y="112521"/>
                </a:lnTo>
                <a:lnTo>
                  <a:pt x="919987" y="245382"/>
                </a:lnTo>
                <a:lnTo>
                  <a:pt x="918447" y="258902"/>
                </a:lnTo>
                <a:lnTo>
                  <a:pt x="915009" y="269366"/>
                </a:lnTo>
                <a:lnTo>
                  <a:pt x="911580" y="276732"/>
                </a:lnTo>
                <a:lnTo>
                  <a:pt x="906500" y="282193"/>
                </a:lnTo>
                <a:lnTo>
                  <a:pt x="899642" y="285750"/>
                </a:lnTo>
                <a:lnTo>
                  <a:pt x="892911" y="289305"/>
                </a:lnTo>
                <a:lnTo>
                  <a:pt x="884783" y="291083"/>
                </a:lnTo>
                <a:lnTo>
                  <a:pt x="866114" y="291083"/>
                </a:lnTo>
                <a:lnTo>
                  <a:pt x="858367" y="289432"/>
                </a:lnTo>
                <a:lnTo>
                  <a:pt x="851763" y="286257"/>
                </a:lnTo>
                <a:lnTo>
                  <a:pt x="845286" y="283082"/>
                </a:lnTo>
                <a:lnTo>
                  <a:pt x="840206" y="278256"/>
                </a:lnTo>
                <a:lnTo>
                  <a:pt x="836650" y="271652"/>
                </a:lnTo>
                <a:lnTo>
                  <a:pt x="834491" y="267842"/>
                </a:lnTo>
                <a:lnTo>
                  <a:pt x="832967" y="263143"/>
                </a:lnTo>
                <a:lnTo>
                  <a:pt x="831951" y="257937"/>
                </a:lnTo>
                <a:lnTo>
                  <a:pt x="830935" y="252602"/>
                </a:lnTo>
                <a:lnTo>
                  <a:pt x="830427" y="246379"/>
                </a:lnTo>
                <a:lnTo>
                  <a:pt x="830427" y="112521"/>
                </a:lnTo>
                <a:close/>
              </a:path>
              <a:path w="7304379" h="432562">
                <a:moveTo>
                  <a:pt x="7158456" y="142620"/>
                </a:moveTo>
                <a:lnTo>
                  <a:pt x="7157567" y="142620"/>
                </a:lnTo>
                <a:lnTo>
                  <a:pt x="7152614" y="112521"/>
                </a:lnTo>
                <a:lnTo>
                  <a:pt x="7108926" y="112521"/>
                </a:lnTo>
                <a:lnTo>
                  <a:pt x="7108926" y="328802"/>
                </a:lnTo>
                <a:lnTo>
                  <a:pt x="7161758" y="328802"/>
                </a:lnTo>
                <a:lnTo>
                  <a:pt x="7161758" y="179958"/>
                </a:lnTo>
                <a:lnTo>
                  <a:pt x="7166937" y="173974"/>
                </a:lnTo>
                <a:lnTo>
                  <a:pt x="7176418" y="165409"/>
                </a:lnTo>
                <a:lnTo>
                  <a:pt x="7186904" y="158750"/>
                </a:lnTo>
                <a:lnTo>
                  <a:pt x="7191632" y="156543"/>
                </a:lnTo>
                <a:lnTo>
                  <a:pt x="7203837" y="152769"/>
                </a:lnTo>
                <a:lnTo>
                  <a:pt x="7216495" y="151510"/>
                </a:lnTo>
                <a:lnTo>
                  <a:pt x="7224242" y="151510"/>
                </a:lnTo>
                <a:lnTo>
                  <a:pt x="7230846" y="153034"/>
                </a:lnTo>
                <a:lnTo>
                  <a:pt x="7236180" y="155955"/>
                </a:lnTo>
                <a:lnTo>
                  <a:pt x="7241641" y="159003"/>
                </a:lnTo>
                <a:lnTo>
                  <a:pt x="7245705" y="163956"/>
                </a:lnTo>
                <a:lnTo>
                  <a:pt x="7248372" y="170687"/>
                </a:lnTo>
                <a:lnTo>
                  <a:pt x="7249642" y="173862"/>
                </a:lnTo>
                <a:lnTo>
                  <a:pt x="7250404" y="177545"/>
                </a:lnTo>
                <a:lnTo>
                  <a:pt x="7250785" y="181737"/>
                </a:lnTo>
                <a:lnTo>
                  <a:pt x="7251293" y="185800"/>
                </a:lnTo>
                <a:lnTo>
                  <a:pt x="7251547" y="190880"/>
                </a:lnTo>
                <a:lnTo>
                  <a:pt x="7251547" y="328802"/>
                </a:lnTo>
                <a:lnTo>
                  <a:pt x="7304379" y="328802"/>
                </a:lnTo>
                <a:lnTo>
                  <a:pt x="7304379" y="181228"/>
                </a:lnTo>
                <a:lnTo>
                  <a:pt x="7304125" y="175005"/>
                </a:lnTo>
                <a:lnTo>
                  <a:pt x="7303617" y="169544"/>
                </a:lnTo>
                <a:lnTo>
                  <a:pt x="7303109" y="164083"/>
                </a:lnTo>
                <a:lnTo>
                  <a:pt x="7302093" y="159003"/>
                </a:lnTo>
                <a:lnTo>
                  <a:pt x="7300569" y="154431"/>
                </a:lnTo>
                <a:lnTo>
                  <a:pt x="7297902" y="146176"/>
                </a:lnTo>
                <a:lnTo>
                  <a:pt x="7294219" y="138937"/>
                </a:lnTo>
                <a:lnTo>
                  <a:pt x="7289520" y="132968"/>
                </a:lnTo>
                <a:lnTo>
                  <a:pt x="7284948" y="126872"/>
                </a:lnTo>
                <a:lnTo>
                  <a:pt x="7279487" y="121919"/>
                </a:lnTo>
                <a:lnTo>
                  <a:pt x="7273391" y="118237"/>
                </a:lnTo>
                <a:lnTo>
                  <a:pt x="7267295" y="114426"/>
                </a:lnTo>
                <a:lnTo>
                  <a:pt x="7260564" y="111632"/>
                </a:lnTo>
                <a:lnTo>
                  <a:pt x="7253198" y="109854"/>
                </a:lnTo>
                <a:lnTo>
                  <a:pt x="7245832" y="108076"/>
                </a:lnTo>
                <a:lnTo>
                  <a:pt x="7238212" y="107060"/>
                </a:lnTo>
                <a:lnTo>
                  <a:pt x="7221956" y="107060"/>
                </a:lnTo>
                <a:lnTo>
                  <a:pt x="7214082" y="108076"/>
                </a:lnTo>
                <a:lnTo>
                  <a:pt x="7206716" y="110108"/>
                </a:lnTo>
                <a:lnTo>
                  <a:pt x="7199350" y="112140"/>
                </a:lnTo>
                <a:lnTo>
                  <a:pt x="7192619" y="114807"/>
                </a:lnTo>
                <a:lnTo>
                  <a:pt x="7186523" y="118109"/>
                </a:lnTo>
                <a:lnTo>
                  <a:pt x="7180427" y="121284"/>
                </a:lnTo>
                <a:lnTo>
                  <a:pt x="7174966" y="125094"/>
                </a:lnTo>
                <a:lnTo>
                  <a:pt x="7170267" y="129412"/>
                </a:lnTo>
                <a:lnTo>
                  <a:pt x="7165441" y="133730"/>
                </a:lnTo>
                <a:lnTo>
                  <a:pt x="7161504" y="138175"/>
                </a:lnTo>
                <a:lnTo>
                  <a:pt x="7158456" y="142620"/>
                </a:lnTo>
                <a:close/>
              </a:path>
              <a:path w="7304379" h="432562">
                <a:moveTo>
                  <a:pt x="6927324" y="331963"/>
                </a:moveTo>
                <a:lnTo>
                  <a:pt x="6940084" y="333786"/>
                </a:lnTo>
                <a:lnTo>
                  <a:pt x="6953605" y="334390"/>
                </a:lnTo>
                <a:lnTo>
                  <a:pt x="6961748" y="334169"/>
                </a:lnTo>
                <a:lnTo>
                  <a:pt x="6974749" y="332802"/>
                </a:lnTo>
                <a:lnTo>
                  <a:pt x="6987005" y="330172"/>
                </a:lnTo>
                <a:lnTo>
                  <a:pt x="6998563" y="326263"/>
                </a:lnTo>
                <a:lnTo>
                  <a:pt x="7013145" y="318929"/>
                </a:lnTo>
                <a:lnTo>
                  <a:pt x="7023538" y="311661"/>
                </a:lnTo>
                <a:lnTo>
                  <a:pt x="7032853" y="303148"/>
                </a:lnTo>
                <a:lnTo>
                  <a:pt x="7042982" y="290355"/>
                </a:lnTo>
                <a:lnTo>
                  <a:pt x="7049369" y="279328"/>
                </a:lnTo>
                <a:lnTo>
                  <a:pt x="7054570" y="267207"/>
                </a:lnTo>
                <a:lnTo>
                  <a:pt x="7057204" y="259030"/>
                </a:lnTo>
                <a:lnTo>
                  <a:pt x="7059974" y="246927"/>
                </a:lnTo>
                <a:lnTo>
                  <a:pt x="7061636" y="234159"/>
                </a:lnTo>
                <a:lnTo>
                  <a:pt x="7062190" y="220725"/>
                </a:lnTo>
                <a:lnTo>
                  <a:pt x="7061920" y="211318"/>
                </a:lnTo>
                <a:lnTo>
                  <a:pt x="7060596" y="198358"/>
                </a:lnTo>
                <a:lnTo>
                  <a:pt x="7058184" y="186037"/>
                </a:lnTo>
                <a:lnTo>
                  <a:pt x="7054697" y="174370"/>
                </a:lnTo>
                <a:lnTo>
                  <a:pt x="7047782" y="158699"/>
                </a:lnTo>
                <a:lnTo>
                  <a:pt x="7041049" y="147994"/>
                </a:lnTo>
                <a:lnTo>
                  <a:pt x="7033107" y="138429"/>
                </a:lnTo>
                <a:lnTo>
                  <a:pt x="7021323" y="127846"/>
                </a:lnTo>
                <a:lnTo>
                  <a:pt x="7010645" y="120909"/>
                </a:lnTo>
                <a:lnTo>
                  <a:pt x="6998817" y="115315"/>
                </a:lnTo>
                <a:lnTo>
                  <a:pt x="6991482" y="112657"/>
                </a:lnTo>
                <a:lnTo>
                  <a:pt x="6979536" y="109558"/>
                </a:lnTo>
                <a:lnTo>
                  <a:pt x="6966794" y="107688"/>
                </a:lnTo>
                <a:lnTo>
                  <a:pt x="6953224" y="107060"/>
                </a:lnTo>
                <a:lnTo>
                  <a:pt x="6945215" y="107286"/>
                </a:lnTo>
                <a:lnTo>
                  <a:pt x="6932200" y="108693"/>
                </a:lnTo>
                <a:lnTo>
                  <a:pt x="6919920" y="111375"/>
                </a:lnTo>
                <a:lnTo>
                  <a:pt x="6908393" y="115315"/>
                </a:lnTo>
                <a:lnTo>
                  <a:pt x="6893720" y="122559"/>
                </a:lnTo>
                <a:lnTo>
                  <a:pt x="6883337" y="129836"/>
                </a:lnTo>
                <a:lnTo>
                  <a:pt x="6874103" y="138429"/>
                </a:lnTo>
                <a:lnTo>
                  <a:pt x="6863853" y="151164"/>
                </a:lnTo>
                <a:lnTo>
                  <a:pt x="6857455" y="162187"/>
                </a:lnTo>
                <a:lnTo>
                  <a:pt x="6852259" y="174370"/>
                </a:lnTo>
                <a:lnTo>
                  <a:pt x="6849715" y="182437"/>
                </a:lnTo>
                <a:lnTo>
                  <a:pt x="6846976" y="194562"/>
                </a:lnTo>
                <a:lnTo>
                  <a:pt x="6845321" y="207329"/>
                </a:lnTo>
                <a:lnTo>
                  <a:pt x="6844766" y="220725"/>
                </a:lnTo>
                <a:lnTo>
                  <a:pt x="6845031" y="230299"/>
                </a:lnTo>
                <a:lnTo>
                  <a:pt x="6846326" y="243267"/>
                </a:lnTo>
                <a:lnTo>
                  <a:pt x="6848725" y="255570"/>
                </a:lnTo>
                <a:lnTo>
                  <a:pt x="6852259" y="267207"/>
                </a:lnTo>
                <a:lnTo>
                  <a:pt x="6859112" y="282753"/>
                </a:lnTo>
                <a:lnTo>
                  <a:pt x="6865796" y="293488"/>
                </a:lnTo>
                <a:lnTo>
                  <a:pt x="6873722" y="303148"/>
                </a:lnTo>
                <a:lnTo>
                  <a:pt x="6885506" y="313642"/>
                </a:lnTo>
                <a:lnTo>
                  <a:pt x="6896184" y="320588"/>
                </a:lnTo>
                <a:lnTo>
                  <a:pt x="6908012" y="326263"/>
                </a:lnTo>
                <a:lnTo>
                  <a:pt x="6903440" y="251078"/>
                </a:lnTo>
                <a:lnTo>
                  <a:pt x="6902187" y="246473"/>
                </a:lnTo>
                <a:lnTo>
                  <a:pt x="6900088" y="234282"/>
                </a:lnTo>
                <a:lnTo>
                  <a:pt x="6899376" y="220725"/>
                </a:lnTo>
                <a:lnTo>
                  <a:pt x="6899497" y="214988"/>
                </a:lnTo>
                <a:lnTo>
                  <a:pt x="6900786" y="201987"/>
                </a:lnTo>
                <a:lnTo>
                  <a:pt x="6903440" y="190372"/>
                </a:lnTo>
                <a:lnTo>
                  <a:pt x="6906107" y="181609"/>
                </a:lnTo>
                <a:lnTo>
                  <a:pt x="6909790" y="174243"/>
                </a:lnTo>
                <a:lnTo>
                  <a:pt x="6914616" y="168275"/>
                </a:lnTo>
                <a:lnTo>
                  <a:pt x="6919315" y="162305"/>
                </a:lnTo>
                <a:lnTo>
                  <a:pt x="6925030" y="157860"/>
                </a:lnTo>
                <a:lnTo>
                  <a:pt x="6931634" y="154939"/>
                </a:lnTo>
                <a:lnTo>
                  <a:pt x="6938238" y="151891"/>
                </a:lnTo>
                <a:lnTo>
                  <a:pt x="6945477" y="150494"/>
                </a:lnTo>
                <a:lnTo>
                  <a:pt x="6961098" y="150494"/>
                </a:lnTo>
                <a:lnTo>
                  <a:pt x="6968337" y="151891"/>
                </a:lnTo>
                <a:lnTo>
                  <a:pt x="6975068" y="154939"/>
                </a:lnTo>
                <a:lnTo>
                  <a:pt x="6981799" y="157860"/>
                </a:lnTo>
                <a:lnTo>
                  <a:pt x="6987514" y="162305"/>
                </a:lnTo>
                <a:lnTo>
                  <a:pt x="6992340" y="168275"/>
                </a:lnTo>
                <a:lnTo>
                  <a:pt x="6997039" y="174243"/>
                </a:lnTo>
                <a:lnTo>
                  <a:pt x="7000722" y="181609"/>
                </a:lnTo>
                <a:lnTo>
                  <a:pt x="7003389" y="190372"/>
                </a:lnTo>
                <a:lnTo>
                  <a:pt x="7004687" y="194978"/>
                </a:lnTo>
                <a:lnTo>
                  <a:pt x="7006780" y="207169"/>
                </a:lnTo>
                <a:lnTo>
                  <a:pt x="7007453" y="220725"/>
                </a:lnTo>
                <a:lnTo>
                  <a:pt x="7007341" y="226463"/>
                </a:lnTo>
                <a:lnTo>
                  <a:pt x="7006097" y="239464"/>
                </a:lnTo>
                <a:lnTo>
                  <a:pt x="7003389" y="251078"/>
                </a:lnTo>
                <a:lnTo>
                  <a:pt x="7000722" y="259841"/>
                </a:lnTo>
                <a:lnTo>
                  <a:pt x="6997039" y="267207"/>
                </a:lnTo>
                <a:lnTo>
                  <a:pt x="6992340" y="273050"/>
                </a:lnTo>
                <a:lnTo>
                  <a:pt x="6987514" y="279018"/>
                </a:lnTo>
                <a:lnTo>
                  <a:pt x="6981926" y="283463"/>
                </a:lnTo>
                <a:lnTo>
                  <a:pt x="6975322" y="286512"/>
                </a:lnTo>
                <a:lnTo>
                  <a:pt x="6968718" y="289559"/>
                </a:lnTo>
                <a:lnTo>
                  <a:pt x="6961606" y="291083"/>
                </a:lnTo>
                <a:lnTo>
                  <a:pt x="6945731" y="291083"/>
                </a:lnTo>
                <a:lnTo>
                  <a:pt x="6938492" y="289559"/>
                </a:lnTo>
                <a:lnTo>
                  <a:pt x="6931888" y="286512"/>
                </a:lnTo>
                <a:lnTo>
                  <a:pt x="6925284" y="283463"/>
                </a:lnTo>
                <a:lnTo>
                  <a:pt x="6919569" y="279018"/>
                </a:lnTo>
                <a:lnTo>
                  <a:pt x="6915340" y="328905"/>
                </a:lnTo>
                <a:lnTo>
                  <a:pt x="6927324" y="331963"/>
                </a:lnTo>
                <a:close/>
              </a:path>
              <a:path w="7304379" h="432562">
                <a:moveTo>
                  <a:pt x="6919569" y="279018"/>
                </a:moveTo>
                <a:lnTo>
                  <a:pt x="6914743" y="273050"/>
                </a:lnTo>
                <a:lnTo>
                  <a:pt x="6909917" y="267207"/>
                </a:lnTo>
                <a:lnTo>
                  <a:pt x="6906107" y="259841"/>
                </a:lnTo>
                <a:lnTo>
                  <a:pt x="6903440" y="251078"/>
                </a:lnTo>
                <a:lnTo>
                  <a:pt x="6908012" y="326263"/>
                </a:lnTo>
                <a:lnTo>
                  <a:pt x="6915340" y="328905"/>
                </a:lnTo>
                <a:lnTo>
                  <a:pt x="6919569" y="279018"/>
                </a:lnTo>
                <a:close/>
              </a:path>
              <a:path w="7304379" h="432562">
                <a:moveTo>
                  <a:pt x="6586423" y="119903"/>
                </a:moveTo>
                <a:lnTo>
                  <a:pt x="6575486" y="126390"/>
                </a:lnTo>
                <a:lnTo>
                  <a:pt x="6565366" y="134238"/>
                </a:lnTo>
                <a:lnTo>
                  <a:pt x="6552637" y="147856"/>
                </a:lnTo>
                <a:lnTo>
                  <a:pt x="6545479" y="158544"/>
                </a:lnTo>
                <a:lnTo>
                  <a:pt x="6539331" y="170560"/>
                </a:lnTo>
                <a:lnTo>
                  <a:pt x="6534178" y="184815"/>
                </a:lnTo>
                <a:lnTo>
                  <a:pt x="6531461" y="196961"/>
                </a:lnTo>
                <a:lnTo>
                  <a:pt x="6529837" y="210078"/>
                </a:lnTo>
                <a:lnTo>
                  <a:pt x="6529298" y="224154"/>
                </a:lnTo>
                <a:lnTo>
                  <a:pt x="6529747" y="236623"/>
                </a:lnTo>
                <a:lnTo>
                  <a:pt x="6531317" y="249625"/>
                </a:lnTo>
                <a:lnTo>
                  <a:pt x="6534037" y="261725"/>
                </a:lnTo>
                <a:lnTo>
                  <a:pt x="6537934" y="272922"/>
                </a:lnTo>
                <a:lnTo>
                  <a:pt x="6545828" y="288191"/>
                </a:lnTo>
                <a:lnTo>
                  <a:pt x="6553248" y="298445"/>
                </a:lnTo>
                <a:lnTo>
                  <a:pt x="6561810" y="307339"/>
                </a:lnTo>
                <a:lnTo>
                  <a:pt x="6574109" y="316721"/>
                </a:lnTo>
                <a:lnTo>
                  <a:pt x="6585238" y="322861"/>
                </a:lnTo>
                <a:lnTo>
                  <a:pt x="6597370" y="327659"/>
                </a:lnTo>
                <a:lnTo>
                  <a:pt x="6615160" y="332150"/>
                </a:lnTo>
                <a:lnTo>
                  <a:pt x="6627849" y="333827"/>
                </a:lnTo>
                <a:lnTo>
                  <a:pt x="6641058" y="334390"/>
                </a:lnTo>
                <a:lnTo>
                  <a:pt x="6646643" y="334298"/>
                </a:lnTo>
                <a:lnTo>
                  <a:pt x="6659441" y="333340"/>
                </a:lnTo>
                <a:lnTo>
                  <a:pt x="6671665" y="331342"/>
                </a:lnTo>
                <a:lnTo>
                  <a:pt x="6685139" y="327986"/>
                </a:lnTo>
                <a:lnTo>
                  <a:pt x="6696176" y="324103"/>
                </a:lnTo>
                <a:lnTo>
                  <a:pt x="6696176" y="281050"/>
                </a:lnTo>
                <a:lnTo>
                  <a:pt x="6689191" y="283844"/>
                </a:lnTo>
                <a:lnTo>
                  <a:pt x="6681825" y="286257"/>
                </a:lnTo>
                <a:lnTo>
                  <a:pt x="6673951" y="288163"/>
                </a:lnTo>
                <a:lnTo>
                  <a:pt x="6672899" y="288410"/>
                </a:lnTo>
                <a:lnTo>
                  <a:pt x="6660822" y="290401"/>
                </a:lnTo>
                <a:lnTo>
                  <a:pt x="6647535" y="291083"/>
                </a:lnTo>
                <a:lnTo>
                  <a:pt x="6643849" y="291012"/>
                </a:lnTo>
                <a:lnTo>
                  <a:pt x="6630776" y="289402"/>
                </a:lnTo>
                <a:lnTo>
                  <a:pt x="6619341" y="285622"/>
                </a:lnTo>
                <a:lnTo>
                  <a:pt x="6611340" y="281939"/>
                </a:lnTo>
                <a:lnTo>
                  <a:pt x="6604863" y="277113"/>
                </a:lnTo>
                <a:lnTo>
                  <a:pt x="6599656" y="271144"/>
                </a:lnTo>
                <a:lnTo>
                  <a:pt x="6594576" y="265302"/>
                </a:lnTo>
                <a:lnTo>
                  <a:pt x="6590639" y="258063"/>
                </a:lnTo>
                <a:lnTo>
                  <a:pt x="6587972" y="249681"/>
                </a:lnTo>
                <a:lnTo>
                  <a:pt x="6584807" y="235741"/>
                </a:lnTo>
                <a:lnTo>
                  <a:pt x="6583908" y="222757"/>
                </a:lnTo>
                <a:lnTo>
                  <a:pt x="6584254" y="213135"/>
                </a:lnTo>
                <a:lnTo>
                  <a:pt x="6586007" y="200358"/>
                </a:lnTo>
                <a:lnTo>
                  <a:pt x="6589242" y="189102"/>
                </a:lnTo>
                <a:lnTo>
                  <a:pt x="6595613" y="176113"/>
                </a:lnTo>
                <a:lnTo>
                  <a:pt x="6603339" y="166750"/>
                </a:lnTo>
                <a:lnTo>
                  <a:pt x="6609308" y="161035"/>
                </a:lnTo>
                <a:lnTo>
                  <a:pt x="6616166" y="156971"/>
                </a:lnTo>
                <a:lnTo>
                  <a:pt x="6623913" y="154304"/>
                </a:lnTo>
                <a:lnTo>
                  <a:pt x="6631660" y="151764"/>
                </a:lnTo>
                <a:lnTo>
                  <a:pt x="6639788" y="150494"/>
                </a:lnTo>
                <a:lnTo>
                  <a:pt x="6656679" y="150494"/>
                </a:lnTo>
                <a:lnTo>
                  <a:pt x="6664680" y="151256"/>
                </a:lnTo>
                <a:lnTo>
                  <a:pt x="6672046" y="153034"/>
                </a:lnTo>
                <a:lnTo>
                  <a:pt x="6679412" y="154685"/>
                </a:lnTo>
                <a:lnTo>
                  <a:pt x="6686397" y="156971"/>
                </a:lnTo>
                <a:lnTo>
                  <a:pt x="6692874" y="159765"/>
                </a:lnTo>
                <a:lnTo>
                  <a:pt x="6692874" y="116712"/>
                </a:lnTo>
                <a:lnTo>
                  <a:pt x="6685635" y="113791"/>
                </a:lnTo>
                <a:lnTo>
                  <a:pt x="6677507" y="111378"/>
                </a:lnTo>
                <a:lnTo>
                  <a:pt x="6668490" y="109727"/>
                </a:lnTo>
                <a:lnTo>
                  <a:pt x="6666056" y="109265"/>
                </a:lnTo>
                <a:lnTo>
                  <a:pt x="6653602" y="107612"/>
                </a:lnTo>
                <a:lnTo>
                  <a:pt x="6640677" y="107060"/>
                </a:lnTo>
                <a:lnTo>
                  <a:pt x="6638904" y="107075"/>
                </a:lnTo>
                <a:lnTo>
                  <a:pt x="6626453" y="107956"/>
                </a:lnTo>
                <a:lnTo>
                  <a:pt x="6613905" y="110169"/>
                </a:lnTo>
                <a:lnTo>
                  <a:pt x="6601307" y="113664"/>
                </a:lnTo>
                <a:lnTo>
                  <a:pt x="6598131" y="114778"/>
                </a:lnTo>
                <a:lnTo>
                  <a:pt x="6586423" y="119903"/>
                </a:lnTo>
                <a:close/>
              </a:path>
              <a:path w="7304379" h="432562">
                <a:moveTo>
                  <a:pt x="5753844" y="331963"/>
                </a:moveTo>
                <a:lnTo>
                  <a:pt x="5766604" y="333786"/>
                </a:lnTo>
                <a:lnTo>
                  <a:pt x="5780125" y="334390"/>
                </a:lnTo>
                <a:lnTo>
                  <a:pt x="5788268" y="334169"/>
                </a:lnTo>
                <a:lnTo>
                  <a:pt x="5801269" y="332802"/>
                </a:lnTo>
                <a:lnTo>
                  <a:pt x="5813525" y="330172"/>
                </a:lnTo>
                <a:lnTo>
                  <a:pt x="5825083" y="326263"/>
                </a:lnTo>
                <a:lnTo>
                  <a:pt x="5839665" y="318929"/>
                </a:lnTo>
                <a:lnTo>
                  <a:pt x="5850058" y="311661"/>
                </a:lnTo>
                <a:lnTo>
                  <a:pt x="5859373" y="303148"/>
                </a:lnTo>
                <a:lnTo>
                  <a:pt x="5869502" y="290355"/>
                </a:lnTo>
                <a:lnTo>
                  <a:pt x="5875889" y="279328"/>
                </a:lnTo>
                <a:lnTo>
                  <a:pt x="5881090" y="267207"/>
                </a:lnTo>
                <a:lnTo>
                  <a:pt x="5883724" y="259030"/>
                </a:lnTo>
                <a:lnTo>
                  <a:pt x="5886494" y="246927"/>
                </a:lnTo>
                <a:lnTo>
                  <a:pt x="5888156" y="234159"/>
                </a:lnTo>
                <a:lnTo>
                  <a:pt x="5888710" y="220725"/>
                </a:lnTo>
                <a:lnTo>
                  <a:pt x="5888440" y="211318"/>
                </a:lnTo>
                <a:lnTo>
                  <a:pt x="5887116" y="198358"/>
                </a:lnTo>
                <a:lnTo>
                  <a:pt x="5884704" y="186037"/>
                </a:lnTo>
                <a:lnTo>
                  <a:pt x="5881217" y="174370"/>
                </a:lnTo>
                <a:lnTo>
                  <a:pt x="5874302" y="158699"/>
                </a:lnTo>
                <a:lnTo>
                  <a:pt x="5867569" y="147994"/>
                </a:lnTo>
                <a:lnTo>
                  <a:pt x="5859627" y="138429"/>
                </a:lnTo>
                <a:lnTo>
                  <a:pt x="5847843" y="127846"/>
                </a:lnTo>
                <a:lnTo>
                  <a:pt x="5837165" y="120909"/>
                </a:lnTo>
                <a:lnTo>
                  <a:pt x="5825337" y="115315"/>
                </a:lnTo>
                <a:lnTo>
                  <a:pt x="5818002" y="112657"/>
                </a:lnTo>
                <a:lnTo>
                  <a:pt x="5806056" y="109558"/>
                </a:lnTo>
                <a:lnTo>
                  <a:pt x="5793314" y="107688"/>
                </a:lnTo>
                <a:lnTo>
                  <a:pt x="5779744" y="107060"/>
                </a:lnTo>
                <a:lnTo>
                  <a:pt x="5771735" y="107286"/>
                </a:lnTo>
                <a:lnTo>
                  <a:pt x="5758720" y="108693"/>
                </a:lnTo>
                <a:lnTo>
                  <a:pt x="5746440" y="111375"/>
                </a:lnTo>
                <a:lnTo>
                  <a:pt x="5734913" y="115315"/>
                </a:lnTo>
                <a:lnTo>
                  <a:pt x="5720240" y="122559"/>
                </a:lnTo>
                <a:lnTo>
                  <a:pt x="5709857" y="129836"/>
                </a:lnTo>
                <a:lnTo>
                  <a:pt x="5700623" y="138429"/>
                </a:lnTo>
                <a:lnTo>
                  <a:pt x="5690373" y="151164"/>
                </a:lnTo>
                <a:lnTo>
                  <a:pt x="5683975" y="162187"/>
                </a:lnTo>
                <a:lnTo>
                  <a:pt x="5678779" y="174370"/>
                </a:lnTo>
                <a:lnTo>
                  <a:pt x="5676235" y="182437"/>
                </a:lnTo>
                <a:lnTo>
                  <a:pt x="5673496" y="194562"/>
                </a:lnTo>
                <a:lnTo>
                  <a:pt x="5671841" y="207329"/>
                </a:lnTo>
                <a:lnTo>
                  <a:pt x="5671286" y="220725"/>
                </a:lnTo>
                <a:lnTo>
                  <a:pt x="5671551" y="230299"/>
                </a:lnTo>
                <a:lnTo>
                  <a:pt x="5672846" y="243267"/>
                </a:lnTo>
                <a:lnTo>
                  <a:pt x="5675245" y="255570"/>
                </a:lnTo>
                <a:lnTo>
                  <a:pt x="5678779" y="267207"/>
                </a:lnTo>
                <a:lnTo>
                  <a:pt x="5685632" y="282753"/>
                </a:lnTo>
                <a:lnTo>
                  <a:pt x="5692316" y="293488"/>
                </a:lnTo>
                <a:lnTo>
                  <a:pt x="5700242" y="303148"/>
                </a:lnTo>
                <a:lnTo>
                  <a:pt x="5712026" y="313642"/>
                </a:lnTo>
                <a:lnTo>
                  <a:pt x="5722704" y="320588"/>
                </a:lnTo>
                <a:lnTo>
                  <a:pt x="5734532" y="326263"/>
                </a:lnTo>
                <a:lnTo>
                  <a:pt x="5729960" y="251078"/>
                </a:lnTo>
                <a:lnTo>
                  <a:pt x="5728707" y="246473"/>
                </a:lnTo>
                <a:lnTo>
                  <a:pt x="5726608" y="234282"/>
                </a:lnTo>
                <a:lnTo>
                  <a:pt x="5725896" y="220725"/>
                </a:lnTo>
                <a:lnTo>
                  <a:pt x="5726017" y="214988"/>
                </a:lnTo>
                <a:lnTo>
                  <a:pt x="5727306" y="201987"/>
                </a:lnTo>
                <a:lnTo>
                  <a:pt x="5729960" y="190372"/>
                </a:lnTo>
                <a:lnTo>
                  <a:pt x="5732627" y="181609"/>
                </a:lnTo>
                <a:lnTo>
                  <a:pt x="5736310" y="174243"/>
                </a:lnTo>
                <a:lnTo>
                  <a:pt x="5741136" y="168275"/>
                </a:lnTo>
                <a:lnTo>
                  <a:pt x="5745835" y="162305"/>
                </a:lnTo>
                <a:lnTo>
                  <a:pt x="5751550" y="157860"/>
                </a:lnTo>
                <a:lnTo>
                  <a:pt x="5758154" y="154939"/>
                </a:lnTo>
                <a:lnTo>
                  <a:pt x="5764758" y="151891"/>
                </a:lnTo>
                <a:lnTo>
                  <a:pt x="5771997" y="150494"/>
                </a:lnTo>
                <a:lnTo>
                  <a:pt x="5787618" y="150494"/>
                </a:lnTo>
                <a:lnTo>
                  <a:pt x="5794857" y="151891"/>
                </a:lnTo>
                <a:lnTo>
                  <a:pt x="5801588" y="154939"/>
                </a:lnTo>
                <a:lnTo>
                  <a:pt x="5808319" y="157860"/>
                </a:lnTo>
                <a:lnTo>
                  <a:pt x="5814034" y="162305"/>
                </a:lnTo>
                <a:lnTo>
                  <a:pt x="5818860" y="168275"/>
                </a:lnTo>
                <a:lnTo>
                  <a:pt x="5823559" y="174243"/>
                </a:lnTo>
                <a:lnTo>
                  <a:pt x="5827242" y="181609"/>
                </a:lnTo>
                <a:lnTo>
                  <a:pt x="5829909" y="190372"/>
                </a:lnTo>
                <a:lnTo>
                  <a:pt x="5831207" y="194978"/>
                </a:lnTo>
                <a:lnTo>
                  <a:pt x="5833300" y="207169"/>
                </a:lnTo>
                <a:lnTo>
                  <a:pt x="5833973" y="220725"/>
                </a:lnTo>
                <a:lnTo>
                  <a:pt x="5833861" y="226463"/>
                </a:lnTo>
                <a:lnTo>
                  <a:pt x="5832617" y="239464"/>
                </a:lnTo>
                <a:lnTo>
                  <a:pt x="5829909" y="251078"/>
                </a:lnTo>
                <a:lnTo>
                  <a:pt x="5827242" y="259841"/>
                </a:lnTo>
                <a:lnTo>
                  <a:pt x="5823559" y="267207"/>
                </a:lnTo>
                <a:lnTo>
                  <a:pt x="5818860" y="273050"/>
                </a:lnTo>
                <a:lnTo>
                  <a:pt x="5814034" y="279018"/>
                </a:lnTo>
                <a:lnTo>
                  <a:pt x="5808446" y="283463"/>
                </a:lnTo>
                <a:lnTo>
                  <a:pt x="5801842" y="286512"/>
                </a:lnTo>
                <a:lnTo>
                  <a:pt x="5795238" y="289559"/>
                </a:lnTo>
                <a:lnTo>
                  <a:pt x="5788126" y="291083"/>
                </a:lnTo>
                <a:lnTo>
                  <a:pt x="5772251" y="291083"/>
                </a:lnTo>
                <a:lnTo>
                  <a:pt x="5765012" y="289559"/>
                </a:lnTo>
                <a:lnTo>
                  <a:pt x="5758408" y="286512"/>
                </a:lnTo>
                <a:lnTo>
                  <a:pt x="5751804" y="283463"/>
                </a:lnTo>
                <a:lnTo>
                  <a:pt x="5746089" y="279018"/>
                </a:lnTo>
                <a:lnTo>
                  <a:pt x="5741860" y="328905"/>
                </a:lnTo>
                <a:lnTo>
                  <a:pt x="5753844" y="331963"/>
                </a:lnTo>
                <a:close/>
              </a:path>
              <a:path w="7304379" h="432562">
                <a:moveTo>
                  <a:pt x="5746089" y="279018"/>
                </a:moveTo>
                <a:lnTo>
                  <a:pt x="5741263" y="273050"/>
                </a:lnTo>
                <a:lnTo>
                  <a:pt x="5736437" y="267207"/>
                </a:lnTo>
                <a:lnTo>
                  <a:pt x="5732627" y="259841"/>
                </a:lnTo>
                <a:lnTo>
                  <a:pt x="5729960" y="251078"/>
                </a:lnTo>
                <a:lnTo>
                  <a:pt x="5734532" y="326263"/>
                </a:lnTo>
                <a:lnTo>
                  <a:pt x="5741860" y="328905"/>
                </a:lnTo>
                <a:lnTo>
                  <a:pt x="5746089" y="279018"/>
                </a:lnTo>
                <a:close/>
              </a:path>
              <a:path w="7304379" h="432562">
                <a:moveTo>
                  <a:pt x="5563463" y="278510"/>
                </a:moveTo>
                <a:lnTo>
                  <a:pt x="5558129" y="283463"/>
                </a:lnTo>
                <a:lnTo>
                  <a:pt x="5551652" y="286892"/>
                </a:lnTo>
                <a:lnTo>
                  <a:pt x="5545302" y="290448"/>
                </a:lnTo>
                <a:lnTo>
                  <a:pt x="5538063" y="292226"/>
                </a:lnTo>
                <a:lnTo>
                  <a:pt x="5524728" y="292226"/>
                </a:lnTo>
                <a:lnTo>
                  <a:pt x="5519902" y="291464"/>
                </a:lnTo>
                <a:lnTo>
                  <a:pt x="5515203" y="290194"/>
                </a:lnTo>
                <a:lnTo>
                  <a:pt x="5513793" y="330436"/>
                </a:lnTo>
                <a:lnTo>
                  <a:pt x="5526027" y="333394"/>
                </a:lnTo>
                <a:lnTo>
                  <a:pt x="5539206" y="334390"/>
                </a:lnTo>
                <a:lnTo>
                  <a:pt x="5549209" y="333843"/>
                </a:lnTo>
                <a:lnTo>
                  <a:pt x="5561690" y="331540"/>
                </a:lnTo>
                <a:lnTo>
                  <a:pt x="5573877" y="327405"/>
                </a:lnTo>
                <a:lnTo>
                  <a:pt x="5584379" y="322244"/>
                </a:lnTo>
                <a:lnTo>
                  <a:pt x="5594833" y="315073"/>
                </a:lnTo>
                <a:lnTo>
                  <a:pt x="5604611" y="306196"/>
                </a:lnTo>
                <a:lnTo>
                  <a:pt x="5614977" y="293195"/>
                </a:lnTo>
                <a:lnTo>
                  <a:pt x="5621427" y="282120"/>
                </a:lnTo>
                <a:lnTo>
                  <a:pt x="5626963" y="269747"/>
                </a:lnTo>
                <a:lnTo>
                  <a:pt x="5630998" y="256928"/>
                </a:lnTo>
                <a:lnTo>
                  <a:pt x="5633469" y="244789"/>
                </a:lnTo>
                <a:lnTo>
                  <a:pt x="5634968" y="231702"/>
                </a:lnTo>
                <a:lnTo>
                  <a:pt x="5635472" y="217677"/>
                </a:lnTo>
                <a:lnTo>
                  <a:pt x="5635016" y="204471"/>
                </a:lnTo>
                <a:lnTo>
                  <a:pt x="5633532" y="191396"/>
                </a:lnTo>
                <a:lnTo>
                  <a:pt x="5631017" y="179326"/>
                </a:lnTo>
                <a:lnTo>
                  <a:pt x="5627471" y="168275"/>
                </a:lnTo>
                <a:lnTo>
                  <a:pt x="5620909" y="153869"/>
                </a:lnTo>
                <a:lnTo>
                  <a:pt x="5614163" y="143172"/>
                </a:lnTo>
                <a:lnTo>
                  <a:pt x="5606389" y="133857"/>
                </a:lnTo>
                <a:lnTo>
                  <a:pt x="5598120" y="126331"/>
                </a:lnTo>
                <a:lnTo>
                  <a:pt x="5587637" y="119161"/>
                </a:lnTo>
                <a:lnTo>
                  <a:pt x="5576163" y="113664"/>
                </a:lnTo>
                <a:lnTo>
                  <a:pt x="5566520" y="110518"/>
                </a:lnTo>
                <a:lnTo>
                  <a:pt x="5554056" y="107937"/>
                </a:lnTo>
                <a:lnTo>
                  <a:pt x="5541492" y="107060"/>
                </a:lnTo>
                <a:lnTo>
                  <a:pt x="5529351" y="107863"/>
                </a:lnTo>
                <a:lnTo>
                  <a:pt x="5516924" y="110654"/>
                </a:lnTo>
                <a:lnTo>
                  <a:pt x="5505678" y="115442"/>
                </a:lnTo>
                <a:lnTo>
                  <a:pt x="5498940" y="119536"/>
                </a:lnTo>
                <a:lnTo>
                  <a:pt x="5488897" y="127479"/>
                </a:lnTo>
                <a:lnTo>
                  <a:pt x="5480532" y="136778"/>
                </a:lnTo>
                <a:lnTo>
                  <a:pt x="5479643" y="136778"/>
                </a:lnTo>
                <a:lnTo>
                  <a:pt x="5477357" y="112521"/>
                </a:lnTo>
                <a:lnTo>
                  <a:pt x="5431002" y="112521"/>
                </a:lnTo>
                <a:lnTo>
                  <a:pt x="5431002" y="432562"/>
                </a:lnTo>
                <a:lnTo>
                  <a:pt x="5483834" y="432562"/>
                </a:lnTo>
                <a:lnTo>
                  <a:pt x="5483834" y="330326"/>
                </a:lnTo>
                <a:lnTo>
                  <a:pt x="5483580" y="324865"/>
                </a:lnTo>
                <a:lnTo>
                  <a:pt x="5483326" y="315213"/>
                </a:lnTo>
                <a:lnTo>
                  <a:pt x="5483199" y="312292"/>
                </a:lnTo>
                <a:lnTo>
                  <a:pt x="5486043" y="314165"/>
                </a:lnTo>
                <a:lnTo>
                  <a:pt x="5495857" y="321675"/>
                </a:lnTo>
                <a:lnTo>
                  <a:pt x="5507583" y="328040"/>
                </a:lnTo>
                <a:lnTo>
                  <a:pt x="5506186" y="287146"/>
                </a:lnTo>
                <a:lnTo>
                  <a:pt x="5502376" y="284988"/>
                </a:lnTo>
                <a:lnTo>
                  <a:pt x="5498566" y="282955"/>
                </a:lnTo>
                <a:lnTo>
                  <a:pt x="5495010" y="280669"/>
                </a:lnTo>
                <a:lnTo>
                  <a:pt x="5491835" y="278129"/>
                </a:lnTo>
                <a:lnTo>
                  <a:pt x="5488787" y="275589"/>
                </a:lnTo>
                <a:lnTo>
                  <a:pt x="5486120" y="273050"/>
                </a:lnTo>
                <a:lnTo>
                  <a:pt x="5483834" y="270509"/>
                </a:lnTo>
                <a:lnTo>
                  <a:pt x="5483834" y="174116"/>
                </a:lnTo>
                <a:lnTo>
                  <a:pt x="5495378" y="163171"/>
                </a:lnTo>
                <a:lnTo>
                  <a:pt x="5505932" y="156337"/>
                </a:lnTo>
                <a:lnTo>
                  <a:pt x="5519723" y="151153"/>
                </a:lnTo>
                <a:lnTo>
                  <a:pt x="5532348" y="149478"/>
                </a:lnTo>
                <a:lnTo>
                  <a:pt x="5539587" y="149478"/>
                </a:lnTo>
                <a:lnTo>
                  <a:pt x="5546191" y="151002"/>
                </a:lnTo>
                <a:lnTo>
                  <a:pt x="5552160" y="154050"/>
                </a:lnTo>
                <a:lnTo>
                  <a:pt x="5558129" y="156971"/>
                </a:lnTo>
                <a:lnTo>
                  <a:pt x="5563209" y="161416"/>
                </a:lnTo>
                <a:lnTo>
                  <a:pt x="5567400" y="167131"/>
                </a:lnTo>
                <a:lnTo>
                  <a:pt x="5571718" y="172973"/>
                </a:lnTo>
                <a:lnTo>
                  <a:pt x="5575020" y="180212"/>
                </a:lnTo>
                <a:lnTo>
                  <a:pt x="5577306" y="189102"/>
                </a:lnTo>
                <a:lnTo>
                  <a:pt x="5578384" y="193745"/>
                </a:lnTo>
                <a:lnTo>
                  <a:pt x="5580147" y="205945"/>
                </a:lnTo>
                <a:lnTo>
                  <a:pt x="5580735" y="219582"/>
                </a:lnTo>
                <a:lnTo>
                  <a:pt x="5580661" y="224330"/>
                </a:lnTo>
                <a:lnTo>
                  <a:pt x="5579631" y="237346"/>
                </a:lnTo>
                <a:lnTo>
                  <a:pt x="5577433" y="249173"/>
                </a:lnTo>
                <a:lnTo>
                  <a:pt x="5575147" y="258063"/>
                </a:lnTo>
                <a:lnTo>
                  <a:pt x="5571972" y="265683"/>
                </a:lnTo>
                <a:lnTo>
                  <a:pt x="5567654" y="272160"/>
                </a:lnTo>
                <a:lnTo>
                  <a:pt x="5563463" y="278510"/>
                </a:lnTo>
                <a:close/>
              </a:path>
              <a:path w="7304379" h="432562">
                <a:moveTo>
                  <a:pt x="5510504" y="288797"/>
                </a:moveTo>
                <a:lnTo>
                  <a:pt x="5506186" y="287146"/>
                </a:lnTo>
                <a:lnTo>
                  <a:pt x="5507583" y="328040"/>
                </a:lnTo>
                <a:lnTo>
                  <a:pt x="5513793" y="330436"/>
                </a:lnTo>
                <a:lnTo>
                  <a:pt x="5515203" y="290194"/>
                </a:lnTo>
                <a:lnTo>
                  <a:pt x="5510504" y="288797"/>
                </a:lnTo>
                <a:close/>
              </a:path>
              <a:path w="7304379" h="432562">
                <a:moveTo>
                  <a:pt x="4708488" y="114840"/>
                </a:moveTo>
                <a:lnTo>
                  <a:pt x="4697114" y="120422"/>
                </a:lnTo>
                <a:lnTo>
                  <a:pt x="4702022" y="195071"/>
                </a:lnTo>
                <a:lnTo>
                  <a:pt x="4702784" y="188721"/>
                </a:lnTo>
                <a:lnTo>
                  <a:pt x="4704308" y="182625"/>
                </a:lnTo>
                <a:lnTo>
                  <a:pt x="4708488" y="114840"/>
                </a:lnTo>
                <a:close/>
              </a:path>
              <a:path w="7304379" h="432562">
                <a:moveTo>
                  <a:pt x="4841849" y="224789"/>
                </a:moveTo>
                <a:lnTo>
                  <a:pt x="4841976" y="217423"/>
                </a:lnTo>
                <a:lnTo>
                  <a:pt x="4841566" y="203839"/>
                </a:lnTo>
                <a:lnTo>
                  <a:pt x="4840273" y="190762"/>
                </a:lnTo>
                <a:lnTo>
                  <a:pt x="4838086" y="178654"/>
                </a:lnTo>
                <a:lnTo>
                  <a:pt x="4834991" y="167512"/>
                </a:lnTo>
                <a:lnTo>
                  <a:pt x="4829192" y="153271"/>
                </a:lnTo>
                <a:lnTo>
                  <a:pt x="4822846" y="142356"/>
                </a:lnTo>
                <a:lnTo>
                  <a:pt x="4815306" y="132968"/>
                </a:lnTo>
                <a:lnTo>
                  <a:pt x="4807677" y="125881"/>
                </a:lnTo>
                <a:lnTo>
                  <a:pt x="4797179" y="118760"/>
                </a:lnTo>
                <a:lnTo>
                  <a:pt x="4785461" y="113410"/>
                </a:lnTo>
                <a:lnTo>
                  <a:pt x="4773385" y="109861"/>
                </a:lnTo>
                <a:lnTo>
                  <a:pt x="4760862" y="107765"/>
                </a:lnTo>
                <a:lnTo>
                  <a:pt x="4747615" y="107060"/>
                </a:lnTo>
                <a:lnTo>
                  <a:pt x="4746902" y="107063"/>
                </a:lnTo>
                <a:lnTo>
                  <a:pt x="4734195" y="107959"/>
                </a:lnTo>
                <a:lnTo>
                  <a:pt x="4721733" y="110432"/>
                </a:lnTo>
                <a:lnTo>
                  <a:pt x="4709515" y="114426"/>
                </a:lnTo>
                <a:lnTo>
                  <a:pt x="4704308" y="182625"/>
                </a:lnTo>
                <a:lnTo>
                  <a:pt x="4706594" y="177037"/>
                </a:lnTo>
                <a:lnTo>
                  <a:pt x="4708753" y="171322"/>
                </a:lnTo>
                <a:lnTo>
                  <a:pt x="4711801" y="166369"/>
                </a:lnTo>
                <a:lnTo>
                  <a:pt x="4715611" y="162178"/>
                </a:lnTo>
                <a:lnTo>
                  <a:pt x="4719421" y="157860"/>
                </a:lnTo>
                <a:lnTo>
                  <a:pt x="4723866" y="154558"/>
                </a:lnTo>
                <a:lnTo>
                  <a:pt x="4729073" y="152145"/>
                </a:lnTo>
                <a:lnTo>
                  <a:pt x="4734280" y="149605"/>
                </a:lnTo>
                <a:lnTo>
                  <a:pt x="4740249" y="148462"/>
                </a:lnTo>
                <a:lnTo>
                  <a:pt x="4753584" y="148462"/>
                </a:lnTo>
                <a:lnTo>
                  <a:pt x="4759426" y="149605"/>
                </a:lnTo>
                <a:lnTo>
                  <a:pt x="4764506" y="152145"/>
                </a:lnTo>
                <a:lnTo>
                  <a:pt x="4769459" y="154558"/>
                </a:lnTo>
                <a:lnTo>
                  <a:pt x="4773650" y="157860"/>
                </a:lnTo>
                <a:lnTo>
                  <a:pt x="4776952" y="162178"/>
                </a:lnTo>
                <a:lnTo>
                  <a:pt x="4780254" y="166369"/>
                </a:lnTo>
                <a:lnTo>
                  <a:pt x="4782794" y="171322"/>
                </a:lnTo>
                <a:lnTo>
                  <a:pt x="4784572" y="177037"/>
                </a:lnTo>
                <a:lnTo>
                  <a:pt x="4786223" y="182625"/>
                </a:lnTo>
                <a:lnTo>
                  <a:pt x="4787112" y="188721"/>
                </a:lnTo>
                <a:lnTo>
                  <a:pt x="4787112" y="195071"/>
                </a:lnTo>
                <a:lnTo>
                  <a:pt x="4702022" y="195071"/>
                </a:lnTo>
                <a:lnTo>
                  <a:pt x="4697114" y="120422"/>
                </a:lnTo>
                <a:lnTo>
                  <a:pt x="4686568" y="127523"/>
                </a:lnTo>
                <a:lnTo>
                  <a:pt x="4676876" y="136143"/>
                </a:lnTo>
                <a:lnTo>
                  <a:pt x="4666094" y="149336"/>
                </a:lnTo>
                <a:lnTo>
                  <a:pt x="4659560" y="160367"/>
                </a:lnTo>
                <a:lnTo>
                  <a:pt x="4654016" y="172719"/>
                </a:lnTo>
                <a:lnTo>
                  <a:pt x="4650093" y="185235"/>
                </a:lnTo>
                <a:lnTo>
                  <a:pt x="4647616" y="197403"/>
                </a:lnTo>
                <a:lnTo>
                  <a:pt x="4646130" y="210426"/>
                </a:lnTo>
                <a:lnTo>
                  <a:pt x="4645634" y="224281"/>
                </a:lnTo>
                <a:lnTo>
                  <a:pt x="4645637" y="225342"/>
                </a:lnTo>
                <a:lnTo>
                  <a:pt x="4646246" y="239423"/>
                </a:lnTo>
                <a:lnTo>
                  <a:pt x="4647937" y="252435"/>
                </a:lnTo>
                <a:lnTo>
                  <a:pt x="4650731" y="264368"/>
                </a:lnTo>
                <a:lnTo>
                  <a:pt x="4654651" y="275208"/>
                </a:lnTo>
                <a:lnTo>
                  <a:pt x="4662731" y="290561"/>
                </a:lnTo>
                <a:lnTo>
                  <a:pt x="4670290" y="300688"/>
                </a:lnTo>
                <a:lnTo>
                  <a:pt x="4679035" y="309371"/>
                </a:lnTo>
                <a:lnTo>
                  <a:pt x="4691431" y="318260"/>
                </a:lnTo>
                <a:lnTo>
                  <a:pt x="4702776" y="324042"/>
                </a:lnTo>
                <a:lnTo>
                  <a:pt x="4715103" y="328421"/>
                </a:lnTo>
                <a:lnTo>
                  <a:pt x="4733071" y="332392"/>
                </a:lnTo>
                <a:lnTo>
                  <a:pt x="4745728" y="333888"/>
                </a:lnTo>
                <a:lnTo>
                  <a:pt x="4758791" y="334390"/>
                </a:lnTo>
                <a:lnTo>
                  <a:pt x="4764964" y="334313"/>
                </a:lnTo>
                <a:lnTo>
                  <a:pt x="4777809" y="333645"/>
                </a:lnTo>
                <a:lnTo>
                  <a:pt x="4790410" y="332311"/>
                </a:lnTo>
                <a:lnTo>
                  <a:pt x="4802733" y="330326"/>
                </a:lnTo>
                <a:lnTo>
                  <a:pt x="4811545" y="328542"/>
                </a:lnTo>
                <a:lnTo>
                  <a:pt x="4824542" y="325301"/>
                </a:lnTo>
                <a:lnTo>
                  <a:pt x="4834229" y="321944"/>
                </a:lnTo>
                <a:lnTo>
                  <a:pt x="4834229" y="279653"/>
                </a:lnTo>
                <a:lnTo>
                  <a:pt x="4824791" y="282687"/>
                </a:lnTo>
                <a:lnTo>
                  <a:pt x="4812506" y="286015"/>
                </a:lnTo>
                <a:lnTo>
                  <a:pt x="4800320" y="288670"/>
                </a:lnTo>
                <a:lnTo>
                  <a:pt x="4793246" y="289831"/>
                </a:lnTo>
                <a:lnTo>
                  <a:pt x="4780517" y="291247"/>
                </a:lnTo>
                <a:lnTo>
                  <a:pt x="4768189" y="291718"/>
                </a:lnTo>
                <a:lnTo>
                  <a:pt x="4767186" y="291715"/>
                </a:lnTo>
                <a:lnTo>
                  <a:pt x="4754118" y="290901"/>
                </a:lnTo>
                <a:lnTo>
                  <a:pt x="4742027" y="288670"/>
                </a:lnTo>
                <a:lnTo>
                  <a:pt x="4734026" y="286765"/>
                </a:lnTo>
                <a:lnTo>
                  <a:pt x="4726914" y="283463"/>
                </a:lnTo>
                <a:lnTo>
                  <a:pt x="4720945" y="279145"/>
                </a:lnTo>
                <a:lnTo>
                  <a:pt x="4714849" y="274700"/>
                </a:lnTo>
                <a:lnTo>
                  <a:pt x="4710023" y="268985"/>
                </a:lnTo>
                <a:lnTo>
                  <a:pt x="4706340" y="262000"/>
                </a:lnTo>
                <a:lnTo>
                  <a:pt x="4701693" y="249725"/>
                </a:lnTo>
                <a:lnTo>
                  <a:pt x="4699609" y="236346"/>
                </a:lnTo>
                <a:lnTo>
                  <a:pt x="4841341" y="236346"/>
                </a:lnTo>
                <a:lnTo>
                  <a:pt x="4841722" y="231139"/>
                </a:lnTo>
                <a:lnTo>
                  <a:pt x="4841849" y="22478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623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23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150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754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237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841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391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810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228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880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2849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767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86431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2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8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9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4" y="133985"/>
                </a:lnTo>
                <a:lnTo>
                  <a:pt x="79629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6" y="30734"/>
                </a:lnTo>
                <a:lnTo>
                  <a:pt x="87883" y="23494"/>
                </a:lnTo>
                <a:lnTo>
                  <a:pt x="83566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84493" y="1748409"/>
            <a:ext cx="96901" cy="142875"/>
          </a:xfrm>
          <a:custGeom>
            <a:avLst/>
            <a:gdLst/>
            <a:ahLst/>
            <a:cxnLst/>
            <a:rect l="l" t="t" r="r" b="b"/>
            <a:pathLst>
              <a:path w="96901" h="142875">
                <a:moveTo>
                  <a:pt x="45592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39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2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1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3864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836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6915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5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5" y="4952"/>
                </a:lnTo>
                <a:lnTo>
                  <a:pt x="68198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9493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1464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3623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582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93697" y="1711578"/>
            <a:ext cx="195579" cy="221869"/>
          </a:xfrm>
          <a:custGeom>
            <a:avLst/>
            <a:gdLst/>
            <a:ahLst/>
            <a:cxnLst/>
            <a:rect l="l" t="t" r="r" b="b"/>
            <a:pathLst>
              <a:path w="195579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8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7" y="170561"/>
                </a:lnTo>
                <a:lnTo>
                  <a:pt x="74294" y="173736"/>
                </a:lnTo>
                <a:lnTo>
                  <a:pt x="80898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2" y="176784"/>
                </a:lnTo>
                <a:lnTo>
                  <a:pt x="122173" y="173228"/>
                </a:lnTo>
                <a:lnTo>
                  <a:pt x="129031" y="169672"/>
                </a:lnTo>
                <a:lnTo>
                  <a:pt x="134111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79" y="0"/>
                </a:lnTo>
                <a:lnTo>
                  <a:pt x="195579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3006" y="183387"/>
                </a:lnTo>
                <a:lnTo>
                  <a:pt x="178561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3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7492" y="174371"/>
                </a:lnTo>
                <a:lnTo>
                  <a:pt x="4698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70381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9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5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01839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3767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22210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8853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5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6419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3915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0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8457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38547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93971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5825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7007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79851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38043" y="170611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73883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33599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6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0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42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4439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09903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6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8" y="49911"/>
                </a:lnTo>
                <a:lnTo>
                  <a:pt x="150114" y="47625"/>
                </a:lnTo>
                <a:lnTo>
                  <a:pt x="142747" y="45974"/>
                </a:lnTo>
                <a:lnTo>
                  <a:pt x="135382" y="44196"/>
                </a:lnTo>
                <a:lnTo>
                  <a:pt x="127380" y="43434"/>
                </a:lnTo>
                <a:lnTo>
                  <a:pt x="118998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1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2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2583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103" y="0"/>
                </a:lnTo>
                <a:lnTo>
                  <a:pt x="124713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29" y="47371"/>
                </a:lnTo>
                <a:lnTo>
                  <a:pt x="110380" y="47991"/>
                </a:lnTo>
                <a:lnTo>
                  <a:pt x="97648" y="49854"/>
                </a:lnTo>
                <a:lnTo>
                  <a:pt x="85932" y="52957"/>
                </a:lnTo>
                <a:lnTo>
                  <a:pt x="69456" y="60680"/>
                </a:lnTo>
                <a:lnTo>
                  <a:pt x="59608" y="68664"/>
                </a:lnTo>
                <a:lnTo>
                  <a:pt x="52908" y="76835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6903" y="24937"/>
                </a:lnTo>
                <a:lnTo>
                  <a:pt x="65935" y="16021"/>
                </a:lnTo>
                <a:lnTo>
                  <a:pt x="75349" y="9525"/>
                </a:lnTo>
                <a:lnTo>
                  <a:pt x="86275" y="4491"/>
                </a:lnTo>
                <a:lnTo>
                  <a:pt x="98495" y="1327"/>
                </a:lnTo>
                <a:lnTo>
                  <a:pt x="112010" y="34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5253" y="1706117"/>
            <a:ext cx="158051" cy="227330"/>
          </a:xfrm>
          <a:custGeom>
            <a:avLst/>
            <a:gdLst/>
            <a:ahLst/>
            <a:cxnLst/>
            <a:rect l="l" t="t" r="r" b="b"/>
            <a:pathLst>
              <a:path w="158051" h="227330">
                <a:moveTo>
                  <a:pt x="80810" y="0"/>
                </a:moveTo>
                <a:lnTo>
                  <a:pt x="94011" y="389"/>
                </a:lnTo>
                <a:lnTo>
                  <a:pt x="106647" y="1539"/>
                </a:lnTo>
                <a:lnTo>
                  <a:pt x="118097" y="3302"/>
                </a:lnTo>
                <a:lnTo>
                  <a:pt x="131167" y="6117"/>
                </a:lnTo>
                <a:lnTo>
                  <a:pt x="143217" y="9512"/>
                </a:lnTo>
                <a:lnTo>
                  <a:pt x="149567" y="11684"/>
                </a:lnTo>
                <a:lnTo>
                  <a:pt x="149567" y="54737"/>
                </a:lnTo>
                <a:lnTo>
                  <a:pt x="144665" y="53086"/>
                </a:lnTo>
                <a:lnTo>
                  <a:pt x="139496" y="51562"/>
                </a:lnTo>
                <a:lnTo>
                  <a:pt x="134061" y="50165"/>
                </a:lnTo>
                <a:lnTo>
                  <a:pt x="128625" y="48768"/>
                </a:lnTo>
                <a:lnTo>
                  <a:pt x="123113" y="47498"/>
                </a:lnTo>
                <a:lnTo>
                  <a:pt x="117538" y="46482"/>
                </a:lnTo>
                <a:lnTo>
                  <a:pt x="111963" y="45466"/>
                </a:lnTo>
                <a:lnTo>
                  <a:pt x="106413" y="44577"/>
                </a:lnTo>
                <a:lnTo>
                  <a:pt x="100901" y="43942"/>
                </a:lnTo>
                <a:lnTo>
                  <a:pt x="95402" y="43307"/>
                </a:lnTo>
                <a:lnTo>
                  <a:pt x="90195" y="42926"/>
                </a:lnTo>
                <a:lnTo>
                  <a:pt x="85280" y="42926"/>
                </a:lnTo>
                <a:lnTo>
                  <a:pt x="79032" y="42926"/>
                </a:lnTo>
                <a:lnTo>
                  <a:pt x="73748" y="43561"/>
                </a:lnTo>
                <a:lnTo>
                  <a:pt x="69430" y="44704"/>
                </a:lnTo>
                <a:lnTo>
                  <a:pt x="65112" y="45847"/>
                </a:lnTo>
                <a:lnTo>
                  <a:pt x="61620" y="47498"/>
                </a:lnTo>
                <a:lnTo>
                  <a:pt x="58940" y="49530"/>
                </a:lnTo>
                <a:lnTo>
                  <a:pt x="56261" y="51562"/>
                </a:lnTo>
                <a:lnTo>
                  <a:pt x="54317" y="53848"/>
                </a:lnTo>
                <a:lnTo>
                  <a:pt x="53136" y="56387"/>
                </a:lnTo>
                <a:lnTo>
                  <a:pt x="51943" y="59055"/>
                </a:lnTo>
                <a:lnTo>
                  <a:pt x="51346" y="61722"/>
                </a:lnTo>
                <a:lnTo>
                  <a:pt x="51346" y="64516"/>
                </a:lnTo>
                <a:lnTo>
                  <a:pt x="51346" y="69469"/>
                </a:lnTo>
                <a:lnTo>
                  <a:pt x="52654" y="73533"/>
                </a:lnTo>
                <a:lnTo>
                  <a:pt x="55257" y="76581"/>
                </a:lnTo>
                <a:lnTo>
                  <a:pt x="57861" y="79756"/>
                </a:lnTo>
                <a:lnTo>
                  <a:pt x="61468" y="82296"/>
                </a:lnTo>
                <a:lnTo>
                  <a:pt x="66078" y="84201"/>
                </a:lnTo>
                <a:lnTo>
                  <a:pt x="70700" y="86106"/>
                </a:lnTo>
                <a:lnTo>
                  <a:pt x="75526" y="87757"/>
                </a:lnTo>
                <a:lnTo>
                  <a:pt x="80594" y="89027"/>
                </a:lnTo>
                <a:lnTo>
                  <a:pt x="85648" y="90297"/>
                </a:lnTo>
                <a:lnTo>
                  <a:pt x="90563" y="91567"/>
                </a:lnTo>
                <a:lnTo>
                  <a:pt x="95326" y="92710"/>
                </a:lnTo>
                <a:lnTo>
                  <a:pt x="102768" y="94487"/>
                </a:lnTo>
                <a:lnTo>
                  <a:pt x="110210" y="96647"/>
                </a:lnTo>
                <a:lnTo>
                  <a:pt x="117652" y="99187"/>
                </a:lnTo>
                <a:lnTo>
                  <a:pt x="125095" y="101727"/>
                </a:lnTo>
                <a:lnTo>
                  <a:pt x="131787" y="105283"/>
                </a:lnTo>
                <a:lnTo>
                  <a:pt x="137744" y="109728"/>
                </a:lnTo>
                <a:lnTo>
                  <a:pt x="143700" y="114300"/>
                </a:lnTo>
                <a:lnTo>
                  <a:pt x="148564" y="120142"/>
                </a:lnTo>
                <a:lnTo>
                  <a:pt x="152361" y="127381"/>
                </a:lnTo>
                <a:lnTo>
                  <a:pt x="156340" y="138400"/>
                </a:lnTo>
                <a:lnTo>
                  <a:pt x="157997" y="151763"/>
                </a:lnTo>
                <a:lnTo>
                  <a:pt x="158051" y="154940"/>
                </a:lnTo>
                <a:lnTo>
                  <a:pt x="157013" y="168494"/>
                </a:lnTo>
                <a:lnTo>
                  <a:pt x="153895" y="180578"/>
                </a:lnTo>
                <a:lnTo>
                  <a:pt x="151142" y="186944"/>
                </a:lnTo>
                <a:lnTo>
                  <a:pt x="144225" y="197713"/>
                </a:lnTo>
                <a:lnTo>
                  <a:pt x="135320" y="206834"/>
                </a:lnTo>
                <a:lnTo>
                  <a:pt x="121428" y="215929"/>
                </a:lnTo>
                <a:lnTo>
                  <a:pt x="109537" y="220851"/>
                </a:lnTo>
                <a:lnTo>
                  <a:pt x="102133" y="223012"/>
                </a:lnTo>
                <a:lnTo>
                  <a:pt x="90282" y="225419"/>
                </a:lnTo>
                <a:lnTo>
                  <a:pt x="77669" y="226849"/>
                </a:lnTo>
                <a:lnTo>
                  <a:pt x="64294" y="227329"/>
                </a:lnTo>
                <a:lnTo>
                  <a:pt x="64071" y="227330"/>
                </a:lnTo>
                <a:lnTo>
                  <a:pt x="50491" y="226933"/>
                </a:lnTo>
                <a:lnTo>
                  <a:pt x="37879" y="225762"/>
                </a:lnTo>
                <a:lnTo>
                  <a:pt x="27127" y="224028"/>
                </a:lnTo>
                <a:lnTo>
                  <a:pt x="13557" y="220805"/>
                </a:lnTo>
                <a:lnTo>
                  <a:pt x="2271" y="216900"/>
                </a:lnTo>
                <a:lnTo>
                  <a:pt x="0" y="215900"/>
                </a:lnTo>
                <a:lnTo>
                  <a:pt x="0" y="173355"/>
                </a:lnTo>
                <a:lnTo>
                  <a:pt x="12886" y="177683"/>
                </a:lnTo>
                <a:lnTo>
                  <a:pt x="24992" y="180794"/>
                </a:lnTo>
                <a:lnTo>
                  <a:pt x="32143" y="182118"/>
                </a:lnTo>
                <a:lnTo>
                  <a:pt x="45306" y="183739"/>
                </a:lnTo>
                <a:lnTo>
                  <a:pt x="57603" y="184390"/>
                </a:lnTo>
                <a:lnTo>
                  <a:pt x="59601" y="184404"/>
                </a:lnTo>
                <a:lnTo>
                  <a:pt x="66154" y="184404"/>
                </a:lnTo>
                <a:lnTo>
                  <a:pt x="72263" y="184023"/>
                </a:lnTo>
                <a:lnTo>
                  <a:pt x="77914" y="183007"/>
                </a:lnTo>
                <a:lnTo>
                  <a:pt x="83566" y="181991"/>
                </a:lnTo>
                <a:lnTo>
                  <a:pt x="88442" y="180467"/>
                </a:lnTo>
                <a:lnTo>
                  <a:pt x="92532" y="178435"/>
                </a:lnTo>
                <a:lnTo>
                  <a:pt x="96634" y="176403"/>
                </a:lnTo>
                <a:lnTo>
                  <a:pt x="99860" y="173736"/>
                </a:lnTo>
                <a:lnTo>
                  <a:pt x="102247" y="170561"/>
                </a:lnTo>
                <a:lnTo>
                  <a:pt x="104622" y="167259"/>
                </a:lnTo>
                <a:lnTo>
                  <a:pt x="105816" y="163449"/>
                </a:lnTo>
                <a:lnTo>
                  <a:pt x="105816" y="159004"/>
                </a:lnTo>
                <a:lnTo>
                  <a:pt x="105816" y="154432"/>
                </a:lnTo>
                <a:lnTo>
                  <a:pt x="104520" y="150622"/>
                </a:lnTo>
                <a:lnTo>
                  <a:pt x="101917" y="147574"/>
                </a:lnTo>
                <a:lnTo>
                  <a:pt x="99301" y="144653"/>
                </a:lnTo>
                <a:lnTo>
                  <a:pt x="95846" y="142112"/>
                </a:lnTo>
                <a:lnTo>
                  <a:pt x="91528" y="140208"/>
                </a:lnTo>
                <a:lnTo>
                  <a:pt x="87210" y="138176"/>
                </a:lnTo>
                <a:lnTo>
                  <a:pt x="82270" y="136398"/>
                </a:lnTo>
                <a:lnTo>
                  <a:pt x="76682" y="134874"/>
                </a:lnTo>
                <a:lnTo>
                  <a:pt x="71107" y="133350"/>
                </a:lnTo>
                <a:lnTo>
                  <a:pt x="65265" y="131953"/>
                </a:lnTo>
                <a:lnTo>
                  <a:pt x="59156" y="130429"/>
                </a:lnTo>
                <a:lnTo>
                  <a:pt x="51422" y="128397"/>
                </a:lnTo>
                <a:lnTo>
                  <a:pt x="43980" y="125984"/>
                </a:lnTo>
                <a:lnTo>
                  <a:pt x="36842" y="123190"/>
                </a:lnTo>
                <a:lnTo>
                  <a:pt x="29692" y="120396"/>
                </a:lnTo>
                <a:lnTo>
                  <a:pt x="23406" y="116840"/>
                </a:lnTo>
                <a:lnTo>
                  <a:pt x="17970" y="112395"/>
                </a:lnTo>
                <a:lnTo>
                  <a:pt x="12534" y="107950"/>
                </a:lnTo>
                <a:lnTo>
                  <a:pt x="8229" y="102235"/>
                </a:lnTo>
                <a:lnTo>
                  <a:pt x="5029" y="95504"/>
                </a:lnTo>
                <a:lnTo>
                  <a:pt x="1828" y="88773"/>
                </a:lnTo>
                <a:lnTo>
                  <a:pt x="228" y="80391"/>
                </a:lnTo>
                <a:lnTo>
                  <a:pt x="228" y="70612"/>
                </a:lnTo>
                <a:lnTo>
                  <a:pt x="1246" y="57030"/>
                </a:lnTo>
                <a:lnTo>
                  <a:pt x="4295" y="44959"/>
                </a:lnTo>
                <a:lnTo>
                  <a:pt x="6692" y="39243"/>
                </a:lnTo>
                <a:lnTo>
                  <a:pt x="13480" y="28179"/>
                </a:lnTo>
                <a:lnTo>
                  <a:pt x="22134" y="18997"/>
                </a:lnTo>
                <a:lnTo>
                  <a:pt x="34674" y="10424"/>
                </a:lnTo>
                <a:lnTo>
                  <a:pt x="46527" y="5360"/>
                </a:lnTo>
                <a:lnTo>
                  <a:pt x="62071" y="1555"/>
                </a:lnTo>
                <a:lnTo>
                  <a:pt x="74801" y="156"/>
                </a:lnTo>
                <a:lnTo>
                  <a:pt x="808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95450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3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12063" y="165100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9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2912" y="1629155"/>
            <a:ext cx="201599" cy="298704"/>
          </a:xfrm>
          <a:custGeom>
            <a:avLst/>
            <a:gdLst/>
            <a:ahLst/>
            <a:cxnLst/>
            <a:rect l="l" t="t" r="r" b="b"/>
            <a:pathLst>
              <a:path w="201599" h="298704">
                <a:moveTo>
                  <a:pt x="0" y="0"/>
                </a:moveTo>
                <a:lnTo>
                  <a:pt x="193560" y="0"/>
                </a:lnTo>
                <a:lnTo>
                  <a:pt x="193560" y="45720"/>
                </a:lnTo>
                <a:lnTo>
                  <a:pt x="54698" y="45720"/>
                </a:lnTo>
                <a:lnTo>
                  <a:pt x="54698" y="123063"/>
                </a:lnTo>
                <a:lnTo>
                  <a:pt x="173913" y="123063"/>
                </a:lnTo>
                <a:lnTo>
                  <a:pt x="173913" y="168783"/>
                </a:lnTo>
                <a:lnTo>
                  <a:pt x="54698" y="168783"/>
                </a:lnTo>
                <a:lnTo>
                  <a:pt x="54698" y="252984"/>
                </a:lnTo>
                <a:lnTo>
                  <a:pt x="201599" y="252984"/>
                </a:lnTo>
                <a:lnTo>
                  <a:pt x="20159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3455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85026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30518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4" y="115569"/>
                </a:lnTo>
                <a:lnTo>
                  <a:pt x="65151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69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7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7" y="321309"/>
                </a:lnTo>
                <a:lnTo>
                  <a:pt x="70104" y="318262"/>
                </a:lnTo>
                <a:lnTo>
                  <a:pt x="65151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9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81066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8403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3751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1454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26071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5980" y="2238724"/>
            <a:ext cx="7705682" cy="4267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30"/>
              </a:lnSpc>
              <a:spcBef>
                <a:spcPts val="146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Para la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década</a:t>
            </a:r>
            <a:r>
              <a:rPr sz="4200" spc="-6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200" spc="-1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cincuenta,</a:t>
            </a:r>
            <a:r>
              <a:rPr sz="4200" spc="-10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4200" spc="-3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altas</a:t>
            </a:r>
            <a:r>
              <a:rPr sz="4200" spc="3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tasas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  <a:spcBef>
                <a:spcPts val="4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4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natalidad</a:t>
            </a:r>
            <a:r>
              <a:rPr sz="4200" spc="3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4200" spc="-1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redu</a:t>
            </a:r>
            <a:r>
              <a:rPr sz="4200" spc="-29" baseline="2925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4200" spc="-11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4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tasa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mortalidad,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200" spc="-15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Costa</a:t>
            </a:r>
            <a:r>
              <a:rPr sz="4200" spc="-51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Rica</a:t>
            </a:r>
            <a:r>
              <a:rPr sz="4200" spc="1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existía</a:t>
            </a:r>
            <a:r>
              <a:rPr sz="4200" spc="-6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una</a:t>
            </a:r>
            <a:r>
              <a:rPr sz="4200" spc="-37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mayoritari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mente</a:t>
            </a:r>
            <a:r>
              <a:rPr sz="4200" spc="-4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joven,</a:t>
            </a:r>
            <a:r>
              <a:rPr sz="4200" spc="-80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donde</a:t>
            </a:r>
            <a:r>
              <a:rPr sz="4200" spc="-7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personas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meno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es de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15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años representaban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cerca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del 45%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4200" spc="-3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nto</a:t>
            </a:r>
            <a:r>
              <a:rPr sz="4200" spc="-3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4200" spc="-10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total,</a:t>
            </a:r>
            <a:r>
              <a:rPr sz="4200" spc="-61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mientras</a:t>
            </a:r>
            <a:r>
              <a:rPr sz="4200" spc="-77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4200" spc="-42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personas</a:t>
            </a:r>
            <a:r>
              <a:rPr sz="4200" spc="-9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adultas</a:t>
            </a:r>
            <a:r>
              <a:rPr sz="4200" spc="-5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mayores,</a:t>
            </a:r>
            <a:r>
              <a:rPr sz="4200" spc="-107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apenas</a:t>
            </a:r>
            <a:r>
              <a:rPr sz="4200" spc="-57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4200" spc="-2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acercaba</a:t>
            </a:r>
            <a:r>
              <a:rPr sz="4200" spc="2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4200" spc="-132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4200" spc="-2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considera</a:t>
            </a:r>
            <a:r>
              <a:rPr sz="4200" spc="-106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4200" spc="-42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una</a:t>
            </a:r>
            <a:r>
              <a:rPr sz="4200" spc="-27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4200" spc="-11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4200" spc="-10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joven</a:t>
            </a:r>
            <a:r>
              <a:rPr sz="4200" spc="-8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cuando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40 ó</a:t>
            </a:r>
            <a:r>
              <a:rPr sz="4200" spc="-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45%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los habitantes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del país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son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meno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4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15</a:t>
            </a:r>
            <a:r>
              <a:rPr sz="4200" spc="-1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años.</a:t>
            </a:r>
            <a:endParaRPr sz="2800" dirty="0">
              <a:latin typeface="Corbel"/>
              <a:cs typeface="Corbel"/>
            </a:endParaRPr>
          </a:p>
          <a:p>
            <a:pPr marL="1582674" marR="3490279">
              <a:lnSpc>
                <a:spcPts val="1440"/>
              </a:lnSpc>
              <a:spcBef>
                <a:spcPts val="370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2304082"/>
            <a:ext cx="239779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10778" y="6484405"/>
            <a:ext cx="21404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19" baseline="1950" dirty="0" smtClean="0">
                <a:solidFill>
                  <a:srgbClr val="BBB7A8"/>
                </a:solidFill>
                <a:latin typeface="Corbel"/>
                <a:cs typeface="Corbel"/>
              </a:rPr>
              <a:t>27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23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623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623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71150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0754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92912" y="1629155"/>
            <a:ext cx="193560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12" y="1674876"/>
            <a:ext cx="54698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47611" y="1674876"/>
            <a:ext cx="138861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492912" y="1752219"/>
            <a:ext cx="173913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912" y="1797939"/>
            <a:ext cx="54698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" name="object 3"/>
          <p:cNvSpPr txBox="1"/>
          <p:nvPr/>
        </p:nvSpPr>
        <p:spPr>
          <a:xfrm>
            <a:off x="547611" y="1797939"/>
            <a:ext cx="119214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20159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60" y="1354836"/>
            <a:ext cx="795985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912" y="1599057"/>
            <a:ext cx="7304379" cy="432562"/>
          </a:xfrm>
          <a:custGeom>
            <a:avLst/>
            <a:gdLst/>
            <a:ahLst/>
            <a:cxnLst/>
            <a:rect l="l" t="t" r="r" b="b"/>
            <a:pathLst>
              <a:path w="7304379" h="432562">
                <a:moveTo>
                  <a:pt x="4101312" y="177672"/>
                </a:moveTo>
                <a:lnTo>
                  <a:pt x="4101312" y="187451"/>
                </a:lnTo>
                <a:lnTo>
                  <a:pt x="4102963" y="195833"/>
                </a:lnTo>
                <a:lnTo>
                  <a:pt x="4106138" y="202564"/>
                </a:lnTo>
                <a:lnTo>
                  <a:pt x="4109313" y="209295"/>
                </a:lnTo>
                <a:lnTo>
                  <a:pt x="4113631" y="215010"/>
                </a:lnTo>
                <a:lnTo>
                  <a:pt x="4119092" y="219455"/>
                </a:lnTo>
                <a:lnTo>
                  <a:pt x="4124553" y="223900"/>
                </a:lnTo>
                <a:lnTo>
                  <a:pt x="4130776" y="227456"/>
                </a:lnTo>
                <a:lnTo>
                  <a:pt x="4137888" y="230250"/>
                </a:lnTo>
                <a:lnTo>
                  <a:pt x="4145127" y="233044"/>
                </a:lnTo>
                <a:lnTo>
                  <a:pt x="4152493" y="235457"/>
                </a:lnTo>
                <a:lnTo>
                  <a:pt x="4160240" y="237489"/>
                </a:lnTo>
                <a:lnTo>
                  <a:pt x="4156303" y="183641"/>
                </a:lnTo>
                <a:lnTo>
                  <a:pt x="4153763" y="180593"/>
                </a:lnTo>
                <a:lnTo>
                  <a:pt x="4152493" y="176529"/>
                </a:lnTo>
                <a:lnTo>
                  <a:pt x="4152493" y="168782"/>
                </a:lnTo>
                <a:lnTo>
                  <a:pt x="4153001" y="166115"/>
                </a:lnTo>
                <a:lnTo>
                  <a:pt x="4154271" y="163448"/>
                </a:lnTo>
                <a:lnTo>
                  <a:pt x="4157319" y="158622"/>
                </a:lnTo>
                <a:lnTo>
                  <a:pt x="4159986" y="156590"/>
                </a:lnTo>
                <a:lnTo>
                  <a:pt x="4162780" y="154558"/>
                </a:lnTo>
                <a:lnTo>
                  <a:pt x="4166209" y="152907"/>
                </a:lnTo>
                <a:lnTo>
                  <a:pt x="4170527" y="151764"/>
                </a:lnTo>
                <a:lnTo>
                  <a:pt x="4174845" y="150621"/>
                </a:lnTo>
                <a:lnTo>
                  <a:pt x="4180179" y="149987"/>
                </a:lnTo>
                <a:lnTo>
                  <a:pt x="4191355" y="149987"/>
                </a:lnTo>
                <a:lnTo>
                  <a:pt x="4196562" y="150367"/>
                </a:lnTo>
                <a:lnTo>
                  <a:pt x="4202023" y="151002"/>
                </a:lnTo>
                <a:lnTo>
                  <a:pt x="4207484" y="151637"/>
                </a:lnTo>
                <a:lnTo>
                  <a:pt x="4213072" y="152526"/>
                </a:lnTo>
                <a:lnTo>
                  <a:pt x="4218660" y="153542"/>
                </a:lnTo>
                <a:lnTo>
                  <a:pt x="4224248" y="154558"/>
                </a:lnTo>
                <a:lnTo>
                  <a:pt x="4229709" y="155828"/>
                </a:lnTo>
                <a:lnTo>
                  <a:pt x="4235170" y="157225"/>
                </a:lnTo>
                <a:lnTo>
                  <a:pt x="4240631" y="158622"/>
                </a:lnTo>
                <a:lnTo>
                  <a:pt x="4245711" y="160146"/>
                </a:lnTo>
                <a:lnTo>
                  <a:pt x="4250664" y="161797"/>
                </a:lnTo>
                <a:lnTo>
                  <a:pt x="4250664" y="118744"/>
                </a:lnTo>
                <a:lnTo>
                  <a:pt x="4244291" y="116567"/>
                </a:lnTo>
                <a:lnTo>
                  <a:pt x="4232263" y="113176"/>
                </a:lnTo>
                <a:lnTo>
                  <a:pt x="4219168" y="110362"/>
                </a:lnTo>
                <a:lnTo>
                  <a:pt x="4207802" y="108606"/>
                </a:lnTo>
                <a:lnTo>
                  <a:pt x="4195159" y="107452"/>
                </a:lnTo>
                <a:lnTo>
                  <a:pt x="4181957" y="107060"/>
                </a:lnTo>
                <a:lnTo>
                  <a:pt x="4175858" y="107221"/>
                </a:lnTo>
                <a:lnTo>
                  <a:pt x="4163137" y="108621"/>
                </a:lnTo>
                <a:lnTo>
                  <a:pt x="4150969" y="111378"/>
                </a:lnTo>
                <a:lnTo>
                  <a:pt x="4135802" y="117480"/>
                </a:lnTo>
                <a:lnTo>
                  <a:pt x="4125315" y="124332"/>
                </a:lnTo>
                <a:lnTo>
                  <a:pt x="4114576" y="135240"/>
                </a:lnTo>
                <a:lnTo>
                  <a:pt x="4107789" y="146303"/>
                </a:lnTo>
                <a:lnTo>
                  <a:pt x="4105385" y="152022"/>
                </a:lnTo>
                <a:lnTo>
                  <a:pt x="4102330" y="164092"/>
                </a:lnTo>
                <a:lnTo>
                  <a:pt x="4101312" y="177672"/>
                </a:lnTo>
                <a:close/>
              </a:path>
              <a:path w="7304379" h="432562">
                <a:moveTo>
                  <a:pt x="4167225" y="291464"/>
                </a:moveTo>
                <a:lnTo>
                  <a:pt x="4158764" y="291451"/>
                </a:lnTo>
                <a:lnTo>
                  <a:pt x="4146446" y="290801"/>
                </a:lnTo>
                <a:lnTo>
                  <a:pt x="4133316" y="289178"/>
                </a:lnTo>
                <a:lnTo>
                  <a:pt x="4126044" y="287839"/>
                </a:lnTo>
                <a:lnTo>
                  <a:pt x="4113949" y="284732"/>
                </a:lnTo>
                <a:lnTo>
                  <a:pt x="4101058" y="280415"/>
                </a:lnTo>
                <a:lnTo>
                  <a:pt x="4101058" y="322960"/>
                </a:lnTo>
                <a:lnTo>
                  <a:pt x="4114701" y="327872"/>
                </a:lnTo>
                <a:lnTo>
                  <a:pt x="4128236" y="331088"/>
                </a:lnTo>
                <a:lnTo>
                  <a:pt x="4138989" y="332824"/>
                </a:lnTo>
                <a:lnTo>
                  <a:pt x="4151600" y="333994"/>
                </a:lnTo>
                <a:lnTo>
                  <a:pt x="4165193" y="334390"/>
                </a:lnTo>
                <a:lnTo>
                  <a:pt x="4165457" y="334390"/>
                </a:lnTo>
                <a:lnTo>
                  <a:pt x="4178821" y="333908"/>
                </a:lnTo>
                <a:lnTo>
                  <a:pt x="4191433" y="332478"/>
                </a:lnTo>
                <a:lnTo>
                  <a:pt x="4203293" y="330072"/>
                </a:lnTo>
                <a:lnTo>
                  <a:pt x="4210572" y="327936"/>
                </a:lnTo>
                <a:lnTo>
                  <a:pt x="4222461" y="323007"/>
                </a:lnTo>
                <a:lnTo>
                  <a:pt x="4232884" y="316610"/>
                </a:lnTo>
                <a:lnTo>
                  <a:pt x="4245295" y="304777"/>
                </a:lnTo>
                <a:lnTo>
                  <a:pt x="4252188" y="294004"/>
                </a:lnTo>
                <a:lnTo>
                  <a:pt x="4254991" y="287627"/>
                </a:lnTo>
                <a:lnTo>
                  <a:pt x="4258135" y="275549"/>
                </a:lnTo>
                <a:lnTo>
                  <a:pt x="4259173" y="262000"/>
                </a:lnTo>
                <a:lnTo>
                  <a:pt x="4259119" y="258818"/>
                </a:lnTo>
                <a:lnTo>
                  <a:pt x="4257452" y="245459"/>
                </a:lnTo>
                <a:lnTo>
                  <a:pt x="4253458" y="234441"/>
                </a:lnTo>
                <a:lnTo>
                  <a:pt x="4249648" y="227202"/>
                </a:lnTo>
                <a:lnTo>
                  <a:pt x="4244822" y="221360"/>
                </a:lnTo>
                <a:lnTo>
                  <a:pt x="4238853" y="216788"/>
                </a:lnTo>
                <a:lnTo>
                  <a:pt x="4232884" y="212343"/>
                </a:lnTo>
                <a:lnTo>
                  <a:pt x="4226153" y="208787"/>
                </a:lnTo>
                <a:lnTo>
                  <a:pt x="4218787" y="206247"/>
                </a:lnTo>
                <a:lnTo>
                  <a:pt x="4211294" y="203707"/>
                </a:lnTo>
                <a:lnTo>
                  <a:pt x="4203928" y="201548"/>
                </a:lnTo>
                <a:lnTo>
                  <a:pt x="4196435" y="199770"/>
                </a:lnTo>
                <a:lnTo>
                  <a:pt x="4191609" y="198627"/>
                </a:lnTo>
                <a:lnTo>
                  <a:pt x="4186783" y="197357"/>
                </a:lnTo>
                <a:lnTo>
                  <a:pt x="4181703" y="196087"/>
                </a:lnTo>
                <a:lnTo>
                  <a:pt x="4176623" y="194817"/>
                </a:lnTo>
                <a:lnTo>
                  <a:pt x="4171797" y="193166"/>
                </a:lnTo>
                <a:lnTo>
                  <a:pt x="4167225" y="191262"/>
                </a:lnTo>
                <a:lnTo>
                  <a:pt x="4162526" y="189356"/>
                </a:lnTo>
                <a:lnTo>
                  <a:pt x="4158970" y="186816"/>
                </a:lnTo>
                <a:lnTo>
                  <a:pt x="4156303" y="183641"/>
                </a:lnTo>
                <a:lnTo>
                  <a:pt x="4160240" y="237489"/>
                </a:lnTo>
                <a:lnTo>
                  <a:pt x="4166336" y="239013"/>
                </a:lnTo>
                <a:lnTo>
                  <a:pt x="4172178" y="240410"/>
                </a:lnTo>
                <a:lnTo>
                  <a:pt x="4177766" y="241934"/>
                </a:lnTo>
                <a:lnTo>
                  <a:pt x="4183354" y="243458"/>
                </a:lnTo>
                <a:lnTo>
                  <a:pt x="4188307" y="245237"/>
                </a:lnTo>
                <a:lnTo>
                  <a:pt x="4192625" y="247268"/>
                </a:lnTo>
                <a:lnTo>
                  <a:pt x="4196943" y="249173"/>
                </a:lnTo>
                <a:lnTo>
                  <a:pt x="4200372" y="251713"/>
                </a:lnTo>
                <a:lnTo>
                  <a:pt x="4203039" y="254634"/>
                </a:lnTo>
                <a:lnTo>
                  <a:pt x="4205579" y="257682"/>
                </a:lnTo>
                <a:lnTo>
                  <a:pt x="4206976" y="261492"/>
                </a:lnTo>
                <a:lnTo>
                  <a:pt x="4206976" y="270509"/>
                </a:lnTo>
                <a:lnTo>
                  <a:pt x="4205706" y="274319"/>
                </a:lnTo>
                <a:lnTo>
                  <a:pt x="4203293" y="277621"/>
                </a:lnTo>
                <a:lnTo>
                  <a:pt x="4201007" y="280796"/>
                </a:lnTo>
                <a:lnTo>
                  <a:pt x="4197705" y="283463"/>
                </a:lnTo>
                <a:lnTo>
                  <a:pt x="4193641" y="285495"/>
                </a:lnTo>
                <a:lnTo>
                  <a:pt x="4189577" y="287527"/>
                </a:lnTo>
                <a:lnTo>
                  <a:pt x="4184624" y="289051"/>
                </a:lnTo>
                <a:lnTo>
                  <a:pt x="4179036" y="290067"/>
                </a:lnTo>
                <a:lnTo>
                  <a:pt x="4173321" y="291083"/>
                </a:lnTo>
                <a:lnTo>
                  <a:pt x="4167225" y="291464"/>
                </a:lnTo>
                <a:close/>
              </a:path>
              <a:path w="7304379" h="432562">
                <a:moveTo>
                  <a:pt x="3928200" y="114840"/>
                </a:moveTo>
                <a:lnTo>
                  <a:pt x="3916826" y="120422"/>
                </a:lnTo>
                <a:lnTo>
                  <a:pt x="3921734" y="195071"/>
                </a:lnTo>
                <a:lnTo>
                  <a:pt x="3922496" y="188721"/>
                </a:lnTo>
                <a:lnTo>
                  <a:pt x="3924020" y="182625"/>
                </a:lnTo>
                <a:lnTo>
                  <a:pt x="3928200" y="114840"/>
                </a:lnTo>
                <a:close/>
              </a:path>
              <a:path w="7304379" h="432562">
                <a:moveTo>
                  <a:pt x="4061561" y="224789"/>
                </a:moveTo>
                <a:lnTo>
                  <a:pt x="4061688" y="217423"/>
                </a:lnTo>
                <a:lnTo>
                  <a:pt x="4061278" y="203839"/>
                </a:lnTo>
                <a:lnTo>
                  <a:pt x="4059985" y="190762"/>
                </a:lnTo>
                <a:lnTo>
                  <a:pt x="4057798" y="178654"/>
                </a:lnTo>
                <a:lnTo>
                  <a:pt x="4054703" y="167512"/>
                </a:lnTo>
                <a:lnTo>
                  <a:pt x="4048904" y="153271"/>
                </a:lnTo>
                <a:lnTo>
                  <a:pt x="4042558" y="142356"/>
                </a:lnTo>
                <a:lnTo>
                  <a:pt x="4035018" y="132968"/>
                </a:lnTo>
                <a:lnTo>
                  <a:pt x="4027389" y="125881"/>
                </a:lnTo>
                <a:lnTo>
                  <a:pt x="4016891" y="118760"/>
                </a:lnTo>
                <a:lnTo>
                  <a:pt x="4005173" y="113410"/>
                </a:lnTo>
                <a:lnTo>
                  <a:pt x="3993097" y="109861"/>
                </a:lnTo>
                <a:lnTo>
                  <a:pt x="3980574" y="107765"/>
                </a:lnTo>
                <a:lnTo>
                  <a:pt x="3967327" y="107060"/>
                </a:lnTo>
                <a:lnTo>
                  <a:pt x="3966614" y="107063"/>
                </a:lnTo>
                <a:lnTo>
                  <a:pt x="3953907" y="107959"/>
                </a:lnTo>
                <a:lnTo>
                  <a:pt x="3941445" y="110432"/>
                </a:lnTo>
                <a:lnTo>
                  <a:pt x="3929227" y="114426"/>
                </a:lnTo>
                <a:lnTo>
                  <a:pt x="3924020" y="182625"/>
                </a:lnTo>
                <a:lnTo>
                  <a:pt x="3926306" y="177037"/>
                </a:lnTo>
                <a:lnTo>
                  <a:pt x="3928465" y="171322"/>
                </a:lnTo>
                <a:lnTo>
                  <a:pt x="3931513" y="166369"/>
                </a:lnTo>
                <a:lnTo>
                  <a:pt x="3935323" y="162178"/>
                </a:lnTo>
                <a:lnTo>
                  <a:pt x="3939133" y="157860"/>
                </a:lnTo>
                <a:lnTo>
                  <a:pt x="3943578" y="154558"/>
                </a:lnTo>
                <a:lnTo>
                  <a:pt x="3948785" y="152145"/>
                </a:lnTo>
                <a:lnTo>
                  <a:pt x="3953992" y="149605"/>
                </a:lnTo>
                <a:lnTo>
                  <a:pt x="3959961" y="148462"/>
                </a:lnTo>
                <a:lnTo>
                  <a:pt x="3973296" y="148462"/>
                </a:lnTo>
                <a:lnTo>
                  <a:pt x="3979138" y="149605"/>
                </a:lnTo>
                <a:lnTo>
                  <a:pt x="3984218" y="152145"/>
                </a:lnTo>
                <a:lnTo>
                  <a:pt x="3989171" y="154558"/>
                </a:lnTo>
                <a:lnTo>
                  <a:pt x="3993362" y="157860"/>
                </a:lnTo>
                <a:lnTo>
                  <a:pt x="3996664" y="162178"/>
                </a:lnTo>
                <a:lnTo>
                  <a:pt x="3999966" y="166369"/>
                </a:lnTo>
                <a:lnTo>
                  <a:pt x="4002506" y="171322"/>
                </a:lnTo>
                <a:lnTo>
                  <a:pt x="4004284" y="177037"/>
                </a:lnTo>
                <a:lnTo>
                  <a:pt x="4005935" y="182625"/>
                </a:lnTo>
                <a:lnTo>
                  <a:pt x="4006824" y="188721"/>
                </a:lnTo>
                <a:lnTo>
                  <a:pt x="4006824" y="195071"/>
                </a:lnTo>
                <a:lnTo>
                  <a:pt x="3921734" y="195071"/>
                </a:lnTo>
                <a:lnTo>
                  <a:pt x="3916826" y="120422"/>
                </a:lnTo>
                <a:lnTo>
                  <a:pt x="3906280" y="127523"/>
                </a:lnTo>
                <a:lnTo>
                  <a:pt x="3896588" y="136143"/>
                </a:lnTo>
                <a:lnTo>
                  <a:pt x="3885806" y="149336"/>
                </a:lnTo>
                <a:lnTo>
                  <a:pt x="3879272" y="160367"/>
                </a:lnTo>
                <a:lnTo>
                  <a:pt x="3873728" y="172719"/>
                </a:lnTo>
                <a:lnTo>
                  <a:pt x="3869805" y="185235"/>
                </a:lnTo>
                <a:lnTo>
                  <a:pt x="3867328" y="197403"/>
                </a:lnTo>
                <a:lnTo>
                  <a:pt x="3865842" y="210426"/>
                </a:lnTo>
                <a:lnTo>
                  <a:pt x="3865346" y="224281"/>
                </a:lnTo>
                <a:lnTo>
                  <a:pt x="3865349" y="225342"/>
                </a:lnTo>
                <a:lnTo>
                  <a:pt x="3865958" y="239423"/>
                </a:lnTo>
                <a:lnTo>
                  <a:pt x="3867649" y="252435"/>
                </a:lnTo>
                <a:lnTo>
                  <a:pt x="3870443" y="264368"/>
                </a:lnTo>
                <a:lnTo>
                  <a:pt x="3874363" y="275208"/>
                </a:lnTo>
                <a:lnTo>
                  <a:pt x="3882443" y="290561"/>
                </a:lnTo>
                <a:lnTo>
                  <a:pt x="3890002" y="300688"/>
                </a:lnTo>
                <a:lnTo>
                  <a:pt x="3898747" y="309371"/>
                </a:lnTo>
                <a:lnTo>
                  <a:pt x="3911143" y="318260"/>
                </a:lnTo>
                <a:lnTo>
                  <a:pt x="3922488" y="324042"/>
                </a:lnTo>
                <a:lnTo>
                  <a:pt x="3934815" y="328421"/>
                </a:lnTo>
                <a:lnTo>
                  <a:pt x="3952783" y="332392"/>
                </a:lnTo>
                <a:lnTo>
                  <a:pt x="3965440" y="333888"/>
                </a:lnTo>
                <a:lnTo>
                  <a:pt x="3978503" y="334390"/>
                </a:lnTo>
                <a:lnTo>
                  <a:pt x="3984676" y="334313"/>
                </a:lnTo>
                <a:lnTo>
                  <a:pt x="3997521" y="333645"/>
                </a:lnTo>
                <a:lnTo>
                  <a:pt x="4010122" y="332311"/>
                </a:lnTo>
                <a:lnTo>
                  <a:pt x="4022445" y="330326"/>
                </a:lnTo>
                <a:lnTo>
                  <a:pt x="4031257" y="328542"/>
                </a:lnTo>
                <a:lnTo>
                  <a:pt x="4044254" y="325301"/>
                </a:lnTo>
                <a:lnTo>
                  <a:pt x="4053941" y="321944"/>
                </a:lnTo>
                <a:lnTo>
                  <a:pt x="4053941" y="279653"/>
                </a:lnTo>
                <a:lnTo>
                  <a:pt x="4044503" y="282687"/>
                </a:lnTo>
                <a:lnTo>
                  <a:pt x="4032218" y="286015"/>
                </a:lnTo>
                <a:lnTo>
                  <a:pt x="4020032" y="288670"/>
                </a:lnTo>
                <a:lnTo>
                  <a:pt x="4012958" y="289831"/>
                </a:lnTo>
                <a:lnTo>
                  <a:pt x="4000229" y="291247"/>
                </a:lnTo>
                <a:lnTo>
                  <a:pt x="3987901" y="291718"/>
                </a:lnTo>
                <a:lnTo>
                  <a:pt x="3986898" y="291715"/>
                </a:lnTo>
                <a:lnTo>
                  <a:pt x="3973830" y="290901"/>
                </a:lnTo>
                <a:lnTo>
                  <a:pt x="3961739" y="288670"/>
                </a:lnTo>
                <a:lnTo>
                  <a:pt x="3953738" y="286765"/>
                </a:lnTo>
                <a:lnTo>
                  <a:pt x="3946626" y="283463"/>
                </a:lnTo>
                <a:lnTo>
                  <a:pt x="3940657" y="279145"/>
                </a:lnTo>
                <a:lnTo>
                  <a:pt x="3934561" y="274700"/>
                </a:lnTo>
                <a:lnTo>
                  <a:pt x="3929735" y="268985"/>
                </a:lnTo>
                <a:lnTo>
                  <a:pt x="3926052" y="262000"/>
                </a:lnTo>
                <a:lnTo>
                  <a:pt x="3921405" y="249725"/>
                </a:lnTo>
                <a:lnTo>
                  <a:pt x="3919321" y="236346"/>
                </a:lnTo>
                <a:lnTo>
                  <a:pt x="4061053" y="236346"/>
                </a:lnTo>
                <a:lnTo>
                  <a:pt x="4061434" y="231139"/>
                </a:lnTo>
                <a:lnTo>
                  <a:pt x="4061561" y="224789"/>
                </a:lnTo>
                <a:close/>
              </a:path>
              <a:path w="7304379" h="432562">
                <a:moveTo>
                  <a:pt x="2949792" y="114840"/>
                </a:moveTo>
                <a:lnTo>
                  <a:pt x="2938418" y="120422"/>
                </a:lnTo>
                <a:lnTo>
                  <a:pt x="2943326" y="195071"/>
                </a:lnTo>
                <a:lnTo>
                  <a:pt x="2944088" y="188721"/>
                </a:lnTo>
                <a:lnTo>
                  <a:pt x="2945612" y="182625"/>
                </a:lnTo>
                <a:lnTo>
                  <a:pt x="2949792" y="114840"/>
                </a:lnTo>
                <a:close/>
              </a:path>
              <a:path w="7304379" h="432562">
                <a:moveTo>
                  <a:pt x="3082977" y="203825"/>
                </a:moveTo>
                <a:lnTo>
                  <a:pt x="3081640" y="190754"/>
                </a:lnTo>
                <a:lnTo>
                  <a:pt x="3079409" y="178650"/>
                </a:lnTo>
                <a:lnTo>
                  <a:pt x="3076295" y="167512"/>
                </a:lnTo>
                <a:lnTo>
                  <a:pt x="3070496" y="153271"/>
                </a:lnTo>
                <a:lnTo>
                  <a:pt x="3064150" y="142356"/>
                </a:lnTo>
                <a:lnTo>
                  <a:pt x="3056610" y="132968"/>
                </a:lnTo>
                <a:lnTo>
                  <a:pt x="3048981" y="125881"/>
                </a:lnTo>
                <a:lnTo>
                  <a:pt x="3038483" y="118760"/>
                </a:lnTo>
                <a:lnTo>
                  <a:pt x="3026765" y="113410"/>
                </a:lnTo>
                <a:lnTo>
                  <a:pt x="3014689" y="109861"/>
                </a:lnTo>
                <a:lnTo>
                  <a:pt x="3002166" y="107765"/>
                </a:lnTo>
                <a:lnTo>
                  <a:pt x="2988919" y="107060"/>
                </a:lnTo>
                <a:lnTo>
                  <a:pt x="2988206" y="107063"/>
                </a:lnTo>
                <a:lnTo>
                  <a:pt x="2975499" y="107959"/>
                </a:lnTo>
                <a:lnTo>
                  <a:pt x="2963037" y="110432"/>
                </a:lnTo>
                <a:lnTo>
                  <a:pt x="2950819" y="114426"/>
                </a:lnTo>
                <a:lnTo>
                  <a:pt x="2945612" y="182625"/>
                </a:lnTo>
                <a:lnTo>
                  <a:pt x="2947898" y="177037"/>
                </a:lnTo>
                <a:lnTo>
                  <a:pt x="2950057" y="171322"/>
                </a:lnTo>
                <a:lnTo>
                  <a:pt x="2953105" y="166369"/>
                </a:lnTo>
                <a:lnTo>
                  <a:pt x="2956915" y="162178"/>
                </a:lnTo>
                <a:lnTo>
                  <a:pt x="2960725" y="157860"/>
                </a:lnTo>
                <a:lnTo>
                  <a:pt x="2965170" y="154558"/>
                </a:lnTo>
                <a:lnTo>
                  <a:pt x="2970377" y="152145"/>
                </a:lnTo>
                <a:lnTo>
                  <a:pt x="2975584" y="149605"/>
                </a:lnTo>
                <a:lnTo>
                  <a:pt x="2981553" y="148462"/>
                </a:lnTo>
                <a:lnTo>
                  <a:pt x="2994888" y="148462"/>
                </a:lnTo>
                <a:lnTo>
                  <a:pt x="3000730" y="149605"/>
                </a:lnTo>
                <a:lnTo>
                  <a:pt x="3005810" y="152145"/>
                </a:lnTo>
                <a:lnTo>
                  <a:pt x="3010763" y="154558"/>
                </a:lnTo>
                <a:lnTo>
                  <a:pt x="3014954" y="157860"/>
                </a:lnTo>
                <a:lnTo>
                  <a:pt x="3018256" y="162178"/>
                </a:lnTo>
                <a:lnTo>
                  <a:pt x="3021558" y="166369"/>
                </a:lnTo>
                <a:lnTo>
                  <a:pt x="3024098" y="171322"/>
                </a:lnTo>
                <a:lnTo>
                  <a:pt x="3025876" y="177037"/>
                </a:lnTo>
                <a:lnTo>
                  <a:pt x="3027527" y="182625"/>
                </a:lnTo>
                <a:lnTo>
                  <a:pt x="3028416" y="188721"/>
                </a:lnTo>
                <a:lnTo>
                  <a:pt x="3028416" y="195071"/>
                </a:lnTo>
                <a:lnTo>
                  <a:pt x="2943326" y="195071"/>
                </a:lnTo>
                <a:lnTo>
                  <a:pt x="2938418" y="120422"/>
                </a:lnTo>
                <a:lnTo>
                  <a:pt x="2927872" y="127523"/>
                </a:lnTo>
                <a:lnTo>
                  <a:pt x="2918180" y="136143"/>
                </a:lnTo>
                <a:lnTo>
                  <a:pt x="2907398" y="149336"/>
                </a:lnTo>
                <a:lnTo>
                  <a:pt x="2900864" y="160367"/>
                </a:lnTo>
                <a:lnTo>
                  <a:pt x="2895320" y="172719"/>
                </a:lnTo>
                <a:lnTo>
                  <a:pt x="2891397" y="185235"/>
                </a:lnTo>
                <a:lnTo>
                  <a:pt x="2888920" y="197403"/>
                </a:lnTo>
                <a:lnTo>
                  <a:pt x="2887434" y="210426"/>
                </a:lnTo>
                <a:lnTo>
                  <a:pt x="2886938" y="224281"/>
                </a:lnTo>
                <a:lnTo>
                  <a:pt x="2886941" y="225342"/>
                </a:lnTo>
                <a:lnTo>
                  <a:pt x="2887550" y="239423"/>
                </a:lnTo>
                <a:lnTo>
                  <a:pt x="2889241" y="252435"/>
                </a:lnTo>
                <a:lnTo>
                  <a:pt x="2892035" y="264368"/>
                </a:lnTo>
                <a:lnTo>
                  <a:pt x="2895955" y="275208"/>
                </a:lnTo>
                <a:lnTo>
                  <a:pt x="2904035" y="290561"/>
                </a:lnTo>
                <a:lnTo>
                  <a:pt x="2911594" y="300688"/>
                </a:lnTo>
                <a:lnTo>
                  <a:pt x="2920339" y="309371"/>
                </a:lnTo>
                <a:lnTo>
                  <a:pt x="2932735" y="318260"/>
                </a:lnTo>
                <a:lnTo>
                  <a:pt x="2944080" y="324042"/>
                </a:lnTo>
                <a:lnTo>
                  <a:pt x="2956407" y="328421"/>
                </a:lnTo>
                <a:lnTo>
                  <a:pt x="2974375" y="332392"/>
                </a:lnTo>
                <a:lnTo>
                  <a:pt x="2987032" y="333888"/>
                </a:lnTo>
                <a:lnTo>
                  <a:pt x="3000095" y="334390"/>
                </a:lnTo>
                <a:lnTo>
                  <a:pt x="3006268" y="334313"/>
                </a:lnTo>
                <a:lnTo>
                  <a:pt x="3019113" y="333645"/>
                </a:lnTo>
                <a:lnTo>
                  <a:pt x="3031714" y="332311"/>
                </a:lnTo>
                <a:lnTo>
                  <a:pt x="3044037" y="330326"/>
                </a:lnTo>
                <a:lnTo>
                  <a:pt x="3052849" y="328542"/>
                </a:lnTo>
                <a:lnTo>
                  <a:pt x="3065846" y="325301"/>
                </a:lnTo>
                <a:lnTo>
                  <a:pt x="3075533" y="321944"/>
                </a:lnTo>
                <a:lnTo>
                  <a:pt x="3075533" y="279653"/>
                </a:lnTo>
                <a:lnTo>
                  <a:pt x="3066095" y="282687"/>
                </a:lnTo>
                <a:lnTo>
                  <a:pt x="3053810" y="286015"/>
                </a:lnTo>
                <a:lnTo>
                  <a:pt x="3041624" y="288670"/>
                </a:lnTo>
                <a:lnTo>
                  <a:pt x="3034550" y="289831"/>
                </a:lnTo>
                <a:lnTo>
                  <a:pt x="3021821" y="291247"/>
                </a:lnTo>
                <a:lnTo>
                  <a:pt x="3009493" y="291718"/>
                </a:lnTo>
                <a:lnTo>
                  <a:pt x="3008490" y="291715"/>
                </a:lnTo>
                <a:lnTo>
                  <a:pt x="2995422" y="290901"/>
                </a:lnTo>
                <a:lnTo>
                  <a:pt x="2983331" y="288670"/>
                </a:lnTo>
                <a:lnTo>
                  <a:pt x="2975330" y="286765"/>
                </a:lnTo>
                <a:lnTo>
                  <a:pt x="2968218" y="283463"/>
                </a:lnTo>
                <a:lnTo>
                  <a:pt x="2962249" y="279145"/>
                </a:lnTo>
                <a:lnTo>
                  <a:pt x="2956153" y="274700"/>
                </a:lnTo>
                <a:lnTo>
                  <a:pt x="2951327" y="268985"/>
                </a:lnTo>
                <a:lnTo>
                  <a:pt x="2947644" y="262000"/>
                </a:lnTo>
                <a:lnTo>
                  <a:pt x="2942997" y="249725"/>
                </a:lnTo>
                <a:lnTo>
                  <a:pt x="2940913" y="236346"/>
                </a:lnTo>
                <a:lnTo>
                  <a:pt x="3082645" y="236346"/>
                </a:lnTo>
                <a:lnTo>
                  <a:pt x="3083026" y="231139"/>
                </a:lnTo>
                <a:lnTo>
                  <a:pt x="3083153" y="224789"/>
                </a:lnTo>
                <a:lnTo>
                  <a:pt x="3083407" y="217423"/>
                </a:lnTo>
                <a:lnTo>
                  <a:pt x="3082977" y="203825"/>
                </a:lnTo>
                <a:close/>
              </a:path>
              <a:path w="7304379" h="432562">
                <a:moveTo>
                  <a:pt x="2693771" y="142620"/>
                </a:moveTo>
                <a:lnTo>
                  <a:pt x="2688818" y="112521"/>
                </a:lnTo>
                <a:lnTo>
                  <a:pt x="2645130" y="112521"/>
                </a:lnTo>
                <a:lnTo>
                  <a:pt x="2645130" y="328802"/>
                </a:lnTo>
                <a:lnTo>
                  <a:pt x="2697962" y="328802"/>
                </a:lnTo>
                <a:lnTo>
                  <a:pt x="2697962" y="183895"/>
                </a:lnTo>
                <a:lnTo>
                  <a:pt x="2704681" y="175729"/>
                </a:lnTo>
                <a:lnTo>
                  <a:pt x="2714539" y="167743"/>
                </a:lnTo>
                <a:lnTo>
                  <a:pt x="2726410" y="161670"/>
                </a:lnTo>
                <a:lnTo>
                  <a:pt x="2731014" y="160009"/>
                </a:lnTo>
                <a:lnTo>
                  <a:pt x="2742734" y="156910"/>
                </a:lnTo>
                <a:lnTo>
                  <a:pt x="2755459" y="155051"/>
                </a:lnTo>
                <a:lnTo>
                  <a:pt x="2769209" y="154431"/>
                </a:lnTo>
                <a:lnTo>
                  <a:pt x="2773654" y="154431"/>
                </a:lnTo>
                <a:lnTo>
                  <a:pt x="2773654" y="108076"/>
                </a:lnTo>
                <a:lnTo>
                  <a:pt x="2769844" y="107441"/>
                </a:lnTo>
                <a:lnTo>
                  <a:pt x="2765145" y="107060"/>
                </a:lnTo>
                <a:lnTo>
                  <a:pt x="2757097" y="107094"/>
                </a:lnTo>
                <a:lnTo>
                  <a:pt x="2743566" y="108385"/>
                </a:lnTo>
                <a:lnTo>
                  <a:pt x="2731355" y="111549"/>
                </a:lnTo>
                <a:lnTo>
                  <a:pt x="2720441" y="116585"/>
                </a:lnTo>
                <a:lnTo>
                  <a:pt x="2711039" y="123078"/>
                </a:lnTo>
                <a:lnTo>
                  <a:pt x="2701996" y="131996"/>
                </a:lnTo>
                <a:lnTo>
                  <a:pt x="2694660" y="142620"/>
                </a:lnTo>
                <a:lnTo>
                  <a:pt x="2693771" y="142620"/>
                </a:lnTo>
                <a:close/>
              </a:path>
              <a:path w="7304379" h="432562">
                <a:moveTo>
                  <a:pt x="2463528" y="331963"/>
                </a:moveTo>
                <a:lnTo>
                  <a:pt x="2476288" y="333786"/>
                </a:lnTo>
                <a:lnTo>
                  <a:pt x="2489809" y="334390"/>
                </a:lnTo>
                <a:lnTo>
                  <a:pt x="2497952" y="334169"/>
                </a:lnTo>
                <a:lnTo>
                  <a:pt x="2510953" y="332802"/>
                </a:lnTo>
                <a:lnTo>
                  <a:pt x="2523209" y="330172"/>
                </a:lnTo>
                <a:lnTo>
                  <a:pt x="2534767" y="326263"/>
                </a:lnTo>
                <a:lnTo>
                  <a:pt x="2549349" y="318929"/>
                </a:lnTo>
                <a:lnTo>
                  <a:pt x="2559742" y="311661"/>
                </a:lnTo>
                <a:lnTo>
                  <a:pt x="2569057" y="303148"/>
                </a:lnTo>
                <a:lnTo>
                  <a:pt x="2579186" y="290355"/>
                </a:lnTo>
                <a:lnTo>
                  <a:pt x="2585573" y="279328"/>
                </a:lnTo>
                <a:lnTo>
                  <a:pt x="2590774" y="267207"/>
                </a:lnTo>
                <a:lnTo>
                  <a:pt x="2593408" y="259030"/>
                </a:lnTo>
                <a:lnTo>
                  <a:pt x="2596178" y="246927"/>
                </a:lnTo>
                <a:lnTo>
                  <a:pt x="2597840" y="234159"/>
                </a:lnTo>
                <a:lnTo>
                  <a:pt x="2598394" y="220725"/>
                </a:lnTo>
                <a:lnTo>
                  <a:pt x="2598124" y="211318"/>
                </a:lnTo>
                <a:lnTo>
                  <a:pt x="2596800" y="198358"/>
                </a:lnTo>
                <a:lnTo>
                  <a:pt x="2594388" y="186037"/>
                </a:lnTo>
                <a:lnTo>
                  <a:pt x="2590901" y="174370"/>
                </a:lnTo>
                <a:lnTo>
                  <a:pt x="2583986" y="158699"/>
                </a:lnTo>
                <a:lnTo>
                  <a:pt x="2577253" y="147994"/>
                </a:lnTo>
                <a:lnTo>
                  <a:pt x="2569311" y="138429"/>
                </a:lnTo>
                <a:lnTo>
                  <a:pt x="2557527" y="127846"/>
                </a:lnTo>
                <a:lnTo>
                  <a:pt x="2546849" y="120909"/>
                </a:lnTo>
                <a:lnTo>
                  <a:pt x="2535021" y="115315"/>
                </a:lnTo>
                <a:lnTo>
                  <a:pt x="2527686" y="112657"/>
                </a:lnTo>
                <a:lnTo>
                  <a:pt x="2515740" y="109558"/>
                </a:lnTo>
                <a:lnTo>
                  <a:pt x="2502998" y="107688"/>
                </a:lnTo>
                <a:lnTo>
                  <a:pt x="2489428" y="107060"/>
                </a:lnTo>
                <a:lnTo>
                  <a:pt x="2481419" y="107286"/>
                </a:lnTo>
                <a:lnTo>
                  <a:pt x="2468404" y="108693"/>
                </a:lnTo>
                <a:lnTo>
                  <a:pt x="2456124" y="111375"/>
                </a:lnTo>
                <a:lnTo>
                  <a:pt x="2444597" y="115315"/>
                </a:lnTo>
                <a:lnTo>
                  <a:pt x="2429924" y="122559"/>
                </a:lnTo>
                <a:lnTo>
                  <a:pt x="2419541" y="129836"/>
                </a:lnTo>
                <a:lnTo>
                  <a:pt x="2410307" y="138429"/>
                </a:lnTo>
                <a:lnTo>
                  <a:pt x="2400057" y="151164"/>
                </a:lnTo>
                <a:lnTo>
                  <a:pt x="2393659" y="162187"/>
                </a:lnTo>
                <a:lnTo>
                  <a:pt x="2388463" y="174370"/>
                </a:lnTo>
                <a:lnTo>
                  <a:pt x="2385919" y="182437"/>
                </a:lnTo>
                <a:lnTo>
                  <a:pt x="2383180" y="194562"/>
                </a:lnTo>
                <a:lnTo>
                  <a:pt x="2381525" y="207329"/>
                </a:lnTo>
                <a:lnTo>
                  <a:pt x="2380970" y="220725"/>
                </a:lnTo>
                <a:lnTo>
                  <a:pt x="2381235" y="230299"/>
                </a:lnTo>
                <a:lnTo>
                  <a:pt x="2382530" y="243267"/>
                </a:lnTo>
                <a:lnTo>
                  <a:pt x="2384929" y="255570"/>
                </a:lnTo>
                <a:lnTo>
                  <a:pt x="2388463" y="267207"/>
                </a:lnTo>
                <a:lnTo>
                  <a:pt x="2395316" y="282753"/>
                </a:lnTo>
                <a:lnTo>
                  <a:pt x="2402000" y="293488"/>
                </a:lnTo>
                <a:lnTo>
                  <a:pt x="2409926" y="303148"/>
                </a:lnTo>
                <a:lnTo>
                  <a:pt x="2421710" y="313642"/>
                </a:lnTo>
                <a:lnTo>
                  <a:pt x="2432388" y="320588"/>
                </a:lnTo>
                <a:lnTo>
                  <a:pt x="2444216" y="326263"/>
                </a:lnTo>
                <a:lnTo>
                  <a:pt x="2439644" y="251078"/>
                </a:lnTo>
                <a:lnTo>
                  <a:pt x="2438391" y="246473"/>
                </a:lnTo>
                <a:lnTo>
                  <a:pt x="2436292" y="234282"/>
                </a:lnTo>
                <a:lnTo>
                  <a:pt x="2435580" y="220725"/>
                </a:lnTo>
                <a:lnTo>
                  <a:pt x="2435701" y="214988"/>
                </a:lnTo>
                <a:lnTo>
                  <a:pt x="2436990" y="201987"/>
                </a:lnTo>
                <a:lnTo>
                  <a:pt x="2439644" y="190372"/>
                </a:lnTo>
                <a:lnTo>
                  <a:pt x="2442311" y="181609"/>
                </a:lnTo>
                <a:lnTo>
                  <a:pt x="2445994" y="174243"/>
                </a:lnTo>
                <a:lnTo>
                  <a:pt x="2450820" y="168275"/>
                </a:lnTo>
                <a:lnTo>
                  <a:pt x="2455519" y="162305"/>
                </a:lnTo>
                <a:lnTo>
                  <a:pt x="2461234" y="157860"/>
                </a:lnTo>
                <a:lnTo>
                  <a:pt x="2467838" y="154939"/>
                </a:lnTo>
                <a:lnTo>
                  <a:pt x="2474442" y="151891"/>
                </a:lnTo>
                <a:lnTo>
                  <a:pt x="2481681" y="150494"/>
                </a:lnTo>
                <a:lnTo>
                  <a:pt x="2497302" y="150494"/>
                </a:lnTo>
                <a:lnTo>
                  <a:pt x="2504541" y="151891"/>
                </a:lnTo>
                <a:lnTo>
                  <a:pt x="2511272" y="154939"/>
                </a:lnTo>
                <a:lnTo>
                  <a:pt x="2518003" y="157860"/>
                </a:lnTo>
                <a:lnTo>
                  <a:pt x="2523718" y="162305"/>
                </a:lnTo>
                <a:lnTo>
                  <a:pt x="2528544" y="168275"/>
                </a:lnTo>
                <a:lnTo>
                  <a:pt x="2533243" y="174243"/>
                </a:lnTo>
                <a:lnTo>
                  <a:pt x="2536926" y="181609"/>
                </a:lnTo>
                <a:lnTo>
                  <a:pt x="2539593" y="190372"/>
                </a:lnTo>
                <a:lnTo>
                  <a:pt x="2540891" y="194978"/>
                </a:lnTo>
                <a:lnTo>
                  <a:pt x="2542984" y="207169"/>
                </a:lnTo>
                <a:lnTo>
                  <a:pt x="2543657" y="220725"/>
                </a:lnTo>
                <a:lnTo>
                  <a:pt x="2543545" y="226463"/>
                </a:lnTo>
                <a:lnTo>
                  <a:pt x="2542301" y="239464"/>
                </a:lnTo>
                <a:lnTo>
                  <a:pt x="2539593" y="251078"/>
                </a:lnTo>
                <a:lnTo>
                  <a:pt x="2536926" y="259841"/>
                </a:lnTo>
                <a:lnTo>
                  <a:pt x="2533243" y="267207"/>
                </a:lnTo>
                <a:lnTo>
                  <a:pt x="2528544" y="273050"/>
                </a:lnTo>
                <a:lnTo>
                  <a:pt x="2523718" y="279018"/>
                </a:lnTo>
                <a:lnTo>
                  <a:pt x="2518130" y="283463"/>
                </a:lnTo>
                <a:lnTo>
                  <a:pt x="2511526" y="286512"/>
                </a:lnTo>
                <a:lnTo>
                  <a:pt x="2504922" y="289559"/>
                </a:lnTo>
                <a:lnTo>
                  <a:pt x="2497810" y="291083"/>
                </a:lnTo>
                <a:lnTo>
                  <a:pt x="2481935" y="291083"/>
                </a:lnTo>
                <a:lnTo>
                  <a:pt x="2474696" y="289559"/>
                </a:lnTo>
                <a:lnTo>
                  <a:pt x="2468092" y="286512"/>
                </a:lnTo>
                <a:lnTo>
                  <a:pt x="2461488" y="283463"/>
                </a:lnTo>
                <a:lnTo>
                  <a:pt x="2455773" y="279018"/>
                </a:lnTo>
                <a:lnTo>
                  <a:pt x="2451544" y="328905"/>
                </a:lnTo>
                <a:lnTo>
                  <a:pt x="2463528" y="331963"/>
                </a:lnTo>
                <a:close/>
              </a:path>
              <a:path w="7304379" h="432562">
                <a:moveTo>
                  <a:pt x="2455773" y="279018"/>
                </a:moveTo>
                <a:lnTo>
                  <a:pt x="2450947" y="273050"/>
                </a:lnTo>
                <a:lnTo>
                  <a:pt x="2446121" y="267207"/>
                </a:lnTo>
                <a:lnTo>
                  <a:pt x="2442311" y="259841"/>
                </a:lnTo>
                <a:lnTo>
                  <a:pt x="2439644" y="251078"/>
                </a:lnTo>
                <a:lnTo>
                  <a:pt x="2444216" y="326263"/>
                </a:lnTo>
                <a:lnTo>
                  <a:pt x="2451544" y="328905"/>
                </a:lnTo>
                <a:lnTo>
                  <a:pt x="2455773" y="279018"/>
                </a:lnTo>
                <a:close/>
              </a:path>
              <a:path w="7304379" h="432562">
                <a:moveTo>
                  <a:pt x="2273147" y="278510"/>
                </a:moveTo>
                <a:lnTo>
                  <a:pt x="2267813" y="283463"/>
                </a:lnTo>
                <a:lnTo>
                  <a:pt x="2261336" y="286892"/>
                </a:lnTo>
                <a:lnTo>
                  <a:pt x="2254986" y="290448"/>
                </a:lnTo>
                <a:lnTo>
                  <a:pt x="2247747" y="292226"/>
                </a:lnTo>
                <a:lnTo>
                  <a:pt x="2234412" y="292226"/>
                </a:lnTo>
                <a:lnTo>
                  <a:pt x="2229586" y="291464"/>
                </a:lnTo>
                <a:lnTo>
                  <a:pt x="2224887" y="290194"/>
                </a:lnTo>
                <a:lnTo>
                  <a:pt x="2223477" y="330436"/>
                </a:lnTo>
                <a:lnTo>
                  <a:pt x="2235711" y="333394"/>
                </a:lnTo>
                <a:lnTo>
                  <a:pt x="2248890" y="334390"/>
                </a:lnTo>
                <a:lnTo>
                  <a:pt x="2258893" y="333843"/>
                </a:lnTo>
                <a:lnTo>
                  <a:pt x="2271374" y="331540"/>
                </a:lnTo>
                <a:lnTo>
                  <a:pt x="2283561" y="327405"/>
                </a:lnTo>
                <a:lnTo>
                  <a:pt x="2294063" y="322244"/>
                </a:lnTo>
                <a:lnTo>
                  <a:pt x="2304517" y="315073"/>
                </a:lnTo>
                <a:lnTo>
                  <a:pt x="2314295" y="306196"/>
                </a:lnTo>
                <a:lnTo>
                  <a:pt x="2324661" y="293195"/>
                </a:lnTo>
                <a:lnTo>
                  <a:pt x="2331111" y="282120"/>
                </a:lnTo>
                <a:lnTo>
                  <a:pt x="2336647" y="269747"/>
                </a:lnTo>
                <a:lnTo>
                  <a:pt x="2340682" y="256928"/>
                </a:lnTo>
                <a:lnTo>
                  <a:pt x="2343153" y="244789"/>
                </a:lnTo>
                <a:lnTo>
                  <a:pt x="2344652" y="231702"/>
                </a:lnTo>
                <a:lnTo>
                  <a:pt x="2345156" y="217677"/>
                </a:lnTo>
                <a:lnTo>
                  <a:pt x="2344700" y="204471"/>
                </a:lnTo>
                <a:lnTo>
                  <a:pt x="2343216" y="191396"/>
                </a:lnTo>
                <a:lnTo>
                  <a:pt x="2340701" y="179326"/>
                </a:lnTo>
                <a:lnTo>
                  <a:pt x="2337155" y="168275"/>
                </a:lnTo>
                <a:lnTo>
                  <a:pt x="2330593" y="153869"/>
                </a:lnTo>
                <a:lnTo>
                  <a:pt x="2323847" y="143172"/>
                </a:lnTo>
                <a:lnTo>
                  <a:pt x="2316073" y="133857"/>
                </a:lnTo>
                <a:lnTo>
                  <a:pt x="2307804" y="126331"/>
                </a:lnTo>
                <a:lnTo>
                  <a:pt x="2297321" y="119161"/>
                </a:lnTo>
                <a:lnTo>
                  <a:pt x="2285847" y="113664"/>
                </a:lnTo>
                <a:lnTo>
                  <a:pt x="2276204" y="110518"/>
                </a:lnTo>
                <a:lnTo>
                  <a:pt x="2263740" y="107937"/>
                </a:lnTo>
                <a:lnTo>
                  <a:pt x="2251176" y="107060"/>
                </a:lnTo>
                <a:lnTo>
                  <a:pt x="2239035" y="107863"/>
                </a:lnTo>
                <a:lnTo>
                  <a:pt x="2226608" y="110654"/>
                </a:lnTo>
                <a:lnTo>
                  <a:pt x="2215362" y="115442"/>
                </a:lnTo>
                <a:lnTo>
                  <a:pt x="2208624" y="119536"/>
                </a:lnTo>
                <a:lnTo>
                  <a:pt x="2198581" y="127479"/>
                </a:lnTo>
                <a:lnTo>
                  <a:pt x="2190216" y="136778"/>
                </a:lnTo>
                <a:lnTo>
                  <a:pt x="2189327" y="136778"/>
                </a:lnTo>
                <a:lnTo>
                  <a:pt x="2187041" y="112521"/>
                </a:lnTo>
                <a:lnTo>
                  <a:pt x="2140686" y="112521"/>
                </a:lnTo>
                <a:lnTo>
                  <a:pt x="2140686" y="432562"/>
                </a:lnTo>
                <a:lnTo>
                  <a:pt x="2193518" y="432562"/>
                </a:lnTo>
                <a:lnTo>
                  <a:pt x="2193518" y="330326"/>
                </a:lnTo>
                <a:lnTo>
                  <a:pt x="2193264" y="324865"/>
                </a:lnTo>
                <a:lnTo>
                  <a:pt x="2193010" y="315213"/>
                </a:lnTo>
                <a:lnTo>
                  <a:pt x="2192883" y="312292"/>
                </a:lnTo>
                <a:lnTo>
                  <a:pt x="2195727" y="314165"/>
                </a:lnTo>
                <a:lnTo>
                  <a:pt x="2205541" y="321675"/>
                </a:lnTo>
                <a:lnTo>
                  <a:pt x="2217267" y="328040"/>
                </a:lnTo>
                <a:lnTo>
                  <a:pt x="2215870" y="287146"/>
                </a:lnTo>
                <a:lnTo>
                  <a:pt x="2212060" y="284988"/>
                </a:lnTo>
                <a:lnTo>
                  <a:pt x="2208250" y="282955"/>
                </a:lnTo>
                <a:lnTo>
                  <a:pt x="2204694" y="280669"/>
                </a:lnTo>
                <a:lnTo>
                  <a:pt x="2201519" y="278129"/>
                </a:lnTo>
                <a:lnTo>
                  <a:pt x="2198471" y="275589"/>
                </a:lnTo>
                <a:lnTo>
                  <a:pt x="2195804" y="273050"/>
                </a:lnTo>
                <a:lnTo>
                  <a:pt x="2193518" y="270509"/>
                </a:lnTo>
                <a:lnTo>
                  <a:pt x="2193518" y="174116"/>
                </a:lnTo>
                <a:lnTo>
                  <a:pt x="2205062" y="163171"/>
                </a:lnTo>
                <a:lnTo>
                  <a:pt x="2215616" y="156337"/>
                </a:lnTo>
                <a:lnTo>
                  <a:pt x="2229407" y="151153"/>
                </a:lnTo>
                <a:lnTo>
                  <a:pt x="2242032" y="149478"/>
                </a:lnTo>
                <a:lnTo>
                  <a:pt x="2249271" y="149478"/>
                </a:lnTo>
                <a:lnTo>
                  <a:pt x="2255875" y="151002"/>
                </a:lnTo>
                <a:lnTo>
                  <a:pt x="2261844" y="154050"/>
                </a:lnTo>
                <a:lnTo>
                  <a:pt x="2267813" y="156971"/>
                </a:lnTo>
                <a:lnTo>
                  <a:pt x="2272893" y="161416"/>
                </a:lnTo>
                <a:lnTo>
                  <a:pt x="2277084" y="167131"/>
                </a:lnTo>
                <a:lnTo>
                  <a:pt x="2281402" y="172973"/>
                </a:lnTo>
                <a:lnTo>
                  <a:pt x="2284704" y="180212"/>
                </a:lnTo>
                <a:lnTo>
                  <a:pt x="2286990" y="189102"/>
                </a:lnTo>
                <a:lnTo>
                  <a:pt x="2288068" y="193745"/>
                </a:lnTo>
                <a:lnTo>
                  <a:pt x="2289831" y="205945"/>
                </a:lnTo>
                <a:lnTo>
                  <a:pt x="2290419" y="219582"/>
                </a:lnTo>
                <a:lnTo>
                  <a:pt x="2290345" y="224330"/>
                </a:lnTo>
                <a:lnTo>
                  <a:pt x="2289315" y="237346"/>
                </a:lnTo>
                <a:lnTo>
                  <a:pt x="2287117" y="249173"/>
                </a:lnTo>
                <a:lnTo>
                  <a:pt x="2284831" y="258063"/>
                </a:lnTo>
                <a:lnTo>
                  <a:pt x="2281656" y="265683"/>
                </a:lnTo>
                <a:lnTo>
                  <a:pt x="2277338" y="272160"/>
                </a:lnTo>
                <a:lnTo>
                  <a:pt x="2273147" y="278510"/>
                </a:lnTo>
                <a:close/>
              </a:path>
              <a:path w="7304379" h="432562">
                <a:moveTo>
                  <a:pt x="2220188" y="288797"/>
                </a:moveTo>
                <a:lnTo>
                  <a:pt x="2215870" y="287146"/>
                </a:lnTo>
                <a:lnTo>
                  <a:pt x="2217267" y="328040"/>
                </a:lnTo>
                <a:lnTo>
                  <a:pt x="2223477" y="330436"/>
                </a:lnTo>
                <a:lnTo>
                  <a:pt x="2224887" y="290194"/>
                </a:lnTo>
                <a:lnTo>
                  <a:pt x="2220188" y="288797"/>
                </a:lnTo>
                <a:close/>
              </a:path>
              <a:path w="7304379" h="432562">
                <a:moveTo>
                  <a:pt x="1700123" y="142620"/>
                </a:moveTo>
                <a:lnTo>
                  <a:pt x="1695170" y="112521"/>
                </a:lnTo>
                <a:lnTo>
                  <a:pt x="1651482" y="112521"/>
                </a:lnTo>
                <a:lnTo>
                  <a:pt x="1651482" y="328802"/>
                </a:lnTo>
                <a:lnTo>
                  <a:pt x="1704314" y="328802"/>
                </a:lnTo>
                <a:lnTo>
                  <a:pt x="1704314" y="183895"/>
                </a:lnTo>
                <a:lnTo>
                  <a:pt x="1711033" y="175729"/>
                </a:lnTo>
                <a:lnTo>
                  <a:pt x="1720891" y="167743"/>
                </a:lnTo>
                <a:lnTo>
                  <a:pt x="1732762" y="161670"/>
                </a:lnTo>
                <a:lnTo>
                  <a:pt x="1737366" y="160009"/>
                </a:lnTo>
                <a:lnTo>
                  <a:pt x="1749086" y="156910"/>
                </a:lnTo>
                <a:lnTo>
                  <a:pt x="1761811" y="155051"/>
                </a:lnTo>
                <a:lnTo>
                  <a:pt x="1775561" y="154431"/>
                </a:lnTo>
                <a:lnTo>
                  <a:pt x="1780006" y="154431"/>
                </a:lnTo>
                <a:lnTo>
                  <a:pt x="1780006" y="108076"/>
                </a:lnTo>
                <a:lnTo>
                  <a:pt x="1776196" y="107441"/>
                </a:lnTo>
                <a:lnTo>
                  <a:pt x="1771497" y="107060"/>
                </a:lnTo>
                <a:lnTo>
                  <a:pt x="1763449" y="107094"/>
                </a:lnTo>
                <a:lnTo>
                  <a:pt x="1749918" y="108385"/>
                </a:lnTo>
                <a:lnTo>
                  <a:pt x="1737707" y="111549"/>
                </a:lnTo>
                <a:lnTo>
                  <a:pt x="1726793" y="116585"/>
                </a:lnTo>
                <a:lnTo>
                  <a:pt x="1717391" y="123078"/>
                </a:lnTo>
                <a:lnTo>
                  <a:pt x="1708348" y="131996"/>
                </a:lnTo>
                <a:lnTo>
                  <a:pt x="1701012" y="142620"/>
                </a:lnTo>
                <a:lnTo>
                  <a:pt x="1700123" y="142620"/>
                </a:lnTo>
                <a:close/>
              </a:path>
              <a:path w="7304379" h="432562">
                <a:moveTo>
                  <a:pt x="1074115" y="119903"/>
                </a:moveTo>
                <a:lnTo>
                  <a:pt x="1063178" y="126390"/>
                </a:lnTo>
                <a:lnTo>
                  <a:pt x="1053058" y="134238"/>
                </a:lnTo>
                <a:lnTo>
                  <a:pt x="1040329" y="147856"/>
                </a:lnTo>
                <a:lnTo>
                  <a:pt x="1033171" y="158544"/>
                </a:lnTo>
                <a:lnTo>
                  <a:pt x="1027023" y="170560"/>
                </a:lnTo>
                <a:lnTo>
                  <a:pt x="1021870" y="184815"/>
                </a:lnTo>
                <a:lnTo>
                  <a:pt x="1019153" y="196961"/>
                </a:lnTo>
                <a:lnTo>
                  <a:pt x="1017529" y="210078"/>
                </a:lnTo>
                <a:lnTo>
                  <a:pt x="1016990" y="224154"/>
                </a:lnTo>
                <a:lnTo>
                  <a:pt x="1017439" y="236623"/>
                </a:lnTo>
                <a:lnTo>
                  <a:pt x="1019009" y="249625"/>
                </a:lnTo>
                <a:lnTo>
                  <a:pt x="1021729" y="261725"/>
                </a:lnTo>
                <a:lnTo>
                  <a:pt x="1025626" y="272922"/>
                </a:lnTo>
                <a:lnTo>
                  <a:pt x="1033520" y="288191"/>
                </a:lnTo>
                <a:lnTo>
                  <a:pt x="1040940" y="298445"/>
                </a:lnTo>
                <a:lnTo>
                  <a:pt x="1049502" y="307339"/>
                </a:lnTo>
                <a:lnTo>
                  <a:pt x="1061801" y="316721"/>
                </a:lnTo>
                <a:lnTo>
                  <a:pt x="1072930" y="322861"/>
                </a:lnTo>
                <a:lnTo>
                  <a:pt x="1085062" y="327659"/>
                </a:lnTo>
                <a:lnTo>
                  <a:pt x="1102852" y="332150"/>
                </a:lnTo>
                <a:lnTo>
                  <a:pt x="1115541" y="333827"/>
                </a:lnTo>
                <a:lnTo>
                  <a:pt x="1128750" y="334390"/>
                </a:lnTo>
                <a:lnTo>
                  <a:pt x="1134335" y="334298"/>
                </a:lnTo>
                <a:lnTo>
                  <a:pt x="1147133" y="333340"/>
                </a:lnTo>
                <a:lnTo>
                  <a:pt x="1159357" y="331342"/>
                </a:lnTo>
                <a:lnTo>
                  <a:pt x="1172831" y="327986"/>
                </a:lnTo>
                <a:lnTo>
                  <a:pt x="1183868" y="324103"/>
                </a:lnTo>
                <a:lnTo>
                  <a:pt x="1183868" y="281050"/>
                </a:lnTo>
                <a:lnTo>
                  <a:pt x="1176883" y="283844"/>
                </a:lnTo>
                <a:lnTo>
                  <a:pt x="1169517" y="286257"/>
                </a:lnTo>
                <a:lnTo>
                  <a:pt x="1161643" y="288163"/>
                </a:lnTo>
                <a:lnTo>
                  <a:pt x="1160591" y="288410"/>
                </a:lnTo>
                <a:lnTo>
                  <a:pt x="1148514" y="290401"/>
                </a:lnTo>
                <a:lnTo>
                  <a:pt x="1135227" y="291083"/>
                </a:lnTo>
                <a:lnTo>
                  <a:pt x="1131541" y="291012"/>
                </a:lnTo>
                <a:lnTo>
                  <a:pt x="1118468" y="289402"/>
                </a:lnTo>
                <a:lnTo>
                  <a:pt x="1107033" y="285622"/>
                </a:lnTo>
                <a:lnTo>
                  <a:pt x="1099032" y="281939"/>
                </a:lnTo>
                <a:lnTo>
                  <a:pt x="1092555" y="277113"/>
                </a:lnTo>
                <a:lnTo>
                  <a:pt x="1087348" y="271144"/>
                </a:lnTo>
                <a:lnTo>
                  <a:pt x="1082268" y="265302"/>
                </a:lnTo>
                <a:lnTo>
                  <a:pt x="1078331" y="258063"/>
                </a:lnTo>
                <a:lnTo>
                  <a:pt x="1075664" y="249681"/>
                </a:lnTo>
                <a:lnTo>
                  <a:pt x="1072499" y="235741"/>
                </a:lnTo>
                <a:lnTo>
                  <a:pt x="1071600" y="222757"/>
                </a:lnTo>
                <a:lnTo>
                  <a:pt x="1071946" y="213135"/>
                </a:lnTo>
                <a:lnTo>
                  <a:pt x="1073699" y="200358"/>
                </a:lnTo>
                <a:lnTo>
                  <a:pt x="1076934" y="189102"/>
                </a:lnTo>
                <a:lnTo>
                  <a:pt x="1083305" y="176113"/>
                </a:lnTo>
                <a:lnTo>
                  <a:pt x="1091031" y="166750"/>
                </a:lnTo>
                <a:lnTo>
                  <a:pt x="1097000" y="161035"/>
                </a:lnTo>
                <a:lnTo>
                  <a:pt x="1103858" y="156971"/>
                </a:lnTo>
                <a:lnTo>
                  <a:pt x="1111605" y="154304"/>
                </a:lnTo>
                <a:lnTo>
                  <a:pt x="1119352" y="151764"/>
                </a:lnTo>
                <a:lnTo>
                  <a:pt x="1127480" y="150494"/>
                </a:lnTo>
                <a:lnTo>
                  <a:pt x="1144371" y="150494"/>
                </a:lnTo>
                <a:lnTo>
                  <a:pt x="1152372" y="151256"/>
                </a:lnTo>
                <a:lnTo>
                  <a:pt x="1159738" y="153034"/>
                </a:lnTo>
                <a:lnTo>
                  <a:pt x="1167104" y="154685"/>
                </a:lnTo>
                <a:lnTo>
                  <a:pt x="1174089" y="156971"/>
                </a:lnTo>
                <a:lnTo>
                  <a:pt x="1180566" y="159765"/>
                </a:lnTo>
                <a:lnTo>
                  <a:pt x="1180566" y="116712"/>
                </a:lnTo>
                <a:lnTo>
                  <a:pt x="1173327" y="113791"/>
                </a:lnTo>
                <a:lnTo>
                  <a:pt x="1165199" y="111378"/>
                </a:lnTo>
                <a:lnTo>
                  <a:pt x="1156309" y="109727"/>
                </a:lnTo>
                <a:lnTo>
                  <a:pt x="1153732" y="109245"/>
                </a:lnTo>
                <a:lnTo>
                  <a:pt x="1141249" y="107607"/>
                </a:lnTo>
                <a:lnTo>
                  <a:pt x="1128369" y="107060"/>
                </a:lnTo>
                <a:lnTo>
                  <a:pt x="1126596" y="107075"/>
                </a:lnTo>
                <a:lnTo>
                  <a:pt x="1114145" y="107956"/>
                </a:lnTo>
                <a:lnTo>
                  <a:pt x="1101597" y="110169"/>
                </a:lnTo>
                <a:lnTo>
                  <a:pt x="1088999" y="113664"/>
                </a:lnTo>
                <a:lnTo>
                  <a:pt x="1085823" y="114778"/>
                </a:lnTo>
                <a:lnTo>
                  <a:pt x="1074115" y="119903"/>
                </a:lnTo>
                <a:close/>
              </a:path>
              <a:path w="7304379" h="432562">
                <a:moveTo>
                  <a:pt x="668337" y="142620"/>
                </a:moveTo>
                <a:lnTo>
                  <a:pt x="663422" y="112521"/>
                </a:lnTo>
                <a:lnTo>
                  <a:pt x="619671" y="112521"/>
                </a:lnTo>
                <a:lnTo>
                  <a:pt x="619671" y="328802"/>
                </a:lnTo>
                <a:lnTo>
                  <a:pt x="672579" y="328802"/>
                </a:lnTo>
                <a:lnTo>
                  <a:pt x="672579" y="183895"/>
                </a:lnTo>
                <a:lnTo>
                  <a:pt x="679280" y="175725"/>
                </a:lnTo>
                <a:lnTo>
                  <a:pt x="689127" y="167741"/>
                </a:lnTo>
                <a:lnTo>
                  <a:pt x="701040" y="161670"/>
                </a:lnTo>
                <a:lnTo>
                  <a:pt x="705603" y="160018"/>
                </a:lnTo>
                <a:lnTo>
                  <a:pt x="717319" y="156915"/>
                </a:lnTo>
                <a:lnTo>
                  <a:pt x="730051" y="155052"/>
                </a:lnTo>
                <a:lnTo>
                  <a:pt x="743800" y="154431"/>
                </a:lnTo>
                <a:lnTo>
                  <a:pt x="748258" y="154431"/>
                </a:lnTo>
                <a:lnTo>
                  <a:pt x="748258" y="108076"/>
                </a:lnTo>
                <a:lnTo>
                  <a:pt x="744385" y="107441"/>
                </a:lnTo>
                <a:lnTo>
                  <a:pt x="739775" y="107060"/>
                </a:lnTo>
                <a:lnTo>
                  <a:pt x="731681" y="107095"/>
                </a:lnTo>
                <a:lnTo>
                  <a:pt x="718166" y="108388"/>
                </a:lnTo>
                <a:lnTo>
                  <a:pt x="705946" y="111552"/>
                </a:lnTo>
                <a:lnTo>
                  <a:pt x="695020" y="116585"/>
                </a:lnTo>
                <a:lnTo>
                  <a:pt x="685606" y="123082"/>
                </a:lnTo>
                <a:lnTo>
                  <a:pt x="676574" y="131998"/>
                </a:lnTo>
                <a:lnTo>
                  <a:pt x="669226" y="142620"/>
                </a:lnTo>
                <a:lnTo>
                  <a:pt x="668337" y="142620"/>
                </a:lnTo>
                <a:close/>
              </a:path>
              <a:path w="7304379" h="432562">
                <a:moveTo>
                  <a:pt x="1302473" y="333702"/>
                </a:moveTo>
                <a:lnTo>
                  <a:pt x="1316964" y="334390"/>
                </a:lnTo>
                <a:lnTo>
                  <a:pt x="1324203" y="334390"/>
                </a:lnTo>
                <a:lnTo>
                  <a:pt x="1331823" y="333882"/>
                </a:lnTo>
                <a:lnTo>
                  <a:pt x="1340078" y="332866"/>
                </a:lnTo>
                <a:lnTo>
                  <a:pt x="1348333" y="331723"/>
                </a:lnTo>
                <a:lnTo>
                  <a:pt x="1355445" y="330326"/>
                </a:lnTo>
                <a:lnTo>
                  <a:pt x="1361414" y="328548"/>
                </a:lnTo>
                <a:lnTo>
                  <a:pt x="1361414" y="284860"/>
                </a:lnTo>
                <a:lnTo>
                  <a:pt x="1356080" y="286257"/>
                </a:lnTo>
                <a:lnTo>
                  <a:pt x="1350365" y="287527"/>
                </a:lnTo>
                <a:lnTo>
                  <a:pt x="1344396" y="288543"/>
                </a:lnTo>
                <a:lnTo>
                  <a:pt x="1338300" y="289432"/>
                </a:lnTo>
                <a:lnTo>
                  <a:pt x="1332204" y="289940"/>
                </a:lnTo>
                <a:lnTo>
                  <a:pt x="1321990" y="289821"/>
                </a:lnTo>
                <a:lnTo>
                  <a:pt x="1308157" y="286785"/>
                </a:lnTo>
                <a:lnTo>
                  <a:pt x="1299565" y="279653"/>
                </a:lnTo>
                <a:lnTo>
                  <a:pt x="1297025" y="275716"/>
                </a:lnTo>
                <a:lnTo>
                  <a:pt x="1295755" y="269493"/>
                </a:lnTo>
                <a:lnTo>
                  <a:pt x="1295755" y="155955"/>
                </a:lnTo>
                <a:lnTo>
                  <a:pt x="1358366" y="155955"/>
                </a:lnTo>
                <a:lnTo>
                  <a:pt x="1358366" y="112521"/>
                </a:lnTo>
                <a:lnTo>
                  <a:pt x="1295755" y="112521"/>
                </a:lnTo>
                <a:lnTo>
                  <a:pt x="1295755" y="51942"/>
                </a:lnTo>
                <a:lnTo>
                  <a:pt x="1242923" y="51942"/>
                </a:lnTo>
                <a:lnTo>
                  <a:pt x="1242923" y="112521"/>
                </a:lnTo>
                <a:lnTo>
                  <a:pt x="1202537" y="112521"/>
                </a:lnTo>
                <a:lnTo>
                  <a:pt x="1202537" y="155955"/>
                </a:lnTo>
                <a:lnTo>
                  <a:pt x="1242923" y="155955"/>
                </a:lnTo>
                <a:lnTo>
                  <a:pt x="1242923" y="268096"/>
                </a:lnTo>
                <a:lnTo>
                  <a:pt x="1243162" y="276612"/>
                </a:lnTo>
                <a:lnTo>
                  <a:pt x="1244792" y="289720"/>
                </a:lnTo>
                <a:lnTo>
                  <a:pt x="1248003" y="300227"/>
                </a:lnTo>
                <a:lnTo>
                  <a:pt x="1252845" y="308899"/>
                </a:lnTo>
                <a:lnTo>
                  <a:pt x="1261365" y="318236"/>
                </a:lnTo>
                <a:lnTo>
                  <a:pt x="1272514" y="325627"/>
                </a:lnTo>
                <a:lnTo>
                  <a:pt x="1278227" y="328193"/>
                </a:lnTo>
                <a:lnTo>
                  <a:pt x="1289555" y="331636"/>
                </a:lnTo>
                <a:lnTo>
                  <a:pt x="1302473" y="333702"/>
                </a:lnTo>
                <a:close/>
              </a:path>
              <a:path w="7304379" h="432562">
                <a:moveTo>
                  <a:pt x="519206" y="333704"/>
                </a:moveTo>
                <a:lnTo>
                  <a:pt x="533666" y="334390"/>
                </a:lnTo>
                <a:lnTo>
                  <a:pt x="540816" y="334390"/>
                </a:lnTo>
                <a:lnTo>
                  <a:pt x="548513" y="333882"/>
                </a:lnTo>
                <a:lnTo>
                  <a:pt x="556780" y="332866"/>
                </a:lnTo>
                <a:lnTo>
                  <a:pt x="565035" y="331723"/>
                </a:lnTo>
                <a:lnTo>
                  <a:pt x="572147" y="330326"/>
                </a:lnTo>
                <a:lnTo>
                  <a:pt x="578091" y="328548"/>
                </a:lnTo>
                <a:lnTo>
                  <a:pt x="578091" y="284860"/>
                </a:lnTo>
                <a:lnTo>
                  <a:pt x="572744" y="286257"/>
                </a:lnTo>
                <a:lnTo>
                  <a:pt x="567042" y="287527"/>
                </a:lnTo>
                <a:lnTo>
                  <a:pt x="561022" y="288543"/>
                </a:lnTo>
                <a:lnTo>
                  <a:pt x="554990" y="289432"/>
                </a:lnTo>
                <a:lnTo>
                  <a:pt x="548932" y="289940"/>
                </a:lnTo>
                <a:lnTo>
                  <a:pt x="538668" y="289819"/>
                </a:lnTo>
                <a:lnTo>
                  <a:pt x="524846" y="286781"/>
                </a:lnTo>
                <a:lnTo>
                  <a:pt x="516255" y="279653"/>
                </a:lnTo>
                <a:lnTo>
                  <a:pt x="513727" y="275716"/>
                </a:lnTo>
                <a:lnTo>
                  <a:pt x="512457" y="269493"/>
                </a:lnTo>
                <a:lnTo>
                  <a:pt x="512457" y="155955"/>
                </a:lnTo>
                <a:lnTo>
                  <a:pt x="574967" y="155955"/>
                </a:lnTo>
                <a:lnTo>
                  <a:pt x="574967" y="112521"/>
                </a:lnTo>
                <a:lnTo>
                  <a:pt x="512457" y="112521"/>
                </a:lnTo>
                <a:lnTo>
                  <a:pt x="512457" y="51942"/>
                </a:lnTo>
                <a:lnTo>
                  <a:pt x="459549" y="51942"/>
                </a:lnTo>
                <a:lnTo>
                  <a:pt x="459549" y="112521"/>
                </a:lnTo>
                <a:lnTo>
                  <a:pt x="419150" y="112521"/>
                </a:lnTo>
                <a:lnTo>
                  <a:pt x="419150" y="155955"/>
                </a:lnTo>
                <a:lnTo>
                  <a:pt x="459549" y="155955"/>
                </a:lnTo>
                <a:lnTo>
                  <a:pt x="459549" y="268096"/>
                </a:lnTo>
                <a:lnTo>
                  <a:pt x="459797" y="276621"/>
                </a:lnTo>
                <a:lnTo>
                  <a:pt x="461461" y="289724"/>
                </a:lnTo>
                <a:lnTo>
                  <a:pt x="464693" y="300227"/>
                </a:lnTo>
                <a:lnTo>
                  <a:pt x="469478" y="308873"/>
                </a:lnTo>
                <a:lnTo>
                  <a:pt x="477988" y="318225"/>
                </a:lnTo>
                <a:lnTo>
                  <a:pt x="489140" y="325627"/>
                </a:lnTo>
                <a:lnTo>
                  <a:pt x="494946" y="328214"/>
                </a:lnTo>
                <a:lnTo>
                  <a:pt x="506298" y="331645"/>
                </a:lnTo>
                <a:lnTo>
                  <a:pt x="519206" y="333704"/>
                </a:lnTo>
                <a:close/>
              </a:path>
              <a:path w="7304379" h="432562">
                <a:moveTo>
                  <a:pt x="54698" y="283082"/>
                </a:moveTo>
                <a:lnTo>
                  <a:pt x="54698" y="198881"/>
                </a:lnTo>
                <a:lnTo>
                  <a:pt x="173913" y="198881"/>
                </a:lnTo>
                <a:lnTo>
                  <a:pt x="173913" y="153162"/>
                </a:lnTo>
                <a:lnTo>
                  <a:pt x="54698" y="153162"/>
                </a:lnTo>
                <a:lnTo>
                  <a:pt x="54698" y="75818"/>
                </a:lnTo>
                <a:lnTo>
                  <a:pt x="193560" y="75818"/>
                </a:lnTo>
                <a:lnTo>
                  <a:pt x="193560" y="30098"/>
                </a:lnTo>
                <a:lnTo>
                  <a:pt x="0" y="30098"/>
                </a:lnTo>
                <a:lnTo>
                  <a:pt x="0" y="328802"/>
                </a:lnTo>
                <a:lnTo>
                  <a:pt x="201599" y="328802"/>
                </a:lnTo>
                <a:lnTo>
                  <a:pt x="201599" y="283082"/>
                </a:lnTo>
                <a:lnTo>
                  <a:pt x="54698" y="283082"/>
                </a:lnTo>
                <a:close/>
              </a:path>
              <a:path w="7304379" h="432562">
                <a:moveTo>
                  <a:pt x="6741642" y="5587"/>
                </a:moveTo>
                <a:lnTo>
                  <a:pt x="6741642" y="62864"/>
                </a:lnTo>
                <a:lnTo>
                  <a:pt x="6797141" y="62864"/>
                </a:lnTo>
                <a:lnTo>
                  <a:pt x="6797141" y="5587"/>
                </a:lnTo>
                <a:lnTo>
                  <a:pt x="6741642" y="5587"/>
                </a:lnTo>
                <a:close/>
              </a:path>
              <a:path w="7304379" h="432562">
                <a:moveTo>
                  <a:pt x="6192113" y="5587"/>
                </a:moveTo>
                <a:lnTo>
                  <a:pt x="6192113" y="328802"/>
                </a:lnTo>
                <a:lnTo>
                  <a:pt x="6245072" y="328802"/>
                </a:lnTo>
                <a:lnTo>
                  <a:pt x="6245072" y="5587"/>
                </a:lnTo>
                <a:lnTo>
                  <a:pt x="6192113" y="5587"/>
                </a:lnTo>
                <a:close/>
              </a:path>
              <a:path w="7304379" h="432562">
                <a:moveTo>
                  <a:pt x="5991580" y="5587"/>
                </a:moveTo>
                <a:lnTo>
                  <a:pt x="5938748" y="5587"/>
                </a:lnTo>
                <a:lnTo>
                  <a:pt x="5938642" y="291973"/>
                </a:lnTo>
                <a:lnTo>
                  <a:pt x="5938367" y="305053"/>
                </a:lnTo>
                <a:lnTo>
                  <a:pt x="5938113" y="314451"/>
                </a:lnTo>
                <a:lnTo>
                  <a:pt x="5937859" y="322452"/>
                </a:lnTo>
                <a:lnTo>
                  <a:pt x="5937605" y="328802"/>
                </a:lnTo>
                <a:lnTo>
                  <a:pt x="5981420" y="328802"/>
                </a:lnTo>
                <a:lnTo>
                  <a:pt x="5986500" y="305815"/>
                </a:lnTo>
                <a:lnTo>
                  <a:pt x="5989294" y="308355"/>
                </a:lnTo>
                <a:lnTo>
                  <a:pt x="5991961" y="311276"/>
                </a:lnTo>
                <a:lnTo>
                  <a:pt x="5996279" y="274954"/>
                </a:lnTo>
                <a:lnTo>
                  <a:pt x="5991580" y="270128"/>
                </a:lnTo>
                <a:lnTo>
                  <a:pt x="5991580" y="166496"/>
                </a:lnTo>
                <a:lnTo>
                  <a:pt x="5998184" y="161289"/>
                </a:lnTo>
                <a:lnTo>
                  <a:pt x="6005423" y="157098"/>
                </a:lnTo>
                <a:lnTo>
                  <a:pt x="6013551" y="154050"/>
                </a:lnTo>
                <a:lnTo>
                  <a:pt x="6021552" y="150875"/>
                </a:lnTo>
                <a:lnTo>
                  <a:pt x="6029426" y="149351"/>
                </a:lnTo>
                <a:lnTo>
                  <a:pt x="6042888" y="149351"/>
                </a:lnTo>
                <a:lnTo>
                  <a:pt x="6048476" y="150240"/>
                </a:lnTo>
                <a:lnTo>
                  <a:pt x="6054318" y="152018"/>
                </a:lnTo>
                <a:lnTo>
                  <a:pt x="6060033" y="153796"/>
                </a:lnTo>
                <a:lnTo>
                  <a:pt x="6065494" y="157225"/>
                </a:lnTo>
                <a:lnTo>
                  <a:pt x="6070828" y="162432"/>
                </a:lnTo>
                <a:lnTo>
                  <a:pt x="6078021" y="171944"/>
                </a:lnTo>
                <a:lnTo>
                  <a:pt x="6083655" y="184657"/>
                </a:lnTo>
                <a:lnTo>
                  <a:pt x="6085958" y="193303"/>
                </a:lnTo>
                <a:lnTo>
                  <a:pt x="6087844" y="205733"/>
                </a:lnTo>
                <a:lnTo>
                  <a:pt x="6088481" y="219582"/>
                </a:lnTo>
                <a:lnTo>
                  <a:pt x="6088414" y="224330"/>
                </a:lnTo>
                <a:lnTo>
                  <a:pt x="6087431" y="237346"/>
                </a:lnTo>
                <a:lnTo>
                  <a:pt x="6085179" y="249173"/>
                </a:lnTo>
                <a:lnTo>
                  <a:pt x="6082893" y="258063"/>
                </a:lnTo>
                <a:lnTo>
                  <a:pt x="6079591" y="265683"/>
                </a:lnTo>
                <a:lnTo>
                  <a:pt x="6075273" y="272160"/>
                </a:lnTo>
                <a:lnTo>
                  <a:pt x="6070828" y="278510"/>
                </a:lnTo>
                <a:lnTo>
                  <a:pt x="6065367" y="283463"/>
                </a:lnTo>
                <a:lnTo>
                  <a:pt x="6058890" y="286892"/>
                </a:lnTo>
                <a:lnTo>
                  <a:pt x="6052413" y="290448"/>
                </a:lnTo>
                <a:lnTo>
                  <a:pt x="6044920" y="292226"/>
                </a:lnTo>
                <a:lnTo>
                  <a:pt x="6031204" y="292226"/>
                </a:lnTo>
                <a:lnTo>
                  <a:pt x="6026505" y="291464"/>
                </a:lnTo>
                <a:lnTo>
                  <a:pt x="6022060" y="290067"/>
                </a:lnTo>
                <a:lnTo>
                  <a:pt x="6017488" y="288670"/>
                </a:lnTo>
                <a:lnTo>
                  <a:pt x="6013424" y="286892"/>
                </a:lnTo>
                <a:lnTo>
                  <a:pt x="6009614" y="284733"/>
                </a:lnTo>
                <a:lnTo>
                  <a:pt x="6005804" y="282575"/>
                </a:lnTo>
                <a:lnTo>
                  <a:pt x="6002375" y="280162"/>
                </a:lnTo>
                <a:lnTo>
                  <a:pt x="5999327" y="277621"/>
                </a:lnTo>
                <a:lnTo>
                  <a:pt x="6002756" y="320928"/>
                </a:lnTo>
                <a:lnTo>
                  <a:pt x="6007709" y="323850"/>
                </a:lnTo>
                <a:lnTo>
                  <a:pt x="6012662" y="326897"/>
                </a:lnTo>
                <a:lnTo>
                  <a:pt x="6018377" y="329310"/>
                </a:lnTo>
                <a:lnTo>
                  <a:pt x="6024854" y="331342"/>
                </a:lnTo>
                <a:lnTo>
                  <a:pt x="6031458" y="333375"/>
                </a:lnTo>
                <a:lnTo>
                  <a:pt x="6038824" y="334390"/>
                </a:lnTo>
                <a:lnTo>
                  <a:pt x="6046952" y="334390"/>
                </a:lnTo>
                <a:lnTo>
                  <a:pt x="6056801" y="333821"/>
                </a:lnTo>
                <a:lnTo>
                  <a:pt x="6069261" y="331484"/>
                </a:lnTo>
                <a:lnTo>
                  <a:pt x="6081623" y="327405"/>
                </a:lnTo>
                <a:lnTo>
                  <a:pt x="6092425" y="322012"/>
                </a:lnTo>
                <a:lnTo>
                  <a:pt x="6102844" y="314751"/>
                </a:lnTo>
                <a:lnTo>
                  <a:pt x="6112484" y="305815"/>
                </a:lnTo>
                <a:lnTo>
                  <a:pt x="6122939" y="292501"/>
                </a:lnTo>
                <a:lnTo>
                  <a:pt x="6129298" y="281330"/>
                </a:lnTo>
                <a:lnTo>
                  <a:pt x="6134709" y="268731"/>
                </a:lnTo>
                <a:lnTo>
                  <a:pt x="6138757" y="255877"/>
                </a:lnTo>
                <a:lnTo>
                  <a:pt x="6141242" y="243692"/>
                </a:lnTo>
                <a:lnTo>
                  <a:pt x="6142726" y="230705"/>
                </a:lnTo>
                <a:lnTo>
                  <a:pt x="6143218" y="216915"/>
                </a:lnTo>
                <a:lnTo>
                  <a:pt x="6142833" y="204924"/>
                </a:lnTo>
                <a:lnTo>
                  <a:pt x="6141426" y="191913"/>
                </a:lnTo>
                <a:lnTo>
                  <a:pt x="6138977" y="179743"/>
                </a:lnTo>
                <a:lnTo>
                  <a:pt x="6135471" y="168401"/>
                </a:lnTo>
                <a:lnTo>
                  <a:pt x="6128848" y="153680"/>
                </a:lnTo>
                <a:lnTo>
                  <a:pt x="6122091" y="142995"/>
                </a:lnTo>
                <a:lnTo>
                  <a:pt x="6114262" y="133857"/>
                </a:lnTo>
                <a:lnTo>
                  <a:pt x="6105907" y="126284"/>
                </a:lnTo>
                <a:lnTo>
                  <a:pt x="6095387" y="119142"/>
                </a:lnTo>
                <a:lnTo>
                  <a:pt x="6083909" y="113664"/>
                </a:lnTo>
                <a:lnTo>
                  <a:pt x="6073941" y="110423"/>
                </a:lnTo>
                <a:lnTo>
                  <a:pt x="6061465" y="107913"/>
                </a:lnTo>
                <a:lnTo>
                  <a:pt x="6048730" y="107060"/>
                </a:lnTo>
                <a:lnTo>
                  <a:pt x="6042634" y="107060"/>
                </a:lnTo>
                <a:lnTo>
                  <a:pt x="6031331" y="108712"/>
                </a:lnTo>
                <a:lnTo>
                  <a:pt x="6020790" y="111125"/>
                </a:lnTo>
                <a:lnTo>
                  <a:pt x="6011265" y="114680"/>
                </a:lnTo>
                <a:lnTo>
                  <a:pt x="6002756" y="118998"/>
                </a:lnTo>
                <a:lnTo>
                  <a:pt x="5998819" y="121157"/>
                </a:lnTo>
                <a:lnTo>
                  <a:pt x="5995009" y="123443"/>
                </a:lnTo>
                <a:lnTo>
                  <a:pt x="5991580" y="125856"/>
                </a:lnTo>
                <a:lnTo>
                  <a:pt x="5991199" y="125856"/>
                </a:lnTo>
                <a:lnTo>
                  <a:pt x="5991453" y="118744"/>
                </a:lnTo>
                <a:lnTo>
                  <a:pt x="5991580" y="5587"/>
                </a:lnTo>
                <a:close/>
              </a:path>
              <a:path w="7304379" h="432562">
                <a:moveTo>
                  <a:pt x="4988153" y="5587"/>
                </a:moveTo>
                <a:lnTo>
                  <a:pt x="4988153" y="328802"/>
                </a:lnTo>
                <a:lnTo>
                  <a:pt x="5041112" y="328802"/>
                </a:lnTo>
                <a:lnTo>
                  <a:pt x="5041112" y="5587"/>
                </a:lnTo>
                <a:lnTo>
                  <a:pt x="4988153" y="5587"/>
                </a:lnTo>
                <a:close/>
              </a:path>
              <a:path w="7304379" h="432562">
                <a:moveTo>
                  <a:pt x="6959701" y="0"/>
                </a:moveTo>
                <a:lnTo>
                  <a:pt x="6933158" y="77850"/>
                </a:lnTo>
                <a:lnTo>
                  <a:pt x="6974179" y="77850"/>
                </a:lnTo>
                <a:lnTo>
                  <a:pt x="7011009" y="0"/>
                </a:lnTo>
                <a:lnTo>
                  <a:pt x="6959701" y="0"/>
                </a:lnTo>
                <a:close/>
              </a:path>
              <a:path w="7304379" h="432562">
                <a:moveTo>
                  <a:pt x="293687" y="168782"/>
                </a:moveTo>
                <a:lnTo>
                  <a:pt x="294284" y="166115"/>
                </a:lnTo>
                <a:lnTo>
                  <a:pt x="295478" y="163448"/>
                </a:lnTo>
                <a:lnTo>
                  <a:pt x="298602" y="158622"/>
                </a:lnTo>
                <a:lnTo>
                  <a:pt x="301282" y="156590"/>
                </a:lnTo>
                <a:lnTo>
                  <a:pt x="303961" y="154558"/>
                </a:lnTo>
                <a:lnTo>
                  <a:pt x="307454" y="152907"/>
                </a:lnTo>
                <a:lnTo>
                  <a:pt x="311772" y="151764"/>
                </a:lnTo>
                <a:lnTo>
                  <a:pt x="316090" y="150621"/>
                </a:lnTo>
                <a:lnTo>
                  <a:pt x="321373" y="149987"/>
                </a:lnTo>
                <a:lnTo>
                  <a:pt x="332536" y="149987"/>
                </a:lnTo>
                <a:lnTo>
                  <a:pt x="337743" y="150367"/>
                </a:lnTo>
                <a:lnTo>
                  <a:pt x="343242" y="151002"/>
                </a:lnTo>
                <a:lnTo>
                  <a:pt x="348754" y="151637"/>
                </a:lnTo>
                <a:lnTo>
                  <a:pt x="354304" y="152526"/>
                </a:lnTo>
                <a:lnTo>
                  <a:pt x="359879" y="153542"/>
                </a:lnTo>
                <a:lnTo>
                  <a:pt x="365455" y="154558"/>
                </a:lnTo>
                <a:lnTo>
                  <a:pt x="370967" y="155828"/>
                </a:lnTo>
                <a:lnTo>
                  <a:pt x="376402" y="157225"/>
                </a:lnTo>
                <a:lnTo>
                  <a:pt x="381838" y="158622"/>
                </a:lnTo>
                <a:lnTo>
                  <a:pt x="387007" y="160146"/>
                </a:lnTo>
                <a:lnTo>
                  <a:pt x="391909" y="161797"/>
                </a:lnTo>
                <a:lnTo>
                  <a:pt x="391909" y="118744"/>
                </a:lnTo>
                <a:lnTo>
                  <a:pt x="385558" y="116573"/>
                </a:lnTo>
                <a:lnTo>
                  <a:pt x="373508" y="113178"/>
                </a:lnTo>
                <a:lnTo>
                  <a:pt x="360438" y="110362"/>
                </a:lnTo>
                <a:lnTo>
                  <a:pt x="348989" y="108600"/>
                </a:lnTo>
                <a:lnTo>
                  <a:pt x="336352" y="107450"/>
                </a:lnTo>
                <a:lnTo>
                  <a:pt x="323151" y="107060"/>
                </a:lnTo>
                <a:lnTo>
                  <a:pt x="317142" y="107217"/>
                </a:lnTo>
                <a:lnTo>
                  <a:pt x="304412" y="108616"/>
                </a:lnTo>
                <a:lnTo>
                  <a:pt x="292239" y="111378"/>
                </a:lnTo>
                <a:lnTo>
                  <a:pt x="277016" y="117485"/>
                </a:lnTo>
                <a:lnTo>
                  <a:pt x="266560" y="124332"/>
                </a:lnTo>
                <a:lnTo>
                  <a:pt x="255821" y="135240"/>
                </a:lnTo>
                <a:lnTo>
                  <a:pt x="249034" y="146303"/>
                </a:lnTo>
                <a:lnTo>
                  <a:pt x="246637" y="152020"/>
                </a:lnTo>
                <a:lnTo>
                  <a:pt x="243587" y="164091"/>
                </a:lnTo>
                <a:lnTo>
                  <a:pt x="242570" y="177672"/>
                </a:lnTo>
                <a:lnTo>
                  <a:pt x="242570" y="187451"/>
                </a:lnTo>
                <a:lnTo>
                  <a:pt x="244170" y="195833"/>
                </a:lnTo>
                <a:lnTo>
                  <a:pt x="247370" y="202564"/>
                </a:lnTo>
                <a:lnTo>
                  <a:pt x="250571" y="209295"/>
                </a:lnTo>
                <a:lnTo>
                  <a:pt x="254876" y="215010"/>
                </a:lnTo>
                <a:lnTo>
                  <a:pt x="260311" y="219455"/>
                </a:lnTo>
                <a:lnTo>
                  <a:pt x="265747" y="223900"/>
                </a:lnTo>
                <a:lnTo>
                  <a:pt x="272034" y="227456"/>
                </a:lnTo>
                <a:lnTo>
                  <a:pt x="279184" y="230250"/>
                </a:lnTo>
                <a:lnTo>
                  <a:pt x="286321" y="233044"/>
                </a:lnTo>
                <a:lnTo>
                  <a:pt x="293763" y="235457"/>
                </a:lnTo>
                <a:lnTo>
                  <a:pt x="301498" y="237489"/>
                </a:lnTo>
                <a:lnTo>
                  <a:pt x="307606" y="239013"/>
                </a:lnTo>
                <a:lnTo>
                  <a:pt x="313448" y="240410"/>
                </a:lnTo>
                <a:lnTo>
                  <a:pt x="319024" y="241934"/>
                </a:lnTo>
                <a:lnTo>
                  <a:pt x="324612" y="243458"/>
                </a:lnTo>
                <a:lnTo>
                  <a:pt x="329552" y="245237"/>
                </a:lnTo>
                <a:lnTo>
                  <a:pt x="333870" y="247268"/>
                </a:lnTo>
                <a:lnTo>
                  <a:pt x="338188" y="249173"/>
                </a:lnTo>
                <a:lnTo>
                  <a:pt x="341642" y="251713"/>
                </a:lnTo>
                <a:lnTo>
                  <a:pt x="344258" y="254634"/>
                </a:lnTo>
                <a:lnTo>
                  <a:pt x="346862" y="257682"/>
                </a:lnTo>
                <a:lnTo>
                  <a:pt x="348157" y="261492"/>
                </a:lnTo>
                <a:lnTo>
                  <a:pt x="348157" y="270509"/>
                </a:lnTo>
                <a:lnTo>
                  <a:pt x="346964" y="274319"/>
                </a:lnTo>
                <a:lnTo>
                  <a:pt x="344589" y="277621"/>
                </a:lnTo>
                <a:lnTo>
                  <a:pt x="342201" y="280796"/>
                </a:lnTo>
                <a:lnTo>
                  <a:pt x="338975" y="283463"/>
                </a:lnTo>
                <a:lnTo>
                  <a:pt x="334873" y="285495"/>
                </a:lnTo>
                <a:lnTo>
                  <a:pt x="330784" y="287527"/>
                </a:lnTo>
                <a:lnTo>
                  <a:pt x="325907" y="289051"/>
                </a:lnTo>
                <a:lnTo>
                  <a:pt x="320255" y="290067"/>
                </a:lnTo>
                <a:lnTo>
                  <a:pt x="314604" y="291083"/>
                </a:lnTo>
                <a:lnTo>
                  <a:pt x="308495" y="291464"/>
                </a:lnTo>
                <a:lnTo>
                  <a:pt x="299944" y="291451"/>
                </a:lnTo>
                <a:lnTo>
                  <a:pt x="287647" y="290800"/>
                </a:lnTo>
                <a:lnTo>
                  <a:pt x="274485" y="289178"/>
                </a:lnTo>
                <a:lnTo>
                  <a:pt x="267334" y="287855"/>
                </a:lnTo>
                <a:lnTo>
                  <a:pt x="255227" y="284744"/>
                </a:lnTo>
                <a:lnTo>
                  <a:pt x="242341" y="280415"/>
                </a:lnTo>
                <a:lnTo>
                  <a:pt x="242341" y="322960"/>
                </a:lnTo>
                <a:lnTo>
                  <a:pt x="255898" y="327866"/>
                </a:lnTo>
                <a:lnTo>
                  <a:pt x="269468" y="331088"/>
                </a:lnTo>
                <a:lnTo>
                  <a:pt x="280220" y="332823"/>
                </a:lnTo>
                <a:lnTo>
                  <a:pt x="292832" y="333994"/>
                </a:lnTo>
                <a:lnTo>
                  <a:pt x="306412" y="334390"/>
                </a:lnTo>
                <a:lnTo>
                  <a:pt x="306636" y="334390"/>
                </a:lnTo>
                <a:lnTo>
                  <a:pt x="320011" y="333910"/>
                </a:lnTo>
                <a:lnTo>
                  <a:pt x="332624" y="332480"/>
                </a:lnTo>
                <a:lnTo>
                  <a:pt x="344474" y="330072"/>
                </a:lnTo>
                <a:lnTo>
                  <a:pt x="351878" y="327912"/>
                </a:lnTo>
                <a:lnTo>
                  <a:pt x="363770" y="322990"/>
                </a:lnTo>
                <a:lnTo>
                  <a:pt x="374167" y="316610"/>
                </a:lnTo>
                <a:lnTo>
                  <a:pt x="386566" y="304774"/>
                </a:lnTo>
                <a:lnTo>
                  <a:pt x="393484" y="294004"/>
                </a:lnTo>
                <a:lnTo>
                  <a:pt x="396236" y="287639"/>
                </a:lnTo>
                <a:lnTo>
                  <a:pt x="399354" y="275555"/>
                </a:lnTo>
                <a:lnTo>
                  <a:pt x="400392" y="262000"/>
                </a:lnTo>
                <a:lnTo>
                  <a:pt x="400339" y="258824"/>
                </a:lnTo>
                <a:lnTo>
                  <a:pt x="398681" y="245461"/>
                </a:lnTo>
                <a:lnTo>
                  <a:pt x="394703" y="234441"/>
                </a:lnTo>
                <a:lnTo>
                  <a:pt x="390906" y="227202"/>
                </a:lnTo>
                <a:lnTo>
                  <a:pt x="386041" y="221360"/>
                </a:lnTo>
                <a:lnTo>
                  <a:pt x="380085" y="216788"/>
                </a:lnTo>
                <a:lnTo>
                  <a:pt x="374129" y="212343"/>
                </a:lnTo>
                <a:lnTo>
                  <a:pt x="367436" y="208787"/>
                </a:lnTo>
                <a:lnTo>
                  <a:pt x="359994" y="206247"/>
                </a:lnTo>
                <a:lnTo>
                  <a:pt x="352552" y="203707"/>
                </a:lnTo>
                <a:lnTo>
                  <a:pt x="345109" y="201548"/>
                </a:lnTo>
                <a:lnTo>
                  <a:pt x="337667" y="199770"/>
                </a:lnTo>
                <a:lnTo>
                  <a:pt x="332905" y="198627"/>
                </a:lnTo>
                <a:lnTo>
                  <a:pt x="327990" y="197357"/>
                </a:lnTo>
                <a:lnTo>
                  <a:pt x="322935" y="196087"/>
                </a:lnTo>
                <a:lnTo>
                  <a:pt x="317868" y="194817"/>
                </a:lnTo>
                <a:lnTo>
                  <a:pt x="313042" y="193166"/>
                </a:lnTo>
                <a:lnTo>
                  <a:pt x="308419" y="191262"/>
                </a:lnTo>
                <a:lnTo>
                  <a:pt x="303809" y="189356"/>
                </a:lnTo>
                <a:lnTo>
                  <a:pt x="300202" y="186816"/>
                </a:lnTo>
                <a:lnTo>
                  <a:pt x="297599" y="183641"/>
                </a:lnTo>
                <a:lnTo>
                  <a:pt x="294995" y="180593"/>
                </a:lnTo>
                <a:lnTo>
                  <a:pt x="293687" y="176529"/>
                </a:lnTo>
                <a:lnTo>
                  <a:pt x="293687" y="168782"/>
                </a:lnTo>
                <a:close/>
              </a:path>
              <a:path w="7304379" h="432562">
                <a:moveTo>
                  <a:pt x="1987397" y="183006"/>
                </a:moveTo>
                <a:lnTo>
                  <a:pt x="1985328" y="164756"/>
                </a:lnTo>
                <a:lnTo>
                  <a:pt x="1981428" y="152907"/>
                </a:lnTo>
                <a:lnTo>
                  <a:pt x="1972604" y="138153"/>
                </a:lnTo>
                <a:lnTo>
                  <a:pt x="1963521" y="128904"/>
                </a:lnTo>
                <a:lnTo>
                  <a:pt x="1957371" y="124209"/>
                </a:lnTo>
                <a:lnTo>
                  <a:pt x="1946485" y="117959"/>
                </a:lnTo>
                <a:lnTo>
                  <a:pt x="1933930" y="112902"/>
                </a:lnTo>
                <a:lnTo>
                  <a:pt x="1919090" y="109253"/>
                </a:lnTo>
                <a:lnTo>
                  <a:pt x="1906347" y="107616"/>
                </a:lnTo>
                <a:lnTo>
                  <a:pt x="1892528" y="107060"/>
                </a:lnTo>
                <a:lnTo>
                  <a:pt x="1891908" y="107073"/>
                </a:lnTo>
                <a:lnTo>
                  <a:pt x="1878877" y="107692"/>
                </a:lnTo>
                <a:lnTo>
                  <a:pt x="1866257" y="109025"/>
                </a:lnTo>
                <a:lnTo>
                  <a:pt x="1854047" y="111125"/>
                </a:lnTo>
                <a:lnTo>
                  <a:pt x="1843288" y="113705"/>
                </a:lnTo>
                <a:lnTo>
                  <a:pt x="1831131" y="117485"/>
                </a:lnTo>
                <a:lnTo>
                  <a:pt x="1819503" y="122046"/>
                </a:lnTo>
                <a:lnTo>
                  <a:pt x="1819503" y="163321"/>
                </a:lnTo>
                <a:lnTo>
                  <a:pt x="1830568" y="159375"/>
                </a:lnTo>
                <a:lnTo>
                  <a:pt x="1842773" y="155597"/>
                </a:lnTo>
                <a:lnTo>
                  <a:pt x="1854301" y="152653"/>
                </a:lnTo>
                <a:lnTo>
                  <a:pt x="1861174" y="151276"/>
                </a:lnTo>
                <a:lnTo>
                  <a:pt x="1873816" y="149634"/>
                </a:lnTo>
                <a:lnTo>
                  <a:pt x="1886432" y="149097"/>
                </a:lnTo>
                <a:lnTo>
                  <a:pt x="1895195" y="149097"/>
                </a:lnTo>
                <a:lnTo>
                  <a:pt x="1902688" y="150113"/>
                </a:lnTo>
                <a:lnTo>
                  <a:pt x="1908784" y="152272"/>
                </a:lnTo>
                <a:lnTo>
                  <a:pt x="1914880" y="154431"/>
                </a:lnTo>
                <a:lnTo>
                  <a:pt x="1919833" y="157352"/>
                </a:lnTo>
                <a:lnTo>
                  <a:pt x="1923643" y="161035"/>
                </a:lnTo>
                <a:lnTo>
                  <a:pt x="1927453" y="164718"/>
                </a:lnTo>
                <a:lnTo>
                  <a:pt x="1930120" y="168909"/>
                </a:lnTo>
                <a:lnTo>
                  <a:pt x="1931898" y="173481"/>
                </a:lnTo>
                <a:lnTo>
                  <a:pt x="1933549" y="178180"/>
                </a:lnTo>
                <a:lnTo>
                  <a:pt x="1934438" y="183133"/>
                </a:lnTo>
                <a:lnTo>
                  <a:pt x="1934438" y="196850"/>
                </a:lnTo>
                <a:lnTo>
                  <a:pt x="1928469" y="195198"/>
                </a:lnTo>
                <a:lnTo>
                  <a:pt x="1921611" y="193801"/>
                </a:lnTo>
                <a:lnTo>
                  <a:pt x="1913737" y="192658"/>
                </a:lnTo>
                <a:lnTo>
                  <a:pt x="1913210" y="192576"/>
                </a:lnTo>
                <a:lnTo>
                  <a:pt x="1901024" y="191275"/>
                </a:lnTo>
                <a:lnTo>
                  <a:pt x="1887829" y="190880"/>
                </a:lnTo>
                <a:lnTo>
                  <a:pt x="1877232" y="191276"/>
                </a:lnTo>
                <a:lnTo>
                  <a:pt x="1864563" y="192917"/>
                </a:lnTo>
                <a:lnTo>
                  <a:pt x="1852777" y="195833"/>
                </a:lnTo>
                <a:lnTo>
                  <a:pt x="1847229" y="197819"/>
                </a:lnTo>
                <a:lnTo>
                  <a:pt x="1835608" y="203386"/>
                </a:lnTo>
                <a:lnTo>
                  <a:pt x="1825472" y="210438"/>
                </a:lnTo>
                <a:lnTo>
                  <a:pt x="1814188" y="222747"/>
                </a:lnTo>
                <a:lnTo>
                  <a:pt x="1807819" y="233933"/>
                </a:lnTo>
                <a:lnTo>
                  <a:pt x="1805447" y="239748"/>
                </a:lnTo>
                <a:lnTo>
                  <a:pt x="1802368" y="251918"/>
                </a:lnTo>
                <a:lnTo>
                  <a:pt x="1801342" y="265175"/>
                </a:lnTo>
                <a:lnTo>
                  <a:pt x="1801439" y="269261"/>
                </a:lnTo>
                <a:lnTo>
                  <a:pt x="1803123" y="282154"/>
                </a:lnTo>
                <a:lnTo>
                  <a:pt x="1806803" y="293877"/>
                </a:lnTo>
                <a:lnTo>
                  <a:pt x="1813693" y="306230"/>
                </a:lnTo>
                <a:lnTo>
                  <a:pt x="1821916" y="315721"/>
                </a:lnTo>
                <a:lnTo>
                  <a:pt x="1833120" y="324104"/>
                </a:lnTo>
                <a:lnTo>
                  <a:pt x="1844903" y="329564"/>
                </a:lnTo>
                <a:lnTo>
                  <a:pt x="1860694" y="333466"/>
                </a:lnTo>
                <a:lnTo>
                  <a:pt x="1861794" y="282701"/>
                </a:lnTo>
                <a:lnTo>
                  <a:pt x="1859508" y="279653"/>
                </a:lnTo>
                <a:lnTo>
                  <a:pt x="1857730" y="275970"/>
                </a:lnTo>
                <a:lnTo>
                  <a:pt x="1856079" y="272414"/>
                </a:lnTo>
                <a:lnTo>
                  <a:pt x="1855190" y="268096"/>
                </a:lnTo>
                <a:lnTo>
                  <a:pt x="1855198" y="262333"/>
                </a:lnTo>
                <a:lnTo>
                  <a:pt x="1858180" y="249046"/>
                </a:lnTo>
                <a:lnTo>
                  <a:pt x="1866493" y="239648"/>
                </a:lnTo>
                <a:lnTo>
                  <a:pt x="1871288" y="236860"/>
                </a:lnTo>
                <a:lnTo>
                  <a:pt x="1882948" y="233133"/>
                </a:lnTo>
                <a:lnTo>
                  <a:pt x="1897227" y="231901"/>
                </a:lnTo>
                <a:lnTo>
                  <a:pt x="1903831" y="231901"/>
                </a:lnTo>
                <a:lnTo>
                  <a:pt x="1910435" y="232409"/>
                </a:lnTo>
                <a:lnTo>
                  <a:pt x="1917039" y="233425"/>
                </a:lnTo>
                <a:lnTo>
                  <a:pt x="1923643" y="234314"/>
                </a:lnTo>
                <a:lnTo>
                  <a:pt x="1929358" y="235457"/>
                </a:lnTo>
                <a:lnTo>
                  <a:pt x="1934438" y="236600"/>
                </a:lnTo>
                <a:lnTo>
                  <a:pt x="1934438" y="269620"/>
                </a:lnTo>
                <a:lnTo>
                  <a:pt x="1932152" y="272160"/>
                </a:lnTo>
                <a:lnTo>
                  <a:pt x="1929485" y="274827"/>
                </a:lnTo>
                <a:lnTo>
                  <a:pt x="1926310" y="277494"/>
                </a:lnTo>
                <a:lnTo>
                  <a:pt x="1923135" y="280162"/>
                </a:lnTo>
                <a:lnTo>
                  <a:pt x="1919452" y="282575"/>
                </a:lnTo>
                <a:lnTo>
                  <a:pt x="1915515" y="284733"/>
                </a:lnTo>
                <a:lnTo>
                  <a:pt x="1911451" y="286892"/>
                </a:lnTo>
                <a:lnTo>
                  <a:pt x="1907006" y="288670"/>
                </a:lnTo>
                <a:lnTo>
                  <a:pt x="1902307" y="290067"/>
                </a:lnTo>
                <a:lnTo>
                  <a:pt x="1897481" y="291464"/>
                </a:lnTo>
                <a:lnTo>
                  <a:pt x="1892528" y="292226"/>
                </a:lnTo>
                <a:lnTo>
                  <a:pt x="1882749" y="292226"/>
                </a:lnTo>
                <a:lnTo>
                  <a:pt x="1878685" y="291591"/>
                </a:lnTo>
                <a:lnTo>
                  <a:pt x="1874875" y="290448"/>
                </a:lnTo>
                <a:lnTo>
                  <a:pt x="1870938" y="289178"/>
                </a:lnTo>
                <a:lnTo>
                  <a:pt x="1873732" y="334390"/>
                </a:lnTo>
                <a:lnTo>
                  <a:pt x="1881352" y="334390"/>
                </a:lnTo>
                <a:lnTo>
                  <a:pt x="1888337" y="333501"/>
                </a:lnTo>
                <a:lnTo>
                  <a:pt x="1894941" y="331723"/>
                </a:lnTo>
                <a:lnTo>
                  <a:pt x="1901418" y="329945"/>
                </a:lnTo>
                <a:lnTo>
                  <a:pt x="1907387" y="327532"/>
                </a:lnTo>
                <a:lnTo>
                  <a:pt x="1912848" y="324612"/>
                </a:lnTo>
                <a:lnTo>
                  <a:pt x="1918182" y="321817"/>
                </a:lnTo>
                <a:lnTo>
                  <a:pt x="1922881" y="318642"/>
                </a:lnTo>
                <a:lnTo>
                  <a:pt x="1927072" y="315467"/>
                </a:lnTo>
                <a:lnTo>
                  <a:pt x="1931263" y="312165"/>
                </a:lnTo>
                <a:lnTo>
                  <a:pt x="1934819" y="308990"/>
                </a:lnTo>
                <a:lnTo>
                  <a:pt x="1937740" y="305815"/>
                </a:lnTo>
                <a:lnTo>
                  <a:pt x="1938629" y="305815"/>
                </a:lnTo>
                <a:lnTo>
                  <a:pt x="1940915" y="328802"/>
                </a:lnTo>
                <a:lnTo>
                  <a:pt x="1988667" y="328802"/>
                </a:lnTo>
                <a:lnTo>
                  <a:pt x="1988610" y="326994"/>
                </a:lnTo>
                <a:lnTo>
                  <a:pt x="1988238" y="314916"/>
                </a:lnTo>
                <a:lnTo>
                  <a:pt x="1987778" y="301370"/>
                </a:lnTo>
                <a:lnTo>
                  <a:pt x="1987578" y="291208"/>
                </a:lnTo>
                <a:lnTo>
                  <a:pt x="1987442" y="278570"/>
                </a:lnTo>
                <a:lnTo>
                  <a:pt x="1987397" y="183006"/>
                </a:lnTo>
                <a:close/>
              </a:path>
              <a:path w="7304379" h="432562">
                <a:moveTo>
                  <a:pt x="3563213" y="183006"/>
                </a:moveTo>
                <a:lnTo>
                  <a:pt x="3561144" y="164756"/>
                </a:lnTo>
                <a:lnTo>
                  <a:pt x="3557244" y="152907"/>
                </a:lnTo>
                <a:lnTo>
                  <a:pt x="3548420" y="138153"/>
                </a:lnTo>
                <a:lnTo>
                  <a:pt x="3539337" y="128904"/>
                </a:lnTo>
                <a:lnTo>
                  <a:pt x="3533187" y="124209"/>
                </a:lnTo>
                <a:lnTo>
                  <a:pt x="3522301" y="117959"/>
                </a:lnTo>
                <a:lnTo>
                  <a:pt x="3509746" y="112902"/>
                </a:lnTo>
                <a:lnTo>
                  <a:pt x="3494906" y="109253"/>
                </a:lnTo>
                <a:lnTo>
                  <a:pt x="3482163" y="107616"/>
                </a:lnTo>
                <a:lnTo>
                  <a:pt x="3468344" y="107060"/>
                </a:lnTo>
                <a:lnTo>
                  <a:pt x="3467724" y="107073"/>
                </a:lnTo>
                <a:lnTo>
                  <a:pt x="3454693" y="107692"/>
                </a:lnTo>
                <a:lnTo>
                  <a:pt x="3442073" y="109025"/>
                </a:lnTo>
                <a:lnTo>
                  <a:pt x="3429863" y="111125"/>
                </a:lnTo>
                <a:lnTo>
                  <a:pt x="3419104" y="113705"/>
                </a:lnTo>
                <a:lnTo>
                  <a:pt x="3406947" y="117485"/>
                </a:lnTo>
                <a:lnTo>
                  <a:pt x="3395319" y="122046"/>
                </a:lnTo>
                <a:lnTo>
                  <a:pt x="3395319" y="163321"/>
                </a:lnTo>
                <a:lnTo>
                  <a:pt x="3406384" y="159375"/>
                </a:lnTo>
                <a:lnTo>
                  <a:pt x="3418589" y="155597"/>
                </a:lnTo>
                <a:lnTo>
                  <a:pt x="3430117" y="152653"/>
                </a:lnTo>
                <a:lnTo>
                  <a:pt x="3436990" y="151276"/>
                </a:lnTo>
                <a:lnTo>
                  <a:pt x="3449632" y="149634"/>
                </a:lnTo>
                <a:lnTo>
                  <a:pt x="3462248" y="149097"/>
                </a:lnTo>
                <a:lnTo>
                  <a:pt x="3471011" y="149097"/>
                </a:lnTo>
                <a:lnTo>
                  <a:pt x="3478504" y="150113"/>
                </a:lnTo>
                <a:lnTo>
                  <a:pt x="3484600" y="152272"/>
                </a:lnTo>
                <a:lnTo>
                  <a:pt x="3490696" y="154431"/>
                </a:lnTo>
                <a:lnTo>
                  <a:pt x="3495649" y="157352"/>
                </a:lnTo>
                <a:lnTo>
                  <a:pt x="3499459" y="161035"/>
                </a:lnTo>
                <a:lnTo>
                  <a:pt x="3503269" y="164718"/>
                </a:lnTo>
                <a:lnTo>
                  <a:pt x="3505936" y="168909"/>
                </a:lnTo>
                <a:lnTo>
                  <a:pt x="3507714" y="173481"/>
                </a:lnTo>
                <a:lnTo>
                  <a:pt x="3509365" y="178180"/>
                </a:lnTo>
                <a:lnTo>
                  <a:pt x="3510254" y="183133"/>
                </a:lnTo>
                <a:lnTo>
                  <a:pt x="3510254" y="196850"/>
                </a:lnTo>
                <a:lnTo>
                  <a:pt x="3504285" y="195198"/>
                </a:lnTo>
                <a:lnTo>
                  <a:pt x="3497427" y="193801"/>
                </a:lnTo>
                <a:lnTo>
                  <a:pt x="3489553" y="192658"/>
                </a:lnTo>
                <a:lnTo>
                  <a:pt x="3489026" y="192576"/>
                </a:lnTo>
                <a:lnTo>
                  <a:pt x="3476840" y="191275"/>
                </a:lnTo>
                <a:lnTo>
                  <a:pt x="3463645" y="190880"/>
                </a:lnTo>
                <a:lnTo>
                  <a:pt x="3453048" y="191276"/>
                </a:lnTo>
                <a:lnTo>
                  <a:pt x="3440379" y="192917"/>
                </a:lnTo>
                <a:lnTo>
                  <a:pt x="3428593" y="195833"/>
                </a:lnTo>
                <a:lnTo>
                  <a:pt x="3423045" y="197819"/>
                </a:lnTo>
                <a:lnTo>
                  <a:pt x="3411424" y="203386"/>
                </a:lnTo>
                <a:lnTo>
                  <a:pt x="3401288" y="210438"/>
                </a:lnTo>
                <a:lnTo>
                  <a:pt x="3390004" y="222747"/>
                </a:lnTo>
                <a:lnTo>
                  <a:pt x="3383635" y="233933"/>
                </a:lnTo>
                <a:lnTo>
                  <a:pt x="3381263" y="239748"/>
                </a:lnTo>
                <a:lnTo>
                  <a:pt x="3378184" y="251918"/>
                </a:lnTo>
                <a:lnTo>
                  <a:pt x="3377158" y="265175"/>
                </a:lnTo>
                <a:lnTo>
                  <a:pt x="3377255" y="269261"/>
                </a:lnTo>
                <a:lnTo>
                  <a:pt x="3378939" y="282154"/>
                </a:lnTo>
                <a:lnTo>
                  <a:pt x="3382619" y="293877"/>
                </a:lnTo>
                <a:lnTo>
                  <a:pt x="3389509" y="306230"/>
                </a:lnTo>
                <a:lnTo>
                  <a:pt x="3397732" y="315721"/>
                </a:lnTo>
                <a:lnTo>
                  <a:pt x="3408936" y="324104"/>
                </a:lnTo>
                <a:lnTo>
                  <a:pt x="3420719" y="329564"/>
                </a:lnTo>
                <a:lnTo>
                  <a:pt x="3436510" y="333466"/>
                </a:lnTo>
                <a:lnTo>
                  <a:pt x="3437610" y="282701"/>
                </a:lnTo>
                <a:lnTo>
                  <a:pt x="3435324" y="279653"/>
                </a:lnTo>
                <a:lnTo>
                  <a:pt x="3433546" y="275970"/>
                </a:lnTo>
                <a:lnTo>
                  <a:pt x="3431895" y="272414"/>
                </a:lnTo>
                <a:lnTo>
                  <a:pt x="3431006" y="268096"/>
                </a:lnTo>
                <a:lnTo>
                  <a:pt x="3431014" y="262333"/>
                </a:lnTo>
                <a:lnTo>
                  <a:pt x="3433996" y="249046"/>
                </a:lnTo>
                <a:lnTo>
                  <a:pt x="3442309" y="239648"/>
                </a:lnTo>
                <a:lnTo>
                  <a:pt x="3447104" y="236860"/>
                </a:lnTo>
                <a:lnTo>
                  <a:pt x="3458764" y="233133"/>
                </a:lnTo>
                <a:lnTo>
                  <a:pt x="3473043" y="231901"/>
                </a:lnTo>
                <a:lnTo>
                  <a:pt x="3479647" y="231901"/>
                </a:lnTo>
                <a:lnTo>
                  <a:pt x="3486251" y="232409"/>
                </a:lnTo>
                <a:lnTo>
                  <a:pt x="3492855" y="233425"/>
                </a:lnTo>
                <a:lnTo>
                  <a:pt x="3499459" y="234314"/>
                </a:lnTo>
                <a:lnTo>
                  <a:pt x="3505174" y="235457"/>
                </a:lnTo>
                <a:lnTo>
                  <a:pt x="3510254" y="236600"/>
                </a:lnTo>
                <a:lnTo>
                  <a:pt x="3510254" y="269620"/>
                </a:lnTo>
                <a:lnTo>
                  <a:pt x="3507968" y="272160"/>
                </a:lnTo>
                <a:lnTo>
                  <a:pt x="3505301" y="274827"/>
                </a:lnTo>
                <a:lnTo>
                  <a:pt x="3502126" y="277494"/>
                </a:lnTo>
                <a:lnTo>
                  <a:pt x="3498951" y="280162"/>
                </a:lnTo>
                <a:lnTo>
                  <a:pt x="3495268" y="282575"/>
                </a:lnTo>
                <a:lnTo>
                  <a:pt x="3491331" y="284733"/>
                </a:lnTo>
                <a:lnTo>
                  <a:pt x="3487267" y="286892"/>
                </a:lnTo>
                <a:lnTo>
                  <a:pt x="3482822" y="288670"/>
                </a:lnTo>
                <a:lnTo>
                  <a:pt x="3478123" y="290067"/>
                </a:lnTo>
                <a:lnTo>
                  <a:pt x="3473297" y="291464"/>
                </a:lnTo>
                <a:lnTo>
                  <a:pt x="3468344" y="292226"/>
                </a:lnTo>
                <a:lnTo>
                  <a:pt x="3458565" y="292226"/>
                </a:lnTo>
                <a:lnTo>
                  <a:pt x="3454501" y="291591"/>
                </a:lnTo>
                <a:lnTo>
                  <a:pt x="3450691" y="290448"/>
                </a:lnTo>
                <a:lnTo>
                  <a:pt x="3446754" y="289178"/>
                </a:lnTo>
                <a:lnTo>
                  <a:pt x="3449548" y="334390"/>
                </a:lnTo>
                <a:lnTo>
                  <a:pt x="3457168" y="334390"/>
                </a:lnTo>
                <a:lnTo>
                  <a:pt x="3464153" y="333501"/>
                </a:lnTo>
                <a:lnTo>
                  <a:pt x="3470757" y="331723"/>
                </a:lnTo>
                <a:lnTo>
                  <a:pt x="3477234" y="329945"/>
                </a:lnTo>
                <a:lnTo>
                  <a:pt x="3483203" y="327532"/>
                </a:lnTo>
                <a:lnTo>
                  <a:pt x="3488664" y="324612"/>
                </a:lnTo>
                <a:lnTo>
                  <a:pt x="3493998" y="321817"/>
                </a:lnTo>
                <a:lnTo>
                  <a:pt x="3498697" y="318642"/>
                </a:lnTo>
                <a:lnTo>
                  <a:pt x="3502888" y="315467"/>
                </a:lnTo>
                <a:lnTo>
                  <a:pt x="3507079" y="312165"/>
                </a:lnTo>
                <a:lnTo>
                  <a:pt x="3510635" y="308990"/>
                </a:lnTo>
                <a:lnTo>
                  <a:pt x="3513556" y="305815"/>
                </a:lnTo>
                <a:lnTo>
                  <a:pt x="3514445" y="305815"/>
                </a:lnTo>
                <a:lnTo>
                  <a:pt x="3516731" y="328802"/>
                </a:lnTo>
                <a:lnTo>
                  <a:pt x="3564483" y="328802"/>
                </a:lnTo>
                <a:lnTo>
                  <a:pt x="3564426" y="326994"/>
                </a:lnTo>
                <a:lnTo>
                  <a:pt x="3564054" y="314916"/>
                </a:lnTo>
                <a:lnTo>
                  <a:pt x="3563594" y="301370"/>
                </a:lnTo>
                <a:lnTo>
                  <a:pt x="3563394" y="291208"/>
                </a:lnTo>
                <a:lnTo>
                  <a:pt x="3563258" y="278570"/>
                </a:lnTo>
                <a:lnTo>
                  <a:pt x="3563213" y="183006"/>
                </a:lnTo>
                <a:close/>
              </a:path>
              <a:path w="7304379" h="432562">
                <a:moveTo>
                  <a:pt x="5277713" y="183006"/>
                </a:moveTo>
                <a:lnTo>
                  <a:pt x="5275644" y="164756"/>
                </a:lnTo>
                <a:lnTo>
                  <a:pt x="5271744" y="152907"/>
                </a:lnTo>
                <a:lnTo>
                  <a:pt x="5262920" y="138153"/>
                </a:lnTo>
                <a:lnTo>
                  <a:pt x="5253837" y="128904"/>
                </a:lnTo>
                <a:lnTo>
                  <a:pt x="5247687" y="124209"/>
                </a:lnTo>
                <a:lnTo>
                  <a:pt x="5236801" y="117959"/>
                </a:lnTo>
                <a:lnTo>
                  <a:pt x="5224246" y="112902"/>
                </a:lnTo>
                <a:lnTo>
                  <a:pt x="5209406" y="109253"/>
                </a:lnTo>
                <a:lnTo>
                  <a:pt x="5196663" y="107616"/>
                </a:lnTo>
                <a:lnTo>
                  <a:pt x="5182844" y="107060"/>
                </a:lnTo>
                <a:lnTo>
                  <a:pt x="5182224" y="107073"/>
                </a:lnTo>
                <a:lnTo>
                  <a:pt x="5169193" y="107692"/>
                </a:lnTo>
                <a:lnTo>
                  <a:pt x="5156573" y="109025"/>
                </a:lnTo>
                <a:lnTo>
                  <a:pt x="5144363" y="111125"/>
                </a:lnTo>
                <a:lnTo>
                  <a:pt x="5133604" y="113705"/>
                </a:lnTo>
                <a:lnTo>
                  <a:pt x="5121447" y="117485"/>
                </a:lnTo>
                <a:lnTo>
                  <a:pt x="5109819" y="122046"/>
                </a:lnTo>
                <a:lnTo>
                  <a:pt x="5109819" y="163321"/>
                </a:lnTo>
                <a:lnTo>
                  <a:pt x="5120884" y="159375"/>
                </a:lnTo>
                <a:lnTo>
                  <a:pt x="5133089" y="155597"/>
                </a:lnTo>
                <a:lnTo>
                  <a:pt x="5144617" y="152653"/>
                </a:lnTo>
                <a:lnTo>
                  <a:pt x="5151490" y="151276"/>
                </a:lnTo>
                <a:lnTo>
                  <a:pt x="5164132" y="149634"/>
                </a:lnTo>
                <a:lnTo>
                  <a:pt x="5176748" y="149097"/>
                </a:lnTo>
                <a:lnTo>
                  <a:pt x="5185511" y="149097"/>
                </a:lnTo>
                <a:lnTo>
                  <a:pt x="5193004" y="150113"/>
                </a:lnTo>
                <a:lnTo>
                  <a:pt x="5199100" y="152272"/>
                </a:lnTo>
                <a:lnTo>
                  <a:pt x="5205196" y="154431"/>
                </a:lnTo>
                <a:lnTo>
                  <a:pt x="5210149" y="157352"/>
                </a:lnTo>
                <a:lnTo>
                  <a:pt x="5213959" y="161035"/>
                </a:lnTo>
                <a:lnTo>
                  <a:pt x="5217769" y="164718"/>
                </a:lnTo>
                <a:lnTo>
                  <a:pt x="5220436" y="168909"/>
                </a:lnTo>
                <a:lnTo>
                  <a:pt x="5222214" y="173481"/>
                </a:lnTo>
                <a:lnTo>
                  <a:pt x="5223865" y="178180"/>
                </a:lnTo>
                <a:lnTo>
                  <a:pt x="5224754" y="183133"/>
                </a:lnTo>
                <a:lnTo>
                  <a:pt x="5224754" y="196850"/>
                </a:lnTo>
                <a:lnTo>
                  <a:pt x="5218785" y="195198"/>
                </a:lnTo>
                <a:lnTo>
                  <a:pt x="5211927" y="193801"/>
                </a:lnTo>
                <a:lnTo>
                  <a:pt x="5204053" y="192658"/>
                </a:lnTo>
                <a:lnTo>
                  <a:pt x="5203526" y="192576"/>
                </a:lnTo>
                <a:lnTo>
                  <a:pt x="5191340" y="191275"/>
                </a:lnTo>
                <a:lnTo>
                  <a:pt x="5178145" y="190880"/>
                </a:lnTo>
                <a:lnTo>
                  <a:pt x="5167548" y="191276"/>
                </a:lnTo>
                <a:lnTo>
                  <a:pt x="5154879" y="192917"/>
                </a:lnTo>
                <a:lnTo>
                  <a:pt x="5143093" y="195833"/>
                </a:lnTo>
                <a:lnTo>
                  <a:pt x="5137545" y="197819"/>
                </a:lnTo>
                <a:lnTo>
                  <a:pt x="5125924" y="203386"/>
                </a:lnTo>
                <a:lnTo>
                  <a:pt x="5115788" y="210438"/>
                </a:lnTo>
                <a:lnTo>
                  <a:pt x="5104504" y="222747"/>
                </a:lnTo>
                <a:lnTo>
                  <a:pt x="5098135" y="233933"/>
                </a:lnTo>
                <a:lnTo>
                  <a:pt x="5095763" y="239748"/>
                </a:lnTo>
                <a:lnTo>
                  <a:pt x="5092684" y="251918"/>
                </a:lnTo>
                <a:lnTo>
                  <a:pt x="5091658" y="265175"/>
                </a:lnTo>
                <a:lnTo>
                  <a:pt x="5091755" y="269261"/>
                </a:lnTo>
                <a:lnTo>
                  <a:pt x="5093439" y="282154"/>
                </a:lnTo>
                <a:lnTo>
                  <a:pt x="5097119" y="293877"/>
                </a:lnTo>
                <a:lnTo>
                  <a:pt x="5104009" y="306230"/>
                </a:lnTo>
                <a:lnTo>
                  <a:pt x="5112232" y="315721"/>
                </a:lnTo>
                <a:lnTo>
                  <a:pt x="5123436" y="324104"/>
                </a:lnTo>
                <a:lnTo>
                  <a:pt x="5135219" y="329564"/>
                </a:lnTo>
                <a:lnTo>
                  <a:pt x="5151010" y="333466"/>
                </a:lnTo>
                <a:lnTo>
                  <a:pt x="5152110" y="282701"/>
                </a:lnTo>
                <a:lnTo>
                  <a:pt x="5149824" y="279653"/>
                </a:lnTo>
                <a:lnTo>
                  <a:pt x="5148046" y="275970"/>
                </a:lnTo>
                <a:lnTo>
                  <a:pt x="5146395" y="272414"/>
                </a:lnTo>
                <a:lnTo>
                  <a:pt x="5145506" y="268096"/>
                </a:lnTo>
                <a:lnTo>
                  <a:pt x="5145514" y="262333"/>
                </a:lnTo>
                <a:lnTo>
                  <a:pt x="5148496" y="249046"/>
                </a:lnTo>
                <a:lnTo>
                  <a:pt x="5156809" y="239648"/>
                </a:lnTo>
                <a:lnTo>
                  <a:pt x="5161604" y="236860"/>
                </a:lnTo>
                <a:lnTo>
                  <a:pt x="5173264" y="233133"/>
                </a:lnTo>
                <a:lnTo>
                  <a:pt x="5187543" y="231901"/>
                </a:lnTo>
                <a:lnTo>
                  <a:pt x="5194147" y="231901"/>
                </a:lnTo>
                <a:lnTo>
                  <a:pt x="5200751" y="232409"/>
                </a:lnTo>
                <a:lnTo>
                  <a:pt x="5207355" y="233425"/>
                </a:lnTo>
                <a:lnTo>
                  <a:pt x="5213959" y="234314"/>
                </a:lnTo>
                <a:lnTo>
                  <a:pt x="5219674" y="235457"/>
                </a:lnTo>
                <a:lnTo>
                  <a:pt x="5224754" y="236600"/>
                </a:lnTo>
                <a:lnTo>
                  <a:pt x="5224754" y="269620"/>
                </a:lnTo>
                <a:lnTo>
                  <a:pt x="5222468" y="272160"/>
                </a:lnTo>
                <a:lnTo>
                  <a:pt x="5219801" y="274827"/>
                </a:lnTo>
                <a:lnTo>
                  <a:pt x="5216626" y="277494"/>
                </a:lnTo>
                <a:lnTo>
                  <a:pt x="5213451" y="280162"/>
                </a:lnTo>
                <a:lnTo>
                  <a:pt x="5209768" y="282575"/>
                </a:lnTo>
                <a:lnTo>
                  <a:pt x="5205831" y="284733"/>
                </a:lnTo>
                <a:lnTo>
                  <a:pt x="5201767" y="286892"/>
                </a:lnTo>
                <a:lnTo>
                  <a:pt x="5197322" y="288670"/>
                </a:lnTo>
                <a:lnTo>
                  <a:pt x="5192623" y="290067"/>
                </a:lnTo>
                <a:lnTo>
                  <a:pt x="5187797" y="291464"/>
                </a:lnTo>
                <a:lnTo>
                  <a:pt x="5182844" y="292226"/>
                </a:lnTo>
                <a:lnTo>
                  <a:pt x="5173065" y="292226"/>
                </a:lnTo>
                <a:lnTo>
                  <a:pt x="5169001" y="291591"/>
                </a:lnTo>
                <a:lnTo>
                  <a:pt x="5165191" y="290448"/>
                </a:lnTo>
                <a:lnTo>
                  <a:pt x="5161254" y="289178"/>
                </a:lnTo>
                <a:lnTo>
                  <a:pt x="5164048" y="334390"/>
                </a:lnTo>
                <a:lnTo>
                  <a:pt x="5171668" y="334390"/>
                </a:lnTo>
                <a:lnTo>
                  <a:pt x="5178653" y="333501"/>
                </a:lnTo>
                <a:lnTo>
                  <a:pt x="5185257" y="331723"/>
                </a:lnTo>
                <a:lnTo>
                  <a:pt x="5191734" y="329945"/>
                </a:lnTo>
                <a:lnTo>
                  <a:pt x="5197703" y="327532"/>
                </a:lnTo>
                <a:lnTo>
                  <a:pt x="5203164" y="324612"/>
                </a:lnTo>
                <a:lnTo>
                  <a:pt x="5208498" y="321817"/>
                </a:lnTo>
                <a:lnTo>
                  <a:pt x="5213197" y="318642"/>
                </a:lnTo>
                <a:lnTo>
                  <a:pt x="5217388" y="315467"/>
                </a:lnTo>
                <a:lnTo>
                  <a:pt x="5221579" y="312165"/>
                </a:lnTo>
                <a:lnTo>
                  <a:pt x="5225135" y="308990"/>
                </a:lnTo>
                <a:lnTo>
                  <a:pt x="5228056" y="305815"/>
                </a:lnTo>
                <a:lnTo>
                  <a:pt x="5228945" y="305815"/>
                </a:lnTo>
                <a:lnTo>
                  <a:pt x="5231231" y="328802"/>
                </a:lnTo>
                <a:lnTo>
                  <a:pt x="5278983" y="328802"/>
                </a:lnTo>
                <a:lnTo>
                  <a:pt x="5278926" y="326994"/>
                </a:lnTo>
                <a:lnTo>
                  <a:pt x="5278554" y="314916"/>
                </a:lnTo>
                <a:lnTo>
                  <a:pt x="5278094" y="301370"/>
                </a:lnTo>
                <a:lnTo>
                  <a:pt x="5277894" y="291208"/>
                </a:lnTo>
                <a:lnTo>
                  <a:pt x="5277758" y="278570"/>
                </a:lnTo>
                <a:lnTo>
                  <a:pt x="5277713" y="183006"/>
                </a:lnTo>
                <a:close/>
              </a:path>
              <a:path w="7304379" h="432562">
                <a:moveTo>
                  <a:pt x="6481673" y="183006"/>
                </a:moveTo>
                <a:lnTo>
                  <a:pt x="6479604" y="164756"/>
                </a:lnTo>
                <a:lnTo>
                  <a:pt x="6475704" y="152907"/>
                </a:lnTo>
                <a:lnTo>
                  <a:pt x="6466880" y="138153"/>
                </a:lnTo>
                <a:lnTo>
                  <a:pt x="6457797" y="128904"/>
                </a:lnTo>
                <a:lnTo>
                  <a:pt x="6451647" y="124209"/>
                </a:lnTo>
                <a:lnTo>
                  <a:pt x="6440761" y="117959"/>
                </a:lnTo>
                <a:lnTo>
                  <a:pt x="6428206" y="112902"/>
                </a:lnTo>
                <a:lnTo>
                  <a:pt x="6413366" y="109253"/>
                </a:lnTo>
                <a:lnTo>
                  <a:pt x="6400623" y="107616"/>
                </a:lnTo>
                <a:lnTo>
                  <a:pt x="6386804" y="107060"/>
                </a:lnTo>
                <a:lnTo>
                  <a:pt x="6386184" y="107073"/>
                </a:lnTo>
                <a:lnTo>
                  <a:pt x="6373153" y="107692"/>
                </a:lnTo>
                <a:lnTo>
                  <a:pt x="6360533" y="109025"/>
                </a:lnTo>
                <a:lnTo>
                  <a:pt x="6348323" y="111125"/>
                </a:lnTo>
                <a:lnTo>
                  <a:pt x="6337564" y="113705"/>
                </a:lnTo>
                <a:lnTo>
                  <a:pt x="6325407" y="117485"/>
                </a:lnTo>
                <a:lnTo>
                  <a:pt x="6313779" y="122046"/>
                </a:lnTo>
                <a:lnTo>
                  <a:pt x="6313779" y="163321"/>
                </a:lnTo>
                <a:lnTo>
                  <a:pt x="6324844" y="159375"/>
                </a:lnTo>
                <a:lnTo>
                  <a:pt x="6337049" y="155597"/>
                </a:lnTo>
                <a:lnTo>
                  <a:pt x="6348577" y="152653"/>
                </a:lnTo>
                <a:lnTo>
                  <a:pt x="6355450" y="151276"/>
                </a:lnTo>
                <a:lnTo>
                  <a:pt x="6368092" y="149634"/>
                </a:lnTo>
                <a:lnTo>
                  <a:pt x="6380708" y="149097"/>
                </a:lnTo>
                <a:lnTo>
                  <a:pt x="6389471" y="149097"/>
                </a:lnTo>
                <a:lnTo>
                  <a:pt x="6396964" y="150113"/>
                </a:lnTo>
                <a:lnTo>
                  <a:pt x="6403060" y="152272"/>
                </a:lnTo>
                <a:lnTo>
                  <a:pt x="6409156" y="154431"/>
                </a:lnTo>
                <a:lnTo>
                  <a:pt x="6414109" y="157352"/>
                </a:lnTo>
                <a:lnTo>
                  <a:pt x="6417919" y="161035"/>
                </a:lnTo>
                <a:lnTo>
                  <a:pt x="6421729" y="164718"/>
                </a:lnTo>
                <a:lnTo>
                  <a:pt x="6424396" y="168909"/>
                </a:lnTo>
                <a:lnTo>
                  <a:pt x="6426174" y="173481"/>
                </a:lnTo>
                <a:lnTo>
                  <a:pt x="6427825" y="178180"/>
                </a:lnTo>
                <a:lnTo>
                  <a:pt x="6428714" y="183133"/>
                </a:lnTo>
                <a:lnTo>
                  <a:pt x="6428714" y="196850"/>
                </a:lnTo>
                <a:lnTo>
                  <a:pt x="6422745" y="195198"/>
                </a:lnTo>
                <a:lnTo>
                  <a:pt x="6415887" y="193801"/>
                </a:lnTo>
                <a:lnTo>
                  <a:pt x="6408013" y="192658"/>
                </a:lnTo>
                <a:lnTo>
                  <a:pt x="6407486" y="192576"/>
                </a:lnTo>
                <a:lnTo>
                  <a:pt x="6395300" y="191275"/>
                </a:lnTo>
                <a:lnTo>
                  <a:pt x="6382105" y="190880"/>
                </a:lnTo>
                <a:lnTo>
                  <a:pt x="6371508" y="191276"/>
                </a:lnTo>
                <a:lnTo>
                  <a:pt x="6358839" y="192917"/>
                </a:lnTo>
                <a:lnTo>
                  <a:pt x="6347053" y="195833"/>
                </a:lnTo>
                <a:lnTo>
                  <a:pt x="6341505" y="197819"/>
                </a:lnTo>
                <a:lnTo>
                  <a:pt x="6329884" y="203386"/>
                </a:lnTo>
                <a:lnTo>
                  <a:pt x="6319748" y="210438"/>
                </a:lnTo>
                <a:lnTo>
                  <a:pt x="6308464" y="222747"/>
                </a:lnTo>
                <a:lnTo>
                  <a:pt x="6302095" y="233933"/>
                </a:lnTo>
                <a:lnTo>
                  <a:pt x="6299723" y="239748"/>
                </a:lnTo>
                <a:lnTo>
                  <a:pt x="6296644" y="251918"/>
                </a:lnTo>
                <a:lnTo>
                  <a:pt x="6295618" y="265175"/>
                </a:lnTo>
                <a:lnTo>
                  <a:pt x="6295715" y="269261"/>
                </a:lnTo>
                <a:lnTo>
                  <a:pt x="6297399" y="282154"/>
                </a:lnTo>
                <a:lnTo>
                  <a:pt x="6301079" y="293877"/>
                </a:lnTo>
                <a:lnTo>
                  <a:pt x="6307969" y="306230"/>
                </a:lnTo>
                <a:lnTo>
                  <a:pt x="6316192" y="315721"/>
                </a:lnTo>
                <a:lnTo>
                  <a:pt x="6327396" y="324104"/>
                </a:lnTo>
                <a:lnTo>
                  <a:pt x="6339179" y="329564"/>
                </a:lnTo>
                <a:lnTo>
                  <a:pt x="6354970" y="333466"/>
                </a:lnTo>
                <a:lnTo>
                  <a:pt x="6356070" y="282701"/>
                </a:lnTo>
                <a:lnTo>
                  <a:pt x="6353784" y="279653"/>
                </a:lnTo>
                <a:lnTo>
                  <a:pt x="6352006" y="275970"/>
                </a:lnTo>
                <a:lnTo>
                  <a:pt x="6350355" y="272414"/>
                </a:lnTo>
                <a:lnTo>
                  <a:pt x="6349466" y="268096"/>
                </a:lnTo>
                <a:lnTo>
                  <a:pt x="6349474" y="262333"/>
                </a:lnTo>
                <a:lnTo>
                  <a:pt x="6352456" y="249046"/>
                </a:lnTo>
                <a:lnTo>
                  <a:pt x="6360769" y="239648"/>
                </a:lnTo>
                <a:lnTo>
                  <a:pt x="6365564" y="236860"/>
                </a:lnTo>
                <a:lnTo>
                  <a:pt x="6377224" y="233133"/>
                </a:lnTo>
                <a:lnTo>
                  <a:pt x="6391503" y="231901"/>
                </a:lnTo>
                <a:lnTo>
                  <a:pt x="6398107" y="231901"/>
                </a:lnTo>
                <a:lnTo>
                  <a:pt x="6404711" y="232409"/>
                </a:lnTo>
                <a:lnTo>
                  <a:pt x="6411315" y="233425"/>
                </a:lnTo>
                <a:lnTo>
                  <a:pt x="6417919" y="234314"/>
                </a:lnTo>
                <a:lnTo>
                  <a:pt x="6423634" y="235457"/>
                </a:lnTo>
                <a:lnTo>
                  <a:pt x="6428714" y="236600"/>
                </a:lnTo>
                <a:lnTo>
                  <a:pt x="6428714" y="269620"/>
                </a:lnTo>
                <a:lnTo>
                  <a:pt x="6426428" y="272160"/>
                </a:lnTo>
                <a:lnTo>
                  <a:pt x="6423761" y="274827"/>
                </a:lnTo>
                <a:lnTo>
                  <a:pt x="6420586" y="277494"/>
                </a:lnTo>
                <a:lnTo>
                  <a:pt x="6417411" y="280162"/>
                </a:lnTo>
                <a:lnTo>
                  <a:pt x="6413728" y="282575"/>
                </a:lnTo>
                <a:lnTo>
                  <a:pt x="6409791" y="284733"/>
                </a:lnTo>
                <a:lnTo>
                  <a:pt x="6405727" y="286892"/>
                </a:lnTo>
                <a:lnTo>
                  <a:pt x="6401282" y="288670"/>
                </a:lnTo>
                <a:lnTo>
                  <a:pt x="6396583" y="290067"/>
                </a:lnTo>
                <a:lnTo>
                  <a:pt x="6391757" y="291464"/>
                </a:lnTo>
                <a:lnTo>
                  <a:pt x="6386804" y="292226"/>
                </a:lnTo>
                <a:lnTo>
                  <a:pt x="6377025" y="292226"/>
                </a:lnTo>
                <a:lnTo>
                  <a:pt x="6372961" y="291591"/>
                </a:lnTo>
                <a:lnTo>
                  <a:pt x="6369151" y="290448"/>
                </a:lnTo>
                <a:lnTo>
                  <a:pt x="6365214" y="289178"/>
                </a:lnTo>
                <a:lnTo>
                  <a:pt x="6368008" y="334390"/>
                </a:lnTo>
                <a:lnTo>
                  <a:pt x="6375628" y="334390"/>
                </a:lnTo>
                <a:lnTo>
                  <a:pt x="6382613" y="333501"/>
                </a:lnTo>
                <a:lnTo>
                  <a:pt x="6389217" y="331723"/>
                </a:lnTo>
                <a:lnTo>
                  <a:pt x="6395694" y="329945"/>
                </a:lnTo>
                <a:lnTo>
                  <a:pt x="6401663" y="327532"/>
                </a:lnTo>
                <a:lnTo>
                  <a:pt x="6407124" y="324612"/>
                </a:lnTo>
                <a:lnTo>
                  <a:pt x="6412458" y="321817"/>
                </a:lnTo>
                <a:lnTo>
                  <a:pt x="6417157" y="318642"/>
                </a:lnTo>
                <a:lnTo>
                  <a:pt x="6421348" y="315467"/>
                </a:lnTo>
                <a:lnTo>
                  <a:pt x="6425539" y="312165"/>
                </a:lnTo>
                <a:lnTo>
                  <a:pt x="6429095" y="308990"/>
                </a:lnTo>
                <a:lnTo>
                  <a:pt x="6432016" y="305815"/>
                </a:lnTo>
                <a:lnTo>
                  <a:pt x="6432905" y="305815"/>
                </a:lnTo>
                <a:lnTo>
                  <a:pt x="6435191" y="328802"/>
                </a:lnTo>
                <a:lnTo>
                  <a:pt x="6482943" y="328802"/>
                </a:lnTo>
                <a:lnTo>
                  <a:pt x="6482886" y="326994"/>
                </a:lnTo>
                <a:lnTo>
                  <a:pt x="6482514" y="314916"/>
                </a:lnTo>
                <a:lnTo>
                  <a:pt x="6482054" y="301370"/>
                </a:lnTo>
                <a:lnTo>
                  <a:pt x="6481854" y="291208"/>
                </a:lnTo>
                <a:lnTo>
                  <a:pt x="6481718" y="278570"/>
                </a:lnTo>
                <a:lnTo>
                  <a:pt x="6481673" y="183006"/>
                </a:lnTo>
                <a:close/>
              </a:path>
              <a:path w="7304379" h="432562">
                <a:moveTo>
                  <a:pt x="6368008" y="334390"/>
                </a:moveTo>
                <a:lnTo>
                  <a:pt x="6365214" y="289178"/>
                </a:lnTo>
                <a:lnTo>
                  <a:pt x="6361912" y="287400"/>
                </a:lnTo>
                <a:lnTo>
                  <a:pt x="6358991" y="284988"/>
                </a:lnTo>
                <a:lnTo>
                  <a:pt x="6356070" y="282701"/>
                </a:lnTo>
                <a:lnTo>
                  <a:pt x="6354970" y="333466"/>
                </a:lnTo>
                <a:lnTo>
                  <a:pt x="6368008" y="334390"/>
                </a:lnTo>
                <a:close/>
              </a:path>
              <a:path w="7304379" h="432562">
                <a:moveTo>
                  <a:pt x="5164048" y="334390"/>
                </a:moveTo>
                <a:lnTo>
                  <a:pt x="5161254" y="289178"/>
                </a:lnTo>
                <a:lnTo>
                  <a:pt x="5157952" y="287400"/>
                </a:lnTo>
                <a:lnTo>
                  <a:pt x="5155031" y="284988"/>
                </a:lnTo>
                <a:lnTo>
                  <a:pt x="5152110" y="282701"/>
                </a:lnTo>
                <a:lnTo>
                  <a:pt x="5151010" y="333466"/>
                </a:lnTo>
                <a:lnTo>
                  <a:pt x="5164048" y="334390"/>
                </a:lnTo>
                <a:close/>
              </a:path>
              <a:path w="7304379" h="432562">
                <a:moveTo>
                  <a:pt x="3449548" y="334390"/>
                </a:moveTo>
                <a:lnTo>
                  <a:pt x="3446754" y="289178"/>
                </a:lnTo>
                <a:lnTo>
                  <a:pt x="3443452" y="287400"/>
                </a:lnTo>
                <a:lnTo>
                  <a:pt x="3440531" y="284988"/>
                </a:lnTo>
                <a:lnTo>
                  <a:pt x="3437610" y="282701"/>
                </a:lnTo>
                <a:lnTo>
                  <a:pt x="3436510" y="333466"/>
                </a:lnTo>
                <a:lnTo>
                  <a:pt x="3449548" y="334390"/>
                </a:lnTo>
                <a:close/>
              </a:path>
              <a:path w="7304379" h="432562">
                <a:moveTo>
                  <a:pt x="1873732" y="334390"/>
                </a:moveTo>
                <a:lnTo>
                  <a:pt x="1870938" y="289178"/>
                </a:lnTo>
                <a:lnTo>
                  <a:pt x="1867636" y="287400"/>
                </a:lnTo>
                <a:lnTo>
                  <a:pt x="1864715" y="284988"/>
                </a:lnTo>
                <a:lnTo>
                  <a:pt x="1861794" y="282701"/>
                </a:lnTo>
                <a:lnTo>
                  <a:pt x="1860694" y="333466"/>
                </a:lnTo>
                <a:lnTo>
                  <a:pt x="1873732" y="334390"/>
                </a:lnTo>
                <a:close/>
              </a:path>
              <a:path w="7304379" h="432562">
                <a:moveTo>
                  <a:pt x="5991961" y="311276"/>
                </a:moveTo>
                <a:lnTo>
                  <a:pt x="5995263" y="314451"/>
                </a:lnTo>
                <a:lnTo>
                  <a:pt x="5998692" y="317753"/>
                </a:lnTo>
                <a:lnTo>
                  <a:pt x="6002756" y="320928"/>
                </a:lnTo>
                <a:lnTo>
                  <a:pt x="5999327" y="277621"/>
                </a:lnTo>
                <a:lnTo>
                  <a:pt x="5996279" y="274954"/>
                </a:lnTo>
                <a:lnTo>
                  <a:pt x="5991961" y="311276"/>
                </a:lnTo>
                <a:close/>
              </a:path>
              <a:path w="7304379" h="432562">
                <a:moveTo>
                  <a:pt x="4467274" y="283226"/>
                </a:moveTo>
                <a:lnTo>
                  <a:pt x="4458436" y="273684"/>
                </a:lnTo>
                <a:lnTo>
                  <a:pt x="4457629" y="272494"/>
                </a:lnTo>
                <a:lnTo>
                  <a:pt x="4452410" y="262574"/>
                </a:lnTo>
                <a:lnTo>
                  <a:pt x="4448695" y="250970"/>
                </a:lnTo>
                <a:lnTo>
                  <a:pt x="4456869" y="331006"/>
                </a:lnTo>
                <a:lnTo>
                  <a:pt x="4469300" y="333551"/>
                </a:lnTo>
                <a:lnTo>
                  <a:pt x="4482185" y="334390"/>
                </a:lnTo>
                <a:lnTo>
                  <a:pt x="4489551" y="334390"/>
                </a:lnTo>
                <a:lnTo>
                  <a:pt x="4496536" y="333628"/>
                </a:lnTo>
                <a:lnTo>
                  <a:pt x="4491636" y="292084"/>
                </a:lnTo>
                <a:lnTo>
                  <a:pt x="4478340" y="289366"/>
                </a:lnTo>
                <a:lnTo>
                  <a:pt x="4467274" y="283226"/>
                </a:lnTo>
                <a:close/>
              </a:path>
              <a:path w="7304379" h="432562">
                <a:moveTo>
                  <a:pt x="4391126" y="225043"/>
                </a:moveTo>
                <a:lnTo>
                  <a:pt x="4391571" y="238409"/>
                </a:lnTo>
                <a:lnTo>
                  <a:pt x="4392989" y="251452"/>
                </a:lnTo>
                <a:lnTo>
                  <a:pt x="4395380" y="263545"/>
                </a:lnTo>
                <a:lnTo>
                  <a:pt x="4398746" y="274700"/>
                </a:lnTo>
                <a:lnTo>
                  <a:pt x="4405071" y="288907"/>
                </a:lnTo>
                <a:lnTo>
                  <a:pt x="4411693" y="299684"/>
                </a:lnTo>
                <a:lnTo>
                  <a:pt x="4419320" y="308863"/>
                </a:lnTo>
                <a:lnTo>
                  <a:pt x="4426550" y="315436"/>
                </a:lnTo>
                <a:lnTo>
                  <a:pt x="4437036" y="322691"/>
                </a:lnTo>
                <a:lnTo>
                  <a:pt x="4448403" y="328167"/>
                </a:lnTo>
                <a:lnTo>
                  <a:pt x="4456869" y="331006"/>
                </a:lnTo>
                <a:lnTo>
                  <a:pt x="4448695" y="250970"/>
                </a:lnTo>
                <a:lnTo>
                  <a:pt x="4446474" y="237695"/>
                </a:lnTo>
                <a:lnTo>
                  <a:pt x="4445736" y="222757"/>
                </a:lnTo>
                <a:lnTo>
                  <a:pt x="4446208" y="209922"/>
                </a:lnTo>
                <a:lnTo>
                  <a:pt x="4447888" y="197249"/>
                </a:lnTo>
                <a:lnTo>
                  <a:pt x="4450816" y="186435"/>
                </a:lnTo>
                <a:lnTo>
                  <a:pt x="4456465" y="173608"/>
                </a:lnTo>
                <a:lnTo>
                  <a:pt x="4463262" y="164083"/>
                </a:lnTo>
                <a:lnTo>
                  <a:pt x="4468342" y="158750"/>
                </a:lnTo>
                <a:lnTo>
                  <a:pt x="4473803" y="154939"/>
                </a:lnTo>
                <a:lnTo>
                  <a:pt x="4479772" y="152653"/>
                </a:lnTo>
                <a:lnTo>
                  <a:pt x="4485868" y="150494"/>
                </a:lnTo>
                <a:lnTo>
                  <a:pt x="4491583" y="149351"/>
                </a:lnTo>
                <a:lnTo>
                  <a:pt x="4505807" y="149351"/>
                </a:lnTo>
                <a:lnTo>
                  <a:pt x="4513935" y="151002"/>
                </a:lnTo>
                <a:lnTo>
                  <a:pt x="4521682" y="154304"/>
                </a:lnTo>
                <a:lnTo>
                  <a:pt x="4529429" y="157733"/>
                </a:lnTo>
                <a:lnTo>
                  <a:pt x="4536414" y="161925"/>
                </a:lnTo>
                <a:lnTo>
                  <a:pt x="4542637" y="167004"/>
                </a:lnTo>
                <a:lnTo>
                  <a:pt x="4542637" y="269620"/>
                </a:lnTo>
                <a:lnTo>
                  <a:pt x="4540478" y="272160"/>
                </a:lnTo>
                <a:lnTo>
                  <a:pt x="4537684" y="274827"/>
                </a:lnTo>
                <a:lnTo>
                  <a:pt x="4534509" y="277494"/>
                </a:lnTo>
                <a:lnTo>
                  <a:pt x="4531334" y="280162"/>
                </a:lnTo>
                <a:lnTo>
                  <a:pt x="4527651" y="282575"/>
                </a:lnTo>
                <a:lnTo>
                  <a:pt x="4523460" y="284860"/>
                </a:lnTo>
                <a:lnTo>
                  <a:pt x="4519269" y="287019"/>
                </a:lnTo>
                <a:lnTo>
                  <a:pt x="4514824" y="288797"/>
                </a:lnTo>
                <a:lnTo>
                  <a:pt x="4510125" y="290194"/>
                </a:lnTo>
                <a:lnTo>
                  <a:pt x="4505553" y="291464"/>
                </a:lnTo>
                <a:lnTo>
                  <a:pt x="4500600" y="292226"/>
                </a:lnTo>
                <a:lnTo>
                  <a:pt x="4495393" y="292226"/>
                </a:lnTo>
                <a:lnTo>
                  <a:pt x="4491636" y="292084"/>
                </a:lnTo>
                <a:lnTo>
                  <a:pt x="4496536" y="333628"/>
                </a:lnTo>
                <a:lnTo>
                  <a:pt x="4502759" y="332104"/>
                </a:lnTo>
                <a:lnTo>
                  <a:pt x="4509109" y="330707"/>
                </a:lnTo>
                <a:lnTo>
                  <a:pt x="4514951" y="328675"/>
                </a:lnTo>
                <a:lnTo>
                  <a:pt x="4520285" y="326008"/>
                </a:lnTo>
                <a:lnTo>
                  <a:pt x="4525492" y="323468"/>
                </a:lnTo>
                <a:lnTo>
                  <a:pt x="4530318" y="320293"/>
                </a:lnTo>
                <a:lnTo>
                  <a:pt x="4534763" y="316738"/>
                </a:lnTo>
                <a:lnTo>
                  <a:pt x="4539081" y="313181"/>
                </a:lnTo>
                <a:lnTo>
                  <a:pt x="4542891" y="309498"/>
                </a:lnTo>
                <a:lnTo>
                  <a:pt x="4546066" y="305815"/>
                </a:lnTo>
                <a:lnTo>
                  <a:pt x="4546955" y="305815"/>
                </a:lnTo>
                <a:lnTo>
                  <a:pt x="4549114" y="328802"/>
                </a:lnTo>
                <a:lnTo>
                  <a:pt x="4596866" y="328802"/>
                </a:lnTo>
                <a:lnTo>
                  <a:pt x="4596809" y="326994"/>
                </a:lnTo>
                <a:lnTo>
                  <a:pt x="4596437" y="314916"/>
                </a:lnTo>
                <a:lnTo>
                  <a:pt x="4595977" y="301370"/>
                </a:lnTo>
                <a:lnTo>
                  <a:pt x="4595777" y="291208"/>
                </a:lnTo>
                <a:lnTo>
                  <a:pt x="4595641" y="278570"/>
                </a:lnTo>
                <a:lnTo>
                  <a:pt x="4595596" y="5587"/>
                </a:lnTo>
                <a:lnTo>
                  <a:pt x="4542637" y="5587"/>
                </a:lnTo>
                <a:lnTo>
                  <a:pt x="4542891" y="118744"/>
                </a:lnTo>
                <a:lnTo>
                  <a:pt x="4543018" y="122935"/>
                </a:lnTo>
                <a:lnTo>
                  <a:pt x="4543145" y="125856"/>
                </a:lnTo>
                <a:lnTo>
                  <a:pt x="4542637" y="125856"/>
                </a:lnTo>
                <a:lnTo>
                  <a:pt x="4539208" y="123443"/>
                </a:lnTo>
                <a:lnTo>
                  <a:pt x="4535525" y="121157"/>
                </a:lnTo>
                <a:lnTo>
                  <a:pt x="4531461" y="118998"/>
                </a:lnTo>
                <a:lnTo>
                  <a:pt x="4527524" y="116712"/>
                </a:lnTo>
                <a:lnTo>
                  <a:pt x="4523206" y="114680"/>
                </a:lnTo>
                <a:lnTo>
                  <a:pt x="4518507" y="112902"/>
                </a:lnTo>
                <a:lnTo>
                  <a:pt x="4513935" y="111125"/>
                </a:lnTo>
                <a:lnTo>
                  <a:pt x="4508982" y="109727"/>
                </a:lnTo>
                <a:lnTo>
                  <a:pt x="4503775" y="108712"/>
                </a:lnTo>
                <a:lnTo>
                  <a:pt x="4498568" y="107695"/>
                </a:lnTo>
                <a:lnTo>
                  <a:pt x="4493107" y="107060"/>
                </a:lnTo>
                <a:lnTo>
                  <a:pt x="4487265" y="107060"/>
                </a:lnTo>
                <a:lnTo>
                  <a:pt x="4475697" y="107802"/>
                </a:lnTo>
                <a:lnTo>
                  <a:pt x="4463249" y="110308"/>
                </a:lnTo>
                <a:lnTo>
                  <a:pt x="4451070" y="114553"/>
                </a:lnTo>
                <a:lnTo>
                  <a:pt x="4439850" y="120497"/>
                </a:lnTo>
                <a:lnTo>
                  <a:pt x="4429610" y="128002"/>
                </a:lnTo>
                <a:lnTo>
                  <a:pt x="4420209" y="137159"/>
                </a:lnTo>
                <a:lnTo>
                  <a:pt x="4417257" y="140614"/>
                </a:lnTo>
                <a:lnTo>
                  <a:pt x="4410127" y="150631"/>
                </a:lnTo>
                <a:lnTo>
                  <a:pt x="4403999" y="161889"/>
                </a:lnTo>
                <a:lnTo>
                  <a:pt x="4398873" y="174370"/>
                </a:lnTo>
                <a:lnTo>
                  <a:pt x="4395388" y="186218"/>
                </a:lnTo>
                <a:lnTo>
                  <a:pt x="4393012" y="198411"/>
                </a:lnTo>
                <a:lnTo>
                  <a:pt x="4391596" y="211353"/>
                </a:lnTo>
                <a:lnTo>
                  <a:pt x="4391126" y="225043"/>
                </a:lnTo>
                <a:close/>
              </a:path>
              <a:path w="7304379" h="432562">
                <a:moveTo>
                  <a:pt x="3686986" y="283226"/>
                </a:moveTo>
                <a:lnTo>
                  <a:pt x="3678148" y="273684"/>
                </a:lnTo>
                <a:lnTo>
                  <a:pt x="3677341" y="272494"/>
                </a:lnTo>
                <a:lnTo>
                  <a:pt x="3672122" y="262574"/>
                </a:lnTo>
                <a:lnTo>
                  <a:pt x="3668407" y="250970"/>
                </a:lnTo>
                <a:lnTo>
                  <a:pt x="3676581" y="331006"/>
                </a:lnTo>
                <a:lnTo>
                  <a:pt x="3689012" y="333551"/>
                </a:lnTo>
                <a:lnTo>
                  <a:pt x="3701897" y="334390"/>
                </a:lnTo>
                <a:lnTo>
                  <a:pt x="3709263" y="334390"/>
                </a:lnTo>
                <a:lnTo>
                  <a:pt x="3716248" y="333628"/>
                </a:lnTo>
                <a:lnTo>
                  <a:pt x="3711348" y="292084"/>
                </a:lnTo>
                <a:lnTo>
                  <a:pt x="3698052" y="289366"/>
                </a:lnTo>
                <a:lnTo>
                  <a:pt x="3686986" y="283226"/>
                </a:lnTo>
                <a:close/>
              </a:path>
              <a:path w="7304379" h="432562">
                <a:moveTo>
                  <a:pt x="3610838" y="225043"/>
                </a:moveTo>
                <a:lnTo>
                  <a:pt x="3611283" y="238409"/>
                </a:lnTo>
                <a:lnTo>
                  <a:pt x="3612701" y="251452"/>
                </a:lnTo>
                <a:lnTo>
                  <a:pt x="3615092" y="263545"/>
                </a:lnTo>
                <a:lnTo>
                  <a:pt x="3618458" y="274700"/>
                </a:lnTo>
                <a:lnTo>
                  <a:pt x="3624783" y="288907"/>
                </a:lnTo>
                <a:lnTo>
                  <a:pt x="3631405" y="299684"/>
                </a:lnTo>
                <a:lnTo>
                  <a:pt x="3639032" y="308863"/>
                </a:lnTo>
                <a:lnTo>
                  <a:pt x="3646262" y="315436"/>
                </a:lnTo>
                <a:lnTo>
                  <a:pt x="3656748" y="322691"/>
                </a:lnTo>
                <a:lnTo>
                  <a:pt x="3668115" y="328167"/>
                </a:lnTo>
                <a:lnTo>
                  <a:pt x="3676581" y="331006"/>
                </a:lnTo>
                <a:lnTo>
                  <a:pt x="3668407" y="250970"/>
                </a:lnTo>
                <a:lnTo>
                  <a:pt x="3666186" y="237695"/>
                </a:lnTo>
                <a:lnTo>
                  <a:pt x="3665448" y="222757"/>
                </a:lnTo>
                <a:lnTo>
                  <a:pt x="3665920" y="209922"/>
                </a:lnTo>
                <a:lnTo>
                  <a:pt x="3667600" y="197249"/>
                </a:lnTo>
                <a:lnTo>
                  <a:pt x="3670528" y="186435"/>
                </a:lnTo>
                <a:lnTo>
                  <a:pt x="3676177" y="173608"/>
                </a:lnTo>
                <a:lnTo>
                  <a:pt x="3682974" y="164083"/>
                </a:lnTo>
                <a:lnTo>
                  <a:pt x="3688054" y="158750"/>
                </a:lnTo>
                <a:lnTo>
                  <a:pt x="3693515" y="154939"/>
                </a:lnTo>
                <a:lnTo>
                  <a:pt x="3699484" y="152653"/>
                </a:lnTo>
                <a:lnTo>
                  <a:pt x="3705580" y="150494"/>
                </a:lnTo>
                <a:lnTo>
                  <a:pt x="3711295" y="149351"/>
                </a:lnTo>
                <a:lnTo>
                  <a:pt x="3725519" y="149351"/>
                </a:lnTo>
                <a:lnTo>
                  <a:pt x="3733647" y="151002"/>
                </a:lnTo>
                <a:lnTo>
                  <a:pt x="3741394" y="154304"/>
                </a:lnTo>
                <a:lnTo>
                  <a:pt x="3749141" y="157733"/>
                </a:lnTo>
                <a:lnTo>
                  <a:pt x="3756126" y="161925"/>
                </a:lnTo>
                <a:lnTo>
                  <a:pt x="3762349" y="167004"/>
                </a:lnTo>
                <a:lnTo>
                  <a:pt x="3762349" y="269620"/>
                </a:lnTo>
                <a:lnTo>
                  <a:pt x="3760190" y="272160"/>
                </a:lnTo>
                <a:lnTo>
                  <a:pt x="3757396" y="274827"/>
                </a:lnTo>
                <a:lnTo>
                  <a:pt x="3754221" y="277494"/>
                </a:lnTo>
                <a:lnTo>
                  <a:pt x="3751046" y="280162"/>
                </a:lnTo>
                <a:lnTo>
                  <a:pt x="3747363" y="282575"/>
                </a:lnTo>
                <a:lnTo>
                  <a:pt x="3743172" y="284860"/>
                </a:lnTo>
                <a:lnTo>
                  <a:pt x="3738981" y="287019"/>
                </a:lnTo>
                <a:lnTo>
                  <a:pt x="3734536" y="288797"/>
                </a:lnTo>
                <a:lnTo>
                  <a:pt x="3729837" y="290194"/>
                </a:lnTo>
                <a:lnTo>
                  <a:pt x="3725265" y="291464"/>
                </a:lnTo>
                <a:lnTo>
                  <a:pt x="3720312" y="292226"/>
                </a:lnTo>
                <a:lnTo>
                  <a:pt x="3715105" y="292226"/>
                </a:lnTo>
                <a:lnTo>
                  <a:pt x="3711348" y="292084"/>
                </a:lnTo>
                <a:lnTo>
                  <a:pt x="3716248" y="333628"/>
                </a:lnTo>
                <a:lnTo>
                  <a:pt x="3722471" y="332104"/>
                </a:lnTo>
                <a:lnTo>
                  <a:pt x="3728821" y="330707"/>
                </a:lnTo>
                <a:lnTo>
                  <a:pt x="3734663" y="328675"/>
                </a:lnTo>
                <a:lnTo>
                  <a:pt x="3739997" y="326008"/>
                </a:lnTo>
                <a:lnTo>
                  <a:pt x="3745204" y="323468"/>
                </a:lnTo>
                <a:lnTo>
                  <a:pt x="3750030" y="320293"/>
                </a:lnTo>
                <a:lnTo>
                  <a:pt x="3754475" y="316738"/>
                </a:lnTo>
                <a:lnTo>
                  <a:pt x="3758793" y="313181"/>
                </a:lnTo>
                <a:lnTo>
                  <a:pt x="3762603" y="309498"/>
                </a:lnTo>
                <a:lnTo>
                  <a:pt x="3765778" y="305815"/>
                </a:lnTo>
                <a:lnTo>
                  <a:pt x="3766667" y="305815"/>
                </a:lnTo>
                <a:lnTo>
                  <a:pt x="3768826" y="328802"/>
                </a:lnTo>
                <a:lnTo>
                  <a:pt x="3816578" y="328802"/>
                </a:lnTo>
                <a:lnTo>
                  <a:pt x="3816521" y="326994"/>
                </a:lnTo>
                <a:lnTo>
                  <a:pt x="3816149" y="314916"/>
                </a:lnTo>
                <a:lnTo>
                  <a:pt x="3815689" y="301370"/>
                </a:lnTo>
                <a:lnTo>
                  <a:pt x="3815489" y="291208"/>
                </a:lnTo>
                <a:lnTo>
                  <a:pt x="3815353" y="278570"/>
                </a:lnTo>
                <a:lnTo>
                  <a:pt x="3815308" y="5587"/>
                </a:lnTo>
                <a:lnTo>
                  <a:pt x="3762349" y="5587"/>
                </a:lnTo>
                <a:lnTo>
                  <a:pt x="3762603" y="118744"/>
                </a:lnTo>
                <a:lnTo>
                  <a:pt x="3762730" y="122935"/>
                </a:lnTo>
                <a:lnTo>
                  <a:pt x="3762857" y="125856"/>
                </a:lnTo>
                <a:lnTo>
                  <a:pt x="3762349" y="125856"/>
                </a:lnTo>
                <a:lnTo>
                  <a:pt x="3758920" y="123443"/>
                </a:lnTo>
                <a:lnTo>
                  <a:pt x="3755237" y="121157"/>
                </a:lnTo>
                <a:lnTo>
                  <a:pt x="3751173" y="118998"/>
                </a:lnTo>
                <a:lnTo>
                  <a:pt x="3747236" y="116712"/>
                </a:lnTo>
                <a:lnTo>
                  <a:pt x="3742918" y="114680"/>
                </a:lnTo>
                <a:lnTo>
                  <a:pt x="3738219" y="112902"/>
                </a:lnTo>
                <a:lnTo>
                  <a:pt x="3733647" y="111125"/>
                </a:lnTo>
                <a:lnTo>
                  <a:pt x="3728694" y="109727"/>
                </a:lnTo>
                <a:lnTo>
                  <a:pt x="3723487" y="108712"/>
                </a:lnTo>
                <a:lnTo>
                  <a:pt x="3718280" y="107695"/>
                </a:lnTo>
                <a:lnTo>
                  <a:pt x="3712819" y="107060"/>
                </a:lnTo>
                <a:lnTo>
                  <a:pt x="3706977" y="107060"/>
                </a:lnTo>
                <a:lnTo>
                  <a:pt x="3695409" y="107802"/>
                </a:lnTo>
                <a:lnTo>
                  <a:pt x="3682961" y="110308"/>
                </a:lnTo>
                <a:lnTo>
                  <a:pt x="3670782" y="114553"/>
                </a:lnTo>
                <a:lnTo>
                  <a:pt x="3659562" y="120497"/>
                </a:lnTo>
                <a:lnTo>
                  <a:pt x="3649322" y="128002"/>
                </a:lnTo>
                <a:lnTo>
                  <a:pt x="3639921" y="137159"/>
                </a:lnTo>
                <a:lnTo>
                  <a:pt x="3636969" y="140614"/>
                </a:lnTo>
                <a:lnTo>
                  <a:pt x="3629839" y="150631"/>
                </a:lnTo>
                <a:lnTo>
                  <a:pt x="3623711" y="161889"/>
                </a:lnTo>
                <a:lnTo>
                  <a:pt x="3618585" y="174370"/>
                </a:lnTo>
                <a:lnTo>
                  <a:pt x="3615100" y="186218"/>
                </a:lnTo>
                <a:lnTo>
                  <a:pt x="3612724" y="198411"/>
                </a:lnTo>
                <a:lnTo>
                  <a:pt x="3611308" y="211353"/>
                </a:lnTo>
                <a:lnTo>
                  <a:pt x="3610838" y="225043"/>
                </a:lnTo>
                <a:close/>
              </a:path>
              <a:path w="7304379" h="432562">
                <a:moveTo>
                  <a:pt x="3197782" y="283226"/>
                </a:moveTo>
                <a:lnTo>
                  <a:pt x="3188944" y="273684"/>
                </a:lnTo>
                <a:lnTo>
                  <a:pt x="3188137" y="272494"/>
                </a:lnTo>
                <a:lnTo>
                  <a:pt x="3182918" y="262574"/>
                </a:lnTo>
                <a:lnTo>
                  <a:pt x="3179203" y="250970"/>
                </a:lnTo>
                <a:lnTo>
                  <a:pt x="3187377" y="331006"/>
                </a:lnTo>
                <a:lnTo>
                  <a:pt x="3199808" y="333551"/>
                </a:lnTo>
                <a:lnTo>
                  <a:pt x="3212693" y="334390"/>
                </a:lnTo>
                <a:lnTo>
                  <a:pt x="3220059" y="334390"/>
                </a:lnTo>
                <a:lnTo>
                  <a:pt x="3227044" y="333628"/>
                </a:lnTo>
                <a:lnTo>
                  <a:pt x="3222144" y="292084"/>
                </a:lnTo>
                <a:lnTo>
                  <a:pt x="3208848" y="289366"/>
                </a:lnTo>
                <a:lnTo>
                  <a:pt x="3197782" y="283226"/>
                </a:lnTo>
                <a:close/>
              </a:path>
              <a:path w="7304379" h="432562">
                <a:moveTo>
                  <a:pt x="3121634" y="225043"/>
                </a:moveTo>
                <a:lnTo>
                  <a:pt x="3122079" y="238409"/>
                </a:lnTo>
                <a:lnTo>
                  <a:pt x="3123497" y="251452"/>
                </a:lnTo>
                <a:lnTo>
                  <a:pt x="3125888" y="263545"/>
                </a:lnTo>
                <a:lnTo>
                  <a:pt x="3129254" y="274700"/>
                </a:lnTo>
                <a:lnTo>
                  <a:pt x="3135579" y="288907"/>
                </a:lnTo>
                <a:lnTo>
                  <a:pt x="3142201" y="299684"/>
                </a:lnTo>
                <a:lnTo>
                  <a:pt x="3149828" y="308863"/>
                </a:lnTo>
                <a:lnTo>
                  <a:pt x="3157058" y="315436"/>
                </a:lnTo>
                <a:lnTo>
                  <a:pt x="3167544" y="322691"/>
                </a:lnTo>
                <a:lnTo>
                  <a:pt x="3178911" y="328167"/>
                </a:lnTo>
                <a:lnTo>
                  <a:pt x="3187377" y="331006"/>
                </a:lnTo>
                <a:lnTo>
                  <a:pt x="3179203" y="250970"/>
                </a:lnTo>
                <a:lnTo>
                  <a:pt x="3176982" y="237695"/>
                </a:lnTo>
                <a:lnTo>
                  <a:pt x="3176244" y="222757"/>
                </a:lnTo>
                <a:lnTo>
                  <a:pt x="3176716" y="209922"/>
                </a:lnTo>
                <a:lnTo>
                  <a:pt x="3178396" y="197249"/>
                </a:lnTo>
                <a:lnTo>
                  <a:pt x="3181324" y="186435"/>
                </a:lnTo>
                <a:lnTo>
                  <a:pt x="3186973" y="173608"/>
                </a:lnTo>
                <a:lnTo>
                  <a:pt x="3193770" y="164083"/>
                </a:lnTo>
                <a:lnTo>
                  <a:pt x="3198850" y="158750"/>
                </a:lnTo>
                <a:lnTo>
                  <a:pt x="3204311" y="154939"/>
                </a:lnTo>
                <a:lnTo>
                  <a:pt x="3210280" y="152653"/>
                </a:lnTo>
                <a:lnTo>
                  <a:pt x="3216376" y="150494"/>
                </a:lnTo>
                <a:lnTo>
                  <a:pt x="3222091" y="149351"/>
                </a:lnTo>
                <a:lnTo>
                  <a:pt x="3236315" y="149351"/>
                </a:lnTo>
                <a:lnTo>
                  <a:pt x="3244443" y="151002"/>
                </a:lnTo>
                <a:lnTo>
                  <a:pt x="3252190" y="154304"/>
                </a:lnTo>
                <a:lnTo>
                  <a:pt x="3259937" y="157733"/>
                </a:lnTo>
                <a:lnTo>
                  <a:pt x="3266922" y="161925"/>
                </a:lnTo>
                <a:lnTo>
                  <a:pt x="3273145" y="167004"/>
                </a:lnTo>
                <a:lnTo>
                  <a:pt x="3273145" y="269620"/>
                </a:lnTo>
                <a:lnTo>
                  <a:pt x="3270986" y="272160"/>
                </a:lnTo>
                <a:lnTo>
                  <a:pt x="3268192" y="274827"/>
                </a:lnTo>
                <a:lnTo>
                  <a:pt x="3265017" y="277494"/>
                </a:lnTo>
                <a:lnTo>
                  <a:pt x="3261842" y="280162"/>
                </a:lnTo>
                <a:lnTo>
                  <a:pt x="3258159" y="282575"/>
                </a:lnTo>
                <a:lnTo>
                  <a:pt x="3253968" y="284860"/>
                </a:lnTo>
                <a:lnTo>
                  <a:pt x="3249777" y="287019"/>
                </a:lnTo>
                <a:lnTo>
                  <a:pt x="3245332" y="288797"/>
                </a:lnTo>
                <a:lnTo>
                  <a:pt x="3240633" y="290194"/>
                </a:lnTo>
                <a:lnTo>
                  <a:pt x="3236061" y="291464"/>
                </a:lnTo>
                <a:lnTo>
                  <a:pt x="3231108" y="292226"/>
                </a:lnTo>
                <a:lnTo>
                  <a:pt x="3225901" y="292226"/>
                </a:lnTo>
                <a:lnTo>
                  <a:pt x="3222144" y="292084"/>
                </a:lnTo>
                <a:lnTo>
                  <a:pt x="3227044" y="333628"/>
                </a:lnTo>
                <a:lnTo>
                  <a:pt x="3233267" y="332104"/>
                </a:lnTo>
                <a:lnTo>
                  <a:pt x="3239617" y="330707"/>
                </a:lnTo>
                <a:lnTo>
                  <a:pt x="3245459" y="328675"/>
                </a:lnTo>
                <a:lnTo>
                  <a:pt x="3250793" y="326008"/>
                </a:lnTo>
                <a:lnTo>
                  <a:pt x="3256000" y="323468"/>
                </a:lnTo>
                <a:lnTo>
                  <a:pt x="3260826" y="320293"/>
                </a:lnTo>
                <a:lnTo>
                  <a:pt x="3265271" y="316738"/>
                </a:lnTo>
                <a:lnTo>
                  <a:pt x="3269589" y="313181"/>
                </a:lnTo>
                <a:lnTo>
                  <a:pt x="3273399" y="309498"/>
                </a:lnTo>
                <a:lnTo>
                  <a:pt x="3276574" y="305815"/>
                </a:lnTo>
                <a:lnTo>
                  <a:pt x="3277463" y="305815"/>
                </a:lnTo>
                <a:lnTo>
                  <a:pt x="3279622" y="328802"/>
                </a:lnTo>
                <a:lnTo>
                  <a:pt x="3327374" y="328802"/>
                </a:lnTo>
                <a:lnTo>
                  <a:pt x="3327317" y="326994"/>
                </a:lnTo>
                <a:lnTo>
                  <a:pt x="3326945" y="314916"/>
                </a:lnTo>
                <a:lnTo>
                  <a:pt x="3326485" y="301370"/>
                </a:lnTo>
                <a:lnTo>
                  <a:pt x="3326285" y="291208"/>
                </a:lnTo>
                <a:lnTo>
                  <a:pt x="3326149" y="278570"/>
                </a:lnTo>
                <a:lnTo>
                  <a:pt x="3326104" y="5587"/>
                </a:lnTo>
                <a:lnTo>
                  <a:pt x="3273145" y="5587"/>
                </a:lnTo>
                <a:lnTo>
                  <a:pt x="3273399" y="118744"/>
                </a:lnTo>
                <a:lnTo>
                  <a:pt x="3273653" y="125856"/>
                </a:lnTo>
                <a:lnTo>
                  <a:pt x="3273145" y="125856"/>
                </a:lnTo>
                <a:lnTo>
                  <a:pt x="3269716" y="123443"/>
                </a:lnTo>
                <a:lnTo>
                  <a:pt x="3266033" y="121157"/>
                </a:lnTo>
                <a:lnTo>
                  <a:pt x="3261969" y="118998"/>
                </a:lnTo>
                <a:lnTo>
                  <a:pt x="3258032" y="116712"/>
                </a:lnTo>
                <a:lnTo>
                  <a:pt x="3253714" y="114680"/>
                </a:lnTo>
                <a:lnTo>
                  <a:pt x="3249015" y="112902"/>
                </a:lnTo>
                <a:lnTo>
                  <a:pt x="3244443" y="111125"/>
                </a:lnTo>
                <a:lnTo>
                  <a:pt x="3239490" y="109727"/>
                </a:lnTo>
                <a:lnTo>
                  <a:pt x="3234283" y="108712"/>
                </a:lnTo>
                <a:lnTo>
                  <a:pt x="3229076" y="107695"/>
                </a:lnTo>
                <a:lnTo>
                  <a:pt x="3223615" y="107060"/>
                </a:lnTo>
                <a:lnTo>
                  <a:pt x="3217773" y="107060"/>
                </a:lnTo>
                <a:lnTo>
                  <a:pt x="3206205" y="107802"/>
                </a:lnTo>
                <a:lnTo>
                  <a:pt x="3193757" y="110308"/>
                </a:lnTo>
                <a:lnTo>
                  <a:pt x="3181578" y="114553"/>
                </a:lnTo>
                <a:lnTo>
                  <a:pt x="3170358" y="120497"/>
                </a:lnTo>
                <a:lnTo>
                  <a:pt x="3160118" y="128002"/>
                </a:lnTo>
                <a:lnTo>
                  <a:pt x="3150717" y="137159"/>
                </a:lnTo>
                <a:lnTo>
                  <a:pt x="3147765" y="140614"/>
                </a:lnTo>
                <a:lnTo>
                  <a:pt x="3140635" y="150631"/>
                </a:lnTo>
                <a:lnTo>
                  <a:pt x="3134507" y="161889"/>
                </a:lnTo>
                <a:lnTo>
                  <a:pt x="3129381" y="174370"/>
                </a:lnTo>
                <a:lnTo>
                  <a:pt x="3125896" y="186218"/>
                </a:lnTo>
                <a:lnTo>
                  <a:pt x="3123520" y="198411"/>
                </a:lnTo>
                <a:lnTo>
                  <a:pt x="3122104" y="211353"/>
                </a:lnTo>
                <a:lnTo>
                  <a:pt x="3121634" y="225043"/>
                </a:lnTo>
                <a:close/>
              </a:path>
              <a:path w="7304379" h="432562">
                <a:moveTo>
                  <a:pt x="6742912" y="112521"/>
                </a:moveTo>
                <a:lnTo>
                  <a:pt x="6742912" y="328802"/>
                </a:lnTo>
                <a:lnTo>
                  <a:pt x="6795871" y="328802"/>
                </a:lnTo>
                <a:lnTo>
                  <a:pt x="6795871" y="112521"/>
                </a:lnTo>
                <a:lnTo>
                  <a:pt x="6742912" y="112521"/>
                </a:lnTo>
                <a:close/>
              </a:path>
              <a:path w="7304379" h="432562">
                <a:moveTo>
                  <a:pt x="1453743" y="112521"/>
                </a:moveTo>
                <a:lnTo>
                  <a:pt x="1400784" y="112521"/>
                </a:lnTo>
                <a:lnTo>
                  <a:pt x="1400793" y="246293"/>
                </a:lnTo>
                <a:lnTo>
                  <a:pt x="1401548" y="259478"/>
                </a:lnTo>
                <a:lnTo>
                  <a:pt x="1403578" y="271398"/>
                </a:lnTo>
                <a:lnTo>
                  <a:pt x="1405483" y="279526"/>
                </a:lnTo>
                <a:lnTo>
                  <a:pt x="1408277" y="286892"/>
                </a:lnTo>
                <a:lnTo>
                  <a:pt x="1412214" y="293496"/>
                </a:lnTo>
                <a:lnTo>
                  <a:pt x="1423270" y="307999"/>
                </a:lnTo>
                <a:lnTo>
                  <a:pt x="1433003" y="316316"/>
                </a:lnTo>
                <a:lnTo>
                  <a:pt x="1444472" y="323341"/>
                </a:lnTo>
                <a:lnTo>
                  <a:pt x="1458881" y="329130"/>
                </a:lnTo>
                <a:lnTo>
                  <a:pt x="1470943" y="332053"/>
                </a:lnTo>
                <a:lnTo>
                  <a:pt x="1484174" y="333806"/>
                </a:lnTo>
                <a:lnTo>
                  <a:pt x="1498574" y="334390"/>
                </a:lnTo>
                <a:lnTo>
                  <a:pt x="1504920" y="334270"/>
                </a:lnTo>
                <a:lnTo>
                  <a:pt x="1517844" y="333207"/>
                </a:lnTo>
                <a:lnTo>
                  <a:pt x="1529689" y="331088"/>
                </a:lnTo>
                <a:lnTo>
                  <a:pt x="1543493" y="326969"/>
                </a:lnTo>
                <a:lnTo>
                  <a:pt x="1554708" y="321944"/>
                </a:lnTo>
                <a:lnTo>
                  <a:pt x="1562074" y="318007"/>
                </a:lnTo>
                <a:lnTo>
                  <a:pt x="1568424" y="313308"/>
                </a:lnTo>
                <a:lnTo>
                  <a:pt x="1573885" y="307720"/>
                </a:lnTo>
                <a:lnTo>
                  <a:pt x="1579346" y="302132"/>
                </a:lnTo>
                <a:lnTo>
                  <a:pt x="1583791" y="295909"/>
                </a:lnTo>
                <a:lnTo>
                  <a:pt x="1587220" y="289051"/>
                </a:lnTo>
                <a:lnTo>
                  <a:pt x="1593500" y="271542"/>
                </a:lnTo>
                <a:lnTo>
                  <a:pt x="1595648" y="258742"/>
                </a:lnTo>
                <a:lnTo>
                  <a:pt x="1596364" y="244601"/>
                </a:lnTo>
                <a:lnTo>
                  <a:pt x="1596364" y="112521"/>
                </a:lnTo>
                <a:lnTo>
                  <a:pt x="1543405" y="112521"/>
                </a:lnTo>
                <a:lnTo>
                  <a:pt x="1543303" y="245382"/>
                </a:lnTo>
                <a:lnTo>
                  <a:pt x="1541763" y="258902"/>
                </a:lnTo>
                <a:lnTo>
                  <a:pt x="1538325" y="269366"/>
                </a:lnTo>
                <a:lnTo>
                  <a:pt x="1534896" y="276732"/>
                </a:lnTo>
                <a:lnTo>
                  <a:pt x="1529816" y="282193"/>
                </a:lnTo>
                <a:lnTo>
                  <a:pt x="1522958" y="285750"/>
                </a:lnTo>
                <a:lnTo>
                  <a:pt x="1516227" y="289305"/>
                </a:lnTo>
                <a:lnTo>
                  <a:pt x="1508099" y="291083"/>
                </a:lnTo>
                <a:lnTo>
                  <a:pt x="1489430" y="291083"/>
                </a:lnTo>
                <a:lnTo>
                  <a:pt x="1481683" y="289432"/>
                </a:lnTo>
                <a:lnTo>
                  <a:pt x="1475079" y="286257"/>
                </a:lnTo>
                <a:lnTo>
                  <a:pt x="1468602" y="283082"/>
                </a:lnTo>
                <a:lnTo>
                  <a:pt x="1463522" y="278256"/>
                </a:lnTo>
                <a:lnTo>
                  <a:pt x="1459966" y="271652"/>
                </a:lnTo>
                <a:lnTo>
                  <a:pt x="1457807" y="267842"/>
                </a:lnTo>
                <a:lnTo>
                  <a:pt x="1456283" y="263143"/>
                </a:lnTo>
                <a:lnTo>
                  <a:pt x="1455267" y="257937"/>
                </a:lnTo>
                <a:lnTo>
                  <a:pt x="1454251" y="252602"/>
                </a:lnTo>
                <a:lnTo>
                  <a:pt x="1453743" y="246379"/>
                </a:lnTo>
                <a:lnTo>
                  <a:pt x="1453743" y="112521"/>
                </a:lnTo>
                <a:close/>
              </a:path>
              <a:path w="7304379" h="432562">
                <a:moveTo>
                  <a:pt x="830427" y="112521"/>
                </a:moveTo>
                <a:lnTo>
                  <a:pt x="777468" y="112521"/>
                </a:lnTo>
                <a:lnTo>
                  <a:pt x="777477" y="246293"/>
                </a:lnTo>
                <a:lnTo>
                  <a:pt x="778232" y="259478"/>
                </a:lnTo>
                <a:lnTo>
                  <a:pt x="780262" y="271398"/>
                </a:lnTo>
                <a:lnTo>
                  <a:pt x="782167" y="279526"/>
                </a:lnTo>
                <a:lnTo>
                  <a:pt x="784961" y="286892"/>
                </a:lnTo>
                <a:lnTo>
                  <a:pt x="788898" y="293496"/>
                </a:lnTo>
                <a:lnTo>
                  <a:pt x="799954" y="307999"/>
                </a:lnTo>
                <a:lnTo>
                  <a:pt x="809687" y="316316"/>
                </a:lnTo>
                <a:lnTo>
                  <a:pt x="821156" y="323341"/>
                </a:lnTo>
                <a:lnTo>
                  <a:pt x="835565" y="329130"/>
                </a:lnTo>
                <a:lnTo>
                  <a:pt x="847627" y="332053"/>
                </a:lnTo>
                <a:lnTo>
                  <a:pt x="860858" y="333806"/>
                </a:lnTo>
                <a:lnTo>
                  <a:pt x="875258" y="334390"/>
                </a:lnTo>
                <a:lnTo>
                  <a:pt x="881604" y="334270"/>
                </a:lnTo>
                <a:lnTo>
                  <a:pt x="894528" y="333207"/>
                </a:lnTo>
                <a:lnTo>
                  <a:pt x="906373" y="331088"/>
                </a:lnTo>
                <a:lnTo>
                  <a:pt x="920177" y="326969"/>
                </a:lnTo>
                <a:lnTo>
                  <a:pt x="931392" y="321944"/>
                </a:lnTo>
                <a:lnTo>
                  <a:pt x="938758" y="318007"/>
                </a:lnTo>
                <a:lnTo>
                  <a:pt x="945108" y="313308"/>
                </a:lnTo>
                <a:lnTo>
                  <a:pt x="950569" y="307720"/>
                </a:lnTo>
                <a:lnTo>
                  <a:pt x="956030" y="302132"/>
                </a:lnTo>
                <a:lnTo>
                  <a:pt x="960475" y="295909"/>
                </a:lnTo>
                <a:lnTo>
                  <a:pt x="963904" y="289051"/>
                </a:lnTo>
                <a:lnTo>
                  <a:pt x="966603" y="283037"/>
                </a:lnTo>
                <a:lnTo>
                  <a:pt x="970184" y="271542"/>
                </a:lnTo>
                <a:lnTo>
                  <a:pt x="972332" y="258742"/>
                </a:lnTo>
                <a:lnTo>
                  <a:pt x="973048" y="244601"/>
                </a:lnTo>
                <a:lnTo>
                  <a:pt x="973048" y="112521"/>
                </a:lnTo>
                <a:lnTo>
                  <a:pt x="920089" y="112521"/>
                </a:lnTo>
                <a:lnTo>
                  <a:pt x="919987" y="245382"/>
                </a:lnTo>
                <a:lnTo>
                  <a:pt x="918447" y="258902"/>
                </a:lnTo>
                <a:lnTo>
                  <a:pt x="915009" y="269366"/>
                </a:lnTo>
                <a:lnTo>
                  <a:pt x="911580" y="276732"/>
                </a:lnTo>
                <a:lnTo>
                  <a:pt x="906500" y="282193"/>
                </a:lnTo>
                <a:lnTo>
                  <a:pt x="899642" y="285750"/>
                </a:lnTo>
                <a:lnTo>
                  <a:pt x="892911" y="289305"/>
                </a:lnTo>
                <a:lnTo>
                  <a:pt x="884783" y="291083"/>
                </a:lnTo>
                <a:lnTo>
                  <a:pt x="866114" y="291083"/>
                </a:lnTo>
                <a:lnTo>
                  <a:pt x="858367" y="289432"/>
                </a:lnTo>
                <a:lnTo>
                  <a:pt x="851763" y="286257"/>
                </a:lnTo>
                <a:lnTo>
                  <a:pt x="845286" y="283082"/>
                </a:lnTo>
                <a:lnTo>
                  <a:pt x="840206" y="278256"/>
                </a:lnTo>
                <a:lnTo>
                  <a:pt x="836650" y="271652"/>
                </a:lnTo>
                <a:lnTo>
                  <a:pt x="834491" y="267842"/>
                </a:lnTo>
                <a:lnTo>
                  <a:pt x="832967" y="263143"/>
                </a:lnTo>
                <a:lnTo>
                  <a:pt x="831951" y="257937"/>
                </a:lnTo>
                <a:lnTo>
                  <a:pt x="830935" y="252602"/>
                </a:lnTo>
                <a:lnTo>
                  <a:pt x="830427" y="246379"/>
                </a:lnTo>
                <a:lnTo>
                  <a:pt x="830427" y="112521"/>
                </a:lnTo>
                <a:close/>
              </a:path>
              <a:path w="7304379" h="432562">
                <a:moveTo>
                  <a:pt x="7158456" y="142620"/>
                </a:moveTo>
                <a:lnTo>
                  <a:pt x="7157567" y="142620"/>
                </a:lnTo>
                <a:lnTo>
                  <a:pt x="7152614" y="112521"/>
                </a:lnTo>
                <a:lnTo>
                  <a:pt x="7108926" y="112521"/>
                </a:lnTo>
                <a:lnTo>
                  <a:pt x="7108926" y="328802"/>
                </a:lnTo>
                <a:lnTo>
                  <a:pt x="7161758" y="328802"/>
                </a:lnTo>
                <a:lnTo>
                  <a:pt x="7161758" y="179958"/>
                </a:lnTo>
                <a:lnTo>
                  <a:pt x="7166937" y="173974"/>
                </a:lnTo>
                <a:lnTo>
                  <a:pt x="7176418" y="165409"/>
                </a:lnTo>
                <a:lnTo>
                  <a:pt x="7186904" y="158750"/>
                </a:lnTo>
                <a:lnTo>
                  <a:pt x="7191632" y="156543"/>
                </a:lnTo>
                <a:lnTo>
                  <a:pt x="7203837" y="152769"/>
                </a:lnTo>
                <a:lnTo>
                  <a:pt x="7216495" y="151510"/>
                </a:lnTo>
                <a:lnTo>
                  <a:pt x="7224242" y="151510"/>
                </a:lnTo>
                <a:lnTo>
                  <a:pt x="7230846" y="153034"/>
                </a:lnTo>
                <a:lnTo>
                  <a:pt x="7236180" y="155955"/>
                </a:lnTo>
                <a:lnTo>
                  <a:pt x="7241641" y="159003"/>
                </a:lnTo>
                <a:lnTo>
                  <a:pt x="7245705" y="163956"/>
                </a:lnTo>
                <a:lnTo>
                  <a:pt x="7248372" y="170687"/>
                </a:lnTo>
                <a:lnTo>
                  <a:pt x="7249642" y="173862"/>
                </a:lnTo>
                <a:lnTo>
                  <a:pt x="7250404" y="177545"/>
                </a:lnTo>
                <a:lnTo>
                  <a:pt x="7250785" y="181737"/>
                </a:lnTo>
                <a:lnTo>
                  <a:pt x="7251293" y="185800"/>
                </a:lnTo>
                <a:lnTo>
                  <a:pt x="7251547" y="190880"/>
                </a:lnTo>
                <a:lnTo>
                  <a:pt x="7251547" y="328802"/>
                </a:lnTo>
                <a:lnTo>
                  <a:pt x="7304379" y="328802"/>
                </a:lnTo>
                <a:lnTo>
                  <a:pt x="7304379" y="181228"/>
                </a:lnTo>
                <a:lnTo>
                  <a:pt x="7304125" y="175005"/>
                </a:lnTo>
                <a:lnTo>
                  <a:pt x="7303617" y="169544"/>
                </a:lnTo>
                <a:lnTo>
                  <a:pt x="7303109" y="164083"/>
                </a:lnTo>
                <a:lnTo>
                  <a:pt x="7302093" y="159003"/>
                </a:lnTo>
                <a:lnTo>
                  <a:pt x="7300569" y="154431"/>
                </a:lnTo>
                <a:lnTo>
                  <a:pt x="7297902" y="146176"/>
                </a:lnTo>
                <a:lnTo>
                  <a:pt x="7294219" y="138937"/>
                </a:lnTo>
                <a:lnTo>
                  <a:pt x="7289520" y="132968"/>
                </a:lnTo>
                <a:lnTo>
                  <a:pt x="7284948" y="126872"/>
                </a:lnTo>
                <a:lnTo>
                  <a:pt x="7279487" y="121919"/>
                </a:lnTo>
                <a:lnTo>
                  <a:pt x="7273391" y="118237"/>
                </a:lnTo>
                <a:lnTo>
                  <a:pt x="7267295" y="114426"/>
                </a:lnTo>
                <a:lnTo>
                  <a:pt x="7260564" y="111632"/>
                </a:lnTo>
                <a:lnTo>
                  <a:pt x="7253198" y="109854"/>
                </a:lnTo>
                <a:lnTo>
                  <a:pt x="7245832" y="108076"/>
                </a:lnTo>
                <a:lnTo>
                  <a:pt x="7238212" y="107060"/>
                </a:lnTo>
                <a:lnTo>
                  <a:pt x="7221956" y="107060"/>
                </a:lnTo>
                <a:lnTo>
                  <a:pt x="7214082" y="108076"/>
                </a:lnTo>
                <a:lnTo>
                  <a:pt x="7206716" y="110108"/>
                </a:lnTo>
                <a:lnTo>
                  <a:pt x="7199350" y="112140"/>
                </a:lnTo>
                <a:lnTo>
                  <a:pt x="7192619" y="114807"/>
                </a:lnTo>
                <a:lnTo>
                  <a:pt x="7186523" y="118109"/>
                </a:lnTo>
                <a:lnTo>
                  <a:pt x="7180427" y="121284"/>
                </a:lnTo>
                <a:lnTo>
                  <a:pt x="7174966" y="125094"/>
                </a:lnTo>
                <a:lnTo>
                  <a:pt x="7170267" y="129412"/>
                </a:lnTo>
                <a:lnTo>
                  <a:pt x="7165441" y="133730"/>
                </a:lnTo>
                <a:lnTo>
                  <a:pt x="7161504" y="138175"/>
                </a:lnTo>
                <a:lnTo>
                  <a:pt x="7158456" y="142620"/>
                </a:lnTo>
                <a:close/>
              </a:path>
              <a:path w="7304379" h="432562">
                <a:moveTo>
                  <a:pt x="6927324" y="331963"/>
                </a:moveTo>
                <a:lnTo>
                  <a:pt x="6940084" y="333786"/>
                </a:lnTo>
                <a:lnTo>
                  <a:pt x="6953605" y="334390"/>
                </a:lnTo>
                <a:lnTo>
                  <a:pt x="6961748" y="334169"/>
                </a:lnTo>
                <a:lnTo>
                  <a:pt x="6974749" y="332802"/>
                </a:lnTo>
                <a:lnTo>
                  <a:pt x="6987005" y="330172"/>
                </a:lnTo>
                <a:lnTo>
                  <a:pt x="6998563" y="326263"/>
                </a:lnTo>
                <a:lnTo>
                  <a:pt x="7013145" y="318929"/>
                </a:lnTo>
                <a:lnTo>
                  <a:pt x="7023538" y="311661"/>
                </a:lnTo>
                <a:lnTo>
                  <a:pt x="7032853" y="303148"/>
                </a:lnTo>
                <a:lnTo>
                  <a:pt x="7042982" y="290355"/>
                </a:lnTo>
                <a:lnTo>
                  <a:pt x="7049369" y="279328"/>
                </a:lnTo>
                <a:lnTo>
                  <a:pt x="7054570" y="267207"/>
                </a:lnTo>
                <a:lnTo>
                  <a:pt x="7057204" y="259030"/>
                </a:lnTo>
                <a:lnTo>
                  <a:pt x="7059974" y="246927"/>
                </a:lnTo>
                <a:lnTo>
                  <a:pt x="7061636" y="234159"/>
                </a:lnTo>
                <a:lnTo>
                  <a:pt x="7062190" y="220725"/>
                </a:lnTo>
                <a:lnTo>
                  <a:pt x="7061920" y="211318"/>
                </a:lnTo>
                <a:lnTo>
                  <a:pt x="7060596" y="198358"/>
                </a:lnTo>
                <a:lnTo>
                  <a:pt x="7058184" y="186037"/>
                </a:lnTo>
                <a:lnTo>
                  <a:pt x="7054697" y="174370"/>
                </a:lnTo>
                <a:lnTo>
                  <a:pt x="7047782" y="158699"/>
                </a:lnTo>
                <a:lnTo>
                  <a:pt x="7041049" y="147994"/>
                </a:lnTo>
                <a:lnTo>
                  <a:pt x="7033107" y="138429"/>
                </a:lnTo>
                <a:lnTo>
                  <a:pt x="7021323" y="127846"/>
                </a:lnTo>
                <a:lnTo>
                  <a:pt x="7010645" y="120909"/>
                </a:lnTo>
                <a:lnTo>
                  <a:pt x="6998817" y="115315"/>
                </a:lnTo>
                <a:lnTo>
                  <a:pt x="6991482" y="112657"/>
                </a:lnTo>
                <a:lnTo>
                  <a:pt x="6979536" y="109558"/>
                </a:lnTo>
                <a:lnTo>
                  <a:pt x="6966794" y="107688"/>
                </a:lnTo>
                <a:lnTo>
                  <a:pt x="6953224" y="107060"/>
                </a:lnTo>
                <a:lnTo>
                  <a:pt x="6945215" y="107286"/>
                </a:lnTo>
                <a:lnTo>
                  <a:pt x="6932200" y="108693"/>
                </a:lnTo>
                <a:lnTo>
                  <a:pt x="6919920" y="111375"/>
                </a:lnTo>
                <a:lnTo>
                  <a:pt x="6908393" y="115315"/>
                </a:lnTo>
                <a:lnTo>
                  <a:pt x="6893720" y="122559"/>
                </a:lnTo>
                <a:lnTo>
                  <a:pt x="6883337" y="129836"/>
                </a:lnTo>
                <a:lnTo>
                  <a:pt x="6874103" y="138429"/>
                </a:lnTo>
                <a:lnTo>
                  <a:pt x="6863853" y="151164"/>
                </a:lnTo>
                <a:lnTo>
                  <a:pt x="6857455" y="162187"/>
                </a:lnTo>
                <a:lnTo>
                  <a:pt x="6852259" y="174370"/>
                </a:lnTo>
                <a:lnTo>
                  <a:pt x="6849715" y="182437"/>
                </a:lnTo>
                <a:lnTo>
                  <a:pt x="6846976" y="194562"/>
                </a:lnTo>
                <a:lnTo>
                  <a:pt x="6845321" y="207329"/>
                </a:lnTo>
                <a:lnTo>
                  <a:pt x="6844766" y="220725"/>
                </a:lnTo>
                <a:lnTo>
                  <a:pt x="6845031" y="230299"/>
                </a:lnTo>
                <a:lnTo>
                  <a:pt x="6846326" y="243267"/>
                </a:lnTo>
                <a:lnTo>
                  <a:pt x="6848725" y="255570"/>
                </a:lnTo>
                <a:lnTo>
                  <a:pt x="6852259" y="267207"/>
                </a:lnTo>
                <a:lnTo>
                  <a:pt x="6859112" y="282753"/>
                </a:lnTo>
                <a:lnTo>
                  <a:pt x="6865796" y="293488"/>
                </a:lnTo>
                <a:lnTo>
                  <a:pt x="6873722" y="303148"/>
                </a:lnTo>
                <a:lnTo>
                  <a:pt x="6885506" y="313642"/>
                </a:lnTo>
                <a:lnTo>
                  <a:pt x="6896184" y="320588"/>
                </a:lnTo>
                <a:lnTo>
                  <a:pt x="6908012" y="326263"/>
                </a:lnTo>
                <a:lnTo>
                  <a:pt x="6903440" y="251078"/>
                </a:lnTo>
                <a:lnTo>
                  <a:pt x="6902187" y="246473"/>
                </a:lnTo>
                <a:lnTo>
                  <a:pt x="6900088" y="234282"/>
                </a:lnTo>
                <a:lnTo>
                  <a:pt x="6899376" y="220725"/>
                </a:lnTo>
                <a:lnTo>
                  <a:pt x="6899497" y="214988"/>
                </a:lnTo>
                <a:lnTo>
                  <a:pt x="6900786" y="201987"/>
                </a:lnTo>
                <a:lnTo>
                  <a:pt x="6903440" y="190372"/>
                </a:lnTo>
                <a:lnTo>
                  <a:pt x="6906107" y="181609"/>
                </a:lnTo>
                <a:lnTo>
                  <a:pt x="6909790" y="174243"/>
                </a:lnTo>
                <a:lnTo>
                  <a:pt x="6914616" y="168275"/>
                </a:lnTo>
                <a:lnTo>
                  <a:pt x="6919315" y="162305"/>
                </a:lnTo>
                <a:lnTo>
                  <a:pt x="6925030" y="157860"/>
                </a:lnTo>
                <a:lnTo>
                  <a:pt x="6931634" y="154939"/>
                </a:lnTo>
                <a:lnTo>
                  <a:pt x="6938238" y="151891"/>
                </a:lnTo>
                <a:lnTo>
                  <a:pt x="6945477" y="150494"/>
                </a:lnTo>
                <a:lnTo>
                  <a:pt x="6961098" y="150494"/>
                </a:lnTo>
                <a:lnTo>
                  <a:pt x="6968337" y="151891"/>
                </a:lnTo>
                <a:lnTo>
                  <a:pt x="6975068" y="154939"/>
                </a:lnTo>
                <a:lnTo>
                  <a:pt x="6981799" y="157860"/>
                </a:lnTo>
                <a:lnTo>
                  <a:pt x="6987514" y="162305"/>
                </a:lnTo>
                <a:lnTo>
                  <a:pt x="6992340" y="168275"/>
                </a:lnTo>
                <a:lnTo>
                  <a:pt x="6997039" y="174243"/>
                </a:lnTo>
                <a:lnTo>
                  <a:pt x="7000722" y="181609"/>
                </a:lnTo>
                <a:lnTo>
                  <a:pt x="7003389" y="190372"/>
                </a:lnTo>
                <a:lnTo>
                  <a:pt x="7004687" y="194978"/>
                </a:lnTo>
                <a:lnTo>
                  <a:pt x="7006780" y="207169"/>
                </a:lnTo>
                <a:lnTo>
                  <a:pt x="7007453" y="220725"/>
                </a:lnTo>
                <a:lnTo>
                  <a:pt x="7007341" y="226463"/>
                </a:lnTo>
                <a:lnTo>
                  <a:pt x="7006097" y="239464"/>
                </a:lnTo>
                <a:lnTo>
                  <a:pt x="7003389" y="251078"/>
                </a:lnTo>
                <a:lnTo>
                  <a:pt x="7000722" y="259841"/>
                </a:lnTo>
                <a:lnTo>
                  <a:pt x="6997039" y="267207"/>
                </a:lnTo>
                <a:lnTo>
                  <a:pt x="6992340" y="273050"/>
                </a:lnTo>
                <a:lnTo>
                  <a:pt x="6987514" y="279018"/>
                </a:lnTo>
                <a:lnTo>
                  <a:pt x="6981926" y="283463"/>
                </a:lnTo>
                <a:lnTo>
                  <a:pt x="6975322" y="286512"/>
                </a:lnTo>
                <a:lnTo>
                  <a:pt x="6968718" y="289559"/>
                </a:lnTo>
                <a:lnTo>
                  <a:pt x="6961606" y="291083"/>
                </a:lnTo>
                <a:lnTo>
                  <a:pt x="6945731" y="291083"/>
                </a:lnTo>
                <a:lnTo>
                  <a:pt x="6938492" y="289559"/>
                </a:lnTo>
                <a:lnTo>
                  <a:pt x="6931888" y="286512"/>
                </a:lnTo>
                <a:lnTo>
                  <a:pt x="6925284" y="283463"/>
                </a:lnTo>
                <a:lnTo>
                  <a:pt x="6919569" y="279018"/>
                </a:lnTo>
                <a:lnTo>
                  <a:pt x="6915340" y="328905"/>
                </a:lnTo>
                <a:lnTo>
                  <a:pt x="6927324" y="331963"/>
                </a:lnTo>
                <a:close/>
              </a:path>
              <a:path w="7304379" h="432562">
                <a:moveTo>
                  <a:pt x="6919569" y="279018"/>
                </a:moveTo>
                <a:lnTo>
                  <a:pt x="6914743" y="273050"/>
                </a:lnTo>
                <a:lnTo>
                  <a:pt x="6909917" y="267207"/>
                </a:lnTo>
                <a:lnTo>
                  <a:pt x="6906107" y="259841"/>
                </a:lnTo>
                <a:lnTo>
                  <a:pt x="6903440" y="251078"/>
                </a:lnTo>
                <a:lnTo>
                  <a:pt x="6908012" y="326263"/>
                </a:lnTo>
                <a:lnTo>
                  <a:pt x="6915340" y="328905"/>
                </a:lnTo>
                <a:lnTo>
                  <a:pt x="6919569" y="279018"/>
                </a:lnTo>
                <a:close/>
              </a:path>
              <a:path w="7304379" h="432562">
                <a:moveTo>
                  <a:pt x="6586423" y="119903"/>
                </a:moveTo>
                <a:lnTo>
                  <a:pt x="6575486" y="126390"/>
                </a:lnTo>
                <a:lnTo>
                  <a:pt x="6565366" y="134238"/>
                </a:lnTo>
                <a:lnTo>
                  <a:pt x="6552637" y="147856"/>
                </a:lnTo>
                <a:lnTo>
                  <a:pt x="6545479" y="158544"/>
                </a:lnTo>
                <a:lnTo>
                  <a:pt x="6539331" y="170560"/>
                </a:lnTo>
                <a:lnTo>
                  <a:pt x="6534178" y="184815"/>
                </a:lnTo>
                <a:lnTo>
                  <a:pt x="6531461" y="196961"/>
                </a:lnTo>
                <a:lnTo>
                  <a:pt x="6529837" y="210078"/>
                </a:lnTo>
                <a:lnTo>
                  <a:pt x="6529298" y="224154"/>
                </a:lnTo>
                <a:lnTo>
                  <a:pt x="6529747" y="236623"/>
                </a:lnTo>
                <a:lnTo>
                  <a:pt x="6531317" y="249625"/>
                </a:lnTo>
                <a:lnTo>
                  <a:pt x="6534037" y="261725"/>
                </a:lnTo>
                <a:lnTo>
                  <a:pt x="6537934" y="272922"/>
                </a:lnTo>
                <a:lnTo>
                  <a:pt x="6545828" y="288191"/>
                </a:lnTo>
                <a:lnTo>
                  <a:pt x="6553248" y="298445"/>
                </a:lnTo>
                <a:lnTo>
                  <a:pt x="6561810" y="307339"/>
                </a:lnTo>
                <a:lnTo>
                  <a:pt x="6574109" y="316721"/>
                </a:lnTo>
                <a:lnTo>
                  <a:pt x="6585238" y="322861"/>
                </a:lnTo>
                <a:lnTo>
                  <a:pt x="6597370" y="327659"/>
                </a:lnTo>
                <a:lnTo>
                  <a:pt x="6615160" y="332150"/>
                </a:lnTo>
                <a:lnTo>
                  <a:pt x="6627849" y="333827"/>
                </a:lnTo>
                <a:lnTo>
                  <a:pt x="6641058" y="334390"/>
                </a:lnTo>
                <a:lnTo>
                  <a:pt x="6646643" y="334298"/>
                </a:lnTo>
                <a:lnTo>
                  <a:pt x="6659441" y="333340"/>
                </a:lnTo>
                <a:lnTo>
                  <a:pt x="6671665" y="331342"/>
                </a:lnTo>
                <a:lnTo>
                  <a:pt x="6685139" y="327986"/>
                </a:lnTo>
                <a:lnTo>
                  <a:pt x="6696176" y="324103"/>
                </a:lnTo>
                <a:lnTo>
                  <a:pt x="6696176" y="281050"/>
                </a:lnTo>
                <a:lnTo>
                  <a:pt x="6689191" y="283844"/>
                </a:lnTo>
                <a:lnTo>
                  <a:pt x="6681825" y="286257"/>
                </a:lnTo>
                <a:lnTo>
                  <a:pt x="6673951" y="288163"/>
                </a:lnTo>
                <a:lnTo>
                  <a:pt x="6672899" y="288410"/>
                </a:lnTo>
                <a:lnTo>
                  <a:pt x="6660822" y="290401"/>
                </a:lnTo>
                <a:lnTo>
                  <a:pt x="6647535" y="291083"/>
                </a:lnTo>
                <a:lnTo>
                  <a:pt x="6643849" y="291012"/>
                </a:lnTo>
                <a:lnTo>
                  <a:pt x="6630776" y="289402"/>
                </a:lnTo>
                <a:lnTo>
                  <a:pt x="6619341" y="285622"/>
                </a:lnTo>
                <a:lnTo>
                  <a:pt x="6611340" y="281939"/>
                </a:lnTo>
                <a:lnTo>
                  <a:pt x="6604863" y="277113"/>
                </a:lnTo>
                <a:lnTo>
                  <a:pt x="6599656" y="271144"/>
                </a:lnTo>
                <a:lnTo>
                  <a:pt x="6594576" y="265302"/>
                </a:lnTo>
                <a:lnTo>
                  <a:pt x="6590639" y="258063"/>
                </a:lnTo>
                <a:lnTo>
                  <a:pt x="6587972" y="249681"/>
                </a:lnTo>
                <a:lnTo>
                  <a:pt x="6584807" y="235741"/>
                </a:lnTo>
                <a:lnTo>
                  <a:pt x="6583908" y="222757"/>
                </a:lnTo>
                <a:lnTo>
                  <a:pt x="6584254" y="213135"/>
                </a:lnTo>
                <a:lnTo>
                  <a:pt x="6586007" y="200358"/>
                </a:lnTo>
                <a:lnTo>
                  <a:pt x="6589242" y="189102"/>
                </a:lnTo>
                <a:lnTo>
                  <a:pt x="6595613" y="176113"/>
                </a:lnTo>
                <a:lnTo>
                  <a:pt x="6603339" y="166750"/>
                </a:lnTo>
                <a:lnTo>
                  <a:pt x="6609308" y="161035"/>
                </a:lnTo>
                <a:lnTo>
                  <a:pt x="6616166" y="156971"/>
                </a:lnTo>
                <a:lnTo>
                  <a:pt x="6623913" y="154304"/>
                </a:lnTo>
                <a:lnTo>
                  <a:pt x="6631660" y="151764"/>
                </a:lnTo>
                <a:lnTo>
                  <a:pt x="6639788" y="150494"/>
                </a:lnTo>
                <a:lnTo>
                  <a:pt x="6656679" y="150494"/>
                </a:lnTo>
                <a:lnTo>
                  <a:pt x="6664680" y="151256"/>
                </a:lnTo>
                <a:lnTo>
                  <a:pt x="6672046" y="153034"/>
                </a:lnTo>
                <a:lnTo>
                  <a:pt x="6679412" y="154685"/>
                </a:lnTo>
                <a:lnTo>
                  <a:pt x="6686397" y="156971"/>
                </a:lnTo>
                <a:lnTo>
                  <a:pt x="6692874" y="159765"/>
                </a:lnTo>
                <a:lnTo>
                  <a:pt x="6692874" y="116712"/>
                </a:lnTo>
                <a:lnTo>
                  <a:pt x="6685635" y="113791"/>
                </a:lnTo>
                <a:lnTo>
                  <a:pt x="6677507" y="111378"/>
                </a:lnTo>
                <a:lnTo>
                  <a:pt x="6668490" y="109727"/>
                </a:lnTo>
                <a:lnTo>
                  <a:pt x="6666056" y="109265"/>
                </a:lnTo>
                <a:lnTo>
                  <a:pt x="6653602" y="107612"/>
                </a:lnTo>
                <a:lnTo>
                  <a:pt x="6640677" y="107060"/>
                </a:lnTo>
                <a:lnTo>
                  <a:pt x="6638904" y="107075"/>
                </a:lnTo>
                <a:lnTo>
                  <a:pt x="6626453" y="107956"/>
                </a:lnTo>
                <a:lnTo>
                  <a:pt x="6613905" y="110169"/>
                </a:lnTo>
                <a:lnTo>
                  <a:pt x="6601307" y="113664"/>
                </a:lnTo>
                <a:lnTo>
                  <a:pt x="6598131" y="114778"/>
                </a:lnTo>
                <a:lnTo>
                  <a:pt x="6586423" y="119903"/>
                </a:lnTo>
                <a:close/>
              </a:path>
              <a:path w="7304379" h="432562">
                <a:moveTo>
                  <a:pt x="5753844" y="331963"/>
                </a:moveTo>
                <a:lnTo>
                  <a:pt x="5766604" y="333786"/>
                </a:lnTo>
                <a:lnTo>
                  <a:pt x="5780125" y="334390"/>
                </a:lnTo>
                <a:lnTo>
                  <a:pt x="5788268" y="334169"/>
                </a:lnTo>
                <a:lnTo>
                  <a:pt x="5801269" y="332802"/>
                </a:lnTo>
                <a:lnTo>
                  <a:pt x="5813525" y="330172"/>
                </a:lnTo>
                <a:lnTo>
                  <a:pt x="5825083" y="326263"/>
                </a:lnTo>
                <a:lnTo>
                  <a:pt x="5839665" y="318929"/>
                </a:lnTo>
                <a:lnTo>
                  <a:pt x="5850058" y="311661"/>
                </a:lnTo>
                <a:lnTo>
                  <a:pt x="5859373" y="303148"/>
                </a:lnTo>
                <a:lnTo>
                  <a:pt x="5869502" y="290355"/>
                </a:lnTo>
                <a:lnTo>
                  <a:pt x="5875889" y="279328"/>
                </a:lnTo>
                <a:lnTo>
                  <a:pt x="5881090" y="267207"/>
                </a:lnTo>
                <a:lnTo>
                  <a:pt x="5883724" y="259030"/>
                </a:lnTo>
                <a:lnTo>
                  <a:pt x="5886494" y="246927"/>
                </a:lnTo>
                <a:lnTo>
                  <a:pt x="5888156" y="234159"/>
                </a:lnTo>
                <a:lnTo>
                  <a:pt x="5888710" y="220725"/>
                </a:lnTo>
                <a:lnTo>
                  <a:pt x="5888440" y="211318"/>
                </a:lnTo>
                <a:lnTo>
                  <a:pt x="5887116" y="198358"/>
                </a:lnTo>
                <a:lnTo>
                  <a:pt x="5884704" y="186037"/>
                </a:lnTo>
                <a:lnTo>
                  <a:pt x="5881217" y="174370"/>
                </a:lnTo>
                <a:lnTo>
                  <a:pt x="5874302" y="158699"/>
                </a:lnTo>
                <a:lnTo>
                  <a:pt x="5867569" y="147994"/>
                </a:lnTo>
                <a:lnTo>
                  <a:pt x="5859627" y="138429"/>
                </a:lnTo>
                <a:lnTo>
                  <a:pt x="5847843" y="127846"/>
                </a:lnTo>
                <a:lnTo>
                  <a:pt x="5837165" y="120909"/>
                </a:lnTo>
                <a:lnTo>
                  <a:pt x="5825337" y="115315"/>
                </a:lnTo>
                <a:lnTo>
                  <a:pt x="5818002" y="112657"/>
                </a:lnTo>
                <a:lnTo>
                  <a:pt x="5806056" y="109558"/>
                </a:lnTo>
                <a:lnTo>
                  <a:pt x="5793314" y="107688"/>
                </a:lnTo>
                <a:lnTo>
                  <a:pt x="5779744" y="107060"/>
                </a:lnTo>
                <a:lnTo>
                  <a:pt x="5771735" y="107286"/>
                </a:lnTo>
                <a:lnTo>
                  <a:pt x="5758720" y="108693"/>
                </a:lnTo>
                <a:lnTo>
                  <a:pt x="5746440" y="111375"/>
                </a:lnTo>
                <a:lnTo>
                  <a:pt x="5734913" y="115315"/>
                </a:lnTo>
                <a:lnTo>
                  <a:pt x="5720240" y="122559"/>
                </a:lnTo>
                <a:lnTo>
                  <a:pt x="5709857" y="129836"/>
                </a:lnTo>
                <a:lnTo>
                  <a:pt x="5700623" y="138429"/>
                </a:lnTo>
                <a:lnTo>
                  <a:pt x="5690373" y="151164"/>
                </a:lnTo>
                <a:lnTo>
                  <a:pt x="5683975" y="162187"/>
                </a:lnTo>
                <a:lnTo>
                  <a:pt x="5678779" y="174370"/>
                </a:lnTo>
                <a:lnTo>
                  <a:pt x="5676235" y="182437"/>
                </a:lnTo>
                <a:lnTo>
                  <a:pt x="5673496" y="194562"/>
                </a:lnTo>
                <a:lnTo>
                  <a:pt x="5671841" y="207329"/>
                </a:lnTo>
                <a:lnTo>
                  <a:pt x="5671286" y="220725"/>
                </a:lnTo>
                <a:lnTo>
                  <a:pt x="5671551" y="230299"/>
                </a:lnTo>
                <a:lnTo>
                  <a:pt x="5672846" y="243267"/>
                </a:lnTo>
                <a:lnTo>
                  <a:pt x="5675245" y="255570"/>
                </a:lnTo>
                <a:lnTo>
                  <a:pt x="5678779" y="267207"/>
                </a:lnTo>
                <a:lnTo>
                  <a:pt x="5685632" y="282753"/>
                </a:lnTo>
                <a:lnTo>
                  <a:pt x="5692316" y="293488"/>
                </a:lnTo>
                <a:lnTo>
                  <a:pt x="5700242" y="303148"/>
                </a:lnTo>
                <a:lnTo>
                  <a:pt x="5712026" y="313642"/>
                </a:lnTo>
                <a:lnTo>
                  <a:pt x="5722704" y="320588"/>
                </a:lnTo>
                <a:lnTo>
                  <a:pt x="5734532" y="326263"/>
                </a:lnTo>
                <a:lnTo>
                  <a:pt x="5729960" y="251078"/>
                </a:lnTo>
                <a:lnTo>
                  <a:pt x="5728707" y="246473"/>
                </a:lnTo>
                <a:lnTo>
                  <a:pt x="5726608" y="234282"/>
                </a:lnTo>
                <a:lnTo>
                  <a:pt x="5725896" y="220725"/>
                </a:lnTo>
                <a:lnTo>
                  <a:pt x="5726017" y="214988"/>
                </a:lnTo>
                <a:lnTo>
                  <a:pt x="5727306" y="201987"/>
                </a:lnTo>
                <a:lnTo>
                  <a:pt x="5729960" y="190372"/>
                </a:lnTo>
                <a:lnTo>
                  <a:pt x="5732627" y="181609"/>
                </a:lnTo>
                <a:lnTo>
                  <a:pt x="5736310" y="174243"/>
                </a:lnTo>
                <a:lnTo>
                  <a:pt x="5741136" y="168275"/>
                </a:lnTo>
                <a:lnTo>
                  <a:pt x="5745835" y="162305"/>
                </a:lnTo>
                <a:lnTo>
                  <a:pt x="5751550" y="157860"/>
                </a:lnTo>
                <a:lnTo>
                  <a:pt x="5758154" y="154939"/>
                </a:lnTo>
                <a:lnTo>
                  <a:pt x="5764758" y="151891"/>
                </a:lnTo>
                <a:lnTo>
                  <a:pt x="5771997" y="150494"/>
                </a:lnTo>
                <a:lnTo>
                  <a:pt x="5787618" y="150494"/>
                </a:lnTo>
                <a:lnTo>
                  <a:pt x="5794857" y="151891"/>
                </a:lnTo>
                <a:lnTo>
                  <a:pt x="5801588" y="154939"/>
                </a:lnTo>
                <a:lnTo>
                  <a:pt x="5808319" y="157860"/>
                </a:lnTo>
                <a:lnTo>
                  <a:pt x="5814034" y="162305"/>
                </a:lnTo>
                <a:lnTo>
                  <a:pt x="5818860" y="168275"/>
                </a:lnTo>
                <a:lnTo>
                  <a:pt x="5823559" y="174243"/>
                </a:lnTo>
                <a:lnTo>
                  <a:pt x="5827242" y="181609"/>
                </a:lnTo>
                <a:lnTo>
                  <a:pt x="5829909" y="190372"/>
                </a:lnTo>
                <a:lnTo>
                  <a:pt x="5831207" y="194978"/>
                </a:lnTo>
                <a:lnTo>
                  <a:pt x="5833300" y="207169"/>
                </a:lnTo>
                <a:lnTo>
                  <a:pt x="5833973" y="220725"/>
                </a:lnTo>
                <a:lnTo>
                  <a:pt x="5833861" y="226463"/>
                </a:lnTo>
                <a:lnTo>
                  <a:pt x="5832617" y="239464"/>
                </a:lnTo>
                <a:lnTo>
                  <a:pt x="5829909" y="251078"/>
                </a:lnTo>
                <a:lnTo>
                  <a:pt x="5827242" y="259841"/>
                </a:lnTo>
                <a:lnTo>
                  <a:pt x="5823559" y="267207"/>
                </a:lnTo>
                <a:lnTo>
                  <a:pt x="5818860" y="273050"/>
                </a:lnTo>
                <a:lnTo>
                  <a:pt x="5814034" y="279018"/>
                </a:lnTo>
                <a:lnTo>
                  <a:pt x="5808446" y="283463"/>
                </a:lnTo>
                <a:lnTo>
                  <a:pt x="5801842" y="286512"/>
                </a:lnTo>
                <a:lnTo>
                  <a:pt x="5795238" y="289559"/>
                </a:lnTo>
                <a:lnTo>
                  <a:pt x="5788126" y="291083"/>
                </a:lnTo>
                <a:lnTo>
                  <a:pt x="5772251" y="291083"/>
                </a:lnTo>
                <a:lnTo>
                  <a:pt x="5765012" y="289559"/>
                </a:lnTo>
                <a:lnTo>
                  <a:pt x="5758408" y="286512"/>
                </a:lnTo>
                <a:lnTo>
                  <a:pt x="5751804" y="283463"/>
                </a:lnTo>
                <a:lnTo>
                  <a:pt x="5746089" y="279018"/>
                </a:lnTo>
                <a:lnTo>
                  <a:pt x="5741860" y="328905"/>
                </a:lnTo>
                <a:lnTo>
                  <a:pt x="5753844" y="331963"/>
                </a:lnTo>
                <a:close/>
              </a:path>
              <a:path w="7304379" h="432562">
                <a:moveTo>
                  <a:pt x="5746089" y="279018"/>
                </a:moveTo>
                <a:lnTo>
                  <a:pt x="5741263" y="273050"/>
                </a:lnTo>
                <a:lnTo>
                  <a:pt x="5736437" y="267207"/>
                </a:lnTo>
                <a:lnTo>
                  <a:pt x="5732627" y="259841"/>
                </a:lnTo>
                <a:lnTo>
                  <a:pt x="5729960" y="251078"/>
                </a:lnTo>
                <a:lnTo>
                  <a:pt x="5734532" y="326263"/>
                </a:lnTo>
                <a:lnTo>
                  <a:pt x="5741860" y="328905"/>
                </a:lnTo>
                <a:lnTo>
                  <a:pt x="5746089" y="279018"/>
                </a:lnTo>
                <a:close/>
              </a:path>
              <a:path w="7304379" h="432562">
                <a:moveTo>
                  <a:pt x="5563463" y="278510"/>
                </a:moveTo>
                <a:lnTo>
                  <a:pt x="5558129" y="283463"/>
                </a:lnTo>
                <a:lnTo>
                  <a:pt x="5551652" y="286892"/>
                </a:lnTo>
                <a:lnTo>
                  <a:pt x="5545302" y="290448"/>
                </a:lnTo>
                <a:lnTo>
                  <a:pt x="5538063" y="292226"/>
                </a:lnTo>
                <a:lnTo>
                  <a:pt x="5524728" y="292226"/>
                </a:lnTo>
                <a:lnTo>
                  <a:pt x="5519902" y="291464"/>
                </a:lnTo>
                <a:lnTo>
                  <a:pt x="5515203" y="290194"/>
                </a:lnTo>
                <a:lnTo>
                  <a:pt x="5513793" y="330436"/>
                </a:lnTo>
                <a:lnTo>
                  <a:pt x="5526027" y="333394"/>
                </a:lnTo>
                <a:lnTo>
                  <a:pt x="5539206" y="334390"/>
                </a:lnTo>
                <a:lnTo>
                  <a:pt x="5549209" y="333843"/>
                </a:lnTo>
                <a:lnTo>
                  <a:pt x="5561690" y="331540"/>
                </a:lnTo>
                <a:lnTo>
                  <a:pt x="5573877" y="327405"/>
                </a:lnTo>
                <a:lnTo>
                  <a:pt x="5584379" y="322244"/>
                </a:lnTo>
                <a:lnTo>
                  <a:pt x="5594833" y="315073"/>
                </a:lnTo>
                <a:lnTo>
                  <a:pt x="5604611" y="306196"/>
                </a:lnTo>
                <a:lnTo>
                  <a:pt x="5614977" y="293195"/>
                </a:lnTo>
                <a:lnTo>
                  <a:pt x="5621427" y="282120"/>
                </a:lnTo>
                <a:lnTo>
                  <a:pt x="5626963" y="269747"/>
                </a:lnTo>
                <a:lnTo>
                  <a:pt x="5630998" y="256928"/>
                </a:lnTo>
                <a:lnTo>
                  <a:pt x="5633469" y="244789"/>
                </a:lnTo>
                <a:lnTo>
                  <a:pt x="5634968" y="231702"/>
                </a:lnTo>
                <a:lnTo>
                  <a:pt x="5635472" y="217677"/>
                </a:lnTo>
                <a:lnTo>
                  <a:pt x="5635016" y="204471"/>
                </a:lnTo>
                <a:lnTo>
                  <a:pt x="5633532" y="191396"/>
                </a:lnTo>
                <a:lnTo>
                  <a:pt x="5631017" y="179326"/>
                </a:lnTo>
                <a:lnTo>
                  <a:pt x="5627471" y="168275"/>
                </a:lnTo>
                <a:lnTo>
                  <a:pt x="5620909" y="153869"/>
                </a:lnTo>
                <a:lnTo>
                  <a:pt x="5614163" y="143172"/>
                </a:lnTo>
                <a:lnTo>
                  <a:pt x="5606389" y="133857"/>
                </a:lnTo>
                <a:lnTo>
                  <a:pt x="5598120" y="126331"/>
                </a:lnTo>
                <a:lnTo>
                  <a:pt x="5587637" y="119161"/>
                </a:lnTo>
                <a:lnTo>
                  <a:pt x="5576163" y="113664"/>
                </a:lnTo>
                <a:lnTo>
                  <a:pt x="5566520" y="110518"/>
                </a:lnTo>
                <a:lnTo>
                  <a:pt x="5554056" y="107937"/>
                </a:lnTo>
                <a:lnTo>
                  <a:pt x="5541492" y="107060"/>
                </a:lnTo>
                <a:lnTo>
                  <a:pt x="5529351" y="107863"/>
                </a:lnTo>
                <a:lnTo>
                  <a:pt x="5516924" y="110654"/>
                </a:lnTo>
                <a:lnTo>
                  <a:pt x="5505678" y="115442"/>
                </a:lnTo>
                <a:lnTo>
                  <a:pt x="5498940" y="119536"/>
                </a:lnTo>
                <a:lnTo>
                  <a:pt x="5488897" y="127479"/>
                </a:lnTo>
                <a:lnTo>
                  <a:pt x="5480532" y="136778"/>
                </a:lnTo>
                <a:lnTo>
                  <a:pt x="5479643" y="136778"/>
                </a:lnTo>
                <a:lnTo>
                  <a:pt x="5477357" y="112521"/>
                </a:lnTo>
                <a:lnTo>
                  <a:pt x="5431002" y="112521"/>
                </a:lnTo>
                <a:lnTo>
                  <a:pt x="5431002" y="432562"/>
                </a:lnTo>
                <a:lnTo>
                  <a:pt x="5483834" y="432562"/>
                </a:lnTo>
                <a:lnTo>
                  <a:pt x="5483834" y="330326"/>
                </a:lnTo>
                <a:lnTo>
                  <a:pt x="5483580" y="324865"/>
                </a:lnTo>
                <a:lnTo>
                  <a:pt x="5483326" y="315213"/>
                </a:lnTo>
                <a:lnTo>
                  <a:pt x="5483199" y="312292"/>
                </a:lnTo>
                <a:lnTo>
                  <a:pt x="5486043" y="314165"/>
                </a:lnTo>
                <a:lnTo>
                  <a:pt x="5495857" y="321675"/>
                </a:lnTo>
                <a:lnTo>
                  <a:pt x="5507583" y="328040"/>
                </a:lnTo>
                <a:lnTo>
                  <a:pt x="5506186" y="287146"/>
                </a:lnTo>
                <a:lnTo>
                  <a:pt x="5502376" y="284988"/>
                </a:lnTo>
                <a:lnTo>
                  <a:pt x="5498566" y="282955"/>
                </a:lnTo>
                <a:lnTo>
                  <a:pt x="5495010" y="280669"/>
                </a:lnTo>
                <a:lnTo>
                  <a:pt x="5491835" y="278129"/>
                </a:lnTo>
                <a:lnTo>
                  <a:pt x="5488787" y="275589"/>
                </a:lnTo>
                <a:lnTo>
                  <a:pt x="5486120" y="273050"/>
                </a:lnTo>
                <a:lnTo>
                  <a:pt x="5483834" y="270509"/>
                </a:lnTo>
                <a:lnTo>
                  <a:pt x="5483834" y="174116"/>
                </a:lnTo>
                <a:lnTo>
                  <a:pt x="5495378" y="163171"/>
                </a:lnTo>
                <a:lnTo>
                  <a:pt x="5505932" y="156337"/>
                </a:lnTo>
                <a:lnTo>
                  <a:pt x="5519723" y="151153"/>
                </a:lnTo>
                <a:lnTo>
                  <a:pt x="5532348" y="149478"/>
                </a:lnTo>
                <a:lnTo>
                  <a:pt x="5539587" y="149478"/>
                </a:lnTo>
                <a:lnTo>
                  <a:pt x="5546191" y="151002"/>
                </a:lnTo>
                <a:lnTo>
                  <a:pt x="5552160" y="154050"/>
                </a:lnTo>
                <a:lnTo>
                  <a:pt x="5558129" y="156971"/>
                </a:lnTo>
                <a:lnTo>
                  <a:pt x="5563209" y="161416"/>
                </a:lnTo>
                <a:lnTo>
                  <a:pt x="5567400" y="167131"/>
                </a:lnTo>
                <a:lnTo>
                  <a:pt x="5571718" y="172973"/>
                </a:lnTo>
                <a:lnTo>
                  <a:pt x="5575020" y="180212"/>
                </a:lnTo>
                <a:lnTo>
                  <a:pt x="5577306" y="189102"/>
                </a:lnTo>
                <a:lnTo>
                  <a:pt x="5578384" y="193745"/>
                </a:lnTo>
                <a:lnTo>
                  <a:pt x="5580147" y="205945"/>
                </a:lnTo>
                <a:lnTo>
                  <a:pt x="5580735" y="219582"/>
                </a:lnTo>
                <a:lnTo>
                  <a:pt x="5580661" y="224330"/>
                </a:lnTo>
                <a:lnTo>
                  <a:pt x="5579631" y="237346"/>
                </a:lnTo>
                <a:lnTo>
                  <a:pt x="5577433" y="249173"/>
                </a:lnTo>
                <a:lnTo>
                  <a:pt x="5575147" y="258063"/>
                </a:lnTo>
                <a:lnTo>
                  <a:pt x="5571972" y="265683"/>
                </a:lnTo>
                <a:lnTo>
                  <a:pt x="5567654" y="272160"/>
                </a:lnTo>
                <a:lnTo>
                  <a:pt x="5563463" y="278510"/>
                </a:lnTo>
                <a:close/>
              </a:path>
              <a:path w="7304379" h="432562">
                <a:moveTo>
                  <a:pt x="5510504" y="288797"/>
                </a:moveTo>
                <a:lnTo>
                  <a:pt x="5506186" y="287146"/>
                </a:lnTo>
                <a:lnTo>
                  <a:pt x="5507583" y="328040"/>
                </a:lnTo>
                <a:lnTo>
                  <a:pt x="5513793" y="330436"/>
                </a:lnTo>
                <a:lnTo>
                  <a:pt x="5515203" y="290194"/>
                </a:lnTo>
                <a:lnTo>
                  <a:pt x="5510504" y="288797"/>
                </a:lnTo>
                <a:close/>
              </a:path>
              <a:path w="7304379" h="432562">
                <a:moveTo>
                  <a:pt x="4708488" y="114840"/>
                </a:moveTo>
                <a:lnTo>
                  <a:pt x="4697114" y="120422"/>
                </a:lnTo>
                <a:lnTo>
                  <a:pt x="4702022" y="195071"/>
                </a:lnTo>
                <a:lnTo>
                  <a:pt x="4702784" y="188721"/>
                </a:lnTo>
                <a:lnTo>
                  <a:pt x="4704308" y="182625"/>
                </a:lnTo>
                <a:lnTo>
                  <a:pt x="4708488" y="114840"/>
                </a:lnTo>
                <a:close/>
              </a:path>
              <a:path w="7304379" h="432562">
                <a:moveTo>
                  <a:pt x="4841849" y="224789"/>
                </a:moveTo>
                <a:lnTo>
                  <a:pt x="4841976" y="217423"/>
                </a:lnTo>
                <a:lnTo>
                  <a:pt x="4841566" y="203839"/>
                </a:lnTo>
                <a:lnTo>
                  <a:pt x="4840273" y="190762"/>
                </a:lnTo>
                <a:lnTo>
                  <a:pt x="4838086" y="178654"/>
                </a:lnTo>
                <a:lnTo>
                  <a:pt x="4834991" y="167512"/>
                </a:lnTo>
                <a:lnTo>
                  <a:pt x="4829192" y="153271"/>
                </a:lnTo>
                <a:lnTo>
                  <a:pt x="4822846" y="142356"/>
                </a:lnTo>
                <a:lnTo>
                  <a:pt x="4815306" y="132968"/>
                </a:lnTo>
                <a:lnTo>
                  <a:pt x="4807677" y="125881"/>
                </a:lnTo>
                <a:lnTo>
                  <a:pt x="4797179" y="118760"/>
                </a:lnTo>
                <a:lnTo>
                  <a:pt x="4785461" y="113410"/>
                </a:lnTo>
                <a:lnTo>
                  <a:pt x="4773385" y="109861"/>
                </a:lnTo>
                <a:lnTo>
                  <a:pt x="4760862" y="107765"/>
                </a:lnTo>
                <a:lnTo>
                  <a:pt x="4747615" y="107060"/>
                </a:lnTo>
                <a:lnTo>
                  <a:pt x="4746902" y="107063"/>
                </a:lnTo>
                <a:lnTo>
                  <a:pt x="4734195" y="107959"/>
                </a:lnTo>
                <a:lnTo>
                  <a:pt x="4721733" y="110432"/>
                </a:lnTo>
                <a:lnTo>
                  <a:pt x="4709515" y="114426"/>
                </a:lnTo>
                <a:lnTo>
                  <a:pt x="4704308" y="182625"/>
                </a:lnTo>
                <a:lnTo>
                  <a:pt x="4706594" y="177037"/>
                </a:lnTo>
                <a:lnTo>
                  <a:pt x="4708753" y="171322"/>
                </a:lnTo>
                <a:lnTo>
                  <a:pt x="4711801" y="166369"/>
                </a:lnTo>
                <a:lnTo>
                  <a:pt x="4715611" y="162178"/>
                </a:lnTo>
                <a:lnTo>
                  <a:pt x="4719421" y="157860"/>
                </a:lnTo>
                <a:lnTo>
                  <a:pt x="4723866" y="154558"/>
                </a:lnTo>
                <a:lnTo>
                  <a:pt x="4729073" y="152145"/>
                </a:lnTo>
                <a:lnTo>
                  <a:pt x="4734280" y="149605"/>
                </a:lnTo>
                <a:lnTo>
                  <a:pt x="4740249" y="148462"/>
                </a:lnTo>
                <a:lnTo>
                  <a:pt x="4753584" y="148462"/>
                </a:lnTo>
                <a:lnTo>
                  <a:pt x="4759426" y="149605"/>
                </a:lnTo>
                <a:lnTo>
                  <a:pt x="4764506" y="152145"/>
                </a:lnTo>
                <a:lnTo>
                  <a:pt x="4769459" y="154558"/>
                </a:lnTo>
                <a:lnTo>
                  <a:pt x="4773650" y="157860"/>
                </a:lnTo>
                <a:lnTo>
                  <a:pt x="4776952" y="162178"/>
                </a:lnTo>
                <a:lnTo>
                  <a:pt x="4780254" y="166369"/>
                </a:lnTo>
                <a:lnTo>
                  <a:pt x="4782794" y="171322"/>
                </a:lnTo>
                <a:lnTo>
                  <a:pt x="4784572" y="177037"/>
                </a:lnTo>
                <a:lnTo>
                  <a:pt x="4786223" y="182625"/>
                </a:lnTo>
                <a:lnTo>
                  <a:pt x="4787112" y="188721"/>
                </a:lnTo>
                <a:lnTo>
                  <a:pt x="4787112" y="195071"/>
                </a:lnTo>
                <a:lnTo>
                  <a:pt x="4702022" y="195071"/>
                </a:lnTo>
                <a:lnTo>
                  <a:pt x="4697114" y="120422"/>
                </a:lnTo>
                <a:lnTo>
                  <a:pt x="4686568" y="127523"/>
                </a:lnTo>
                <a:lnTo>
                  <a:pt x="4676876" y="136143"/>
                </a:lnTo>
                <a:lnTo>
                  <a:pt x="4666094" y="149336"/>
                </a:lnTo>
                <a:lnTo>
                  <a:pt x="4659560" y="160367"/>
                </a:lnTo>
                <a:lnTo>
                  <a:pt x="4654016" y="172719"/>
                </a:lnTo>
                <a:lnTo>
                  <a:pt x="4650093" y="185235"/>
                </a:lnTo>
                <a:lnTo>
                  <a:pt x="4647616" y="197403"/>
                </a:lnTo>
                <a:lnTo>
                  <a:pt x="4646130" y="210426"/>
                </a:lnTo>
                <a:lnTo>
                  <a:pt x="4645634" y="224281"/>
                </a:lnTo>
                <a:lnTo>
                  <a:pt x="4645637" y="225342"/>
                </a:lnTo>
                <a:lnTo>
                  <a:pt x="4646246" y="239423"/>
                </a:lnTo>
                <a:lnTo>
                  <a:pt x="4647937" y="252435"/>
                </a:lnTo>
                <a:lnTo>
                  <a:pt x="4650731" y="264368"/>
                </a:lnTo>
                <a:lnTo>
                  <a:pt x="4654651" y="275208"/>
                </a:lnTo>
                <a:lnTo>
                  <a:pt x="4662731" y="290561"/>
                </a:lnTo>
                <a:lnTo>
                  <a:pt x="4670290" y="300688"/>
                </a:lnTo>
                <a:lnTo>
                  <a:pt x="4679035" y="309371"/>
                </a:lnTo>
                <a:lnTo>
                  <a:pt x="4691431" y="318260"/>
                </a:lnTo>
                <a:lnTo>
                  <a:pt x="4702776" y="324042"/>
                </a:lnTo>
                <a:lnTo>
                  <a:pt x="4715103" y="328421"/>
                </a:lnTo>
                <a:lnTo>
                  <a:pt x="4733071" y="332392"/>
                </a:lnTo>
                <a:lnTo>
                  <a:pt x="4745728" y="333888"/>
                </a:lnTo>
                <a:lnTo>
                  <a:pt x="4758791" y="334390"/>
                </a:lnTo>
                <a:lnTo>
                  <a:pt x="4764964" y="334313"/>
                </a:lnTo>
                <a:lnTo>
                  <a:pt x="4777809" y="333645"/>
                </a:lnTo>
                <a:lnTo>
                  <a:pt x="4790410" y="332311"/>
                </a:lnTo>
                <a:lnTo>
                  <a:pt x="4802733" y="330326"/>
                </a:lnTo>
                <a:lnTo>
                  <a:pt x="4811545" y="328542"/>
                </a:lnTo>
                <a:lnTo>
                  <a:pt x="4824542" y="325301"/>
                </a:lnTo>
                <a:lnTo>
                  <a:pt x="4834229" y="321944"/>
                </a:lnTo>
                <a:lnTo>
                  <a:pt x="4834229" y="279653"/>
                </a:lnTo>
                <a:lnTo>
                  <a:pt x="4824791" y="282687"/>
                </a:lnTo>
                <a:lnTo>
                  <a:pt x="4812506" y="286015"/>
                </a:lnTo>
                <a:lnTo>
                  <a:pt x="4800320" y="288670"/>
                </a:lnTo>
                <a:lnTo>
                  <a:pt x="4793246" y="289831"/>
                </a:lnTo>
                <a:lnTo>
                  <a:pt x="4780517" y="291247"/>
                </a:lnTo>
                <a:lnTo>
                  <a:pt x="4768189" y="291718"/>
                </a:lnTo>
                <a:lnTo>
                  <a:pt x="4767186" y="291715"/>
                </a:lnTo>
                <a:lnTo>
                  <a:pt x="4754118" y="290901"/>
                </a:lnTo>
                <a:lnTo>
                  <a:pt x="4742027" y="288670"/>
                </a:lnTo>
                <a:lnTo>
                  <a:pt x="4734026" y="286765"/>
                </a:lnTo>
                <a:lnTo>
                  <a:pt x="4726914" y="283463"/>
                </a:lnTo>
                <a:lnTo>
                  <a:pt x="4720945" y="279145"/>
                </a:lnTo>
                <a:lnTo>
                  <a:pt x="4714849" y="274700"/>
                </a:lnTo>
                <a:lnTo>
                  <a:pt x="4710023" y="268985"/>
                </a:lnTo>
                <a:lnTo>
                  <a:pt x="4706340" y="262000"/>
                </a:lnTo>
                <a:lnTo>
                  <a:pt x="4701693" y="249725"/>
                </a:lnTo>
                <a:lnTo>
                  <a:pt x="4699609" y="236346"/>
                </a:lnTo>
                <a:lnTo>
                  <a:pt x="4841341" y="236346"/>
                </a:lnTo>
                <a:lnTo>
                  <a:pt x="4841722" y="231139"/>
                </a:lnTo>
                <a:lnTo>
                  <a:pt x="4841849" y="22478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23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623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150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754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4237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841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2391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4810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9228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880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2849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767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6431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2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8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9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4" y="133985"/>
                </a:lnTo>
                <a:lnTo>
                  <a:pt x="79629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6" y="30734"/>
                </a:lnTo>
                <a:lnTo>
                  <a:pt x="87883" y="23494"/>
                </a:lnTo>
                <a:lnTo>
                  <a:pt x="83566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84493" y="1748409"/>
            <a:ext cx="96901" cy="142875"/>
          </a:xfrm>
          <a:custGeom>
            <a:avLst/>
            <a:gdLst/>
            <a:ahLst/>
            <a:cxnLst/>
            <a:rect l="l" t="t" r="r" b="b"/>
            <a:pathLst>
              <a:path w="96901" h="142875">
                <a:moveTo>
                  <a:pt x="45592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39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2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1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3864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5836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915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5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5" y="4952"/>
                </a:lnTo>
                <a:lnTo>
                  <a:pt x="68198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9493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1464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3623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582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3697" y="1711578"/>
            <a:ext cx="195579" cy="221869"/>
          </a:xfrm>
          <a:custGeom>
            <a:avLst/>
            <a:gdLst/>
            <a:ahLst/>
            <a:cxnLst/>
            <a:rect l="l" t="t" r="r" b="b"/>
            <a:pathLst>
              <a:path w="195579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8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7" y="170561"/>
                </a:lnTo>
                <a:lnTo>
                  <a:pt x="74294" y="173736"/>
                </a:lnTo>
                <a:lnTo>
                  <a:pt x="80898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2" y="176784"/>
                </a:lnTo>
                <a:lnTo>
                  <a:pt x="122173" y="173228"/>
                </a:lnTo>
                <a:lnTo>
                  <a:pt x="129031" y="169672"/>
                </a:lnTo>
                <a:lnTo>
                  <a:pt x="134111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79" y="0"/>
                </a:lnTo>
                <a:lnTo>
                  <a:pt x="195579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3006" y="183387"/>
                </a:lnTo>
                <a:lnTo>
                  <a:pt x="178561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3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7492" y="174371"/>
                </a:lnTo>
                <a:lnTo>
                  <a:pt x="4698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70381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9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5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01839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3767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22210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8853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5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6419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3915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0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8457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38547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93971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5825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7007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79851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38043" y="170611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73883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33599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6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0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42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4439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09903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6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8" y="49911"/>
                </a:lnTo>
                <a:lnTo>
                  <a:pt x="150114" y="47625"/>
                </a:lnTo>
                <a:lnTo>
                  <a:pt x="142747" y="45974"/>
                </a:lnTo>
                <a:lnTo>
                  <a:pt x="135382" y="44196"/>
                </a:lnTo>
                <a:lnTo>
                  <a:pt x="127380" y="43434"/>
                </a:lnTo>
                <a:lnTo>
                  <a:pt x="118998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1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2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12583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103" y="0"/>
                </a:lnTo>
                <a:lnTo>
                  <a:pt x="124713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29" y="47371"/>
                </a:lnTo>
                <a:lnTo>
                  <a:pt x="110380" y="47991"/>
                </a:lnTo>
                <a:lnTo>
                  <a:pt x="97648" y="49854"/>
                </a:lnTo>
                <a:lnTo>
                  <a:pt x="85932" y="52957"/>
                </a:lnTo>
                <a:lnTo>
                  <a:pt x="69456" y="60680"/>
                </a:lnTo>
                <a:lnTo>
                  <a:pt x="59608" y="68664"/>
                </a:lnTo>
                <a:lnTo>
                  <a:pt x="52908" y="76835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6903" y="24937"/>
                </a:lnTo>
                <a:lnTo>
                  <a:pt x="65935" y="16021"/>
                </a:lnTo>
                <a:lnTo>
                  <a:pt x="75349" y="9525"/>
                </a:lnTo>
                <a:lnTo>
                  <a:pt x="86275" y="4491"/>
                </a:lnTo>
                <a:lnTo>
                  <a:pt x="98495" y="1327"/>
                </a:lnTo>
                <a:lnTo>
                  <a:pt x="112010" y="34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5253" y="1706117"/>
            <a:ext cx="158051" cy="227330"/>
          </a:xfrm>
          <a:custGeom>
            <a:avLst/>
            <a:gdLst/>
            <a:ahLst/>
            <a:cxnLst/>
            <a:rect l="l" t="t" r="r" b="b"/>
            <a:pathLst>
              <a:path w="158051" h="227330">
                <a:moveTo>
                  <a:pt x="80810" y="0"/>
                </a:moveTo>
                <a:lnTo>
                  <a:pt x="94011" y="389"/>
                </a:lnTo>
                <a:lnTo>
                  <a:pt x="106647" y="1539"/>
                </a:lnTo>
                <a:lnTo>
                  <a:pt x="118097" y="3302"/>
                </a:lnTo>
                <a:lnTo>
                  <a:pt x="131167" y="6117"/>
                </a:lnTo>
                <a:lnTo>
                  <a:pt x="143217" y="9512"/>
                </a:lnTo>
                <a:lnTo>
                  <a:pt x="149567" y="11684"/>
                </a:lnTo>
                <a:lnTo>
                  <a:pt x="149567" y="54737"/>
                </a:lnTo>
                <a:lnTo>
                  <a:pt x="144665" y="53086"/>
                </a:lnTo>
                <a:lnTo>
                  <a:pt x="139496" y="51562"/>
                </a:lnTo>
                <a:lnTo>
                  <a:pt x="134061" y="50165"/>
                </a:lnTo>
                <a:lnTo>
                  <a:pt x="128625" y="48768"/>
                </a:lnTo>
                <a:lnTo>
                  <a:pt x="123113" y="47498"/>
                </a:lnTo>
                <a:lnTo>
                  <a:pt x="117538" y="46482"/>
                </a:lnTo>
                <a:lnTo>
                  <a:pt x="111963" y="45466"/>
                </a:lnTo>
                <a:lnTo>
                  <a:pt x="106413" y="44577"/>
                </a:lnTo>
                <a:lnTo>
                  <a:pt x="100901" y="43942"/>
                </a:lnTo>
                <a:lnTo>
                  <a:pt x="95402" y="43307"/>
                </a:lnTo>
                <a:lnTo>
                  <a:pt x="90195" y="42926"/>
                </a:lnTo>
                <a:lnTo>
                  <a:pt x="85280" y="42926"/>
                </a:lnTo>
                <a:lnTo>
                  <a:pt x="79032" y="42926"/>
                </a:lnTo>
                <a:lnTo>
                  <a:pt x="73748" y="43561"/>
                </a:lnTo>
                <a:lnTo>
                  <a:pt x="69430" y="44704"/>
                </a:lnTo>
                <a:lnTo>
                  <a:pt x="65112" y="45847"/>
                </a:lnTo>
                <a:lnTo>
                  <a:pt x="61620" y="47498"/>
                </a:lnTo>
                <a:lnTo>
                  <a:pt x="58940" y="49530"/>
                </a:lnTo>
                <a:lnTo>
                  <a:pt x="56261" y="51562"/>
                </a:lnTo>
                <a:lnTo>
                  <a:pt x="54317" y="53848"/>
                </a:lnTo>
                <a:lnTo>
                  <a:pt x="53136" y="56387"/>
                </a:lnTo>
                <a:lnTo>
                  <a:pt x="51943" y="59055"/>
                </a:lnTo>
                <a:lnTo>
                  <a:pt x="51346" y="61722"/>
                </a:lnTo>
                <a:lnTo>
                  <a:pt x="51346" y="64516"/>
                </a:lnTo>
                <a:lnTo>
                  <a:pt x="51346" y="69469"/>
                </a:lnTo>
                <a:lnTo>
                  <a:pt x="52654" y="73533"/>
                </a:lnTo>
                <a:lnTo>
                  <a:pt x="55257" y="76581"/>
                </a:lnTo>
                <a:lnTo>
                  <a:pt x="57861" y="79756"/>
                </a:lnTo>
                <a:lnTo>
                  <a:pt x="61468" y="82296"/>
                </a:lnTo>
                <a:lnTo>
                  <a:pt x="66078" y="84201"/>
                </a:lnTo>
                <a:lnTo>
                  <a:pt x="70700" y="86106"/>
                </a:lnTo>
                <a:lnTo>
                  <a:pt x="75526" y="87757"/>
                </a:lnTo>
                <a:lnTo>
                  <a:pt x="80594" y="89027"/>
                </a:lnTo>
                <a:lnTo>
                  <a:pt x="85648" y="90297"/>
                </a:lnTo>
                <a:lnTo>
                  <a:pt x="90563" y="91567"/>
                </a:lnTo>
                <a:lnTo>
                  <a:pt x="95326" y="92710"/>
                </a:lnTo>
                <a:lnTo>
                  <a:pt x="102768" y="94487"/>
                </a:lnTo>
                <a:lnTo>
                  <a:pt x="110210" y="96647"/>
                </a:lnTo>
                <a:lnTo>
                  <a:pt x="117652" y="99187"/>
                </a:lnTo>
                <a:lnTo>
                  <a:pt x="125095" y="101727"/>
                </a:lnTo>
                <a:lnTo>
                  <a:pt x="131787" y="105283"/>
                </a:lnTo>
                <a:lnTo>
                  <a:pt x="137744" y="109728"/>
                </a:lnTo>
                <a:lnTo>
                  <a:pt x="143700" y="114300"/>
                </a:lnTo>
                <a:lnTo>
                  <a:pt x="148564" y="120142"/>
                </a:lnTo>
                <a:lnTo>
                  <a:pt x="152361" y="127381"/>
                </a:lnTo>
                <a:lnTo>
                  <a:pt x="156340" y="138400"/>
                </a:lnTo>
                <a:lnTo>
                  <a:pt x="157997" y="151763"/>
                </a:lnTo>
                <a:lnTo>
                  <a:pt x="158051" y="154940"/>
                </a:lnTo>
                <a:lnTo>
                  <a:pt x="157013" y="168494"/>
                </a:lnTo>
                <a:lnTo>
                  <a:pt x="153895" y="180578"/>
                </a:lnTo>
                <a:lnTo>
                  <a:pt x="151142" y="186944"/>
                </a:lnTo>
                <a:lnTo>
                  <a:pt x="144225" y="197713"/>
                </a:lnTo>
                <a:lnTo>
                  <a:pt x="135320" y="206834"/>
                </a:lnTo>
                <a:lnTo>
                  <a:pt x="121428" y="215929"/>
                </a:lnTo>
                <a:lnTo>
                  <a:pt x="109537" y="220851"/>
                </a:lnTo>
                <a:lnTo>
                  <a:pt x="102133" y="223012"/>
                </a:lnTo>
                <a:lnTo>
                  <a:pt x="90282" y="225419"/>
                </a:lnTo>
                <a:lnTo>
                  <a:pt x="77669" y="226849"/>
                </a:lnTo>
                <a:lnTo>
                  <a:pt x="64294" y="227329"/>
                </a:lnTo>
                <a:lnTo>
                  <a:pt x="64071" y="227330"/>
                </a:lnTo>
                <a:lnTo>
                  <a:pt x="50491" y="226933"/>
                </a:lnTo>
                <a:lnTo>
                  <a:pt x="37879" y="225762"/>
                </a:lnTo>
                <a:lnTo>
                  <a:pt x="27127" y="224028"/>
                </a:lnTo>
                <a:lnTo>
                  <a:pt x="13557" y="220805"/>
                </a:lnTo>
                <a:lnTo>
                  <a:pt x="2271" y="216900"/>
                </a:lnTo>
                <a:lnTo>
                  <a:pt x="0" y="215900"/>
                </a:lnTo>
                <a:lnTo>
                  <a:pt x="0" y="173355"/>
                </a:lnTo>
                <a:lnTo>
                  <a:pt x="12886" y="177683"/>
                </a:lnTo>
                <a:lnTo>
                  <a:pt x="24992" y="180794"/>
                </a:lnTo>
                <a:lnTo>
                  <a:pt x="32143" y="182118"/>
                </a:lnTo>
                <a:lnTo>
                  <a:pt x="45306" y="183739"/>
                </a:lnTo>
                <a:lnTo>
                  <a:pt x="57603" y="184390"/>
                </a:lnTo>
                <a:lnTo>
                  <a:pt x="59601" y="184404"/>
                </a:lnTo>
                <a:lnTo>
                  <a:pt x="66154" y="184404"/>
                </a:lnTo>
                <a:lnTo>
                  <a:pt x="72263" y="184023"/>
                </a:lnTo>
                <a:lnTo>
                  <a:pt x="77914" y="183007"/>
                </a:lnTo>
                <a:lnTo>
                  <a:pt x="83566" y="181991"/>
                </a:lnTo>
                <a:lnTo>
                  <a:pt x="88442" y="180467"/>
                </a:lnTo>
                <a:lnTo>
                  <a:pt x="92532" y="178435"/>
                </a:lnTo>
                <a:lnTo>
                  <a:pt x="96634" y="176403"/>
                </a:lnTo>
                <a:lnTo>
                  <a:pt x="99860" y="173736"/>
                </a:lnTo>
                <a:lnTo>
                  <a:pt x="102247" y="170561"/>
                </a:lnTo>
                <a:lnTo>
                  <a:pt x="104622" y="167259"/>
                </a:lnTo>
                <a:lnTo>
                  <a:pt x="105816" y="163449"/>
                </a:lnTo>
                <a:lnTo>
                  <a:pt x="105816" y="159004"/>
                </a:lnTo>
                <a:lnTo>
                  <a:pt x="105816" y="154432"/>
                </a:lnTo>
                <a:lnTo>
                  <a:pt x="104520" y="150622"/>
                </a:lnTo>
                <a:lnTo>
                  <a:pt x="101917" y="147574"/>
                </a:lnTo>
                <a:lnTo>
                  <a:pt x="99301" y="144653"/>
                </a:lnTo>
                <a:lnTo>
                  <a:pt x="95846" y="142112"/>
                </a:lnTo>
                <a:lnTo>
                  <a:pt x="91528" y="140208"/>
                </a:lnTo>
                <a:lnTo>
                  <a:pt x="87210" y="138176"/>
                </a:lnTo>
                <a:lnTo>
                  <a:pt x="82270" y="136398"/>
                </a:lnTo>
                <a:lnTo>
                  <a:pt x="76682" y="134874"/>
                </a:lnTo>
                <a:lnTo>
                  <a:pt x="71107" y="133350"/>
                </a:lnTo>
                <a:lnTo>
                  <a:pt x="65265" y="131953"/>
                </a:lnTo>
                <a:lnTo>
                  <a:pt x="59156" y="130429"/>
                </a:lnTo>
                <a:lnTo>
                  <a:pt x="51422" y="128397"/>
                </a:lnTo>
                <a:lnTo>
                  <a:pt x="43980" y="125984"/>
                </a:lnTo>
                <a:lnTo>
                  <a:pt x="36842" y="123190"/>
                </a:lnTo>
                <a:lnTo>
                  <a:pt x="29692" y="120396"/>
                </a:lnTo>
                <a:lnTo>
                  <a:pt x="23406" y="116840"/>
                </a:lnTo>
                <a:lnTo>
                  <a:pt x="17970" y="112395"/>
                </a:lnTo>
                <a:lnTo>
                  <a:pt x="12534" y="107950"/>
                </a:lnTo>
                <a:lnTo>
                  <a:pt x="8229" y="102235"/>
                </a:lnTo>
                <a:lnTo>
                  <a:pt x="5029" y="95504"/>
                </a:lnTo>
                <a:lnTo>
                  <a:pt x="1828" y="88773"/>
                </a:lnTo>
                <a:lnTo>
                  <a:pt x="228" y="80391"/>
                </a:lnTo>
                <a:lnTo>
                  <a:pt x="228" y="70612"/>
                </a:lnTo>
                <a:lnTo>
                  <a:pt x="1246" y="57030"/>
                </a:lnTo>
                <a:lnTo>
                  <a:pt x="4295" y="44959"/>
                </a:lnTo>
                <a:lnTo>
                  <a:pt x="6692" y="39243"/>
                </a:lnTo>
                <a:lnTo>
                  <a:pt x="13480" y="28179"/>
                </a:lnTo>
                <a:lnTo>
                  <a:pt x="22134" y="18997"/>
                </a:lnTo>
                <a:lnTo>
                  <a:pt x="34674" y="10424"/>
                </a:lnTo>
                <a:lnTo>
                  <a:pt x="46527" y="5360"/>
                </a:lnTo>
                <a:lnTo>
                  <a:pt x="62071" y="1555"/>
                </a:lnTo>
                <a:lnTo>
                  <a:pt x="74801" y="156"/>
                </a:lnTo>
                <a:lnTo>
                  <a:pt x="808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95450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3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2063" y="165100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9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2912" y="1629155"/>
            <a:ext cx="201599" cy="298704"/>
          </a:xfrm>
          <a:custGeom>
            <a:avLst/>
            <a:gdLst/>
            <a:ahLst/>
            <a:cxnLst/>
            <a:rect l="l" t="t" r="r" b="b"/>
            <a:pathLst>
              <a:path w="201599" h="298704">
                <a:moveTo>
                  <a:pt x="0" y="0"/>
                </a:moveTo>
                <a:lnTo>
                  <a:pt x="193560" y="0"/>
                </a:lnTo>
                <a:lnTo>
                  <a:pt x="193560" y="45720"/>
                </a:lnTo>
                <a:lnTo>
                  <a:pt x="54698" y="45720"/>
                </a:lnTo>
                <a:lnTo>
                  <a:pt x="54698" y="123063"/>
                </a:lnTo>
                <a:lnTo>
                  <a:pt x="173913" y="123063"/>
                </a:lnTo>
                <a:lnTo>
                  <a:pt x="173913" y="168783"/>
                </a:lnTo>
                <a:lnTo>
                  <a:pt x="54698" y="168783"/>
                </a:lnTo>
                <a:lnTo>
                  <a:pt x="54698" y="252984"/>
                </a:lnTo>
                <a:lnTo>
                  <a:pt x="201599" y="252984"/>
                </a:lnTo>
                <a:lnTo>
                  <a:pt x="20159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3455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85026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30518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4" y="115569"/>
                </a:lnTo>
                <a:lnTo>
                  <a:pt x="65151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69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7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7" y="321309"/>
                </a:lnTo>
                <a:lnTo>
                  <a:pt x="70104" y="318262"/>
                </a:lnTo>
                <a:lnTo>
                  <a:pt x="65151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9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81066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8403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03751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1454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26071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2286513"/>
            <a:ext cx="7885526" cy="2692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-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partir de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19</a:t>
            </a:r>
            <a:r>
              <a:rPr sz="4500" spc="-59" baseline="3640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0, g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acias 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descenso de las tasas</a:t>
            </a:r>
            <a:endParaRPr sz="3000">
              <a:latin typeface="Corbel"/>
              <a:cs typeface="Corbel"/>
            </a:endParaRPr>
          </a:p>
          <a:p>
            <a:pPr marL="332740" marR="28575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natalid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500" spc="4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 mortalid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500" spc="3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 el consigui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nte</a:t>
            </a:r>
            <a:endParaRPr sz="3000">
              <a:latin typeface="Corbel"/>
              <a:cs typeface="Corbel"/>
            </a:endParaRPr>
          </a:p>
          <a:p>
            <a:pPr marL="332740" marR="2857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nto en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 expec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ati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 de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vid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4500" spc="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el p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ís</a:t>
            </a:r>
            <a:endParaRPr sz="3000">
              <a:latin typeface="Corbel"/>
              <a:cs typeface="Corbel"/>
            </a:endParaRPr>
          </a:p>
          <a:p>
            <a:pPr marL="332740" marR="28575">
              <a:lnSpc>
                <a:spcPts val="3604"/>
              </a:lnSpc>
              <a:spcBef>
                <a:spcPts val="0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pieza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 experi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ent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un ca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bio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 la</a:t>
            </a:r>
            <a:endParaRPr sz="3000">
              <a:latin typeface="Corbel"/>
              <a:cs typeface="Corbel"/>
            </a:endParaRPr>
          </a:p>
          <a:p>
            <a:pPr marL="332740" marR="2857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estructura</a:t>
            </a:r>
            <a:r>
              <a:rPr sz="4500" spc="-3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des;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es 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</a:t>
            </a:r>
            <a:r>
              <a:rPr sz="4500" spc="-134" baseline="182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un 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roceso</a:t>
            </a:r>
            <a:r>
              <a:rPr sz="4500" spc="-2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3000">
              <a:latin typeface="Corbel"/>
              <a:cs typeface="Corbel"/>
            </a:endParaRPr>
          </a:p>
          <a:p>
            <a:pPr marL="332740" marR="2857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"mad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ración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 env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jecimi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4500" spc="-69" baseline="182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“,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 el cu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5980" y="5030094"/>
            <a:ext cx="7451173" cy="147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nor de 15 años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pasó a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repres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ntar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37% 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total y la mayor de </a:t>
            </a:r>
            <a:r>
              <a:rPr sz="4500" spc="-50" baseline="1820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5 años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,5%.</a:t>
            </a:r>
            <a:endParaRPr sz="3000" dirty="0">
              <a:latin typeface="Corbel"/>
              <a:cs typeface="Corbel"/>
            </a:endParaRPr>
          </a:p>
          <a:p>
            <a:pPr marL="1582674" marR="3235770">
              <a:lnSpc>
                <a:spcPts val="1440"/>
              </a:lnSpc>
              <a:spcBef>
                <a:spcPts val="1776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96528" y="5030094"/>
            <a:ext cx="36048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92490" y="6484405"/>
            <a:ext cx="23563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4" baseline="1950" dirty="0" smtClean="0">
                <a:solidFill>
                  <a:srgbClr val="BBB7A8"/>
                </a:solidFill>
                <a:latin typeface="Corbel"/>
                <a:cs typeface="Corbel"/>
              </a:rPr>
              <a:t>28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23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623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623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71150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0754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92912" y="1629155"/>
            <a:ext cx="193560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12" y="1674876"/>
            <a:ext cx="54698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47611" y="1674876"/>
            <a:ext cx="138861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492912" y="1752219"/>
            <a:ext cx="173913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912" y="1797939"/>
            <a:ext cx="54698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" name="object 3"/>
          <p:cNvSpPr txBox="1"/>
          <p:nvPr/>
        </p:nvSpPr>
        <p:spPr>
          <a:xfrm>
            <a:off x="547611" y="1797939"/>
            <a:ext cx="119214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20159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260" y="1354836"/>
            <a:ext cx="795985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2912" y="1599057"/>
            <a:ext cx="7304379" cy="432562"/>
          </a:xfrm>
          <a:custGeom>
            <a:avLst/>
            <a:gdLst/>
            <a:ahLst/>
            <a:cxnLst/>
            <a:rect l="l" t="t" r="r" b="b"/>
            <a:pathLst>
              <a:path w="7304379" h="432562">
                <a:moveTo>
                  <a:pt x="4101312" y="177672"/>
                </a:moveTo>
                <a:lnTo>
                  <a:pt x="4101312" y="187451"/>
                </a:lnTo>
                <a:lnTo>
                  <a:pt x="4102963" y="195833"/>
                </a:lnTo>
                <a:lnTo>
                  <a:pt x="4106138" y="202564"/>
                </a:lnTo>
                <a:lnTo>
                  <a:pt x="4109313" y="209295"/>
                </a:lnTo>
                <a:lnTo>
                  <a:pt x="4113631" y="215010"/>
                </a:lnTo>
                <a:lnTo>
                  <a:pt x="4119092" y="219455"/>
                </a:lnTo>
                <a:lnTo>
                  <a:pt x="4124553" y="223900"/>
                </a:lnTo>
                <a:lnTo>
                  <a:pt x="4130776" y="227456"/>
                </a:lnTo>
                <a:lnTo>
                  <a:pt x="4137888" y="230250"/>
                </a:lnTo>
                <a:lnTo>
                  <a:pt x="4145127" y="233044"/>
                </a:lnTo>
                <a:lnTo>
                  <a:pt x="4152493" y="235457"/>
                </a:lnTo>
                <a:lnTo>
                  <a:pt x="4160240" y="237489"/>
                </a:lnTo>
                <a:lnTo>
                  <a:pt x="4156303" y="183641"/>
                </a:lnTo>
                <a:lnTo>
                  <a:pt x="4153763" y="180593"/>
                </a:lnTo>
                <a:lnTo>
                  <a:pt x="4152493" y="176529"/>
                </a:lnTo>
                <a:lnTo>
                  <a:pt x="4152493" y="168782"/>
                </a:lnTo>
                <a:lnTo>
                  <a:pt x="4153001" y="166115"/>
                </a:lnTo>
                <a:lnTo>
                  <a:pt x="4154271" y="163448"/>
                </a:lnTo>
                <a:lnTo>
                  <a:pt x="4157319" y="158622"/>
                </a:lnTo>
                <a:lnTo>
                  <a:pt x="4159986" y="156590"/>
                </a:lnTo>
                <a:lnTo>
                  <a:pt x="4162780" y="154558"/>
                </a:lnTo>
                <a:lnTo>
                  <a:pt x="4166209" y="152907"/>
                </a:lnTo>
                <a:lnTo>
                  <a:pt x="4170527" y="151764"/>
                </a:lnTo>
                <a:lnTo>
                  <a:pt x="4174845" y="150621"/>
                </a:lnTo>
                <a:lnTo>
                  <a:pt x="4180179" y="149987"/>
                </a:lnTo>
                <a:lnTo>
                  <a:pt x="4191355" y="149987"/>
                </a:lnTo>
                <a:lnTo>
                  <a:pt x="4196562" y="150367"/>
                </a:lnTo>
                <a:lnTo>
                  <a:pt x="4202023" y="151002"/>
                </a:lnTo>
                <a:lnTo>
                  <a:pt x="4207484" y="151637"/>
                </a:lnTo>
                <a:lnTo>
                  <a:pt x="4213072" y="152526"/>
                </a:lnTo>
                <a:lnTo>
                  <a:pt x="4218660" y="153542"/>
                </a:lnTo>
                <a:lnTo>
                  <a:pt x="4224248" y="154558"/>
                </a:lnTo>
                <a:lnTo>
                  <a:pt x="4229709" y="155828"/>
                </a:lnTo>
                <a:lnTo>
                  <a:pt x="4235170" y="157225"/>
                </a:lnTo>
                <a:lnTo>
                  <a:pt x="4240631" y="158622"/>
                </a:lnTo>
                <a:lnTo>
                  <a:pt x="4245711" y="160146"/>
                </a:lnTo>
                <a:lnTo>
                  <a:pt x="4250664" y="161797"/>
                </a:lnTo>
                <a:lnTo>
                  <a:pt x="4250664" y="118744"/>
                </a:lnTo>
                <a:lnTo>
                  <a:pt x="4244291" y="116567"/>
                </a:lnTo>
                <a:lnTo>
                  <a:pt x="4232263" y="113176"/>
                </a:lnTo>
                <a:lnTo>
                  <a:pt x="4219168" y="110362"/>
                </a:lnTo>
                <a:lnTo>
                  <a:pt x="4207802" y="108606"/>
                </a:lnTo>
                <a:lnTo>
                  <a:pt x="4195159" y="107452"/>
                </a:lnTo>
                <a:lnTo>
                  <a:pt x="4181957" y="107060"/>
                </a:lnTo>
                <a:lnTo>
                  <a:pt x="4175858" y="107221"/>
                </a:lnTo>
                <a:lnTo>
                  <a:pt x="4163137" y="108621"/>
                </a:lnTo>
                <a:lnTo>
                  <a:pt x="4150969" y="111378"/>
                </a:lnTo>
                <a:lnTo>
                  <a:pt x="4135802" y="117480"/>
                </a:lnTo>
                <a:lnTo>
                  <a:pt x="4125315" y="124332"/>
                </a:lnTo>
                <a:lnTo>
                  <a:pt x="4114576" y="135240"/>
                </a:lnTo>
                <a:lnTo>
                  <a:pt x="4107789" y="146303"/>
                </a:lnTo>
                <a:lnTo>
                  <a:pt x="4105385" y="152022"/>
                </a:lnTo>
                <a:lnTo>
                  <a:pt x="4102330" y="164092"/>
                </a:lnTo>
                <a:lnTo>
                  <a:pt x="4101312" y="177672"/>
                </a:lnTo>
                <a:close/>
              </a:path>
              <a:path w="7304379" h="432562">
                <a:moveTo>
                  <a:pt x="4167225" y="291464"/>
                </a:moveTo>
                <a:lnTo>
                  <a:pt x="4158764" y="291451"/>
                </a:lnTo>
                <a:lnTo>
                  <a:pt x="4146446" y="290801"/>
                </a:lnTo>
                <a:lnTo>
                  <a:pt x="4133316" y="289178"/>
                </a:lnTo>
                <a:lnTo>
                  <a:pt x="4126044" y="287839"/>
                </a:lnTo>
                <a:lnTo>
                  <a:pt x="4113949" y="284732"/>
                </a:lnTo>
                <a:lnTo>
                  <a:pt x="4101058" y="280415"/>
                </a:lnTo>
                <a:lnTo>
                  <a:pt x="4101058" y="322960"/>
                </a:lnTo>
                <a:lnTo>
                  <a:pt x="4114701" y="327872"/>
                </a:lnTo>
                <a:lnTo>
                  <a:pt x="4128236" y="331088"/>
                </a:lnTo>
                <a:lnTo>
                  <a:pt x="4138989" y="332824"/>
                </a:lnTo>
                <a:lnTo>
                  <a:pt x="4151600" y="333994"/>
                </a:lnTo>
                <a:lnTo>
                  <a:pt x="4165193" y="334390"/>
                </a:lnTo>
                <a:lnTo>
                  <a:pt x="4165457" y="334390"/>
                </a:lnTo>
                <a:lnTo>
                  <a:pt x="4178821" y="333908"/>
                </a:lnTo>
                <a:lnTo>
                  <a:pt x="4191433" y="332478"/>
                </a:lnTo>
                <a:lnTo>
                  <a:pt x="4203293" y="330072"/>
                </a:lnTo>
                <a:lnTo>
                  <a:pt x="4210572" y="327936"/>
                </a:lnTo>
                <a:lnTo>
                  <a:pt x="4222461" y="323007"/>
                </a:lnTo>
                <a:lnTo>
                  <a:pt x="4232884" y="316610"/>
                </a:lnTo>
                <a:lnTo>
                  <a:pt x="4245295" y="304777"/>
                </a:lnTo>
                <a:lnTo>
                  <a:pt x="4252188" y="294004"/>
                </a:lnTo>
                <a:lnTo>
                  <a:pt x="4254991" y="287627"/>
                </a:lnTo>
                <a:lnTo>
                  <a:pt x="4258135" y="275549"/>
                </a:lnTo>
                <a:lnTo>
                  <a:pt x="4259173" y="262000"/>
                </a:lnTo>
                <a:lnTo>
                  <a:pt x="4259119" y="258818"/>
                </a:lnTo>
                <a:lnTo>
                  <a:pt x="4257452" y="245459"/>
                </a:lnTo>
                <a:lnTo>
                  <a:pt x="4253458" y="234441"/>
                </a:lnTo>
                <a:lnTo>
                  <a:pt x="4249648" y="227202"/>
                </a:lnTo>
                <a:lnTo>
                  <a:pt x="4244822" y="221360"/>
                </a:lnTo>
                <a:lnTo>
                  <a:pt x="4238853" y="216788"/>
                </a:lnTo>
                <a:lnTo>
                  <a:pt x="4232884" y="212343"/>
                </a:lnTo>
                <a:lnTo>
                  <a:pt x="4226153" y="208787"/>
                </a:lnTo>
                <a:lnTo>
                  <a:pt x="4218787" y="206247"/>
                </a:lnTo>
                <a:lnTo>
                  <a:pt x="4211294" y="203707"/>
                </a:lnTo>
                <a:lnTo>
                  <a:pt x="4203928" y="201548"/>
                </a:lnTo>
                <a:lnTo>
                  <a:pt x="4196435" y="199770"/>
                </a:lnTo>
                <a:lnTo>
                  <a:pt x="4191609" y="198627"/>
                </a:lnTo>
                <a:lnTo>
                  <a:pt x="4186783" y="197357"/>
                </a:lnTo>
                <a:lnTo>
                  <a:pt x="4181703" y="196087"/>
                </a:lnTo>
                <a:lnTo>
                  <a:pt x="4176623" y="194817"/>
                </a:lnTo>
                <a:lnTo>
                  <a:pt x="4171797" y="193166"/>
                </a:lnTo>
                <a:lnTo>
                  <a:pt x="4167225" y="191262"/>
                </a:lnTo>
                <a:lnTo>
                  <a:pt x="4162526" y="189356"/>
                </a:lnTo>
                <a:lnTo>
                  <a:pt x="4158970" y="186816"/>
                </a:lnTo>
                <a:lnTo>
                  <a:pt x="4156303" y="183641"/>
                </a:lnTo>
                <a:lnTo>
                  <a:pt x="4160240" y="237489"/>
                </a:lnTo>
                <a:lnTo>
                  <a:pt x="4166336" y="239013"/>
                </a:lnTo>
                <a:lnTo>
                  <a:pt x="4172178" y="240410"/>
                </a:lnTo>
                <a:lnTo>
                  <a:pt x="4177766" y="241934"/>
                </a:lnTo>
                <a:lnTo>
                  <a:pt x="4183354" y="243458"/>
                </a:lnTo>
                <a:lnTo>
                  <a:pt x="4188307" y="245237"/>
                </a:lnTo>
                <a:lnTo>
                  <a:pt x="4192625" y="247268"/>
                </a:lnTo>
                <a:lnTo>
                  <a:pt x="4196943" y="249173"/>
                </a:lnTo>
                <a:lnTo>
                  <a:pt x="4200372" y="251713"/>
                </a:lnTo>
                <a:lnTo>
                  <a:pt x="4203039" y="254634"/>
                </a:lnTo>
                <a:lnTo>
                  <a:pt x="4205579" y="257682"/>
                </a:lnTo>
                <a:lnTo>
                  <a:pt x="4206976" y="261492"/>
                </a:lnTo>
                <a:lnTo>
                  <a:pt x="4206976" y="270509"/>
                </a:lnTo>
                <a:lnTo>
                  <a:pt x="4205706" y="274319"/>
                </a:lnTo>
                <a:lnTo>
                  <a:pt x="4203293" y="277621"/>
                </a:lnTo>
                <a:lnTo>
                  <a:pt x="4201007" y="280796"/>
                </a:lnTo>
                <a:lnTo>
                  <a:pt x="4197705" y="283463"/>
                </a:lnTo>
                <a:lnTo>
                  <a:pt x="4193641" y="285495"/>
                </a:lnTo>
                <a:lnTo>
                  <a:pt x="4189577" y="287527"/>
                </a:lnTo>
                <a:lnTo>
                  <a:pt x="4184624" y="289051"/>
                </a:lnTo>
                <a:lnTo>
                  <a:pt x="4179036" y="290067"/>
                </a:lnTo>
                <a:lnTo>
                  <a:pt x="4173321" y="291083"/>
                </a:lnTo>
                <a:lnTo>
                  <a:pt x="4167225" y="291464"/>
                </a:lnTo>
                <a:close/>
              </a:path>
              <a:path w="7304379" h="432562">
                <a:moveTo>
                  <a:pt x="3928200" y="114840"/>
                </a:moveTo>
                <a:lnTo>
                  <a:pt x="3916826" y="120422"/>
                </a:lnTo>
                <a:lnTo>
                  <a:pt x="3921734" y="195071"/>
                </a:lnTo>
                <a:lnTo>
                  <a:pt x="3922496" y="188721"/>
                </a:lnTo>
                <a:lnTo>
                  <a:pt x="3924020" y="182625"/>
                </a:lnTo>
                <a:lnTo>
                  <a:pt x="3928200" y="114840"/>
                </a:lnTo>
                <a:close/>
              </a:path>
              <a:path w="7304379" h="432562">
                <a:moveTo>
                  <a:pt x="4061561" y="224789"/>
                </a:moveTo>
                <a:lnTo>
                  <a:pt x="4061688" y="217423"/>
                </a:lnTo>
                <a:lnTo>
                  <a:pt x="4061278" y="203839"/>
                </a:lnTo>
                <a:lnTo>
                  <a:pt x="4059985" y="190762"/>
                </a:lnTo>
                <a:lnTo>
                  <a:pt x="4057798" y="178654"/>
                </a:lnTo>
                <a:lnTo>
                  <a:pt x="4054703" y="167512"/>
                </a:lnTo>
                <a:lnTo>
                  <a:pt x="4048904" y="153271"/>
                </a:lnTo>
                <a:lnTo>
                  <a:pt x="4042558" y="142356"/>
                </a:lnTo>
                <a:lnTo>
                  <a:pt x="4035018" y="132968"/>
                </a:lnTo>
                <a:lnTo>
                  <a:pt x="4027389" y="125881"/>
                </a:lnTo>
                <a:lnTo>
                  <a:pt x="4016891" y="118760"/>
                </a:lnTo>
                <a:lnTo>
                  <a:pt x="4005173" y="113410"/>
                </a:lnTo>
                <a:lnTo>
                  <a:pt x="3993097" y="109861"/>
                </a:lnTo>
                <a:lnTo>
                  <a:pt x="3980574" y="107765"/>
                </a:lnTo>
                <a:lnTo>
                  <a:pt x="3967327" y="107060"/>
                </a:lnTo>
                <a:lnTo>
                  <a:pt x="3966614" y="107063"/>
                </a:lnTo>
                <a:lnTo>
                  <a:pt x="3953907" y="107959"/>
                </a:lnTo>
                <a:lnTo>
                  <a:pt x="3941445" y="110432"/>
                </a:lnTo>
                <a:lnTo>
                  <a:pt x="3929227" y="114426"/>
                </a:lnTo>
                <a:lnTo>
                  <a:pt x="3924020" y="182625"/>
                </a:lnTo>
                <a:lnTo>
                  <a:pt x="3926306" y="177037"/>
                </a:lnTo>
                <a:lnTo>
                  <a:pt x="3928465" y="171322"/>
                </a:lnTo>
                <a:lnTo>
                  <a:pt x="3931513" y="166369"/>
                </a:lnTo>
                <a:lnTo>
                  <a:pt x="3935323" y="162178"/>
                </a:lnTo>
                <a:lnTo>
                  <a:pt x="3939133" y="157860"/>
                </a:lnTo>
                <a:lnTo>
                  <a:pt x="3943578" y="154558"/>
                </a:lnTo>
                <a:lnTo>
                  <a:pt x="3948785" y="152145"/>
                </a:lnTo>
                <a:lnTo>
                  <a:pt x="3953992" y="149605"/>
                </a:lnTo>
                <a:lnTo>
                  <a:pt x="3959961" y="148462"/>
                </a:lnTo>
                <a:lnTo>
                  <a:pt x="3973296" y="148462"/>
                </a:lnTo>
                <a:lnTo>
                  <a:pt x="3979138" y="149605"/>
                </a:lnTo>
                <a:lnTo>
                  <a:pt x="3984218" y="152145"/>
                </a:lnTo>
                <a:lnTo>
                  <a:pt x="3989171" y="154558"/>
                </a:lnTo>
                <a:lnTo>
                  <a:pt x="3993362" y="157860"/>
                </a:lnTo>
                <a:lnTo>
                  <a:pt x="3996664" y="162178"/>
                </a:lnTo>
                <a:lnTo>
                  <a:pt x="3999966" y="166369"/>
                </a:lnTo>
                <a:lnTo>
                  <a:pt x="4002506" y="171322"/>
                </a:lnTo>
                <a:lnTo>
                  <a:pt x="4004284" y="177037"/>
                </a:lnTo>
                <a:lnTo>
                  <a:pt x="4005935" y="182625"/>
                </a:lnTo>
                <a:lnTo>
                  <a:pt x="4006824" y="188721"/>
                </a:lnTo>
                <a:lnTo>
                  <a:pt x="4006824" y="195071"/>
                </a:lnTo>
                <a:lnTo>
                  <a:pt x="3921734" y="195071"/>
                </a:lnTo>
                <a:lnTo>
                  <a:pt x="3916826" y="120422"/>
                </a:lnTo>
                <a:lnTo>
                  <a:pt x="3906280" y="127523"/>
                </a:lnTo>
                <a:lnTo>
                  <a:pt x="3896588" y="136143"/>
                </a:lnTo>
                <a:lnTo>
                  <a:pt x="3885806" y="149336"/>
                </a:lnTo>
                <a:lnTo>
                  <a:pt x="3879272" y="160367"/>
                </a:lnTo>
                <a:lnTo>
                  <a:pt x="3873728" y="172719"/>
                </a:lnTo>
                <a:lnTo>
                  <a:pt x="3869805" y="185235"/>
                </a:lnTo>
                <a:lnTo>
                  <a:pt x="3867328" y="197403"/>
                </a:lnTo>
                <a:lnTo>
                  <a:pt x="3865842" y="210426"/>
                </a:lnTo>
                <a:lnTo>
                  <a:pt x="3865346" y="224281"/>
                </a:lnTo>
                <a:lnTo>
                  <a:pt x="3865349" y="225342"/>
                </a:lnTo>
                <a:lnTo>
                  <a:pt x="3865958" y="239423"/>
                </a:lnTo>
                <a:lnTo>
                  <a:pt x="3867649" y="252435"/>
                </a:lnTo>
                <a:lnTo>
                  <a:pt x="3870443" y="264368"/>
                </a:lnTo>
                <a:lnTo>
                  <a:pt x="3874363" y="275208"/>
                </a:lnTo>
                <a:lnTo>
                  <a:pt x="3882443" y="290561"/>
                </a:lnTo>
                <a:lnTo>
                  <a:pt x="3890002" y="300688"/>
                </a:lnTo>
                <a:lnTo>
                  <a:pt x="3898747" y="309371"/>
                </a:lnTo>
                <a:lnTo>
                  <a:pt x="3911143" y="318260"/>
                </a:lnTo>
                <a:lnTo>
                  <a:pt x="3922488" y="324042"/>
                </a:lnTo>
                <a:lnTo>
                  <a:pt x="3934815" y="328421"/>
                </a:lnTo>
                <a:lnTo>
                  <a:pt x="3952783" y="332392"/>
                </a:lnTo>
                <a:lnTo>
                  <a:pt x="3965440" y="333888"/>
                </a:lnTo>
                <a:lnTo>
                  <a:pt x="3978503" y="334390"/>
                </a:lnTo>
                <a:lnTo>
                  <a:pt x="3984676" y="334313"/>
                </a:lnTo>
                <a:lnTo>
                  <a:pt x="3997521" y="333645"/>
                </a:lnTo>
                <a:lnTo>
                  <a:pt x="4010122" y="332311"/>
                </a:lnTo>
                <a:lnTo>
                  <a:pt x="4022445" y="330326"/>
                </a:lnTo>
                <a:lnTo>
                  <a:pt x="4031257" y="328542"/>
                </a:lnTo>
                <a:lnTo>
                  <a:pt x="4044254" y="325301"/>
                </a:lnTo>
                <a:lnTo>
                  <a:pt x="4053941" y="321944"/>
                </a:lnTo>
                <a:lnTo>
                  <a:pt x="4053941" y="279653"/>
                </a:lnTo>
                <a:lnTo>
                  <a:pt x="4044503" y="282687"/>
                </a:lnTo>
                <a:lnTo>
                  <a:pt x="4032218" y="286015"/>
                </a:lnTo>
                <a:lnTo>
                  <a:pt x="4020032" y="288670"/>
                </a:lnTo>
                <a:lnTo>
                  <a:pt x="4012958" y="289831"/>
                </a:lnTo>
                <a:lnTo>
                  <a:pt x="4000229" y="291247"/>
                </a:lnTo>
                <a:lnTo>
                  <a:pt x="3987901" y="291718"/>
                </a:lnTo>
                <a:lnTo>
                  <a:pt x="3986898" y="291715"/>
                </a:lnTo>
                <a:lnTo>
                  <a:pt x="3973830" y="290901"/>
                </a:lnTo>
                <a:lnTo>
                  <a:pt x="3961739" y="288670"/>
                </a:lnTo>
                <a:lnTo>
                  <a:pt x="3953738" y="286765"/>
                </a:lnTo>
                <a:lnTo>
                  <a:pt x="3946626" y="283463"/>
                </a:lnTo>
                <a:lnTo>
                  <a:pt x="3940657" y="279145"/>
                </a:lnTo>
                <a:lnTo>
                  <a:pt x="3934561" y="274700"/>
                </a:lnTo>
                <a:lnTo>
                  <a:pt x="3929735" y="268985"/>
                </a:lnTo>
                <a:lnTo>
                  <a:pt x="3926052" y="262000"/>
                </a:lnTo>
                <a:lnTo>
                  <a:pt x="3921405" y="249725"/>
                </a:lnTo>
                <a:lnTo>
                  <a:pt x="3919321" y="236346"/>
                </a:lnTo>
                <a:lnTo>
                  <a:pt x="4061053" y="236346"/>
                </a:lnTo>
                <a:lnTo>
                  <a:pt x="4061434" y="231139"/>
                </a:lnTo>
                <a:lnTo>
                  <a:pt x="4061561" y="224789"/>
                </a:lnTo>
                <a:close/>
              </a:path>
              <a:path w="7304379" h="432562">
                <a:moveTo>
                  <a:pt x="2949792" y="114840"/>
                </a:moveTo>
                <a:lnTo>
                  <a:pt x="2938418" y="120422"/>
                </a:lnTo>
                <a:lnTo>
                  <a:pt x="2943326" y="195071"/>
                </a:lnTo>
                <a:lnTo>
                  <a:pt x="2944088" y="188721"/>
                </a:lnTo>
                <a:lnTo>
                  <a:pt x="2945612" y="182625"/>
                </a:lnTo>
                <a:lnTo>
                  <a:pt x="2949792" y="114840"/>
                </a:lnTo>
                <a:close/>
              </a:path>
              <a:path w="7304379" h="432562">
                <a:moveTo>
                  <a:pt x="3082977" y="203825"/>
                </a:moveTo>
                <a:lnTo>
                  <a:pt x="3081640" y="190754"/>
                </a:lnTo>
                <a:lnTo>
                  <a:pt x="3079409" y="178650"/>
                </a:lnTo>
                <a:lnTo>
                  <a:pt x="3076295" y="167512"/>
                </a:lnTo>
                <a:lnTo>
                  <a:pt x="3070496" y="153271"/>
                </a:lnTo>
                <a:lnTo>
                  <a:pt x="3064150" y="142356"/>
                </a:lnTo>
                <a:lnTo>
                  <a:pt x="3056610" y="132968"/>
                </a:lnTo>
                <a:lnTo>
                  <a:pt x="3048981" y="125881"/>
                </a:lnTo>
                <a:lnTo>
                  <a:pt x="3038483" y="118760"/>
                </a:lnTo>
                <a:lnTo>
                  <a:pt x="3026765" y="113410"/>
                </a:lnTo>
                <a:lnTo>
                  <a:pt x="3014689" y="109861"/>
                </a:lnTo>
                <a:lnTo>
                  <a:pt x="3002166" y="107765"/>
                </a:lnTo>
                <a:lnTo>
                  <a:pt x="2988919" y="107060"/>
                </a:lnTo>
                <a:lnTo>
                  <a:pt x="2988206" y="107063"/>
                </a:lnTo>
                <a:lnTo>
                  <a:pt x="2975499" y="107959"/>
                </a:lnTo>
                <a:lnTo>
                  <a:pt x="2963037" y="110432"/>
                </a:lnTo>
                <a:lnTo>
                  <a:pt x="2950819" y="114426"/>
                </a:lnTo>
                <a:lnTo>
                  <a:pt x="2945612" y="182625"/>
                </a:lnTo>
                <a:lnTo>
                  <a:pt x="2947898" y="177037"/>
                </a:lnTo>
                <a:lnTo>
                  <a:pt x="2950057" y="171322"/>
                </a:lnTo>
                <a:lnTo>
                  <a:pt x="2953105" y="166369"/>
                </a:lnTo>
                <a:lnTo>
                  <a:pt x="2956915" y="162178"/>
                </a:lnTo>
                <a:lnTo>
                  <a:pt x="2960725" y="157860"/>
                </a:lnTo>
                <a:lnTo>
                  <a:pt x="2965170" y="154558"/>
                </a:lnTo>
                <a:lnTo>
                  <a:pt x="2970377" y="152145"/>
                </a:lnTo>
                <a:lnTo>
                  <a:pt x="2975584" y="149605"/>
                </a:lnTo>
                <a:lnTo>
                  <a:pt x="2981553" y="148462"/>
                </a:lnTo>
                <a:lnTo>
                  <a:pt x="2994888" y="148462"/>
                </a:lnTo>
                <a:lnTo>
                  <a:pt x="3000730" y="149605"/>
                </a:lnTo>
                <a:lnTo>
                  <a:pt x="3005810" y="152145"/>
                </a:lnTo>
                <a:lnTo>
                  <a:pt x="3010763" y="154558"/>
                </a:lnTo>
                <a:lnTo>
                  <a:pt x="3014954" y="157860"/>
                </a:lnTo>
                <a:lnTo>
                  <a:pt x="3018256" y="162178"/>
                </a:lnTo>
                <a:lnTo>
                  <a:pt x="3021558" y="166369"/>
                </a:lnTo>
                <a:lnTo>
                  <a:pt x="3024098" y="171322"/>
                </a:lnTo>
                <a:lnTo>
                  <a:pt x="3025876" y="177037"/>
                </a:lnTo>
                <a:lnTo>
                  <a:pt x="3027527" y="182625"/>
                </a:lnTo>
                <a:lnTo>
                  <a:pt x="3028416" y="188721"/>
                </a:lnTo>
                <a:lnTo>
                  <a:pt x="3028416" y="195071"/>
                </a:lnTo>
                <a:lnTo>
                  <a:pt x="2943326" y="195071"/>
                </a:lnTo>
                <a:lnTo>
                  <a:pt x="2938418" y="120422"/>
                </a:lnTo>
                <a:lnTo>
                  <a:pt x="2927872" y="127523"/>
                </a:lnTo>
                <a:lnTo>
                  <a:pt x="2918180" y="136143"/>
                </a:lnTo>
                <a:lnTo>
                  <a:pt x="2907398" y="149336"/>
                </a:lnTo>
                <a:lnTo>
                  <a:pt x="2900864" y="160367"/>
                </a:lnTo>
                <a:lnTo>
                  <a:pt x="2895320" y="172719"/>
                </a:lnTo>
                <a:lnTo>
                  <a:pt x="2891397" y="185235"/>
                </a:lnTo>
                <a:lnTo>
                  <a:pt x="2888920" y="197403"/>
                </a:lnTo>
                <a:lnTo>
                  <a:pt x="2887434" y="210426"/>
                </a:lnTo>
                <a:lnTo>
                  <a:pt x="2886938" y="224281"/>
                </a:lnTo>
                <a:lnTo>
                  <a:pt x="2886941" y="225342"/>
                </a:lnTo>
                <a:lnTo>
                  <a:pt x="2887550" y="239423"/>
                </a:lnTo>
                <a:lnTo>
                  <a:pt x="2889241" y="252435"/>
                </a:lnTo>
                <a:lnTo>
                  <a:pt x="2892035" y="264368"/>
                </a:lnTo>
                <a:lnTo>
                  <a:pt x="2895955" y="275208"/>
                </a:lnTo>
                <a:lnTo>
                  <a:pt x="2904035" y="290561"/>
                </a:lnTo>
                <a:lnTo>
                  <a:pt x="2911594" y="300688"/>
                </a:lnTo>
                <a:lnTo>
                  <a:pt x="2920339" y="309371"/>
                </a:lnTo>
                <a:lnTo>
                  <a:pt x="2932735" y="318260"/>
                </a:lnTo>
                <a:lnTo>
                  <a:pt x="2944080" y="324042"/>
                </a:lnTo>
                <a:lnTo>
                  <a:pt x="2956407" y="328421"/>
                </a:lnTo>
                <a:lnTo>
                  <a:pt x="2974375" y="332392"/>
                </a:lnTo>
                <a:lnTo>
                  <a:pt x="2987032" y="333888"/>
                </a:lnTo>
                <a:lnTo>
                  <a:pt x="3000095" y="334390"/>
                </a:lnTo>
                <a:lnTo>
                  <a:pt x="3006268" y="334313"/>
                </a:lnTo>
                <a:lnTo>
                  <a:pt x="3019113" y="333645"/>
                </a:lnTo>
                <a:lnTo>
                  <a:pt x="3031714" y="332311"/>
                </a:lnTo>
                <a:lnTo>
                  <a:pt x="3044037" y="330326"/>
                </a:lnTo>
                <a:lnTo>
                  <a:pt x="3052849" y="328542"/>
                </a:lnTo>
                <a:lnTo>
                  <a:pt x="3065846" y="325301"/>
                </a:lnTo>
                <a:lnTo>
                  <a:pt x="3075533" y="321944"/>
                </a:lnTo>
                <a:lnTo>
                  <a:pt x="3075533" y="279653"/>
                </a:lnTo>
                <a:lnTo>
                  <a:pt x="3066095" y="282687"/>
                </a:lnTo>
                <a:lnTo>
                  <a:pt x="3053810" y="286015"/>
                </a:lnTo>
                <a:lnTo>
                  <a:pt x="3041624" y="288670"/>
                </a:lnTo>
                <a:lnTo>
                  <a:pt x="3034550" y="289831"/>
                </a:lnTo>
                <a:lnTo>
                  <a:pt x="3021821" y="291247"/>
                </a:lnTo>
                <a:lnTo>
                  <a:pt x="3009493" y="291718"/>
                </a:lnTo>
                <a:lnTo>
                  <a:pt x="3008490" y="291715"/>
                </a:lnTo>
                <a:lnTo>
                  <a:pt x="2995422" y="290901"/>
                </a:lnTo>
                <a:lnTo>
                  <a:pt x="2983331" y="288670"/>
                </a:lnTo>
                <a:lnTo>
                  <a:pt x="2975330" y="286765"/>
                </a:lnTo>
                <a:lnTo>
                  <a:pt x="2968218" y="283463"/>
                </a:lnTo>
                <a:lnTo>
                  <a:pt x="2962249" y="279145"/>
                </a:lnTo>
                <a:lnTo>
                  <a:pt x="2956153" y="274700"/>
                </a:lnTo>
                <a:lnTo>
                  <a:pt x="2951327" y="268985"/>
                </a:lnTo>
                <a:lnTo>
                  <a:pt x="2947644" y="262000"/>
                </a:lnTo>
                <a:lnTo>
                  <a:pt x="2942997" y="249725"/>
                </a:lnTo>
                <a:lnTo>
                  <a:pt x="2940913" y="236346"/>
                </a:lnTo>
                <a:lnTo>
                  <a:pt x="3082645" y="236346"/>
                </a:lnTo>
                <a:lnTo>
                  <a:pt x="3083026" y="231139"/>
                </a:lnTo>
                <a:lnTo>
                  <a:pt x="3083153" y="224789"/>
                </a:lnTo>
                <a:lnTo>
                  <a:pt x="3083407" y="217423"/>
                </a:lnTo>
                <a:lnTo>
                  <a:pt x="3082977" y="203825"/>
                </a:lnTo>
                <a:close/>
              </a:path>
              <a:path w="7304379" h="432562">
                <a:moveTo>
                  <a:pt x="2693771" y="142620"/>
                </a:moveTo>
                <a:lnTo>
                  <a:pt x="2688818" y="112521"/>
                </a:lnTo>
                <a:lnTo>
                  <a:pt x="2645130" y="112521"/>
                </a:lnTo>
                <a:lnTo>
                  <a:pt x="2645130" y="328802"/>
                </a:lnTo>
                <a:lnTo>
                  <a:pt x="2697962" y="328802"/>
                </a:lnTo>
                <a:lnTo>
                  <a:pt x="2697962" y="183895"/>
                </a:lnTo>
                <a:lnTo>
                  <a:pt x="2704681" y="175729"/>
                </a:lnTo>
                <a:lnTo>
                  <a:pt x="2714539" y="167743"/>
                </a:lnTo>
                <a:lnTo>
                  <a:pt x="2726410" y="161670"/>
                </a:lnTo>
                <a:lnTo>
                  <a:pt x="2731014" y="160009"/>
                </a:lnTo>
                <a:lnTo>
                  <a:pt x="2742734" y="156910"/>
                </a:lnTo>
                <a:lnTo>
                  <a:pt x="2755459" y="155051"/>
                </a:lnTo>
                <a:lnTo>
                  <a:pt x="2769209" y="154431"/>
                </a:lnTo>
                <a:lnTo>
                  <a:pt x="2773654" y="154431"/>
                </a:lnTo>
                <a:lnTo>
                  <a:pt x="2773654" y="108076"/>
                </a:lnTo>
                <a:lnTo>
                  <a:pt x="2769844" y="107441"/>
                </a:lnTo>
                <a:lnTo>
                  <a:pt x="2765145" y="107060"/>
                </a:lnTo>
                <a:lnTo>
                  <a:pt x="2757097" y="107094"/>
                </a:lnTo>
                <a:lnTo>
                  <a:pt x="2743566" y="108385"/>
                </a:lnTo>
                <a:lnTo>
                  <a:pt x="2731355" y="111549"/>
                </a:lnTo>
                <a:lnTo>
                  <a:pt x="2720441" y="116585"/>
                </a:lnTo>
                <a:lnTo>
                  <a:pt x="2711039" y="123078"/>
                </a:lnTo>
                <a:lnTo>
                  <a:pt x="2701996" y="131996"/>
                </a:lnTo>
                <a:lnTo>
                  <a:pt x="2694660" y="142620"/>
                </a:lnTo>
                <a:lnTo>
                  <a:pt x="2693771" y="142620"/>
                </a:lnTo>
                <a:close/>
              </a:path>
              <a:path w="7304379" h="432562">
                <a:moveTo>
                  <a:pt x="2463528" y="331963"/>
                </a:moveTo>
                <a:lnTo>
                  <a:pt x="2476288" y="333786"/>
                </a:lnTo>
                <a:lnTo>
                  <a:pt x="2489809" y="334390"/>
                </a:lnTo>
                <a:lnTo>
                  <a:pt x="2497952" y="334169"/>
                </a:lnTo>
                <a:lnTo>
                  <a:pt x="2510953" y="332802"/>
                </a:lnTo>
                <a:lnTo>
                  <a:pt x="2523209" y="330172"/>
                </a:lnTo>
                <a:lnTo>
                  <a:pt x="2534767" y="326263"/>
                </a:lnTo>
                <a:lnTo>
                  <a:pt x="2549349" y="318929"/>
                </a:lnTo>
                <a:lnTo>
                  <a:pt x="2559742" y="311661"/>
                </a:lnTo>
                <a:lnTo>
                  <a:pt x="2569057" y="303148"/>
                </a:lnTo>
                <a:lnTo>
                  <a:pt x="2579186" y="290355"/>
                </a:lnTo>
                <a:lnTo>
                  <a:pt x="2585573" y="279328"/>
                </a:lnTo>
                <a:lnTo>
                  <a:pt x="2590774" y="267207"/>
                </a:lnTo>
                <a:lnTo>
                  <a:pt x="2593408" y="259030"/>
                </a:lnTo>
                <a:lnTo>
                  <a:pt x="2596178" y="246927"/>
                </a:lnTo>
                <a:lnTo>
                  <a:pt x="2597840" y="234159"/>
                </a:lnTo>
                <a:lnTo>
                  <a:pt x="2598394" y="220725"/>
                </a:lnTo>
                <a:lnTo>
                  <a:pt x="2598124" y="211318"/>
                </a:lnTo>
                <a:lnTo>
                  <a:pt x="2596800" y="198358"/>
                </a:lnTo>
                <a:lnTo>
                  <a:pt x="2594388" y="186037"/>
                </a:lnTo>
                <a:lnTo>
                  <a:pt x="2590901" y="174370"/>
                </a:lnTo>
                <a:lnTo>
                  <a:pt x="2583986" y="158699"/>
                </a:lnTo>
                <a:lnTo>
                  <a:pt x="2577253" y="147994"/>
                </a:lnTo>
                <a:lnTo>
                  <a:pt x="2569311" y="138429"/>
                </a:lnTo>
                <a:lnTo>
                  <a:pt x="2557527" y="127846"/>
                </a:lnTo>
                <a:lnTo>
                  <a:pt x="2546849" y="120909"/>
                </a:lnTo>
                <a:lnTo>
                  <a:pt x="2535021" y="115315"/>
                </a:lnTo>
                <a:lnTo>
                  <a:pt x="2527686" y="112657"/>
                </a:lnTo>
                <a:lnTo>
                  <a:pt x="2515740" y="109558"/>
                </a:lnTo>
                <a:lnTo>
                  <a:pt x="2502998" y="107688"/>
                </a:lnTo>
                <a:lnTo>
                  <a:pt x="2489428" y="107060"/>
                </a:lnTo>
                <a:lnTo>
                  <a:pt x="2481419" y="107286"/>
                </a:lnTo>
                <a:lnTo>
                  <a:pt x="2468404" y="108693"/>
                </a:lnTo>
                <a:lnTo>
                  <a:pt x="2456124" y="111375"/>
                </a:lnTo>
                <a:lnTo>
                  <a:pt x="2444597" y="115315"/>
                </a:lnTo>
                <a:lnTo>
                  <a:pt x="2429924" y="122559"/>
                </a:lnTo>
                <a:lnTo>
                  <a:pt x="2419541" y="129836"/>
                </a:lnTo>
                <a:lnTo>
                  <a:pt x="2410307" y="138429"/>
                </a:lnTo>
                <a:lnTo>
                  <a:pt x="2400057" y="151164"/>
                </a:lnTo>
                <a:lnTo>
                  <a:pt x="2393659" y="162187"/>
                </a:lnTo>
                <a:lnTo>
                  <a:pt x="2388463" y="174370"/>
                </a:lnTo>
                <a:lnTo>
                  <a:pt x="2385919" y="182437"/>
                </a:lnTo>
                <a:lnTo>
                  <a:pt x="2383180" y="194562"/>
                </a:lnTo>
                <a:lnTo>
                  <a:pt x="2381525" y="207329"/>
                </a:lnTo>
                <a:lnTo>
                  <a:pt x="2380970" y="220725"/>
                </a:lnTo>
                <a:lnTo>
                  <a:pt x="2381235" y="230299"/>
                </a:lnTo>
                <a:lnTo>
                  <a:pt x="2382530" y="243267"/>
                </a:lnTo>
                <a:lnTo>
                  <a:pt x="2384929" y="255570"/>
                </a:lnTo>
                <a:lnTo>
                  <a:pt x="2388463" y="267207"/>
                </a:lnTo>
                <a:lnTo>
                  <a:pt x="2395316" y="282753"/>
                </a:lnTo>
                <a:lnTo>
                  <a:pt x="2402000" y="293488"/>
                </a:lnTo>
                <a:lnTo>
                  <a:pt x="2409926" y="303148"/>
                </a:lnTo>
                <a:lnTo>
                  <a:pt x="2421710" y="313642"/>
                </a:lnTo>
                <a:lnTo>
                  <a:pt x="2432388" y="320588"/>
                </a:lnTo>
                <a:lnTo>
                  <a:pt x="2444216" y="326263"/>
                </a:lnTo>
                <a:lnTo>
                  <a:pt x="2439644" y="251078"/>
                </a:lnTo>
                <a:lnTo>
                  <a:pt x="2438391" y="246473"/>
                </a:lnTo>
                <a:lnTo>
                  <a:pt x="2436292" y="234282"/>
                </a:lnTo>
                <a:lnTo>
                  <a:pt x="2435580" y="220725"/>
                </a:lnTo>
                <a:lnTo>
                  <a:pt x="2435701" y="214988"/>
                </a:lnTo>
                <a:lnTo>
                  <a:pt x="2436990" y="201987"/>
                </a:lnTo>
                <a:lnTo>
                  <a:pt x="2439644" y="190372"/>
                </a:lnTo>
                <a:lnTo>
                  <a:pt x="2442311" y="181609"/>
                </a:lnTo>
                <a:lnTo>
                  <a:pt x="2445994" y="174243"/>
                </a:lnTo>
                <a:lnTo>
                  <a:pt x="2450820" y="168275"/>
                </a:lnTo>
                <a:lnTo>
                  <a:pt x="2455519" y="162305"/>
                </a:lnTo>
                <a:lnTo>
                  <a:pt x="2461234" y="157860"/>
                </a:lnTo>
                <a:lnTo>
                  <a:pt x="2467838" y="154939"/>
                </a:lnTo>
                <a:lnTo>
                  <a:pt x="2474442" y="151891"/>
                </a:lnTo>
                <a:lnTo>
                  <a:pt x="2481681" y="150494"/>
                </a:lnTo>
                <a:lnTo>
                  <a:pt x="2497302" y="150494"/>
                </a:lnTo>
                <a:lnTo>
                  <a:pt x="2504541" y="151891"/>
                </a:lnTo>
                <a:lnTo>
                  <a:pt x="2511272" y="154939"/>
                </a:lnTo>
                <a:lnTo>
                  <a:pt x="2518003" y="157860"/>
                </a:lnTo>
                <a:lnTo>
                  <a:pt x="2523718" y="162305"/>
                </a:lnTo>
                <a:lnTo>
                  <a:pt x="2528544" y="168275"/>
                </a:lnTo>
                <a:lnTo>
                  <a:pt x="2533243" y="174243"/>
                </a:lnTo>
                <a:lnTo>
                  <a:pt x="2536926" y="181609"/>
                </a:lnTo>
                <a:lnTo>
                  <a:pt x="2539593" y="190372"/>
                </a:lnTo>
                <a:lnTo>
                  <a:pt x="2540891" y="194978"/>
                </a:lnTo>
                <a:lnTo>
                  <a:pt x="2542984" y="207169"/>
                </a:lnTo>
                <a:lnTo>
                  <a:pt x="2543657" y="220725"/>
                </a:lnTo>
                <a:lnTo>
                  <a:pt x="2543545" y="226463"/>
                </a:lnTo>
                <a:lnTo>
                  <a:pt x="2542301" y="239464"/>
                </a:lnTo>
                <a:lnTo>
                  <a:pt x="2539593" y="251078"/>
                </a:lnTo>
                <a:lnTo>
                  <a:pt x="2536926" y="259841"/>
                </a:lnTo>
                <a:lnTo>
                  <a:pt x="2533243" y="267207"/>
                </a:lnTo>
                <a:lnTo>
                  <a:pt x="2528544" y="273050"/>
                </a:lnTo>
                <a:lnTo>
                  <a:pt x="2523718" y="279018"/>
                </a:lnTo>
                <a:lnTo>
                  <a:pt x="2518130" y="283463"/>
                </a:lnTo>
                <a:lnTo>
                  <a:pt x="2511526" y="286512"/>
                </a:lnTo>
                <a:lnTo>
                  <a:pt x="2504922" y="289559"/>
                </a:lnTo>
                <a:lnTo>
                  <a:pt x="2497810" y="291083"/>
                </a:lnTo>
                <a:lnTo>
                  <a:pt x="2481935" y="291083"/>
                </a:lnTo>
                <a:lnTo>
                  <a:pt x="2474696" y="289559"/>
                </a:lnTo>
                <a:lnTo>
                  <a:pt x="2468092" y="286512"/>
                </a:lnTo>
                <a:lnTo>
                  <a:pt x="2461488" y="283463"/>
                </a:lnTo>
                <a:lnTo>
                  <a:pt x="2455773" y="279018"/>
                </a:lnTo>
                <a:lnTo>
                  <a:pt x="2451544" y="328905"/>
                </a:lnTo>
                <a:lnTo>
                  <a:pt x="2463528" y="331963"/>
                </a:lnTo>
                <a:close/>
              </a:path>
              <a:path w="7304379" h="432562">
                <a:moveTo>
                  <a:pt x="2455773" y="279018"/>
                </a:moveTo>
                <a:lnTo>
                  <a:pt x="2450947" y="273050"/>
                </a:lnTo>
                <a:lnTo>
                  <a:pt x="2446121" y="267207"/>
                </a:lnTo>
                <a:lnTo>
                  <a:pt x="2442311" y="259841"/>
                </a:lnTo>
                <a:lnTo>
                  <a:pt x="2439644" y="251078"/>
                </a:lnTo>
                <a:lnTo>
                  <a:pt x="2444216" y="326263"/>
                </a:lnTo>
                <a:lnTo>
                  <a:pt x="2451544" y="328905"/>
                </a:lnTo>
                <a:lnTo>
                  <a:pt x="2455773" y="279018"/>
                </a:lnTo>
                <a:close/>
              </a:path>
              <a:path w="7304379" h="432562">
                <a:moveTo>
                  <a:pt x="2273147" y="278510"/>
                </a:moveTo>
                <a:lnTo>
                  <a:pt x="2267813" y="283463"/>
                </a:lnTo>
                <a:lnTo>
                  <a:pt x="2261336" y="286892"/>
                </a:lnTo>
                <a:lnTo>
                  <a:pt x="2254986" y="290448"/>
                </a:lnTo>
                <a:lnTo>
                  <a:pt x="2247747" y="292226"/>
                </a:lnTo>
                <a:lnTo>
                  <a:pt x="2234412" y="292226"/>
                </a:lnTo>
                <a:lnTo>
                  <a:pt x="2229586" y="291464"/>
                </a:lnTo>
                <a:lnTo>
                  <a:pt x="2224887" y="290194"/>
                </a:lnTo>
                <a:lnTo>
                  <a:pt x="2223477" y="330436"/>
                </a:lnTo>
                <a:lnTo>
                  <a:pt x="2235711" y="333394"/>
                </a:lnTo>
                <a:lnTo>
                  <a:pt x="2248890" y="334390"/>
                </a:lnTo>
                <a:lnTo>
                  <a:pt x="2258893" y="333843"/>
                </a:lnTo>
                <a:lnTo>
                  <a:pt x="2271374" y="331540"/>
                </a:lnTo>
                <a:lnTo>
                  <a:pt x="2283561" y="327405"/>
                </a:lnTo>
                <a:lnTo>
                  <a:pt x="2294063" y="322244"/>
                </a:lnTo>
                <a:lnTo>
                  <a:pt x="2304517" y="315073"/>
                </a:lnTo>
                <a:lnTo>
                  <a:pt x="2314295" y="306196"/>
                </a:lnTo>
                <a:lnTo>
                  <a:pt x="2324661" y="293195"/>
                </a:lnTo>
                <a:lnTo>
                  <a:pt x="2331111" y="282120"/>
                </a:lnTo>
                <a:lnTo>
                  <a:pt x="2336647" y="269747"/>
                </a:lnTo>
                <a:lnTo>
                  <a:pt x="2340682" y="256928"/>
                </a:lnTo>
                <a:lnTo>
                  <a:pt x="2343153" y="244789"/>
                </a:lnTo>
                <a:lnTo>
                  <a:pt x="2344652" y="231702"/>
                </a:lnTo>
                <a:lnTo>
                  <a:pt x="2345156" y="217677"/>
                </a:lnTo>
                <a:lnTo>
                  <a:pt x="2344700" y="204471"/>
                </a:lnTo>
                <a:lnTo>
                  <a:pt x="2343216" y="191396"/>
                </a:lnTo>
                <a:lnTo>
                  <a:pt x="2340701" y="179326"/>
                </a:lnTo>
                <a:lnTo>
                  <a:pt x="2337155" y="168275"/>
                </a:lnTo>
                <a:lnTo>
                  <a:pt x="2330593" y="153869"/>
                </a:lnTo>
                <a:lnTo>
                  <a:pt x="2323847" y="143172"/>
                </a:lnTo>
                <a:lnTo>
                  <a:pt x="2316073" y="133857"/>
                </a:lnTo>
                <a:lnTo>
                  <a:pt x="2307804" y="126331"/>
                </a:lnTo>
                <a:lnTo>
                  <a:pt x="2297321" y="119161"/>
                </a:lnTo>
                <a:lnTo>
                  <a:pt x="2285847" y="113664"/>
                </a:lnTo>
                <a:lnTo>
                  <a:pt x="2276204" y="110518"/>
                </a:lnTo>
                <a:lnTo>
                  <a:pt x="2263740" y="107937"/>
                </a:lnTo>
                <a:lnTo>
                  <a:pt x="2251176" y="107060"/>
                </a:lnTo>
                <a:lnTo>
                  <a:pt x="2239035" y="107863"/>
                </a:lnTo>
                <a:lnTo>
                  <a:pt x="2226608" y="110654"/>
                </a:lnTo>
                <a:lnTo>
                  <a:pt x="2215362" y="115442"/>
                </a:lnTo>
                <a:lnTo>
                  <a:pt x="2208624" y="119536"/>
                </a:lnTo>
                <a:lnTo>
                  <a:pt x="2198581" y="127479"/>
                </a:lnTo>
                <a:lnTo>
                  <a:pt x="2190216" y="136778"/>
                </a:lnTo>
                <a:lnTo>
                  <a:pt x="2189327" y="136778"/>
                </a:lnTo>
                <a:lnTo>
                  <a:pt x="2187041" y="112521"/>
                </a:lnTo>
                <a:lnTo>
                  <a:pt x="2140686" y="112521"/>
                </a:lnTo>
                <a:lnTo>
                  <a:pt x="2140686" y="432562"/>
                </a:lnTo>
                <a:lnTo>
                  <a:pt x="2193518" y="432562"/>
                </a:lnTo>
                <a:lnTo>
                  <a:pt x="2193518" y="330326"/>
                </a:lnTo>
                <a:lnTo>
                  <a:pt x="2193264" y="324865"/>
                </a:lnTo>
                <a:lnTo>
                  <a:pt x="2193010" y="315213"/>
                </a:lnTo>
                <a:lnTo>
                  <a:pt x="2192883" y="312292"/>
                </a:lnTo>
                <a:lnTo>
                  <a:pt x="2195727" y="314165"/>
                </a:lnTo>
                <a:lnTo>
                  <a:pt x="2205541" y="321675"/>
                </a:lnTo>
                <a:lnTo>
                  <a:pt x="2217267" y="328040"/>
                </a:lnTo>
                <a:lnTo>
                  <a:pt x="2215870" y="287146"/>
                </a:lnTo>
                <a:lnTo>
                  <a:pt x="2212060" y="284988"/>
                </a:lnTo>
                <a:lnTo>
                  <a:pt x="2208250" y="282955"/>
                </a:lnTo>
                <a:lnTo>
                  <a:pt x="2204694" y="280669"/>
                </a:lnTo>
                <a:lnTo>
                  <a:pt x="2201519" y="278129"/>
                </a:lnTo>
                <a:lnTo>
                  <a:pt x="2198471" y="275589"/>
                </a:lnTo>
                <a:lnTo>
                  <a:pt x="2195804" y="273050"/>
                </a:lnTo>
                <a:lnTo>
                  <a:pt x="2193518" y="270509"/>
                </a:lnTo>
                <a:lnTo>
                  <a:pt x="2193518" y="174116"/>
                </a:lnTo>
                <a:lnTo>
                  <a:pt x="2205062" y="163171"/>
                </a:lnTo>
                <a:lnTo>
                  <a:pt x="2215616" y="156337"/>
                </a:lnTo>
                <a:lnTo>
                  <a:pt x="2229407" y="151153"/>
                </a:lnTo>
                <a:lnTo>
                  <a:pt x="2242032" y="149478"/>
                </a:lnTo>
                <a:lnTo>
                  <a:pt x="2249271" y="149478"/>
                </a:lnTo>
                <a:lnTo>
                  <a:pt x="2255875" y="151002"/>
                </a:lnTo>
                <a:lnTo>
                  <a:pt x="2261844" y="154050"/>
                </a:lnTo>
                <a:lnTo>
                  <a:pt x="2267813" y="156971"/>
                </a:lnTo>
                <a:lnTo>
                  <a:pt x="2272893" y="161416"/>
                </a:lnTo>
                <a:lnTo>
                  <a:pt x="2277084" y="167131"/>
                </a:lnTo>
                <a:lnTo>
                  <a:pt x="2281402" y="172973"/>
                </a:lnTo>
                <a:lnTo>
                  <a:pt x="2284704" y="180212"/>
                </a:lnTo>
                <a:lnTo>
                  <a:pt x="2286990" y="189102"/>
                </a:lnTo>
                <a:lnTo>
                  <a:pt x="2288068" y="193745"/>
                </a:lnTo>
                <a:lnTo>
                  <a:pt x="2289831" y="205945"/>
                </a:lnTo>
                <a:lnTo>
                  <a:pt x="2290419" y="219582"/>
                </a:lnTo>
                <a:lnTo>
                  <a:pt x="2290345" y="224330"/>
                </a:lnTo>
                <a:lnTo>
                  <a:pt x="2289315" y="237346"/>
                </a:lnTo>
                <a:lnTo>
                  <a:pt x="2287117" y="249173"/>
                </a:lnTo>
                <a:lnTo>
                  <a:pt x="2284831" y="258063"/>
                </a:lnTo>
                <a:lnTo>
                  <a:pt x="2281656" y="265683"/>
                </a:lnTo>
                <a:lnTo>
                  <a:pt x="2277338" y="272160"/>
                </a:lnTo>
                <a:lnTo>
                  <a:pt x="2273147" y="278510"/>
                </a:lnTo>
                <a:close/>
              </a:path>
              <a:path w="7304379" h="432562">
                <a:moveTo>
                  <a:pt x="2220188" y="288797"/>
                </a:moveTo>
                <a:lnTo>
                  <a:pt x="2215870" y="287146"/>
                </a:lnTo>
                <a:lnTo>
                  <a:pt x="2217267" y="328040"/>
                </a:lnTo>
                <a:lnTo>
                  <a:pt x="2223477" y="330436"/>
                </a:lnTo>
                <a:lnTo>
                  <a:pt x="2224887" y="290194"/>
                </a:lnTo>
                <a:lnTo>
                  <a:pt x="2220188" y="288797"/>
                </a:lnTo>
                <a:close/>
              </a:path>
              <a:path w="7304379" h="432562">
                <a:moveTo>
                  <a:pt x="1700123" y="142620"/>
                </a:moveTo>
                <a:lnTo>
                  <a:pt x="1695170" y="112521"/>
                </a:lnTo>
                <a:lnTo>
                  <a:pt x="1651482" y="112521"/>
                </a:lnTo>
                <a:lnTo>
                  <a:pt x="1651482" y="328802"/>
                </a:lnTo>
                <a:lnTo>
                  <a:pt x="1704314" y="328802"/>
                </a:lnTo>
                <a:lnTo>
                  <a:pt x="1704314" y="183895"/>
                </a:lnTo>
                <a:lnTo>
                  <a:pt x="1711033" y="175729"/>
                </a:lnTo>
                <a:lnTo>
                  <a:pt x="1720891" y="167743"/>
                </a:lnTo>
                <a:lnTo>
                  <a:pt x="1732762" y="161670"/>
                </a:lnTo>
                <a:lnTo>
                  <a:pt x="1737366" y="160009"/>
                </a:lnTo>
                <a:lnTo>
                  <a:pt x="1749086" y="156910"/>
                </a:lnTo>
                <a:lnTo>
                  <a:pt x="1761811" y="155051"/>
                </a:lnTo>
                <a:lnTo>
                  <a:pt x="1775561" y="154431"/>
                </a:lnTo>
                <a:lnTo>
                  <a:pt x="1780006" y="154431"/>
                </a:lnTo>
                <a:lnTo>
                  <a:pt x="1780006" y="108076"/>
                </a:lnTo>
                <a:lnTo>
                  <a:pt x="1776196" y="107441"/>
                </a:lnTo>
                <a:lnTo>
                  <a:pt x="1771497" y="107060"/>
                </a:lnTo>
                <a:lnTo>
                  <a:pt x="1763449" y="107094"/>
                </a:lnTo>
                <a:lnTo>
                  <a:pt x="1749918" y="108385"/>
                </a:lnTo>
                <a:lnTo>
                  <a:pt x="1737707" y="111549"/>
                </a:lnTo>
                <a:lnTo>
                  <a:pt x="1726793" y="116585"/>
                </a:lnTo>
                <a:lnTo>
                  <a:pt x="1717391" y="123078"/>
                </a:lnTo>
                <a:lnTo>
                  <a:pt x="1708348" y="131996"/>
                </a:lnTo>
                <a:lnTo>
                  <a:pt x="1701012" y="142620"/>
                </a:lnTo>
                <a:lnTo>
                  <a:pt x="1700123" y="142620"/>
                </a:lnTo>
                <a:close/>
              </a:path>
              <a:path w="7304379" h="432562">
                <a:moveTo>
                  <a:pt x="1074115" y="119903"/>
                </a:moveTo>
                <a:lnTo>
                  <a:pt x="1063178" y="126390"/>
                </a:lnTo>
                <a:lnTo>
                  <a:pt x="1053058" y="134238"/>
                </a:lnTo>
                <a:lnTo>
                  <a:pt x="1040329" y="147856"/>
                </a:lnTo>
                <a:lnTo>
                  <a:pt x="1033171" y="158544"/>
                </a:lnTo>
                <a:lnTo>
                  <a:pt x="1027023" y="170560"/>
                </a:lnTo>
                <a:lnTo>
                  <a:pt x="1021870" y="184815"/>
                </a:lnTo>
                <a:lnTo>
                  <a:pt x="1019153" y="196961"/>
                </a:lnTo>
                <a:lnTo>
                  <a:pt x="1017529" y="210078"/>
                </a:lnTo>
                <a:lnTo>
                  <a:pt x="1016990" y="224154"/>
                </a:lnTo>
                <a:lnTo>
                  <a:pt x="1017439" y="236623"/>
                </a:lnTo>
                <a:lnTo>
                  <a:pt x="1019009" y="249625"/>
                </a:lnTo>
                <a:lnTo>
                  <a:pt x="1021729" y="261725"/>
                </a:lnTo>
                <a:lnTo>
                  <a:pt x="1025626" y="272922"/>
                </a:lnTo>
                <a:lnTo>
                  <a:pt x="1033520" y="288191"/>
                </a:lnTo>
                <a:lnTo>
                  <a:pt x="1040940" y="298445"/>
                </a:lnTo>
                <a:lnTo>
                  <a:pt x="1049502" y="307339"/>
                </a:lnTo>
                <a:lnTo>
                  <a:pt x="1061801" y="316721"/>
                </a:lnTo>
                <a:lnTo>
                  <a:pt x="1072930" y="322861"/>
                </a:lnTo>
                <a:lnTo>
                  <a:pt x="1085062" y="327659"/>
                </a:lnTo>
                <a:lnTo>
                  <a:pt x="1102852" y="332150"/>
                </a:lnTo>
                <a:lnTo>
                  <a:pt x="1115541" y="333827"/>
                </a:lnTo>
                <a:lnTo>
                  <a:pt x="1128750" y="334390"/>
                </a:lnTo>
                <a:lnTo>
                  <a:pt x="1134335" y="334298"/>
                </a:lnTo>
                <a:lnTo>
                  <a:pt x="1147133" y="333340"/>
                </a:lnTo>
                <a:lnTo>
                  <a:pt x="1159357" y="331342"/>
                </a:lnTo>
                <a:lnTo>
                  <a:pt x="1172831" y="327986"/>
                </a:lnTo>
                <a:lnTo>
                  <a:pt x="1183868" y="324103"/>
                </a:lnTo>
                <a:lnTo>
                  <a:pt x="1183868" y="281050"/>
                </a:lnTo>
                <a:lnTo>
                  <a:pt x="1176883" y="283844"/>
                </a:lnTo>
                <a:lnTo>
                  <a:pt x="1169517" y="286257"/>
                </a:lnTo>
                <a:lnTo>
                  <a:pt x="1161643" y="288163"/>
                </a:lnTo>
                <a:lnTo>
                  <a:pt x="1160591" y="288410"/>
                </a:lnTo>
                <a:lnTo>
                  <a:pt x="1148514" y="290401"/>
                </a:lnTo>
                <a:lnTo>
                  <a:pt x="1135227" y="291083"/>
                </a:lnTo>
                <a:lnTo>
                  <a:pt x="1131541" y="291012"/>
                </a:lnTo>
                <a:lnTo>
                  <a:pt x="1118468" y="289402"/>
                </a:lnTo>
                <a:lnTo>
                  <a:pt x="1107033" y="285622"/>
                </a:lnTo>
                <a:lnTo>
                  <a:pt x="1099032" y="281939"/>
                </a:lnTo>
                <a:lnTo>
                  <a:pt x="1092555" y="277113"/>
                </a:lnTo>
                <a:lnTo>
                  <a:pt x="1087348" y="271144"/>
                </a:lnTo>
                <a:lnTo>
                  <a:pt x="1082268" y="265302"/>
                </a:lnTo>
                <a:lnTo>
                  <a:pt x="1078331" y="258063"/>
                </a:lnTo>
                <a:lnTo>
                  <a:pt x="1075664" y="249681"/>
                </a:lnTo>
                <a:lnTo>
                  <a:pt x="1072499" y="235741"/>
                </a:lnTo>
                <a:lnTo>
                  <a:pt x="1071600" y="222757"/>
                </a:lnTo>
                <a:lnTo>
                  <a:pt x="1071946" y="213135"/>
                </a:lnTo>
                <a:lnTo>
                  <a:pt x="1073699" y="200358"/>
                </a:lnTo>
                <a:lnTo>
                  <a:pt x="1076934" y="189102"/>
                </a:lnTo>
                <a:lnTo>
                  <a:pt x="1083305" y="176113"/>
                </a:lnTo>
                <a:lnTo>
                  <a:pt x="1091031" y="166750"/>
                </a:lnTo>
                <a:lnTo>
                  <a:pt x="1097000" y="161035"/>
                </a:lnTo>
                <a:lnTo>
                  <a:pt x="1103858" y="156971"/>
                </a:lnTo>
                <a:lnTo>
                  <a:pt x="1111605" y="154304"/>
                </a:lnTo>
                <a:lnTo>
                  <a:pt x="1119352" y="151764"/>
                </a:lnTo>
                <a:lnTo>
                  <a:pt x="1127480" y="150494"/>
                </a:lnTo>
                <a:lnTo>
                  <a:pt x="1144371" y="150494"/>
                </a:lnTo>
                <a:lnTo>
                  <a:pt x="1152372" y="151256"/>
                </a:lnTo>
                <a:lnTo>
                  <a:pt x="1159738" y="153034"/>
                </a:lnTo>
                <a:lnTo>
                  <a:pt x="1167104" y="154685"/>
                </a:lnTo>
                <a:lnTo>
                  <a:pt x="1174089" y="156971"/>
                </a:lnTo>
                <a:lnTo>
                  <a:pt x="1180566" y="159765"/>
                </a:lnTo>
                <a:lnTo>
                  <a:pt x="1180566" y="116712"/>
                </a:lnTo>
                <a:lnTo>
                  <a:pt x="1173327" y="113791"/>
                </a:lnTo>
                <a:lnTo>
                  <a:pt x="1165199" y="111378"/>
                </a:lnTo>
                <a:lnTo>
                  <a:pt x="1156309" y="109727"/>
                </a:lnTo>
                <a:lnTo>
                  <a:pt x="1153732" y="109245"/>
                </a:lnTo>
                <a:lnTo>
                  <a:pt x="1141249" y="107607"/>
                </a:lnTo>
                <a:lnTo>
                  <a:pt x="1128369" y="107060"/>
                </a:lnTo>
                <a:lnTo>
                  <a:pt x="1126596" y="107075"/>
                </a:lnTo>
                <a:lnTo>
                  <a:pt x="1114145" y="107956"/>
                </a:lnTo>
                <a:lnTo>
                  <a:pt x="1101597" y="110169"/>
                </a:lnTo>
                <a:lnTo>
                  <a:pt x="1088999" y="113664"/>
                </a:lnTo>
                <a:lnTo>
                  <a:pt x="1085823" y="114778"/>
                </a:lnTo>
                <a:lnTo>
                  <a:pt x="1074115" y="119903"/>
                </a:lnTo>
                <a:close/>
              </a:path>
              <a:path w="7304379" h="432562">
                <a:moveTo>
                  <a:pt x="668337" y="142620"/>
                </a:moveTo>
                <a:lnTo>
                  <a:pt x="663422" y="112521"/>
                </a:lnTo>
                <a:lnTo>
                  <a:pt x="619671" y="112521"/>
                </a:lnTo>
                <a:lnTo>
                  <a:pt x="619671" y="328802"/>
                </a:lnTo>
                <a:lnTo>
                  <a:pt x="672579" y="328802"/>
                </a:lnTo>
                <a:lnTo>
                  <a:pt x="672579" y="183895"/>
                </a:lnTo>
                <a:lnTo>
                  <a:pt x="679280" y="175725"/>
                </a:lnTo>
                <a:lnTo>
                  <a:pt x="689127" y="167741"/>
                </a:lnTo>
                <a:lnTo>
                  <a:pt x="701040" y="161670"/>
                </a:lnTo>
                <a:lnTo>
                  <a:pt x="705603" y="160018"/>
                </a:lnTo>
                <a:lnTo>
                  <a:pt x="717319" y="156915"/>
                </a:lnTo>
                <a:lnTo>
                  <a:pt x="730051" y="155052"/>
                </a:lnTo>
                <a:lnTo>
                  <a:pt x="743800" y="154431"/>
                </a:lnTo>
                <a:lnTo>
                  <a:pt x="748258" y="154431"/>
                </a:lnTo>
                <a:lnTo>
                  <a:pt x="748258" y="108076"/>
                </a:lnTo>
                <a:lnTo>
                  <a:pt x="744385" y="107441"/>
                </a:lnTo>
                <a:lnTo>
                  <a:pt x="739775" y="107060"/>
                </a:lnTo>
                <a:lnTo>
                  <a:pt x="731681" y="107095"/>
                </a:lnTo>
                <a:lnTo>
                  <a:pt x="718166" y="108388"/>
                </a:lnTo>
                <a:lnTo>
                  <a:pt x="705946" y="111552"/>
                </a:lnTo>
                <a:lnTo>
                  <a:pt x="695020" y="116585"/>
                </a:lnTo>
                <a:lnTo>
                  <a:pt x="685606" y="123082"/>
                </a:lnTo>
                <a:lnTo>
                  <a:pt x="676574" y="131998"/>
                </a:lnTo>
                <a:lnTo>
                  <a:pt x="669226" y="142620"/>
                </a:lnTo>
                <a:lnTo>
                  <a:pt x="668337" y="142620"/>
                </a:lnTo>
                <a:close/>
              </a:path>
              <a:path w="7304379" h="432562">
                <a:moveTo>
                  <a:pt x="1302473" y="333702"/>
                </a:moveTo>
                <a:lnTo>
                  <a:pt x="1316964" y="334390"/>
                </a:lnTo>
                <a:lnTo>
                  <a:pt x="1324203" y="334390"/>
                </a:lnTo>
                <a:lnTo>
                  <a:pt x="1331823" y="333882"/>
                </a:lnTo>
                <a:lnTo>
                  <a:pt x="1340078" y="332866"/>
                </a:lnTo>
                <a:lnTo>
                  <a:pt x="1348333" y="331723"/>
                </a:lnTo>
                <a:lnTo>
                  <a:pt x="1355445" y="330326"/>
                </a:lnTo>
                <a:lnTo>
                  <a:pt x="1361414" y="328548"/>
                </a:lnTo>
                <a:lnTo>
                  <a:pt x="1361414" y="284860"/>
                </a:lnTo>
                <a:lnTo>
                  <a:pt x="1356080" y="286257"/>
                </a:lnTo>
                <a:lnTo>
                  <a:pt x="1350365" y="287527"/>
                </a:lnTo>
                <a:lnTo>
                  <a:pt x="1344396" y="288543"/>
                </a:lnTo>
                <a:lnTo>
                  <a:pt x="1338300" y="289432"/>
                </a:lnTo>
                <a:lnTo>
                  <a:pt x="1332204" y="289940"/>
                </a:lnTo>
                <a:lnTo>
                  <a:pt x="1321990" y="289821"/>
                </a:lnTo>
                <a:lnTo>
                  <a:pt x="1308157" y="286785"/>
                </a:lnTo>
                <a:lnTo>
                  <a:pt x="1299565" y="279653"/>
                </a:lnTo>
                <a:lnTo>
                  <a:pt x="1297025" y="275716"/>
                </a:lnTo>
                <a:lnTo>
                  <a:pt x="1295755" y="269493"/>
                </a:lnTo>
                <a:lnTo>
                  <a:pt x="1295755" y="155955"/>
                </a:lnTo>
                <a:lnTo>
                  <a:pt x="1358366" y="155955"/>
                </a:lnTo>
                <a:lnTo>
                  <a:pt x="1358366" y="112521"/>
                </a:lnTo>
                <a:lnTo>
                  <a:pt x="1295755" y="112521"/>
                </a:lnTo>
                <a:lnTo>
                  <a:pt x="1295755" y="51942"/>
                </a:lnTo>
                <a:lnTo>
                  <a:pt x="1242923" y="51942"/>
                </a:lnTo>
                <a:lnTo>
                  <a:pt x="1242923" y="112521"/>
                </a:lnTo>
                <a:lnTo>
                  <a:pt x="1202537" y="112521"/>
                </a:lnTo>
                <a:lnTo>
                  <a:pt x="1202537" y="155955"/>
                </a:lnTo>
                <a:lnTo>
                  <a:pt x="1242923" y="155955"/>
                </a:lnTo>
                <a:lnTo>
                  <a:pt x="1242923" y="268096"/>
                </a:lnTo>
                <a:lnTo>
                  <a:pt x="1243162" y="276612"/>
                </a:lnTo>
                <a:lnTo>
                  <a:pt x="1244792" y="289720"/>
                </a:lnTo>
                <a:lnTo>
                  <a:pt x="1248003" y="300227"/>
                </a:lnTo>
                <a:lnTo>
                  <a:pt x="1252845" y="308899"/>
                </a:lnTo>
                <a:lnTo>
                  <a:pt x="1261365" y="318236"/>
                </a:lnTo>
                <a:lnTo>
                  <a:pt x="1272514" y="325627"/>
                </a:lnTo>
                <a:lnTo>
                  <a:pt x="1278227" y="328193"/>
                </a:lnTo>
                <a:lnTo>
                  <a:pt x="1289555" y="331636"/>
                </a:lnTo>
                <a:lnTo>
                  <a:pt x="1302473" y="333702"/>
                </a:lnTo>
                <a:close/>
              </a:path>
              <a:path w="7304379" h="432562">
                <a:moveTo>
                  <a:pt x="519206" y="333704"/>
                </a:moveTo>
                <a:lnTo>
                  <a:pt x="533666" y="334390"/>
                </a:lnTo>
                <a:lnTo>
                  <a:pt x="540816" y="334390"/>
                </a:lnTo>
                <a:lnTo>
                  <a:pt x="548513" y="333882"/>
                </a:lnTo>
                <a:lnTo>
                  <a:pt x="556780" y="332866"/>
                </a:lnTo>
                <a:lnTo>
                  <a:pt x="565035" y="331723"/>
                </a:lnTo>
                <a:lnTo>
                  <a:pt x="572147" y="330326"/>
                </a:lnTo>
                <a:lnTo>
                  <a:pt x="578091" y="328548"/>
                </a:lnTo>
                <a:lnTo>
                  <a:pt x="578091" y="284860"/>
                </a:lnTo>
                <a:lnTo>
                  <a:pt x="572744" y="286257"/>
                </a:lnTo>
                <a:lnTo>
                  <a:pt x="567042" y="287527"/>
                </a:lnTo>
                <a:lnTo>
                  <a:pt x="561022" y="288543"/>
                </a:lnTo>
                <a:lnTo>
                  <a:pt x="554990" y="289432"/>
                </a:lnTo>
                <a:lnTo>
                  <a:pt x="548932" y="289940"/>
                </a:lnTo>
                <a:lnTo>
                  <a:pt x="538668" y="289819"/>
                </a:lnTo>
                <a:lnTo>
                  <a:pt x="524846" y="286781"/>
                </a:lnTo>
                <a:lnTo>
                  <a:pt x="516255" y="279653"/>
                </a:lnTo>
                <a:lnTo>
                  <a:pt x="513727" y="275716"/>
                </a:lnTo>
                <a:lnTo>
                  <a:pt x="512457" y="269493"/>
                </a:lnTo>
                <a:lnTo>
                  <a:pt x="512457" y="155955"/>
                </a:lnTo>
                <a:lnTo>
                  <a:pt x="574967" y="155955"/>
                </a:lnTo>
                <a:lnTo>
                  <a:pt x="574967" y="112521"/>
                </a:lnTo>
                <a:lnTo>
                  <a:pt x="512457" y="112521"/>
                </a:lnTo>
                <a:lnTo>
                  <a:pt x="512457" y="51942"/>
                </a:lnTo>
                <a:lnTo>
                  <a:pt x="459549" y="51942"/>
                </a:lnTo>
                <a:lnTo>
                  <a:pt x="459549" y="112521"/>
                </a:lnTo>
                <a:lnTo>
                  <a:pt x="419150" y="112521"/>
                </a:lnTo>
                <a:lnTo>
                  <a:pt x="419150" y="155955"/>
                </a:lnTo>
                <a:lnTo>
                  <a:pt x="459549" y="155955"/>
                </a:lnTo>
                <a:lnTo>
                  <a:pt x="459549" y="268096"/>
                </a:lnTo>
                <a:lnTo>
                  <a:pt x="459797" y="276621"/>
                </a:lnTo>
                <a:lnTo>
                  <a:pt x="461461" y="289724"/>
                </a:lnTo>
                <a:lnTo>
                  <a:pt x="464693" y="300227"/>
                </a:lnTo>
                <a:lnTo>
                  <a:pt x="469478" y="308873"/>
                </a:lnTo>
                <a:lnTo>
                  <a:pt x="477988" y="318225"/>
                </a:lnTo>
                <a:lnTo>
                  <a:pt x="489140" y="325627"/>
                </a:lnTo>
                <a:lnTo>
                  <a:pt x="494946" y="328214"/>
                </a:lnTo>
                <a:lnTo>
                  <a:pt x="506298" y="331645"/>
                </a:lnTo>
                <a:lnTo>
                  <a:pt x="519206" y="333704"/>
                </a:lnTo>
                <a:close/>
              </a:path>
              <a:path w="7304379" h="432562">
                <a:moveTo>
                  <a:pt x="54698" y="283082"/>
                </a:moveTo>
                <a:lnTo>
                  <a:pt x="54698" y="198881"/>
                </a:lnTo>
                <a:lnTo>
                  <a:pt x="173913" y="198881"/>
                </a:lnTo>
                <a:lnTo>
                  <a:pt x="173913" y="153162"/>
                </a:lnTo>
                <a:lnTo>
                  <a:pt x="54698" y="153162"/>
                </a:lnTo>
                <a:lnTo>
                  <a:pt x="54698" y="75818"/>
                </a:lnTo>
                <a:lnTo>
                  <a:pt x="193560" y="75818"/>
                </a:lnTo>
                <a:lnTo>
                  <a:pt x="193560" y="30098"/>
                </a:lnTo>
                <a:lnTo>
                  <a:pt x="0" y="30098"/>
                </a:lnTo>
                <a:lnTo>
                  <a:pt x="0" y="328802"/>
                </a:lnTo>
                <a:lnTo>
                  <a:pt x="201599" y="328802"/>
                </a:lnTo>
                <a:lnTo>
                  <a:pt x="201599" y="283082"/>
                </a:lnTo>
                <a:lnTo>
                  <a:pt x="54698" y="283082"/>
                </a:lnTo>
                <a:close/>
              </a:path>
              <a:path w="7304379" h="432562">
                <a:moveTo>
                  <a:pt x="6741642" y="5587"/>
                </a:moveTo>
                <a:lnTo>
                  <a:pt x="6741642" y="62864"/>
                </a:lnTo>
                <a:lnTo>
                  <a:pt x="6797141" y="62864"/>
                </a:lnTo>
                <a:lnTo>
                  <a:pt x="6797141" y="5587"/>
                </a:lnTo>
                <a:lnTo>
                  <a:pt x="6741642" y="5587"/>
                </a:lnTo>
                <a:close/>
              </a:path>
              <a:path w="7304379" h="432562">
                <a:moveTo>
                  <a:pt x="6192113" y="5587"/>
                </a:moveTo>
                <a:lnTo>
                  <a:pt x="6192113" y="328802"/>
                </a:lnTo>
                <a:lnTo>
                  <a:pt x="6245072" y="328802"/>
                </a:lnTo>
                <a:lnTo>
                  <a:pt x="6245072" y="5587"/>
                </a:lnTo>
                <a:lnTo>
                  <a:pt x="6192113" y="5587"/>
                </a:lnTo>
                <a:close/>
              </a:path>
              <a:path w="7304379" h="432562">
                <a:moveTo>
                  <a:pt x="5991580" y="5587"/>
                </a:moveTo>
                <a:lnTo>
                  <a:pt x="5938748" y="5587"/>
                </a:lnTo>
                <a:lnTo>
                  <a:pt x="5938642" y="291973"/>
                </a:lnTo>
                <a:lnTo>
                  <a:pt x="5938367" y="305053"/>
                </a:lnTo>
                <a:lnTo>
                  <a:pt x="5938113" y="314451"/>
                </a:lnTo>
                <a:lnTo>
                  <a:pt x="5937859" y="322452"/>
                </a:lnTo>
                <a:lnTo>
                  <a:pt x="5937605" y="328802"/>
                </a:lnTo>
                <a:lnTo>
                  <a:pt x="5981420" y="328802"/>
                </a:lnTo>
                <a:lnTo>
                  <a:pt x="5986500" y="305815"/>
                </a:lnTo>
                <a:lnTo>
                  <a:pt x="5989294" y="308355"/>
                </a:lnTo>
                <a:lnTo>
                  <a:pt x="5991961" y="311276"/>
                </a:lnTo>
                <a:lnTo>
                  <a:pt x="5996279" y="274954"/>
                </a:lnTo>
                <a:lnTo>
                  <a:pt x="5991580" y="270128"/>
                </a:lnTo>
                <a:lnTo>
                  <a:pt x="5991580" y="166496"/>
                </a:lnTo>
                <a:lnTo>
                  <a:pt x="5998184" y="161289"/>
                </a:lnTo>
                <a:lnTo>
                  <a:pt x="6005423" y="157098"/>
                </a:lnTo>
                <a:lnTo>
                  <a:pt x="6013551" y="154050"/>
                </a:lnTo>
                <a:lnTo>
                  <a:pt x="6021552" y="150875"/>
                </a:lnTo>
                <a:lnTo>
                  <a:pt x="6029426" y="149351"/>
                </a:lnTo>
                <a:lnTo>
                  <a:pt x="6042888" y="149351"/>
                </a:lnTo>
                <a:lnTo>
                  <a:pt x="6048476" y="150240"/>
                </a:lnTo>
                <a:lnTo>
                  <a:pt x="6054318" y="152018"/>
                </a:lnTo>
                <a:lnTo>
                  <a:pt x="6060033" y="153796"/>
                </a:lnTo>
                <a:lnTo>
                  <a:pt x="6065494" y="157225"/>
                </a:lnTo>
                <a:lnTo>
                  <a:pt x="6070828" y="162432"/>
                </a:lnTo>
                <a:lnTo>
                  <a:pt x="6078021" y="171944"/>
                </a:lnTo>
                <a:lnTo>
                  <a:pt x="6083655" y="184657"/>
                </a:lnTo>
                <a:lnTo>
                  <a:pt x="6085958" y="193303"/>
                </a:lnTo>
                <a:lnTo>
                  <a:pt x="6087844" y="205733"/>
                </a:lnTo>
                <a:lnTo>
                  <a:pt x="6088481" y="219582"/>
                </a:lnTo>
                <a:lnTo>
                  <a:pt x="6088414" y="224330"/>
                </a:lnTo>
                <a:lnTo>
                  <a:pt x="6087431" y="237346"/>
                </a:lnTo>
                <a:lnTo>
                  <a:pt x="6085179" y="249173"/>
                </a:lnTo>
                <a:lnTo>
                  <a:pt x="6082893" y="258063"/>
                </a:lnTo>
                <a:lnTo>
                  <a:pt x="6079591" y="265683"/>
                </a:lnTo>
                <a:lnTo>
                  <a:pt x="6075273" y="272160"/>
                </a:lnTo>
                <a:lnTo>
                  <a:pt x="6070828" y="278510"/>
                </a:lnTo>
                <a:lnTo>
                  <a:pt x="6065367" y="283463"/>
                </a:lnTo>
                <a:lnTo>
                  <a:pt x="6058890" y="286892"/>
                </a:lnTo>
                <a:lnTo>
                  <a:pt x="6052413" y="290448"/>
                </a:lnTo>
                <a:lnTo>
                  <a:pt x="6044920" y="292226"/>
                </a:lnTo>
                <a:lnTo>
                  <a:pt x="6031204" y="292226"/>
                </a:lnTo>
                <a:lnTo>
                  <a:pt x="6026505" y="291464"/>
                </a:lnTo>
                <a:lnTo>
                  <a:pt x="6022060" y="290067"/>
                </a:lnTo>
                <a:lnTo>
                  <a:pt x="6017488" y="288670"/>
                </a:lnTo>
                <a:lnTo>
                  <a:pt x="6013424" y="286892"/>
                </a:lnTo>
                <a:lnTo>
                  <a:pt x="6009614" y="284733"/>
                </a:lnTo>
                <a:lnTo>
                  <a:pt x="6005804" y="282575"/>
                </a:lnTo>
                <a:lnTo>
                  <a:pt x="6002375" y="280162"/>
                </a:lnTo>
                <a:lnTo>
                  <a:pt x="5999327" y="277621"/>
                </a:lnTo>
                <a:lnTo>
                  <a:pt x="6002756" y="320928"/>
                </a:lnTo>
                <a:lnTo>
                  <a:pt x="6007709" y="323850"/>
                </a:lnTo>
                <a:lnTo>
                  <a:pt x="6012662" y="326897"/>
                </a:lnTo>
                <a:lnTo>
                  <a:pt x="6018377" y="329310"/>
                </a:lnTo>
                <a:lnTo>
                  <a:pt x="6024854" y="331342"/>
                </a:lnTo>
                <a:lnTo>
                  <a:pt x="6031458" y="333375"/>
                </a:lnTo>
                <a:lnTo>
                  <a:pt x="6038824" y="334390"/>
                </a:lnTo>
                <a:lnTo>
                  <a:pt x="6046952" y="334390"/>
                </a:lnTo>
                <a:lnTo>
                  <a:pt x="6056801" y="333821"/>
                </a:lnTo>
                <a:lnTo>
                  <a:pt x="6069261" y="331484"/>
                </a:lnTo>
                <a:lnTo>
                  <a:pt x="6081623" y="327405"/>
                </a:lnTo>
                <a:lnTo>
                  <a:pt x="6092425" y="322012"/>
                </a:lnTo>
                <a:lnTo>
                  <a:pt x="6102844" y="314751"/>
                </a:lnTo>
                <a:lnTo>
                  <a:pt x="6112484" y="305815"/>
                </a:lnTo>
                <a:lnTo>
                  <a:pt x="6122939" y="292501"/>
                </a:lnTo>
                <a:lnTo>
                  <a:pt x="6129298" y="281330"/>
                </a:lnTo>
                <a:lnTo>
                  <a:pt x="6134709" y="268731"/>
                </a:lnTo>
                <a:lnTo>
                  <a:pt x="6138757" y="255877"/>
                </a:lnTo>
                <a:lnTo>
                  <a:pt x="6141242" y="243692"/>
                </a:lnTo>
                <a:lnTo>
                  <a:pt x="6142726" y="230705"/>
                </a:lnTo>
                <a:lnTo>
                  <a:pt x="6143218" y="216915"/>
                </a:lnTo>
                <a:lnTo>
                  <a:pt x="6142833" y="204924"/>
                </a:lnTo>
                <a:lnTo>
                  <a:pt x="6141426" y="191913"/>
                </a:lnTo>
                <a:lnTo>
                  <a:pt x="6138977" y="179743"/>
                </a:lnTo>
                <a:lnTo>
                  <a:pt x="6135471" y="168401"/>
                </a:lnTo>
                <a:lnTo>
                  <a:pt x="6128848" y="153680"/>
                </a:lnTo>
                <a:lnTo>
                  <a:pt x="6122091" y="142995"/>
                </a:lnTo>
                <a:lnTo>
                  <a:pt x="6114262" y="133857"/>
                </a:lnTo>
                <a:lnTo>
                  <a:pt x="6105907" y="126284"/>
                </a:lnTo>
                <a:lnTo>
                  <a:pt x="6095387" y="119142"/>
                </a:lnTo>
                <a:lnTo>
                  <a:pt x="6083909" y="113664"/>
                </a:lnTo>
                <a:lnTo>
                  <a:pt x="6073941" y="110423"/>
                </a:lnTo>
                <a:lnTo>
                  <a:pt x="6061465" y="107913"/>
                </a:lnTo>
                <a:lnTo>
                  <a:pt x="6048730" y="107060"/>
                </a:lnTo>
                <a:lnTo>
                  <a:pt x="6042634" y="107060"/>
                </a:lnTo>
                <a:lnTo>
                  <a:pt x="6031331" y="108712"/>
                </a:lnTo>
                <a:lnTo>
                  <a:pt x="6020790" y="111125"/>
                </a:lnTo>
                <a:lnTo>
                  <a:pt x="6011265" y="114680"/>
                </a:lnTo>
                <a:lnTo>
                  <a:pt x="6002756" y="118998"/>
                </a:lnTo>
                <a:lnTo>
                  <a:pt x="5998819" y="121157"/>
                </a:lnTo>
                <a:lnTo>
                  <a:pt x="5995009" y="123443"/>
                </a:lnTo>
                <a:lnTo>
                  <a:pt x="5991580" y="125856"/>
                </a:lnTo>
                <a:lnTo>
                  <a:pt x="5991199" y="125856"/>
                </a:lnTo>
                <a:lnTo>
                  <a:pt x="5991453" y="118744"/>
                </a:lnTo>
                <a:lnTo>
                  <a:pt x="5991580" y="5587"/>
                </a:lnTo>
                <a:close/>
              </a:path>
              <a:path w="7304379" h="432562">
                <a:moveTo>
                  <a:pt x="4988153" y="5587"/>
                </a:moveTo>
                <a:lnTo>
                  <a:pt x="4988153" y="328802"/>
                </a:lnTo>
                <a:lnTo>
                  <a:pt x="5041112" y="328802"/>
                </a:lnTo>
                <a:lnTo>
                  <a:pt x="5041112" y="5587"/>
                </a:lnTo>
                <a:lnTo>
                  <a:pt x="4988153" y="5587"/>
                </a:lnTo>
                <a:close/>
              </a:path>
              <a:path w="7304379" h="432562">
                <a:moveTo>
                  <a:pt x="6959701" y="0"/>
                </a:moveTo>
                <a:lnTo>
                  <a:pt x="6933158" y="77850"/>
                </a:lnTo>
                <a:lnTo>
                  <a:pt x="6974179" y="77850"/>
                </a:lnTo>
                <a:lnTo>
                  <a:pt x="7011009" y="0"/>
                </a:lnTo>
                <a:lnTo>
                  <a:pt x="6959701" y="0"/>
                </a:lnTo>
                <a:close/>
              </a:path>
              <a:path w="7304379" h="432562">
                <a:moveTo>
                  <a:pt x="293687" y="168782"/>
                </a:moveTo>
                <a:lnTo>
                  <a:pt x="294284" y="166115"/>
                </a:lnTo>
                <a:lnTo>
                  <a:pt x="295478" y="163448"/>
                </a:lnTo>
                <a:lnTo>
                  <a:pt x="298602" y="158622"/>
                </a:lnTo>
                <a:lnTo>
                  <a:pt x="301282" y="156590"/>
                </a:lnTo>
                <a:lnTo>
                  <a:pt x="303961" y="154558"/>
                </a:lnTo>
                <a:lnTo>
                  <a:pt x="307454" y="152907"/>
                </a:lnTo>
                <a:lnTo>
                  <a:pt x="311772" y="151764"/>
                </a:lnTo>
                <a:lnTo>
                  <a:pt x="316090" y="150621"/>
                </a:lnTo>
                <a:lnTo>
                  <a:pt x="321373" y="149987"/>
                </a:lnTo>
                <a:lnTo>
                  <a:pt x="332536" y="149987"/>
                </a:lnTo>
                <a:lnTo>
                  <a:pt x="337743" y="150367"/>
                </a:lnTo>
                <a:lnTo>
                  <a:pt x="343242" y="151002"/>
                </a:lnTo>
                <a:lnTo>
                  <a:pt x="348754" y="151637"/>
                </a:lnTo>
                <a:lnTo>
                  <a:pt x="354304" y="152526"/>
                </a:lnTo>
                <a:lnTo>
                  <a:pt x="359879" y="153542"/>
                </a:lnTo>
                <a:lnTo>
                  <a:pt x="365455" y="154558"/>
                </a:lnTo>
                <a:lnTo>
                  <a:pt x="370967" y="155828"/>
                </a:lnTo>
                <a:lnTo>
                  <a:pt x="376402" y="157225"/>
                </a:lnTo>
                <a:lnTo>
                  <a:pt x="381838" y="158622"/>
                </a:lnTo>
                <a:lnTo>
                  <a:pt x="387007" y="160146"/>
                </a:lnTo>
                <a:lnTo>
                  <a:pt x="391909" y="161797"/>
                </a:lnTo>
                <a:lnTo>
                  <a:pt x="391909" y="118744"/>
                </a:lnTo>
                <a:lnTo>
                  <a:pt x="385558" y="116573"/>
                </a:lnTo>
                <a:lnTo>
                  <a:pt x="373508" y="113178"/>
                </a:lnTo>
                <a:lnTo>
                  <a:pt x="360438" y="110362"/>
                </a:lnTo>
                <a:lnTo>
                  <a:pt x="348989" y="108600"/>
                </a:lnTo>
                <a:lnTo>
                  <a:pt x="336352" y="107450"/>
                </a:lnTo>
                <a:lnTo>
                  <a:pt x="323151" y="107060"/>
                </a:lnTo>
                <a:lnTo>
                  <a:pt x="317142" y="107217"/>
                </a:lnTo>
                <a:lnTo>
                  <a:pt x="304412" y="108616"/>
                </a:lnTo>
                <a:lnTo>
                  <a:pt x="292239" y="111378"/>
                </a:lnTo>
                <a:lnTo>
                  <a:pt x="277016" y="117485"/>
                </a:lnTo>
                <a:lnTo>
                  <a:pt x="266560" y="124332"/>
                </a:lnTo>
                <a:lnTo>
                  <a:pt x="255821" y="135240"/>
                </a:lnTo>
                <a:lnTo>
                  <a:pt x="249034" y="146303"/>
                </a:lnTo>
                <a:lnTo>
                  <a:pt x="246637" y="152020"/>
                </a:lnTo>
                <a:lnTo>
                  <a:pt x="243587" y="164091"/>
                </a:lnTo>
                <a:lnTo>
                  <a:pt x="242570" y="177672"/>
                </a:lnTo>
                <a:lnTo>
                  <a:pt x="242570" y="187451"/>
                </a:lnTo>
                <a:lnTo>
                  <a:pt x="244170" y="195833"/>
                </a:lnTo>
                <a:lnTo>
                  <a:pt x="247370" y="202564"/>
                </a:lnTo>
                <a:lnTo>
                  <a:pt x="250571" y="209295"/>
                </a:lnTo>
                <a:lnTo>
                  <a:pt x="254876" y="215010"/>
                </a:lnTo>
                <a:lnTo>
                  <a:pt x="260311" y="219455"/>
                </a:lnTo>
                <a:lnTo>
                  <a:pt x="265747" y="223900"/>
                </a:lnTo>
                <a:lnTo>
                  <a:pt x="272034" y="227456"/>
                </a:lnTo>
                <a:lnTo>
                  <a:pt x="279184" y="230250"/>
                </a:lnTo>
                <a:lnTo>
                  <a:pt x="286321" y="233044"/>
                </a:lnTo>
                <a:lnTo>
                  <a:pt x="293763" y="235457"/>
                </a:lnTo>
                <a:lnTo>
                  <a:pt x="301498" y="237489"/>
                </a:lnTo>
                <a:lnTo>
                  <a:pt x="307606" y="239013"/>
                </a:lnTo>
                <a:lnTo>
                  <a:pt x="313448" y="240410"/>
                </a:lnTo>
                <a:lnTo>
                  <a:pt x="319024" y="241934"/>
                </a:lnTo>
                <a:lnTo>
                  <a:pt x="324612" y="243458"/>
                </a:lnTo>
                <a:lnTo>
                  <a:pt x="329552" y="245237"/>
                </a:lnTo>
                <a:lnTo>
                  <a:pt x="333870" y="247268"/>
                </a:lnTo>
                <a:lnTo>
                  <a:pt x="338188" y="249173"/>
                </a:lnTo>
                <a:lnTo>
                  <a:pt x="341642" y="251713"/>
                </a:lnTo>
                <a:lnTo>
                  <a:pt x="344258" y="254634"/>
                </a:lnTo>
                <a:lnTo>
                  <a:pt x="346862" y="257682"/>
                </a:lnTo>
                <a:lnTo>
                  <a:pt x="348157" y="261492"/>
                </a:lnTo>
                <a:lnTo>
                  <a:pt x="348157" y="270509"/>
                </a:lnTo>
                <a:lnTo>
                  <a:pt x="346964" y="274319"/>
                </a:lnTo>
                <a:lnTo>
                  <a:pt x="344589" y="277621"/>
                </a:lnTo>
                <a:lnTo>
                  <a:pt x="342201" y="280796"/>
                </a:lnTo>
                <a:lnTo>
                  <a:pt x="338975" y="283463"/>
                </a:lnTo>
                <a:lnTo>
                  <a:pt x="334873" y="285495"/>
                </a:lnTo>
                <a:lnTo>
                  <a:pt x="330784" y="287527"/>
                </a:lnTo>
                <a:lnTo>
                  <a:pt x="325907" y="289051"/>
                </a:lnTo>
                <a:lnTo>
                  <a:pt x="320255" y="290067"/>
                </a:lnTo>
                <a:lnTo>
                  <a:pt x="314604" y="291083"/>
                </a:lnTo>
                <a:lnTo>
                  <a:pt x="308495" y="291464"/>
                </a:lnTo>
                <a:lnTo>
                  <a:pt x="299944" y="291451"/>
                </a:lnTo>
                <a:lnTo>
                  <a:pt x="287647" y="290800"/>
                </a:lnTo>
                <a:lnTo>
                  <a:pt x="274485" y="289178"/>
                </a:lnTo>
                <a:lnTo>
                  <a:pt x="267334" y="287855"/>
                </a:lnTo>
                <a:lnTo>
                  <a:pt x="255227" y="284744"/>
                </a:lnTo>
                <a:lnTo>
                  <a:pt x="242341" y="280415"/>
                </a:lnTo>
                <a:lnTo>
                  <a:pt x="242341" y="322960"/>
                </a:lnTo>
                <a:lnTo>
                  <a:pt x="255898" y="327866"/>
                </a:lnTo>
                <a:lnTo>
                  <a:pt x="269468" y="331088"/>
                </a:lnTo>
                <a:lnTo>
                  <a:pt x="280220" y="332823"/>
                </a:lnTo>
                <a:lnTo>
                  <a:pt x="292832" y="333994"/>
                </a:lnTo>
                <a:lnTo>
                  <a:pt x="306412" y="334390"/>
                </a:lnTo>
                <a:lnTo>
                  <a:pt x="306636" y="334390"/>
                </a:lnTo>
                <a:lnTo>
                  <a:pt x="320011" y="333910"/>
                </a:lnTo>
                <a:lnTo>
                  <a:pt x="332624" y="332480"/>
                </a:lnTo>
                <a:lnTo>
                  <a:pt x="344474" y="330072"/>
                </a:lnTo>
                <a:lnTo>
                  <a:pt x="351878" y="327912"/>
                </a:lnTo>
                <a:lnTo>
                  <a:pt x="363770" y="322990"/>
                </a:lnTo>
                <a:lnTo>
                  <a:pt x="374167" y="316610"/>
                </a:lnTo>
                <a:lnTo>
                  <a:pt x="386566" y="304774"/>
                </a:lnTo>
                <a:lnTo>
                  <a:pt x="393484" y="294004"/>
                </a:lnTo>
                <a:lnTo>
                  <a:pt x="396236" y="287639"/>
                </a:lnTo>
                <a:lnTo>
                  <a:pt x="399354" y="275555"/>
                </a:lnTo>
                <a:lnTo>
                  <a:pt x="400392" y="262000"/>
                </a:lnTo>
                <a:lnTo>
                  <a:pt x="400339" y="258824"/>
                </a:lnTo>
                <a:lnTo>
                  <a:pt x="398681" y="245461"/>
                </a:lnTo>
                <a:lnTo>
                  <a:pt x="394703" y="234441"/>
                </a:lnTo>
                <a:lnTo>
                  <a:pt x="390906" y="227202"/>
                </a:lnTo>
                <a:lnTo>
                  <a:pt x="386041" y="221360"/>
                </a:lnTo>
                <a:lnTo>
                  <a:pt x="380085" y="216788"/>
                </a:lnTo>
                <a:lnTo>
                  <a:pt x="374129" y="212343"/>
                </a:lnTo>
                <a:lnTo>
                  <a:pt x="367436" y="208787"/>
                </a:lnTo>
                <a:lnTo>
                  <a:pt x="359994" y="206247"/>
                </a:lnTo>
                <a:lnTo>
                  <a:pt x="352552" y="203707"/>
                </a:lnTo>
                <a:lnTo>
                  <a:pt x="345109" y="201548"/>
                </a:lnTo>
                <a:lnTo>
                  <a:pt x="337667" y="199770"/>
                </a:lnTo>
                <a:lnTo>
                  <a:pt x="332905" y="198627"/>
                </a:lnTo>
                <a:lnTo>
                  <a:pt x="327990" y="197357"/>
                </a:lnTo>
                <a:lnTo>
                  <a:pt x="322935" y="196087"/>
                </a:lnTo>
                <a:lnTo>
                  <a:pt x="317868" y="194817"/>
                </a:lnTo>
                <a:lnTo>
                  <a:pt x="313042" y="193166"/>
                </a:lnTo>
                <a:lnTo>
                  <a:pt x="308419" y="191262"/>
                </a:lnTo>
                <a:lnTo>
                  <a:pt x="303809" y="189356"/>
                </a:lnTo>
                <a:lnTo>
                  <a:pt x="300202" y="186816"/>
                </a:lnTo>
                <a:lnTo>
                  <a:pt x="297599" y="183641"/>
                </a:lnTo>
                <a:lnTo>
                  <a:pt x="294995" y="180593"/>
                </a:lnTo>
                <a:lnTo>
                  <a:pt x="293687" y="176529"/>
                </a:lnTo>
                <a:lnTo>
                  <a:pt x="293687" y="168782"/>
                </a:lnTo>
                <a:close/>
              </a:path>
              <a:path w="7304379" h="432562">
                <a:moveTo>
                  <a:pt x="1987397" y="183006"/>
                </a:moveTo>
                <a:lnTo>
                  <a:pt x="1985328" y="164756"/>
                </a:lnTo>
                <a:lnTo>
                  <a:pt x="1981428" y="152907"/>
                </a:lnTo>
                <a:lnTo>
                  <a:pt x="1972604" y="138153"/>
                </a:lnTo>
                <a:lnTo>
                  <a:pt x="1963521" y="128904"/>
                </a:lnTo>
                <a:lnTo>
                  <a:pt x="1957371" y="124209"/>
                </a:lnTo>
                <a:lnTo>
                  <a:pt x="1946485" y="117959"/>
                </a:lnTo>
                <a:lnTo>
                  <a:pt x="1933930" y="112902"/>
                </a:lnTo>
                <a:lnTo>
                  <a:pt x="1919090" y="109253"/>
                </a:lnTo>
                <a:lnTo>
                  <a:pt x="1906347" y="107616"/>
                </a:lnTo>
                <a:lnTo>
                  <a:pt x="1892528" y="107060"/>
                </a:lnTo>
                <a:lnTo>
                  <a:pt x="1891908" y="107073"/>
                </a:lnTo>
                <a:lnTo>
                  <a:pt x="1878877" y="107692"/>
                </a:lnTo>
                <a:lnTo>
                  <a:pt x="1866257" y="109025"/>
                </a:lnTo>
                <a:lnTo>
                  <a:pt x="1854047" y="111125"/>
                </a:lnTo>
                <a:lnTo>
                  <a:pt x="1843288" y="113705"/>
                </a:lnTo>
                <a:lnTo>
                  <a:pt x="1831131" y="117485"/>
                </a:lnTo>
                <a:lnTo>
                  <a:pt x="1819503" y="122046"/>
                </a:lnTo>
                <a:lnTo>
                  <a:pt x="1819503" y="163321"/>
                </a:lnTo>
                <a:lnTo>
                  <a:pt x="1830568" y="159375"/>
                </a:lnTo>
                <a:lnTo>
                  <a:pt x="1842773" y="155597"/>
                </a:lnTo>
                <a:lnTo>
                  <a:pt x="1854301" y="152653"/>
                </a:lnTo>
                <a:lnTo>
                  <a:pt x="1861174" y="151276"/>
                </a:lnTo>
                <a:lnTo>
                  <a:pt x="1873816" y="149634"/>
                </a:lnTo>
                <a:lnTo>
                  <a:pt x="1886432" y="149097"/>
                </a:lnTo>
                <a:lnTo>
                  <a:pt x="1895195" y="149097"/>
                </a:lnTo>
                <a:lnTo>
                  <a:pt x="1902688" y="150113"/>
                </a:lnTo>
                <a:lnTo>
                  <a:pt x="1908784" y="152272"/>
                </a:lnTo>
                <a:lnTo>
                  <a:pt x="1914880" y="154431"/>
                </a:lnTo>
                <a:lnTo>
                  <a:pt x="1919833" y="157352"/>
                </a:lnTo>
                <a:lnTo>
                  <a:pt x="1923643" y="161035"/>
                </a:lnTo>
                <a:lnTo>
                  <a:pt x="1927453" y="164718"/>
                </a:lnTo>
                <a:lnTo>
                  <a:pt x="1930120" y="168909"/>
                </a:lnTo>
                <a:lnTo>
                  <a:pt x="1931898" y="173481"/>
                </a:lnTo>
                <a:lnTo>
                  <a:pt x="1933549" y="178180"/>
                </a:lnTo>
                <a:lnTo>
                  <a:pt x="1934438" y="183133"/>
                </a:lnTo>
                <a:lnTo>
                  <a:pt x="1934438" y="196850"/>
                </a:lnTo>
                <a:lnTo>
                  <a:pt x="1928469" y="195198"/>
                </a:lnTo>
                <a:lnTo>
                  <a:pt x="1921611" y="193801"/>
                </a:lnTo>
                <a:lnTo>
                  <a:pt x="1913737" y="192658"/>
                </a:lnTo>
                <a:lnTo>
                  <a:pt x="1913210" y="192576"/>
                </a:lnTo>
                <a:lnTo>
                  <a:pt x="1901024" y="191275"/>
                </a:lnTo>
                <a:lnTo>
                  <a:pt x="1887829" y="190880"/>
                </a:lnTo>
                <a:lnTo>
                  <a:pt x="1877232" y="191276"/>
                </a:lnTo>
                <a:lnTo>
                  <a:pt x="1864563" y="192917"/>
                </a:lnTo>
                <a:lnTo>
                  <a:pt x="1852777" y="195833"/>
                </a:lnTo>
                <a:lnTo>
                  <a:pt x="1847229" y="197819"/>
                </a:lnTo>
                <a:lnTo>
                  <a:pt x="1835608" y="203386"/>
                </a:lnTo>
                <a:lnTo>
                  <a:pt x="1825472" y="210438"/>
                </a:lnTo>
                <a:lnTo>
                  <a:pt x="1814188" y="222747"/>
                </a:lnTo>
                <a:lnTo>
                  <a:pt x="1807819" y="233933"/>
                </a:lnTo>
                <a:lnTo>
                  <a:pt x="1805447" y="239748"/>
                </a:lnTo>
                <a:lnTo>
                  <a:pt x="1802368" y="251918"/>
                </a:lnTo>
                <a:lnTo>
                  <a:pt x="1801342" y="265175"/>
                </a:lnTo>
                <a:lnTo>
                  <a:pt x="1801439" y="269261"/>
                </a:lnTo>
                <a:lnTo>
                  <a:pt x="1803123" y="282154"/>
                </a:lnTo>
                <a:lnTo>
                  <a:pt x="1806803" y="293877"/>
                </a:lnTo>
                <a:lnTo>
                  <a:pt x="1813693" y="306230"/>
                </a:lnTo>
                <a:lnTo>
                  <a:pt x="1821916" y="315721"/>
                </a:lnTo>
                <a:lnTo>
                  <a:pt x="1833120" y="324104"/>
                </a:lnTo>
                <a:lnTo>
                  <a:pt x="1844903" y="329564"/>
                </a:lnTo>
                <a:lnTo>
                  <a:pt x="1860694" y="333466"/>
                </a:lnTo>
                <a:lnTo>
                  <a:pt x="1861794" y="282701"/>
                </a:lnTo>
                <a:lnTo>
                  <a:pt x="1859508" y="279653"/>
                </a:lnTo>
                <a:lnTo>
                  <a:pt x="1857730" y="275970"/>
                </a:lnTo>
                <a:lnTo>
                  <a:pt x="1856079" y="272414"/>
                </a:lnTo>
                <a:lnTo>
                  <a:pt x="1855190" y="268096"/>
                </a:lnTo>
                <a:lnTo>
                  <a:pt x="1855198" y="262333"/>
                </a:lnTo>
                <a:lnTo>
                  <a:pt x="1858180" y="249046"/>
                </a:lnTo>
                <a:lnTo>
                  <a:pt x="1866493" y="239648"/>
                </a:lnTo>
                <a:lnTo>
                  <a:pt x="1871288" y="236860"/>
                </a:lnTo>
                <a:lnTo>
                  <a:pt x="1882948" y="233133"/>
                </a:lnTo>
                <a:lnTo>
                  <a:pt x="1897227" y="231901"/>
                </a:lnTo>
                <a:lnTo>
                  <a:pt x="1903831" y="231901"/>
                </a:lnTo>
                <a:lnTo>
                  <a:pt x="1910435" y="232409"/>
                </a:lnTo>
                <a:lnTo>
                  <a:pt x="1917039" y="233425"/>
                </a:lnTo>
                <a:lnTo>
                  <a:pt x="1923643" y="234314"/>
                </a:lnTo>
                <a:lnTo>
                  <a:pt x="1929358" y="235457"/>
                </a:lnTo>
                <a:lnTo>
                  <a:pt x="1934438" y="236600"/>
                </a:lnTo>
                <a:lnTo>
                  <a:pt x="1934438" y="269620"/>
                </a:lnTo>
                <a:lnTo>
                  <a:pt x="1932152" y="272160"/>
                </a:lnTo>
                <a:lnTo>
                  <a:pt x="1929485" y="274827"/>
                </a:lnTo>
                <a:lnTo>
                  <a:pt x="1926310" y="277494"/>
                </a:lnTo>
                <a:lnTo>
                  <a:pt x="1923135" y="280162"/>
                </a:lnTo>
                <a:lnTo>
                  <a:pt x="1919452" y="282575"/>
                </a:lnTo>
                <a:lnTo>
                  <a:pt x="1915515" y="284733"/>
                </a:lnTo>
                <a:lnTo>
                  <a:pt x="1911451" y="286892"/>
                </a:lnTo>
                <a:lnTo>
                  <a:pt x="1907006" y="288670"/>
                </a:lnTo>
                <a:lnTo>
                  <a:pt x="1902307" y="290067"/>
                </a:lnTo>
                <a:lnTo>
                  <a:pt x="1897481" y="291464"/>
                </a:lnTo>
                <a:lnTo>
                  <a:pt x="1892528" y="292226"/>
                </a:lnTo>
                <a:lnTo>
                  <a:pt x="1882749" y="292226"/>
                </a:lnTo>
                <a:lnTo>
                  <a:pt x="1878685" y="291591"/>
                </a:lnTo>
                <a:lnTo>
                  <a:pt x="1874875" y="290448"/>
                </a:lnTo>
                <a:lnTo>
                  <a:pt x="1870938" y="289178"/>
                </a:lnTo>
                <a:lnTo>
                  <a:pt x="1873732" y="334390"/>
                </a:lnTo>
                <a:lnTo>
                  <a:pt x="1881352" y="334390"/>
                </a:lnTo>
                <a:lnTo>
                  <a:pt x="1888337" y="333501"/>
                </a:lnTo>
                <a:lnTo>
                  <a:pt x="1894941" y="331723"/>
                </a:lnTo>
                <a:lnTo>
                  <a:pt x="1901418" y="329945"/>
                </a:lnTo>
                <a:lnTo>
                  <a:pt x="1907387" y="327532"/>
                </a:lnTo>
                <a:lnTo>
                  <a:pt x="1912848" y="324612"/>
                </a:lnTo>
                <a:lnTo>
                  <a:pt x="1918182" y="321817"/>
                </a:lnTo>
                <a:lnTo>
                  <a:pt x="1922881" y="318642"/>
                </a:lnTo>
                <a:lnTo>
                  <a:pt x="1927072" y="315467"/>
                </a:lnTo>
                <a:lnTo>
                  <a:pt x="1931263" y="312165"/>
                </a:lnTo>
                <a:lnTo>
                  <a:pt x="1934819" y="308990"/>
                </a:lnTo>
                <a:lnTo>
                  <a:pt x="1937740" y="305815"/>
                </a:lnTo>
                <a:lnTo>
                  <a:pt x="1938629" y="305815"/>
                </a:lnTo>
                <a:lnTo>
                  <a:pt x="1940915" y="328802"/>
                </a:lnTo>
                <a:lnTo>
                  <a:pt x="1988667" y="328802"/>
                </a:lnTo>
                <a:lnTo>
                  <a:pt x="1988610" y="326994"/>
                </a:lnTo>
                <a:lnTo>
                  <a:pt x="1988238" y="314916"/>
                </a:lnTo>
                <a:lnTo>
                  <a:pt x="1987778" y="301370"/>
                </a:lnTo>
                <a:lnTo>
                  <a:pt x="1987578" y="291208"/>
                </a:lnTo>
                <a:lnTo>
                  <a:pt x="1987442" y="278570"/>
                </a:lnTo>
                <a:lnTo>
                  <a:pt x="1987397" y="183006"/>
                </a:lnTo>
                <a:close/>
              </a:path>
              <a:path w="7304379" h="432562">
                <a:moveTo>
                  <a:pt x="3563213" y="183006"/>
                </a:moveTo>
                <a:lnTo>
                  <a:pt x="3561144" y="164756"/>
                </a:lnTo>
                <a:lnTo>
                  <a:pt x="3557244" y="152907"/>
                </a:lnTo>
                <a:lnTo>
                  <a:pt x="3548420" y="138153"/>
                </a:lnTo>
                <a:lnTo>
                  <a:pt x="3539337" y="128904"/>
                </a:lnTo>
                <a:lnTo>
                  <a:pt x="3533187" y="124209"/>
                </a:lnTo>
                <a:lnTo>
                  <a:pt x="3522301" y="117959"/>
                </a:lnTo>
                <a:lnTo>
                  <a:pt x="3509746" y="112902"/>
                </a:lnTo>
                <a:lnTo>
                  <a:pt x="3494906" y="109253"/>
                </a:lnTo>
                <a:lnTo>
                  <a:pt x="3482163" y="107616"/>
                </a:lnTo>
                <a:lnTo>
                  <a:pt x="3468344" y="107060"/>
                </a:lnTo>
                <a:lnTo>
                  <a:pt x="3467724" y="107073"/>
                </a:lnTo>
                <a:lnTo>
                  <a:pt x="3454693" y="107692"/>
                </a:lnTo>
                <a:lnTo>
                  <a:pt x="3442073" y="109025"/>
                </a:lnTo>
                <a:lnTo>
                  <a:pt x="3429863" y="111125"/>
                </a:lnTo>
                <a:lnTo>
                  <a:pt x="3419104" y="113705"/>
                </a:lnTo>
                <a:lnTo>
                  <a:pt x="3406947" y="117485"/>
                </a:lnTo>
                <a:lnTo>
                  <a:pt x="3395319" y="122046"/>
                </a:lnTo>
                <a:lnTo>
                  <a:pt x="3395319" y="163321"/>
                </a:lnTo>
                <a:lnTo>
                  <a:pt x="3406384" y="159375"/>
                </a:lnTo>
                <a:lnTo>
                  <a:pt x="3418589" y="155597"/>
                </a:lnTo>
                <a:lnTo>
                  <a:pt x="3430117" y="152653"/>
                </a:lnTo>
                <a:lnTo>
                  <a:pt x="3436990" y="151276"/>
                </a:lnTo>
                <a:lnTo>
                  <a:pt x="3449632" y="149634"/>
                </a:lnTo>
                <a:lnTo>
                  <a:pt x="3462248" y="149097"/>
                </a:lnTo>
                <a:lnTo>
                  <a:pt x="3471011" y="149097"/>
                </a:lnTo>
                <a:lnTo>
                  <a:pt x="3478504" y="150113"/>
                </a:lnTo>
                <a:lnTo>
                  <a:pt x="3484600" y="152272"/>
                </a:lnTo>
                <a:lnTo>
                  <a:pt x="3490696" y="154431"/>
                </a:lnTo>
                <a:lnTo>
                  <a:pt x="3495649" y="157352"/>
                </a:lnTo>
                <a:lnTo>
                  <a:pt x="3499459" y="161035"/>
                </a:lnTo>
                <a:lnTo>
                  <a:pt x="3503269" y="164718"/>
                </a:lnTo>
                <a:lnTo>
                  <a:pt x="3505936" y="168909"/>
                </a:lnTo>
                <a:lnTo>
                  <a:pt x="3507714" y="173481"/>
                </a:lnTo>
                <a:lnTo>
                  <a:pt x="3509365" y="178180"/>
                </a:lnTo>
                <a:lnTo>
                  <a:pt x="3510254" y="183133"/>
                </a:lnTo>
                <a:lnTo>
                  <a:pt x="3510254" y="196850"/>
                </a:lnTo>
                <a:lnTo>
                  <a:pt x="3504285" y="195198"/>
                </a:lnTo>
                <a:lnTo>
                  <a:pt x="3497427" y="193801"/>
                </a:lnTo>
                <a:lnTo>
                  <a:pt x="3489553" y="192658"/>
                </a:lnTo>
                <a:lnTo>
                  <a:pt x="3489026" y="192576"/>
                </a:lnTo>
                <a:lnTo>
                  <a:pt x="3476840" y="191275"/>
                </a:lnTo>
                <a:lnTo>
                  <a:pt x="3463645" y="190880"/>
                </a:lnTo>
                <a:lnTo>
                  <a:pt x="3453048" y="191276"/>
                </a:lnTo>
                <a:lnTo>
                  <a:pt x="3440379" y="192917"/>
                </a:lnTo>
                <a:lnTo>
                  <a:pt x="3428593" y="195833"/>
                </a:lnTo>
                <a:lnTo>
                  <a:pt x="3423045" y="197819"/>
                </a:lnTo>
                <a:lnTo>
                  <a:pt x="3411424" y="203386"/>
                </a:lnTo>
                <a:lnTo>
                  <a:pt x="3401288" y="210438"/>
                </a:lnTo>
                <a:lnTo>
                  <a:pt x="3390004" y="222747"/>
                </a:lnTo>
                <a:lnTo>
                  <a:pt x="3383635" y="233933"/>
                </a:lnTo>
                <a:lnTo>
                  <a:pt x="3381263" y="239748"/>
                </a:lnTo>
                <a:lnTo>
                  <a:pt x="3378184" y="251918"/>
                </a:lnTo>
                <a:lnTo>
                  <a:pt x="3377158" y="265175"/>
                </a:lnTo>
                <a:lnTo>
                  <a:pt x="3377255" y="269261"/>
                </a:lnTo>
                <a:lnTo>
                  <a:pt x="3378939" y="282154"/>
                </a:lnTo>
                <a:lnTo>
                  <a:pt x="3382619" y="293877"/>
                </a:lnTo>
                <a:lnTo>
                  <a:pt x="3389509" y="306230"/>
                </a:lnTo>
                <a:lnTo>
                  <a:pt x="3397732" y="315721"/>
                </a:lnTo>
                <a:lnTo>
                  <a:pt x="3408936" y="324104"/>
                </a:lnTo>
                <a:lnTo>
                  <a:pt x="3420719" y="329564"/>
                </a:lnTo>
                <a:lnTo>
                  <a:pt x="3436510" y="333466"/>
                </a:lnTo>
                <a:lnTo>
                  <a:pt x="3437610" y="282701"/>
                </a:lnTo>
                <a:lnTo>
                  <a:pt x="3435324" y="279653"/>
                </a:lnTo>
                <a:lnTo>
                  <a:pt x="3433546" y="275970"/>
                </a:lnTo>
                <a:lnTo>
                  <a:pt x="3431895" y="272414"/>
                </a:lnTo>
                <a:lnTo>
                  <a:pt x="3431006" y="268096"/>
                </a:lnTo>
                <a:lnTo>
                  <a:pt x="3431014" y="262333"/>
                </a:lnTo>
                <a:lnTo>
                  <a:pt x="3433996" y="249046"/>
                </a:lnTo>
                <a:lnTo>
                  <a:pt x="3442309" y="239648"/>
                </a:lnTo>
                <a:lnTo>
                  <a:pt x="3447104" y="236860"/>
                </a:lnTo>
                <a:lnTo>
                  <a:pt x="3458764" y="233133"/>
                </a:lnTo>
                <a:lnTo>
                  <a:pt x="3473043" y="231901"/>
                </a:lnTo>
                <a:lnTo>
                  <a:pt x="3479647" y="231901"/>
                </a:lnTo>
                <a:lnTo>
                  <a:pt x="3486251" y="232409"/>
                </a:lnTo>
                <a:lnTo>
                  <a:pt x="3492855" y="233425"/>
                </a:lnTo>
                <a:lnTo>
                  <a:pt x="3499459" y="234314"/>
                </a:lnTo>
                <a:lnTo>
                  <a:pt x="3505174" y="235457"/>
                </a:lnTo>
                <a:lnTo>
                  <a:pt x="3510254" y="236600"/>
                </a:lnTo>
                <a:lnTo>
                  <a:pt x="3510254" y="269620"/>
                </a:lnTo>
                <a:lnTo>
                  <a:pt x="3507968" y="272160"/>
                </a:lnTo>
                <a:lnTo>
                  <a:pt x="3505301" y="274827"/>
                </a:lnTo>
                <a:lnTo>
                  <a:pt x="3502126" y="277494"/>
                </a:lnTo>
                <a:lnTo>
                  <a:pt x="3498951" y="280162"/>
                </a:lnTo>
                <a:lnTo>
                  <a:pt x="3495268" y="282575"/>
                </a:lnTo>
                <a:lnTo>
                  <a:pt x="3491331" y="284733"/>
                </a:lnTo>
                <a:lnTo>
                  <a:pt x="3487267" y="286892"/>
                </a:lnTo>
                <a:lnTo>
                  <a:pt x="3482822" y="288670"/>
                </a:lnTo>
                <a:lnTo>
                  <a:pt x="3478123" y="290067"/>
                </a:lnTo>
                <a:lnTo>
                  <a:pt x="3473297" y="291464"/>
                </a:lnTo>
                <a:lnTo>
                  <a:pt x="3468344" y="292226"/>
                </a:lnTo>
                <a:lnTo>
                  <a:pt x="3458565" y="292226"/>
                </a:lnTo>
                <a:lnTo>
                  <a:pt x="3454501" y="291591"/>
                </a:lnTo>
                <a:lnTo>
                  <a:pt x="3450691" y="290448"/>
                </a:lnTo>
                <a:lnTo>
                  <a:pt x="3446754" y="289178"/>
                </a:lnTo>
                <a:lnTo>
                  <a:pt x="3449548" y="334390"/>
                </a:lnTo>
                <a:lnTo>
                  <a:pt x="3457168" y="334390"/>
                </a:lnTo>
                <a:lnTo>
                  <a:pt x="3464153" y="333501"/>
                </a:lnTo>
                <a:lnTo>
                  <a:pt x="3470757" y="331723"/>
                </a:lnTo>
                <a:lnTo>
                  <a:pt x="3477234" y="329945"/>
                </a:lnTo>
                <a:lnTo>
                  <a:pt x="3483203" y="327532"/>
                </a:lnTo>
                <a:lnTo>
                  <a:pt x="3488664" y="324612"/>
                </a:lnTo>
                <a:lnTo>
                  <a:pt x="3493998" y="321817"/>
                </a:lnTo>
                <a:lnTo>
                  <a:pt x="3498697" y="318642"/>
                </a:lnTo>
                <a:lnTo>
                  <a:pt x="3502888" y="315467"/>
                </a:lnTo>
                <a:lnTo>
                  <a:pt x="3507079" y="312165"/>
                </a:lnTo>
                <a:lnTo>
                  <a:pt x="3510635" y="308990"/>
                </a:lnTo>
                <a:lnTo>
                  <a:pt x="3513556" y="305815"/>
                </a:lnTo>
                <a:lnTo>
                  <a:pt x="3514445" y="305815"/>
                </a:lnTo>
                <a:lnTo>
                  <a:pt x="3516731" y="328802"/>
                </a:lnTo>
                <a:lnTo>
                  <a:pt x="3564483" y="328802"/>
                </a:lnTo>
                <a:lnTo>
                  <a:pt x="3564426" y="326994"/>
                </a:lnTo>
                <a:lnTo>
                  <a:pt x="3564054" y="314916"/>
                </a:lnTo>
                <a:lnTo>
                  <a:pt x="3563594" y="301370"/>
                </a:lnTo>
                <a:lnTo>
                  <a:pt x="3563394" y="291208"/>
                </a:lnTo>
                <a:lnTo>
                  <a:pt x="3563258" y="278570"/>
                </a:lnTo>
                <a:lnTo>
                  <a:pt x="3563213" y="183006"/>
                </a:lnTo>
                <a:close/>
              </a:path>
              <a:path w="7304379" h="432562">
                <a:moveTo>
                  <a:pt x="5277713" y="183006"/>
                </a:moveTo>
                <a:lnTo>
                  <a:pt x="5275644" y="164756"/>
                </a:lnTo>
                <a:lnTo>
                  <a:pt x="5271744" y="152907"/>
                </a:lnTo>
                <a:lnTo>
                  <a:pt x="5262920" y="138153"/>
                </a:lnTo>
                <a:lnTo>
                  <a:pt x="5253837" y="128904"/>
                </a:lnTo>
                <a:lnTo>
                  <a:pt x="5247687" y="124209"/>
                </a:lnTo>
                <a:lnTo>
                  <a:pt x="5236801" y="117959"/>
                </a:lnTo>
                <a:lnTo>
                  <a:pt x="5224246" y="112902"/>
                </a:lnTo>
                <a:lnTo>
                  <a:pt x="5209406" y="109253"/>
                </a:lnTo>
                <a:lnTo>
                  <a:pt x="5196663" y="107616"/>
                </a:lnTo>
                <a:lnTo>
                  <a:pt x="5182844" y="107060"/>
                </a:lnTo>
                <a:lnTo>
                  <a:pt x="5182224" y="107073"/>
                </a:lnTo>
                <a:lnTo>
                  <a:pt x="5169193" y="107692"/>
                </a:lnTo>
                <a:lnTo>
                  <a:pt x="5156573" y="109025"/>
                </a:lnTo>
                <a:lnTo>
                  <a:pt x="5144363" y="111125"/>
                </a:lnTo>
                <a:lnTo>
                  <a:pt x="5133604" y="113705"/>
                </a:lnTo>
                <a:lnTo>
                  <a:pt x="5121447" y="117485"/>
                </a:lnTo>
                <a:lnTo>
                  <a:pt x="5109819" y="122046"/>
                </a:lnTo>
                <a:lnTo>
                  <a:pt x="5109819" y="163321"/>
                </a:lnTo>
                <a:lnTo>
                  <a:pt x="5120884" y="159375"/>
                </a:lnTo>
                <a:lnTo>
                  <a:pt x="5133089" y="155597"/>
                </a:lnTo>
                <a:lnTo>
                  <a:pt x="5144617" y="152653"/>
                </a:lnTo>
                <a:lnTo>
                  <a:pt x="5151490" y="151276"/>
                </a:lnTo>
                <a:lnTo>
                  <a:pt x="5164132" y="149634"/>
                </a:lnTo>
                <a:lnTo>
                  <a:pt x="5176748" y="149097"/>
                </a:lnTo>
                <a:lnTo>
                  <a:pt x="5185511" y="149097"/>
                </a:lnTo>
                <a:lnTo>
                  <a:pt x="5193004" y="150113"/>
                </a:lnTo>
                <a:lnTo>
                  <a:pt x="5199100" y="152272"/>
                </a:lnTo>
                <a:lnTo>
                  <a:pt x="5205196" y="154431"/>
                </a:lnTo>
                <a:lnTo>
                  <a:pt x="5210149" y="157352"/>
                </a:lnTo>
                <a:lnTo>
                  <a:pt x="5213959" y="161035"/>
                </a:lnTo>
                <a:lnTo>
                  <a:pt x="5217769" y="164718"/>
                </a:lnTo>
                <a:lnTo>
                  <a:pt x="5220436" y="168909"/>
                </a:lnTo>
                <a:lnTo>
                  <a:pt x="5222214" y="173481"/>
                </a:lnTo>
                <a:lnTo>
                  <a:pt x="5223865" y="178180"/>
                </a:lnTo>
                <a:lnTo>
                  <a:pt x="5224754" y="183133"/>
                </a:lnTo>
                <a:lnTo>
                  <a:pt x="5224754" y="196850"/>
                </a:lnTo>
                <a:lnTo>
                  <a:pt x="5218785" y="195198"/>
                </a:lnTo>
                <a:lnTo>
                  <a:pt x="5211927" y="193801"/>
                </a:lnTo>
                <a:lnTo>
                  <a:pt x="5204053" y="192658"/>
                </a:lnTo>
                <a:lnTo>
                  <a:pt x="5203526" y="192576"/>
                </a:lnTo>
                <a:lnTo>
                  <a:pt x="5191340" y="191275"/>
                </a:lnTo>
                <a:lnTo>
                  <a:pt x="5178145" y="190880"/>
                </a:lnTo>
                <a:lnTo>
                  <a:pt x="5167548" y="191276"/>
                </a:lnTo>
                <a:lnTo>
                  <a:pt x="5154879" y="192917"/>
                </a:lnTo>
                <a:lnTo>
                  <a:pt x="5143093" y="195833"/>
                </a:lnTo>
                <a:lnTo>
                  <a:pt x="5137545" y="197819"/>
                </a:lnTo>
                <a:lnTo>
                  <a:pt x="5125924" y="203386"/>
                </a:lnTo>
                <a:lnTo>
                  <a:pt x="5115788" y="210438"/>
                </a:lnTo>
                <a:lnTo>
                  <a:pt x="5104504" y="222747"/>
                </a:lnTo>
                <a:lnTo>
                  <a:pt x="5098135" y="233933"/>
                </a:lnTo>
                <a:lnTo>
                  <a:pt x="5095763" y="239748"/>
                </a:lnTo>
                <a:lnTo>
                  <a:pt x="5092684" y="251918"/>
                </a:lnTo>
                <a:lnTo>
                  <a:pt x="5091658" y="265175"/>
                </a:lnTo>
                <a:lnTo>
                  <a:pt x="5091755" y="269261"/>
                </a:lnTo>
                <a:lnTo>
                  <a:pt x="5093439" y="282154"/>
                </a:lnTo>
                <a:lnTo>
                  <a:pt x="5097119" y="293877"/>
                </a:lnTo>
                <a:lnTo>
                  <a:pt x="5104009" y="306230"/>
                </a:lnTo>
                <a:lnTo>
                  <a:pt x="5112232" y="315721"/>
                </a:lnTo>
                <a:lnTo>
                  <a:pt x="5123436" y="324104"/>
                </a:lnTo>
                <a:lnTo>
                  <a:pt x="5135219" y="329564"/>
                </a:lnTo>
                <a:lnTo>
                  <a:pt x="5151010" y="333466"/>
                </a:lnTo>
                <a:lnTo>
                  <a:pt x="5152110" y="282701"/>
                </a:lnTo>
                <a:lnTo>
                  <a:pt x="5149824" y="279653"/>
                </a:lnTo>
                <a:lnTo>
                  <a:pt x="5148046" y="275970"/>
                </a:lnTo>
                <a:lnTo>
                  <a:pt x="5146395" y="272414"/>
                </a:lnTo>
                <a:lnTo>
                  <a:pt x="5145506" y="268096"/>
                </a:lnTo>
                <a:lnTo>
                  <a:pt x="5145514" y="262333"/>
                </a:lnTo>
                <a:lnTo>
                  <a:pt x="5148496" y="249046"/>
                </a:lnTo>
                <a:lnTo>
                  <a:pt x="5156809" y="239648"/>
                </a:lnTo>
                <a:lnTo>
                  <a:pt x="5161604" y="236860"/>
                </a:lnTo>
                <a:lnTo>
                  <a:pt x="5173264" y="233133"/>
                </a:lnTo>
                <a:lnTo>
                  <a:pt x="5187543" y="231901"/>
                </a:lnTo>
                <a:lnTo>
                  <a:pt x="5194147" y="231901"/>
                </a:lnTo>
                <a:lnTo>
                  <a:pt x="5200751" y="232409"/>
                </a:lnTo>
                <a:lnTo>
                  <a:pt x="5207355" y="233425"/>
                </a:lnTo>
                <a:lnTo>
                  <a:pt x="5213959" y="234314"/>
                </a:lnTo>
                <a:lnTo>
                  <a:pt x="5219674" y="235457"/>
                </a:lnTo>
                <a:lnTo>
                  <a:pt x="5224754" y="236600"/>
                </a:lnTo>
                <a:lnTo>
                  <a:pt x="5224754" y="269620"/>
                </a:lnTo>
                <a:lnTo>
                  <a:pt x="5222468" y="272160"/>
                </a:lnTo>
                <a:lnTo>
                  <a:pt x="5219801" y="274827"/>
                </a:lnTo>
                <a:lnTo>
                  <a:pt x="5216626" y="277494"/>
                </a:lnTo>
                <a:lnTo>
                  <a:pt x="5213451" y="280162"/>
                </a:lnTo>
                <a:lnTo>
                  <a:pt x="5209768" y="282575"/>
                </a:lnTo>
                <a:lnTo>
                  <a:pt x="5205831" y="284733"/>
                </a:lnTo>
                <a:lnTo>
                  <a:pt x="5201767" y="286892"/>
                </a:lnTo>
                <a:lnTo>
                  <a:pt x="5197322" y="288670"/>
                </a:lnTo>
                <a:lnTo>
                  <a:pt x="5192623" y="290067"/>
                </a:lnTo>
                <a:lnTo>
                  <a:pt x="5187797" y="291464"/>
                </a:lnTo>
                <a:lnTo>
                  <a:pt x="5182844" y="292226"/>
                </a:lnTo>
                <a:lnTo>
                  <a:pt x="5173065" y="292226"/>
                </a:lnTo>
                <a:lnTo>
                  <a:pt x="5169001" y="291591"/>
                </a:lnTo>
                <a:lnTo>
                  <a:pt x="5165191" y="290448"/>
                </a:lnTo>
                <a:lnTo>
                  <a:pt x="5161254" y="289178"/>
                </a:lnTo>
                <a:lnTo>
                  <a:pt x="5164048" y="334390"/>
                </a:lnTo>
                <a:lnTo>
                  <a:pt x="5171668" y="334390"/>
                </a:lnTo>
                <a:lnTo>
                  <a:pt x="5178653" y="333501"/>
                </a:lnTo>
                <a:lnTo>
                  <a:pt x="5185257" y="331723"/>
                </a:lnTo>
                <a:lnTo>
                  <a:pt x="5191734" y="329945"/>
                </a:lnTo>
                <a:lnTo>
                  <a:pt x="5197703" y="327532"/>
                </a:lnTo>
                <a:lnTo>
                  <a:pt x="5203164" y="324612"/>
                </a:lnTo>
                <a:lnTo>
                  <a:pt x="5208498" y="321817"/>
                </a:lnTo>
                <a:lnTo>
                  <a:pt x="5213197" y="318642"/>
                </a:lnTo>
                <a:lnTo>
                  <a:pt x="5217388" y="315467"/>
                </a:lnTo>
                <a:lnTo>
                  <a:pt x="5221579" y="312165"/>
                </a:lnTo>
                <a:lnTo>
                  <a:pt x="5225135" y="308990"/>
                </a:lnTo>
                <a:lnTo>
                  <a:pt x="5228056" y="305815"/>
                </a:lnTo>
                <a:lnTo>
                  <a:pt x="5228945" y="305815"/>
                </a:lnTo>
                <a:lnTo>
                  <a:pt x="5231231" y="328802"/>
                </a:lnTo>
                <a:lnTo>
                  <a:pt x="5278983" y="328802"/>
                </a:lnTo>
                <a:lnTo>
                  <a:pt x="5278926" y="326994"/>
                </a:lnTo>
                <a:lnTo>
                  <a:pt x="5278554" y="314916"/>
                </a:lnTo>
                <a:lnTo>
                  <a:pt x="5278094" y="301370"/>
                </a:lnTo>
                <a:lnTo>
                  <a:pt x="5277894" y="291208"/>
                </a:lnTo>
                <a:lnTo>
                  <a:pt x="5277758" y="278570"/>
                </a:lnTo>
                <a:lnTo>
                  <a:pt x="5277713" y="183006"/>
                </a:lnTo>
                <a:close/>
              </a:path>
              <a:path w="7304379" h="432562">
                <a:moveTo>
                  <a:pt x="6481673" y="183006"/>
                </a:moveTo>
                <a:lnTo>
                  <a:pt x="6479604" y="164756"/>
                </a:lnTo>
                <a:lnTo>
                  <a:pt x="6475704" y="152907"/>
                </a:lnTo>
                <a:lnTo>
                  <a:pt x="6466880" y="138153"/>
                </a:lnTo>
                <a:lnTo>
                  <a:pt x="6457797" y="128904"/>
                </a:lnTo>
                <a:lnTo>
                  <a:pt x="6451647" y="124209"/>
                </a:lnTo>
                <a:lnTo>
                  <a:pt x="6440761" y="117959"/>
                </a:lnTo>
                <a:lnTo>
                  <a:pt x="6428206" y="112902"/>
                </a:lnTo>
                <a:lnTo>
                  <a:pt x="6413366" y="109253"/>
                </a:lnTo>
                <a:lnTo>
                  <a:pt x="6400623" y="107616"/>
                </a:lnTo>
                <a:lnTo>
                  <a:pt x="6386804" y="107060"/>
                </a:lnTo>
                <a:lnTo>
                  <a:pt x="6386184" y="107073"/>
                </a:lnTo>
                <a:lnTo>
                  <a:pt x="6373153" y="107692"/>
                </a:lnTo>
                <a:lnTo>
                  <a:pt x="6360533" y="109025"/>
                </a:lnTo>
                <a:lnTo>
                  <a:pt x="6348323" y="111125"/>
                </a:lnTo>
                <a:lnTo>
                  <a:pt x="6337564" y="113705"/>
                </a:lnTo>
                <a:lnTo>
                  <a:pt x="6325407" y="117485"/>
                </a:lnTo>
                <a:lnTo>
                  <a:pt x="6313779" y="122046"/>
                </a:lnTo>
                <a:lnTo>
                  <a:pt x="6313779" y="163321"/>
                </a:lnTo>
                <a:lnTo>
                  <a:pt x="6324844" y="159375"/>
                </a:lnTo>
                <a:lnTo>
                  <a:pt x="6337049" y="155597"/>
                </a:lnTo>
                <a:lnTo>
                  <a:pt x="6348577" y="152653"/>
                </a:lnTo>
                <a:lnTo>
                  <a:pt x="6355450" y="151276"/>
                </a:lnTo>
                <a:lnTo>
                  <a:pt x="6368092" y="149634"/>
                </a:lnTo>
                <a:lnTo>
                  <a:pt x="6380708" y="149097"/>
                </a:lnTo>
                <a:lnTo>
                  <a:pt x="6389471" y="149097"/>
                </a:lnTo>
                <a:lnTo>
                  <a:pt x="6396964" y="150113"/>
                </a:lnTo>
                <a:lnTo>
                  <a:pt x="6403060" y="152272"/>
                </a:lnTo>
                <a:lnTo>
                  <a:pt x="6409156" y="154431"/>
                </a:lnTo>
                <a:lnTo>
                  <a:pt x="6414109" y="157352"/>
                </a:lnTo>
                <a:lnTo>
                  <a:pt x="6417919" y="161035"/>
                </a:lnTo>
                <a:lnTo>
                  <a:pt x="6421729" y="164718"/>
                </a:lnTo>
                <a:lnTo>
                  <a:pt x="6424396" y="168909"/>
                </a:lnTo>
                <a:lnTo>
                  <a:pt x="6426174" y="173481"/>
                </a:lnTo>
                <a:lnTo>
                  <a:pt x="6427825" y="178180"/>
                </a:lnTo>
                <a:lnTo>
                  <a:pt x="6428714" y="183133"/>
                </a:lnTo>
                <a:lnTo>
                  <a:pt x="6428714" y="196850"/>
                </a:lnTo>
                <a:lnTo>
                  <a:pt x="6422745" y="195198"/>
                </a:lnTo>
                <a:lnTo>
                  <a:pt x="6415887" y="193801"/>
                </a:lnTo>
                <a:lnTo>
                  <a:pt x="6408013" y="192658"/>
                </a:lnTo>
                <a:lnTo>
                  <a:pt x="6407486" y="192576"/>
                </a:lnTo>
                <a:lnTo>
                  <a:pt x="6395300" y="191275"/>
                </a:lnTo>
                <a:lnTo>
                  <a:pt x="6382105" y="190880"/>
                </a:lnTo>
                <a:lnTo>
                  <a:pt x="6371508" y="191276"/>
                </a:lnTo>
                <a:lnTo>
                  <a:pt x="6358839" y="192917"/>
                </a:lnTo>
                <a:lnTo>
                  <a:pt x="6347053" y="195833"/>
                </a:lnTo>
                <a:lnTo>
                  <a:pt x="6341505" y="197819"/>
                </a:lnTo>
                <a:lnTo>
                  <a:pt x="6329884" y="203386"/>
                </a:lnTo>
                <a:lnTo>
                  <a:pt x="6319748" y="210438"/>
                </a:lnTo>
                <a:lnTo>
                  <a:pt x="6308464" y="222747"/>
                </a:lnTo>
                <a:lnTo>
                  <a:pt x="6302095" y="233933"/>
                </a:lnTo>
                <a:lnTo>
                  <a:pt x="6299723" y="239748"/>
                </a:lnTo>
                <a:lnTo>
                  <a:pt x="6296644" y="251918"/>
                </a:lnTo>
                <a:lnTo>
                  <a:pt x="6295618" y="265175"/>
                </a:lnTo>
                <a:lnTo>
                  <a:pt x="6295715" y="269261"/>
                </a:lnTo>
                <a:lnTo>
                  <a:pt x="6297399" y="282154"/>
                </a:lnTo>
                <a:lnTo>
                  <a:pt x="6301079" y="293877"/>
                </a:lnTo>
                <a:lnTo>
                  <a:pt x="6307969" y="306230"/>
                </a:lnTo>
                <a:lnTo>
                  <a:pt x="6316192" y="315721"/>
                </a:lnTo>
                <a:lnTo>
                  <a:pt x="6327396" y="324104"/>
                </a:lnTo>
                <a:lnTo>
                  <a:pt x="6339179" y="329564"/>
                </a:lnTo>
                <a:lnTo>
                  <a:pt x="6354970" y="333466"/>
                </a:lnTo>
                <a:lnTo>
                  <a:pt x="6356070" y="282701"/>
                </a:lnTo>
                <a:lnTo>
                  <a:pt x="6353784" y="279653"/>
                </a:lnTo>
                <a:lnTo>
                  <a:pt x="6352006" y="275970"/>
                </a:lnTo>
                <a:lnTo>
                  <a:pt x="6350355" y="272414"/>
                </a:lnTo>
                <a:lnTo>
                  <a:pt x="6349466" y="268096"/>
                </a:lnTo>
                <a:lnTo>
                  <a:pt x="6349474" y="262333"/>
                </a:lnTo>
                <a:lnTo>
                  <a:pt x="6352456" y="249046"/>
                </a:lnTo>
                <a:lnTo>
                  <a:pt x="6360769" y="239648"/>
                </a:lnTo>
                <a:lnTo>
                  <a:pt x="6365564" y="236860"/>
                </a:lnTo>
                <a:lnTo>
                  <a:pt x="6377224" y="233133"/>
                </a:lnTo>
                <a:lnTo>
                  <a:pt x="6391503" y="231901"/>
                </a:lnTo>
                <a:lnTo>
                  <a:pt x="6398107" y="231901"/>
                </a:lnTo>
                <a:lnTo>
                  <a:pt x="6404711" y="232409"/>
                </a:lnTo>
                <a:lnTo>
                  <a:pt x="6411315" y="233425"/>
                </a:lnTo>
                <a:lnTo>
                  <a:pt x="6417919" y="234314"/>
                </a:lnTo>
                <a:lnTo>
                  <a:pt x="6423634" y="235457"/>
                </a:lnTo>
                <a:lnTo>
                  <a:pt x="6428714" y="236600"/>
                </a:lnTo>
                <a:lnTo>
                  <a:pt x="6428714" y="269620"/>
                </a:lnTo>
                <a:lnTo>
                  <a:pt x="6426428" y="272160"/>
                </a:lnTo>
                <a:lnTo>
                  <a:pt x="6423761" y="274827"/>
                </a:lnTo>
                <a:lnTo>
                  <a:pt x="6420586" y="277494"/>
                </a:lnTo>
                <a:lnTo>
                  <a:pt x="6417411" y="280162"/>
                </a:lnTo>
                <a:lnTo>
                  <a:pt x="6413728" y="282575"/>
                </a:lnTo>
                <a:lnTo>
                  <a:pt x="6409791" y="284733"/>
                </a:lnTo>
                <a:lnTo>
                  <a:pt x="6405727" y="286892"/>
                </a:lnTo>
                <a:lnTo>
                  <a:pt x="6401282" y="288670"/>
                </a:lnTo>
                <a:lnTo>
                  <a:pt x="6396583" y="290067"/>
                </a:lnTo>
                <a:lnTo>
                  <a:pt x="6391757" y="291464"/>
                </a:lnTo>
                <a:lnTo>
                  <a:pt x="6386804" y="292226"/>
                </a:lnTo>
                <a:lnTo>
                  <a:pt x="6377025" y="292226"/>
                </a:lnTo>
                <a:lnTo>
                  <a:pt x="6372961" y="291591"/>
                </a:lnTo>
                <a:lnTo>
                  <a:pt x="6369151" y="290448"/>
                </a:lnTo>
                <a:lnTo>
                  <a:pt x="6365214" y="289178"/>
                </a:lnTo>
                <a:lnTo>
                  <a:pt x="6368008" y="334390"/>
                </a:lnTo>
                <a:lnTo>
                  <a:pt x="6375628" y="334390"/>
                </a:lnTo>
                <a:lnTo>
                  <a:pt x="6382613" y="333501"/>
                </a:lnTo>
                <a:lnTo>
                  <a:pt x="6389217" y="331723"/>
                </a:lnTo>
                <a:lnTo>
                  <a:pt x="6395694" y="329945"/>
                </a:lnTo>
                <a:lnTo>
                  <a:pt x="6401663" y="327532"/>
                </a:lnTo>
                <a:lnTo>
                  <a:pt x="6407124" y="324612"/>
                </a:lnTo>
                <a:lnTo>
                  <a:pt x="6412458" y="321817"/>
                </a:lnTo>
                <a:lnTo>
                  <a:pt x="6417157" y="318642"/>
                </a:lnTo>
                <a:lnTo>
                  <a:pt x="6421348" y="315467"/>
                </a:lnTo>
                <a:lnTo>
                  <a:pt x="6425539" y="312165"/>
                </a:lnTo>
                <a:lnTo>
                  <a:pt x="6429095" y="308990"/>
                </a:lnTo>
                <a:lnTo>
                  <a:pt x="6432016" y="305815"/>
                </a:lnTo>
                <a:lnTo>
                  <a:pt x="6432905" y="305815"/>
                </a:lnTo>
                <a:lnTo>
                  <a:pt x="6435191" y="328802"/>
                </a:lnTo>
                <a:lnTo>
                  <a:pt x="6482943" y="328802"/>
                </a:lnTo>
                <a:lnTo>
                  <a:pt x="6482886" y="326994"/>
                </a:lnTo>
                <a:lnTo>
                  <a:pt x="6482514" y="314916"/>
                </a:lnTo>
                <a:lnTo>
                  <a:pt x="6482054" y="301370"/>
                </a:lnTo>
                <a:lnTo>
                  <a:pt x="6481854" y="291208"/>
                </a:lnTo>
                <a:lnTo>
                  <a:pt x="6481718" y="278570"/>
                </a:lnTo>
                <a:lnTo>
                  <a:pt x="6481673" y="183006"/>
                </a:lnTo>
                <a:close/>
              </a:path>
              <a:path w="7304379" h="432562">
                <a:moveTo>
                  <a:pt x="6368008" y="334390"/>
                </a:moveTo>
                <a:lnTo>
                  <a:pt x="6365214" y="289178"/>
                </a:lnTo>
                <a:lnTo>
                  <a:pt x="6361912" y="287400"/>
                </a:lnTo>
                <a:lnTo>
                  <a:pt x="6358991" y="284988"/>
                </a:lnTo>
                <a:lnTo>
                  <a:pt x="6356070" y="282701"/>
                </a:lnTo>
                <a:lnTo>
                  <a:pt x="6354970" y="333466"/>
                </a:lnTo>
                <a:lnTo>
                  <a:pt x="6368008" y="334390"/>
                </a:lnTo>
                <a:close/>
              </a:path>
              <a:path w="7304379" h="432562">
                <a:moveTo>
                  <a:pt x="5164048" y="334390"/>
                </a:moveTo>
                <a:lnTo>
                  <a:pt x="5161254" y="289178"/>
                </a:lnTo>
                <a:lnTo>
                  <a:pt x="5157952" y="287400"/>
                </a:lnTo>
                <a:lnTo>
                  <a:pt x="5155031" y="284988"/>
                </a:lnTo>
                <a:lnTo>
                  <a:pt x="5152110" y="282701"/>
                </a:lnTo>
                <a:lnTo>
                  <a:pt x="5151010" y="333466"/>
                </a:lnTo>
                <a:lnTo>
                  <a:pt x="5164048" y="334390"/>
                </a:lnTo>
                <a:close/>
              </a:path>
              <a:path w="7304379" h="432562">
                <a:moveTo>
                  <a:pt x="3449548" y="334390"/>
                </a:moveTo>
                <a:lnTo>
                  <a:pt x="3446754" y="289178"/>
                </a:lnTo>
                <a:lnTo>
                  <a:pt x="3443452" y="287400"/>
                </a:lnTo>
                <a:lnTo>
                  <a:pt x="3440531" y="284988"/>
                </a:lnTo>
                <a:lnTo>
                  <a:pt x="3437610" y="282701"/>
                </a:lnTo>
                <a:lnTo>
                  <a:pt x="3436510" y="333466"/>
                </a:lnTo>
                <a:lnTo>
                  <a:pt x="3449548" y="334390"/>
                </a:lnTo>
                <a:close/>
              </a:path>
              <a:path w="7304379" h="432562">
                <a:moveTo>
                  <a:pt x="1873732" y="334390"/>
                </a:moveTo>
                <a:lnTo>
                  <a:pt x="1870938" y="289178"/>
                </a:lnTo>
                <a:lnTo>
                  <a:pt x="1867636" y="287400"/>
                </a:lnTo>
                <a:lnTo>
                  <a:pt x="1864715" y="284988"/>
                </a:lnTo>
                <a:lnTo>
                  <a:pt x="1861794" y="282701"/>
                </a:lnTo>
                <a:lnTo>
                  <a:pt x="1860694" y="333466"/>
                </a:lnTo>
                <a:lnTo>
                  <a:pt x="1873732" y="334390"/>
                </a:lnTo>
                <a:close/>
              </a:path>
              <a:path w="7304379" h="432562">
                <a:moveTo>
                  <a:pt x="5991961" y="311276"/>
                </a:moveTo>
                <a:lnTo>
                  <a:pt x="5995263" y="314451"/>
                </a:lnTo>
                <a:lnTo>
                  <a:pt x="5998692" y="317753"/>
                </a:lnTo>
                <a:lnTo>
                  <a:pt x="6002756" y="320928"/>
                </a:lnTo>
                <a:lnTo>
                  <a:pt x="5999327" y="277621"/>
                </a:lnTo>
                <a:lnTo>
                  <a:pt x="5996279" y="274954"/>
                </a:lnTo>
                <a:lnTo>
                  <a:pt x="5991961" y="311276"/>
                </a:lnTo>
                <a:close/>
              </a:path>
              <a:path w="7304379" h="432562">
                <a:moveTo>
                  <a:pt x="4467274" y="283226"/>
                </a:moveTo>
                <a:lnTo>
                  <a:pt x="4458436" y="273684"/>
                </a:lnTo>
                <a:lnTo>
                  <a:pt x="4457629" y="272494"/>
                </a:lnTo>
                <a:lnTo>
                  <a:pt x="4452410" y="262574"/>
                </a:lnTo>
                <a:lnTo>
                  <a:pt x="4448695" y="250970"/>
                </a:lnTo>
                <a:lnTo>
                  <a:pt x="4456869" y="331006"/>
                </a:lnTo>
                <a:lnTo>
                  <a:pt x="4469300" y="333551"/>
                </a:lnTo>
                <a:lnTo>
                  <a:pt x="4482185" y="334390"/>
                </a:lnTo>
                <a:lnTo>
                  <a:pt x="4489551" y="334390"/>
                </a:lnTo>
                <a:lnTo>
                  <a:pt x="4496536" y="333628"/>
                </a:lnTo>
                <a:lnTo>
                  <a:pt x="4491636" y="292084"/>
                </a:lnTo>
                <a:lnTo>
                  <a:pt x="4478340" y="289366"/>
                </a:lnTo>
                <a:lnTo>
                  <a:pt x="4467274" y="283226"/>
                </a:lnTo>
                <a:close/>
              </a:path>
              <a:path w="7304379" h="432562">
                <a:moveTo>
                  <a:pt x="4391126" y="225043"/>
                </a:moveTo>
                <a:lnTo>
                  <a:pt x="4391571" y="238409"/>
                </a:lnTo>
                <a:lnTo>
                  <a:pt x="4392989" y="251452"/>
                </a:lnTo>
                <a:lnTo>
                  <a:pt x="4395380" y="263545"/>
                </a:lnTo>
                <a:lnTo>
                  <a:pt x="4398746" y="274700"/>
                </a:lnTo>
                <a:lnTo>
                  <a:pt x="4405071" y="288907"/>
                </a:lnTo>
                <a:lnTo>
                  <a:pt x="4411693" y="299684"/>
                </a:lnTo>
                <a:lnTo>
                  <a:pt x="4419320" y="308863"/>
                </a:lnTo>
                <a:lnTo>
                  <a:pt x="4426550" y="315436"/>
                </a:lnTo>
                <a:lnTo>
                  <a:pt x="4437036" y="322691"/>
                </a:lnTo>
                <a:lnTo>
                  <a:pt x="4448403" y="328167"/>
                </a:lnTo>
                <a:lnTo>
                  <a:pt x="4456869" y="331006"/>
                </a:lnTo>
                <a:lnTo>
                  <a:pt x="4448695" y="250970"/>
                </a:lnTo>
                <a:lnTo>
                  <a:pt x="4446474" y="237695"/>
                </a:lnTo>
                <a:lnTo>
                  <a:pt x="4445736" y="222757"/>
                </a:lnTo>
                <a:lnTo>
                  <a:pt x="4446208" y="209922"/>
                </a:lnTo>
                <a:lnTo>
                  <a:pt x="4447888" y="197249"/>
                </a:lnTo>
                <a:lnTo>
                  <a:pt x="4450816" y="186435"/>
                </a:lnTo>
                <a:lnTo>
                  <a:pt x="4456465" y="173608"/>
                </a:lnTo>
                <a:lnTo>
                  <a:pt x="4463262" y="164083"/>
                </a:lnTo>
                <a:lnTo>
                  <a:pt x="4468342" y="158750"/>
                </a:lnTo>
                <a:lnTo>
                  <a:pt x="4473803" y="154939"/>
                </a:lnTo>
                <a:lnTo>
                  <a:pt x="4479772" y="152653"/>
                </a:lnTo>
                <a:lnTo>
                  <a:pt x="4485868" y="150494"/>
                </a:lnTo>
                <a:lnTo>
                  <a:pt x="4491583" y="149351"/>
                </a:lnTo>
                <a:lnTo>
                  <a:pt x="4505807" y="149351"/>
                </a:lnTo>
                <a:lnTo>
                  <a:pt x="4513935" y="151002"/>
                </a:lnTo>
                <a:lnTo>
                  <a:pt x="4521682" y="154304"/>
                </a:lnTo>
                <a:lnTo>
                  <a:pt x="4529429" y="157733"/>
                </a:lnTo>
                <a:lnTo>
                  <a:pt x="4536414" y="161925"/>
                </a:lnTo>
                <a:lnTo>
                  <a:pt x="4542637" y="167004"/>
                </a:lnTo>
                <a:lnTo>
                  <a:pt x="4542637" y="269620"/>
                </a:lnTo>
                <a:lnTo>
                  <a:pt x="4540478" y="272160"/>
                </a:lnTo>
                <a:lnTo>
                  <a:pt x="4537684" y="274827"/>
                </a:lnTo>
                <a:lnTo>
                  <a:pt x="4534509" y="277494"/>
                </a:lnTo>
                <a:lnTo>
                  <a:pt x="4531334" y="280162"/>
                </a:lnTo>
                <a:lnTo>
                  <a:pt x="4527651" y="282575"/>
                </a:lnTo>
                <a:lnTo>
                  <a:pt x="4523460" y="284860"/>
                </a:lnTo>
                <a:lnTo>
                  <a:pt x="4519269" y="287019"/>
                </a:lnTo>
                <a:lnTo>
                  <a:pt x="4514824" y="288797"/>
                </a:lnTo>
                <a:lnTo>
                  <a:pt x="4510125" y="290194"/>
                </a:lnTo>
                <a:lnTo>
                  <a:pt x="4505553" y="291464"/>
                </a:lnTo>
                <a:lnTo>
                  <a:pt x="4500600" y="292226"/>
                </a:lnTo>
                <a:lnTo>
                  <a:pt x="4495393" y="292226"/>
                </a:lnTo>
                <a:lnTo>
                  <a:pt x="4491636" y="292084"/>
                </a:lnTo>
                <a:lnTo>
                  <a:pt x="4496536" y="333628"/>
                </a:lnTo>
                <a:lnTo>
                  <a:pt x="4502759" y="332104"/>
                </a:lnTo>
                <a:lnTo>
                  <a:pt x="4509109" y="330707"/>
                </a:lnTo>
                <a:lnTo>
                  <a:pt x="4514951" y="328675"/>
                </a:lnTo>
                <a:lnTo>
                  <a:pt x="4520285" y="326008"/>
                </a:lnTo>
                <a:lnTo>
                  <a:pt x="4525492" y="323468"/>
                </a:lnTo>
                <a:lnTo>
                  <a:pt x="4530318" y="320293"/>
                </a:lnTo>
                <a:lnTo>
                  <a:pt x="4534763" y="316738"/>
                </a:lnTo>
                <a:lnTo>
                  <a:pt x="4539081" y="313181"/>
                </a:lnTo>
                <a:lnTo>
                  <a:pt x="4542891" y="309498"/>
                </a:lnTo>
                <a:lnTo>
                  <a:pt x="4546066" y="305815"/>
                </a:lnTo>
                <a:lnTo>
                  <a:pt x="4546955" y="305815"/>
                </a:lnTo>
                <a:lnTo>
                  <a:pt x="4549114" y="328802"/>
                </a:lnTo>
                <a:lnTo>
                  <a:pt x="4596866" y="328802"/>
                </a:lnTo>
                <a:lnTo>
                  <a:pt x="4596809" y="326994"/>
                </a:lnTo>
                <a:lnTo>
                  <a:pt x="4596437" y="314916"/>
                </a:lnTo>
                <a:lnTo>
                  <a:pt x="4595977" y="301370"/>
                </a:lnTo>
                <a:lnTo>
                  <a:pt x="4595777" y="291208"/>
                </a:lnTo>
                <a:lnTo>
                  <a:pt x="4595641" y="278570"/>
                </a:lnTo>
                <a:lnTo>
                  <a:pt x="4595596" y="5587"/>
                </a:lnTo>
                <a:lnTo>
                  <a:pt x="4542637" y="5587"/>
                </a:lnTo>
                <a:lnTo>
                  <a:pt x="4542891" y="118744"/>
                </a:lnTo>
                <a:lnTo>
                  <a:pt x="4543018" y="122935"/>
                </a:lnTo>
                <a:lnTo>
                  <a:pt x="4543145" y="125856"/>
                </a:lnTo>
                <a:lnTo>
                  <a:pt x="4542637" y="125856"/>
                </a:lnTo>
                <a:lnTo>
                  <a:pt x="4539208" y="123443"/>
                </a:lnTo>
                <a:lnTo>
                  <a:pt x="4535525" y="121157"/>
                </a:lnTo>
                <a:lnTo>
                  <a:pt x="4531461" y="118998"/>
                </a:lnTo>
                <a:lnTo>
                  <a:pt x="4527524" y="116712"/>
                </a:lnTo>
                <a:lnTo>
                  <a:pt x="4523206" y="114680"/>
                </a:lnTo>
                <a:lnTo>
                  <a:pt x="4518507" y="112902"/>
                </a:lnTo>
                <a:lnTo>
                  <a:pt x="4513935" y="111125"/>
                </a:lnTo>
                <a:lnTo>
                  <a:pt x="4508982" y="109727"/>
                </a:lnTo>
                <a:lnTo>
                  <a:pt x="4503775" y="108712"/>
                </a:lnTo>
                <a:lnTo>
                  <a:pt x="4498568" y="107695"/>
                </a:lnTo>
                <a:lnTo>
                  <a:pt x="4493107" y="107060"/>
                </a:lnTo>
                <a:lnTo>
                  <a:pt x="4487265" y="107060"/>
                </a:lnTo>
                <a:lnTo>
                  <a:pt x="4475697" y="107802"/>
                </a:lnTo>
                <a:lnTo>
                  <a:pt x="4463249" y="110308"/>
                </a:lnTo>
                <a:lnTo>
                  <a:pt x="4451070" y="114553"/>
                </a:lnTo>
                <a:lnTo>
                  <a:pt x="4439850" y="120497"/>
                </a:lnTo>
                <a:lnTo>
                  <a:pt x="4429610" y="128002"/>
                </a:lnTo>
                <a:lnTo>
                  <a:pt x="4420209" y="137159"/>
                </a:lnTo>
                <a:lnTo>
                  <a:pt x="4417257" y="140614"/>
                </a:lnTo>
                <a:lnTo>
                  <a:pt x="4410127" y="150631"/>
                </a:lnTo>
                <a:lnTo>
                  <a:pt x="4403999" y="161889"/>
                </a:lnTo>
                <a:lnTo>
                  <a:pt x="4398873" y="174370"/>
                </a:lnTo>
                <a:lnTo>
                  <a:pt x="4395388" y="186218"/>
                </a:lnTo>
                <a:lnTo>
                  <a:pt x="4393012" y="198411"/>
                </a:lnTo>
                <a:lnTo>
                  <a:pt x="4391596" y="211353"/>
                </a:lnTo>
                <a:lnTo>
                  <a:pt x="4391126" y="225043"/>
                </a:lnTo>
                <a:close/>
              </a:path>
              <a:path w="7304379" h="432562">
                <a:moveTo>
                  <a:pt x="3686986" y="283226"/>
                </a:moveTo>
                <a:lnTo>
                  <a:pt x="3678148" y="273684"/>
                </a:lnTo>
                <a:lnTo>
                  <a:pt x="3677341" y="272494"/>
                </a:lnTo>
                <a:lnTo>
                  <a:pt x="3672122" y="262574"/>
                </a:lnTo>
                <a:lnTo>
                  <a:pt x="3668407" y="250970"/>
                </a:lnTo>
                <a:lnTo>
                  <a:pt x="3676581" y="331006"/>
                </a:lnTo>
                <a:lnTo>
                  <a:pt x="3689012" y="333551"/>
                </a:lnTo>
                <a:lnTo>
                  <a:pt x="3701897" y="334390"/>
                </a:lnTo>
                <a:lnTo>
                  <a:pt x="3709263" y="334390"/>
                </a:lnTo>
                <a:lnTo>
                  <a:pt x="3716248" y="333628"/>
                </a:lnTo>
                <a:lnTo>
                  <a:pt x="3711348" y="292084"/>
                </a:lnTo>
                <a:lnTo>
                  <a:pt x="3698052" y="289366"/>
                </a:lnTo>
                <a:lnTo>
                  <a:pt x="3686986" y="283226"/>
                </a:lnTo>
                <a:close/>
              </a:path>
              <a:path w="7304379" h="432562">
                <a:moveTo>
                  <a:pt x="3610838" y="225043"/>
                </a:moveTo>
                <a:lnTo>
                  <a:pt x="3611283" y="238409"/>
                </a:lnTo>
                <a:lnTo>
                  <a:pt x="3612701" y="251452"/>
                </a:lnTo>
                <a:lnTo>
                  <a:pt x="3615092" y="263545"/>
                </a:lnTo>
                <a:lnTo>
                  <a:pt x="3618458" y="274700"/>
                </a:lnTo>
                <a:lnTo>
                  <a:pt x="3624783" y="288907"/>
                </a:lnTo>
                <a:lnTo>
                  <a:pt x="3631405" y="299684"/>
                </a:lnTo>
                <a:lnTo>
                  <a:pt x="3639032" y="308863"/>
                </a:lnTo>
                <a:lnTo>
                  <a:pt x="3646262" y="315436"/>
                </a:lnTo>
                <a:lnTo>
                  <a:pt x="3656748" y="322691"/>
                </a:lnTo>
                <a:lnTo>
                  <a:pt x="3668115" y="328167"/>
                </a:lnTo>
                <a:lnTo>
                  <a:pt x="3676581" y="331006"/>
                </a:lnTo>
                <a:lnTo>
                  <a:pt x="3668407" y="250970"/>
                </a:lnTo>
                <a:lnTo>
                  <a:pt x="3666186" y="237695"/>
                </a:lnTo>
                <a:lnTo>
                  <a:pt x="3665448" y="222757"/>
                </a:lnTo>
                <a:lnTo>
                  <a:pt x="3665920" y="209922"/>
                </a:lnTo>
                <a:lnTo>
                  <a:pt x="3667600" y="197249"/>
                </a:lnTo>
                <a:lnTo>
                  <a:pt x="3670528" y="186435"/>
                </a:lnTo>
                <a:lnTo>
                  <a:pt x="3676177" y="173608"/>
                </a:lnTo>
                <a:lnTo>
                  <a:pt x="3682974" y="164083"/>
                </a:lnTo>
                <a:lnTo>
                  <a:pt x="3688054" y="158750"/>
                </a:lnTo>
                <a:lnTo>
                  <a:pt x="3693515" y="154939"/>
                </a:lnTo>
                <a:lnTo>
                  <a:pt x="3699484" y="152653"/>
                </a:lnTo>
                <a:lnTo>
                  <a:pt x="3705580" y="150494"/>
                </a:lnTo>
                <a:lnTo>
                  <a:pt x="3711295" y="149351"/>
                </a:lnTo>
                <a:lnTo>
                  <a:pt x="3725519" y="149351"/>
                </a:lnTo>
                <a:lnTo>
                  <a:pt x="3733647" y="151002"/>
                </a:lnTo>
                <a:lnTo>
                  <a:pt x="3741394" y="154304"/>
                </a:lnTo>
                <a:lnTo>
                  <a:pt x="3749141" y="157733"/>
                </a:lnTo>
                <a:lnTo>
                  <a:pt x="3756126" y="161925"/>
                </a:lnTo>
                <a:lnTo>
                  <a:pt x="3762349" y="167004"/>
                </a:lnTo>
                <a:lnTo>
                  <a:pt x="3762349" y="269620"/>
                </a:lnTo>
                <a:lnTo>
                  <a:pt x="3760190" y="272160"/>
                </a:lnTo>
                <a:lnTo>
                  <a:pt x="3757396" y="274827"/>
                </a:lnTo>
                <a:lnTo>
                  <a:pt x="3754221" y="277494"/>
                </a:lnTo>
                <a:lnTo>
                  <a:pt x="3751046" y="280162"/>
                </a:lnTo>
                <a:lnTo>
                  <a:pt x="3747363" y="282575"/>
                </a:lnTo>
                <a:lnTo>
                  <a:pt x="3743172" y="284860"/>
                </a:lnTo>
                <a:lnTo>
                  <a:pt x="3738981" y="287019"/>
                </a:lnTo>
                <a:lnTo>
                  <a:pt x="3734536" y="288797"/>
                </a:lnTo>
                <a:lnTo>
                  <a:pt x="3729837" y="290194"/>
                </a:lnTo>
                <a:lnTo>
                  <a:pt x="3725265" y="291464"/>
                </a:lnTo>
                <a:lnTo>
                  <a:pt x="3720312" y="292226"/>
                </a:lnTo>
                <a:lnTo>
                  <a:pt x="3715105" y="292226"/>
                </a:lnTo>
                <a:lnTo>
                  <a:pt x="3711348" y="292084"/>
                </a:lnTo>
                <a:lnTo>
                  <a:pt x="3716248" y="333628"/>
                </a:lnTo>
                <a:lnTo>
                  <a:pt x="3722471" y="332104"/>
                </a:lnTo>
                <a:lnTo>
                  <a:pt x="3728821" y="330707"/>
                </a:lnTo>
                <a:lnTo>
                  <a:pt x="3734663" y="328675"/>
                </a:lnTo>
                <a:lnTo>
                  <a:pt x="3739997" y="326008"/>
                </a:lnTo>
                <a:lnTo>
                  <a:pt x="3745204" y="323468"/>
                </a:lnTo>
                <a:lnTo>
                  <a:pt x="3750030" y="320293"/>
                </a:lnTo>
                <a:lnTo>
                  <a:pt x="3754475" y="316738"/>
                </a:lnTo>
                <a:lnTo>
                  <a:pt x="3758793" y="313181"/>
                </a:lnTo>
                <a:lnTo>
                  <a:pt x="3762603" y="309498"/>
                </a:lnTo>
                <a:lnTo>
                  <a:pt x="3765778" y="305815"/>
                </a:lnTo>
                <a:lnTo>
                  <a:pt x="3766667" y="305815"/>
                </a:lnTo>
                <a:lnTo>
                  <a:pt x="3768826" y="328802"/>
                </a:lnTo>
                <a:lnTo>
                  <a:pt x="3816578" y="328802"/>
                </a:lnTo>
                <a:lnTo>
                  <a:pt x="3816521" y="326994"/>
                </a:lnTo>
                <a:lnTo>
                  <a:pt x="3816149" y="314916"/>
                </a:lnTo>
                <a:lnTo>
                  <a:pt x="3815689" y="301370"/>
                </a:lnTo>
                <a:lnTo>
                  <a:pt x="3815489" y="291208"/>
                </a:lnTo>
                <a:lnTo>
                  <a:pt x="3815353" y="278570"/>
                </a:lnTo>
                <a:lnTo>
                  <a:pt x="3815308" y="5587"/>
                </a:lnTo>
                <a:lnTo>
                  <a:pt x="3762349" y="5587"/>
                </a:lnTo>
                <a:lnTo>
                  <a:pt x="3762603" y="118744"/>
                </a:lnTo>
                <a:lnTo>
                  <a:pt x="3762730" y="122935"/>
                </a:lnTo>
                <a:lnTo>
                  <a:pt x="3762857" y="125856"/>
                </a:lnTo>
                <a:lnTo>
                  <a:pt x="3762349" y="125856"/>
                </a:lnTo>
                <a:lnTo>
                  <a:pt x="3758920" y="123443"/>
                </a:lnTo>
                <a:lnTo>
                  <a:pt x="3755237" y="121157"/>
                </a:lnTo>
                <a:lnTo>
                  <a:pt x="3751173" y="118998"/>
                </a:lnTo>
                <a:lnTo>
                  <a:pt x="3747236" y="116712"/>
                </a:lnTo>
                <a:lnTo>
                  <a:pt x="3742918" y="114680"/>
                </a:lnTo>
                <a:lnTo>
                  <a:pt x="3738219" y="112902"/>
                </a:lnTo>
                <a:lnTo>
                  <a:pt x="3733647" y="111125"/>
                </a:lnTo>
                <a:lnTo>
                  <a:pt x="3728694" y="109727"/>
                </a:lnTo>
                <a:lnTo>
                  <a:pt x="3723487" y="108712"/>
                </a:lnTo>
                <a:lnTo>
                  <a:pt x="3718280" y="107695"/>
                </a:lnTo>
                <a:lnTo>
                  <a:pt x="3712819" y="107060"/>
                </a:lnTo>
                <a:lnTo>
                  <a:pt x="3706977" y="107060"/>
                </a:lnTo>
                <a:lnTo>
                  <a:pt x="3695409" y="107802"/>
                </a:lnTo>
                <a:lnTo>
                  <a:pt x="3682961" y="110308"/>
                </a:lnTo>
                <a:lnTo>
                  <a:pt x="3670782" y="114553"/>
                </a:lnTo>
                <a:lnTo>
                  <a:pt x="3659562" y="120497"/>
                </a:lnTo>
                <a:lnTo>
                  <a:pt x="3649322" y="128002"/>
                </a:lnTo>
                <a:lnTo>
                  <a:pt x="3639921" y="137159"/>
                </a:lnTo>
                <a:lnTo>
                  <a:pt x="3636969" y="140614"/>
                </a:lnTo>
                <a:lnTo>
                  <a:pt x="3629839" y="150631"/>
                </a:lnTo>
                <a:lnTo>
                  <a:pt x="3623711" y="161889"/>
                </a:lnTo>
                <a:lnTo>
                  <a:pt x="3618585" y="174370"/>
                </a:lnTo>
                <a:lnTo>
                  <a:pt x="3615100" y="186218"/>
                </a:lnTo>
                <a:lnTo>
                  <a:pt x="3612724" y="198411"/>
                </a:lnTo>
                <a:lnTo>
                  <a:pt x="3611308" y="211353"/>
                </a:lnTo>
                <a:lnTo>
                  <a:pt x="3610838" y="225043"/>
                </a:lnTo>
                <a:close/>
              </a:path>
              <a:path w="7304379" h="432562">
                <a:moveTo>
                  <a:pt x="3197782" y="283226"/>
                </a:moveTo>
                <a:lnTo>
                  <a:pt x="3188944" y="273684"/>
                </a:lnTo>
                <a:lnTo>
                  <a:pt x="3188137" y="272494"/>
                </a:lnTo>
                <a:lnTo>
                  <a:pt x="3182918" y="262574"/>
                </a:lnTo>
                <a:lnTo>
                  <a:pt x="3179203" y="250970"/>
                </a:lnTo>
                <a:lnTo>
                  <a:pt x="3187377" y="331006"/>
                </a:lnTo>
                <a:lnTo>
                  <a:pt x="3199808" y="333551"/>
                </a:lnTo>
                <a:lnTo>
                  <a:pt x="3212693" y="334390"/>
                </a:lnTo>
                <a:lnTo>
                  <a:pt x="3220059" y="334390"/>
                </a:lnTo>
                <a:lnTo>
                  <a:pt x="3227044" y="333628"/>
                </a:lnTo>
                <a:lnTo>
                  <a:pt x="3222144" y="292084"/>
                </a:lnTo>
                <a:lnTo>
                  <a:pt x="3208848" y="289366"/>
                </a:lnTo>
                <a:lnTo>
                  <a:pt x="3197782" y="283226"/>
                </a:lnTo>
                <a:close/>
              </a:path>
              <a:path w="7304379" h="432562">
                <a:moveTo>
                  <a:pt x="3121634" y="225043"/>
                </a:moveTo>
                <a:lnTo>
                  <a:pt x="3122079" y="238409"/>
                </a:lnTo>
                <a:lnTo>
                  <a:pt x="3123497" y="251452"/>
                </a:lnTo>
                <a:lnTo>
                  <a:pt x="3125888" y="263545"/>
                </a:lnTo>
                <a:lnTo>
                  <a:pt x="3129254" y="274700"/>
                </a:lnTo>
                <a:lnTo>
                  <a:pt x="3135579" y="288907"/>
                </a:lnTo>
                <a:lnTo>
                  <a:pt x="3142201" y="299684"/>
                </a:lnTo>
                <a:lnTo>
                  <a:pt x="3149828" y="308863"/>
                </a:lnTo>
                <a:lnTo>
                  <a:pt x="3157058" y="315436"/>
                </a:lnTo>
                <a:lnTo>
                  <a:pt x="3167544" y="322691"/>
                </a:lnTo>
                <a:lnTo>
                  <a:pt x="3178911" y="328167"/>
                </a:lnTo>
                <a:lnTo>
                  <a:pt x="3187377" y="331006"/>
                </a:lnTo>
                <a:lnTo>
                  <a:pt x="3179203" y="250970"/>
                </a:lnTo>
                <a:lnTo>
                  <a:pt x="3176982" y="237695"/>
                </a:lnTo>
                <a:lnTo>
                  <a:pt x="3176244" y="222757"/>
                </a:lnTo>
                <a:lnTo>
                  <a:pt x="3176716" y="209922"/>
                </a:lnTo>
                <a:lnTo>
                  <a:pt x="3178396" y="197249"/>
                </a:lnTo>
                <a:lnTo>
                  <a:pt x="3181324" y="186435"/>
                </a:lnTo>
                <a:lnTo>
                  <a:pt x="3186973" y="173608"/>
                </a:lnTo>
                <a:lnTo>
                  <a:pt x="3193770" y="164083"/>
                </a:lnTo>
                <a:lnTo>
                  <a:pt x="3198850" y="158750"/>
                </a:lnTo>
                <a:lnTo>
                  <a:pt x="3204311" y="154939"/>
                </a:lnTo>
                <a:lnTo>
                  <a:pt x="3210280" y="152653"/>
                </a:lnTo>
                <a:lnTo>
                  <a:pt x="3216376" y="150494"/>
                </a:lnTo>
                <a:lnTo>
                  <a:pt x="3222091" y="149351"/>
                </a:lnTo>
                <a:lnTo>
                  <a:pt x="3236315" y="149351"/>
                </a:lnTo>
                <a:lnTo>
                  <a:pt x="3244443" y="151002"/>
                </a:lnTo>
                <a:lnTo>
                  <a:pt x="3252190" y="154304"/>
                </a:lnTo>
                <a:lnTo>
                  <a:pt x="3259937" y="157733"/>
                </a:lnTo>
                <a:lnTo>
                  <a:pt x="3266922" y="161925"/>
                </a:lnTo>
                <a:lnTo>
                  <a:pt x="3273145" y="167004"/>
                </a:lnTo>
                <a:lnTo>
                  <a:pt x="3273145" y="269620"/>
                </a:lnTo>
                <a:lnTo>
                  <a:pt x="3270986" y="272160"/>
                </a:lnTo>
                <a:lnTo>
                  <a:pt x="3268192" y="274827"/>
                </a:lnTo>
                <a:lnTo>
                  <a:pt x="3265017" y="277494"/>
                </a:lnTo>
                <a:lnTo>
                  <a:pt x="3261842" y="280162"/>
                </a:lnTo>
                <a:lnTo>
                  <a:pt x="3258159" y="282575"/>
                </a:lnTo>
                <a:lnTo>
                  <a:pt x="3253968" y="284860"/>
                </a:lnTo>
                <a:lnTo>
                  <a:pt x="3249777" y="287019"/>
                </a:lnTo>
                <a:lnTo>
                  <a:pt x="3245332" y="288797"/>
                </a:lnTo>
                <a:lnTo>
                  <a:pt x="3240633" y="290194"/>
                </a:lnTo>
                <a:lnTo>
                  <a:pt x="3236061" y="291464"/>
                </a:lnTo>
                <a:lnTo>
                  <a:pt x="3231108" y="292226"/>
                </a:lnTo>
                <a:lnTo>
                  <a:pt x="3225901" y="292226"/>
                </a:lnTo>
                <a:lnTo>
                  <a:pt x="3222144" y="292084"/>
                </a:lnTo>
                <a:lnTo>
                  <a:pt x="3227044" y="333628"/>
                </a:lnTo>
                <a:lnTo>
                  <a:pt x="3233267" y="332104"/>
                </a:lnTo>
                <a:lnTo>
                  <a:pt x="3239617" y="330707"/>
                </a:lnTo>
                <a:lnTo>
                  <a:pt x="3245459" y="328675"/>
                </a:lnTo>
                <a:lnTo>
                  <a:pt x="3250793" y="326008"/>
                </a:lnTo>
                <a:lnTo>
                  <a:pt x="3256000" y="323468"/>
                </a:lnTo>
                <a:lnTo>
                  <a:pt x="3260826" y="320293"/>
                </a:lnTo>
                <a:lnTo>
                  <a:pt x="3265271" y="316738"/>
                </a:lnTo>
                <a:lnTo>
                  <a:pt x="3269589" y="313181"/>
                </a:lnTo>
                <a:lnTo>
                  <a:pt x="3273399" y="309498"/>
                </a:lnTo>
                <a:lnTo>
                  <a:pt x="3276574" y="305815"/>
                </a:lnTo>
                <a:lnTo>
                  <a:pt x="3277463" y="305815"/>
                </a:lnTo>
                <a:lnTo>
                  <a:pt x="3279622" y="328802"/>
                </a:lnTo>
                <a:lnTo>
                  <a:pt x="3327374" y="328802"/>
                </a:lnTo>
                <a:lnTo>
                  <a:pt x="3327317" y="326994"/>
                </a:lnTo>
                <a:lnTo>
                  <a:pt x="3326945" y="314916"/>
                </a:lnTo>
                <a:lnTo>
                  <a:pt x="3326485" y="301370"/>
                </a:lnTo>
                <a:lnTo>
                  <a:pt x="3326285" y="291208"/>
                </a:lnTo>
                <a:lnTo>
                  <a:pt x="3326149" y="278570"/>
                </a:lnTo>
                <a:lnTo>
                  <a:pt x="3326104" y="5587"/>
                </a:lnTo>
                <a:lnTo>
                  <a:pt x="3273145" y="5587"/>
                </a:lnTo>
                <a:lnTo>
                  <a:pt x="3273399" y="118744"/>
                </a:lnTo>
                <a:lnTo>
                  <a:pt x="3273653" y="125856"/>
                </a:lnTo>
                <a:lnTo>
                  <a:pt x="3273145" y="125856"/>
                </a:lnTo>
                <a:lnTo>
                  <a:pt x="3269716" y="123443"/>
                </a:lnTo>
                <a:lnTo>
                  <a:pt x="3266033" y="121157"/>
                </a:lnTo>
                <a:lnTo>
                  <a:pt x="3261969" y="118998"/>
                </a:lnTo>
                <a:lnTo>
                  <a:pt x="3258032" y="116712"/>
                </a:lnTo>
                <a:lnTo>
                  <a:pt x="3253714" y="114680"/>
                </a:lnTo>
                <a:lnTo>
                  <a:pt x="3249015" y="112902"/>
                </a:lnTo>
                <a:lnTo>
                  <a:pt x="3244443" y="111125"/>
                </a:lnTo>
                <a:lnTo>
                  <a:pt x="3239490" y="109727"/>
                </a:lnTo>
                <a:lnTo>
                  <a:pt x="3234283" y="108712"/>
                </a:lnTo>
                <a:lnTo>
                  <a:pt x="3229076" y="107695"/>
                </a:lnTo>
                <a:lnTo>
                  <a:pt x="3223615" y="107060"/>
                </a:lnTo>
                <a:lnTo>
                  <a:pt x="3217773" y="107060"/>
                </a:lnTo>
                <a:lnTo>
                  <a:pt x="3206205" y="107802"/>
                </a:lnTo>
                <a:lnTo>
                  <a:pt x="3193757" y="110308"/>
                </a:lnTo>
                <a:lnTo>
                  <a:pt x="3181578" y="114553"/>
                </a:lnTo>
                <a:lnTo>
                  <a:pt x="3170358" y="120497"/>
                </a:lnTo>
                <a:lnTo>
                  <a:pt x="3160118" y="128002"/>
                </a:lnTo>
                <a:lnTo>
                  <a:pt x="3150717" y="137159"/>
                </a:lnTo>
                <a:lnTo>
                  <a:pt x="3147765" y="140614"/>
                </a:lnTo>
                <a:lnTo>
                  <a:pt x="3140635" y="150631"/>
                </a:lnTo>
                <a:lnTo>
                  <a:pt x="3134507" y="161889"/>
                </a:lnTo>
                <a:lnTo>
                  <a:pt x="3129381" y="174370"/>
                </a:lnTo>
                <a:lnTo>
                  <a:pt x="3125896" y="186218"/>
                </a:lnTo>
                <a:lnTo>
                  <a:pt x="3123520" y="198411"/>
                </a:lnTo>
                <a:lnTo>
                  <a:pt x="3122104" y="211353"/>
                </a:lnTo>
                <a:lnTo>
                  <a:pt x="3121634" y="225043"/>
                </a:lnTo>
                <a:close/>
              </a:path>
              <a:path w="7304379" h="432562">
                <a:moveTo>
                  <a:pt x="6742912" y="112521"/>
                </a:moveTo>
                <a:lnTo>
                  <a:pt x="6742912" y="328802"/>
                </a:lnTo>
                <a:lnTo>
                  <a:pt x="6795871" y="328802"/>
                </a:lnTo>
                <a:lnTo>
                  <a:pt x="6795871" y="112521"/>
                </a:lnTo>
                <a:lnTo>
                  <a:pt x="6742912" y="112521"/>
                </a:lnTo>
                <a:close/>
              </a:path>
              <a:path w="7304379" h="432562">
                <a:moveTo>
                  <a:pt x="1453743" y="112521"/>
                </a:moveTo>
                <a:lnTo>
                  <a:pt x="1400784" y="112521"/>
                </a:lnTo>
                <a:lnTo>
                  <a:pt x="1400793" y="246293"/>
                </a:lnTo>
                <a:lnTo>
                  <a:pt x="1401548" y="259478"/>
                </a:lnTo>
                <a:lnTo>
                  <a:pt x="1403578" y="271398"/>
                </a:lnTo>
                <a:lnTo>
                  <a:pt x="1405483" y="279526"/>
                </a:lnTo>
                <a:lnTo>
                  <a:pt x="1408277" y="286892"/>
                </a:lnTo>
                <a:lnTo>
                  <a:pt x="1412214" y="293496"/>
                </a:lnTo>
                <a:lnTo>
                  <a:pt x="1423270" y="307999"/>
                </a:lnTo>
                <a:lnTo>
                  <a:pt x="1433003" y="316316"/>
                </a:lnTo>
                <a:lnTo>
                  <a:pt x="1444472" y="323341"/>
                </a:lnTo>
                <a:lnTo>
                  <a:pt x="1458881" y="329130"/>
                </a:lnTo>
                <a:lnTo>
                  <a:pt x="1470943" y="332053"/>
                </a:lnTo>
                <a:lnTo>
                  <a:pt x="1484174" y="333806"/>
                </a:lnTo>
                <a:lnTo>
                  <a:pt x="1498574" y="334390"/>
                </a:lnTo>
                <a:lnTo>
                  <a:pt x="1504920" y="334270"/>
                </a:lnTo>
                <a:lnTo>
                  <a:pt x="1517844" y="333207"/>
                </a:lnTo>
                <a:lnTo>
                  <a:pt x="1529689" y="331088"/>
                </a:lnTo>
                <a:lnTo>
                  <a:pt x="1543493" y="326969"/>
                </a:lnTo>
                <a:lnTo>
                  <a:pt x="1554708" y="321944"/>
                </a:lnTo>
                <a:lnTo>
                  <a:pt x="1562074" y="318007"/>
                </a:lnTo>
                <a:lnTo>
                  <a:pt x="1568424" y="313308"/>
                </a:lnTo>
                <a:lnTo>
                  <a:pt x="1573885" y="307720"/>
                </a:lnTo>
                <a:lnTo>
                  <a:pt x="1579346" y="302132"/>
                </a:lnTo>
                <a:lnTo>
                  <a:pt x="1583791" y="295909"/>
                </a:lnTo>
                <a:lnTo>
                  <a:pt x="1587220" y="289051"/>
                </a:lnTo>
                <a:lnTo>
                  <a:pt x="1593500" y="271542"/>
                </a:lnTo>
                <a:lnTo>
                  <a:pt x="1595648" y="258742"/>
                </a:lnTo>
                <a:lnTo>
                  <a:pt x="1596364" y="244601"/>
                </a:lnTo>
                <a:lnTo>
                  <a:pt x="1596364" y="112521"/>
                </a:lnTo>
                <a:lnTo>
                  <a:pt x="1543405" y="112521"/>
                </a:lnTo>
                <a:lnTo>
                  <a:pt x="1543303" y="245382"/>
                </a:lnTo>
                <a:lnTo>
                  <a:pt x="1541763" y="258902"/>
                </a:lnTo>
                <a:lnTo>
                  <a:pt x="1538325" y="269366"/>
                </a:lnTo>
                <a:lnTo>
                  <a:pt x="1534896" y="276732"/>
                </a:lnTo>
                <a:lnTo>
                  <a:pt x="1529816" y="282193"/>
                </a:lnTo>
                <a:lnTo>
                  <a:pt x="1522958" y="285750"/>
                </a:lnTo>
                <a:lnTo>
                  <a:pt x="1516227" y="289305"/>
                </a:lnTo>
                <a:lnTo>
                  <a:pt x="1508099" y="291083"/>
                </a:lnTo>
                <a:lnTo>
                  <a:pt x="1489430" y="291083"/>
                </a:lnTo>
                <a:lnTo>
                  <a:pt x="1481683" y="289432"/>
                </a:lnTo>
                <a:lnTo>
                  <a:pt x="1475079" y="286257"/>
                </a:lnTo>
                <a:lnTo>
                  <a:pt x="1468602" y="283082"/>
                </a:lnTo>
                <a:lnTo>
                  <a:pt x="1463522" y="278256"/>
                </a:lnTo>
                <a:lnTo>
                  <a:pt x="1459966" y="271652"/>
                </a:lnTo>
                <a:lnTo>
                  <a:pt x="1457807" y="267842"/>
                </a:lnTo>
                <a:lnTo>
                  <a:pt x="1456283" y="263143"/>
                </a:lnTo>
                <a:lnTo>
                  <a:pt x="1455267" y="257937"/>
                </a:lnTo>
                <a:lnTo>
                  <a:pt x="1454251" y="252602"/>
                </a:lnTo>
                <a:lnTo>
                  <a:pt x="1453743" y="246379"/>
                </a:lnTo>
                <a:lnTo>
                  <a:pt x="1453743" y="112521"/>
                </a:lnTo>
                <a:close/>
              </a:path>
              <a:path w="7304379" h="432562">
                <a:moveTo>
                  <a:pt x="830427" y="112521"/>
                </a:moveTo>
                <a:lnTo>
                  <a:pt x="777468" y="112521"/>
                </a:lnTo>
                <a:lnTo>
                  <a:pt x="777477" y="246293"/>
                </a:lnTo>
                <a:lnTo>
                  <a:pt x="778232" y="259478"/>
                </a:lnTo>
                <a:lnTo>
                  <a:pt x="780262" y="271398"/>
                </a:lnTo>
                <a:lnTo>
                  <a:pt x="782167" y="279526"/>
                </a:lnTo>
                <a:lnTo>
                  <a:pt x="784961" y="286892"/>
                </a:lnTo>
                <a:lnTo>
                  <a:pt x="788898" y="293496"/>
                </a:lnTo>
                <a:lnTo>
                  <a:pt x="799954" y="307999"/>
                </a:lnTo>
                <a:lnTo>
                  <a:pt x="809687" y="316316"/>
                </a:lnTo>
                <a:lnTo>
                  <a:pt x="821156" y="323341"/>
                </a:lnTo>
                <a:lnTo>
                  <a:pt x="835565" y="329130"/>
                </a:lnTo>
                <a:lnTo>
                  <a:pt x="847627" y="332053"/>
                </a:lnTo>
                <a:lnTo>
                  <a:pt x="860858" y="333806"/>
                </a:lnTo>
                <a:lnTo>
                  <a:pt x="875258" y="334390"/>
                </a:lnTo>
                <a:lnTo>
                  <a:pt x="881604" y="334270"/>
                </a:lnTo>
                <a:lnTo>
                  <a:pt x="894528" y="333207"/>
                </a:lnTo>
                <a:lnTo>
                  <a:pt x="906373" y="331088"/>
                </a:lnTo>
                <a:lnTo>
                  <a:pt x="920177" y="326969"/>
                </a:lnTo>
                <a:lnTo>
                  <a:pt x="931392" y="321944"/>
                </a:lnTo>
                <a:lnTo>
                  <a:pt x="938758" y="318007"/>
                </a:lnTo>
                <a:lnTo>
                  <a:pt x="945108" y="313308"/>
                </a:lnTo>
                <a:lnTo>
                  <a:pt x="950569" y="307720"/>
                </a:lnTo>
                <a:lnTo>
                  <a:pt x="956030" y="302132"/>
                </a:lnTo>
                <a:lnTo>
                  <a:pt x="960475" y="295909"/>
                </a:lnTo>
                <a:lnTo>
                  <a:pt x="963904" y="289051"/>
                </a:lnTo>
                <a:lnTo>
                  <a:pt x="966603" y="283037"/>
                </a:lnTo>
                <a:lnTo>
                  <a:pt x="970184" y="271542"/>
                </a:lnTo>
                <a:lnTo>
                  <a:pt x="972332" y="258742"/>
                </a:lnTo>
                <a:lnTo>
                  <a:pt x="973048" y="244601"/>
                </a:lnTo>
                <a:lnTo>
                  <a:pt x="973048" y="112521"/>
                </a:lnTo>
                <a:lnTo>
                  <a:pt x="920089" y="112521"/>
                </a:lnTo>
                <a:lnTo>
                  <a:pt x="919987" y="245382"/>
                </a:lnTo>
                <a:lnTo>
                  <a:pt x="918447" y="258902"/>
                </a:lnTo>
                <a:lnTo>
                  <a:pt x="915009" y="269366"/>
                </a:lnTo>
                <a:lnTo>
                  <a:pt x="911580" y="276732"/>
                </a:lnTo>
                <a:lnTo>
                  <a:pt x="906500" y="282193"/>
                </a:lnTo>
                <a:lnTo>
                  <a:pt x="899642" y="285750"/>
                </a:lnTo>
                <a:lnTo>
                  <a:pt x="892911" y="289305"/>
                </a:lnTo>
                <a:lnTo>
                  <a:pt x="884783" y="291083"/>
                </a:lnTo>
                <a:lnTo>
                  <a:pt x="866114" y="291083"/>
                </a:lnTo>
                <a:lnTo>
                  <a:pt x="858367" y="289432"/>
                </a:lnTo>
                <a:lnTo>
                  <a:pt x="851763" y="286257"/>
                </a:lnTo>
                <a:lnTo>
                  <a:pt x="845286" y="283082"/>
                </a:lnTo>
                <a:lnTo>
                  <a:pt x="840206" y="278256"/>
                </a:lnTo>
                <a:lnTo>
                  <a:pt x="836650" y="271652"/>
                </a:lnTo>
                <a:lnTo>
                  <a:pt x="834491" y="267842"/>
                </a:lnTo>
                <a:lnTo>
                  <a:pt x="832967" y="263143"/>
                </a:lnTo>
                <a:lnTo>
                  <a:pt x="831951" y="257937"/>
                </a:lnTo>
                <a:lnTo>
                  <a:pt x="830935" y="252602"/>
                </a:lnTo>
                <a:lnTo>
                  <a:pt x="830427" y="246379"/>
                </a:lnTo>
                <a:lnTo>
                  <a:pt x="830427" y="112521"/>
                </a:lnTo>
                <a:close/>
              </a:path>
              <a:path w="7304379" h="432562">
                <a:moveTo>
                  <a:pt x="7158456" y="142620"/>
                </a:moveTo>
                <a:lnTo>
                  <a:pt x="7157567" y="142620"/>
                </a:lnTo>
                <a:lnTo>
                  <a:pt x="7152614" y="112521"/>
                </a:lnTo>
                <a:lnTo>
                  <a:pt x="7108926" y="112521"/>
                </a:lnTo>
                <a:lnTo>
                  <a:pt x="7108926" y="328802"/>
                </a:lnTo>
                <a:lnTo>
                  <a:pt x="7161758" y="328802"/>
                </a:lnTo>
                <a:lnTo>
                  <a:pt x="7161758" y="179958"/>
                </a:lnTo>
                <a:lnTo>
                  <a:pt x="7166937" y="173974"/>
                </a:lnTo>
                <a:lnTo>
                  <a:pt x="7176418" y="165409"/>
                </a:lnTo>
                <a:lnTo>
                  <a:pt x="7186904" y="158750"/>
                </a:lnTo>
                <a:lnTo>
                  <a:pt x="7191632" y="156543"/>
                </a:lnTo>
                <a:lnTo>
                  <a:pt x="7203837" y="152769"/>
                </a:lnTo>
                <a:lnTo>
                  <a:pt x="7216495" y="151510"/>
                </a:lnTo>
                <a:lnTo>
                  <a:pt x="7224242" y="151510"/>
                </a:lnTo>
                <a:lnTo>
                  <a:pt x="7230846" y="153034"/>
                </a:lnTo>
                <a:lnTo>
                  <a:pt x="7236180" y="155955"/>
                </a:lnTo>
                <a:lnTo>
                  <a:pt x="7241641" y="159003"/>
                </a:lnTo>
                <a:lnTo>
                  <a:pt x="7245705" y="163956"/>
                </a:lnTo>
                <a:lnTo>
                  <a:pt x="7248372" y="170687"/>
                </a:lnTo>
                <a:lnTo>
                  <a:pt x="7249642" y="173862"/>
                </a:lnTo>
                <a:lnTo>
                  <a:pt x="7250404" y="177545"/>
                </a:lnTo>
                <a:lnTo>
                  <a:pt x="7250785" y="181737"/>
                </a:lnTo>
                <a:lnTo>
                  <a:pt x="7251293" y="185800"/>
                </a:lnTo>
                <a:lnTo>
                  <a:pt x="7251547" y="190880"/>
                </a:lnTo>
                <a:lnTo>
                  <a:pt x="7251547" y="328802"/>
                </a:lnTo>
                <a:lnTo>
                  <a:pt x="7304379" y="328802"/>
                </a:lnTo>
                <a:lnTo>
                  <a:pt x="7304379" y="181228"/>
                </a:lnTo>
                <a:lnTo>
                  <a:pt x="7304125" y="175005"/>
                </a:lnTo>
                <a:lnTo>
                  <a:pt x="7303617" y="169544"/>
                </a:lnTo>
                <a:lnTo>
                  <a:pt x="7303109" y="164083"/>
                </a:lnTo>
                <a:lnTo>
                  <a:pt x="7302093" y="159003"/>
                </a:lnTo>
                <a:lnTo>
                  <a:pt x="7300569" y="154431"/>
                </a:lnTo>
                <a:lnTo>
                  <a:pt x="7297902" y="146176"/>
                </a:lnTo>
                <a:lnTo>
                  <a:pt x="7294219" y="138937"/>
                </a:lnTo>
                <a:lnTo>
                  <a:pt x="7289520" y="132968"/>
                </a:lnTo>
                <a:lnTo>
                  <a:pt x="7284948" y="126872"/>
                </a:lnTo>
                <a:lnTo>
                  <a:pt x="7279487" y="121919"/>
                </a:lnTo>
                <a:lnTo>
                  <a:pt x="7273391" y="118237"/>
                </a:lnTo>
                <a:lnTo>
                  <a:pt x="7267295" y="114426"/>
                </a:lnTo>
                <a:lnTo>
                  <a:pt x="7260564" y="111632"/>
                </a:lnTo>
                <a:lnTo>
                  <a:pt x="7253198" y="109854"/>
                </a:lnTo>
                <a:lnTo>
                  <a:pt x="7245832" y="108076"/>
                </a:lnTo>
                <a:lnTo>
                  <a:pt x="7238212" y="107060"/>
                </a:lnTo>
                <a:lnTo>
                  <a:pt x="7221956" y="107060"/>
                </a:lnTo>
                <a:lnTo>
                  <a:pt x="7214082" y="108076"/>
                </a:lnTo>
                <a:lnTo>
                  <a:pt x="7206716" y="110108"/>
                </a:lnTo>
                <a:lnTo>
                  <a:pt x="7199350" y="112140"/>
                </a:lnTo>
                <a:lnTo>
                  <a:pt x="7192619" y="114807"/>
                </a:lnTo>
                <a:lnTo>
                  <a:pt x="7186523" y="118109"/>
                </a:lnTo>
                <a:lnTo>
                  <a:pt x="7180427" y="121284"/>
                </a:lnTo>
                <a:lnTo>
                  <a:pt x="7174966" y="125094"/>
                </a:lnTo>
                <a:lnTo>
                  <a:pt x="7170267" y="129412"/>
                </a:lnTo>
                <a:lnTo>
                  <a:pt x="7165441" y="133730"/>
                </a:lnTo>
                <a:lnTo>
                  <a:pt x="7161504" y="138175"/>
                </a:lnTo>
                <a:lnTo>
                  <a:pt x="7158456" y="142620"/>
                </a:lnTo>
                <a:close/>
              </a:path>
              <a:path w="7304379" h="432562">
                <a:moveTo>
                  <a:pt x="6927324" y="331963"/>
                </a:moveTo>
                <a:lnTo>
                  <a:pt x="6940084" y="333786"/>
                </a:lnTo>
                <a:lnTo>
                  <a:pt x="6953605" y="334390"/>
                </a:lnTo>
                <a:lnTo>
                  <a:pt x="6961748" y="334169"/>
                </a:lnTo>
                <a:lnTo>
                  <a:pt x="6974749" y="332802"/>
                </a:lnTo>
                <a:lnTo>
                  <a:pt x="6987005" y="330172"/>
                </a:lnTo>
                <a:lnTo>
                  <a:pt x="6998563" y="326263"/>
                </a:lnTo>
                <a:lnTo>
                  <a:pt x="7013145" y="318929"/>
                </a:lnTo>
                <a:lnTo>
                  <a:pt x="7023538" y="311661"/>
                </a:lnTo>
                <a:lnTo>
                  <a:pt x="7032853" y="303148"/>
                </a:lnTo>
                <a:lnTo>
                  <a:pt x="7042982" y="290355"/>
                </a:lnTo>
                <a:lnTo>
                  <a:pt x="7049369" y="279328"/>
                </a:lnTo>
                <a:lnTo>
                  <a:pt x="7054570" y="267207"/>
                </a:lnTo>
                <a:lnTo>
                  <a:pt x="7057204" y="259030"/>
                </a:lnTo>
                <a:lnTo>
                  <a:pt x="7059974" y="246927"/>
                </a:lnTo>
                <a:lnTo>
                  <a:pt x="7061636" y="234159"/>
                </a:lnTo>
                <a:lnTo>
                  <a:pt x="7062190" y="220725"/>
                </a:lnTo>
                <a:lnTo>
                  <a:pt x="7061920" y="211318"/>
                </a:lnTo>
                <a:lnTo>
                  <a:pt x="7060596" y="198358"/>
                </a:lnTo>
                <a:lnTo>
                  <a:pt x="7058184" y="186037"/>
                </a:lnTo>
                <a:lnTo>
                  <a:pt x="7054697" y="174370"/>
                </a:lnTo>
                <a:lnTo>
                  <a:pt x="7047782" y="158699"/>
                </a:lnTo>
                <a:lnTo>
                  <a:pt x="7041049" y="147994"/>
                </a:lnTo>
                <a:lnTo>
                  <a:pt x="7033107" y="138429"/>
                </a:lnTo>
                <a:lnTo>
                  <a:pt x="7021323" y="127846"/>
                </a:lnTo>
                <a:lnTo>
                  <a:pt x="7010645" y="120909"/>
                </a:lnTo>
                <a:lnTo>
                  <a:pt x="6998817" y="115315"/>
                </a:lnTo>
                <a:lnTo>
                  <a:pt x="6991482" y="112657"/>
                </a:lnTo>
                <a:lnTo>
                  <a:pt x="6979536" y="109558"/>
                </a:lnTo>
                <a:lnTo>
                  <a:pt x="6966794" y="107688"/>
                </a:lnTo>
                <a:lnTo>
                  <a:pt x="6953224" y="107060"/>
                </a:lnTo>
                <a:lnTo>
                  <a:pt x="6945215" y="107286"/>
                </a:lnTo>
                <a:lnTo>
                  <a:pt x="6932200" y="108693"/>
                </a:lnTo>
                <a:lnTo>
                  <a:pt x="6919920" y="111375"/>
                </a:lnTo>
                <a:lnTo>
                  <a:pt x="6908393" y="115315"/>
                </a:lnTo>
                <a:lnTo>
                  <a:pt x="6893720" y="122559"/>
                </a:lnTo>
                <a:lnTo>
                  <a:pt x="6883337" y="129836"/>
                </a:lnTo>
                <a:lnTo>
                  <a:pt x="6874103" y="138429"/>
                </a:lnTo>
                <a:lnTo>
                  <a:pt x="6863853" y="151164"/>
                </a:lnTo>
                <a:lnTo>
                  <a:pt x="6857455" y="162187"/>
                </a:lnTo>
                <a:lnTo>
                  <a:pt x="6852259" y="174370"/>
                </a:lnTo>
                <a:lnTo>
                  <a:pt x="6849715" y="182437"/>
                </a:lnTo>
                <a:lnTo>
                  <a:pt x="6846976" y="194562"/>
                </a:lnTo>
                <a:lnTo>
                  <a:pt x="6845321" y="207329"/>
                </a:lnTo>
                <a:lnTo>
                  <a:pt x="6844766" y="220725"/>
                </a:lnTo>
                <a:lnTo>
                  <a:pt x="6845031" y="230299"/>
                </a:lnTo>
                <a:lnTo>
                  <a:pt x="6846326" y="243267"/>
                </a:lnTo>
                <a:lnTo>
                  <a:pt x="6848725" y="255570"/>
                </a:lnTo>
                <a:lnTo>
                  <a:pt x="6852259" y="267207"/>
                </a:lnTo>
                <a:lnTo>
                  <a:pt x="6859112" y="282753"/>
                </a:lnTo>
                <a:lnTo>
                  <a:pt x="6865796" y="293488"/>
                </a:lnTo>
                <a:lnTo>
                  <a:pt x="6873722" y="303148"/>
                </a:lnTo>
                <a:lnTo>
                  <a:pt x="6885506" y="313642"/>
                </a:lnTo>
                <a:lnTo>
                  <a:pt x="6896184" y="320588"/>
                </a:lnTo>
                <a:lnTo>
                  <a:pt x="6908012" y="326263"/>
                </a:lnTo>
                <a:lnTo>
                  <a:pt x="6903440" y="251078"/>
                </a:lnTo>
                <a:lnTo>
                  <a:pt x="6902187" y="246473"/>
                </a:lnTo>
                <a:lnTo>
                  <a:pt x="6900088" y="234282"/>
                </a:lnTo>
                <a:lnTo>
                  <a:pt x="6899376" y="220725"/>
                </a:lnTo>
                <a:lnTo>
                  <a:pt x="6899497" y="214988"/>
                </a:lnTo>
                <a:lnTo>
                  <a:pt x="6900786" y="201987"/>
                </a:lnTo>
                <a:lnTo>
                  <a:pt x="6903440" y="190372"/>
                </a:lnTo>
                <a:lnTo>
                  <a:pt x="6906107" y="181609"/>
                </a:lnTo>
                <a:lnTo>
                  <a:pt x="6909790" y="174243"/>
                </a:lnTo>
                <a:lnTo>
                  <a:pt x="6914616" y="168275"/>
                </a:lnTo>
                <a:lnTo>
                  <a:pt x="6919315" y="162305"/>
                </a:lnTo>
                <a:lnTo>
                  <a:pt x="6925030" y="157860"/>
                </a:lnTo>
                <a:lnTo>
                  <a:pt x="6931634" y="154939"/>
                </a:lnTo>
                <a:lnTo>
                  <a:pt x="6938238" y="151891"/>
                </a:lnTo>
                <a:lnTo>
                  <a:pt x="6945477" y="150494"/>
                </a:lnTo>
                <a:lnTo>
                  <a:pt x="6961098" y="150494"/>
                </a:lnTo>
                <a:lnTo>
                  <a:pt x="6968337" y="151891"/>
                </a:lnTo>
                <a:lnTo>
                  <a:pt x="6975068" y="154939"/>
                </a:lnTo>
                <a:lnTo>
                  <a:pt x="6981799" y="157860"/>
                </a:lnTo>
                <a:lnTo>
                  <a:pt x="6987514" y="162305"/>
                </a:lnTo>
                <a:lnTo>
                  <a:pt x="6992340" y="168275"/>
                </a:lnTo>
                <a:lnTo>
                  <a:pt x="6997039" y="174243"/>
                </a:lnTo>
                <a:lnTo>
                  <a:pt x="7000722" y="181609"/>
                </a:lnTo>
                <a:lnTo>
                  <a:pt x="7003389" y="190372"/>
                </a:lnTo>
                <a:lnTo>
                  <a:pt x="7004687" y="194978"/>
                </a:lnTo>
                <a:lnTo>
                  <a:pt x="7006780" y="207169"/>
                </a:lnTo>
                <a:lnTo>
                  <a:pt x="7007453" y="220725"/>
                </a:lnTo>
                <a:lnTo>
                  <a:pt x="7007341" y="226463"/>
                </a:lnTo>
                <a:lnTo>
                  <a:pt x="7006097" y="239464"/>
                </a:lnTo>
                <a:lnTo>
                  <a:pt x="7003389" y="251078"/>
                </a:lnTo>
                <a:lnTo>
                  <a:pt x="7000722" y="259841"/>
                </a:lnTo>
                <a:lnTo>
                  <a:pt x="6997039" y="267207"/>
                </a:lnTo>
                <a:lnTo>
                  <a:pt x="6992340" y="273050"/>
                </a:lnTo>
                <a:lnTo>
                  <a:pt x="6987514" y="279018"/>
                </a:lnTo>
                <a:lnTo>
                  <a:pt x="6981926" y="283463"/>
                </a:lnTo>
                <a:lnTo>
                  <a:pt x="6975322" y="286512"/>
                </a:lnTo>
                <a:lnTo>
                  <a:pt x="6968718" y="289559"/>
                </a:lnTo>
                <a:lnTo>
                  <a:pt x="6961606" y="291083"/>
                </a:lnTo>
                <a:lnTo>
                  <a:pt x="6945731" y="291083"/>
                </a:lnTo>
                <a:lnTo>
                  <a:pt x="6938492" y="289559"/>
                </a:lnTo>
                <a:lnTo>
                  <a:pt x="6931888" y="286512"/>
                </a:lnTo>
                <a:lnTo>
                  <a:pt x="6925284" y="283463"/>
                </a:lnTo>
                <a:lnTo>
                  <a:pt x="6919569" y="279018"/>
                </a:lnTo>
                <a:lnTo>
                  <a:pt x="6915340" y="328905"/>
                </a:lnTo>
                <a:lnTo>
                  <a:pt x="6927324" y="331963"/>
                </a:lnTo>
                <a:close/>
              </a:path>
              <a:path w="7304379" h="432562">
                <a:moveTo>
                  <a:pt x="6919569" y="279018"/>
                </a:moveTo>
                <a:lnTo>
                  <a:pt x="6914743" y="273050"/>
                </a:lnTo>
                <a:lnTo>
                  <a:pt x="6909917" y="267207"/>
                </a:lnTo>
                <a:lnTo>
                  <a:pt x="6906107" y="259841"/>
                </a:lnTo>
                <a:lnTo>
                  <a:pt x="6903440" y="251078"/>
                </a:lnTo>
                <a:lnTo>
                  <a:pt x="6908012" y="326263"/>
                </a:lnTo>
                <a:lnTo>
                  <a:pt x="6915340" y="328905"/>
                </a:lnTo>
                <a:lnTo>
                  <a:pt x="6919569" y="279018"/>
                </a:lnTo>
                <a:close/>
              </a:path>
              <a:path w="7304379" h="432562">
                <a:moveTo>
                  <a:pt x="6586423" y="119903"/>
                </a:moveTo>
                <a:lnTo>
                  <a:pt x="6575486" y="126390"/>
                </a:lnTo>
                <a:lnTo>
                  <a:pt x="6565366" y="134238"/>
                </a:lnTo>
                <a:lnTo>
                  <a:pt x="6552637" y="147856"/>
                </a:lnTo>
                <a:lnTo>
                  <a:pt x="6545479" y="158544"/>
                </a:lnTo>
                <a:lnTo>
                  <a:pt x="6539331" y="170560"/>
                </a:lnTo>
                <a:lnTo>
                  <a:pt x="6534178" y="184815"/>
                </a:lnTo>
                <a:lnTo>
                  <a:pt x="6531461" y="196961"/>
                </a:lnTo>
                <a:lnTo>
                  <a:pt x="6529837" y="210078"/>
                </a:lnTo>
                <a:lnTo>
                  <a:pt x="6529298" y="224154"/>
                </a:lnTo>
                <a:lnTo>
                  <a:pt x="6529747" y="236623"/>
                </a:lnTo>
                <a:lnTo>
                  <a:pt x="6531317" y="249625"/>
                </a:lnTo>
                <a:lnTo>
                  <a:pt x="6534037" y="261725"/>
                </a:lnTo>
                <a:lnTo>
                  <a:pt x="6537934" y="272922"/>
                </a:lnTo>
                <a:lnTo>
                  <a:pt x="6545828" y="288191"/>
                </a:lnTo>
                <a:lnTo>
                  <a:pt x="6553248" y="298445"/>
                </a:lnTo>
                <a:lnTo>
                  <a:pt x="6561810" y="307339"/>
                </a:lnTo>
                <a:lnTo>
                  <a:pt x="6574109" y="316721"/>
                </a:lnTo>
                <a:lnTo>
                  <a:pt x="6585238" y="322861"/>
                </a:lnTo>
                <a:lnTo>
                  <a:pt x="6597370" y="327659"/>
                </a:lnTo>
                <a:lnTo>
                  <a:pt x="6615160" y="332150"/>
                </a:lnTo>
                <a:lnTo>
                  <a:pt x="6627849" y="333827"/>
                </a:lnTo>
                <a:lnTo>
                  <a:pt x="6641058" y="334390"/>
                </a:lnTo>
                <a:lnTo>
                  <a:pt x="6646643" y="334298"/>
                </a:lnTo>
                <a:lnTo>
                  <a:pt x="6659441" y="333340"/>
                </a:lnTo>
                <a:lnTo>
                  <a:pt x="6671665" y="331342"/>
                </a:lnTo>
                <a:lnTo>
                  <a:pt x="6685139" y="327986"/>
                </a:lnTo>
                <a:lnTo>
                  <a:pt x="6696176" y="324103"/>
                </a:lnTo>
                <a:lnTo>
                  <a:pt x="6696176" y="281050"/>
                </a:lnTo>
                <a:lnTo>
                  <a:pt x="6689191" y="283844"/>
                </a:lnTo>
                <a:lnTo>
                  <a:pt x="6681825" y="286257"/>
                </a:lnTo>
                <a:lnTo>
                  <a:pt x="6673951" y="288163"/>
                </a:lnTo>
                <a:lnTo>
                  <a:pt x="6672899" y="288410"/>
                </a:lnTo>
                <a:lnTo>
                  <a:pt x="6660822" y="290401"/>
                </a:lnTo>
                <a:lnTo>
                  <a:pt x="6647535" y="291083"/>
                </a:lnTo>
                <a:lnTo>
                  <a:pt x="6643849" y="291012"/>
                </a:lnTo>
                <a:lnTo>
                  <a:pt x="6630776" y="289402"/>
                </a:lnTo>
                <a:lnTo>
                  <a:pt x="6619341" y="285622"/>
                </a:lnTo>
                <a:lnTo>
                  <a:pt x="6611340" y="281939"/>
                </a:lnTo>
                <a:lnTo>
                  <a:pt x="6604863" y="277113"/>
                </a:lnTo>
                <a:lnTo>
                  <a:pt x="6599656" y="271144"/>
                </a:lnTo>
                <a:lnTo>
                  <a:pt x="6594576" y="265302"/>
                </a:lnTo>
                <a:lnTo>
                  <a:pt x="6590639" y="258063"/>
                </a:lnTo>
                <a:lnTo>
                  <a:pt x="6587972" y="249681"/>
                </a:lnTo>
                <a:lnTo>
                  <a:pt x="6584807" y="235741"/>
                </a:lnTo>
                <a:lnTo>
                  <a:pt x="6583908" y="222757"/>
                </a:lnTo>
                <a:lnTo>
                  <a:pt x="6584254" y="213135"/>
                </a:lnTo>
                <a:lnTo>
                  <a:pt x="6586007" y="200358"/>
                </a:lnTo>
                <a:lnTo>
                  <a:pt x="6589242" y="189102"/>
                </a:lnTo>
                <a:lnTo>
                  <a:pt x="6595613" y="176113"/>
                </a:lnTo>
                <a:lnTo>
                  <a:pt x="6603339" y="166750"/>
                </a:lnTo>
                <a:lnTo>
                  <a:pt x="6609308" y="161035"/>
                </a:lnTo>
                <a:lnTo>
                  <a:pt x="6616166" y="156971"/>
                </a:lnTo>
                <a:lnTo>
                  <a:pt x="6623913" y="154304"/>
                </a:lnTo>
                <a:lnTo>
                  <a:pt x="6631660" y="151764"/>
                </a:lnTo>
                <a:lnTo>
                  <a:pt x="6639788" y="150494"/>
                </a:lnTo>
                <a:lnTo>
                  <a:pt x="6656679" y="150494"/>
                </a:lnTo>
                <a:lnTo>
                  <a:pt x="6664680" y="151256"/>
                </a:lnTo>
                <a:lnTo>
                  <a:pt x="6672046" y="153034"/>
                </a:lnTo>
                <a:lnTo>
                  <a:pt x="6679412" y="154685"/>
                </a:lnTo>
                <a:lnTo>
                  <a:pt x="6686397" y="156971"/>
                </a:lnTo>
                <a:lnTo>
                  <a:pt x="6692874" y="159765"/>
                </a:lnTo>
                <a:lnTo>
                  <a:pt x="6692874" y="116712"/>
                </a:lnTo>
                <a:lnTo>
                  <a:pt x="6685635" y="113791"/>
                </a:lnTo>
                <a:lnTo>
                  <a:pt x="6677507" y="111378"/>
                </a:lnTo>
                <a:lnTo>
                  <a:pt x="6668490" y="109727"/>
                </a:lnTo>
                <a:lnTo>
                  <a:pt x="6666056" y="109265"/>
                </a:lnTo>
                <a:lnTo>
                  <a:pt x="6653602" y="107612"/>
                </a:lnTo>
                <a:lnTo>
                  <a:pt x="6640677" y="107060"/>
                </a:lnTo>
                <a:lnTo>
                  <a:pt x="6638904" y="107075"/>
                </a:lnTo>
                <a:lnTo>
                  <a:pt x="6626453" y="107956"/>
                </a:lnTo>
                <a:lnTo>
                  <a:pt x="6613905" y="110169"/>
                </a:lnTo>
                <a:lnTo>
                  <a:pt x="6601307" y="113664"/>
                </a:lnTo>
                <a:lnTo>
                  <a:pt x="6598131" y="114778"/>
                </a:lnTo>
                <a:lnTo>
                  <a:pt x="6586423" y="119903"/>
                </a:lnTo>
                <a:close/>
              </a:path>
              <a:path w="7304379" h="432562">
                <a:moveTo>
                  <a:pt x="5753844" y="331963"/>
                </a:moveTo>
                <a:lnTo>
                  <a:pt x="5766604" y="333786"/>
                </a:lnTo>
                <a:lnTo>
                  <a:pt x="5780125" y="334390"/>
                </a:lnTo>
                <a:lnTo>
                  <a:pt x="5788268" y="334169"/>
                </a:lnTo>
                <a:lnTo>
                  <a:pt x="5801269" y="332802"/>
                </a:lnTo>
                <a:lnTo>
                  <a:pt x="5813525" y="330172"/>
                </a:lnTo>
                <a:lnTo>
                  <a:pt x="5825083" y="326263"/>
                </a:lnTo>
                <a:lnTo>
                  <a:pt x="5839665" y="318929"/>
                </a:lnTo>
                <a:lnTo>
                  <a:pt x="5850058" y="311661"/>
                </a:lnTo>
                <a:lnTo>
                  <a:pt x="5859373" y="303148"/>
                </a:lnTo>
                <a:lnTo>
                  <a:pt x="5869502" y="290355"/>
                </a:lnTo>
                <a:lnTo>
                  <a:pt x="5875889" y="279328"/>
                </a:lnTo>
                <a:lnTo>
                  <a:pt x="5881090" y="267207"/>
                </a:lnTo>
                <a:lnTo>
                  <a:pt x="5883724" y="259030"/>
                </a:lnTo>
                <a:lnTo>
                  <a:pt x="5886494" y="246927"/>
                </a:lnTo>
                <a:lnTo>
                  <a:pt x="5888156" y="234159"/>
                </a:lnTo>
                <a:lnTo>
                  <a:pt x="5888710" y="220725"/>
                </a:lnTo>
                <a:lnTo>
                  <a:pt x="5888440" y="211318"/>
                </a:lnTo>
                <a:lnTo>
                  <a:pt x="5887116" y="198358"/>
                </a:lnTo>
                <a:lnTo>
                  <a:pt x="5884704" y="186037"/>
                </a:lnTo>
                <a:lnTo>
                  <a:pt x="5881217" y="174370"/>
                </a:lnTo>
                <a:lnTo>
                  <a:pt x="5874302" y="158699"/>
                </a:lnTo>
                <a:lnTo>
                  <a:pt x="5867569" y="147994"/>
                </a:lnTo>
                <a:lnTo>
                  <a:pt x="5859627" y="138429"/>
                </a:lnTo>
                <a:lnTo>
                  <a:pt x="5847843" y="127846"/>
                </a:lnTo>
                <a:lnTo>
                  <a:pt x="5837165" y="120909"/>
                </a:lnTo>
                <a:lnTo>
                  <a:pt x="5825337" y="115315"/>
                </a:lnTo>
                <a:lnTo>
                  <a:pt x="5818002" y="112657"/>
                </a:lnTo>
                <a:lnTo>
                  <a:pt x="5806056" y="109558"/>
                </a:lnTo>
                <a:lnTo>
                  <a:pt x="5793314" y="107688"/>
                </a:lnTo>
                <a:lnTo>
                  <a:pt x="5779744" y="107060"/>
                </a:lnTo>
                <a:lnTo>
                  <a:pt x="5771735" y="107286"/>
                </a:lnTo>
                <a:lnTo>
                  <a:pt x="5758720" y="108693"/>
                </a:lnTo>
                <a:lnTo>
                  <a:pt x="5746440" y="111375"/>
                </a:lnTo>
                <a:lnTo>
                  <a:pt x="5734913" y="115315"/>
                </a:lnTo>
                <a:lnTo>
                  <a:pt x="5720240" y="122559"/>
                </a:lnTo>
                <a:lnTo>
                  <a:pt x="5709857" y="129836"/>
                </a:lnTo>
                <a:lnTo>
                  <a:pt x="5700623" y="138429"/>
                </a:lnTo>
                <a:lnTo>
                  <a:pt x="5690373" y="151164"/>
                </a:lnTo>
                <a:lnTo>
                  <a:pt x="5683975" y="162187"/>
                </a:lnTo>
                <a:lnTo>
                  <a:pt x="5678779" y="174370"/>
                </a:lnTo>
                <a:lnTo>
                  <a:pt x="5676235" y="182437"/>
                </a:lnTo>
                <a:lnTo>
                  <a:pt x="5673496" y="194562"/>
                </a:lnTo>
                <a:lnTo>
                  <a:pt x="5671841" y="207329"/>
                </a:lnTo>
                <a:lnTo>
                  <a:pt x="5671286" y="220725"/>
                </a:lnTo>
                <a:lnTo>
                  <a:pt x="5671551" y="230299"/>
                </a:lnTo>
                <a:lnTo>
                  <a:pt x="5672846" y="243267"/>
                </a:lnTo>
                <a:lnTo>
                  <a:pt x="5675245" y="255570"/>
                </a:lnTo>
                <a:lnTo>
                  <a:pt x="5678779" y="267207"/>
                </a:lnTo>
                <a:lnTo>
                  <a:pt x="5685632" y="282753"/>
                </a:lnTo>
                <a:lnTo>
                  <a:pt x="5692316" y="293488"/>
                </a:lnTo>
                <a:lnTo>
                  <a:pt x="5700242" y="303148"/>
                </a:lnTo>
                <a:lnTo>
                  <a:pt x="5712026" y="313642"/>
                </a:lnTo>
                <a:lnTo>
                  <a:pt x="5722704" y="320588"/>
                </a:lnTo>
                <a:lnTo>
                  <a:pt x="5734532" y="326263"/>
                </a:lnTo>
                <a:lnTo>
                  <a:pt x="5729960" y="251078"/>
                </a:lnTo>
                <a:lnTo>
                  <a:pt x="5728707" y="246473"/>
                </a:lnTo>
                <a:lnTo>
                  <a:pt x="5726608" y="234282"/>
                </a:lnTo>
                <a:lnTo>
                  <a:pt x="5725896" y="220725"/>
                </a:lnTo>
                <a:lnTo>
                  <a:pt x="5726017" y="214988"/>
                </a:lnTo>
                <a:lnTo>
                  <a:pt x="5727306" y="201987"/>
                </a:lnTo>
                <a:lnTo>
                  <a:pt x="5729960" y="190372"/>
                </a:lnTo>
                <a:lnTo>
                  <a:pt x="5732627" y="181609"/>
                </a:lnTo>
                <a:lnTo>
                  <a:pt x="5736310" y="174243"/>
                </a:lnTo>
                <a:lnTo>
                  <a:pt x="5741136" y="168275"/>
                </a:lnTo>
                <a:lnTo>
                  <a:pt x="5745835" y="162305"/>
                </a:lnTo>
                <a:lnTo>
                  <a:pt x="5751550" y="157860"/>
                </a:lnTo>
                <a:lnTo>
                  <a:pt x="5758154" y="154939"/>
                </a:lnTo>
                <a:lnTo>
                  <a:pt x="5764758" y="151891"/>
                </a:lnTo>
                <a:lnTo>
                  <a:pt x="5771997" y="150494"/>
                </a:lnTo>
                <a:lnTo>
                  <a:pt x="5787618" y="150494"/>
                </a:lnTo>
                <a:lnTo>
                  <a:pt x="5794857" y="151891"/>
                </a:lnTo>
                <a:lnTo>
                  <a:pt x="5801588" y="154939"/>
                </a:lnTo>
                <a:lnTo>
                  <a:pt x="5808319" y="157860"/>
                </a:lnTo>
                <a:lnTo>
                  <a:pt x="5814034" y="162305"/>
                </a:lnTo>
                <a:lnTo>
                  <a:pt x="5818860" y="168275"/>
                </a:lnTo>
                <a:lnTo>
                  <a:pt x="5823559" y="174243"/>
                </a:lnTo>
                <a:lnTo>
                  <a:pt x="5827242" y="181609"/>
                </a:lnTo>
                <a:lnTo>
                  <a:pt x="5829909" y="190372"/>
                </a:lnTo>
                <a:lnTo>
                  <a:pt x="5831207" y="194978"/>
                </a:lnTo>
                <a:lnTo>
                  <a:pt x="5833300" y="207169"/>
                </a:lnTo>
                <a:lnTo>
                  <a:pt x="5833973" y="220725"/>
                </a:lnTo>
                <a:lnTo>
                  <a:pt x="5833861" y="226463"/>
                </a:lnTo>
                <a:lnTo>
                  <a:pt x="5832617" y="239464"/>
                </a:lnTo>
                <a:lnTo>
                  <a:pt x="5829909" y="251078"/>
                </a:lnTo>
                <a:lnTo>
                  <a:pt x="5827242" y="259841"/>
                </a:lnTo>
                <a:lnTo>
                  <a:pt x="5823559" y="267207"/>
                </a:lnTo>
                <a:lnTo>
                  <a:pt x="5818860" y="273050"/>
                </a:lnTo>
                <a:lnTo>
                  <a:pt x="5814034" y="279018"/>
                </a:lnTo>
                <a:lnTo>
                  <a:pt x="5808446" y="283463"/>
                </a:lnTo>
                <a:lnTo>
                  <a:pt x="5801842" y="286512"/>
                </a:lnTo>
                <a:lnTo>
                  <a:pt x="5795238" y="289559"/>
                </a:lnTo>
                <a:lnTo>
                  <a:pt x="5788126" y="291083"/>
                </a:lnTo>
                <a:lnTo>
                  <a:pt x="5772251" y="291083"/>
                </a:lnTo>
                <a:lnTo>
                  <a:pt x="5765012" y="289559"/>
                </a:lnTo>
                <a:lnTo>
                  <a:pt x="5758408" y="286512"/>
                </a:lnTo>
                <a:lnTo>
                  <a:pt x="5751804" y="283463"/>
                </a:lnTo>
                <a:lnTo>
                  <a:pt x="5746089" y="279018"/>
                </a:lnTo>
                <a:lnTo>
                  <a:pt x="5741860" y="328905"/>
                </a:lnTo>
                <a:lnTo>
                  <a:pt x="5753844" y="331963"/>
                </a:lnTo>
                <a:close/>
              </a:path>
              <a:path w="7304379" h="432562">
                <a:moveTo>
                  <a:pt x="5746089" y="279018"/>
                </a:moveTo>
                <a:lnTo>
                  <a:pt x="5741263" y="273050"/>
                </a:lnTo>
                <a:lnTo>
                  <a:pt x="5736437" y="267207"/>
                </a:lnTo>
                <a:lnTo>
                  <a:pt x="5732627" y="259841"/>
                </a:lnTo>
                <a:lnTo>
                  <a:pt x="5729960" y="251078"/>
                </a:lnTo>
                <a:lnTo>
                  <a:pt x="5734532" y="326263"/>
                </a:lnTo>
                <a:lnTo>
                  <a:pt x="5741860" y="328905"/>
                </a:lnTo>
                <a:lnTo>
                  <a:pt x="5746089" y="279018"/>
                </a:lnTo>
                <a:close/>
              </a:path>
              <a:path w="7304379" h="432562">
                <a:moveTo>
                  <a:pt x="5563463" y="278510"/>
                </a:moveTo>
                <a:lnTo>
                  <a:pt x="5558129" y="283463"/>
                </a:lnTo>
                <a:lnTo>
                  <a:pt x="5551652" y="286892"/>
                </a:lnTo>
                <a:lnTo>
                  <a:pt x="5545302" y="290448"/>
                </a:lnTo>
                <a:lnTo>
                  <a:pt x="5538063" y="292226"/>
                </a:lnTo>
                <a:lnTo>
                  <a:pt x="5524728" y="292226"/>
                </a:lnTo>
                <a:lnTo>
                  <a:pt x="5519902" y="291464"/>
                </a:lnTo>
                <a:lnTo>
                  <a:pt x="5515203" y="290194"/>
                </a:lnTo>
                <a:lnTo>
                  <a:pt x="5513793" y="330436"/>
                </a:lnTo>
                <a:lnTo>
                  <a:pt x="5526027" y="333394"/>
                </a:lnTo>
                <a:lnTo>
                  <a:pt x="5539206" y="334390"/>
                </a:lnTo>
                <a:lnTo>
                  <a:pt x="5549209" y="333843"/>
                </a:lnTo>
                <a:lnTo>
                  <a:pt x="5561690" y="331540"/>
                </a:lnTo>
                <a:lnTo>
                  <a:pt x="5573877" y="327405"/>
                </a:lnTo>
                <a:lnTo>
                  <a:pt x="5584379" y="322244"/>
                </a:lnTo>
                <a:lnTo>
                  <a:pt x="5594833" y="315073"/>
                </a:lnTo>
                <a:lnTo>
                  <a:pt x="5604611" y="306196"/>
                </a:lnTo>
                <a:lnTo>
                  <a:pt x="5614977" y="293195"/>
                </a:lnTo>
                <a:lnTo>
                  <a:pt x="5621427" y="282120"/>
                </a:lnTo>
                <a:lnTo>
                  <a:pt x="5626963" y="269747"/>
                </a:lnTo>
                <a:lnTo>
                  <a:pt x="5630998" y="256928"/>
                </a:lnTo>
                <a:lnTo>
                  <a:pt x="5633469" y="244789"/>
                </a:lnTo>
                <a:lnTo>
                  <a:pt x="5634968" y="231702"/>
                </a:lnTo>
                <a:lnTo>
                  <a:pt x="5635472" y="217677"/>
                </a:lnTo>
                <a:lnTo>
                  <a:pt x="5635016" y="204471"/>
                </a:lnTo>
                <a:lnTo>
                  <a:pt x="5633532" y="191396"/>
                </a:lnTo>
                <a:lnTo>
                  <a:pt x="5631017" y="179326"/>
                </a:lnTo>
                <a:lnTo>
                  <a:pt x="5627471" y="168275"/>
                </a:lnTo>
                <a:lnTo>
                  <a:pt x="5620909" y="153869"/>
                </a:lnTo>
                <a:lnTo>
                  <a:pt x="5614163" y="143172"/>
                </a:lnTo>
                <a:lnTo>
                  <a:pt x="5606389" y="133857"/>
                </a:lnTo>
                <a:lnTo>
                  <a:pt x="5598120" y="126331"/>
                </a:lnTo>
                <a:lnTo>
                  <a:pt x="5587637" y="119161"/>
                </a:lnTo>
                <a:lnTo>
                  <a:pt x="5576163" y="113664"/>
                </a:lnTo>
                <a:lnTo>
                  <a:pt x="5566520" y="110518"/>
                </a:lnTo>
                <a:lnTo>
                  <a:pt x="5554056" y="107937"/>
                </a:lnTo>
                <a:lnTo>
                  <a:pt x="5541492" y="107060"/>
                </a:lnTo>
                <a:lnTo>
                  <a:pt x="5529351" y="107863"/>
                </a:lnTo>
                <a:lnTo>
                  <a:pt x="5516924" y="110654"/>
                </a:lnTo>
                <a:lnTo>
                  <a:pt x="5505678" y="115442"/>
                </a:lnTo>
                <a:lnTo>
                  <a:pt x="5498940" y="119536"/>
                </a:lnTo>
                <a:lnTo>
                  <a:pt x="5488897" y="127479"/>
                </a:lnTo>
                <a:lnTo>
                  <a:pt x="5480532" y="136778"/>
                </a:lnTo>
                <a:lnTo>
                  <a:pt x="5479643" y="136778"/>
                </a:lnTo>
                <a:lnTo>
                  <a:pt x="5477357" y="112521"/>
                </a:lnTo>
                <a:lnTo>
                  <a:pt x="5431002" y="112521"/>
                </a:lnTo>
                <a:lnTo>
                  <a:pt x="5431002" y="432562"/>
                </a:lnTo>
                <a:lnTo>
                  <a:pt x="5483834" y="432562"/>
                </a:lnTo>
                <a:lnTo>
                  <a:pt x="5483834" y="330326"/>
                </a:lnTo>
                <a:lnTo>
                  <a:pt x="5483580" y="324865"/>
                </a:lnTo>
                <a:lnTo>
                  <a:pt x="5483326" y="315213"/>
                </a:lnTo>
                <a:lnTo>
                  <a:pt x="5483199" y="312292"/>
                </a:lnTo>
                <a:lnTo>
                  <a:pt x="5486043" y="314165"/>
                </a:lnTo>
                <a:lnTo>
                  <a:pt x="5495857" y="321675"/>
                </a:lnTo>
                <a:lnTo>
                  <a:pt x="5507583" y="328040"/>
                </a:lnTo>
                <a:lnTo>
                  <a:pt x="5506186" y="287146"/>
                </a:lnTo>
                <a:lnTo>
                  <a:pt x="5502376" y="284988"/>
                </a:lnTo>
                <a:lnTo>
                  <a:pt x="5498566" y="282955"/>
                </a:lnTo>
                <a:lnTo>
                  <a:pt x="5495010" y="280669"/>
                </a:lnTo>
                <a:lnTo>
                  <a:pt x="5491835" y="278129"/>
                </a:lnTo>
                <a:lnTo>
                  <a:pt x="5488787" y="275589"/>
                </a:lnTo>
                <a:lnTo>
                  <a:pt x="5486120" y="273050"/>
                </a:lnTo>
                <a:lnTo>
                  <a:pt x="5483834" y="270509"/>
                </a:lnTo>
                <a:lnTo>
                  <a:pt x="5483834" y="174116"/>
                </a:lnTo>
                <a:lnTo>
                  <a:pt x="5495378" y="163171"/>
                </a:lnTo>
                <a:lnTo>
                  <a:pt x="5505932" y="156337"/>
                </a:lnTo>
                <a:lnTo>
                  <a:pt x="5519723" y="151153"/>
                </a:lnTo>
                <a:lnTo>
                  <a:pt x="5532348" y="149478"/>
                </a:lnTo>
                <a:lnTo>
                  <a:pt x="5539587" y="149478"/>
                </a:lnTo>
                <a:lnTo>
                  <a:pt x="5546191" y="151002"/>
                </a:lnTo>
                <a:lnTo>
                  <a:pt x="5552160" y="154050"/>
                </a:lnTo>
                <a:lnTo>
                  <a:pt x="5558129" y="156971"/>
                </a:lnTo>
                <a:lnTo>
                  <a:pt x="5563209" y="161416"/>
                </a:lnTo>
                <a:lnTo>
                  <a:pt x="5567400" y="167131"/>
                </a:lnTo>
                <a:lnTo>
                  <a:pt x="5571718" y="172973"/>
                </a:lnTo>
                <a:lnTo>
                  <a:pt x="5575020" y="180212"/>
                </a:lnTo>
                <a:lnTo>
                  <a:pt x="5577306" y="189102"/>
                </a:lnTo>
                <a:lnTo>
                  <a:pt x="5578384" y="193745"/>
                </a:lnTo>
                <a:lnTo>
                  <a:pt x="5580147" y="205945"/>
                </a:lnTo>
                <a:lnTo>
                  <a:pt x="5580735" y="219582"/>
                </a:lnTo>
                <a:lnTo>
                  <a:pt x="5580661" y="224330"/>
                </a:lnTo>
                <a:lnTo>
                  <a:pt x="5579631" y="237346"/>
                </a:lnTo>
                <a:lnTo>
                  <a:pt x="5577433" y="249173"/>
                </a:lnTo>
                <a:lnTo>
                  <a:pt x="5575147" y="258063"/>
                </a:lnTo>
                <a:lnTo>
                  <a:pt x="5571972" y="265683"/>
                </a:lnTo>
                <a:lnTo>
                  <a:pt x="5567654" y="272160"/>
                </a:lnTo>
                <a:lnTo>
                  <a:pt x="5563463" y="278510"/>
                </a:lnTo>
                <a:close/>
              </a:path>
              <a:path w="7304379" h="432562">
                <a:moveTo>
                  <a:pt x="5510504" y="288797"/>
                </a:moveTo>
                <a:lnTo>
                  <a:pt x="5506186" y="287146"/>
                </a:lnTo>
                <a:lnTo>
                  <a:pt x="5507583" y="328040"/>
                </a:lnTo>
                <a:lnTo>
                  <a:pt x="5513793" y="330436"/>
                </a:lnTo>
                <a:lnTo>
                  <a:pt x="5515203" y="290194"/>
                </a:lnTo>
                <a:lnTo>
                  <a:pt x="5510504" y="288797"/>
                </a:lnTo>
                <a:close/>
              </a:path>
              <a:path w="7304379" h="432562">
                <a:moveTo>
                  <a:pt x="4708488" y="114840"/>
                </a:moveTo>
                <a:lnTo>
                  <a:pt x="4697114" y="120422"/>
                </a:lnTo>
                <a:lnTo>
                  <a:pt x="4702022" y="195071"/>
                </a:lnTo>
                <a:lnTo>
                  <a:pt x="4702784" y="188721"/>
                </a:lnTo>
                <a:lnTo>
                  <a:pt x="4704308" y="182625"/>
                </a:lnTo>
                <a:lnTo>
                  <a:pt x="4708488" y="114840"/>
                </a:lnTo>
                <a:close/>
              </a:path>
              <a:path w="7304379" h="432562">
                <a:moveTo>
                  <a:pt x="4841849" y="224789"/>
                </a:moveTo>
                <a:lnTo>
                  <a:pt x="4841976" y="217423"/>
                </a:lnTo>
                <a:lnTo>
                  <a:pt x="4841566" y="203839"/>
                </a:lnTo>
                <a:lnTo>
                  <a:pt x="4840273" y="190762"/>
                </a:lnTo>
                <a:lnTo>
                  <a:pt x="4838086" y="178654"/>
                </a:lnTo>
                <a:lnTo>
                  <a:pt x="4834991" y="167512"/>
                </a:lnTo>
                <a:lnTo>
                  <a:pt x="4829192" y="153271"/>
                </a:lnTo>
                <a:lnTo>
                  <a:pt x="4822846" y="142356"/>
                </a:lnTo>
                <a:lnTo>
                  <a:pt x="4815306" y="132968"/>
                </a:lnTo>
                <a:lnTo>
                  <a:pt x="4807677" y="125881"/>
                </a:lnTo>
                <a:lnTo>
                  <a:pt x="4797179" y="118760"/>
                </a:lnTo>
                <a:lnTo>
                  <a:pt x="4785461" y="113410"/>
                </a:lnTo>
                <a:lnTo>
                  <a:pt x="4773385" y="109861"/>
                </a:lnTo>
                <a:lnTo>
                  <a:pt x="4760862" y="107765"/>
                </a:lnTo>
                <a:lnTo>
                  <a:pt x="4747615" y="107060"/>
                </a:lnTo>
                <a:lnTo>
                  <a:pt x="4746902" y="107063"/>
                </a:lnTo>
                <a:lnTo>
                  <a:pt x="4734195" y="107959"/>
                </a:lnTo>
                <a:lnTo>
                  <a:pt x="4721733" y="110432"/>
                </a:lnTo>
                <a:lnTo>
                  <a:pt x="4709515" y="114426"/>
                </a:lnTo>
                <a:lnTo>
                  <a:pt x="4704308" y="182625"/>
                </a:lnTo>
                <a:lnTo>
                  <a:pt x="4706594" y="177037"/>
                </a:lnTo>
                <a:lnTo>
                  <a:pt x="4708753" y="171322"/>
                </a:lnTo>
                <a:lnTo>
                  <a:pt x="4711801" y="166369"/>
                </a:lnTo>
                <a:lnTo>
                  <a:pt x="4715611" y="162178"/>
                </a:lnTo>
                <a:lnTo>
                  <a:pt x="4719421" y="157860"/>
                </a:lnTo>
                <a:lnTo>
                  <a:pt x="4723866" y="154558"/>
                </a:lnTo>
                <a:lnTo>
                  <a:pt x="4729073" y="152145"/>
                </a:lnTo>
                <a:lnTo>
                  <a:pt x="4734280" y="149605"/>
                </a:lnTo>
                <a:lnTo>
                  <a:pt x="4740249" y="148462"/>
                </a:lnTo>
                <a:lnTo>
                  <a:pt x="4753584" y="148462"/>
                </a:lnTo>
                <a:lnTo>
                  <a:pt x="4759426" y="149605"/>
                </a:lnTo>
                <a:lnTo>
                  <a:pt x="4764506" y="152145"/>
                </a:lnTo>
                <a:lnTo>
                  <a:pt x="4769459" y="154558"/>
                </a:lnTo>
                <a:lnTo>
                  <a:pt x="4773650" y="157860"/>
                </a:lnTo>
                <a:lnTo>
                  <a:pt x="4776952" y="162178"/>
                </a:lnTo>
                <a:lnTo>
                  <a:pt x="4780254" y="166369"/>
                </a:lnTo>
                <a:lnTo>
                  <a:pt x="4782794" y="171322"/>
                </a:lnTo>
                <a:lnTo>
                  <a:pt x="4784572" y="177037"/>
                </a:lnTo>
                <a:lnTo>
                  <a:pt x="4786223" y="182625"/>
                </a:lnTo>
                <a:lnTo>
                  <a:pt x="4787112" y="188721"/>
                </a:lnTo>
                <a:lnTo>
                  <a:pt x="4787112" y="195071"/>
                </a:lnTo>
                <a:lnTo>
                  <a:pt x="4702022" y="195071"/>
                </a:lnTo>
                <a:lnTo>
                  <a:pt x="4697114" y="120422"/>
                </a:lnTo>
                <a:lnTo>
                  <a:pt x="4686568" y="127523"/>
                </a:lnTo>
                <a:lnTo>
                  <a:pt x="4676876" y="136143"/>
                </a:lnTo>
                <a:lnTo>
                  <a:pt x="4666094" y="149336"/>
                </a:lnTo>
                <a:lnTo>
                  <a:pt x="4659560" y="160367"/>
                </a:lnTo>
                <a:lnTo>
                  <a:pt x="4654016" y="172719"/>
                </a:lnTo>
                <a:lnTo>
                  <a:pt x="4650093" y="185235"/>
                </a:lnTo>
                <a:lnTo>
                  <a:pt x="4647616" y="197403"/>
                </a:lnTo>
                <a:lnTo>
                  <a:pt x="4646130" y="210426"/>
                </a:lnTo>
                <a:lnTo>
                  <a:pt x="4645634" y="224281"/>
                </a:lnTo>
                <a:lnTo>
                  <a:pt x="4645637" y="225342"/>
                </a:lnTo>
                <a:lnTo>
                  <a:pt x="4646246" y="239423"/>
                </a:lnTo>
                <a:lnTo>
                  <a:pt x="4647937" y="252435"/>
                </a:lnTo>
                <a:lnTo>
                  <a:pt x="4650731" y="264368"/>
                </a:lnTo>
                <a:lnTo>
                  <a:pt x="4654651" y="275208"/>
                </a:lnTo>
                <a:lnTo>
                  <a:pt x="4662731" y="290561"/>
                </a:lnTo>
                <a:lnTo>
                  <a:pt x="4670290" y="300688"/>
                </a:lnTo>
                <a:lnTo>
                  <a:pt x="4679035" y="309371"/>
                </a:lnTo>
                <a:lnTo>
                  <a:pt x="4691431" y="318260"/>
                </a:lnTo>
                <a:lnTo>
                  <a:pt x="4702776" y="324042"/>
                </a:lnTo>
                <a:lnTo>
                  <a:pt x="4715103" y="328421"/>
                </a:lnTo>
                <a:lnTo>
                  <a:pt x="4733071" y="332392"/>
                </a:lnTo>
                <a:lnTo>
                  <a:pt x="4745728" y="333888"/>
                </a:lnTo>
                <a:lnTo>
                  <a:pt x="4758791" y="334390"/>
                </a:lnTo>
                <a:lnTo>
                  <a:pt x="4764964" y="334313"/>
                </a:lnTo>
                <a:lnTo>
                  <a:pt x="4777809" y="333645"/>
                </a:lnTo>
                <a:lnTo>
                  <a:pt x="4790410" y="332311"/>
                </a:lnTo>
                <a:lnTo>
                  <a:pt x="4802733" y="330326"/>
                </a:lnTo>
                <a:lnTo>
                  <a:pt x="4811545" y="328542"/>
                </a:lnTo>
                <a:lnTo>
                  <a:pt x="4824542" y="325301"/>
                </a:lnTo>
                <a:lnTo>
                  <a:pt x="4834229" y="321944"/>
                </a:lnTo>
                <a:lnTo>
                  <a:pt x="4834229" y="279653"/>
                </a:lnTo>
                <a:lnTo>
                  <a:pt x="4824791" y="282687"/>
                </a:lnTo>
                <a:lnTo>
                  <a:pt x="4812506" y="286015"/>
                </a:lnTo>
                <a:lnTo>
                  <a:pt x="4800320" y="288670"/>
                </a:lnTo>
                <a:lnTo>
                  <a:pt x="4793246" y="289831"/>
                </a:lnTo>
                <a:lnTo>
                  <a:pt x="4780517" y="291247"/>
                </a:lnTo>
                <a:lnTo>
                  <a:pt x="4768189" y="291718"/>
                </a:lnTo>
                <a:lnTo>
                  <a:pt x="4767186" y="291715"/>
                </a:lnTo>
                <a:lnTo>
                  <a:pt x="4754118" y="290901"/>
                </a:lnTo>
                <a:lnTo>
                  <a:pt x="4742027" y="288670"/>
                </a:lnTo>
                <a:lnTo>
                  <a:pt x="4734026" y="286765"/>
                </a:lnTo>
                <a:lnTo>
                  <a:pt x="4726914" y="283463"/>
                </a:lnTo>
                <a:lnTo>
                  <a:pt x="4720945" y="279145"/>
                </a:lnTo>
                <a:lnTo>
                  <a:pt x="4714849" y="274700"/>
                </a:lnTo>
                <a:lnTo>
                  <a:pt x="4710023" y="268985"/>
                </a:lnTo>
                <a:lnTo>
                  <a:pt x="4706340" y="262000"/>
                </a:lnTo>
                <a:lnTo>
                  <a:pt x="4701693" y="249725"/>
                </a:lnTo>
                <a:lnTo>
                  <a:pt x="4699609" y="236346"/>
                </a:lnTo>
                <a:lnTo>
                  <a:pt x="4841341" y="236346"/>
                </a:lnTo>
                <a:lnTo>
                  <a:pt x="4841722" y="231139"/>
                </a:lnTo>
                <a:lnTo>
                  <a:pt x="4841849" y="22478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623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623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1150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0754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4237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841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2391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4810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228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1880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849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767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6431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2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8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9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4" y="133985"/>
                </a:lnTo>
                <a:lnTo>
                  <a:pt x="79629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6" y="30734"/>
                </a:lnTo>
                <a:lnTo>
                  <a:pt x="87883" y="23494"/>
                </a:lnTo>
                <a:lnTo>
                  <a:pt x="83566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84493" y="1748409"/>
            <a:ext cx="96901" cy="142875"/>
          </a:xfrm>
          <a:custGeom>
            <a:avLst/>
            <a:gdLst/>
            <a:ahLst/>
            <a:cxnLst/>
            <a:rect l="l" t="t" r="r" b="b"/>
            <a:pathLst>
              <a:path w="96901" h="142875">
                <a:moveTo>
                  <a:pt x="45592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39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2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1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3864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5836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6915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5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5" y="4952"/>
                </a:lnTo>
                <a:lnTo>
                  <a:pt x="68198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9493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1464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3623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582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93697" y="1711578"/>
            <a:ext cx="195579" cy="221869"/>
          </a:xfrm>
          <a:custGeom>
            <a:avLst/>
            <a:gdLst/>
            <a:ahLst/>
            <a:cxnLst/>
            <a:rect l="l" t="t" r="r" b="b"/>
            <a:pathLst>
              <a:path w="195579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8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7" y="170561"/>
                </a:lnTo>
                <a:lnTo>
                  <a:pt x="74294" y="173736"/>
                </a:lnTo>
                <a:lnTo>
                  <a:pt x="80898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2" y="176784"/>
                </a:lnTo>
                <a:lnTo>
                  <a:pt x="122173" y="173228"/>
                </a:lnTo>
                <a:lnTo>
                  <a:pt x="129031" y="169672"/>
                </a:lnTo>
                <a:lnTo>
                  <a:pt x="134111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79" y="0"/>
                </a:lnTo>
                <a:lnTo>
                  <a:pt x="195579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3006" y="183387"/>
                </a:lnTo>
                <a:lnTo>
                  <a:pt x="178561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3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7492" y="174371"/>
                </a:lnTo>
                <a:lnTo>
                  <a:pt x="4698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0381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9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5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01839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3767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22210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8853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5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6419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23915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0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8457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38547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93971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5825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7007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79851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38043" y="170611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73883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33599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6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0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942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4439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09903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6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8" y="49911"/>
                </a:lnTo>
                <a:lnTo>
                  <a:pt x="150114" y="47625"/>
                </a:lnTo>
                <a:lnTo>
                  <a:pt x="142747" y="45974"/>
                </a:lnTo>
                <a:lnTo>
                  <a:pt x="135382" y="44196"/>
                </a:lnTo>
                <a:lnTo>
                  <a:pt x="127380" y="43434"/>
                </a:lnTo>
                <a:lnTo>
                  <a:pt x="118998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1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2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12583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103" y="0"/>
                </a:lnTo>
                <a:lnTo>
                  <a:pt x="124713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29" y="47371"/>
                </a:lnTo>
                <a:lnTo>
                  <a:pt x="110380" y="47991"/>
                </a:lnTo>
                <a:lnTo>
                  <a:pt x="97648" y="49854"/>
                </a:lnTo>
                <a:lnTo>
                  <a:pt x="85932" y="52957"/>
                </a:lnTo>
                <a:lnTo>
                  <a:pt x="69456" y="60680"/>
                </a:lnTo>
                <a:lnTo>
                  <a:pt x="59608" y="68664"/>
                </a:lnTo>
                <a:lnTo>
                  <a:pt x="52908" y="76835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6903" y="24937"/>
                </a:lnTo>
                <a:lnTo>
                  <a:pt x="65935" y="16021"/>
                </a:lnTo>
                <a:lnTo>
                  <a:pt x="75349" y="9525"/>
                </a:lnTo>
                <a:lnTo>
                  <a:pt x="86275" y="4491"/>
                </a:lnTo>
                <a:lnTo>
                  <a:pt x="98495" y="1327"/>
                </a:lnTo>
                <a:lnTo>
                  <a:pt x="112010" y="34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5253" y="1706117"/>
            <a:ext cx="158051" cy="227330"/>
          </a:xfrm>
          <a:custGeom>
            <a:avLst/>
            <a:gdLst/>
            <a:ahLst/>
            <a:cxnLst/>
            <a:rect l="l" t="t" r="r" b="b"/>
            <a:pathLst>
              <a:path w="158051" h="227330">
                <a:moveTo>
                  <a:pt x="80810" y="0"/>
                </a:moveTo>
                <a:lnTo>
                  <a:pt x="94011" y="389"/>
                </a:lnTo>
                <a:lnTo>
                  <a:pt x="106647" y="1539"/>
                </a:lnTo>
                <a:lnTo>
                  <a:pt x="118097" y="3302"/>
                </a:lnTo>
                <a:lnTo>
                  <a:pt x="131167" y="6117"/>
                </a:lnTo>
                <a:lnTo>
                  <a:pt x="143217" y="9512"/>
                </a:lnTo>
                <a:lnTo>
                  <a:pt x="149567" y="11684"/>
                </a:lnTo>
                <a:lnTo>
                  <a:pt x="149567" y="54737"/>
                </a:lnTo>
                <a:lnTo>
                  <a:pt x="144665" y="53086"/>
                </a:lnTo>
                <a:lnTo>
                  <a:pt x="139496" y="51562"/>
                </a:lnTo>
                <a:lnTo>
                  <a:pt x="134061" y="50165"/>
                </a:lnTo>
                <a:lnTo>
                  <a:pt x="128625" y="48768"/>
                </a:lnTo>
                <a:lnTo>
                  <a:pt x="123113" y="47498"/>
                </a:lnTo>
                <a:lnTo>
                  <a:pt x="117538" y="46482"/>
                </a:lnTo>
                <a:lnTo>
                  <a:pt x="111963" y="45466"/>
                </a:lnTo>
                <a:lnTo>
                  <a:pt x="106413" y="44577"/>
                </a:lnTo>
                <a:lnTo>
                  <a:pt x="100901" y="43942"/>
                </a:lnTo>
                <a:lnTo>
                  <a:pt x="95402" y="43307"/>
                </a:lnTo>
                <a:lnTo>
                  <a:pt x="90195" y="42926"/>
                </a:lnTo>
                <a:lnTo>
                  <a:pt x="85280" y="42926"/>
                </a:lnTo>
                <a:lnTo>
                  <a:pt x="79032" y="42926"/>
                </a:lnTo>
                <a:lnTo>
                  <a:pt x="73748" y="43561"/>
                </a:lnTo>
                <a:lnTo>
                  <a:pt x="69430" y="44704"/>
                </a:lnTo>
                <a:lnTo>
                  <a:pt x="65112" y="45847"/>
                </a:lnTo>
                <a:lnTo>
                  <a:pt x="61620" y="47498"/>
                </a:lnTo>
                <a:lnTo>
                  <a:pt x="58940" y="49530"/>
                </a:lnTo>
                <a:lnTo>
                  <a:pt x="56261" y="51562"/>
                </a:lnTo>
                <a:lnTo>
                  <a:pt x="54317" y="53848"/>
                </a:lnTo>
                <a:lnTo>
                  <a:pt x="53136" y="56387"/>
                </a:lnTo>
                <a:lnTo>
                  <a:pt x="51943" y="59055"/>
                </a:lnTo>
                <a:lnTo>
                  <a:pt x="51346" y="61722"/>
                </a:lnTo>
                <a:lnTo>
                  <a:pt x="51346" y="64516"/>
                </a:lnTo>
                <a:lnTo>
                  <a:pt x="51346" y="69469"/>
                </a:lnTo>
                <a:lnTo>
                  <a:pt x="52654" y="73533"/>
                </a:lnTo>
                <a:lnTo>
                  <a:pt x="55257" y="76581"/>
                </a:lnTo>
                <a:lnTo>
                  <a:pt x="57861" y="79756"/>
                </a:lnTo>
                <a:lnTo>
                  <a:pt x="61468" y="82296"/>
                </a:lnTo>
                <a:lnTo>
                  <a:pt x="66078" y="84201"/>
                </a:lnTo>
                <a:lnTo>
                  <a:pt x="70700" y="86106"/>
                </a:lnTo>
                <a:lnTo>
                  <a:pt x="75526" y="87757"/>
                </a:lnTo>
                <a:lnTo>
                  <a:pt x="80594" y="89027"/>
                </a:lnTo>
                <a:lnTo>
                  <a:pt x="85648" y="90297"/>
                </a:lnTo>
                <a:lnTo>
                  <a:pt x="90563" y="91567"/>
                </a:lnTo>
                <a:lnTo>
                  <a:pt x="95326" y="92710"/>
                </a:lnTo>
                <a:lnTo>
                  <a:pt x="102768" y="94487"/>
                </a:lnTo>
                <a:lnTo>
                  <a:pt x="110210" y="96647"/>
                </a:lnTo>
                <a:lnTo>
                  <a:pt x="117652" y="99187"/>
                </a:lnTo>
                <a:lnTo>
                  <a:pt x="125095" y="101727"/>
                </a:lnTo>
                <a:lnTo>
                  <a:pt x="131787" y="105283"/>
                </a:lnTo>
                <a:lnTo>
                  <a:pt x="137744" y="109728"/>
                </a:lnTo>
                <a:lnTo>
                  <a:pt x="143700" y="114300"/>
                </a:lnTo>
                <a:lnTo>
                  <a:pt x="148564" y="120142"/>
                </a:lnTo>
                <a:lnTo>
                  <a:pt x="152361" y="127381"/>
                </a:lnTo>
                <a:lnTo>
                  <a:pt x="156340" y="138400"/>
                </a:lnTo>
                <a:lnTo>
                  <a:pt x="157997" y="151763"/>
                </a:lnTo>
                <a:lnTo>
                  <a:pt x="158051" y="154940"/>
                </a:lnTo>
                <a:lnTo>
                  <a:pt x="157013" y="168494"/>
                </a:lnTo>
                <a:lnTo>
                  <a:pt x="153895" y="180578"/>
                </a:lnTo>
                <a:lnTo>
                  <a:pt x="151142" y="186944"/>
                </a:lnTo>
                <a:lnTo>
                  <a:pt x="144225" y="197713"/>
                </a:lnTo>
                <a:lnTo>
                  <a:pt x="135320" y="206834"/>
                </a:lnTo>
                <a:lnTo>
                  <a:pt x="121428" y="215929"/>
                </a:lnTo>
                <a:lnTo>
                  <a:pt x="109537" y="220851"/>
                </a:lnTo>
                <a:lnTo>
                  <a:pt x="102133" y="223012"/>
                </a:lnTo>
                <a:lnTo>
                  <a:pt x="90282" y="225419"/>
                </a:lnTo>
                <a:lnTo>
                  <a:pt x="77669" y="226849"/>
                </a:lnTo>
                <a:lnTo>
                  <a:pt x="64294" y="227329"/>
                </a:lnTo>
                <a:lnTo>
                  <a:pt x="64071" y="227330"/>
                </a:lnTo>
                <a:lnTo>
                  <a:pt x="50491" y="226933"/>
                </a:lnTo>
                <a:lnTo>
                  <a:pt x="37879" y="225762"/>
                </a:lnTo>
                <a:lnTo>
                  <a:pt x="27127" y="224028"/>
                </a:lnTo>
                <a:lnTo>
                  <a:pt x="13557" y="220805"/>
                </a:lnTo>
                <a:lnTo>
                  <a:pt x="2271" y="216900"/>
                </a:lnTo>
                <a:lnTo>
                  <a:pt x="0" y="215900"/>
                </a:lnTo>
                <a:lnTo>
                  <a:pt x="0" y="173355"/>
                </a:lnTo>
                <a:lnTo>
                  <a:pt x="12886" y="177683"/>
                </a:lnTo>
                <a:lnTo>
                  <a:pt x="24992" y="180794"/>
                </a:lnTo>
                <a:lnTo>
                  <a:pt x="32143" y="182118"/>
                </a:lnTo>
                <a:lnTo>
                  <a:pt x="45306" y="183739"/>
                </a:lnTo>
                <a:lnTo>
                  <a:pt x="57603" y="184390"/>
                </a:lnTo>
                <a:lnTo>
                  <a:pt x="59601" y="184404"/>
                </a:lnTo>
                <a:lnTo>
                  <a:pt x="66154" y="184404"/>
                </a:lnTo>
                <a:lnTo>
                  <a:pt x="72263" y="184023"/>
                </a:lnTo>
                <a:lnTo>
                  <a:pt x="77914" y="183007"/>
                </a:lnTo>
                <a:lnTo>
                  <a:pt x="83566" y="181991"/>
                </a:lnTo>
                <a:lnTo>
                  <a:pt x="88442" y="180467"/>
                </a:lnTo>
                <a:lnTo>
                  <a:pt x="92532" y="178435"/>
                </a:lnTo>
                <a:lnTo>
                  <a:pt x="96634" y="176403"/>
                </a:lnTo>
                <a:lnTo>
                  <a:pt x="99860" y="173736"/>
                </a:lnTo>
                <a:lnTo>
                  <a:pt x="102247" y="170561"/>
                </a:lnTo>
                <a:lnTo>
                  <a:pt x="104622" y="167259"/>
                </a:lnTo>
                <a:lnTo>
                  <a:pt x="105816" y="163449"/>
                </a:lnTo>
                <a:lnTo>
                  <a:pt x="105816" y="159004"/>
                </a:lnTo>
                <a:lnTo>
                  <a:pt x="105816" y="154432"/>
                </a:lnTo>
                <a:lnTo>
                  <a:pt x="104520" y="150622"/>
                </a:lnTo>
                <a:lnTo>
                  <a:pt x="101917" y="147574"/>
                </a:lnTo>
                <a:lnTo>
                  <a:pt x="99301" y="144653"/>
                </a:lnTo>
                <a:lnTo>
                  <a:pt x="95846" y="142112"/>
                </a:lnTo>
                <a:lnTo>
                  <a:pt x="91528" y="140208"/>
                </a:lnTo>
                <a:lnTo>
                  <a:pt x="87210" y="138176"/>
                </a:lnTo>
                <a:lnTo>
                  <a:pt x="82270" y="136398"/>
                </a:lnTo>
                <a:lnTo>
                  <a:pt x="76682" y="134874"/>
                </a:lnTo>
                <a:lnTo>
                  <a:pt x="71107" y="133350"/>
                </a:lnTo>
                <a:lnTo>
                  <a:pt x="65265" y="131953"/>
                </a:lnTo>
                <a:lnTo>
                  <a:pt x="59156" y="130429"/>
                </a:lnTo>
                <a:lnTo>
                  <a:pt x="51422" y="128397"/>
                </a:lnTo>
                <a:lnTo>
                  <a:pt x="43980" y="125984"/>
                </a:lnTo>
                <a:lnTo>
                  <a:pt x="36842" y="123190"/>
                </a:lnTo>
                <a:lnTo>
                  <a:pt x="29692" y="120396"/>
                </a:lnTo>
                <a:lnTo>
                  <a:pt x="23406" y="116840"/>
                </a:lnTo>
                <a:lnTo>
                  <a:pt x="17970" y="112395"/>
                </a:lnTo>
                <a:lnTo>
                  <a:pt x="12534" y="107950"/>
                </a:lnTo>
                <a:lnTo>
                  <a:pt x="8229" y="102235"/>
                </a:lnTo>
                <a:lnTo>
                  <a:pt x="5029" y="95504"/>
                </a:lnTo>
                <a:lnTo>
                  <a:pt x="1828" y="88773"/>
                </a:lnTo>
                <a:lnTo>
                  <a:pt x="228" y="80391"/>
                </a:lnTo>
                <a:lnTo>
                  <a:pt x="228" y="70612"/>
                </a:lnTo>
                <a:lnTo>
                  <a:pt x="1246" y="57030"/>
                </a:lnTo>
                <a:lnTo>
                  <a:pt x="4295" y="44959"/>
                </a:lnTo>
                <a:lnTo>
                  <a:pt x="6692" y="39243"/>
                </a:lnTo>
                <a:lnTo>
                  <a:pt x="13480" y="28179"/>
                </a:lnTo>
                <a:lnTo>
                  <a:pt x="22134" y="18997"/>
                </a:lnTo>
                <a:lnTo>
                  <a:pt x="34674" y="10424"/>
                </a:lnTo>
                <a:lnTo>
                  <a:pt x="46527" y="5360"/>
                </a:lnTo>
                <a:lnTo>
                  <a:pt x="62071" y="1555"/>
                </a:lnTo>
                <a:lnTo>
                  <a:pt x="74801" y="156"/>
                </a:lnTo>
                <a:lnTo>
                  <a:pt x="808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95450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3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12063" y="165100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9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2912" y="1629155"/>
            <a:ext cx="201599" cy="298704"/>
          </a:xfrm>
          <a:custGeom>
            <a:avLst/>
            <a:gdLst/>
            <a:ahLst/>
            <a:cxnLst/>
            <a:rect l="l" t="t" r="r" b="b"/>
            <a:pathLst>
              <a:path w="201599" h="298704">
                <a:moveTo>
                  <a:pt x="0" y="0"/>
                </a:moveTo>
                <a:lnTo>
                  <a:pt x="193560" y="0"/>
                </a:lnTo>
                <a:lnTo>
                  <a:pt x="193560" y="45720"/>
                </a:lnTo>
                <a:lnTo>
                  <a:pt x="54698" y="45720"/>
                </a:lnTo>
                <a:lnTo>
                  <a:pt x="54698" y="123063"/>
                </a:lnTo>
                <a:lnTo>
                  <a:pt x="173913" y="123063"/>
                </a:lnTo>
                <a:lnTo>
                  <a:pt x="173913" y="168783"/>
                </a:lnTo>
                <a:lnTo>
                  <a:pt x="54698" y="168783"/>
                </a:lnTo>
                <a:lnTo>
                  <a:pt x="54698" y="252984"/>
                </a:lnTo>
                <a:lnTo>
                  <a:pt x="201599" y="252984"/>
                </a:lnTo>
                <a:lnTo>
                  <a:pt x="20159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3455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85026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30518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4" y="115569"/>
                </a:lnTo>
                <a:lnTo>
                  <a:pt x="65151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69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7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7" y="321309"/>
                </a:lnTo>
                <a:lnTo>
                  <a:pt x="70104" y="318262"/>
                </a:lnTo>
                <a:lnTo>
                  <a:pt x="65151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9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81066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8403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03751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1454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26071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2286513"/>
            <a:ext cx="7870954" cy="3149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95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Desde</a:t>
            </a:r>
            <a:r>
              <a:rPr sz="4500" spc="-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final</a:t>
            </a:r>
            <a:r>
              <a:rPr sz="4500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del sig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-100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XIX y</a:t>
            </a:r>
            <a:r>
              <a:rPr sz="4500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las p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imer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332740" marR="57195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décad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del sig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-10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XXI,</a:t>
            </a:r>
            <a:r>
              <a:rPr sz="4500" spc="-1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Costa Rica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"abandonó"</a:t>
            </a:r>
            <a:r>
              <a:rPr sz="4500" spc="2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endParaRPr sz="3000">
              <a:latin typeface="Corbel"/>
              <a:cs typeface="Corbel"/>
            </a:endParaRPr>
          </a:p>
          <a:p>
            <a:pPr marL="332740" marR="5719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perfil</a:t>
            </a:r>
            <a:r>
              <a:rPr sz="4500" spc="-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 población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jo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en.</a:t>
            </a:r>
            <a:r>
              <a:rPr sz="4500" spc="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Para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año </a:t>
            </a:r>
            <a:r>
              <a:rPr sz="4500" spc="-50" baseline="182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0, la</a:t>
            </a:r>
            <a:endParaRPr sz="3000">
              <a:latin typeface="Corbel"/>
              <a:cs typeface="Corbel"/>
            </a:endParaRPr>
          </a:p>
          <a:p>
            <a:pPr marL="332740">
              <a:lnSpc>
                <a:spcPts val="3604"/>
              </a:lnSpc>
              <a:spcBef>
                <a:spcPts val="0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pobl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nor de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15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ños,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pasó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 repres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ntar</a:t>
            </a:r>
            <a:endParaRPr sz="3000">
              <a:latin typeface="Corbel"/>
              <a:cs typeface="Corbel"/>
            </a:endParaRPr>
          </a:p>
          <a:p>
            <a:pPr marL="332740" marR="42223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32% del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total y las personas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dult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2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yores,</a:t>
            </a:r>
            <a:endParaRPr sz="3000">
              <a:latin typeface="Corbel"/>
              <a:cs typeface="Corbel"/>
            </a:endParaRPr>
          </a:p>
          <a:p>
            <a:pPr marL="332740" marR="5719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cerca</a:t>
            </a:r>
            <a:r>
              <a:rPr sz="4500" spc="-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del 6%; es deci</a:t>
            </a:r>
            <a:r>
              <a:rPr sz="4500" spc="-139" baseline="182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4500" spc="-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aís pres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nta un perfil</a:t>
            </a:r>
            <a:endParaRPr sz="3000">
              <a:latin typeface="Corbel"/>
              <a:cs typeface="Corbel"/>
            </a:endParaRPr>
          </a:p>
          <a:p>
            <a:pPr marL="332740" marR="5719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4500" spc="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90966" y="6484405"/>
            <a:ext cx="23737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4" baseline="1950" dirty="0" smtClean="0">
                <a:solidFill>
                  <a:srgbClr val="BBB7A8"/>
                </a:solidFill>
                <a:latin typeface="Corbel"/>
                <a:cs typeface="Corbel"/>
              </a:rPr>
              <a:t>29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23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623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623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71150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0754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92912" y="1629155"/>
            <a:ext cx="193560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12" y="1674876"/>
            <a:ext cx="54698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47611" y="1674876"/>
            <a:ext cx="138861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492912" y="1752219"/>
            <a:ext cx="173913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912" y="1797939"/>
            <a:ext cx="54698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" name="object 3"/>
          <p:cNvSpPr txBox="1"/>
          <p:nvPr/>
        </p:nvSpPr>
        <p:spPr>
          <a:xfrm>
            <a:off x="547611" y="1797939"/>
            <a:ext cx="119214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20159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260" y="806195"/>
            <a:ext cx="5579364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63312" y="806195"/>
            <a:ext cx="3029712" cy="728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97724" y="806195"/>
            <a:ext cx="1173479" cy="728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5260" y="1354836"/>
            <a:ext cx="6455664" cy="728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2912" y="1050416"/>
            <a:ext cx="4847691" cy="334391"/>
          </a:xfrm>
          <a:custGeom>
            <a:avLst/>
            <a:gdLst/>
            <a:ahLst/>
            <a:cxnLst/>
            <a:rect l="l" t="t" r="r" b="b"/>
            <a:pathLst>
              <a:path w="4847691" h="334391">
                <a:moveTo>
                  <a:pt x="4286224" y="112522"/>
                </a:moveTo>
                <a:lnTo>
                  <a:pt x="4286224" y="328803"/>
                </a:lnTo>
                <a:lnTo>
                  <a:pt x="4339183" y="328803"/>
                </a:lnTo>
                <a:lnTo>
                  <a:pt x="4339183" y="112522"/>
                </a:lnTo>
                <a:lnTo>
                  <a:pt x="4286224" y="112522"/>
                </a:lnTo>
                <a:close/>
              </a:path>
              <a:path w="4847691" h="334391">
                <a:moveTo>
                  <a:pt x="1302232" y="112522"/>
                </a:moveTo>
                <a:lnTo>
                  <a:pt x="1302232" y="328803"/>
                </a:lnTo>
                <a:lnTo>
                  <a:pt x="1355191" y="328803"/>
                </a:lnTo>
                <a:lnTo>
                  <a:pt x="1355191" y="112522"/>
                </a:lnTo>
                <a:lnTo>
                  <a:pt x="1302232" y="112522"/>
                </a:lnTo>
                <a:close/>
              </a:path>
              <a:path w="4847691" h="334391">
                <a:moveTo>
                  <a:pt x="310121" y="112522"/>
                </a:moveTo>
                <a:lnTo>
                  <a:pt x="310121" y="328803"/>
                </a:lnTo>
                <a:lnTo>
                  <a:pt x="363029" y="328803"/>
                </a:lnTo>
                <a:lnTo>
                  <a:pt x="363029" y="112522"/>
                </a:lnTo>
                <a:lnTo>
                  <a:pt x="310121" y="112522"/>
                </a:lnTo>
                <a:close/>
              </a:path>
              <a:path w="4847691" h="334391">
                <a:moveTo>
                  <a:pt x="4701768" y="142621"/>
                </a:moveTo>
                <a:lnTo>
                  <a:pt x="4700879" y="142621"/>
                </a:lnTo>
                <a:lnTo>
                  <a:pt x="4695926" y="112522"/>
                </a:lnTo>
                <a:lnTo>
                  <a:pt x="4652238" y="112522"/>
                </a:lnTo>
                <a:lnTo>
                  <a:pt x="4652238" y="328803"/>
                </a:lnTo>
                <a:lnTo>
                  <a:pt x="4705070" y="328803"/>
                </a:lnTo>
                <a:lnTo>
                  <a:pt x="4705070" y="179959"/>
                </a:lnTo>
                <a:lnTo>
                  <a:pt x="4710249" y="173974"/>
                </a:lnTo>
                <a:lnTo>
                  <a:pt x="4719730" y="165409"/>
                </a:lnTo>
                <a:lnTo>
                  <a:pt x="4730216" y="158750"/>
                </a:lnTo>
                <a:lnTo>
                  <a:pt x="4734944" y="156543"/>
                </a:lnTo>
                <a:lnTo>
                  <a:pt x="4747149" y="152769"/>
                </a:lnTo>
                <a:lnTo>
                  <a:pt x="4759807" y="151511"/>
                </a:lnTo>
                <a:lnTo>
                  <a:pt x="4767554" y="151511"/>
                </a:lnTo>
                <a:lnTo>
                  <a:pt x="4774158" y="153035"/>
                </a:lnTo>
                <a:lnTo>
                  <a:pt x="4779492" y="155956"/>
                </a:lnTo>
                <a:lnTo>
                  <a:pt x="4784953" y="159004"/>
                </a:lnTo>
                <a:lnTo>
                  <a:pt x="4789017" y="163957"/>
                </a:lnTo>
                <a:lnTo>
                  <a:pt x="4791684" y="170687"/>
                </a:lnTo>
                <a:lnTo>
                  <a:pt x="4792954" y="173862"/>
                </a:lnTo>
                <a:lnTo>
                  <a:pt x="4793716" y="177546"/>
                </a:lnTo>
                <a:lnTo>
                  <a:pt x="4794097" y="181737"/>
                </a:lnTo>
                <a:lnTo>
                  <a:pt x="4794605" y="185800"/>
                </a:lnTo>
                <a:lnTo>
                  <a:pt x="4794859" y="190881"/>
                </a:lnTo>
                <a:lnTo>
                  <a:pt x="4794859" y="328803"/>
                </a:lnTo>
                <a:lnTo>
                  <a:pt x="4847691" y="328803"/>
                </a:lnTo>
                <a:lnTo>
                  <a:pt x="4847691" y="181229"/>
                </a:lnTo>
                <a:lnTo>
                  <a:pt x="4847437" y="175006"/>
                </a:lnTo>
                <a:lnTo>
                  <a:pt x="4846929" y="169545"/>
                </a:lnTo>
                <a:lnTo>
                  <a:pt x="4846421" y="164084"/>
                </a:lnTo>
                <a:lnTo>
                  <a:pt x="4845405" y="159004"/>
                </a:lnTo>
                <a:lnTo>
                  <a:pt x="4843881" y="154432"/>
                </a:lnTo>
                <a:lnTo>
                  <a:pt x="4841214" y="146177"/>
                </a:lnTo>
                <a:lnTo>
                  <a:pt x="4837531" y="138937"/>
                </a:lnTo>
                <a:lnTo>
                  <a:pt x="4832832" y="132969"/>
                </a:lnTo>
                <a:lnTo>
                  <a:pt x="4828260" y="126873"/>
                </a:lnTo>
                <a:lnTo>
                  <a:pt x="4822799" y="121920"/>
                </a:lnTo>
                <a:lnTo>
                  <a:pt x="4816703" y="118237"/>
                </a:lnTo>
                <a:lnTo>
                  <a:pt x="4810607" y="114427"/>
                </a:lnTo>
                <a:lnTo>
                  <a:pt x="4803876" y="111633"/>
                </a:lnTo>
                <a:lnTo>
                  <a:pt x="4796510" y="109855"/>
                </a:lnTo>
                <a:lnTo>
                  <a:pt x="4789144" y="108077"/>
                </a:lnTo>
                <a:lnTo>
                  <a:pt x="4781524" y="107061"/>
                </a:lnTo>
                <a:lnTo>
                  <a:pt x="4765268" y="107061"/>
                </a:lnTo>
                <a:lnTo>
                  <a:pt x="4757394" y="108077"/>
                </a:lnTo>
                <a:lnTo>
                  <a:pt x="4750028" y="110109"/>
                </a:lnTo>
                <a:lnTo>
                  <a:pt x="4742662" y="112141"/>
                </a:lnTo>
                <a:lnTo>
                  <a:pt x="4735931" y="114808"/>
                </a:lnTo>
                <a:lnTo>
                  <a:pt x="4729835" y="118110"/>
                </a:lnTo>
                <a:lnTo>
                  <a:pt x="4723739" y="121285"/>
                </a:lnTo>
                <a:lnTo>
                  <a:pt x="4718278" y="125095"/>
                </a:lnTo>
                <a:lnTo>
                  <a:pt x="4713579" y="129412"/>
                </a:lnTo>
                <a:lnTo>
                  <a:pt x="4708753" y="133731"/>
                </a:lnTo>
                <a:lnTo>
                  <a:pt x="4704816" y="138175"/>
                </a:lnTo>
                <a:lnTo>
                  <a:pt x="4701768" y="142621"/>
                </a:lnTo>
                <a:close/>
              </a:path>
              <a:path w="4847691" h="334391">
                <a:moveTo>
                  <a:pt x="4470636" y="331963"/>
                </a:moveTo>
                <a:lnTo>
                  <a:pt x="4483396" y="333786"/>
                </a:lnTo>
                <a:lnTo>
                  <a:pt x="4496917" y="334391"/>
                </a:lnTo>
                <a:lnTo>
                  <a:pt x="4505060" y="334169"/>
                </a:lnTo>
                <a:lnTo>
                  <a:pt x="4518061" y="332802"/>
                </a:lnTo>
                <a:lnTo>
                  <a:pt x="4530317" y="330172"/>
                </a:lnTo>
                <a:lnTo>
                  <a:pt x="4541875" y="326263"/>
                </a:lnTo>
                <a:lnTo>
                  <a:pt x="4556457" y="318929"/>
                </a:lnTo>
                <a:lnTo>
                  <a:pt x="4566850" y="311661"/>
                </a:lnTo>
                <a:lnTo>
                  <a:pt x="4576165" y="303149"/>
                </a:lnTo>
                <a:lnTo>
                  <a:pt x="4586294" y="290355"/>
                </a:lnTo>
                <a:lnTo>
                  <a:pt x="4592681" y="279328"/>
                </a:lnTo>
                <a:lnTo>
                  <a:pt x="4597882" y="267208"/>
                </a:lnTo>
                <a:lnTo>
                  <a:pt x="4600516" y="259030"/>
                </a:lnTo>
                <a:lnTo>
                  <a:pt x="4603286" y="246927"/>
                </a:lnTo>
                <a:lnTo>
                  <a:pt x="4604948" y="234159"/>
                </a:lnTo>
                <a:lnTo>
                  <a:pt x="4605502" y="220725"/>
                </a:lnTo>
                <a:lnTo>
                  <a:pt x="4605232" y="211318"/>
                </a:lnTo>
                <a:lnTo>
                  <a:pt x="4603908" y="198358"/>
                </a:lnTo>
                <a:lnTo>
                  <a:pt x="4601496" y="186037"/>
                </a:lnTo>
                <a:lnTo>
                  <a:pt x="4598009" y="174371"/>
                </a:lnTo>
                <a:lnTo>
                  <a:pt x="4591094" y="158699"/>
                </a:lnTo>
                <a:lnTo>
                  <a:pt x="4584361" y="147994"/>
                </a:lnTo>
                <a:lnTo>
                  <a:pt x="4576419" y="138430"/>
                </a:lnTo>
                <a:lnTo>
                  <a:pt x="4564635" y="127846"/>
                </a:lnTo>
                <a:lnTo>
                  <a:pt x="4553957" y="120909"/>
                </a:lnTo>
                <a:lnTo>
                  <a:pt x="4542129" y="115316"/>
                </a:lnTo>
                <a:lnTo>
                  <a:pt x="4534794" y="112657"/>
                </a:lnTo>
                <a:lnTo>
                  <a:pt x="4522848" y="109558"/>
                </a:lnTo>
                <a:lnTo>
                  <a:pt x="4510106" y="107688"/>
                </a:lnTo>
                <a:lnTo>
                  <a:pt x="4496536" y="107061"/>
                </a:lnTo>
                <a:lnTo>
                  <a:pt x="4488527" y="107286"/>
                </a:lnTo>
                <a:lnTo>
                  <a:pt x="4475512" y="108693"/>
                </a:lnTo>
                <a:lnTo>
                  <a:pt x="4463232" y="111375"/>
                </a:lnTo>
                <a:lnTo>
                  <a:pt x="4451705" y="115316"/>
                </a:lnTo>
                <a:lnTo>
                  <a:pt x="4437032" y="122559"/>
                </a:lnTo>
                <a:lnTo>
                  <a:pt x="4426649" y="129836"/>
                </a:lnTo>
                <a:lnTo>
                  <a:pt x="4417415" y="138430"/>
                </a:lnTo>
                <a:lnTo>
                  <a:pt x="4407165" y="151164"/>
                </a:lnTo>
                <a:lnTo>
                  <a:pt x="4400767" y="162187"/>
                </a:lnTo>
                <a:lnTo>
                  <a:pt x="4395571" y="174371"/>
                </a:lnTo>
                <a:lnTo>
                  <a:pt x="4393027" y="182437"/>
                </a:lnTo>
                <a:lnTo>
                  <a:pt x="4390288" y="194562"/>
                </a:lnTo>
                <a:lnTo>
                  <a:pt x="4388633" y="207329"/>
                </a:lnTo>
                <a:lnTo>
                  <a:pt x="4388078" y="220725"/>
                </a:lnTo>
                <a:lnTo>
                  <a:pt x="4388343" y="230299"/>
                </a:lnTo>
                <a:lnTo>
                  <a:pt x="4389638" y="243267"/>
                </a:lnTo>
                <a:lnTo>
                  <a:pt x="4392037" y="255570"/>
                </a:lnTo>
                <a:lnTo>
                  <a:pt x="4395571" y="267208"/>
                </a:lnTo>
                <a:lnTo>
                  <a:pt x="4402424" y="282753"/>
                </a:lnTo>
                <a:lnTo>
                  <a:pt x="4409108" y="293488"/>
                </a:lnTo>
                <a:lnTo>
                  <a:pt x="4417034" y="303149"/>
                </a:lnTo>
                <a:lnTo>
                  <a:pt x="4428818" y="313642"/>
                </a:lnTo>
                <a:lnTo>
                  <a:pt x="4439496" y="320588"/>
                </a:lnTo>
                <a:lnTo>
                  <a:pt x="4451324" y="326263"/>
                </a:lnTo>
                <a:lnTo>
                  <a:pt x="4446752" y="251079"/>
                </a:lnTo>
                <a:lnTo>
                  <a:pt x="4445499" y="246473"/>
                </a:lnTo>
                <a:lnTo>
                  <a:pt x="4443400" y="234282"/>
                </a:lnTo>
                <a:lnTo>
                  <a:pt x="4442688" y="220725"/>
                </a:lnTo>
                <a:lnTo>
                  <a:pt x="4442809" y="214988"/>
                </a:lnTo>
                <a:lnTo>
                  <a:pt x="4444098" y="201987"/>
                </a:lnTo>
                <a:lnTo>
                  <a:pt x="4446752" y="190373"/>
                </a:lnTo>
                <a:lnTo>
                  <a:pt x="4449419" y="181610"/>
                </a:lnTo>
                <a:lnTo>
                  <a:pt x="4453102" y="174244"/>
                </a:lnTo>
                <a:lnTo>
                  <a:pt x="4457928" y="168275"/>
                </a:lnTo>
                <a:lnTo>
                  <a:pt x="4462627" y="162306"/>
                </a:lnTo>
                <a:lnTo>
                  <a:pt x="4468342" y="157861"/>
                </a:lnTo>
                <a:lnTo>
                  <a:pt x="4474946" y="154940"/>
                </a:lnTo>
                <a:lnTo>
                  <a:pt x="4481550" y="151892"/>
                </a:lnTo>
                <a:lnTo>
                  <a:pt x="4488789" y="150495"/>
                </a:lnTo>
                <a:lnTo>
                  <a:pt x="4504410" y="150495"/>
                </a:lnTo>
                <a:lnTo>
                  <a:pt x="4511649" y="151892"/>
                </a:lnTo>
                <a:lnTo>
                  <a:pt x="4518380" y="154940"/>
                </a:lnTo>
                <a:lnTo>
                  <a:pt x="4525111" y="157861"/>
                </a:lnTo>
                <a:lnTo>
                  <a:pt x="4530826" y="162306"/>
                </a:lnTo>
                <a:lnTo>
                  <a:pt x="4535652" y="168275"/>
                </a:lnTo>
                <a:lnTo>
                  <a:pt x="4540351" y="174244"/>
                </a:lnTo>
                <a:lnTo>
                  <a:pt x="4544034" y="181610"/>
                </a:lnTo>
                <a:lnTo>
                  <a:pt x="4546701" y="190373"/>
                </a:lnTo>
                <a:lnTo>
                  <a:pt x="4547999" y="194978"/>
                </a:lnTo>
                <a:lnTo>
                  <a:pt x="4550092" y="207169"/>
                </a:lnTo>
                <a:lnTo>
                  <a:pt x="4550765" y="220725"/>
                </a:lnTo>
                <a:lnTo>
                  <a:pt x="4550653" y="226463"/>
                </a:lnTo>
                <a:lnTo>
                  <a:pt x="4549409" y="239464"/>
                </a:lnTo>
                <a:lnTo>
                  <a:pt x="4546701" y="251079"/>
                </a:lnTo>
                <a:lnTo>
                  <a:pt x="4544034" y="259842"/>
                </a:lnTo>
                <a:lnTo>
                  <a:pt x="4540351" y="267208"/>
                </a:lnTo>
                <a:lnTo>
                  <a:pt x="4535652" y="273050"/>
                </a:lnTo>
                <a:lnTo>
                  <a:pt x="4530826" y="279019"/>
                </a:lnTo>
                <a:lnTo>
                  <a:pt x="4525238" y="283463"/>
                </a:lnTo>
                <a:lnTo>
                  <a:pt x="4518634" y="286512"/>
                </a:lnTo>
                <a:lnTo>
                  <a:pt x="4512030" y="289560"/>
                </a:lnTo>
                <a:lnTo>
                  <a:pt x="4504918" y="291084"/>
                </a:lnTo>
                <a:lnTo>
                  <a:pt x="4489043" y="291084"/>
                </a:lnTo>
                <a:lnTo>
                  <a:pt x="4481804" y="289560"/>
                </a:lnTo>
                <a:lnTo>
                  <a:pt x="4475200" y="286512"/>
                </a:lnTo>
                <a:lnTo>
                  <a:pt x="4468596" y="283463"/>
                </a:lnTo>
                <a:lnTo>
                  <a:pt x="4462881" y="279019"/>
                </a:lnTo>
                <a:lnTo>
                  <a:pt x="4458652" y="328905"/>
                </a:lnTo>
                <a:lnTo>
                  <a:pt x="4470636" y="331963"/>
                </a:lnTo>
                <a:close/>
              </a:path>
              <a:path w="4847691" h="334391">
                <a:moveTo>
                  <a:pt x="4462881" y="279019"/>
                </a:moveTo>
                <a:lnTo>
                  <a:pt x="4458055" y="273050"/>
                </a:lnTo>
                <a:lnTo>
                  <a:pt x="4453229" y="267208"/>
                </a:lnTo>
                <a:lnTo>
                  <a:pt x="4449419" y="259842"/>
                </a:lnTo>
                <a:lnTo>
                  <a:pt x="4446752" y="251079"/>
                </a:lnTo>
                <a:lnTo>
                  <a:pt x="4451324" y="326263"/>
                </a:lnTo>
                <a:lnTo>
                  <a:pt x="4458652" y="328905"/>
                </a:lnTo>
                <a:lnTo>
                  <a:pt x="4462881" y="279019"/>
                </a:lnTo>
                <a:close/>
              </a:path>
              <a:path w="4847691" h="334391">
                <a:moveTo>
                  <a:pt x="4129735" y="119903"/>
                </a:moveTo>
                <a:lnTo>
                  <a:pt x="4118798" y="126390"/>
                </a:lnTo>
                <a:lnTo>
                  <a:pt x="4108678" y="134238"/>
                </a:lnTo>
                <a:lnTo>
                  <a:pt x="4095949" y="147856"/>
                </a:lnTo>
                <a:lnTo>
                  <a:pt x="4088791" y="158544"/>
                </a:lnTo>
                <a:lnTo>
                  <a:pt x="4082643" y="170561"/>
                </a:lnTo>
                <a:lnTo>
                  <a:pt x="4077490" y="184815"/>
                </a:lnTo>
                <a:lnTo>
                  <a:pt x="4074773" y="196961"/>
                </a:lnTo>
                <a:lnTo>
                  <a:pt x="4073149" y="210078"/>
                </a:lnTo>
                <a:lnTo>
                  <a:pt x="4072610" y="224155"/>
                </a:lnTo>
                <a:lnTo>
                  <a:pt x="4073059" y="236623"/>
                </a:lnTo>
                <a:lnTo>
                  <a:pt x="4074629" y="249625"/>
                </a:lnTo>
                <a:lnTo>
                  <a:pt x="4077349" y="261725"/>
                </a:lnTo>
                <a:lnTo>
                  <a:pt x="4081246" y="272923"/>
                </a:lnTo>
                <a:lnTo>
                  <a:pt x="4089140" y="288191"/>
                </a:lnTo>
                <a:lnTo>
                  <a:pt x="4096560" y="298445"/>
                </a:lnTo>
                <a:lnTo>
                  <a:pt x="4105122" y="307340"/>
                </a:lnTo>
                <a:lnTo>
                  <a:pt x="4117421" y="316721"/>
                </a:lnTo>
                <a:lnTo>
                  <a:pt x="4128550" y="322861"/>
                </a:lnTo>
                <a:lnTo>
                  <a:pt x="4140682" y="327660"/>
                </a:lnTo>
                <a:lnTo>
                  <a:pt x="4158472" y="332150"/>
                </a:lnTo>
                <a:lnTo>
                  <a:pt x="4171161" y="333827"/>
                </a:lnTo>
                <a:lnTo>
                  <a:pt x="4184370" y="334391"/>
                </a:lnTo>
                <a:lnTo>
                  <a:pt x="4189955" y="334298"/>
                </a:lnTo>
                <a:lnTo>
                  <a:pt x="4202753" y="333340"/>
                </a:lnTo>
                <a:lnTo>
                  <a:pt x="4214977" y="331343"/>
                </a:lnTo>
                <a:lnTo>
                  <a:pt x="4228451" y="327986"/>
                </a:lnTo>
                <a:lnTo>
                  <a:pt x="4239488" y="324104"/>
                </a:lnTo>
                <a:lnTo>
                  <a:pt x="4239488" y="281050"/>
                </a:lnTo>
                <a:lnTo>
                  <a:pt x="4232503" y="283845"/>
                </a:lnTo>
                <a:lnTo>
                  <a:pt x="4225137" y="286258"/>
                </a:lnTo>
                <a:lnTo>
                  <a:pt x="4217263" y="288163"/>
                </a:lnTo>
                <a:lnTo>
                  <a:pt x="4216211" y="288410"/>
                </a:lnTo>
                <a:lnTo>
                  <a:pt x="4204134" y="290401"/>
                </a:lnTo>
                <a:lnTo>
                  <a:pt x="4190847" y="291084"/>
                </a:lnTo>
                <a:lnTo>
                  <a:pt x="4187161" y="291012"/>
                </a:lnTo>
                <a:lnTo>
                  <a:pt x="4174088" y="289402"/>
                </a:lnTo>
                <a:lnTo>
                  <a:pt x="4162653" y="285623"/>
                </a:lnTo>
                <a:lnTo>
                  <a:pt x="4154652" y="281940"/>
                </a:lnTo>
                <a:lnTo>
                  <a:pt x="4148175" y="277113"/>
                </a:lnTo>
                <a:lnTo>
                  <a:pt x="4142968" y="271145"/>
                </a:lnTo>
                <a:lnTo>
                  <a:pt x="4137888" y="265303"/>
                </a:lnTo>
                <a:lnTo>
                  <a:pt x="4133951" y="258063"/>
                </a:lnTo>
                <a:lnTo>
                  <a:pt x="4131284" y="249682"/>
                </a:lnTo>
                <a:lnTo>
                  <a:pt x="4128119" y="235741"/>
                </a:lnTo>
                <a:lnTo>
                  <a:pt x="4127220" y="222758"/>
                </a:lnTo>
                <a:lnTo>
                  <a:pt x="4127566" y="213135"/>
                </a:lnTo>
                <a:lnTo>
                  <a:pt x="4129319" y="200358"/>
                </a:lnTo>
                <a:lnTo>
                  <a:pt x="4132554" y="189103"/>
                </a:lnTo>
                <a:lnTo>
                  <a:pt x="4138925" y="176113"/>
                </a:lnTo>
                <a:lnTo>
                  <a:pt x="4146651" y="166750"/>
                </a:lnTo>
                <a:lnTo>
                  <a:pt x="4152620" y="161036"/>
                </a:lnTo>
                <a:lnTo>
                  <a:pt x="4159478" y="156972"/>
                </a:lnTo>
                <a:lnTo>
                  <a:pt x="4167225" y="154305"/>
                </a:lnTo>
                <a:lnTo>
                  <a:pt x="4174972" y="151765"/>
                </a:lnTo>
                <a:lnTo>
                  <a:pt x="4183100" y="150495"/>
                </a:lnTo>
                <a:lnTo>
                  <a:pt x="4199991" y="150495"/>
                </a:lnTo>
                <a:lnTo>
                  <a:pt x="4207992" y="151257"/>
                </a:lnTo>
                <a:lnTo>
                  <a:pt x="4215358" y="153035"/>
                </a:lnTo>
                <a:lnTo>
                  <a:pt x="4222724" y="154686"/>
                </a:lnTo>
                <a:lnTo>
                  <a:pt x="4229709" y="156972"/>
                </a:lnTo>
                <a:lnTo>
                  <a:pt x="4236186" y="159766"/>
                </a:lnTo>
                <a:lnTo>
                  <a:pt x="4236186" y="116712"/>
                </a:lnTo>
                <a:lnTo>
                  <a:pt x="4228947" y="113792"/>
                </a:lnTo>
                <a:lnTo>
                  <a:pt x="4220819" y="111379"/>
                </a:lnTo>
                <a:lnTo>
                  <a:pt x="4211802" y="109728"/>
                </a:lnTo>
                <a:lnTo>
                  <a:pt x="4209368" y="109265"/>
                </a:lnTo>
                <a:lnTo>
                  <a:pt x="4196914" y="107612"/>
                </a:lnTo>
                <a:lnTo>
                  <a:pt x="4183989" y="107061"/>
                </a:lnTo>
                <a:lnTo>
                  <a:pt x="4182216" y="107075"/>
                </a:lnTo>
                <a:lnTo>
                  <a:pt x="4169765" y="107956"/>
                </a:lnTo>
                <a:lnTo>
                  <a:pt x="4157217" y="110169"/>
                </a:lnTo>
                <a:lnTo>
                  <a:pt x="4144619" y="113665"/>
                </a:lnTo>
                <a:lnTo>
                  <a:pt x="4141443" y="114778"/>
                </a:lnTo>
                <a:lnTo>
                  <a:pt x="4129735" y="119903"/>
                </a:lnTo>
                <a:close/>
              </a:path>
              <a:path w="4847691" h="334391">
                <a:moveTo>
                  <a:pt x="3297156" y="331963"/>
                </a:moveTo>
                <a:lnTo>
                  <a:pt x="3309916" y="333786"/>
                </a:lnTo>
                <a:lnTo>
                  <a:pt x="3323437" y="334391"/>
                </a:lnTo>
                <a:lnTo>
                  <a:pt x="3331580" y="334169"/>
                </a:lnTo>
                <a:lnTo>
                  <a:pt x="3344581" y="332802"/>
                </a:lnTo>
                <a:lnTo>
                  <a:pt x="3356837" y="330172"/>
                </a:lnTo>
                <a:lnTo>
                  <a:pt x="3368395" y="326263"/>
                </a:lnTo>
                <a:lnTo>
                  <a:pt x="3382977" y="318929"/>
                </a:lnTo>
                <a:lnTo>
                  <a:pt x="3393370" y="311661"/>
                </a:lnTo>
                <a:lnTo>
                  <a:pt x="3402685" y="303149"/>
                </a:lnTo>
                <a:lnTo>
                  <a:pt x="3412814" y="290355"/>
                </a:lnTo>
                <a:lnTo>
                  <a:pt x="3419201" y="279328"/>
                </a:lnTo>
                <a:lnTo>
                  <a:pt x="3424402" y="267208"/>
                </a:lnTo>
                <a:lnTo>
                  <a:pt x="3427036" y="259030"/>
                </a:lnTo>
                <a:lnTo>
                  <a:pt x="3429806" y="246927"/>
                </a:lnTo>
                <a:lnTo>
                  <a:pt x="3431468" y="234159"/>
                </a:lnTo>
                <a:lnTo>
                  <a:pt x="3432022" y="220725"/>
                </a:lnTo>
                <a:lnTo>
                  <a:pt x="3431752" y="211318"/>
                </a:lnTo>
                <a:lnTo>
                  <a:pt x="3430428" y="198358"/>
                </a:lnTo>
                <a:lnTo>
                  <a:pt x="3428016" y="186037"/>
                </a:lnTo>
                <a:lnTo>
                  <a:pt x="3424529" y="174371"/>
                </a:lnTo>
                <a:lnTo>
                  <a:pt x="3417614" y="158699"/>
                </a:lnTo>
                <a:lnTo>
                  <a:pt x="3410881" y="147994"/>
                </a:lnTo>
                <a:lnTo>
                  <a:pt x="3402939" y="138430"/>
                </a:lnTo>
                <a:lnTo>
                  <a:pt x="3391155" y="127846"/>
                </a:lnTo>
                <a:lnTo>
                  <a:pt x="3380477" y="120909"/>
                </a:lnTo>
                <a:lnTo>
                  <a:pt x="3368649" y="115316"/>
                </a:lnTo>
                <a:lnTo>
                  <a:pt x="3361314" y="112657"/>
                </a:lnTo>
                <a:lnTo>
                  <a:pt x="3349368" y="109558"/>
                </a:lnTo>
                <a:lnTo>
                  <a:pt x="3336626" y="107688"/>
                </a:lnTo>
                <a:lnTo>
                  <a:pt x="3323056" y="107061"/>
                </a:lnTo>
                <a:lnTo>
                  <a:pt x="3315047" y="107286"/>
                </a:lnTo>
                <a:lnTo>
                  <a:pt x="3302032" y="108693"/>
                </a:lnTo>
                <a:lnTo>
                  <a:pt x="3289752" y="111375"/>
                </a:lnTo>
                <a:lnTo>
                  <a:pt x="3278225" y="115316"/>
                </a:lnTo>
                <a:lnTo>
                  <a:pt x="3263552" y="122559"/>
                </a:lnTo>
                <a:lnTo>
                  <a:pt x="3253169" y="129836"/>
                </a:lnTo>
                <a:lnTo>
                  <a:pt x="3243935" y="138430"/>
                </a:lnTo>
                <a:lnTo>
                  <a:pt x="3233685" y="151164"/>
                </a:lnTo>
                <a:lnTo>
                  <a:pt x="3227287" y="162187"/>
                </a:lnTo>
                <a:lnTo>
                  <a:pt x="3222091" y="174371"/>
                </a:lnTo>
                <a:lnTo>
                  <a:pt x="3219547" y="182437"/>
                </a:lnTo>
                <a:lnTo>
                  <a:pt x="3216808" y="194562"/>
                </a:lnTo>
                <a:lnTo>
                  <a:pt x="3215153" y="207329"/>
                </a:lnTo>
                <a:lnTo>
                  <a:pt x="3214598" y="220725"/>
                </a:lnTo>
                <a:lnTo>
                  <a:pt x="3214863" y="230299"/>
                </a:lnTo>
                <a:lnTo>
                  <a:pt x="3216158" y="243267"/>
                </a:lnTo>
                <a:lnTo>
                  <a:pt x="3218557" y="255570"/>
                </a:lnTo>
                <a:lnTo>
                  <a:pt x="3222091" y="267208"/>
                </a:lnTo>
                <a:lnTo>
                  <a:pt x="3228944" y="282753"/>
                </a:lnTo>
                <a:lnTo>
                  <a:pt x="3235628" y="293488"/>
                </a:lnTo>
                <a:lnTo>
                  <a:pt x="3243554" y="303149"/>
                </a:lnTo>
                <a:lnTo>
                  <a:pt x="3255338" y="313642"/>
                </a:lnTo>
                <a:lnTo>
                  <a:pt x="3266016" y="320588"/>
                </a:lnTo>
                <a:lnTo>
                  <a:pt x="3277844" y="326263"/>
                </a:lnTo>
                <a:lnTo>
                  <a:pt x="3273272" y="251079"/>
                </a:lnTo>
                <a:lnTo>
                  <a:pt x="3272019" y="246473"/>
                </a:lnTo>
                <a:lnTo>
                  <a:pt x="3269920" y="234282"/>
                </a:lnTo>
                <a:lnTo>
                  <a:pt x="3269208" y="220725"/>
                </a:lnTo>
                <a:lnTo>
                  <a:pt x="3269329" y="214988"/>
                </a:lnTo>
                <a:lnTo>
                  <a:pt x="3270618" y="201987"/>
                </a:lnTo>
                <a:lnTo>
                  <a:pt x="3273272" y="190373"/>
                </a:lnTo>
                <a:lnTo>
                  <a:pt x="3275939" y="181610"/>
                </a:lnTo>
                <a:lnTo>
                  <a:pt x="3279622" y="174244"/>
                </a:lnTo>
                <a:lnTo>
                  <a:pt x="3284448" y="168275"/>
                </a:lnTo>
                <a:lnTo>
                  <a:pt x="3289147" y="162306"/>
                </a:lnTo>
                <a:lnTo>
                  <a:pt x="3294862" y="157861"/>
                </a:lnTo>
                <a:lnTo>
                  <a:pt x="3301466" y="154940"/>
                </a:lnTo>
                <a:lnTo>
                  <a:pt x="3308070" y="151892"/>
                </a:lnTo>
                <a:lnTo>
                  <a:pt x="3315309" y="150495"/>
                </a:lnTo>
                <a:lnTo>
                  <a:pt x="3330930" y="150495"/>
                </a:lnTo>
                <a:lnTo>
                  <a:pt x="3338169" y="151892"/>
                </a:lnTo>
                <a:lnTo>
                  <a:pt x="3344900" y="154940"/>
                </a:lnTo>
                <a:lnTo>
                  <a:pt x="3351631" y="157861"/>
                </a:lnTo>
                <a:lnTo>
                  <a:pt x="3357346" y="162306"/>
                </a:lnTo>
                <a:lnTo>
                  <a:pt x="3362172" y="168275"/>
                </a:lnTo>
                <a:lnTo>
                  <a:pt x="3366871" y="174244"/>
                </a:lnTo>
                <a:lnTo>
                  <a:pt x="3370554" y="181610"/>
                </a:lnTo>
                <a:lnTo>
                  <a:pt x="3373221" y="190373"/>
                </a:lnTo>
                <a:lnTo>
                  <a:pt x="3374519" y="194978"/>
                </a:lnTo>
                <a:lnTo>
                  <a:pt x="3376612" y="207169"/>
                </a:lnTo>
                <a:lnTo>
                  <a:pt x="3377285" y="220725"/>
                </a:lnTo>
                <a:lnTo>
                  <a:pt x="3377173" y="226463"/>
                </a:lnTo>
                <a:lnTo>
                  <a:pt x="3375929" y="239464"/>
                </a:lnTo>
                <a:lnTo>
                  <a:pt x="3373221" y="251079"/>
                </a:lnTo>
                <a:lnTo>
                  <a:pt x="3370554" y="259842"/>
                </a:lnTo>
                <a:lnTo>
                  <a:pt x="3366871" y="267208"/>
                </a:lnTo>
                <a:lnTo>
                  <a:pt x="3362172" y="273050"/>
                </a:lnTo>
                <a:lnTo>
                  <a:pt x="3357346" y="279019"/>
                </a:lnTo>
                <a:lnTo>
                  <a:pt x="3351758" y="283463"/>
                </a:lnTo>
                <a:lnTo>
                  <a:pt x="3345154" y="286512"/>
                </a:lnTo>
                <a:lnTo>
                  <a:pt x="3338550" y="289560"/>
                </a:lnTo>
                <a:lnTo>
                  <a:pt x="3331438" y="291084"/>
                </a:lnTo>
                <a:lnTo>
                  <a:pt x="3315563" y="291084"/>
                </a:lnTo>
                <a:lnTo>
                  <a:pt x="3308324" y="289560"/>
                </a:lnTo>
                <a:lnTo>
                  <a:pt x="3301720" y="286512"/>
                </a:lnTo>
                <a:lnTo>
                  <a:pt x="3295116" y="283463"/>
                </a:lnTo>
                <a:lnTo>
                  <a:pt x="3289401" y="279019"/>
                </a:lnTo>
                <a:lnTo>
                  <a:pt x="3285172" y="328905"/>
                </a:lnTo>
                <a:lnTo>
                  <a:pt x="3297156" y="331963"/>
                </a:lnTo>
                <a:close/>
              </a:path>
              <a:path w="4847691" h="334391">
                <a:moveTo>
                  <a:pt x="3289401" y="279019"/>
                </a:moveTo>
                <a:lnTo>
                  <a:pt x="3284575" y="273050"/>
                </a:lnTo>
                <a:lnTo>
                  <a:pt x="3279749" y="267208"/>
                </a:lnTo>
                <a:lnTo>
                  <a:pt x="3275939" y="259842"/>
                </a:lnTo>
                <a:lnTo>
                  <a:pt x="3273272" y="251079"/>
                </a:lnTo>
                <a:lnTo>
                  <a:pt x="3277844" y="326263"/>
                </a:lnTo>
                <a:lnTo>
                  <a:pt x="3285172" y="328905"/>
                </a:lnTo>
                <a:lnTo>
                  <a:pt x="3289401" y="279019"/>
                </a:lnTo>
                <a:close/>
              </a:path>
              <a:path w="4847691" h="334391">
                <a:moveTo>
                  <a:pt x="2248752" y="114840"/>
                </a:moveTo>
                <a:lnTo>
                  <a:pt x="2237378" y="120422"/>
                </a:lnTo>
                <a:lnTo>
                  <a:pt x="2242286" y="195072"/>
                </a:lnTo>
                <a:lnTo>
                  <a:pt x="2243048" y="188722"/>
                </a:lnTo>
                <a:lnTo>
                  <a:pt x="2244572" y="182625"/>
                </a:lnTo>
                <a:lnTo>
                  <a:pt x="2248752" y="114840"/>
                </a:lnTo>
                <a:close/>
              </a:path>
              <a:path w="4847691" h="334391">
                <a:moveTo>
                  <a:pt x="2382113" y="224790"/>
                </a:moveTo>
                <a:lnTo>
                  <a:pt x="2382240" y="217424"/>
                </a:lnTo>
                <a:lnTo>
                  <a:pt x="2381830" y="203839"/>
                </a:lnTo>
                <a:lnTo>
                  <a:pt x="2380537" y="190762"/>
                </a:lnTo>
                <a:lnTo>
                  <a:pt x="2378350" y="178654"/>
                </a:lnTo>
                <a:lnTo>
                  <a:pt x="2375255" y="167512"/>
                </a:lnTo>
                <a:lnTo>
                  <a:pt x="2369456" y="153271"/>
                </a:lnTo>
                <a:lnTo>
                  <a:pt x="2363110" y="142356"/>
                </a:lnTo>
                <a:lnTo>
                  <a:pt x="2355570" y="132969"/>
                </a:lnTo>
                <a:lnTo>
                  <a:pt x="2347941" y="125881"/>
                </a:lnTo>
                <a:lnTo>
                  <a:pt x="2337443" y="118760"/>
                </a:lnTo>
                <a:lnTo>
                  <a:pt x="2325725" y="113411"/>
                </a:lnTo>
                <a:lnTo>
                  <a:pt x="2313649" y="109861"/>
                </a:lnTo>
                <a:lnTo>
                  <a:pt x="2301126" y="107765"/>
                </a:lnTo>
                <a:lnTo>
                  <a:pt x="2287879" y="107061"/>
                </a:lnTo>
                <a:lnTo>
                  <a:pt x="2287166" y="107063"/>
                </a:lnTo>
                <a:lnTo>
                  <a:pt x="2274459" y="107959"/>
                </a:lnTo>
                <a:lnTo>
                  <a:pt x="2261997" y="110432"/>
                </a:lnTo>
                <a:lnTo>
                  <a:pt x="2249779" y="114427"/>
                </a:lnTo>
                <a:lnTo>
                  <a:pt x="2244572" y="182625"/>
                </a:lnTo>
                <a:lnTo>
                  <a:pt x="2246858" y="177037"/>
                </a:lnTo>
                <a:lnTo>
                  <a:pt x="2249017" y="171323"/>
                </a:lnTo>
                <a:lnTo>
                  <a:pt x="2252065" y="166370"/>
                </a:lnTo>
                <a:lnTo>
                  <a:pt x="2255875" y="162179"/>
                </a:lnTo>
                <a:lnTo>
                  <a:pt x="2259685" y="157861"/>
                </a:lnTo>
                <a:lnTo>
                  <a:pt x="2264130" y="154559"/>
                </a:lnTo>
                <a:lnTo>
                  <a:pt x="2269337" y="152146"/>
                </a:lnTo>
                <a:lnTo>
                  <a:pt x="2274544" y="149606"/>
                </a:lnTo>
                <a:lnTo>
                  <a:pt x="2280513" y="148462"/>
                </a:lnTo>
                <a:lnTo>
                  <a:pt x="2293848" y="148462"/>
                </a:lnTo>
                <a:lnTo>
                  <a:pt x="2299690" y="149606"/>
                </a:lnTo>
                <a:lnTo>
                  <a:pt x="2304770" y="152146"/>
                </a:lnTo>
                <a:lnTo>
                  <a:pt x="2309723" y="154559"/>
                </a:lnTo>
                <a:lnTo>
                  <a:pt x="2313914" y="157861"/>
                </a:lnTo>
                <a:lnTo>
                  <a:pt x="2317216" y="162179"/>
                </a:lnTo>
                <a:lnTo>
                  <a:pt x="2320518" y="166370"/>
                </a:lnTo>
                <a:lnTo>
                  <a:pt x="2323058" y="171323"/>
                </a:lnTo>
                <a:lnTo>
                  <a:pt x="2324836" y="177037"/>
                </a:lnTo>
                <a:lnTo>
                  <a:pt x="2326487" y="182625"/>
                </a:lnTo>
                <a:lnTo>
                  <a:pt x="2327376" y="188722"/>
                </a:lnTo>
                <a:lnTo>
                  <a:pt x="2327376" y="195072"/>
                </a:lnTo>
                <a:lnTo>
                  <a:pt x="2242286" y="195072"/>
                </a:lnTo>
                <a:lnTo>
                  <a:pt x="2237378" y="120422"/>
                </a:lnTo>
                <a:lnTo>
                  <a:pt x="2226832" y="127523"/>
                </a:lnTo>
                <a:lnTo>
                  <a:pt x="2217140" y="136144"/>
                </a:lnTo>
                <a:lnTo>
                  <a:pt x="2206358" y="149336"/>
                </a:lnTo>
                <a:lnTo>
                  <a:pt x="2199824" y="160367"/>
                </a:lnTo>
                <a:lnTo>
                  <a:pt x="2194280" y="172720"/>
                </a:lnTo>
                <a:lnTo>
                  <a:pt x="2190357" y="185235"/>
                </a:lnTo>
                <a:lnTo>
                  <a:pt x="2187880" y="197403"/>
                </a:lnTo>
                <a:lnTo>
                  <a:pt x="2186394" y="210426"/>
                </a:lnTo>
                <a:lnTo>
                  <a:pt x="2185898" y="224282"/>
                </a:lnTo>
                <a:lnTo>
                  <a:pt x="2185901" y="225342"/>
                </a:lnTo>
                <a:lnTo>
                  <a:pt x="2186510" y="239423"/>
                </a:lnTo>
                <a:lnTo>
                  <a:pt x="2188201" y="252435"/>
                </a:lnTo>
                <a:lnTo>
                  <a:pt x="2190995" y="264368"/>
                </a:lnTo>
                <a:lnTo>
                  <a:pt x="2194915" y="275209"/>
                </a:lnTo>
                <a:lnTo>
                  <a:pt x="2202995" y="290561"/>
                </a:lnTo>
                <a:lnTo>
                  <a:pt x="2210554" y="300688"/>
                </a:lnTo>
                <a:lnTo>
                  <a:pt x="2219299" y="309372"/>
                </a:lnTo>
                <a:lnTo>
                  <a:pt x="2231695" y="318260"/>
                </a:lnTo>
                <a:lnTo>
                  <a:pt x="2243040" y="324042"/>
                </a:lnTo>
                <a:lnTo>
                  <a:pt x="2255367" y="328422"/>
                </a:lnTo>
                <a:lnTo>
                  <a:pt x="2273335" y="332392"/>
                </a:lnTo>
                <a:lnTo>
                  <a:pt x="2285992" y="333888"/>
                </a:lnTo>
                <a:lnTo>
                  <a:pt x="2299055" y="334391"/>
                </a:lnTo>
                <a:lnTo>
                  <a:pt x="2305228" y="334313"/>
                </a:lnTo>
                <a:lnTo>
                  <a:pt x="2318073" y="333645"/>
                </a:lnTo>
                <a:lnTo>
                  <a:pt x="2330674" y="332311"/>
                </a:lnTo>
                <a:lnTo>
                  <a:pt x="2342997" y="330327"/>
                </a:lnTo>
                <a:lnTo>
                  <a:pt x="2351809" y="328542"/>
                </a:lnTo>
                <a:lnTo>
                  <a:pt x="2364806" y="325301"/>
                </a:lnTo>
                <a:lnTo>
                  <a:pt x="2374493" y="321945"/>
                </a:lnTo>
                <a:lnTo>
                  <a:pt x="2374493" y="279654"/>
                </a:lnTo>
                <a:lnTo>
                  <a:pt x="2365055" y="282687"/>
                </a:lnTo>
                <a:lnTo>
                  <a:pt x="2352770" y="286015"/>
                </a:lnTo>
                <a:lnTo>
                  <a:pt x="2340584" y="288671"/>
                </a:lnTo>
                <a:lnTo>
                  <a:pt x="2333510" y="289831"/>
                </a:lnTo>
                <a:lnTo>
                  <a:pt x="2320781" y="291247"/>
                </a:lnTo>
                <a:lnTo>
                  <a:pt x="2308453" y="291719"/>
                </a:lnTo>
                <a:lnTo>
                  <a:pt x="2307450" y="291715"/>
                </a:lnTo>
                <a:lnTo>
                  <a:pt x="2294382" y="290901"/>
                </a:lnTo>
                <a:lnTo>
                  <a:pt x="2282291" y="288671"/>
                </a:lnTo>
                <a:lnTo>
                  <a:pt x="2274290" y="286766"/>
                </a:lnTo>
                <a:lnTo>
                  <a:pt x="2267178" y="283463"/>
                </a:lnTo>
                <a:lnTo>
                  <a:pt x="2261209" y="279146"/>
                </a:lnTo>
                <a:lnTo>
                  <a:pt x="2255113" y="274700"/>
                </a:lnTo>
                <a:lnTo>
                  <a:pt x="2250287" y="268986"/>
                </a:lnTo>
                <a:lnTo>
                  <a:pt x="2246604" y="262000"/>
                </a:lnTo>
                <a:lnTo>
                  <a:pt x="2241957" y="249725"/>
                </a:lnTo>
                <a:lnTo>
                  <a:pt x="2239873" y="236347"/>
                </a:lnTo>
                <a:lnTo>
                  <a:pt x="2381605" y="236347"/>
                </a:lnTo>
                <a:lnTo>
                  <a:pt x="2381986" y="231140"/>
                </a:lnTo>
                <a:lnTo>
                  <a:pt x="2382113" y="224790"/>
                </a:lnTo>
                <a:close/>
              </a:path>
              <a:path w="4847691" h="334391">
                <a:moveTo>
                  <a:pt x="1461211" y="119903"/>
                </a:moveTo>
                <a:lnTo>
                  <a:pt x="1450274" y="126390"/>
                </a:lnTo>
                <a:lnTo>
                  <a:pt x="1440154" y="134238"/>
                </a:lnTo>
                <a:lnTo>
                  <a:pt x="1427425" y="147856"/>
                </a:lnTo>
                <a:lnTo>
                  <a:pt x="1420267" y="158544"/>
                </a:lnTo>
                <a:lnTo>
                  <a:pt x="1414119" y="170561"/>
                </a:lnTo>
                <a:lnTo>
                  <a:pt x="1408966" y="184815"/>
                </a:lnTo>
                <a:lnTo>
                  <a:pt x="1406249" y="196961"/>
                </a:lnTo>
                <a:lnTo>
                  <a:pt x="1404625" y="210078"/>
                </a:lnTo>
                <a:lnTo>
                  <a:pt x="1404086" y="224155"/>
                </a:lnTo>
                <a:lnTo>
                  <a:pt x="1404535" y="236623"/>
                </a:lnTo>
                <a:lnTo>
                  <a:pt x="1406105" y="249625"/>
                </a:lnTo>
                <a:lnTo>
                  <a:pt x="1408825" y="261725"/>
                </a:lnTo>
                <a:lnTo>
                  <a:pt x="1412722" y="272923"/>
                </a:lnTo>
                <a:lnTo>
                  <a:pt x="1420616" y="288191"/>
                </a:lnTo>
                <a:lnTo>
                  <a:pt x="1428036" y="298445"/>
                </a:lnTo>
                <a:lnTo>
                  <a:pt x="1436598" y="307340"/>
                </a:lnTo>
                <a:lnTo>
                  <a:pt x="1448897" y="316721"/>
                </a:lnTo>
                <a:lnTo>
                  <a:pt x="1460026" y="322861"/>
                </a:lnTo>
                <a:lnTo>
                  <a:pt x="1472158" y="327660"/>
                </a:lnTo>
                <a:lnTo>
                  <a:pt x="1489948" y="332150"/>
                </a:lnTo>
                <a:lnTo>
                  <a:pt x="1502637" y="333827"/>
                </a:lnTo>
                <a:lnTo>
                  <a:pt x="1515846" y="334391"/>
                </a:lnTo>
                <a:lnTo>
                  <a:pt x="1521431" y="334298"/>
                </a:lnTo>
                <a:lnTo>
                  <a:pt x="1534229" y="333340"/>
                </a:lnTo>
                <a:lnTo>
                  <a:pt x="1546453" y="331343"/>
                </a:lnTo>
                <a:lnTo>
                  <a:pt x="1559927" y="327986"/>
                </a:lnTo>
                <a:lnTo>
                  <a:pt x="1570964" y="324104"/>
                </a:lnTo>
                <a:lnTo>
                  <a:pt x="1570964" y="281050"/>
                </a:lnTo>
                <a:lnTo>
                  <a:pt x="1563979" y="283845"/>
                </a:lnTo>
                <a:lnTo>
                  <a:pt x="1556613" y="286258"/>
                </a:lnTo>
                <a:lnTo>
                  <a:pt x="1548739" y="288163"/>
                </a:lnTo>
                <a:lnTo>
                  <a:pt x="1547687" y="288410"/>
                </a:lnTo>
                <a:lnTo>
                  <a:pt x="1535610" y="290401"/>
                </a:lnTo>
                <a:lnTo>
                  <a:pt x="1522323" y="291084"/>
                </a:lnTo>
                <a:lnTo>
                  <a:pt x="1518637" y="291012"/>
                </a:lnTo>
                <a:lnTo>
                  <a:pt x="1505564" y="289402"/>
                </a:lnTo>
                <a:lnTo>
                  <a:pt x="1494129" y="285623"/>
                </a:lnTo>
                <a:lnTo>
                  <a:pt x="1486128" y="281940"/>
                </a:lnTo>
                <a:lnTo>
                  <a:pt x="1479651" y="277113"/>
                </a:lnTo>
                <a:lnTo>
                  <a:pt x="1474444" y="271145"/>
                </a:lnTo>
                <a:lnTo>
                  <a:pt x="1469364" y="265303"/>
                </a:lnTo>
                <a:lnTo>
                  <a:pt x="1465427" y="258063"/>
                </a:lnTo>
                <a:lnTo>
                  <a:pt x="1462760" y="249682"/>
                </a:lnTo>
                <a:lnTo>
                  <a:pt x="1459595" y="235741"/>
                </a:lnTo>
                <a:lnTo>
                  <a:pt x="1458696" y="222758"/>
                </a:lnTo>
                <a:lnTo>
                  <a:pt x="1459042" y="213135"/>
                </a:lnTo>
                <a:lnTo>
                  <a:pt x="1460795" y="200358"/>
                </a:lnTo>
                <a:lnTo>
                  <a:pt x="1464030" y="189103"/>
                </a:lnTo>
                <a:lnTo>
                  <a:pt x="1470401" y="176113"/>
                </a:lnTo>
                <a:lnTo>
                  <a:pt x="1478127" y="166750"/>
                </a:lnTo>
                <a:lnTo>
                  <a:pt x="1484096" y="161036"/>
                </a:lnTo>
                <a:lnTo>
                  <a:pt x="1490954" y="156972"/>
                </a:lnTo>
                <a:lnTo>
                  <a:pt x="1498701" y="154305"/>
                </a:lnTo>
                <a:lnTo>
                  <a:pt x="1506448" y="151765"/>
                </a:lnTo>
                <a:lnTo>
                  <a:pt x="1514576" y="150495"/>
                </a:lnTo>
                <a:lnTo>
                  <a:pt x="1531467" y="150495"/>
                </a:lnTo>
                <a:lnTo>
                  <a:pt x="1539468" y="151257"/>
                </a:lnTo>
                <a:lnTo>
                  <a:pt x="1546834" y="153035"/>
                </a:lnTo>
                <a:lnTo>
                  <a:pt x="1554200" y="154686"/>
                </a:lnTo>
                <a:lnTo>
                  <a:pt x="1561185" y="156972"/>
                </a:lnTo>
                <a:lnTo>
                  <a:pt x="1567662" y="159766"/>
                </a:lnTo>
                <a:lnTo>
                  <a:pt x="1567662" y="116712"/>
                </a:lnTo>
                <a:lnTo>
                  <a:pt x="1560423" y="113792"/>
                </a:lnTo>
                <a:lnTo>
                  <a:pt x="1552295" y="111379"/>
                </a:lnTo>
                <a:lnTo>
                  <a:pt x="1543278" y="109728"/>
                </a:lnTo>
                <a:lnTo>
                  <a:pt x="1540844" y="109265"/>
                </a:lnTo>
                <a:lnTo>
                  <a:pt x="1528390" y="107612"/>
                </a:lnTo>
                <a:lnTo>
                  <a:pt x="1515465" y="107061"/>
                </a:lnTo>
                <a:lnTo>
                  <a:pt x="1513692" y="107075"/>
                </a:lnTo>
                <a:lnTo>
                  <a:pt x="1501241" y="107956"/>
                </a:lnTo>
                <a:lnTo>
                  <a:pt x="1488693" y="110169"/>
                </a:lnTo>
                <a:lnTo>
                  <a:pt x="1476095" y="113665"/>
                </a:lnTo>
                <a:lnTo>
                  <a:pt x="1472919" y="114778"/>
                </a:lnTo>
                <a:lnTo>
                  <a:pt x="1461211" y="119903"/>
                </a:lnTo>
                <a:close/>
              </a:path>
              <a:path w="4847691" h="334391">
                <a:moveTo>
                  <a:pt x="963650" y="328803"/>
                </a:moveTo>
                <a:lnTo>
                  <a:pt x="963650" y="179959"/>
                </a:lnTo>
                <a:lnTo>
                  <a:pt x="967206" y="175641"/>
                </a:lnTo>
                <a:lnTo>
                  <a:pt x="971270" y="171704"/>
                </a:lnTo>
                <a:lnTo>
                  <a:pt x="980033" y="164719"/>
                </a:lnTo>
                <a:lnTo>
                  <a:pt x="989431" y="159258"/>
                </a:lnTo>
                <a:lnTo>
                  <a:pt x="994257" y="156845"/>
                </a:lnTo>
                <a:lnTo>
                  <a:pt x="999210" y="154940"/>
                </a:lnTo>
                <a:lnTo>
                  <a:pt x="1004036" y="153543"/>
                </a:lnTo>
                <a:lnTo>
                  <a:pt x="1008989" y="152273"/>
                </a:lnTo>
                <a:lnTo>
                  <a:pt x="1013688" y="151511"/>
                </a:lnTo>
                <a:lnTo>
                  <a:pt x="1027150" y="151637"/>
                </a:lnTo>
                <a:lnTo>
                  <a:pt x="1033881" y="153797"/>
                </a:lnTo>
                <a:lnTo>
                  <a:pt x="1038580" y="157861"/>
                </a:lnTo>
                <a:lnTo>
                  <a:pt x="1043279" y="161798"/>
                </a:lnTo>
                <a:lnTo>
                  <a:pt x="1046454" y="167132"/>
                </a:lnTo>
                <a:lnTo>
                  <a:pt x="1048105" y="173609"/>
                </a:lnTo>
                <a:lnTo>
                  <a:pt x="1048740" y="176657"/>
                </a:lnTo>
                <a:lnTo>
                  <a:pt x="1049375" y="180086"/>
                </a:lnTo>
                <a:lnTo>
                  <a:pt x="1049629" y="184150"/>
                </a:lnTo>
                <a:lnTo>
                  <a:pt x="1049883" y="188213"/>
                </a:lnTo>
                <a:lnTo>
                  <a:pt x="1050010" y="328803"/>
                </a:lnTo>
                <a:lnTo>
                  <a:pt x="1102969" y="328803"/>
                </a:lnTo>
                <a:lnTo>
                  <a:pt x="1102969" y="179959"/>
                </a:lnTo>
                <a:lnTo>
                  <a:pt x="1106525" y="175641"/>
                </a:lnTo>
                <a:lnTo>
                  <a:pt x="1110462" y="171704"/>
                </a:lnTo>
                <a:lnTo>
                  <a:pt x="1114907" y="168148"/>
                </a:lnTo>
                <a:lnTo>
                  <a:pt x="1119352" y="164719"/>
                </a:lnTo>
                <a:lnTo>
                  <a:pt x="1123924" y="161671"/>
                </a:lnTo>
                <a:lnTo>
                  <a:pt x="1128750" y="159258"/>
                </a:lnTo>
                <a:lnTo>
                  <a:pt x="1133576" y="156845"/>
                </a:lnTo>
                <a:lnTo>
                  <a:pt x="1138402" y="154940"/>
                </a:lnTo>
                <a:lnTo>
                  <a:pt x="1143355" y="153543"/>
                </a:lnTo>
                <a:lnTo>
                  <a:pt x="1148308" y="152273"/>
                </a:lnTo>
                <a:lnTo>
                  <a:pt x="1153007" y="151511"/>
                </a:lnTo>
                <a:lnTo>
                  <a:pt x="1166342" y="151637"/>
                </a:lnTo>
                <a:lnTo>
                  <a:pt x="1172946" y="153797"/>
                </a:lnTo>
                <a:lnTo>
                  <a:pt x="1177772" y="157861"/>
                </a:lnTo>
                <a:lnTo>
                  <a:pt x="1182471" y="161798"/>
                </a:lnTo>
                <a:lnTo>
                  <a:pt x="1185773" y="167132"/>
                </a:lnTo>
                <a:lnTo>
                  <a:pt x="1187297" y="173609"/>
                </a:lnTo>
                <a:lnTo>
                  <a:pt x="1188059" y="176657"/>
                </a:lnTo>
                <a:lnTo>
                  <a:pt x="1188567" y="180086"/>
                </a:lnTo>
                <a:lnTo>
                  <a:pt x="1188948" y="184150"/>
                </a:lnTo>
                <a:lnTo>
                  <a:pt x="1189202" y="188213"/>
                </a:lnTo>
                <a:lnTo>
                  <a:pt x="1189329" y="192532"/>
                </a:lnTo>
                <a:lnTo>
                  <a:pt x="1189329" y="328803"/>
                </a:lnTo>
                <a:lnTo>
                  <a:pt x="1242288" y="328803"/>
                </a:lnTo>
                <a:lnTo>
                  <a:pt x="1242161" y="182245"/>
                </a:lnTo>
                <a:lnTo>
                  <a:pt x="1241780" y="177165"/>
                </a:lnTo>
                <a:lnTo>
                  <a:pt x="1241526" y="172212"/>
                </a:lnTo>
                <a:lnTo>
                  <a:pt x="1241018" y="167512"/>
                </a:lnTo>
                <a:lnTo>
                  <a:pt x="1240383" y="163322"/>
                </a:lnTo>
                <a:lnTo>
                  <a:pt x="1239748" y="159258"/>
                </a:lnTo>
                <a:lnTo>
                  <a:pt x="1238859" y="155448"/>
                </a:lnTo>
                <a:lnTo>
                  <a:pt x="1237843" y="152146"/>
                </a:lnTo>
                <a:lnTo>
                  <a:pt x="1236827" y="148717"/>
                </a:lnTo>
                <a:lnTo>
                  <a:pt x="1234033" y="142875"/>
                </a:lnTo>
                <a:lnTo>
                  <a:pt x="1228559" y="133978"/>
                </a:lnTo>
                <a:lnTo>
                  <a:pt x="1220103" y="124518"/>
                </a:lnTo>
                <a:lnTo>
                  <a:pt x="1209776" y="116840"/>
                </a:lnTo>
                <a:lnTo>
                  <a:pt x="1197148" y="111105"/>
                </a:lnTo>
                <a:lnTo>
                  <a:pt x="1184716" y="108184"/>
                </a:lnTo>
                <a:lnTo>
                  <a:pt x="1170787" y="107061"/>
                </a:lnTo>
                <a:lnTo>
                  <a:pt x="1162659" y="107061"/>
                </a:lnTo>
                <a:lnTo>
                  <a:pt x="1154912" y="108077"/>
                </a:lnTo>
                <a:lnTo>
                  <a:pt x="1147673" y="109982"/>
                </a:lnTo>
                <a:lnTo>
                  <a:pt x="1140561" y="112013"/>
                </a:lnTo>
                <a:lnTo>
                  <a:pt x="1133830" y="114681"/>
                </a:lnTo>
                <a:lnTo>
                  <a:pt x="1127480" y="118110"/>
                </a:lnTo>
                <a:lnTo>
                  <a:pt x="1121257" y="121538"/>
                </a:lnTo>
                <a:lnTo>
                  <a:pt x="1115542" y="125603"/>
                </a:lnTo>
                <a:lnTo>
                  <a:pt x="1110462" y="130302"/>
                </a:lnTo>
                <a:lnTo>
                  <a:pt x="1105255" y="135128"/>
                </a:lnTo>
                <a:lnTo>
                  <a:pt x="1100683" y="140335"/>
                </a:lnTo>
                <a:lnTo>
                  <a:pt x="1096492" y="146177"/>
                </a:lnTo>
                <a:lnTo>
                  <a:pt x="1094997" y="144854"/>
                </a:lnTo>
                <a:lnTo>
                  <a:pt x="1088219" y="133259"/>
                </a:lnTo>
                <a:lnTo>
                  <a:pt x="1079751" y="123827"/>
                </a:lnTo>
                <a:lnTo>
                  <a:pt x="1069568" y="116586"/>
                </a:lnTo>
                <a:lnTo>
                  <a:pt x="1056764" y="110971"/>
                </a:lnTo>
                <a:lnTo>
                  <a:pt x="1044354" y="108038"/>
                </a:lnTo>
                <a:lnTo>
                  <a:pt x="1031087" y="107061"/>
                </a:lnTo>
                <a:lnTo>
                  <a:pt x="1023086" y="107061"/>
                </a:lnTo>
                <a:lnTo>
                  <a:pt x="1015466" y="108077"/>
                </a:lnTo>
                <a:lnTo>
                  <a:pt x="1008227" y="110109"/>
                </a:lnTo>
                <a:lnTo>
                  <a:pt x="1000988" y="112141"/>
                </a:lnTo>
                <a:lnTo>
                  <a:pt x="994384" y="114808"/>
                </a:lnTo>
                <a:lnTo>
                  <a:pt x="988288" y="118110"/>
                </a:lnTo>
                <a:lnTo>
                  <a:pt x="982319" y="121285"/>
                </a:lnTo>
                <a:lnTo>
                  <a:pt x="976858" y="125095"/>
                </a:lnTo>
                <a:lnTo>
                  <a:pt x="972159" y="129412"/>
                </a:lnTo>
                <a:lnTo>
                  <a:pt x="967333" y="133731"/>
                </a:lnTo>
                <a:lnTo>
                  <a:pt x="963396" y="138175"/>
                </a:lnTo>
                <a:lnTo>
                  <a:pt x="960348" y="142621"/>
                </a:lnTo>
                <a:lnTo>
                  <a:pt x="959459" y="142621"/>
                </a:lnTo>
                <a:lnTo>
                  <a:pt x="954506" y="112522"/>
                </a:lnTo>
                <a:lnTo>
                  <a:pt x="910818" y="112522"/>
                </a:lnTo>
                <a:lnTo>
                  <a:pt x="910818" y="328803"/>
                </a:lnTo>
                <a:lnTo>
                  <a:pt x="963650" y="328803"/>
                </a:lnTo>
                <a:close/>
              </a:path>
              <a:path w="4847691" h="334391">
                <a:moveTo>
                  <a:pt x="472630" y="142621"/>
                </a:moveTo>
                <a:lnTo>
                  <a:pt x="471741" y="142621"/>
                </a:lnTo>
                <a:lnTo>
                  <a:pt x="466826" y="112522"/>
                </a:lnTo>
                <a:lnTo>
                  <a:pt x="423075" y="112522"/>
                </a:lnTo>
                <a:lnTo>
                  <a:pt x="423075" y="328803"/>
                </a:lnTo>
                <a:lnTo>
                  <a:pt x="475983" y="328803"/>
                </a:lnTo>
                <a:lnTo>
                  <a:pt x="475983" y="179959"/>
                </a:lnTo>
                <a:lnTo>
                  <a:pt x="481125" y="173985"/>
                </a:lnTo>
                <a:lnTo>
                  <a:pt x="490632" y="165414"/>
                </a:lnTo>
                <a:lnTo>
                  <a:pt x="501103" y="158750"/>
                </a:lnTo>
                <a:lnTo>
                  <a:pt x="505839" y="156547"/>
                </a:lnTo>
                <a:lnTo>
                  <a:pt x="518044" y="152770"/>
                </a:lnTo>
                <a:lnTo>
                  <a:pt x="530682" y="151511"/>
                </a:lnTo>
                <a:lnTo>
                  <a:pt x="538416" y="151511"/>
                </a:lnTo>
                <a:lnTo>
                  <a:pt x="545007" y="153035"/>
                </a:lnTo>
                <a:lnTo>
                  <a:pt x="550430" y="155956"/>
                </a:lnTo>
                <a:lnTo>
                  <a:pt x="555866" y="159004"/>
                </a:lnTo>
                <a:lnTo>
                  <a:pt x="559930" y="163957"/>
                </a:lnTo>
                <a:lnTo>
                  <a:pt x="562597" y="170687"/>
                </a:lnTo>
                <a:lnTo>
                  <a:pt x="563791" y="173862"/>
                </a:lnTo>
                <a:lnTo>
                  <a:pt x="564616" y="177546"/>
                </a:lnTo>
                <a:lnTo>
                  <a:pt x="565061" y="181737"/>
                </a:lnTo>
                <a:lnTo>
                  <a:pt x="565505" y="185800"/>
                </a:lnTo>
                <a:lnTo>
                  <a:pt x="565734" y="190881"/>
                </a:lnTo>
                <a:lnTo>
                  <a:pt x="565734" y="328803"/>
                </a:lnTo>
                <a:lnTo>
                  <a:pt x="618642" y="328803"/>
                </a:lnTo>
                <a:lnTo>
                  <a:pt x="618642" y="181229"/>
                </a:lnTo>
                <a:lnTo>
                  <a:pt x="618375" y="175006"/>
                </a:lnTo>
                <a:lnTo>
                  <a:pt x="617855" y="169545"/>
                </a:lnTo>
                <a:lnTo>
                  <a:pt x="617334" y="164084"/>
                </a:lnTo>
                <a:lnTo>
                  <a:pt x="616331" y="159004"/>
                </a:lnTo>
                <a:lnTo>
                  <a:pt x="614845" y="154432"/>
                </a:lnTo>
                <a:lnTo>
                  <a:pt x="612165" y="146177"/>
                </a:lnTo>
                <a:lnTo>
                  <a:pt x="608482" y="138937"/>
                </a:lnTo>
                <a:lnTo>
                  <a:pt x="603796" y="132969"/>
                </a:lnTo>
                <a:lnTo>
                  <a:pt x="599109" y="126873"/>
                </a:lnTo>
                <a:lnTo>
                  <a:pt x="593712" y="121920"/>
                </a:lnTo>
                <a:lnTo>
                  <a:pt x="587603" y="118237"/>
                </a:lnTo>
                <a:lnTo>
                  <a:pt x="581507" y="114427"/>
                </a:lnTo>
                <a:lnTo>
                  <a:pt x="574763" y="111633"/>
                </a:lnTo>
                <a:lnTo>
                  <a:pt x="567397" y="109855"/>
                </a:lnTo>
                <a:lnTo>
                  <a:pt x="560031" y="108077"/>
                </a:lnTo>
                <a:lnTo>
                  <a:pt x="552411" y="107061"/>
                </a:lnTo>
                <a:lnTo>
                  <a:pt x="536181" y="107061"/>
                </a:lnTo>
                <a:lnTo>
                  <a:pt x="528332" y="108077"/>
                </a:lnTo>
                <a:lnTo>
                  <a:pt x="520966" y="110109"/>
                </a:lnTo>
                <a:lnTo>
                  <a:pt x="513600" y="112141"/>
                </a:lnTo>
                <a:lnTo>
                  <a:pt x="506869" y="114808"/>
                </a:lnTo>
                <a:lnTo>
                  <a:pt x="500761" y="118110"/>
                </a:lnTo>
                <a:lnTo>
                  <a:pt x="494665" y="121285"/>
                </a:lnTo>
                <a:lnTo>
                  <a:pt x="489229" y="125095"/>
                </a:lnTo>
                <a:lnTo>
                  <a:pt x="484466" y="129412"/>
                </a:lnTo>
                <a:lnTo>
                  <a:pt x="479704" y="133731"/>
                </a:lnTo>
                <a:lnTo>
                  <a:pt x="475767" y="138175"/>
                </a:lnTo>
                <a:lnTo>
                  <a:pt x="472630" y="142621"/>
                </a:lnTo>
                <a:close/>
              </a:path>
              <a:path w="4847691" h="334391">
                <a:moveTo>
                  <a:pt x="79032" y="30099"/>
                </a:moveTo>
                <a:lnTo>
                  <a:pt x="0" y="30099"/>
                </a:lnTo>
                <a:lnTo>
                  <a:pt x="0" y="328803"/>
                </a:lnTo>
                <a:lnTo>
                  <a:pt x="70993" y="328803"/>
                </a:lnTo>
                <a:lnTo>
                  <a:pt x="77254" y="283083"/>
                </a:lnTo>
                <a:lnTo>
                  <a:pt x="54698" y="283083"/>
                </a:lnTo>
                <a:lnTo>
                  <a:pt x="54698" y="75819"/>
                </a:lnTo>
                <a:lnTo>
                  <a:pt x="78816" y="75819"/>
                </a:lnTo>
                <a:lnTo>
                  <a:pt x="89267" y="75993"/>
                </a:lnTo>
                <a:lnTo>
                  <a:pt x="102058" y="76750"/>
                </a:lnTo>
                <a:lnTo>
                  <a:pt x="113855" y="78105"/>
                </a:lnTo>
                <a:lnTo>
                  <a:pt x="130611" y="81468"/>
                </a:lnTo>
                <a:lnTo>
                  <a:pt x="142214" y="85217"/>
                </a:lnTo>
                <a:lnTo>
                  <a:pt x="156250" y="91928"/>
                </a:lnTo>
                <a:lnTo>
                  <a:pt x="166662" y="98806"/>
                </a:lnTo>
                <a:lnTo>
                  <a:pt x="177232" y="108556"/>
                </a:lnTo>
                <a:lnTo>
                  <a:pt x="185077" y="118618"/>
                </a:lnTo>
                <a:lnTo>
                  <a:pt x="192433" y="132443"/>
                </a:lnTo>
                <a:lnTo>
                  <a:pt x="196684" y="144907"/>
                </a:lnTo>
                <a:lnTo>
                  <a:pt x="198359" y="152053"/>
                </a:lnTo>
                <a:lnTo>
                  <a:pt x="200114" y="164469"/>
                </a:lnTo>
                <a:lnTo>
                  <a:pt x="200698" y="177927"/>
                </a:lnTo>
                <a:lnTo>
                  <a:pt x="200469" y="187258"/>
                </a:lnTo>
                <a:lnTo>
                  <a:pt x="199174" y="201066"/>
                </a:lnTo>
                <a:lnTo>
                  <a:pt x="196734" y="213702"/>
                </a:lnTo>
                <a:lnTo>
                  <a:pt x="193149" y="225166"/>
                </a:lnTo>
                <a:lnTo>
                  <a:pt x="197871" y="299861"/>
                </a:lnTo>
                <a:lnTo>
                  <a:pt x="207733" y="292735"/>
                </a:lnTo>
                <a:lnTo>
                  <a:pt x="219692" y="281893"/>
                </a:lnTo>
                <a:lnTo>
                  <a:pt x="228038" y="272357"/>
                </a:lnTo>
                <a:lnTo>
                  <a:pt x="235305" y="262000"/>
                </a:lnTo>
                <a:lnTo>
                  <a:pt x="243025" y="247817"/>
                </a:lnTo>
                <a:lnTo>
                  <a:pt x="247829" y="236020"/>
                </a:lnTo>
                <a:lnTo>
                  <a:pt x="251599" y="223520"/>
                </a:lnTo>
                <a:lnTo>
                  <a:pt x="255289" y="204279"/>
                </a:lnTo>
                <a:lnTo>
                  <a:pt x="256541" y="191544"/>
                </a:lnTo>
                <a:lnTo>
                  <a:pt x="256959" y="178308"/>
                </a:lnTo>
                <a:lnTo>
                  <a:pt x="256702" y="168272"/>
                </a:lnTo>
                <a:lnTo>
                  <a:pt x="255570" y="155383"/>
                </a:lnTo>
                <a:lnTo>
                  <a:pt x="253535" y="142980"/>
                </a:lnTo>
                <a:lnTo>
                  <a:pt x="250596" y="131063"/>
                </a:lnTo>
                <a:lnTo>
                  <a:pt x="244232" y="113648"/>
                </a:lnTo>
                <a:lnTo>
                  <a:pt x="238548" y="102338"/>
                </a:lnTo>
                <a:lnTo>
                  <a:pt x="231838" y="91694"/>
                </a:lnTo>
                <a:lnTo>
                  <a:pt x="220566" y="77917"/>
                </a:lnTo>
                <a:lnTo>
                  <a:pt x="211362" y="69096"/>
                </a:lnTo>
                <a:lnTo>
                  <a:pt x="201142" y="61087"/>
                </a:lnTo>
                <a:lnTo>
                  <a:pt x="183195" y="50390"/>
                </a:lnTo>
                <a:lnTo>
                  <a:pt x="171484" y="45136"/>
                </a:lnTo>
                <a:lnTo>
                  <a:pt x="158953" y="40640"/>
                </a:lnTo>
                <a:lnTo>
                  <a:pt x="147713" y="37337"/>
                </a:lnTo>
                <a:lnTo>
                  <a:pt x="141312" y="36068"/>
                </a:lnTo>
                <a:lnTo>
                  <a:pt x="134924" y="34798"/>
                </a:lnTo>
                <a:lnTo>
                  <a:pt x="128295" y="33655"/>
                </a:lnTo>
                <a:lnTo>
                  <a:pt x="121450" y="32766"/>
                </a:lnTo>
                <a:lnTo>
                  <a:pt x="114604" y="31877"/>
                </a:lnTo>
                <a:lnTo>
                  <a:pt x="107568" y="31242"/>
                </a:lnTo>
                <a:lnTo>
                  <a:pt x="100355" y="30734"/>
                </a:lnTo>
                <a:lnTo>
                  <a:pt x="93141" y="30353"/>
                </a:lnTo>
                <a:lnTo>
                  <a:pt x="86029" y="30099"/>
                </a:lnTo>
                <a:lnTo>
                  <a:pt x="79032" y="30099"/>
                </a:lnTo>
                <a:close/>
              </a:path>
              <a:path w="4847691" h="334391">
                <a:moveTo>
                  <a:pt x="70993" y="328803"/>
                </a:moveTo>
                <a:lnTo>
                  <a:pt x="88491" y="328492"/>
                </a:lnTo>
                <a:lnTo>
                  <a:pt x="101400" y="327810"/>
                </a:lnTo>
                <a:lnTo>
                  <a:pt x="113652" y="326731"/>
                </a:lnTo>
                <a:lnTo>
                  <a:pt x="125247" y="325247"/>
                </a:lnTo>
                <a:lnTo>
                  <a:pt x="131964" y="324154"/>
                </a:lnTo>
                <a:lnTo>
                  <a:pt x="144924" y="321523"/>
                </a:lnTo>
                <a:lnTo>
                  <a:pt x="157045" y="318332"/>
                </a:lnTo>
                <a:lnTo>
                  <a:pt x="168325" y="314579"/>
                </a:lnTo>
                <a:lnTo>
                  <a:pt x="175214" y="311822"/>
                </a:lnTo>
                <a:lnTo>
                  <a:pt x="187031" y="306218"/>
                </a:lnTo>
                <a:lnTo>
                  <a:pt x="197871" y="299861"/>
                </a:lnTo>
                <a:lnTo>
                  <a:pt x="193149" y="225166"/>
                </a:lnTo>
                <a:lnTo>
                  <a:pt x="188417" y="235458"/>
                </a:lnTo>
                <a:lnTo>
                  <a:pt x="181956" y="245574"/>
                </a:lnTo>
                <a:lnTo>
                  <a:pt x="173562" y="255076"/>
                </a:lnTo>
                <a:lnTo>
                  <a:pt x="163663" y="263172"/>
                </a:lnTo>
                <a:lnTo>
                  <a:pt x="152260" y="269875"/>
                </a:lnTo>
                <a:lnTo>
                  <a:pt x="142699" y="273886"/>
                </a:lnTo>
                <a:lnTo>
                  <a:pt x="131943" y="277187"/>
                </a:lnTo>
                <a:lnTo>
                  <a:pt x="120020" y="279761"/>
                </a:lnTo>
                <a:lnTo>
                  <a:pt x="106930" y="281604"/>
                </a:lnTo>
                <a:lnTo>
                  <a:pt x="92675" y="282712"/>
                </a:lnTo>
                <a:lnTo>
                  <a:pt x="77254" y="283083"/>
                </a:lnTo>
                <a:lnTo>
                  <a:pt x="70993" y="328803"/>
                </a:lnTo>
                <a:close/>
              </a:path>
              <a:path w="4847691" h="334391">
                <a:moveTo>
                  <a:pt x="3185515" y="158750"/>
                </a:moveTo>
                <a:lnTo>
                  <a:pt x="3186290" y="157221"/>
                </a:lnTo>
                <a:lnTo>
                  <a:pt x="3190815" y="145673"/>
                </a:lnTo>
                <a:lnTo>
                  <a:pt x="3193512" y="133204"/>
                </a:lnTo>
                <a:lnTo>
                  <a:pt x="3194405" y="119887"/>
                </a:lnTo>
                <a:lnTo>
                  <a:pt x="3194315" y="115234"/>
                </a:lnTo>
                <a:lnTo>
                  <a:pt x="3192872" y="101507"/>
                </a:lnTo>
                <a:lnTo>
                  <a:pt x="3189660" y="88993"/>
                </a:lnTo>
                <a:lnTo>
                  <a:pt x="3184671" y="77682"/>
                </a:lnTo>
                <a:lnTo>
                  <a:pt x="3177895" y="67563"/>
                </a:lnTo>
                <a:lnTo>
                  <a:pt x="3166062" y="55724"/>
                </a:lnTo>
                <a:lnTo>
                  <a:pt x="3155778" y="48567"/>
                </a:lnTo>
                <a:lnTo>
                  <a:pt x="3144013" y="42559"/>
                </a:lnTo>
                <a:lnTo>
                  <a:pt x="3130778" y="37719"/>
                </a:lnTo>
                <a:lnTo>
                  <a:pt x="3115293" y="34006"/>
                </a:lnTo>
                <a:lnTo>
                  <a:pt x="3101949" y="32004"/>
                </a:lnTo>
                <a:lnTo>
                  <a:pt x="3090659" y="30954"/>
                </a:lnTo>
                <a:lnTo>
                  <a:pt x="3077966" y="30312"/>
                </a:lnTo>
                <a:lnTo>
                  <a:pt x="3064103" y="30099"/>
                </a:lnTo>
                <a:lnTo>
                  <a:pt x="3032607" y="75819"/>
                </a:lnTo>
                <a:lnTo>
                  <a:pt x="3066775" y="75835"/>
                </a:lnTo>
                <a:lnTo>
                  <a:pt x="3080297" y="76240"/>
                </a:lnTo>
                <a:lnTo>
                  <a:pt x="3091662" y="77088"/>
                </a:lnTo>
                <a:lnTo>
                  <a:pt x="3099282" y="77978"/>
                </a:lnTo>
                <a:lnTo>
                  <a:pt x="3105759" y="79248"/>
                </a:lnTo>
                <a:lnTo>
                  <a:pt x="3110966" y="81025"/>
                </a:lnTo>
                <a:lnTo>
                  <a:pt x="3123781" y="87528"/>
                </a:lnTo>
                <a:lnTo>
                  <a:pt x="3131921" y="96012"/>
                </a:lnTo>
                <a:lnTo>
                  <a:pt x="3135985" y="102362"/>
                </a:lnTo>
                <a:lnTo>
                  <a:pt x="3138017" y="109982"/>
                </a:lnTo>
                <a:lnTo>
                  <a:pt x="3138017" y="125857"/>
                </a:lnTo>
                <a:lnTo>
                  <a:pt x="3136620" y="132461"/>
                </a:lnTo>
                <a:lnTo>
                  <a:pt x="3133953" y="138430"/>
                </a:lnTo>
                <a:lnTo>
                  <a:pt x="3131286" y="144525"/>
                </a:lnTo>
                <a:lnTo>
                  <a:pt x="3126841" y="149606"/>
                </a:lnTo>
                <a:lnTo>
                  <a:pt x="3120745" y="153924"/>
                </a:lnTo>
                <a:lnTo>
                  <a:pt x="3109839" y="159673"/>
                </a:lnTo>
                <a:lnTo>
                  <a:pt x="3096615" y="163830"/>
                </a:lnTo>
                <a:lnTo>
                  <a:pt x="3086506" y="165740"/>
                </a:lnTo>
                <a:lnTo>
                  <a:pt x="3073929" y="166979"/>
                </a:lnTo>
                <a:lnTo>
                  <a:pt x="3060547" y="213106"/>
                </a:lnTo>
                <a:lnTo>
                  <a:pt x="3067684" y="213023"/>
                </a:lnTo>
                <a:lnTo>
                  <a:pt x="3081190" y="212380"/>
                </a:lnTo>
                <a:lnTo>
                  <a:pt x="3093996" y="211100"/>
                </a:lnTo>
                <a:lnTo>
                  <a:pt x="3106086" y="209183"/>
                </a:lnTo>
                <a:lnTo>
                  <a:pt x="3117443" y="206629"/>
                </a:lnTo>
                <a:lnTo>
                  <a:pt x="3125535" y="204305"/>
                </a:lnTo>
                <a:lnTo>
                  <a:pt x="3137981" y="199794"/>
                </a:lnTo>
                <a:lnTo>
                  <a:pt x="3149254" y="194435"/>
                </a:lnTo>
                <a:lnTo>
                  <a:pt x="3159353" y="188213"/>
                </a:lnTo>
                <a:lnTo>
                  <a:pt x="3170579" y="178917"/>
                </a:lnTo>
                <a:lnTo>
                  <a:pt x="3178904" y="169375"/>
                </a:lnTo>
                <a:lnTo>
                  <a:pt x="3185515" y="158750"/>
                </a:lnTo>
                <a:close/>
              </a:path>
              <a:path w="4847691" h="334391">
                <a:moveTo>
                  <a:pt x="3039719" y="166878"/>
                </a:moveTo>
                <a:lnTo>
                  <a:pt x="3035782" y="166497"/>
                </a:lnTo>
                <a:lnTo>
                  <a:pt x="3032607" y="166116"/>
                </a:lnTo>
                <a:lnTo>
                  <a:pt x="3032607" y="75819"/>
                </a:lnTo>
                <a:lnTo>
                  <a:pt x="3064103" y="30099"/>
                </a:lnTo>
                <a:lnTo>
                  <a:pt x="2977870" y="30099"/>
                </a:lnTo>
                <a:lnTo>
                  <a:pt x="2977870" y="328803"/>
                </a:lnTo>
                <a:lnTo>
                  <a:pt x="3032607" y="328803"/>
                </a:lnTo>
                <a:lnTo>
                  <a:pt x="3032607" y="212090"/>
                </a:lnTo>
                <a:lnTo>
                  <a:pt x="3036798" y="212471"/>
                </a:lnTo>
                <a:lnTo>
                  <a:pt x="3041243" y="212852"/>
                </a:lnTo>
                <a:lnTo>
                  <a:pt x="3050768" y="213106"/>
                </a:lnTo>
                <a:lnTo>
                  <a:pt x="3060547" y="213106"/>
                </a:lnTo>
                <a:lnTo>
                  <a:pt x="3073929" y="166979"/>
                </a:lnTo>
                <a:lnTo>
                  <a:pt x="3059658" y="167386"/>
                </a:lnTo>
                <a:lnTo>
                  <a:pt x="3049371" y="167259"/>
                </a:lnTo>
                <a:lnTo>
                  <a:pt x="3044545" y="167005"/>
                </a:lnTo>
                <a:lnTo>
                  <a:pt x="3039719" y="166878"/>
                </a:lnTo>
                <a:close/>
              </a:path>
              <a:path w="4847691" h="334391">
                <a:moveTo>
                  <a:pt x="4284954" y="5587"/>
                </a:moveTo>
                <a:lnTo>
                  <a:pt x="4284954" y="62865"/>
                </a:lnTo>
                <a:lnTo>
                  <a:pt x="4340453" y="62865"/>
                </a:lnTo>
                <a:lnTo>
                  <a:pt x="4340453" y="5587"/>
                </a:lnTo>
                <a:lnTo>
                  <a:pt x="4284954" y="5587"/>
                </a:lnTo>
                <a:close/>
              </a:path>
              <a:path w="4847691" h="334391">
                <a:moveTo>
                  <a:pt x="3735425" y="5587"/>
                </a:moveTo>
                <a:lnTo>
                  <a:pt x="3735425" y="328803"/>
                </a:lnTo>
                <a:lnTo>
                  <a:pt x="3788384" y="328803"/>
                </a:lnTo>
                <a:lnTo>
                  <a:pt x="3788384" y="5587"/>
                </a:lnTo>
                <a:lnTo>
                  <a:pt x="3735425" y="5587"/>
                </a:lnTo>
                <a:close/>
              </a:path>
              <a:path w="4847691" h="334391">
                <a:moveTo>
                  <a:pt x="3534892" y="5587"/>
                </a:moveTo>
                <a:lnTo>
                  <a:pt x="3482060" y="5587"/>
                </a:lnTo>
                <a:lnTo>
                  <a:pt x="3481954" y="291973"/>
                </a:lnTo>
                <a:lnTo>
                  <a:pt x="3481679" y="305054"/>
                </a:lnTo>
                <a:lnTo>
                  <a:pt x="3481425" y="314452"/>
                </a:lnTo>
                <a:lnTo>
                  <a:pt x="3481171" y="322453"/>
                </a:lnTo>
                <a:lnTo>
                  <a:pt x="3480917" y="328803"/>
                </a:lnTo>
                <a:lnTo>
                  <a:pt x="3524732" y="328803"/>
                </a:lnTo>
                <a:lnTo>
                  <a:pt x="3529812" y="305816"/>
                </a:lnTo>
                <a:lnTo>
                  <a:pt x="3532606" y="308356"/>
                </a:lnTo>
                <a:lnTo>
                  <a:pt x="3535273" y="311277"/>
                </a:lnTo>
                <a:lnTo>
                  <a:pt x="3539591" y="274955"/>
                </a:lnTo>
                <a:lnTo>
                  <a:pt x="3534892" y="270129"/>
                </a:lnTo>
                <a:lnTo>
                  <a:pt x="3534892" y="166497"/>
                </a:lnTo>
                <a:lnTo>
                  <a:pt x="3541496" y="161290"/>
                </a:lnTo>
                <a:lnTo>
                  <a:pt x="3548735" y="157099"/>
                </a:lnTo>
                <a:lnTo>
                  <a:pt x="3556863" y="154050"/>
                </a:lnTo>
                <a:lnTo>
                  <a:pt x="3564864" y="150875"/>
                </a:lnTo>
                <a:lnTo>
                  <a:pt x="3572738" y="149352"/>
                </a:lnTo>
                <a:lnTo>
                  <a:pt x="3586200" y="149352"/>
                </a:lnTo>
                <a:lnTo>
                  <a:pt x="3591788" y="150241"/>
                </a:lnTo>
                <a:lnTo>
                  <a:pt x="3597630" y="152019"/>
                </a:lnTo>
                <a:lnTo>
                  <a:pt x="3603345" y="153797"/>
                </a:lnTo>
                <a:lnTo>
                  <a:pt x="3608806" y="157225"/>
                </a:lnTo>
                <a:lnTo>
                  <a:pt x="3614140" y="162433"/>
                </a:lnTo>
                <a:lnTo>
                  <a:pt x="3621333" y="171944"/>
                </a:lnTo>
                <a:lnTo>
                  <a:pt x="3626967" y="184658"/>
                </a:lnTo>
                <a:lnTo>
                  <a:pt x="3629270" y="193303"/>
                </a:lnTo>
                <a:lnTo>
                  <a:pt x="3631156" y="205733"/>
                </a:lnTo>
                <a:lnTo>
                  <a:pt x="3631793" y="219583"/>
                </a:lnTo>
                <a:lnTo>
                  <a:pt x="3631726" y="224330"/>
                </a:lnTo>
                <a:lnTo>
                  <a:pt x="3630743" y="237346"/>
                </a:lnTo>
                <a:lnTo>
                  <a:pt x="3628491" y="249174"/>
                </a:lnTo>
                <a:lnTo>
                  <a:pt x="3626205" y="258063"/>
                </a:lnTo>
                <a:lnTo>
                  <a:pt x="3622903" y="265684"/>
                </a:lnTo>
                <a:lnTo>
                  <a:pt x="3618585" y="272161"/>
                </a:lnTo>
                <a:lnTo>
                  <a:pt x="3614140" y="278511"/>
                </a:lnTo>
                <a:lnTo>
                  <a:pt x="3608679" y="283463"/>
                </a:lnTo>
                <a:lnTo>
                  <a:pt x="3602202" y="286893"/>
                </a:lnTo>
                <a:lnTo>
                  <a:pt x="3595725" y="290449"/>
                </a:lnTo>
                <a:lnTo>
                  <a:pt x="3588232" y="292227"/>
                </a:lnTo>
                <a:lnTo>
                  <a:pt x="3574516" y="292227"/>
                </a:lnTo>
                <a:lnTo>
                  <a:pt x="3569817" y="291465"/>
                </a:lnTo>
                <a:lnTo>
                  <a:pt x="3565372" y="290068"/>
                </a:lnTo>
                <a:lnTo>
                  <a:pt x="3560800" y="288671"/>
                </a:lnTo>
                <a:lnTo>
                  <a:pt x="3556736" y="286893"/>
                </a:lnTo>
                <a:lnTo>
                  <a:pt x="3552926" y="284734"/>
                </a:lnTo>
                <a:lnTo>
                  <a:pt x="3549116" y="282575"/>
                </a:lnTo>
                <a:lnTo>
                  <a:pt x="3545687" y="280162"/>
                </a:lnTo>
                <a:lnTo>
                  <a:pt x="3542639" y="277622"/>
                </a:lnTo>
                <a:lnTo>
                  <a:pt x="3546068" y="320929"/>
                </a:lnTo>
                <a:lnTo>
                  <a:pt x="3551021" y="323850"/>
                </a:lnTo>
                <a:lnTo>
                  <a:pt x="3555974" y="326898"/>
                </a:lnTo>
                <a:lnTo>
                  <a:pt x="3561689" y="329311"/>
                </a:lnTo>
                <a:lnTo>
                  <a:pt x="3568166" y="331343"/>
                </a:lnTo>
                <a:lnTo>
                  <a:pt x="3574770" y="333375"/>
                </a:lnTo>
                <a:lnTo>
                  <a:pt x="3582136" y="334391"/>
                </a:lnTo>
                <a:lnTo>
                  <a:pt x="3590264" y="334391"/>
                </a:lnTo>
                <a:lnTo>
                  <a:pt x="3600113" y="333821"/>
                </a:lnTo>
                <a:lnTo>
                  <a:pt x="3612573" y="331484"/>
                </a:lnTo>
                <a:lnTo>
                  <a:pt x="3624935" y="327406"/>
                </a:lnTo>
                <a:lnTo>
                  <a:pt x="3635737" y="322012"/>
                </a:lnTo>
                <a:lnTo>
                  <a:pt x="3646156" y="314751"/>
                </a:lnTo>
                <a:lnTo>
                  <a:pt x="3655796" y="305816"/>
                </a:lnTo>
                <a:lnTo>
                  <a:pt x="3666251" y="292501"/>
                </a:lnTo>
                <a:lnTo>
                  <a:pt x="3672610" y="281330"/>
                </a:lnTo>
                <a:lnTo>
                  <a:pt x="3678021" y="268732"/>
                </a:lnTo>
                <a:lnTo>
                  <a:pt x="3682069" y="255877"/>
                </a:lnTo>
                <a:lnTo>
                  <a:pt x="3684554" y="243692"/>
                </a:lnTo>
                <a:lnTo>
                  <a:pt x="3686038" y="230705"/>
                </a:lnTo>
                <a:lnTo>
                  <a:pt x="3686530" y="216916"/>
                </a:lnTo>
                <a:lnTo>
                  <a:pt x="3686145" y="204924"/>
                </a:lnTo>
                <a:lnTo>
                  <a:pt x="3684738" y="191913"/>
                </a:lnTo>
                <a:lnTo>
                  <a:pt x="3682289" y="179743"/>
                </a:lnTo>
                <a:lnTo>
                  <a:pt x="3678783" y="168402"/>
                </a:lnTo>
                <a:lnTo>
                  <a:pt x="3672160" y="153680"/>
                </a:lnTo>
                <a:lnTo>
                  <a:pt x="3665403" y="142995"/>
                </a:lnTo>
                <a:lnTo>
                  <a:pt x="3657574" y="133858"/>
                </a:lnTo>
                <a:lnTo>
                  <a:pt x="3649219" y="126284"/>
                </a:lnTo>
                <a:lnTo>
                  <a:pt x="3638699" y="119142"/>
                </a:lnTo>
                <a:lnTo>
                  <a:pt x="3627221" y="113665"/>
                </a:lnTo>
                <a:lnTo>
                  <a:pt x="3617253" y="110423"/>
                </a:lnTo>
                <a:lnTo>
                  <a:pt x="3604777" y="107913"/>
                </a:lnTo>
                <a:lnTo>
                  <a:pt x="3592042" y="107061"/>
                </a:lnTo>
                <a:lnTo>
                  <a:pt x="3585946" y="107061"/>
                </a:lnTo>
                <a:lnTo>
                  <a:pt x="3574643" y="108712"/>
                </a:lnTo>
                <a:lnTo>
                  <a:pt x="3564102" y="111125"/>
                </a:lnTo>
                <a:lnTo>
                  <a:pt x="3554577" y="114681"/>
                </a:lnTo>
                <a:lnTo>
                  <a:pt x="3546068" y="118999"/>
                </a:lnTo>
                <a:lnTo>
                  <a:pt x="3542131" y="121158"/>
                </a:lnTo>
                <a:lnTo>
                  <a:pt x="3538321" y="123444"/>
                </a:lnTo>
                <a:lnTo>
                  <a:pt x="3534892" y="125857"/>
                </a:lnTo>
                <a:lnTo>
                  <a:pt x="3534511" y="125857"/>
                </a:lnTo>
                <a:lnTo>
                  <a:pt x="3534765" y="118745"/>
                </a:lnTo>
                <a:lnTo>
                  <a:pt x="3534892" y="5587"/>
                </a:lnTo>
                <a:close/>
              </a:path>
              <a:path w="4847691" h="334391">
                <a:moveTo>
                  <a:pt x="2529941" y="5587"/>
                </a:moveTo>
                <a:lnTo>
                  <a:pt x="2529941" y="328803"/>
                </a:lnTo>
                <a:lnTo>
                  <a:pt x="2582900" y="328803"/>
                </a:lnTo>
                <a:lnTo>
                  <a:pt x="2582900" y="5587"/>
                </a:lnTo>
                <a:lnTo>
                  <a:pt x="2529941" y="5587"/>
                </a:lnTo>
                <a:close/>
              </a:path>
              <a:path w="4847691" h="334391">
                <a:moveTo>
                  <a:pt x="1300962" y="5587"/>
                </a:moveTo>
                <a:lnTo>
                  <a:pt x="1300962" y="62865"/>
                </a:lnTo>
                <a:lnTo>
                  <a:pt x="1356461" y="62865"/>
                </a:lnTo>
                <a:lnTo>
                  <a:pt x="1356461" y="5587"/>
                </a:lnTo>
                <a:lnTo>
                  <a:pt x="1300962" y="5587"/>
                </a:lnTo>
                <a:close/>
              </a:path>
              <a:path w="4847691" h="334391">
                <a:moveTo>
                  <a:pt x="308775" y="5587"/>
                </a:moveTo>
                <a:lnTo>
                  <a:pt x="308775" y="62865"/>
                </a:lnTo>
                <a:lnTo>
                  <a:pt x="364363" y="62865"/>
                </a:lnTo>
                <a:lnTo>
                  <a:pt x="364363" y="5587"/>
                </a:lnTo>
                <a:lnTo>
                  <a:pt x="308775" y="5587"/>
                </a:lnTo>
                <a:close/>
              </a:path>
              <a:path w="4847691" h="334391">
                <a:moveTo>
                  <a:pt x="4503013" y="0"/>
                </a:moveTo>
                <a:lnTo>
                  <a:pt x="4476470" y="77850"/>
                </a:lnTo>
                <a:lnTo>
                  <a:pt x="4517491" y="77850"/>
                </a:lnTo>
                <a:lnTo>
                  <a:pt x="4554321" y="0"/>
                </a:lnTo>
                <a:lnTo>
                  <a:pt x="4503013" y="0"/>
                </a:lnTo>
                <a:close/>
              </a:path>
              <a:path w="4847691" h="334391">
                <a:moveTo>
                  <a:pt x="764019" y="0"/>
                </a:moveTo>
                <a:lnTo>
                  <a:pt x="737450" y="77850"/>
                </a:lnTo>
                <a:lnTo>
                  <a:pt x="778484" y="77850"/>
                </a:lnTo>
                <a:lnTo>
                  <a:pt x="815314" y="0"/>
                </a:lnTo>
                <a:lnTo>
                  <a:pt x="764019" y="0"/>
                </a:lnTo>
                <a:close/>
              </a:path>
              <a:path w="4847691" h="334391">
                <a:moveTo>
                  <a:pt x="852017" y="183007"/>
                </a:moveTo>
                <a:lnTo>
                  <a:pt x="849948" y="164810"/>
                </a:lnTo>
                <a:lnTo>
                  <a:pt x="846048" y="152908"/>
                </a:lnTo>
                <a:lnTo>
                  <a:pt x="837224" y="138153"/>
                </a:lnTo>
                <a:lnTo>
                  <a:pt x="828141" y="128905"/>
                </a:lnTo>
                <a:lnTo>
                  <a:pt x="821991" y="124209"/>
                </a:lnTo>
                <a:lnTo>
                  <a:pt x="811105" y="117959"/>
                </a:lnTo>
                <a:lnTo>
                  <a:pt x="798550" y="112903"/>
                </a:lnTo>
                <a:lnTo>
                  <a:pt x="783671" y="109248"/>
                </a:lnTo>
                <a:lnTo>
                  <a:pt x="770923" y="107614"/>
                </a:lnTo>
                <a:lnTo>
                  <a:pt x="757097" y="107061"/>
                </a:lnTo>
                <a:lnTo>
                  <a:pt x="756570" y="107071"/>
                </a:lnTo>
                <a:lnTo>
                  <a:pt x="743560" y="107688"/>
                </a:lnTo>
                <a:lnTo>
                  <a:pt x="730940" y="109021"/>
                </a:lnTo>
                <a:lnTo>
                  <a:pt x="718705" y="111125"/>
                </a:lnTo>
                <a:lnTo>
                  <a:pt x="707897" y="113716"/>
                </a:lnTo>
                <a:lnTo>
                  <a:pt x="695749" y="117492"/>
                </a:lnTo>
                <a:lnTo>
                  <a:pt x="684098" y="122047"/>
                </a:lnTo>
                <a:lnTo>
                  <a:pt x="684098" y="163322"/>
                </a:lnTo>
                <a:lnTo>
                  <a:pt x="695198" y="159370"/>
                </a:lnTo>
                <a:lnTo>
                  <a:pt x="707384" y="155595"/>
                </a:lnTo>
                <a:lnTo>
                  <a:pt x="718921" y="152654"/>
                </a:lnTo>
                <a:lnTo>
                  <a:pt x="725821" y="151274"/>
                </a:lnTo>
                <a:lnTo>
                  <a:pt x="738447" y="149634"/>
                </a:lnTo>
                <a:lnTo>
                  <a:pt x="751065" y="149098"/>
                </a:lnTo>
                <a:lnTo>
                  <a:pt x="759853" y="149098"/>
                </a:lnTo>
                <a:lnTo>
                  <a:pt x="767295" y="150113"/>
                </a:lnTo>
                <a:lnTo>
                  <a:pt x="773391" y="152273"/>
                </a:lnTo>
                <a:lnTo>
                  <a:pt x="779500" y="154432"/>
                </a:lnTo>
                <a:lnTo>
                  <a:pt x="784453" y="157353"/>
                </a:lnTo>
                <a:lnTo>
                  <a:pt x="788263" y="161036"/>
                </a:lnTo>
                <a:lnTo>
                  <a:pt x="792073" y="164719"/>
                </a:lnTo>
                <a:lnTo>
                  <a:pt x="794740" y="168910"/>
                </a:lnTo>
                <a:lnTo>
                  <a:pt x="796518" y="173482"/>
                </a:lnTo>
                <a:lnTo>
                  <a:pt x="798169" y="178181"/>
                </a:lnTo>
                <a:lnTo>
                  <a:pt x="799058" y="183134"/>
                </a:lnTo>
                <a:lnTo>
                  <a:pt x="799058" y="196850"/>
                </a:lnTo>
                <a:lnTo>
                  <a:pt x="793089" y="195199"/>
                </a:lnTo>
                <a:lnTo>
                  <a:pt x="786231" y="193802"/>
                </a:lnTo>
                <a:lnTo>
                  <a:pt x="778357" y="192659"/>
                </a:lnTo>
                <a:lnTo>
                  <a:pt x="777800" y="192571"/>
                </a:lnTo>
                <a:lnTo>
                  <a:pt x="765619" y="191274"/>
                </a:lnTo>
                <a:lnTo>
                  <a:pt x="752411" y="190881"/>
                </a:lnTo>
                <a:lnTo>
                  <a:pt x="741830" y="191276"/>
                </a:lnTo>
                <a:lnTo>
                  <a:pt x="729163" y="192917"/>
                </a:lnTo>
                <a:lnTo>
                  <a:pt x="717359" y="195834"/>
                </a:lnTo>
                <a:lnTo>
                  <a:pt x="711859" y="197798"/>
                </a:lnTo>
                <a:lnTo>
                  <a:pt x="700238" y="203372"/>
                </a:lnTo>
                <a:lnTo>
                  <a:pt x="690130" y="210438"/>
                </a:lnTo>
                <a:lnTo>
                  <a:pt x="678799" y="222769"/>
                </a:lnTo>
                <a:lnTo>
                  <a:pt x="672376" y="233934"/>
                </a:lnTo>
                <a:lnTo>
                  <a:pt x="670051" y="239731"/>
                </a:lnTo>
                <a:lnTo>
                  <a:pt x="667022" y="251909"/>
                </a:lnTo>
                <a:lnTo>
                  <a:pt x="666013" y="265175"/>
                </a:lnTo>
                <a:lnTo>
                  <a:pt x="666107" y="269263"/>
                </a:lnTo>
                <a:lnTo>
                  <a:pt x="667764" y="282155"/>
                </a:lnTo>
                <a:lnTo>
                  <a:pt x="671487" y="293878"/>
                </a:lnTo>
                <a:lnTo>
                  <a:pt x="678308" y="306218"/>
                </a:lnTo>
                <a:lnTo>
                  <a:pt x="686549" y="315722"/>
                </a:lnTo>
                <a:lnTo>
                  <a:pt x="697722" y="324107"/>
                </a:lnTo>
                <a:lnTo>
                  <a:pt x="709549" y="329565"/>
                </a:lnTo>
                <a:lnTo>
                  <a:pt x="725323" y="333464"/>
                </a:lnTo>
                <a:lnTo>
                  <a:pt x="726401" y="282702"/>
                </a:lnTo>
                <a:lnTo>
                  <a:pt x="724090" y="279654"/>
                </a:lnTo>
                <a:lnTo>
                  <a:pt x="722388" y="275971"/>
                </a:lnTo>
                <a:lnTo>
                  <a:pt x="720674" y="272415"/>
                </a:lnTo>
                <a:lnTo>
                  <a:pt x="719810" y="268097"/>
                </a:lnTo>
                <a:lnTo>
                  <a:pt x="719817" y="262346"/>
                </a:lnTo>
                <a:lnTo>
                  <a:pt x="722774" y="249051"/>
                </a:lnTo>
                <a:lnTo>
                  <a:pt x="731088" y="239649"/>
                </a:lnTo>
                <a:lnTo>
                  <a:pt x="735865" y="236872"/>
                </a:lnTo>
                <a:lnTo>
                  <a:pt x="747516" y="233136"/>
                </a:lnTo>
                <a:lnTo>
                  <a:pt x="761784" y="231902"/>
                </a:lnTo>
                <a:lnTo>
                  <a:pt x="768477" y="231902"/>
                </a:lnTo>
                <a:lnTo>
                  <a:pt x="775106" y="232410"/>
                </a:lnTo>
                <a:lnTo>
                  <a:pt x="781659" y="233425"/>
                </a:lnTo>
                <a:lnTo>
                  <a:pt x="788263" y="234315"/>
                </a:lnTo>
                <a:lnTo>
                  <a:pt x="793978" y="235458"/>
                </a:lnTo>
                <a:lnTo>
                  <a:pt x="799058" y="236600"/>
                </a:lnTo>
                <a:lnTo>
                  <a:pt x="799058" y="269621"/>
                </a:lnTo>
                <a:lnTo>
                  <a:pt x="796772" y="272161"/>
                </a:lnTo>
                <a:lnTo>
                  <a:pt x="794105" y="274828"/>
                </a:lnTo>
                <a:lnTo>
                  <a:pt x="790930" y="277495"/>
                </a:lnTo>
                <a:lnTo>
                  <a:pt x="787755" y="280162"/>
                </a:lnTo>
                <a:lnTo>
                  <a:pt x="784072" y="282575"/>
                </a:lnTo>
                <a:lnTo>
                  <a:pt x="780135" y="284734"/>
                </a:lnTo>
                <a:lnTo>
                  <a:pt x="776071" y="286893"/>
                </a:lnTo>
                <a:lnTo>
                  <a:pt x="771677" y="288671"/>
                </a:lnTo>
                <a:lnTo>
                  <a:pt x="766914" y="290068"/>
                </a:lnTo>
                <a:lnTo>
                  <a:pt x="762152" y="291465"/>
                </a:lnTo>
                <a:lnTo>
                  <a:pt x="757097" y="292227"/>
                </a:lnTo>
                <a:lnTo>
                  <a:pt x="747420" y="292227"/>
                </a:lnTo>
                <a:lnTo>
                  <a:pt x="743331" y="291592"/>
                </a:lnTo>
                <a:lnTo>
                  <a:pt x="739457" y="290449"/>
                </a:lnTo>
                <a:lnTo>
                  <a:pt x="735596" y="289179"/>
                </a:lnTo>
                <a:lnTo>
                  <a:pt x="738339" y="334391"/>
                </a:lnTo>
                <a:lnTo>
                  <a:pt x="745934" y="334391"/>
                </a:lnTo>
                <a:lnTo>
                  <a:pt x="753008" y="333502"/>
                </a:lnTo>
                <a:lnTo>
                  <a:pt x="759548" y="331724"/>
                </a:lnTo>
                <a:lnTo>
                  <a:pt x="766102" y="329946"/>
                </a:lnTo>
                <a:lnTo>
                  <a:pt x="772058" y="327533"/>
                </a:lnTo>
                <a:lnTo>
                  <a:pt x="777468" y="324612"/>
                </a:lnTo>
                <a:lnTo>
                  <a:pt x="782802" y="321818"/>
                </a:lnTo>
                <a:lnTo>
                  <a:pt x="787501" y="318643"/>
                </a:lnTo>
                <a:lnTo>
                  <a:pt x="791692" y="315468"/>
                </a:lnTo>
                <a:lnTo>
                  <a:pt x="795883" y="312166"/>
                </a:lnTo>
                <a:lnTo>
                  <a:pt x="799439" y="308991"/>
                </a:lnTo>
                <a:lnTo>
                  <a:pt x="802360" y="305816"/>
                </a:lnTo>
                <a:lnTo>
                  <a:pt x="803249" y="305816"/>
                </a:lnTo>
                <a:lnTo>
                  <a:pt x="805535" y="328803"/>
                </a:lnTo>
                <a:lnTo>
                  <a:pt x="853287" y="328803"/>
                </a:lnTo>
                <a:lnTo>
                  <a:pt x="853230" y="326994"/>
                </a:lnTo>
                <a:lnTo>
                  <a:pt x="852858" y="314916"/>
                </a:lnTo>
                <a:lnTo>
                  <a:pt x="852398" y="301371"/>
                </a:lnTo>
                <a:lnTo>
                  <a:pt x="852198" y="291208"/>
                </a:lnTo>
                <a:lnTo>
                  <a:pt x="852062" y="278570"/>
                </a:lnTo>
                <a:lnTo>
                  <a:pt x="852017" y="183007"/>
                </a:lnTo>
                <a:close/>
              </a:path>
              <a:path w="4847691" h="334391">
                <a:moveTo>
                  <a:pt x="1792325" y="183007"/>
                </a:moveTo>
                <a:lnTo>
                  <a:pt x="1790256" y="164810"/>
                </a:lnTo>
                <a:lnTo>
                  <a:pt x="1786356" y="152908"/>
                </a:lnTo>
                <a:lnTo>
                  <a:pt x="1777532" y="138153"/>
                </a:lnTo>
                <a:lnTo>
                  <a:pt x="1768449" y="128905"/>
                </a:lnTo>
                <a:lnTo>
                  <a:pt x="1762299" y="124209"/>
                </a:lnTo>
                <a:lnTo>
                  <a:pt x="1751413" y="117959"/>
                </a:lnTo>
                <a:lnTo>
                  <a:pt x="1738858" y="112903"/>
                </a:lnTo>
                <a:lnTo>
                  <a:pt x="1724018" y="109253"/>
                </a:lnTo>
                <a:lnTo>
                  <a:pt x="1711275" y="107616"/>
                </a:lnTo>
                <a:lnTo>
                  <a:pt x="1697456" y="107061"/>
                </a:lnTo>
                <a:lnTo>
                  <a:pt x="1696836" y="107073"/>
                </a:lnTo>
                <a:lnTo>
                  <a:pt x="1683805" y="107692"/>
                </a:lnTo>
                <a:lnTo>
                  <a:pt x="1671185" y="109025"/>
                </a:lnTo>
                <a:lnTo>
                  <a:pt x="1658975" y="111125"/>
                </a:lnTo>
                <a:lnTo>
                  <a:pt x="1648216" y="113705"/>
                </a:lnTo>
                <a:lnTo>
                  <a:pt x="1636059" y="117485"/>
                </a:lnTo>
                <a:lnTo>
                  <a:pt x="1624431" y="122047"/>
                </a:lnTo>
                <a:lnTo>
                  <a:pt x="1624431" y="163322"/>
                </a:lnTo>
                <a:lnTo>
                  <a:pt x="1635496" y="159375"/>
                </a:lnTo>
                <a:lnTo>
                  <a:pt x="1647701" y="155597"/>
                </a:lnTo>
                <a:lnTo>
                  <a:pt x="1659229" y="152654"/>
                </a:lnTo>
                <a:lnTo>
                  <a:pt x="1666102" y="151276"/>
                </a:lnTo>
                <a:lnTo>
                  <a:pt x="1678744" y="149634"/>
                </a:lnTo>
                <a:lnTo>
                  <a:pt x="1691360" y="149098"/>
                </a:lnTo>
                <a:lnTo>
                  <a:pt x="1700123" y="149098"/>
                </a:lnTo>
                <a:lnTo>
                  <a:pt x="1707616" y="150113"/>
                </a:lnTo>
                <a:lnTo>
                  <a:pt x="1713712" y="152273"/>
                </a:lnTo>
                <a:lnTo>
                  <a:pt x="1719808" y="154432"/>
                </a:lnTo>
                <a:lnTo>
                  <a:pt x="1724761" y="157353"/>
                </a:lnTo>
                <a:lnTo>
                  <a:pt x="1728571" y="161036"/>
                </a:lnTo>
                <a:lnTo>
                  <a:pt x="1732381" y="164719"/>
                </a:lnTo>
                <a:lnTo>
                  <a:pt x="1735048" y="168910"/>
                </a:lnTo>
                <a:lnTo>
                  <a:pt x="1736826" y="173482"/>
                </a:lnTo>
                <a:lnTo>
                  <a:pt x="1738477" y="178181"/>
                </a:lnTo>
                <a:lnTo>
                  <a:pt x="1739366" y="183134"/>
                </a:lnTo>
                <a:lnTo>
                  <a:pt x="1739366" y="196850"/>
                </a:lnTo>
                <a:lnTo>
                  <a:pt x="1733397" y="195199"/>
                </a:lnTo>
                <a:lnTo>
                  <a:pt x="1726539" y="193802"/>
                </a:lnTo>
                <a:lnTo>
                  <a:pt x="1718665" y="192659"/>
                </a:lnTo>
                <a:lnTo>
                  <a:pt x="1718138" y="192576"/>
                </a:lnTo>
                <a:lnTo>
                  <a:pt x="1705952" y="191275"/>
                </a:lnTo>
                <a:lnTo>
                  <a:pt x="1692757" y="190881"/>
                </a:lnTo>
                <a:lnTo>
                  <a:pt x="1682160" y="191276"/>
                </a:lnTo>
                <a:lnTo>
                  <a:pt x="1669491" y="192917"/>
                </a:lnTo>
                <a:lnTo>
                  <a:pt x="1657705" y="195834"/>
                </a:lnTo>
                <a:lnTo>
                  <a:pt x="1652157" y="197819"/>
                </a:lnTo>
                <a:lnTo>
                  <a:pt x="1640536" y="203386"/>
                </a:lnTo>
                <a:lnTo>
                  <a:pt x="1630400" y="210438"/>
                </a:lnTo>
                <a:lnTo>
                  <a:pt x="1619116" y="222747"/>
                </a:lnTo>
                <a:lnTo>
                  <a:pt x="1612747" y="233934"/>
                </a:lnTo>
                <a:lnTo>
                  <a:pt x="1610375" y="239748"/>
                </a:lnTo>
                <a:lnTo>
                  <a:pt x="1607296" y="251918"/>
                </a:lnTo>
                <a:lnTo>
                  <a:pt x="1606270" y="265175"/>
                </a:lnTo>
                <a:lnTo>
                  <a:pt x="1606367" y="269261"/>
                </a:lnTo>
                <a:lnTo>
                  <a:pt x="1608051" y="282154"/>
                </a:lnTo>
                <a:lnTo>
                  <a:pt x="1611731" y="293878"/>
                </a:lnTo>
                <a:lnTo>
                  <a:pt x="1618621" y="306230"/>
                </a:lnTo>
                <a:lnTo>
                  <a:pt x="1626844" y="315722"/>
                </a:lnTo>
                <a:lnTo>
                  <a:pt x="1638048" y="324104"/>
                </a:lnTo>
                <a:lnTo>
                  <a:pt x="1649831" y="329565"/>
                </a:lnTo>
                <a:lnTo>
                  <a:pt x="1665622" y="333466"/>
                </a:lnTo>
                <a:lnTo>
                  <a:pt x="1666722" y="282702"/>
                </a:lnTo>
                <a:lnTo>
                  <a:pt x="1664436" y="279654"/>
                </a:lnTo>
                <a:lnTo>
                  <a:pt x="1662658" y="275971"/>
                </a:lnTo>
                <a:lnTo>
                  <a:pt x="1661007" y="272415"/>
                </a:lnTo>
                <a:lnTo>
                  <a:pt x="1660118" y="268097"/>
                </a:lnTo>
                <a:lnTo>
                  <a:pt x="1660126" y="262333"/>
                </a:lnTo>
                <a:lnTo>
                  <a:pt x="1663108" y="249046"/>
                </a:lnTo>
                <a:lnTo>
                  <a:pt x="1671421" y="239649"/>
                </a:lnTo>
                <a:lnTo>
                  <a:pt x="1676216" y="236860"/>
                </a:lnTo>
                <a:lnTo>
                  <a:pt x="1687876" y="233133"/>
                </a:lnTo>
                <a:lnTo>
                  <a:pt x="1702155" y="231902"/>
                </a:lnTo>
                <a:lnTo>
                  <a:pt x="1708759" y="231902"/>
                </a:lnTo>
                <a:lnTo>
                  <a:pt x="1715363" y="232410"/>
                </a:lnTo>
                <a:lnTo>
                  <a:pt x="1721967" y="233425"/>
                </a:lnTo>
                <a:lnTo>
                  <a:pt x="1728571" y="234315"/>
                </a:lnTo>
                <a:lnTo>
                  <a:pt x="1734286" y="235458"/>
                </a:lnTo>
                <a:lnTo>
                  <a:pt x="1739366" y="236600"/>
                </a:lnTo>
                <a:lnTo>
                  <a:pt x="1739366" y="269621"/>
                </a:lnTo>
                <a:lnTo>
                  <a:pt x="1737080" y="272161"/>
                </a:lnTo>
                <a:lnTo>
                  <a:pt x="1734413" y="274828"/>
                </a:lnTo>
                <a:lnTo>
                  <a:pt x="1731238" y="277495"/>
                </a:lnTo>
                <a:lnTo>
                  <a:pt x="1728063" y="280162"/>
                </a:lnTo>
                <a:lnTo>
                  <a:pt x="1724380" y="282575"/>
                </a:lnTo>
                <a:lnTo>
                  <a:pt x="1720443" y="284734"/>
                </a:lnTo>
                <a:lnTo>
                  <a:pt x="1716379" y="286893"/>
                </a:lnTo>
                <a:lnTo>
                  <a:pt x="1711934" y="288671"/>
                </a:lnTo>
                <a:lnTo>
                  <a:pt x="1707235" y="290068"/>
                </a:lnTo>
                <a:lnTo>
                  <a:pt x="1702409" y="291465"/>
                </a:lnTo>
                <a:lnTo>
                  <a:pt x="1697456" y="292227"/>
                </a:lnTo>
                <a:lnTo>
                  <a:pt x="1687677" y="292227"/>
                </a:lnTo>
                <a:lnTo>
                  <a:pt x="1683613" y="291592"/>
                </a:lnTo>
                <a:lnTo>
                  <a:pt x="1679803" y="290449"/>
                </a:lnTo>
                <a:lnTo>
                  <a:pt x="1675866" y="289179"/>
                </a:lnTo>
                <a:lnTo>
                  <a:pt x="1678660" y="334391"/>
                </a:lnTo>
                <a:lnTo>
                  <a:pt x="1686280" y="334391"/>
                </a:lnTo>
                <a:lnTo>
                  <a:pt x="1693265" y="333502"/>
                </a:lnTo>
                <a:lnTo>
                  <a:pt x="1699869" y="331724"/>
                </a:lnTo>
                <a:lnTo>
                  <a:pt x="1706346" y="329946"/>
                </a:lnTo>
                <a:lnTo>
                  <a:pt x="1712315" y="327533"/>
                </a:lnTo>
                <a:lnTo>
                  <a:pt x="1717776" y="324612"/>
                </a:lnTo>
                <a:lnTo>
                  <a:pt x="1723110" y="321818"/>
                </a:lnTo>
                <a:lnTo>
                  <a:pt x="1727809" y="318643"/>
                </a:lnTo>
                <a:lnTo>
                  <a:pt x="1732000" y="315468"/>
                </a:lnTo>
                <a:lnTo>
                  <a:pt x="1736191" y="312166"/>
                </a:lnTo>
                <a:lnTo>
                  <a:pt x="1739747" y="308991"/>
                </a:lnTo>
                <a:lnTo>
                  <a:pt x="1742668" y="305816"/>
                </a:lnTo>
                <a:lnTo>
                  <a:pt x="1743557" y="305816"/>
                </a:lnTo>
                <a:lnTo>
                  <a:pt x="1745843" y="328803"/>
                </a:lnTo>
                <a:lnTo>
                  <a:pt x="1793595" y="328803"/>
                </a:lnTo>
                <a:lnTo>
                  <a:pt x="1793538" y="326994"/>
                </a:lnTo>
                <a:lnTo>
                  <a:pt x="1793166" y="314916"/>
                </a:lnTo>
                <a:lnTo>
                  <a:pt x="1792706" y="301371"/>
                </a:lnTo>
                <a:lnTo>
                  <a:pt x="1792506" y="291208"/>
                </a:lnTo>
                <a:lnTo>
                  <a:pt x="1792370" y="278570"/>
                </a:lnTo>
                <a:lnTo>
                  <a:pt x="1792325" y="183007"/>
                </a:lnTo>
                <a:close/>
              </a:path>
              <a:path w="4847691" h="334391">
                <a:moveTo>
                  <a:pt x="2819501" y="183007"/>
                </a:moveTo>
                <a:lnTo>
                  <a:pt x="2817432" y="164810"/>
                </a:lnTo>
                <a:lnTo>
                  <a:pt x="2813532" y="152908"/>
                </a:lnTo>
                <a:lnTo>
                  <a:pt x="2804708" y="138153"/>
                </a:lnTo>
                <a:lnTo>
                  <a:pt x="2795625" y="128905"/>
                </a:lnTo>
                <a:lnTo>
                  <a:pt x="2789475" y="124209"/>
                </a:lnTo>
                <a:lnTo>
                  <a:pt x="2778589" y="117959"/>
                </a:lnTo>
                <a:lnTo>
                  <a:pt x="2766034" y="112903"/>
                </a:lnTo>
                <a:lnTo>
                  <a:pt x="2751194" y="109253"/>
                </a:lnTo>
                <a:lnTo>
                  <a:pt x="2738451" y="107616"/>
                </a:lnTo>
                <a:lnTo>
                  <a:pt x="2724632" y="107061"/>
                </a:lnTo>
                <a:lnTo>
                  <a:pt x="2724012" y="107073"/>
                </a:lnTo>
                <a:lnTo>
                  <a:pt x="2710981" y="107692"/>
                </a:lnTo>
                <a:lnTo>
                  <a:pt x="2698361" y="109025"/>
                </a:lnTo>
                <a:lnTo>
                  <a:pt x="2686151" y="111125"/>
                </a:lnTo>
                <a:lnTo>
                  <a:pt x="2675392" y="113705"/>
                </a:lnTo>
                <a:lnTo>
                  <a:pt x="2663235" y="117485"/>
                </a:lnTo>
                <a:lnTo>
                  <a:pt x="2651607" y="122047"/>
                </a:lnTo>
                <a:lnTo>
                  <a:pt x="2651607" y="163322"/>
                </a:lnTo>
                <a:lnTo>
                  <a:pt x="2662672" y="159375"/>
                </a:lnTo>
                <a:lnTo>
                  <a:pt x="2674877" y="155597"/>
                </a:lnTo>
                <a:lnTo>
                  <a:pt x="2686405" y="152654"/>
                </a:lnTo>
                <a:lnTo>
                  <a:pt x="2693278" y="151276"/>
                </a:lnTo>
                <a:lnTo>
                  <a:pt x="2705920" y="149634"/>
                </a:lnTo>
                <a:lnTo>
                  <a:pt x="2718536" y="149098"/>
                </a:lnTo>
                <a:lnTo>
                  <a:pt x="2727299" y="149098"/>
                </a:lnTo>
                <a:lnTo>
                  <a:pt x="2734792" y="150113"/>
                </a:lnTo>
                <a:lnTo>
                  <a:pt x="2740888" y="152273"/>
                </a:lnTo>
                <a:lnTo>
                  <a:pt x="2746984" y="154432"/>
                </a:lnTo>
                <a:lnTo>
                  <a:pt x="2751937" y="157353"/>
                </a:lnTo>
                <a:lnTo>
                  <a:pt x="2755747" y="161036"/>
                </a:lnTo>
                <a:lnTo>
                  <a:pt x="2759557" y="164719"/>
                </a:lnTo>
                <a:lnTo>
                  <a:pt x="2762224" y="168910"/>
                </a:lnTo>
                <a:lnTo>
                  <a:pt x="2764002" y="173482"/>
                </a:lnTo>
                <a:lnTo>
                  <a:pt x="2765653" y="178181"/>
                </a:lnTo>
                <a:lnTo>
                  <a:pt x="2766542" y="183134"/>
                </a:lnTo>
                <a:lnTo>
                  <a:pt x="2766542" y="196850"/>
                </a:lnTo>
                <a:lnTo>
                  <a:pt x="2760573" y="195199"/>
                </a:lnTo>
                <a:lnTo>
                  <a:pt x="2753715" y="193802"/>
                </a:lnTo>
                <a:lnTo>
                  <a:pt x="2745841" y="192659"/>
                </a:lnTo>
                <a:lnTo>
                  <a:pt x="2745314" y="192576"/>
                </a:lnTo>
                <a:lnTo>
                  <a:pt x="2733128" y="191275"/>
                </a:lnTo>
                <a:lnTo>
                  <a:pt x="2719933" y="190881"/>
                </a:lnTo>
                <a:lnTo>
                  <a:pt x="2709336" y="191276"/>
                </a:lnTo>
                <a:lnTo>
                  <a:pt x="2696667" y="192917"/>
                </a:lnTo>
                <a:lnTo>
                  <a:pt x="2684881" y="195834"/>
                </a:lnTo>
                <a:lnTo>
                  <a:pt x="2679333" y="197819"/>
                </a:lnTo>
                <a:lnTo>
                  <a:pt x="2667712" y="203386"/>
                </a:lnTo>
                <a:lnTo>
                  <a:pt x="2657576" y="210438"/>
                </a:lnTo>
                <a:lnTo>
                  <a:pt x="2646292" y="222747"/>
                </a:lnTo>
                <a:lnTo>
                  <a:pt x="2639923" y="233934"/>
                </a:lnTo>
                <a:lnTo>
                  <a:pt x="2637551" y="239748"/>
                </a:lnTo>
                <a:lnTo>
                  <a:pt x="2634472" y="251918"/>
                </a:lnTo>
                <a:lnTo>
                  <a:pt x="2633446" y="265175"/>
                </a:lnTo>
                <a:lnTo>
                  <a:pt x="2633543" y="269261"/>
                </a:lnTo>
                <a:lnTo>
                  <a:pt x="2635227" y="282154"/>
                </a:lnTo>
                <a:lnTo>
                  <a:pt x="2638907" y="293878"/>
                </a:lnTo>
                <a:lnTo>
                  <a:pt x="2645797" y="306230"/>
                </a:lnTo>
                <a:lnTo>
                  <a:pt x="2654020" y="315722"/>
                </a:lnTo>
                <a:lnTo>
                  <a:pt x="2665224" y="324104"/>
                </a:lnTo>
                <a:lnTo>
                  <a:pt x="2677007" y="329565"/>
                </a:lnTo>
                <a:lnTo>
                  <a:pt x="2692798" y="333466"/>
                </a:lnTo>
                <a:lnTo>
                  <a:pt x="2693898" y="282702"/>
                </a:lnTo>
                <a:lnTo>
                  <a:pt x="2691612" y="279654"/>
                </a:lnTo>
                <a:lnTo>
                  <a:pt x="2689834" y="275971"/>
                </a:lnTo>
                <a:lnTo>
                  <a:pt x="2688183" y="272415"/>
                </a:lnTo>
                <a:lnTo>
                  <a:pt x="2687294" y="268097"/>
                </a:lnTo>
                <a:lnTo>
                  <a:pt x="2687302" y="262333"/>
                </a:lnTo>
                <a:lnTo>
                  <a:pt x="2690284" y="249046"/>
                </a:lnTo>
                <a:lnTo>
                  <a:pt x="2698597" y="239649"/>
                </a:lnTo>
                <a:lnTo>
                  <a:pt x="2703392" y="236860"/>
                </a:lnTo>
                <a:lnTo>
                  <a:pt x="2715052" y="233133"/>
                </a:lnTo>
                <a:lnTo>
                  <a:pt x="2729331" y="231902"/>
                </a:lnTo>
                <a:lnTo>
                  <a:pt x="2735935" y="231902"/>
                </a:lnTo>
                <a:lnTo>
                  <a:pt x="2742539" y="232410"/>
                </a:lnTo>
                <a:lnTo>
                  <a:pt x="2749143" y="233425"/>
                </a:lnTo>
                <a:lnTo>
                  <a:pt x="2755747" y="234315"/>
                </a:lnTo>
                <a:lnTo>
                  <a:pt x="2761462" y="235458"/>
                </a:lnTo>
                <a:lnTo>
                  <a:pt x="2766542" y="236600"/>
                </a:lnTo>
                <a:lnTo>
                  <a:pt x="2766542" y="269621"/>
                </a:lnTo>
                <a:lnTo>
                  <a:pt x="2764256" y="272161"/>
                </a:lnTo>
                <a:lnTo>
                  <a:pt x="2761589" y="274828"/>
                </a:lnTo>
                <a:lnTo>
                  <a:pt x="2758414" y="277495"/>
                </a:lnTo>
                <a:lnTo>
                  <a:pt x="2755239" y="280162"/>
                </a:lnTo>
                <a:lnTo>
                  <a:pt x="2751556" y="282575"/>
                </a:lnTo>
                <a:lnTo>
                  <a:pt x="2747619" y="284734"/>
                </a:lnTo>
                <a:lnTo>
                  <a:pt x="2743555" y="286893"/>
                </a:lnTo>
                <a:lnTo>
                  <a:pt x="2739110" y="288671"/>
                </a:lnTo>
                <a:lnTo>
                  <a:pt x="2734411" y="290068"/>
                </a:lnTo>
                <a:lnTo>
                  <a:pt x="2729585" y="291465"/>
                </a:lnTo>
                <a:lnTo>
                  <a:pt x="2724632" y="292227"/>
                </a:lnTo>
                <a:lnTo>
                  <a:pt x="2714853" y="292227"/>
                </a:lnTo>
                <a:lnTo>
                  <a:pt x="2710789" y="291592"/>
                </a:lnTo>
                <a:lnTo>
                  <a:pt x="2706979" y="290449"/>
                </a:lnTo>
                <a:lnTo>
                  <a:pt x="2703042" y="289179"/>
                </a:lnTo>
                <a:lnTo>
                  <a:pt x="2705836" y="334391"/>
                </a:lnTo>
                <a:lnTo>
                  <a:pt x="2713456" y="334391"/>
                </a:lnTo>
                <a:lnTo>
                  <a:pt x="2720441" y="333502"/>
                </a:lnTo>
                <a:lnTo>
                  <a:pt x="2727045" y="331724"/>
                </a:lnTo>
                <a:lnTo>
                  <a:pt x="2733522" y="329946"/>
                </a:lnTo>
                <a:lnTo>
                  <a:pt x="2739491" y="327533"/>
                </a:lnTo>
                <a:lnTo>
                  <a:pt x="2744952" y="324612"/>
                </a:lnTo>
                <a:lnTo>
                  <a:pt x="2750286" y="321818"/>
                </a:lnTo>
                <a:lnTo>
                  <a:pt x="2754985" y="318643"/>
                </a:lnTo>
                <a:lnTo>
                  <a:pt x="2759176" y="315468"/>
                </a:lnTo>
                <a:lnTo>
                  <a:pt x="2763367" y="312166"/>
                </a:lnTo>
                <a:lnTo>
                  <a:pt x="2766923" y="308991"/>
                </a:lnTo>
                <a:lnTo>
                  <a:pt x="2769844" y="305816"/>
                </a:lnTo>
                <a:lnTo>
                  <a:pt x="2770733" y="305816"/>
                </a:lnTo>
                <a:lnTo>
                  <a:pt x="2773019" y="328803"/>
                </a:lnTo>
                <a:lnTo>
                  <a:pt x="2820771" y="328803"/>
                </a:lnTo>
                <a:lnTo>
                  <a:pt x="2820714" y="326994"/>
                </a:lnTo>
                <a:lnTo>
                  <a:pt x="2820342" y="314916"/>
                </a:lnTo>
                <a:lnTo>
                  <a:pt x="2819882" y="301371"/>
                </a:lnTo>
                <a:lnTo>
                  <a:pt x="2819682" y="291208"/>
                </a:lnTo>
                <a:lnTo>
                  <a:pt x="2819546" y="278570"/>
                </a:lnTo>
                <a:lnTo>
                  <a:pt x="2819501" y="183007"/>
                </a:lnTo>
                <a:close/>
              </a:path>
              <a:path w="4847691" h="334391">
                <a:moveTo>
                  <a:pt x="4024985" y="183007"/>
                </a:moveTo>
                <a:lnTo>
                  <a:pt x="4022916" y="164810"/>
                </a:lnTo>
                <a:lnTo>
                  <a:pt x="4019016" y="152908"/>
                </a:lnTo>
                <a:lnTo>
                  <a:pt x="4010192" y="138153"/>
                </a:lnTo>
                <a:lnTo>
                  <a:pt x="4001109" y="128905"/>
                </a:lnTo>
                <a:lnTo>
                  <a:pt x="3994959" y="124209"/>
                </a:lnTo>
                <a:lnTo>
                  <a:pt x="3984073" y="117959"/>
                </a:lnTo>
                <a:lnTo>
                  <a:pt x="3971518" y="112903"/>
                </a:lnTo>
                <a:lnTo>
                  <a:pt x="3956678" y="109253"/>
                </a:lnTo>
                <a:lnTo>
                  <a:pt x="3943935" y="107616"/>
                </a:lnTo>
                <a:lnTo>
                  <a:pt x="3930116" y="107061"/>
                </a:lnTo>
                <a:lnTo>
                  <a:pt x="3929496" y="107073"/>
                </a:lnTo>
                <a:lnTo>
                  <a:pt x="3916465" y="107692"/>
                </a:lnTo>
                <a:lnTo>
                  <a:pt x="3903845" y="109025"/>
                </a:lnTo>
                <a:lnTo>
                  <a:pt x="3891635" y="111125"/>
                </a:lnTo>
                <a:lnTo>
                  <a:pt x="3880876" y="113705"/>
                </a:lnTo>
                <a:lnTo>
                  <a:pt x="3868719" y="117485"/>
                </a:lnTo>
                <a:lnTo>
                  <a:pt x="3857091" y="122047"/>
                </a:lnTo>
                <a:lnTo>
                  <a:pt x="3857091" y="163322"/>
                </a:lnTo>
                <a:lnTo>
                  <a:pt x="3868156" y="159375"/>
                </a:lnTo>
                <a:lnTo>
                  <a:pt x="3880361" y="155597"/>
                </a:lnTo>
                <a:lnTo>
                  <a:pt x="3891889" y="152654"/>
                </a:lnTo>
                <a:lnTo>
                  <a:pt x="3898762" y="151276"/>
                </a:lnTo>
                <a:lnTo>
                  <a:pt x="3911404" y="149634"/>
                </a:lnTo>
                <a:lnTo>
                  <a:pt x="3924020" y="149098"/>
                </a:lnTo>
                <a:lnTo>
                  <a:pt x="3932783" y="149098"/>
                </a:lnTo>
                <a:lnTo>
                  <a:pt x="3940276" y="150113"/>
                </a:lnTo>
                <a:lnTo>
                  <a:pt x="3946372" y="152273"/>
                </a:lnTo>
                <a:lnTo>
                  <a:pt x="3952468" y="154432"/>
                </a:lnTo>
                <a:lnTo>
                  <a:pt x="3957421" y="157353"/>
                </a:lnTo>
                <a:lnTo>
                  <a:pt x="3961231" y="161036"/>
                </a:lnTo>
                <a:lnTo>
                  <a:pt x="3965041" y="164719"/>
                </a:lnTo>
                <a:lnTo>
                  <a:pt x="3967708" y="168910"/>
                </a:lnTo>
                <a:lnTo>
                  <a:pt x="3969486" y="173482"/>
                </a:lnTo>
                <a:lnTo>
                  <a:pt x="3971137" y="178181"/>
                </a:lnTo>
                <a:lnTo>
                  <a:pt x="3972026" y="183134"/>
                </a:lnTo>
                <a:lnTo>
                  <a:pt x="3972026" y="196850"/>
                </a:lnTo>
                <a:lnTo>
                  <a:pt x="3966057" y="195199"/>
                </a:lnTo>
                <a:lnTo>
                  <a:pt x="3959199" y="193802"/>
                </a:lnTo>
                <a:lnTo>
                  <a:pt x="3951325" y="192659"/>
                </a:lnTo>
                <a:lnTo>
                  <a:pt x="3950798" y="192576"/>
                </a:lnTo>
                <a:lnTo>
                  <a:pt x="3938612" y="191275"/>
                </a:lnTo>
                <a:lnTo>
                  <a:pt x="3925417" y="190881"/>
                </a:lnTo>
                <a:lnTo>
                  <a:pt x="3914820" y="191276"/>
                </a:lnTo>
                <a:lnTo>
                  <a:pt x="3902151" y="192917"/>
                </a:lnTo>
                <a:lnTo>
                  <a:pt x="3890365" y="195834"/>
                </a:lnTo>
                <a:lnTo>
                  <a:pt x="3884817" y="197819"/>
                </a:lnTo>
                <a:lnTo>
                  <a:pt x="3873196" y="203386"/>
                </a:lnTo>
                <a:lnTo>
                  <a:pt x="3863060" y="210438"/>
                </a:lnTo>
                <a:lnTo>
                  <a:pt x="3851776" y="222747"/>
                </a:lnTo>
                <a:lnTo>
                  <a:pt x="3845407" y="233934"/>
                </a:lnTo>
                <a:lnTo>
                  <a:pt x="3843035" y="239748"/>
                </a:lnTo>
                <a:lnTo>
                  <a:pt x="3839956" y="251918"/>
                </a:lnTo>
                <a:lnTo>
                  <a:pt x="3838930" y="265175"/>
                </a:lnTo>
                <a:lnTo>
                  <a:pt x="3839027" y="269261"/>
                </a:lnTo>
                <a:lnTo>
                  <a:pt x="3840711" y="282154"/>
                </a:lnTo>
                <a:lnTo>
                  <a:pt x="3844391" y="293878"/>
                </a:lnTo>
                <a:lnTo>
                  <a:pt x="3851281" y="306230"/>
                </a:lnTo>
                <a:lnTo>
                  <a:pt x="3859504" y="315722"/>
                </a:lnTo>
                <a:lnTo>
                  <a:pt x="3870708" y="324104"/>
                </a:lnTo>
                <a:lnTo>
                  <a:pt x="3882491" y="329565"/>
                </a:lnTo>
                <a:lnTo>
                  <a:pt x="3898282" y="333466"/>
                </a:lnTo>
                <a:lnTo>
                  <a:pt x="3899382" y="282702"/>
                </a:lnTo>
                <a:lnTo>
                  <a:pt x="3897096" y="279654"/>
                </a:lnTo>
                <a:lnTo>
                  <a:pt x="3895318" y="275971"/>
                </a:lnTo>
                <a:lnTo>
                  <a:pt x="3893667" y="272415"/>
                </a:lnTo>
                <a:lnTo>
                  <a:pt x="3892778" y="268097"/>
                </a:lnTo>
                <a:lnTo>
                  <a:pt x="3892786" y="262333"/>
                </a:lnTo>
                <a:lnTo>
                  <a:pt x="3895768" y="249046"/>
                </a:lnTo>
                <a:lnTo>
                  <a:pt x="3904081" y="239649"/>
                </a:lnTo>
                <a:lnTo>
                  <a:pt x="3908876" y="236860"/>
                </a:lnTo>
                <a:lnTo>
                  <a:pt x="3920536" y="233133"/>
                </a:lnTo>
                <a:lnTo>
                  <a:pt x="3934815" y="231902"/>
                </a:lnTo>
                <a:lnTo>
                  <a:pt x="3941419" y="231902"/>
                </a:lnTo>
                <a:lnTo>
                  <a:pt x="3948023" y="232410"/>
                </a:lnTo>
                <a:lnTo>
                  <a:pt x="3954627" y="233425"/>
                </a:lnTo>
                <a:lnTo>
                  <a:pt x="3961231" y="234315"/>
                </a:lnTo>
                <a:lnTo>
                  <a:pt x="3966946" y="235458"/>
                </a:lnTo>
                <a:lnTo>
                  <a:pt x="3972026" y="236600"/>
                </a:lnTo>
                <a:lnTo>
                  <a:pt x="3972026" y="269621"/>
                </a:lnTo>
                <a:lnTo>
                  <a:pt x="3969740" y="272161"/>
                </a:lnTo>
                <a:lnTo>
                  <a:pt x="3967073" y="274828"/>
                </a:lnTo>
                <a:lnTo>
                  <a:pt x="3963898" y="277495"/>
                </a:lnTo>
                <a:lnTo>
                  <a:pt x="3960723" y="280162"/>
                </a:lnTo>
                <a:lnTo>
                  <a:pt x="3957040" y="282575"/>
                </a:lnTo>
                <a:lnTo>
                  <a:pt x="3953103" y="284734"/>
                </a:lnTo>
                <a:lnTo>
                  <a:pt x="3949039" y="286893"/>
                </a:lnTo>
                <a:lnTo>
                  <a:pt x="3944594" y="288671"/>
                </a:lnTo>
                <a:lnTo>
                  <a:pt x="3939895" y="290068"/>
                </a:lnTo>
                <a:lnTo>
                  <a:pt x="3935069" y="291465"/>
                </a:lnTo>
                <a:lnTo>
                  <a:pt x="3930116" y="292227"/>
                </a:lnTo>
                <a:lnTo>
                  <a:pt x="3920337" y="292227"/>
                </a:lnTo>
                <a:lnTo>
                  <a:pt x="3916273" y="291592"/>
                </a:lnTo>
                <a:lnTo>
                  <a:pt x="3912463" y="290449"/>
                </a:lnTo>
                <a:lnTo>
                  <a:pt x="3908526" y="289179"/>
                </a:lnTo>
                <a:lnTo>
                  <a:pt x="3911320" y="334391"/>
                </a:lnTo>
                <a:lnTo>
                  <a:pt x="3918940" y="334391"/>
                </a:lnTo>
                <a:lnTo>
                  <a:pt x="3925925" y="333502"/>
                </a:lnTo>
                <a:lnTo>
                  <a:pt x="3932529" y="331724"/>
                </a:lnTo>
                <a:lnTo>
                  <a:pt x="3939006" y="329946"/>
                </a:lnTo>
                <a:lnTo>
                  <a:pt x="3944975" y="327533"/>
                </a:lnTo>
                <a:lnTo>
                  <a:pt x="3950436" y="324612"/>
                </a:lnTo>
                <a:lnTo>
                  <a:pt x="3955770" y="321818"/>
                </a:lnTo>
                <a:lnTo>
                  <a:pt x="3960469" y="318643"/>
                </a:lnTo>
                <a:lnTo>
                  <a:pt x="3964660" y="315468"/>
                </a:lnTo>
                <a:lnTo>
                  <a:pt x="3968851" y="312166"/>
                </a:lnTo>
                <a:lnTo>
                  <a:pt x="3972407" y="308991"/>
                </a:lnTo>
                <a:lnTo>
                  <a:pt x="3975328" y="305816"/>
                </a:lnTo>
                <a:lnTo>
                  <a:pt x="3976217" y="305816"/>
                </a:lnTo>
                <a:lnTo>
                  <a:pt x="3978503" y="328803"/>
                </a:lnTo>
                <a:lnTo>
                  <a:pt x="4026255" y="328803"/>
                </a:lnTo>
                <a:lnTo>
                  <a:pt x="4026198" y="326994"/>
                </a:lnTo>
                <a:lnTo>
                  <a:pt x="4025826" y="314916"/>
                </a:lnTo>
                <a:lnTo>
                  <a:pt x="4025366" y="301371"/>
                </a:lnTo>
                <a:lnTo>
                  <a:pt x="4025166" y="291208"/>
                </a:lnTo>
                <a:lnTo>
                  <a:pt x="4025030" y="278570"/>
                </a:lnTo>
                <a:lnTo>
                  <a:pt x="4024985" y="183007"/>
                </a:lnTo>
                <a:close/>
              </a:path>
              <a:path w="4847691" h="334391">
                <a:moveTo>
                  <a:pt x="3911320" y="334391"/>
                </a:moveTo>
                <a:lnTo>
                  <a:pt x="3908526" y="289179"/>
                </a:lnTo>
                <a:lnTo>
                  <a:pt x="3905224" y="287400"/>
                </a:lnTo>
                <a:lnTo>
                  <a:pt x="3902303" y="284988"/>
                </a:lnTo>
                <a:lnTo>
                  <a:pt x="3899382" y="282702"/>
                </a:lnTo>
                <a:lnTo>
                  <a:pt x="3898282" y="333466"/>
                </a:lnTo>
                <a:lnTo>
                  <a:pt x="3911320" y="334391"/>
                </a:lnTo>
                <a:close/>
              </a:path>
              <a:path w="4847691" h="334391">
                <a:moveTo>
                  <a:pt x="2705836" y="334391"/>
                </a:moveTo>
                <a:lnTo>
                  <a:pt x="2703042" y="289179"/>
                </a:lnTo>
                <a:lnTo>
                  <a:pt x="2699740" y="287400"/>
                </a:lnTo>
                <a:lnTo>
                  <a:pt x="2696819" y="284988"/>
                </a:lnTo>
                <a:lnTo>
                  <a:pt x="2693898" y="282702"/>
                </a:lnTo>
                <a:lnTo>
                  <a:pt x="2692798" y="333466"/>
                </a:lnTo>
                <a:lnTo>
                  <a:pt x="2705836" y="334391"/>
                </a:lnTo>
                <a:close/>
              </a:path>
              <a:path w="4847691" h="334391">
                <a:moveTo>
                  <a:pt x="1678660" y="334391"/>
                </a:moveTo>
                <a:lnTo>
                  <a:pt x="1675866" y="289179"/>
                </a:lnTo>
                <a:lnTo>
                  <a:pt x="1672564" y="287400"/>
                </a:lnTo>
                <a:lnTo>
                  <a:pt x="1669643" y="284988"/>
                </a:lnTo>
                <a:lnTo>
                  <a:pt x="1666722" y="282702"/>
                </a:lnTo>
                <a:lnTo>
                  <a:pt x="1665622" y="333466"/>
                </a:lnTo>
                <a:lnTo>
                  <a:pt x="1678660" y="334391"/>
                </a:lnTo>
                <a:close/>
              </a:path>
              <a:path w="4847691" h="334391">
                <a:moveTo>
                  <a:pt x="738339" y="334391"/>
                </a:moveTo>
                <a:lnTo>
                  <a:pt x="735596" y="289179"/>
                </a:lnTo>
                <a:lnTo>
                  <a:pt x="732205" y="287400"/>
                </a:lnTo>
                <a:lnTo>
                  <a:pt x="729310" y="284988"/>
                </a:lnTo>
                <a:lnTo>
                  <a:pt x="726401" y="282702"/>
                </a:lnTo>
                <a:lnTo>
                  <a:pt x="725323" y="333464"/>
                </a:lnTo>
                <a:lnTo>
                  <a:pt x="738339" y="334391"/>
                </a:lnTo>
                <a:close/>
              </a:path>
              <a:path w="4847691" h="334391">
                <a:moveTo>
                  <a:pt x="3535273" y="311277"/>
                </a:moveTo>
                <a:lnTo>
                  <a:pt x="3538575" y="314579"/>
                </a:lnTo>
                <a:lnTo>
                  <a:pt x="3542004" y="317754"/>
                </a:lnTo>
                <a:lnTo>
                  <a:pt x="3546068" y="320929"/>
                </a:lnTo>
                <a:lnTo>
                  <a:pt x="3542639" y="277622"/>
                </a:lnTo>
                <a:lnTo>
                  <a:pt x="3539591" y="274955"/>
                </a:lnTo>
                <a:lnTo>
                  <a:pt x="3535273" y="311277"/>
                </a:lnTo>
                <a:close/>
              </a:path>
              <a:path w="4847691" h="334391">
                <a:moveTo>
                  <a:pt x="2007538" y="283226"/>
                </a:moveTo>
                <a:lnTo>
                  <a:pt x="1998700" y="273685"/>
                </a:lnTo>
                <a:lnTo>
                  <a:pt x="1997893" y="272494"/>
                </a:lnTo>
                <a:lnTo>
                  <a:pt x="1992674" y="262574"/>
                </a:lnTo>
                <a:lnTo>
                  <a:pt x="1988959" y="250970"/>
                </a:lnTo>
                <a:lnTo>
                  <a:pt x="1997133" y="331006"/>
                </a:lnTo>
                <a:lnTo>
                  <a:pt x="2009564" y="333551"/>
                </a:lnTo>
                <a:lnTo>
                  <a:pt x="2022449" y="334391"/>
                </a:lnTo>
                <a:lnTo>
                  <a:pt x="2029815" y="334391"/>
                </a:lnTo>
                <a:lnTo>
                  <a:pt x="2036800" y="333629"/>
                </a:lnTo>
                <a:lnTo>
                  <a:pt x="2031900" y="292084"/>
                </a:lnTo>
                <a:lnTo>
                  <a:pt x="2018604" y="289366"/>
                </a:lnTo>
                <a:lnTo>
                  <a:pt x="2007538" y="283226"/>
                </a:lnTo>
                <a:close/>
              </a:path>
              <a:path w="4847691" h="334391">
                <a:moveTo>
                  <a:pt x="1931390" y="225044"/>
                </a:moveTo>
                <a:lnTo>
                  <a:pt x="1931835" y="238409"/>
                </a:lnTo>
                <a:lnTo>
                  <a:pt x="1933253" y="251452"/>
                </a:lnTo>
                <a:lnTo>
                  <a:pt x="1935644" y="263545"/>
                </a:lnTo>
                <a:lnTo>
                  <a:pt x="1939010" y="274700"/>
                </a:lnTo>
                <a:lnTo>
                  <a:pt x="1945335" y="288907"/>
                </a:lnTo>
                <a:lnTo>
                  <a:pt x="1951957" y="299684"/>
                </a:lnTo>
                <a:lnTo>
                  <a:pt x="1959584" y="308863"/>
                </a:lnTo>
                <a:lnTo>
                  <a:pt x="1966814" y="315436"/>
                </a:lnTo>
                <a:lnTo>
                  <a:pt x="1977300" y="322691"/>
                </a:lnTo>
                <a:lnTo>
                  <a:pt x="1988667" y="328168"/>
                </a:lnTo>
                <a:lnTo>
                  <a:pt x="1997133" y="331006"/>
                </a:lnTo>
                <a:lnTo>
                  <a:pt x="1988959" y="250970"/>
                </a:lnTo>
                <a:lnTo>
                  <a:pt x="1986738" y="237695"/>
                </a:lnTo>
                <a:lnTo>
                  <a:pt x="1986000" y="222758"/>
                </a:lnTo>
                <a:lnTo>
                  <a:pt x="1986472" y="209922"/>
                </a:lnTo>
                <a:lnTo>
                  <a:pt x="1988152" y="197249"/>
                </a:lnTo>
                <a:lnTo>
                  <a:pt x="1991080" y="186436"/>
                </a:lnTo>
                <a:lnTo>
                  <a:pt x="1996729" y="173608"/>
                </a:lnTo>
                <a:lnTo>
                  <a:pt x="2003526" y="164084"/>
                </a:lnTo>
                <a:lnTo>
                  <a:pt x="2008606" y="158750"/>
                </a:lnTo>
                <a:lnTo>
                  <a:pt x="2014067" y="154940"/>
                </a:lnTo>
                <a:lnTo>
                  <a:pt x="2020036" y="152654"/>
                </a:lnTo>
                <a:lnTo>
                  <a:pt x="2026132" y="150495"/>
                </a:lnTo>
                <a:lnTo>
                  <a:pt x="2031847" y="149352"/>
                </a:lnTo>
                <a:lnTo>
                  <a:pt x="2046071" y="149352"/>
                </a:lnTo>
                <a:lnTo>
                  <a:pt x="2054199" y="151003"/>
                </a:lnTo>
                <a:lnTo>
                  <a:pt x="2061946" y="154305"/>
                </a:lnTo>
                <a:lnTo>
                  <a:pt x="2069693" y="157734"/>
                </a:lnTo>
                <a:lnTo>
                  <a:pt x="2076678" y="161925"/>
                </a:lnTo>
                <a:lnTo>
                  <a:pt x="2082901" y="167005"/>
                </a:lnTo>
                <a:lnTo>
                  <a:pt x="2082901" y="269621"/>
                </a:lnTo>
                <a:lnTo>
                  <a:pt x="2080742" y="272161"/>
                </a:lnTo>
                <a:lnTo>
                  <a:pt x="2077948" y="274828"/>
                </a:lnTo>
                <a:lnTo>
                  <a:pt x="2074773" y="277495"/>
                </a:lnTo>
                <a:lnTo>
                  <a:pt x="2071598" y="280162"/>
                </a:lnTo>
                <a:lnTo>
                  <a:pt x="2067915" y="282575"/>
                </a:lnTo>
                <a:lnTo>
                  <a:pt x="2063724" y="284861"/>
                </a:lnTo>
                <a:lnTo>
                  <a:pt x="2059533" y="287020"/>
                </a:lnTo>
                <a:lnTo>
                  <a:pt x="2055088" y="288798"/>
                </a:lnTo>
                <a:lnTo>
                  <a:pt x="2050389" y="290195"/>
                </a:lnTo>
                <a:lnTo>
                  <a:pt x="2045817" y="291465"/>
                </a:lnTo>
                <a:lnTo>
                  <a:pt x="2040864" y="292227"/>
                </a:lnTo>
                <a:lnTo>
                  <a:pt x="2035657" y="292227"/>
                </a:lnTo>
                <a:lnTo>
                  <a:pt x="2031900" y="292084"/>
                </a:lnTo>
                <a:lnTo>
                  <a:pt x="2036800" y="333629"/>
                </a:lnTo>
                <a:lnTo>
                  <a:pt x="2043023" y="332105"/>
                </a:lnTo>
                <a:lnTo>
                  <a:pt x="2049373" y="330708"/>
                </a:lnTo>
                <a:lnTo>
                  <a:pt x="2055215" y="328675"/>
                </a:lnTo>
                <a:lnTo>
                  <a:pt x="2060549" y="326009"/>
                </a:lnTo>
                <a:lnTo>
                  <a:pt x="2065756" y="323469"/>
                </a:lnTo>
                <a:lnTo>
                  <a:pt x="2070582" y="320294"/>
                </a:lnTo>
                <a:lnTo>
                  <a:pt x="2075027" y="316738"/>
                </a:lnTo>
                <a:lnTo>
                  <a:pt x="2079345" y="313182"/>
                </a:lnTo>
                <a:lnTo>
                  <a:pt x="2083155" y="309499"/>
                </a:lnTo>
                <a:lnTo>
                  <a:pt x="2086330" y="305816"/>
                </a:lnTo>
                <a:lnTo>
                  <a:pt x="2087219" y="305816"/>
                </a:lnTo>
                <a:lnTo>
                  <a:pt x="2089378" y="328803"/>
                </a:lnTo>
                <a:lnTo>
                  <a:pt x="2137130" y="328803"/>
                </a:lnTo>
                <a:lnTo>
                  <a:pt x="2137073" y="326994"/>
                </a:lnTo>
                <a:lnTo>
                  <a:pt x="2136701" y="314916"/>
                </a:lnTo>
                <a:lnTo>
                  <a:pt x="2136241" y="301371"/>
                </a:lnTo>
                <a:lnTo>
                  <a:pt x="2136041" y="291208"/>
                </a:lnTo>
                <a:lnTo>
                  <a:pt x="2135905" y="278570"/>
                </a:lnTo>
                <a:lnTo>
                  <a:pt x="2135860" y="5587"/>
                </a:lnTo>
                <a:lnTo>
                  <a:pt x="2082901" y="5587"/>
                </a:lnTo>
                <a:lnTo>
                  <a:pt x="2082901" y="107823"/>
                </a:lnTo>
                <a:lnTo>
                  <a:pt x="2083028" y="113284"/>
                </a:lnTo>
                <a:lnTo>
                  <a:pt x="2083282" y="122936"/>
                </a:lnTo>
                <a:lnTo>
                  <a:pt x="2083409" y="125857"/>
                </a:lnTo>
                <a:lnTo>
                  <a:pt x="2082901" y="125857"/>
                </a:lnTo>
                <a:lnTo>
                  <a:pt x="2079472" y="123444"/>
                </a:lnTo>
                <a:lnTo>
                  <a:pt x="2075789" y="121158"/>
                </a:lnTo>
                <a:lnTo>
                  <a:pt x="2071725" y="118999"/>
                </a:lnTo>
                <a:lnTo>
                  <a:pt x="2067788" y="116712"/>
                </a:lnTo>
                <a:lnTo>
                  <a:pt x="2063470" y="114681"/>
                </a:lnTo>
                <a:lnTo>
                  <a:pt x="2058771" y="112903"/>
                </a:lnTo>
                <a:lnTo>
                  <a:pt x="2054199" y="111125"/>
                </a:lnTo>
                <a:lnTo>
                  <a:pt x="2049246" y="109728"/>
                </a:lnTo>
                <a:lnTo>
                  <a:pt x="2044039" y="108712"/>
                </a:lnTo>
                <a:lnTo>
                  <a:pt x="2038832" y="107696"/>
                </a:lnTo>
                <a:lnTo>
                  <a:pt x="2033371" y="107061"/>
                </a:lnTo>
                <a:lnTo>
                  <a:pt x="2027529" y="107061"/>
                </a:lnTo>
                <a:lnTo>
                  <a:pt x="2015961" y="107802"/>
                </a:lnTo>
                <a:lnTo>
                  <a:pt x="2003513" y="110308"/>
                </a:lnTo>
                <a:lnTo>
                  <a:pt x="1991334" y="114554"/>
                </a:lnTo>
                <a:lnTo>
                  <a:pt x="1980114" y="120497"/>
                </a:lnTo>
                <a:lnTo>
                  <a:pt x="1969874" y="128002"/>
                </a:lnTo>
                <a:lnTo>
                  <a:pt x="1960473" y="137160"/>
                </a:lnTo>
                <a:lnTo>
                  <a:pt x="1957521" y="140614"/>
                </a:lnTo>
                <a:lnTo>
                  <a:pt x="1950391" y="150631"/>
                </a:lnTo>
                <a:lnTo>
                  <a:pt x="1944263" y="161889"/>
                </a:lnTo>
                <a:lnTo>
                  <a:pt x="1939137" y="174371"/>
                </a:lnTo>
                <a:lnTo>
                  <a:pt x="1935652" y="186218"/>
                </a:lnTo>
                <a:lnTo>
                  <a:pt x="1933276" y="198411"/>
                </a:lnTo>
                <a:lnTo>
                  <a:pt x="1931860" y="211353"/>
                </a:lnTo>
                <a:lnTo>
                  <a:pt x="1931390" y="22504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05616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21624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9487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05616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54817" y="105600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215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49333" y="105600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215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1624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9481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85691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6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07" y="128231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5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4" y="48259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53031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5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4" y="48259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3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12723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5"/>
                </a:lnTo>
                <a:lnTo>
                  <a:pt x="12395" y="55498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35601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3" y="128524"/>
                </a:lnTo>
                <a:lnTo>
                  <a:pt x="25908" y="132968"/>
                </a:lnTo>
                <a:lnTo>
                  <a:pt x="32512" y="136016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62121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2" y="128524"/>
                </a:lnTo>
                <a:lnTo>
                  <a:pt x="25907" y="132968"/>
                </a:lnTo>
                <a:lnTo>
                  <a:pt x="32512" y="136016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27804" y="119976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3"/>
                </a:lnTo>
                <a:lnTo>
                  <a:pt x="21971" y="4698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09"/>
                </a:lnTo>
                <a:lnTo>
                  <a:pt x="18034" y="135381"/>
                </a:lnTo>
                <a:lnTo>
                  <a:pt x="21844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40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1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1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4" y="7873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8913" y="119976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7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2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2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35199" y="1198879"/>
            <a:ext cx="85089" cy="46609"/>
          </a:xfrm>
          <a:custGeom>
            <a:avLst/>
            <a:gdLst/>
            <a:ahLst/>
            <a:cxnLst/>
            <a:rect l="l" t="t" r="r" b="b"/>
            <a:pathLst>
              <a:path w="85089" h="46609">
                <a:moveTo>
                  <a:pt x="44957" y="0"/>
                </a:moveTo>
                <a:lnTo>
                  <a:pt x="38226" y="0"/>
                </a:lnTo>
                <a:lnTo>
                  <a:pt x="32257" y="1143"/>
                </a:lnTo>
                <a:lnTo>
                  <a:pt x="27050" y="3683"/>
                </a:lnTo>
                <a:lnTo>
                  <a:pt x="21843" y="6096"/>
                </a:lnTo>
                <a:lnTo>
                  <a:pt x="17399" y="9398"/>
                </a:lnTo>
                <a:lnTo>
                  <a:pt x="13588" y="13716"/>
                </a:lnTo>
                <a:lnTo>
                  <a:pt x="9778" y="17907"/>
                </a:lnTo>
                <a:lnTo>
                  <a:pt x="6731" y="22860"/>
                </a:lnTo>
                <a:lnTo>
                  <a:pt x="4571" y="28575"/>
                </a:lnTo>
                <a:lnTo>
                  <a:pt x="2286" y="34162"/>
                </a:lnTo>
                <a:lnTo>
                  <a:pt x="762" y="40259"/>
                </a:lnTo>
                <a:lnTo>
                  <a:pt x="0" y="46609"/>
                </a:lnTo>
                <a:lnTo>
                  <a:pt x="85089" y="46609"/>
                </a:lnTo>
                <a:lnTo>
                  <a:pt x="85089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1" y="22860"/>
                </a:lnTo>
                <a:lnTo>
                  <a:pt x="78231" y="17907"/>
                </a:lnTo>
                <a:lnTo>
                  <a:pt x="74930" y="13716"/>
                </a:lnTo>
                <a:lnTo>
                  <a:pt x="71627" y="9398"/>
                </a:lnTo>
                <a:lnTo>
                  <a:pt x="67437" y="6096"/>
                </a:lnTo>
                <a:lnTo>
                  <a:pt x="62483" y="3683"/>
                </a:lnTo>
                <a:lnTo>
                  <a:pt x="57403" y="1143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79137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95145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3033" y="1162939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45151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5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6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6" y="51943"/>
                </a:lnTo>
                <a:lnTo>
                  <a:pt x="194183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39"/>
                </a:lnTo>
                <a:lnTo>
                  <a:pt x="141859" y="74675"/>
                </a:lnTo>
                <a:lnTo>
                  <a:pt x="141477" y="70485"/>
                </a:lnTo>
                <a:lnTo>
                  <a:pt x="140715" y="66801"/>
                </a:lnTo>
                <a:lnTo>
                  <a:pt x="139446" y="63626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20" y="45974"/>
                </a:lnTo>
                <a:lnTo>
                  <a:pt x="115315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4"/>
                </a:lnTo>
                <a:lnTo>
                  <a:pt x="56514" y="26670"/>
                </a:lnTo>
                <a:lnTo>
                  <a:pt x="61340" y="22351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80991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5523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1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10" y="53975"/>
                </a:lnTo>
                <a:lnTo>
                  <a:pt x="74040" y="59689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2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2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89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3184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07511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26359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5" y="89788"/>
                </a:lnTo>
                <a:lnTo>
                  <a:pt x="133095" y="81152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78811" y="115747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39"/>
                </a:lnTo>
                <a:lnTo>
                  <a:pt x="75311" y="172085"/>
                </a:lnTo>
                <a:lnTo>
                  <a:pt x="81280" y="176402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9918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96999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8" y="4318"/>
                </a:lnTo>
                <a:lnTo>
                  <a:pt x="156337" y="6731"/>
                </a:lnTo>
                <a:lnTo>
                  <a:pt x="163575" y="9651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89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2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2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89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03731" y="115747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4" y="39116"/>
                </a:lnTo>
                <a:lnTo>
                  <a:pt x="185674" y="39116"/>
                </a:lnTo>
                <a:lnTo>
                  <a:pt x="189865" y="33274"/>
                </a:lnTo>
                <a:lnTo>
                  <a:pt x="194437" y="28067"/>
                </a:lnTo>
                <a:lnTo>
                  <a:pt x="199644" y="23241"/>
                </a:lnTo>
                <a:lnTo>
                  <a:pt x="204724" y="18542"/>
                </a:lnTo>
                <a:lnTo>
                  <a:pt x="210438" y="14477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3" y="4952"/>
                </a:lnTo>
                <a:lnTo>
                  <a:pt x="236855" y="2921"/>
                </a:lnTo>
                <a:lnTo>
                  <a:pt x="244094" y="1016"/>
                </a:lnTo>
                <a:lnTo>
                  <a:pt x="251841" y="0"/>
                </a:lnTo>
                <a:lnTo>
                  <a:pt x="259969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3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1" y="48387"/>
                </a:lnTo>
                <a:lnTo>
                  <a:pt x="328930" y="52197"/>
                </a:lnTo>
                <a:lnTo>
                  <a:pt x="329564" y="56261"/>
                </a:lnTo>
                <a:lnTo>
                  <a:pt x="330200" y="60451"/>
                </a:lnTo>
                <a:lnTo>
                  <a:pt x="330707" y="65150"/>
                </a:lnTo>
                <a:lnTo>
                  <a:pt x="330962" y="70104"/>
                </a:lnTo>
                <a:lnTo>
                  <a:pt x="331343" y="75184"/>
                </a:lnTo>
                <a:lnTo>
                  <a:pt x="331469" y="81025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2"/>
                </a:lnTo>
                <a:lnTo>
                  <a:pt x="278130" y="77088"/>
                </a:lnTo>
                <a:lnTo>
                  <a:pt x="277749" y="73025"/>
                </a:lnTo>
                <a:lnTo>
                  <a:pt x="277241" y="69596"/>
                </a:lnTo>
                <a:lnTo>
                  <a:pt x="276479" y="66548"/>
                </a:lnTo>
                <a:lnTo>
                  <a:pt x="274955" y="60071"/>
                </a:lnTo>
                <a:lnTo>
                  <a:pt x="271652" y="54737"/>
                </a:lnTo>
                <a:lnTo>
                  <a:pt x="266954" y="50800"/>
                </a:lnTo>
                <a:lnTo>
                  <a:pt x="262127" y="46736"/>
                </a:lnTo>
                <a:lnTo>
                  <a:pt x="255524" y="44576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6" y="54610"/>
                </a:lnTo>
                <a:lnTo>
                  <a:pt x="204088" y="61087"/>
                </a:lnTo>
                <a:lnTo>
                  <a:pt x="199644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5" y="81152"/>
                </a:lnTo>
                <a:lnTo>
                  <a:pt x="138810" y="77088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5" y="60071"/>
                </a:lnTo>
                <a:lnTo>
                  <a:pt x="132460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6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1" y="45212"/>
                </a:lnTo>
                <a:lnTo>
                  <a:pt x="93218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2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2578" y="31114"/>
                </a:lnTo>
                <a:lnTo>
                  <a:pt x="56515" y="26670"/>
                </a:lnTo>
                <a:lnTo>
                  <a:pt x="61340" y="22351"/>
                </a:lnTo>
                <a:lnTo>
                  <a:pt x="66040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9" y="3048"/>
                </a:lnTo>
                <a:lnTo>
                  <a:pt x="104647" y="1016"/>
                </a:lnTo>
                <a:lnTo>
                  <a:pt x="112268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8925" y="1157477"/>
            <a:ext cx="187274" cy="227330"/>
          </a:xfrm>
          <a:custGeom>
            <a:avLst/>
            <a:gdLst/>
            <a:ahLst/>
            <a:cxnLst/>
            <a:rect l="l" t="t" r="r" b="b"/>
            <a:pathLst>
              <a:path w="187274" h="227330">
                <a:moveTo>
                  <a:pt x="91084" y="0"/>
                </a:moveTo>
                <a:lnTo>
                  <a:pt x="104909" y="553"/>
                </a:lnTo>
                <a:lnTo>
                  <a:pt x="117657" y="2187"/>
                </a:lnTo>
                <a:lnTo>
                  <a:pt x="129302" y="4857"/>
                </a:lnTo>
                <a:lnTo>
                  <a:pt x="145092" y="10898"/>
                </a:lnTo>
                <a:lnTo>
                  <a:pt x="155977" y="17148"/>
                </a:lnTo>
                <a:lnTo>
                  <a:pt x="162128" y="21844"/>
                </a:lnTo>
                <a:lnTo>
                  <a:pt x="171211" y="31092"/>
                </a:lnTo>
                <a:lnTo>
                  <a:pt x="178101" y="41712"/>
                </a:lnTo>
                <a:lnTo>
                  <a:pt x="183935" y="57749"/>
                </a:lnTo>
                <a:lnTo>
                  <a:pt x="185824" y="70435"/>
                </a:lnTo>
                <a:lnTo>
                  <a:pt x="186004" y="75946"/>
                </a:lnTo>
                <a:lnTo>
                  <a:pt x="186004" y="157480"/>
                </a:lnTo>
                <a:lnTo>
                  <a:pt x="186049" y="171509"/>
                </a:lnTo>
                <a:lnTo>
                  <a:pt x="186185" y="184147"/>
                </a:lnTo>
                <a:lnTo>
                  <a:pt x="186385" y="194310"/>
                </a:lnTo>
                <a:lnTo>
                  <a:pt x="186845" y="207855"/>
                </a:lnTo>
                <a:lnTo>
                  <a:pt x="187217" y="219933"/>
                </a:lnTo>
                <a:lnTo>
                  <a:pt x="187274" y="221742"/>
                </a:lnTo>
                <a:lnTo>
                  <a:pt x="139522" y="221742"/>
                </a:lnTo>
                <a:lnTo>
                  <a:pt x="137236" y="198755"/>
                </a:lnTo>
                <a:lnTo>
                  <a:pt x="136347" y="198755"/>
                </a:lnTo>
                <a:lnTo>
                  <a:pt x="133426" y="201930"/>
                </a:lnTo>
                <a:lnTo>
                  <a:pt x="129870" y="205105"/>
                </a:lnTo>
                <a:lnTo>
                  <a:pt x="125679" y="208407"/>
                </a:lnTo>
                <a:lnTo>
                  <a:pt x="121488" y="211582"/>
                </a:lnTo>
                <a:lnTo>
                  <a:pt x="116789" y="214757"/>
                </a:lnTo>
                <a:lnTo>
                  <a:pt x="111455" y="217550"/>
                </a:lnTo>
                <a:lnTo>
                  <a:pt x="106044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4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4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06" y="84213"/>
                </a:lnTo>
                <a:lnTo>
                  <a:pt x="111787" y="85510"/>
                </a:lnTo>
                <a:lnTo>
                  <a:pt x="112344" y="85598"/>
                </a:lnTo>
                <a:lnTo>
                  <a:pt x="120218" y="86741"/>
                </a:lnTo>
                <a:lnTo>
                  <a:pt x="127076" y="88137"/>
                </a:lnTo>
                <a:lnTo>
                  <a:pt x="133045" y="89788"/>
                </a:lnTo>
                <a:lnTo>
                  <a:pt x="133045" y="81152"/>
                </a:lnTo>
                <a:lnTo>
                  <a:pt x="133045" y="76073"/>
                </a:lnTo>
                <a:lnTo>
                  <a:pt x="132156" y="71120"/>
                </a:lnTo>
                <a:lnTo>
                  <a:pt x="130505" y="66421"/>
                </a:lnTo>
                <a:lnTo>
                  <a:pt x="128727" y="61849"/>
                </a:lnTo>
                <a:lnTo>
                  <a:pt x="126060" y="57658"/>
                </a:lnTo>
                <a:lnTo>
                  <a:pt x="122250" y="53975"/>
                </a:lnTo>
                <a:lnTo>
                  <a:pt x="118440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2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3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5987" y="115747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5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6"/>
                </a:lnTo>
                <a:lnTo>
                  <a:pt x="189090" y="39116"/>
                </a:lnTo>
                <a:lnTo>
                  <a:pt x="191769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39"/>
                </a:lnTo>
                <a:lnTo>
                  <a:pt x="141986" y="74675"/>
                </a:lnTo>
                <a:lnTo>
                  <a:pt x="141541" y="70485"/>
                </a:lnTo>
                <a:lnTo>
                  <a:pt x="139522" y="63626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4"/>
                </a:lnTo>
                <a:lnTo>
                  <a:pt x="56629" y="26670"/>
                </a:lnTo>
                <a:lnTo>
                  <a:pt x="61391" y="22351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25520" y="1126236"/>
            <a:ext cx="105409" cy="91566"/>
          </a:xfrm>
          <a:custGeom>
            <a:avLst/>
            <a:gdLst/>
            <a:ahLst/>
            <a:cxnLst/>
            <a:rect l="l" t="t" r="r" b="b"/>
            <a:pathLst>
              <a:path w="105409" h="91566">
                <a:moveTo>
                  <a:pt x="0" y="0"/>
                </a:moveTo>
                <a:lnTo>
                  <a:pt x="0" y="90297"/>
                </a:lnTo>
                <a:lnTo>
                  <a:pt x="3175" y="90677"/>
                </a:lnTo>
                <a:lnTo>
                  <a:pt x="7112" y="91059"/>
                </a:lnTo>
                <a:lnTo>
                  <a:pt x="11937" y="91186"/>
                </a:lnTo>
                <a:lnTo>
                  <a:pt x="16763" y="91439"/>
                </a:lnTo>
                <a:lnTo>
                  <a:pt x="21843" y="91566"/>
                </a:lnTo>
                <a:lnTo>
                  <a:pt x="27050" y="91566"/>
                </a:lnTo>
                <a:lnTo>
                  <a:pt x="41321" y="91160"/>
                </a:lnTo>
                <a:lnTo>
                  <a:pt x="53898" y="89921"/>
                </a:lnTo>
                <a:lnTo>
                  <a:pt x="64007" y="88011"/>
                </a:lnTo>
                <a:lnTo>
                  <a:pt x="77232" y="83854"/>
                </a:lnTo>
                <a:lnTo>
                  <a:pt x="87654" y="78432"/>
                </a:lnTo>
                <a:lnTo>
                  <a:pt x="94233" y="73787"/>
                </a:lnTo>
                <a:lnTo>
                  <a:pt x="98678" y="68706"/>
                </a:lnTo>
                <a:lnTo>
                  <a:pt x="101345" y="62611"/>
                </a:lnTo>
                <a:lnTo>
                  <a:pt x="104012" y="56641"/>
                </a:lnTo>
                <a:lnTo>
                  <a:pt x="105409" y="50037"/>
                </a:lnTo>
                <a:lnTo>
                  <a:pt x="105409" y="42925"/>
                </a:lnTo>
                <a:lnTo>
                  <a:pt x="105409" y="34162"/>
                </a:lnTo>
                <a:lnTo>
                  <a:pt x="103377" y="26542"/>
                </a:lnTo>
                <a:lnTo>
                  <a:pt x="99313" y="20192"/>
                </a:lnTo>
                <a:lnTo>
                  <a:pt x="91174" y="11709"/>
                </a:lnTo>
                <a:lnTo>
                  <a:pt x="78775" y="5357"/>
                </a:lnTo>
                <a:lnTo>
                  <a:pt x="73151" y="3428"/>
                </a:lnTo>
                <a:lnTo>
                  <a:pt x="66675" y="2159"/>
                </a:lnTo>
                <a:lnTo>
                  <a:pt x="59054" y="1269"/>
                </a:lnTo>
                <a:lnTo>
                  <a:pt x="47690" y="421"/>
                </a:lnTo>
                <a:lnTo>
                  <a:pt x="34168" y="16"/>
                </a:lnTo>
                <a:lnTo>
                  <a:pt x="30733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7611" y="1126236"/>
            <a:ext cx="145999" cy="207263"/>
          </a:xfrm>
          <a:custGeom>
            <a:avLst/>
            <a:gdLst/>
            <a:ahLst/>
            <a:cxnLst/>
            <a:rect l="l" t="t" r="r" b="b"/>
            <a:pathLst>
              <a:path w="145999" h="207263">
                <a:moveTo>
                  <a:pt x="0" y="0"/>
                </a:moveTo>
                <a:lnTo>
                  <a:pt x="0" y="207263"/>
                </a:lnTo>
                <a:lnTo>
                  <a:pt x="22555" y="207263"/>
                </a:lnTo>
                <a:lnTo>
                  <a:pt x="37976" y="206893"/>
                </a:lnTo>
                <a:lnTo>
                  <a:pt x="52231" y="205785"/>
                </a:lnTo>
                <a:lnTo>
                  <a:pt x="65321" y="203942"/>
                </a:lnTo>
                <a:lnTo>
                  <a:pt x="77244" y="201368"/>
                </a:lnTo>
                <a:lnTo>
                  <a:pt x="88000" y="198067"/>
                </a:lnTo>
                <a:lnTo>
                  <a:pt x="97561" y="194055"/>
                </a:lnTo>
                <a:lnTo>
                  <a:pt x="108964" y="187353"/>
                </a:lnTo>
                <a:lnTo>
                  <a:pt x="118863" y="179257"/>
                </a:lnTo>
                <a:lnTo>
                  <a:pt x="127257" y="169755"/>
                </a:lnTo>
                <a:lnTo>
                  <a:pt x="133718" y="159638"/>
                </a:lnTo>
                <a:lnTo>
                  <a:pt x="138450" y="149347"/>
                </a:lnTo>
                <a:lnTo>
                  <a:pt x="142035" y="137883"/>
                </a:lnTo>
                <a:lnTo>
                  <a:pt x="144475" y="125247"/>
                </a:lnTo>
                <a:lnTo>
                  <a:pt x="145770" y="111439"/>
                </a:lnTo>
                <a:lnTo>
                  <a:pt x="145999" y="102108"/>
                </a:lnTo>
                <a:lnTo>
                  <a:pt x="145415" y="88650"/>
                </a:lnTo>
                <a:lnTo>
                  <a:pt x="143660" y="76234"/>
                </a:lnTo>
                <a:lnTo>
                  <a:pt x="141986" y="69087"/>
                </a:lnTo>
                <a:lnTo>
                  <a:pt x="137734" y="56624"/>
                </a:lnTo>
                <a:lnTo>
                  <a:pt x="132091" y="45500"/>
                </a:lnTo>
                <a:lnTo>
                  <a:pt x="122533" y="32737"/>
                </a:lnTo>
                <a:lnTo>
                  <a:pt x="113270" y="24020"/>
                </a:lnTo>
                <a:lnTo>
                  <a:pt x="101551" y="16109"/>
                </a:lnTo>
                <a:lnTo>
                  <a:pt x="89995" y="10403"/>
                </a:lnTo>
                <a:lnTo>
                  <a:pt x="75913" y="5649"/>
                </a:lnTo>
                <a:lnTo>
                  <a:pt x="63211" y="2926"/>
                </a:lnTo>
                <a:lnTo>
                  <a:pt x="47359" y="931"/>
                </a:lnTo>
                <a:lnTo>
                  <a:pt x="34568" y="174"/>
                </a:lnTo>
                <a:lnTo>
                  <a:pt x="24117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70783" y="1080515"/>
            <a:ext cx="216534" cy="298704"/>
          </a:xfrm>
          <a:custGeom>
            <a:avLst/>
            <a:gdLst/>
            <a:ahLst/>
            <a:cxnLst/>
            <a:rect l="l" t="t" r="r" b="b"/>
            <a:pathLst>
              <a:path w="216534" h="298704">
                <a:moveTo>
                  <a:pt x="0" y="0"/>
                </a:moveTo>
                <a:lnTo>
                  <a:pt x="86232" y="0"/>
                </a:lnTo>
                <a:lnTo>
                  <a:pt x="100096" y="213"/>
                </a:lnTo>
                <a:lnTo>
                  <a:pt x="112789" y="855"/>
                </a:lnTo>
                <a:lnTo>
                  <a:pt x="124078" y="1905"/>
                </a:lnTo>
                <a:lnTo>
                  <a:pt x="137422" y="3907"/>
                </a:lnTo>
                <a:lnTo>
                  <a:pt x="149424" y="6620"/>
                </a:lnTo>
                <a:lnTo>
                  <a:pt x="166143" y="12460"/>
                </a:lnTo>
                <a:lnTo>
                  <a:pt x="177907" y="18468"/>
                </a:lnTo>
                <a:lnTo>
                  <a:pt x="188192" y="25625"/>
                </a:lnTo>
                <a:lnTo>
                  <a:pt x="196987" y="33914"/>
                </a:lnTo>
                <a:lnTo>
                  <a:pt x="206800" y="47583"/>
                </a:lnTo>
                <a:lnTo>
                  <a:pt x="211789" y="58894"/>
                </a:lnTo>
                <a:lnTo>
                  <a:pt x="215001" y="71408"/>
                </a:lnTo>
                <a:lnTo>
                  <a:pt x="216444" y="85135"/>
                </a:lnTo>
                <a:lnTo>
                  <a:pt x="216534" y="89788"/>
                </a:lnTo>
                <a:lnTo>
                  <a:pt x="215641" y="103105"/>
                </a:lnTo>
                <a:lnTo>
                  <a:pt x="212944" y="115574"/>
                </a:lnTo>
                <a:lnTo>
                  <a:pt x="208420" y="127122"/>
                </a:lnTo>
                <a:lnTo>
                  <a:pt x="201033" y="139276"/>
                </a:lnTo>
                <a:lnTo>
                  <a:pt x="192708" y="148818"/>
                </a:lnTo>
                <a:lnTo>
                  <a:pt x="182619" y="157303"/>
                </a:lnTo>
                <a:lnTo>
                  <a:pt x="171383" y="164336"/>
                </a:lnTo>
                <a:lnTo>
                  <a:pt x="160110" y="169695"/>
                </a:lnTo>
                <a:lnTo>
                  <a:pt x="147665" y="174206"/>
                </a:lnTo>
                <a:lnTo>
                  <a:pt x="139572" y="176530"/>
                </a:lnTo>
                <a:lnTo>
                  <a:pt x="128216" y="179084"/>
                </a:lnTo>
                <a:lnTo>
                  <a:pt x="116126" y="181001"/>
                </a:lnTo>
                <a:lnTo>
                  <a:pt x="103319" y="182281"/>
                </a:lnTo>
                <a:lnTo>
                  <a:pt x="89814" y="182924"/>
                </a:lnTo>
                <a:lnTo>
                  <a:pt x="82676" y="183007"/>
                </a:lnTo>
                <a:lnTo>
                  <a:pt x="77724" y="183007"/>
                </a:lnTo>
                <a:lnTo>
                  <a:pt x="72897" y="183007"/>
                </a:lnTo>
                <a:lnTo>
                  <a:pt x="68071" y="182880"/>
                </a:lnTo>
                <a:lnTo>
                  <a:pt x="63372" y="182753"/>
                </a:lnTo>
                <a:lnTo>
                  <a:pt x="58927" y="182372"/>
                </a:lnTo>
                <a:lnTo>
                  <a:pt x="54737" y="181991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2912" y="1080515"/>
            <a:ext cx="256959" cy="298704"/>
          </a:xfrm>
          <a:custGeom>
            <a:avLst/>
            <a:gdLst/>
            <a:ahLst/>
            <a:cxnLst/>
            <a:rect l="l" t="t" r="r" b="b"/>
            <a:pathLst>
              <a:path w="256959" h="298704">
                <a:moveTo>
                  <a:pt x="0" y="0"/>
                </a:moveTo>
                <a:lnTo>
                  <a:pt x="79032" y="0"/>
                </a:lnTo>
                <a:lnTo>
                  <a:pt x="86029" y="0"/>
                </a:lnTo>
                <a:lnTo>
                  <a:pt x="93141" y="254"/>
                </a:lnTo>
                <a:lnTo>
                  <a:pt x="100355" y="635"/>
                </a:lnTo>
                <a:lnTo>
                  <a:pt x="107568" y="1143"/>
                </a:lnTo>
                <a:lnTo>
                  <a:pt x="114604" y="1778"/>
                </a:lnTo>
                <a:lnTo>
                  <a:pt x="121450" y="2667"/>
                </a:lnTo>
                <a:lnTo>
                  <a:pt x="128295" y="3556"/>
                </a:lnTo>
                <a:lnTo>
                  <a:pt x="134924" y="4699"/>
                </a:lnTo>
                <a:lnTo>
                  <a:pt x="141312" y="5969"/>
                </a:lnTo>
                <a:lnTo>
                  <a:pt x="147713" y="7238"/>
                </a:lnTo>
                <a:lnTo>
                  <a:pt x="158953" y="10541"/>
                </a:lnTo>
                <a:lnTo>
                  <a:pt x="171484" y="15037"/>
                </a:lnTo>
                <a:lnTo>
                  <a:pt x="183195" y="20291"/>
                </a:lnTo>
                <a:lnTo>
                  <a:pt x="194087" y="26333"/>
                </a:lnTo>
                <a:lnTo>
                  <a:pt x="211362" y="38997"/>
                </a:lnTo>
                <a:lnTo>
                  <a:pt x="220566" y="47818"/>
                </a:lnTo>
                <a:lnTo>
                  <a:pt x="228753" y="57413"/>
                </a:lnTo>
                <a:lnTo>
                  <a:pt x="238548" y="72239"/>
                </a:lnTo>
                <a:lnTo>
                  <a:pt x="244232" y="83549"/>
                </a:lnTo>
                <a:lnTo>
                  <a:pt x="248892" y="95543"/>
                </a:lnTo>
                <a:lnTo>
                  <a:pt x="253535" y="112881"/>
                </a:lnTo>
                <a:lnTo>
                  <a:pt x="255570" y="125284"/>
                </a:lnTo>
                <a:lnTo>
                  <a:pt x="256702" y="138173"/>
                </a:lnTo>
                <a:lnTo>
                  <a:pt x="256959" y="148209"/>
                </a:lnTo>
                <a:lnTo>
                  <a:pt x="256541" y="161445"/>
                </a:lnTo>
                <a:lnTo>
                  <a:pt x="255289" y="174180"/>
                </a:lnTo>
                <a:lnTo>
                  <a:pt x="253204" y="186448"/>
                </a:lnTo>
                <a:lnTo>
                  <a:pt x="247829" y="205921"/>
                </a:lnTo>
                <a:lnTo>
                  <a:pt x="243025" y="217718"/>
                </a:lnTo>
                <a:lnTo>
                  <a:pt x="237192" y="228811"/>
                </a:lnTo>
                <a:lnTo>
                  <a:pt x="228038" y="242258"/>
                </a:lnTo>
                <a:lnTo>
                  <a:pt x="219692" y="251794"/>
                </a:lnTo>
                <a:lnTo>
                  <a:pt x="210268" y="260553"/>
                </a:lnTo>
                <a:lnTo>
                  <a:pt x="197871" y="269762"/>
                </a:lnTo>
                <a:lnTo>
                  <a:pt x="187031" y="276119"/>
                </a:lnTo>
                <a:lnTo>
                  <a:pt x="175214" y="281723"/>
                </a:lnTo>
                <a:lnTo>
                  <a:pt x="157045" y="288233"/>
                </a:lnTo>
                <a:lnTo>
                  <a:pt x="144924" y="291424"/>
                </a:lnTo>
                <a:lnTo>
                  <a:pt x="131964" y="294055"/>
                </a:lnTo>
                <a:lnTo>
                  <a:pt x="113652" y="296632"/>
                </a:lnTo>
                <a:lnTo>
                  <a:pt x="101400" y="297711"/>
                </a:lnTo>
                <a:lnTo>
                  <a:pt x="88491" y="298393"/>
                </a:lnTo>
                <a:lnTo>
                  <a:pt x="7492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77867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28338" y="1056004"/>
            <a:ext cx="52959" cy="323215"/>
          </a:xfrm>
          <a:custGeom>
            <a:avLst/>
            <a:gdLst/>
            <a:ahLst/>
            <a:cxnLst/>
            <a:rect l="l" t="t" r="r" b="b"/>
            <a:pathLst>
              <a:path w="52959" h="323215">
                <a:moveTo>
                  <a:pt x="0" y="0"/>
                </a:moveTo>
                <a:lnTo>
                  <a:pt x="52959" y="0"/>
                </a:lnTo>
                <a:lnTo>
                  <a:pt x="52959" y="323215"/>
                </a:lnTo>
                <a:lnTo>
                  <a:pt x="0" y="32321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73829" y="1056004"/>
            <a:ext cx="205612" cy="328803"/>
          </a:xfrm>
          <a:custGeom>
            <a:avLst/>
            <a:gdLst/>
            <a:ahLst/>
            <a:cxnLst/>
            <a:rect l="l" t="t" r="r" b="b"/>
            <a:pathLst>
              <a:path w="205612" h="328803">
                <a:moveTo>
                  <a:pt x="1143" y="0"/>
                </a:moveTo>
                <a:lnTo>
                  <a:pt x="53975" y="0"/>
                </a:lnTo>
                <a:lnTo>
                  <a:pt x="53975" y="89916"/>
                </a:lnTo>
                <a:lnTo>
                  <a:pt x="53975" y="96266"/>
                </a:lnTo>
                <a:lnTo>
                  <a:pt x="53975" y="102235"/>
                </a:lnTo>
                <a:lnTo>
                  <a:pt x="53975" y="107696"/>
                </a:lnTo>
                <a:lnTo>
                  <a:pt x="53848" y="113157"/>
                </a:lnTo>
                <a:lnTo>
                  <a:pt x="53721" y="117348"/>
                </a:lnTo>
                <a:lnTo>
                  <a:pt x="53594" y="120269"/>
                </a:lnTo>
                <a:lnTo>
                  <a:pt x="53975" y="120269"/>
                </a:lnTo>
                <a:lnTo>
                  <a:pt x="57404" y="117856"/>
                </a:lnTo>
                <a:lnTo>
                  <a:pt x="61214" y="115570"/>
                </a:lnTo>
                <a:lnTo>
                  <a:pt x="65150" y="113411"/>
                </a:lnTo>
                <a:lnTo>
                  <a:pt x="69215" y="111125"/>
                </a:lnTo>
                <a:lnTo>
                  <a:pt x="78359" y="107315"/>
                </a:lnTo>
                <a:lnTo>
                  <a:pt x="88265" y="104140"/>
                </a:lnTo>
                <a:lnTo>
                  <a:pt x="99314" y="102108"/>
                </a:lnTo>
                <a:lnTo>
                  <a:pt x="105029" y="101473"/>
                </a:lnTo>
                <a:lnTo>
                  <a:pt x="111125" y="101473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7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70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8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8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3"/>
                </a:lnTo>
                <a:lnTo>
                  <a:pt x="101219" y="328803"/>
                </a:lnTo>
                <a:lnTo>
                  <a:pt x="87249" y="325755"/>
                </a:lnTo>
                <a:lnTo>
                  <a:pt x="75057" y="321310"/>
                </a:lnTo>
                <a:lnTo>
                  <a:pt x="70104" y="318262"/>
                </a:lnTo>
                <a:lnTo>
                  <a:pt x="65150" y="315341"/>
                </a:lnTo>
                <a:lnTo>
                  <a:pt x="61087" y="312166"/>
                </a:lnTo>
                <a:lnTo>
                  <a:pt x="57658" y="308991"/>
                </a:lnTo>
                <a:lnTo>
                  <a:pt x="54356" y="305689"/>
                </a:lnTo>
                <a:lnTo>
                  <a:pt x="51689" y="302768"/>
                </a:lnTo>
                <a:lnTo>
                  <a:pt x="49784" y="300228"/>
                </a:lnTo>
                <a:lnTo>
                  <a:pt x="48895" y="300228"/>
                </a:lnTo>
                <a:lnTo>
                  <a:pt x="43815" y="323215"/>
                </a:lnTo>
                <a:lnTo>
                  <a:pt x="0" y="323215"/>
                </a:lnTo>
                <a:lnTo>
                  <a:pt x="254" y="316865"/>
                </a:lnTo>
                <a:lnTo>
                  <a:pt x="508" y="308864"/>
                </a:lnTo>
                <a:lnTo>
                  <a:pt x="762" y="299466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2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22854" y="1056004"/>
            <a:ext cx="52958" cy="323215"/>
          </a:xfrm>
          <a:custGeom>
            <a:avLst/>
            <a:gdLst/>
            <a:ahLst/>
            <a:cxnLst/>
            <a:rect l="l" t="t" r="r" b="b"/>
            <a:pathLst>
              <a:path w="52958" h="323215">
                <a:moveTo>
                  <a:pt x="0" y="0"/>
                </a:moveTo>
                <a:lnTo>
                  <a:pt x="52958" y="0"/>
                </a:lnTo>
                <a:lnTo>
                  <a:pt x="52958" y="323215"/>
                </a:lnTo>
                <a:lnTo>
                  <a:pt x="0" y="32321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24303" y="1056004"/>
            <a:ext cx="205740" cy="328803"/>
          </a:xfrm>
          <a:custGeom>
            <a:avLst/>
            <a:gdLst/>
            <a:ahLst/>
            <a:cxnLst/>
            <a:rect l="l" t="t" r="r" b="b"/>
            <a:pathLst>
              <a:path w="205740" h="328803">
                <a:moveTo>
                  <a:pt x="151511" y="0"/>
                </a:moveTo>
                <a:lnTo>
                  <a:pt x="204470" y="0"/>
                </a:lnTo>
                <a:lnTo>
                  <a:pt x="204470" y="258953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1" y="295783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5"/>
                </a:lnTo>
                <a:lnTo>
                  <a:pt x="157988" y="323215"/>
                </a:lnTo>
                <a:lnTo>
                  <a:pt x="155829" y="300228"/>
                </a:lnTo>
                <a:lnTo>
                  <a:pt x="154940" y="300228"/>
                </a:lnTo>
                <a:lnTo>
                  <a:pt x="151765" y="303911"/>
                </a:lnTo>
                <a:lnTo>
                  <a:pt x="147955" y="307594"/>
                </a:lnTo>
                <a:lnTo>
                  <a:pt x="143637" y="311150"/>
                </a:lnTo>
                <a:lnTo>
                  <a:pt x="139192" y="314706"/>
                </a:lnTo>
                <a:lnTo>
                  <a:pt x="134366" y="317881"/>
                </a:lnTo>
                <a:lnTo>
                  <a:pt x="129159" y="320421"/>
                </a:lnTo>
                <a:lnTo>
                  <a:pt x="123825" y="323088"/>
                </a:lnTo>
                <a:lnTo>
                  <a:pt x="117983" y="325120"/>
                </a:lnTo>
                <a:lnTo>
                  <a:pt x="111633" y="326517"/>
                </a:lnTo>
                <a:lnTo>
                  <a:pt x="105410" y="328041"/>
                </a:lnTo>
                <a:lnTo>
                  <a:pt x="98425" y="328803"/>
                </a:lnTo>
                <a:lnTo>
                  <a:pt x="91059" y="328803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80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6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9" y="101473"/>
                </a:lnTo>
                <a:lnTo>
                  <a:pt x="101981" y="101473"/>
                </a:lnTo>
                <a:lnTo>
                  <a:pt x="112649" y="103124"/>
                </a:lnTo>
                <a:lnTo>
                  <a:pt x="122809" y="105537"/>
                </a:lnTo>
                <a:lnTo>
                  <a:pt x="127381" y="107315"/>
                </a:lnTo>
                <a:lnTo>
                  <a:pt x="132080" y="109093"/>
                </a:lnTo>
                <a:lnTo>
                  <a:pt x="136398" y="111125"/>
                </a:lnTo>
                <a:lnTo>
                  <a:pt x="140335" y="113411"/>
                </a:lnTo>
                <a:lnTo>
                  <a:pt x="144399" y="115570"/>
                </a:lnTo>
                <a:lnTo>
                  <a:pt x="148082" y="117856"/>
                </a:lnTo>
                <a:lnTo>
                  <a:pt x="151511" y="120269"/>
                </a:lnTo>
                <a:lnTo>
                  <a:pt x="152019" y="120269"/>
                </a:lnTo>
                <a:lnTo>
                  <a:pt x="151892" y="117348"/>
                </a:lnTo>
                <a:lnTo>
                  <a:pt x="151765" y="113157"/>
                </a:lnTo>
                <a:lnTo>
                  <a:pt x="151638" y="107696"/>
                </a:lnTo>
                <a:lnTo>
                  <a:pt x="151511" y="102235"/>
                </a:lnTo>
                <a:lnTo>
                  <a:pt x="151511" y="96266"/>
                </a:lnTo>
                <a:lnTo>
                  <a:pt x="151511" y="89916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93875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1687" y="1056004"/>
            <a:ext cx="55587" cy="57277"/>
          </a:xfrm>
          <a:custGeom>
            <a:avLst/>
            <a:gdLst/>
            <a:ahLst/>
            <a:cxnLst/>
            <a:rect l="l" t="t" r="r" b="b"/>
            <a:pathLst>
              <a:path w="55587" h="57277">
                <a:moveTo>
                  <a:pt x="0" y="0"/>
                </a:moveTo>
                <a:lnTo>
                  <a:pt x="55587" y="0"/>
                </a:lnTo>
                <a:lnTo>
                  <a:pt x="55587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69383" y="1050416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30363" y="1050416"/>
            <a:ext cx="77863" cy="77850"/>
          </a:xfrm>
          <a:custGeom>
            <a:avLst/>
            <a:gdLst/>
            <a:ahLst/>
            <a:cxnLst/>
            <a:rect l="l" t="t" r="r" b="b"/>
            <a:pathLst>
              <a:path w="77863" h="77850">
                <a:moveTo>
                  <a:pt x="26568" y="0"/>
                </a:moveTo>
                <a:lnTo>
                  <a:pt x="77863" y="0"/>
                </a:lnTo>
                <a:lnTo>
                  <a:pt x="41033" y="77850"/>
                </a:lnTo>
                <a:lnTo>
                  <a:pt x="0" y="77850"/>
                </a:lnTo>
                <a:lnTo>
                  <a:pt x="26568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29859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82557" y="224902"/>
                </a:moveTo>
                <a:lnTo>
                  <a:pt x="95318" y="226725"/>
                </a:lnTo>
                <a:lnTo>
                  <a:pt x="108838" y="227330"/>
                </a:lnTo>
                <a:lnTo>
                  <a:pt x="116981" y="227108"/>
                </a:lnTo>
                <a:lnTo>
                  <a:pt x="129983" y="225741"/>
                </a:lnTo>
                <a:lnTo>
                  <a:pt x="142238" y="223111"/>
                </a:lnTo>
                <a:lnTo>
                  <a:pt x="153796" y="219201"/>
                </a:lnTo>
                <a:lnTo>
                  <a:pt x="168379" y="211868"/>
                </a:lnTo>
                <a:lnTo>
                  <a:pt x="178772" y="204600"/>
                </a:lnTo>
                <a:lnTo>
                  <a:pt x="188087" y="196087"/>
                </a:lnTo>
                <a:lnTo>
                  <a:pt x="198216" y="183294"/>
                </a:lnTo>
                <a:lnTo>
                  <a:pt x="204602" y="172267"/>
                </a:lnTo>
                <a:lnTo>
                  <a:pt x="209803" y="160147"/>
                </a:lnTo>
                <a:lnTo>
                  <a:pt x="212438" y="151969"/>
                </a:lnTo>
                <a:lnTo>
                  <a:pt x="215208" y="139866"/>
                </a:lnTo>
                <a:lnTo>
                  <a:pt x="216870" y="127098"/>
                </a:lnTo>
                <a:lnTo>
                  <a:pt x="217424" y="113664"/>
                </a:lnTo>
                <a:lnTo>
                  <a:pt x="217153" y="104257"/>
                </a:lnTo>
                <a:lnTo>
                  <a:pt x="215830" y="91297"/>
                </a:lnTo>
                <a:lnTo>
                  <a:pt x="213417" y="78976"/>
                </a:lnTo>
                <a:lnTo>
                  <a:pt x="209930" y="67310"/>
                </a:lnTo>
                <a:lnTo>
                  <a:pt x="203015" y="51638"/>
                </a:lnTo>
                <a:lnTo>
                  <a:pt x="196283" y="40933"/>
                </a:lnTo>
                <a:lnTo>
                  <a:pt x="188340" y="31369"/>
                </a:lnTo>
                <a:lnTo>
                  <a:pt x="176557" y="20785"/>
                </a:lnTo>
                <a:lnTo>
                  <a:pt x="165879" y="13848"/>
                </a:lnTo>
                <a:lnTo>
                  <a:pt x="154050" y="8255"/>
                </a:lnTo>
                <a:lnTo>
                  <a:pt x="146715" y="5596"/>
                </a:lnTo>
                <a:lnTo>
                  <a:pt x="134769" y="2497"/>
                </a:lnTo>
                <a:lnTo>
                  <a:pt x="122027" y="627"/>
                </a:lnTo>
                <a:lnTo>
                  <a:pt x="108457" y="0"/>
                </a:lnTo>
                <a:lnTo>
                  <a:pt x="100449" y="225"/>
                </a:lnTo>
                <a:lnTo>
                  <a:pt x="87433" y="1632"/>
                </a:lnTo>
                <a:lnTo>
                  <a:pt x="75154" y="4314"/>
                </a:lnTo>
                <a:lnTo>
                  <a:pt x="63626" y="8255"/>
                </a:lnTo>
                <a:lnTo>
                  <a:pt x="48954" y="15498"/>
                </a:lnTo>
                <a:lnTo>
                  <a:pt x="38570" y="22775"/>
                </a:lnTo>
                <a:lnTo>
                  <a:pt x="29337" y="31369"/>
                </a:lnTo>
                <a:lnTo>
                  <a:pt x="19087" y="44103"/>
                </a:lnTo>
                <a:lnTo>
                  <a:pt x="12688" y="55126"/>
                </a:lnTo>
                <a:lnTo>
                  <a:pt x="7492" y="67310"/>
                </a:lnTo>
                <a:lnTo>
                  <a:pt x="4948" y="75376"/>
                </a:lnTo>
                <a:lnTo>
                  <a:pt x="2209" y="87501"/>
                </a:lnTo>
                <a:lnTo>
                  <a:pt x="554" y="100268"/>
                </a:lnTo>
                <a:lnTo>
                  <a:pt x="0" y="113664"/>
                </a:lnTo>
                <a:lnTo>
                  <a:pt x="265" y="123238"/>
                </a:lnTo>
                <a:lnTo>
                  <a:pt x="1560" y="136206"/>
                </a:lnTo>
                <a:lnTo>
                  <a:pt x="3959" y="148509"/>
                </a:lnTo>
                <a:lnTo>
                  <a:pt x="7492" y="160147"/>
                </a:lnTo>
                <a:lnTo>
                  <a:pt x="14345" y="175692"/>
                </a:lnTo>
                <a:lnTo>
                  <a:pt x="21030" y="186427"/>
                </a:lnTo>
                <a:lnTo>
                  <a:pt x="28955" y="196087"/>
                </a:lnTo>
                <a:lnTo>
                  <a:pt x="40739" y="206581"/>
                </a:lnTo>
                <a:lnTo>
                  <a:pt x="51417" y="213527"/>
                </a:lnTo>
                <a:lnTo>
                  <a:pt x="63245" y="219201"/>
                </a:lnTo>
                <a:lnTo>
                  <a:pt x="58674" y="144018"/>
                </a:lnTo>
                <a:lnTo>
                  <a:pt x="57420" y="139412"/>
                </a:lnTo>
                <a:lnTo>
                  <a:pt x="55321" y="127221"/>
                </a:lnTo>
                <a:lnTo>
                  <a:pt x="54610" y="113664"/>
                </a:lnTo>
                <a:lnTo>
                  <a:pt x="54731" y="107927"/>
                </a:lnTo>
                <a:lnTo>
                  <a:pt x="56020" y="94926"/>
                </a:lnTo>
                <a:lnTo>
                  <a:pt x="58674" y="83312"/>
                </a:lnTo>
                <a:lnTo>
                  <a:pt x="61340" y="74549"/>
                </a:lnTo>
                <a:lnTo>
                  <a:pt x="65024" y="67183"/>
                </a:lnTo>
                <a:lnTo>
                  <a:pt x="69850" y="61213"/>
                </a:lnTo>
                <a:lnTo>
                  <a:pt x="74549" y="55245"/>
                </a:lnTo>
                <a:lnTo>
                  <a:pt x="80263" y="50800"/>
                </a:lnTo>
                <a:lnTo>
                  <a:pt x="86867" y="47879"/>
                </a:lnTo>
                <a:lnTo>
                  <a:pt x="93471" y="44831"/>
                </a:lnTo>
                <a:lnTo>
                  <a:pt x="100711" y="43434"/>
                </a:lnTo>
                <a:lnTo>
                  <a:pt x="116331" y="43434"/>
                </a:lnTo>
                <a:lnTo>
                  <a:pt x="123570" y="44831"/>
                </a:lnTo>
                <a:lnTo>
                  <a:pt x="130301" y="47879"/>
                </a:lnTo>
                <a:lnTo>
                  <a:pt x="137032" y="50800"/>
                </a:lnTo>
                <a:lnTo>
                  <a:pt x="142748" y="55245"/>
                </a:lnTo>
                <a:lnTo>
                  <a:pt x="147574" y="61213"/>
                </a:lnTo>
                <a:lnTo>
                  <a:pt x="152273" y="67183"/>
                </a:lnTo>
                <a:lnTo>
                  <a:pt x="155955" y="74549"/>
                </a:lnTo>
                <a:lnTo>
                  <a:pt x="158623" y="83312"/>
                </a:lnTo>
                <a:lnTo>
                  <a:pt x="159921" y="87917"/>
                </a:lnTo>
                <a:lnTo>
                  <a:pt x="162013" y="100108"/>
                </a:lnTo>
                <a:lnTo>
                  <a:pt x="162687" y="113664"/>
                </a:lnTo>
                <a:lnTo>
                  <a:pt x="162574" y="119402"/>
                </a:lnTo>
                <a:lnTo>
                  <a:pt x="161330" y="132403"/>
                </a:lnTo>
                <a:lnTo>
                  <a:pt x="158623" y="144018"/>
                </a:lnTo>
                <a:lnTo>
                  <a:pt x="155955" y="152781"/>
                </a:lnTo>
                <a:lnTo>
                  <a:pt x="152273" y="160147"/>
                </a:lnTo>
                <a:lnTo>
                  <a:pt x="147574" y="165988"/>
                </a:lnTo>
                <a:lnTo>
                  <a:pt x="142748" y="171958"/>
                </a:lnTo>
                <a:lnTo>
                  <a:pt x="137160" y="176402"/>
                </a:lnTo>
                <a:lnTo>
                  <a:pt x="130555" y="179450"/>
                </a:lnTo>
                <a:lnTo>
                  <a:pt x="123951" y="182499"/>
                </a:lnTo>
                <a:lnTo>
                  <a:pt x="116839" y="184023"/>
                </a:lnTo>
                <a:lnTo>
                  <a:pt x="100964" y="184023"/>
                </a:lnTo>
                <a:lnTo>
                  <a:pt x="93725" y="182499"/>
                </a:lnTo>
                <a:lnTo>
                  <a:pt x="87121" y="179450"/>
                </a:lnTo>
                <a:lnTo>
                  <a:pt x="80517" y="176402"/>
                </a:lnTo>
                <a:lnTo>
                  <a:pt x="74802" y="171958"/>
                </a:lnTo>
                <a:lnTo>
                  <a:pt x="70574" y="221844"/>
                </a:lnTo>
                <a:lnTo>
                  <a:pt x="82557" y="2249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88533" y="1301496"/>
            <a:ext cx="16128" cy="77826"/>
          </a:xfrm>
          <a:custGeom>
            <a:avLst/>
            <a:gdLst/>
            <a:ahLst/>
            <a:cxnLst/>
            <a:rect l="l" t="t" r="r" b="b"/>
            <a:pathLst>
              <a:path w="16128" h="77826">
                <a:moveTo>
                  <a:pt x="16128" y="27939"/>
                </a:moveTo>
                <a:lnTo>
                  <a:pt x="11302" y="21970"/>
                </a:lnTo>
                <a:lnTo>
                  <a:pt x="6476" y="16128"/>
                </a:lnTo>
                <a:lnTo>
                  <a:pt x="2666" y="8762"/>
                </a:lnTo>
                <a:lnTo>
                  <a:pt x="0" y="0"/>
                </a:lnTo>
                <a:lnTo>
                  <a:pt x="4571" y="75183"/>
                </a:lnTo>
                <a:lnTo>
                  <a:pt x="11900" y="77826"/>
                </a:lnTo>
                <a:lnTo>
                  <a:pt x="16128" y="2793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60770" y="110236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99935" y="281759"/>
                </a:moveTo>
                <a:lnTo>
                  <a:pt x="114426" y="282448"/>
                </a:lnTo>
                <a:lnTo>
                  <a:pt x="121665" y="282448"/>
                </a:lnTo>
                <a:lnTo>
                  <a:pt x="129285" y="281939"/>
                </a:lnTo>
                <a:lnTo>
                  <a:pt x="137540" y="280924"/>
                </a:lnTo>
                <a:lnTo>
                  <a:pt x="145795" y="279780"/>
                </a:lnTo>
                <a:lnTo>
                  <a:pt x="152907" y="278384"/>
                </a:lnTo>
                <a:lnTo>
                  <a:pt x="158876" y="276605"/>
                </a:lnTo>
                <a:lnTo>
                  <a:pt x="158876" y="232917"/>
                </a:lnTo>
                <a:lnTo>
                  <a:pt x="153542" y="234314"/>
                </a:lnTo>
                <a:lnTo>
                  <a:pt x="147827" y="235585"/>
                </a:lnTo>
                <a:lnTo>
                  <a:pt x="141858" y="236600"/>
                </a:lnTo>
                <a:lnTo>
                  <a:pt x="135762" y="237489"/>
                </a:lnTo>
                <a:lnTo>
                  <a:pt x="129666" y="237998"/>
                </a:lnTo>
                <a:lnTo>
                  <a:pt x="119452" y="237878"/>
                </a:lnTo>
                <a:lnTo>
                  <a:pt x="105620" y="234842"/>
                </a:lnTo>
                <a:lnTo>
                  <a:pt x="97027" y="227711"/>
                </a:lnTo>
                <a:lnTo>
                  <a:pt x="94487" y="223774"/>
                </a:lnTo>
                <a:lnTo>
                  <a:pt x="93217" y="217550"/>
                </a:lnTo>
                <a:lnTo>
                  <a:pt x="93217" y="104012"/>
                </a:lnTo>
                <a:lnTo>
                  <a:pt x="155828" y="104012"/>
                </a:lnTo>
                <a:lnTo>
                  <a:pt x="155828" y="60578"/>
                </a:lnTo>
                <a:lnTo>
                  <a:pt x="93217" y="60578"/>
                </a:lnTo>
                <a:lnTo>
                  <a:pt x="93217" y="0"/>
                </a:lnTo>
                <a:lnTo>
                  <a:pt x="40385" y="0"/>
                </a:lnTo>
                <a:lnTo>
                  <a:pt x="40385" y="60578"/>
                </a:lnTo>
                <a:lnTo>
                  <a:pt x="0" y="60578"/>
                </a:lnTo>
                <a:lnTo>
                  <a:pt x="0" y="104012"/>
                </a:lnTo>
                <a:lnTo>
                  <a:pt x="40385" y="104012"/>
                </a:lnTo>
                <a:lnTo>
                  <a:pt x="40385" y="216153"/>
                </a:lnTo>
                <a:lnTo>
                  <a:pt x="40625" y="224669"/>
                </a:lnTo>
                <a:lnTo>
                  <a:pt x="42255" y="237777"/>
                </a:lnTo>
                <a:lnTo>
                  <a:pt x="45465" y="248285"/>
                </a:lnTo>
                <a:lnTo>
                  <a:pt x="50307" y="256956"/>
                </a:lnTo>
                <a:lnTo>
                  <a:pt x="58828" y="266293"/>
                </a:lnTo>
                <a:lnTo>
                  <a:pt x="69976" y="273685"/>
                </a:lnTo>
                <a:lnTo>
                  <a:pt x="75690" y="276250"/>
                </a:lnTo>
                <a:lnTo>
                  <a:pt x="87017" y="279693"/>
                </a:lnTo>
                <a:lnTo>
                  <a:pt x="99935" y="28175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67604" y="1074927"/>
            <a:ext cx="224790" cy="309880"/>
          </a:xfrm>
          <a:custGeom>
            <a:avLst/>
            <a:gdLst/>
            <a:ahLst/>
            <a:cxnLst/>
            <a:rect l="l" t="t" r="r" b="b"/>
            <a:pathLst>
              <a:path w="224790" h="309880">
                <a:moveTo>
                  <a:pt x="57018" y="170771"/>
                </a:moveTo>
                <a:lnTo>
                  <a:pt x="56515" y="156972"/>
                </a:lnTo>
                <a:lnTo>
                  <a:pt x="56816" y="146369"/>
                </a:lnTo>
                <a:lnTo>
                  <a:pt x="58133" y="133296"/>
                </a:lnTo>
                <a:lnTo>
                  <a:pt x="60521" y="121082"/>
                </a:lnTo>
                <a:lnTo>
                  <a:pt x="64008" y="109727"/>
                </a:lnTo>
                <a:lnTo>
                  <a:pt x="70514" y="95243"/>
                </a:lnTo>
                <a:lnTo>
                  <a:pt x="77216" y="84515"/>
                </a:lnTo>
                <a:lnTo>
                  <a:pt x="85090" y="75057"/>
                </a:lnTo>
                <a:lnTo>
                  <a:pt x="95095" y="66112"/>
                </a:lnTo>
                <a:lnTo>
                  <a:pt x="105715" y="59147"/>
                </a:lnTo>
                <a:lnTo>
                  <a:pt x="117475" y="53594"/>
                </a:lnTo>
                <a:lnTo>
                  <a:pt x="132883" y="48913"/>
                </a:lnTo>
                <a:lnTo>
                  <a:pt x="145477" y="46895"/>
                </a:lnTo>
                <a:lnTo>
                  <a:pt x="158750" y="46227"/>
                </a:lnTo>
                <a:lnTo>
                  <a:pt x="163420" y="46285"/>
                </a:lnTo>
                <a:lnTo>
                  <a:pt x="175999" y="46995"/>
                </a:lnTo>
                <a:lnTo>
                  <a:pt x="188849" y="48513"/>
                </a:lnTo>
                <a:lnTo>
                  <a:pt x="196918" y="49835"/>
                </a:lnTo>
                <a:lnTo>
                  <a:pt x="209171" y="52587"/>
                </a:lnTo>
                <a:lnTo>
                  <a:pt x="222123" y="56261"/>
                </a:lnTo>
                <a:lnTo>
                  <a:pt x="222123" y="9779"/>
                </a:lnTo>
                <a:lnTo>
                  <a:pt x="204657" y="5004"/>
                </a:lnTo>
                <a:lnTo>
                  <a:pt x="191516" y="2539"/>
                </a:lnTo>
                <a:lnTo>
                  <a:pt x="168725" y="325"/>
                </a:lnTo>
                <a:lnTo>
                  <a:pt x="155575" y="0"/>
                </a:lnTo>
                <a:lnTo>
                  <a:pt x="151097" y="67"/>
                </a:lnTo>
                <a:lnTo>
                  <a:pt x="137602" y="847"/>
                </a:lnTo>
                <a:lnTo>
                  <a:pt x="124666" y="2488"/>
                </a:lnTo>
                <a:lnTo>
                  <a:pt x="112282" y="4989"/>
                </a:lnTo>
                <a:lnTo>
                  <a:pt x="100446" y="8350"/>
                </a:lnTo>
                <a:lnTo>
                  <a:pt x="89154" y="12573"/>
                </a:lnTo>
                <a:lnTo>
                  <a:pt x="69405" y="22484"/>
                </a:lnTo>
                <a:lnTo>
                  <a:pt x="58805" y="29539"/>
                </a:lnTo>
                <a:lnTo>
                  <a:pt x="49092" y="37451"/>
                </a:lnTo>
                <a:lnTo>
                  <a:pt x="40259" y="46227"/>
                </a:lnTo>
                <a:lnTo>
                  <a:pt x="27671" y="62246"/>
                </a:lnTo>
                <a:lnTo>
                  <a:pt x="21056" y="73051"/>
                </a:lnTo>
                <a:lnTo>
                  <a:pt x="15298" y="84603"/>
                </a:lnTo>
                <a:lnTo>
                  <a:pt x="10413" y="96900"/>
                </a:lnTo>
                <a:lnTo>
                  <a:pt x="6499" y="109365"/>
                </a:lnTo>
                <a:lnTo>
                  <a:pt x="3646" y="121531"/>
                </a:lnTo>
                <a:lnTo>
                  <a:pt x="1616" y="134068"/>
                </a:lnTo>
                <a:lnTo>
                  <a:pt x="403" y="146980"/>
                </a:lnTo>
                <a:lnTo>
                  <a:pt x="0" y="160274"/>
                </a:lnTo>
                <a:lnTo>
                  <a:pt x="293" y="171772"/>
                </a:lnTo>
                <a:lnTo>
                  <a:pt x="1392" y="184833"/>
                </a:lnTo>
                <a:lnTo>
                  <a:pt x="3314" y="197400"/>
                </a:lnTo>
                <a:lnTo>
                  <a:pt x="6065" y="209487"/>
                </a:lnTo>
                <a:lnTo>
                  <a:pt x="9651" y="221107"/>
                </a:lnTo>
                <a:lnTo>
                  <a:pt x="16711" y="237698"/>
                </a:lnTo>
                <a:lnTo>
                  <a:pt x="23033" y="248768"/>
                </a:lnTo>
                <a:lnTo>
                  <a:pt x="30371" y="259025"/>
                </a:lnTo>
                <a:lnTo>
                  <a:pt x="38735" y="268477"/>
                </a:lnTo>
                <a:lnTo>
                  <a:pt x="52567" y="280631"/>
                </a:lnTo>
                <a:lnTo>
                  <a:pt x="63032" y="287665"/>
                </a:lnTo>
                <a:lnTo>
                  <a:pt x="74463" y="293813"/>
                </a:lnTo>
                <a:lnTo>
                  <a:pt x="86868" y="299085"/>
                </a:lnTo>
                <a:lnTo>
                  <a:pt x="101691" y="303791"/>
                </a:lnTo>
                <a:lnTo>
                  <a:pt x="113684" y="306462"/>
                </a:lnTo>
                <a:lnTo>
                  <a:pt x="126323" y="308364"/>
                </a:lnTo>
                <a:lnTo>
                  <a:pt x="139610" y="309501"/>
                </a:lnTo>
                <a:lnTo>
                  <a:pt x="153543" y="309880"/>
                </a:lnTo>
                <a:lnTo>
                  <a:pt x="165989" y="309605"/>
                </a:lnTo>
                <a:lnTo>
                  <a:pt x="178687" y="308748"/>
                </a:lnTo>
                <a:lnTo>
                  <a:pt x="191008" y="307339"/>
                </a:lnTo>
                <a:lnTo>
                  <a:pt x="212942" y="303295"/>
                </a:lnTo>
                <a:lnTo>
                  <a:pt x="224790" y="300227"/>
                </a:lnTo>
                <a:lnTo>
                  <a:pt x="224790" y="253111"/>
                </a:lnTo>
                <a:lnTo>
                  <a:pt x="216877" y="255553"/>
                </a:lnTo>
                <a:lnTo>
                  <a:pt x="204610" y="258622"/>
                </a:lnTo>
                <a:lnTo>
                  <a:pt x="191770" y="260985"/>
                </a:lnTo>
                <a:lnTo>
                  <a:pt x="182274" y="262229"/>
                </a:lnTo>
                <a:lnTo>
                  <a:pt x="169584" y="263296"/>
                </a:lnTo>
                <a:lnTo>
                  <a:pt x="157099" y="263651"/>
                </a:lnTo>
                <a:lnTo>
                  <a:pt x="151929" y="263567"/>
                </a:lnTo>
                <a:lnTo>
                  <a:pt x="138684" y="262515"/>
                </a:lnTo>
                <a:lnTo>
                  <a:pt x="126311" y="260257"/>
                </a:lnTo>
                <a:lnTo>
                  <a:pt x="114808" y="256794"/>
                </a:lnTo>
                <a:lnTo>
                  <a:pt x="103342" y="251770"/>
                </a:lnTo>
                <a:lnTo>
                  <a:pt x="92609" y="244971"/>
                </a:lnTo>
                <a:lnTo>
                  <a:pt x="83185" y="236600"/>
                </a:lnTo>
                <a:lnTo>
                  <a:pt x="74991" y="226622"/>
                </a:lnTo>
                <a:lnTo>
                  <a:pt x="68526" y="215657"/>
                </a:lnTo>
                <a:lnTo>
                  <a:pt x="63373" y="203326"/>
                </a:lnTo>
                <a:lnTo>
                  <a:pt x="61048" y="195623"/>
                </a:lnTo>
                <a:lnTo>
                  <a:pt x="58529" y="183660"/>
                </a:lnTo>
                <a:lnTo>
                  <a:pt x="57018" y="170771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43788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5114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186055" y="75946"/>
                </a:moveTo>
                <a:lnTo>
                  <a:pt x="183986" y="57749"/>
                </a:lnTo>
                <a:lnTo>
                  <a:pt x="180086" y="45847"/>
                </a:lnTo>
                <a:lnTo>
                  <a:pt x="171261" y="31092"/>
                </a:lnTo>
                <a:lnTo>
                  <a:pt x="162179" y="21844"/>
                </a:lnTo>
                <a:lnTo>
                  <a:pt x="156028" y="17148"/>
                </a:lnTo>
                <a:lnTo>
                  <a:pt x="145143" y="10898"/>
                </a:lnTo>
                <a:lnTo>
                  <a:pt x="132587" y="5842"/>
                </a:lnTo>
                <a:lnTo>
                  <a:pt x="117748" y="2192"/>
                </a:lnTo>
                <a:lnTo>
                  <a:pt x="105005" y="555"/>
                </a:lnTo>
                <a:lnTo>
                  <a:pt x="91186" y="0"/>
                </a:lnTo>
                <a:lnTo>
                  <a:pt x="90565" y="12"/>
                </a:lnTo>
                <a:lnTo>
                  <a:pt x="77534" y="631"/>
                </a:lnTo>
                <a:lnTo>
                  <a:pt x="64914" y="1964"/>
                </a:lnTo>
                <a:lnTo>
                  <a:pt x="52705" y="4063"/>
                </a:lnTo>
                <a:lnTo>
                  <a:pt x="41945" y="6644"/>
                </a:lnTo>
                <a:lnTo>
                  <a:pt x="29788" y="10424"/>
                </a:lnTo>
                <a:lnTo>
                  <a:pt x="18161" y="14986"/>
                </a:lnTo>
                <a:lnTo>
                  <a:pt x="18161" y="56261"/>
                </a:lnTo>
                <a:lnTo>
                  <a:pt x="29226" y="52314"/>
                </a:lnTo>
                <a:lnTo>
                  <a:pt x="41431" y="48536"/>
                </a:lnTo>
                <a:lnTo>
                  <a:pt x="52959" y="45593"/>
                </a:lnTo>
                <a:lnTo>
                  <a:pt x="59831" y="44215"/>
                </a:lnTo>
                <a:lnTo>
                  <a:pt x="72473" y="42573"/>
                </a:lnTo>
                <a:lnTo>
                  <a:pt x="85090" y="42037"/>
                </a:lnTo>
                <a:lnTo>
                  <a:pt x="93853" y="42037"/>
                </a:lnTo>
                <a:lnTo>
                  <a:pt x="101346" y="43052"/>
                </a:lnTo>
                <a:lnTo>
                  <a:pt x="107442" y="45212"/>
                </a:lnTo>
                <a:lnTo>
                  <a:pt x="113537" y="47371"/>
                </a:lnTo>
                <a:lnTo>
                  <a:pt x="118491" y="50292"/>
                </a:lnTo>
                <a:lnTo>
                  <a:pt x="122301" y="53975"/>
                </a:lnTo>
                <a:lnTo>
                  <a:pt x="126111" y="57658"/>
                </a:lnTo>
                <a:lnTo>
                  <a:pt x="128778" y="61849"/>
                </a:lnTo>
                <a:lnTo>
                  <a:pt x="130556" y="66421"/>
                </a:lnTo>
                <a:lnTo>
                  <a:pt x="132207" y="71120"/>
                </a:lnTo>
                <a:lnTo>
                  <a:pt x="133096" y="76073"/>
                </a:lnTo>
                <a:lnTo>
                  <a:pt x="133096" y="89788"/>
                </a:lnTo>
                <a:lnTo>
                  <a:pt x="127127" y="88137"/>
                </a:lnTo>
                <a:lnTo>
                  <a:pt x="120269" y="86741"/>
                </a:lnTo>
                <a:lnTo>
                  <a:pt x="112395" y="85598"/>
                </a:lnTo>
                <a:lnTo>
                  <a:pt x="111868" y="85515"/>
                </a:lnTo>
                <a:lnTo>
                  <a:pt x="99681" y="84214"/>
                </a:lnTo>
                <a:lnTo>
                  <a:pt x="86487" y="83820"/>
                </a:lnTo>
                <a:lnTo>
                  <a:pt x="75890" y="84215"/>
                </a:lnTo>
                <a:lnTo>
                  <a:pt x="63221" y="85856"/>
                </a:lnTo>
                <a:lnTo>
                  <a:pt x="51435" y="88773"/>
                </a:lnTo>
                <a:lnTo>
                  <a:pt x="45887" y="90758"/>
                </a:lnTo>
                <a:lnTo>
                  <a:pt x="34265" y="96325"/>
                </a:lnTo>
                <a:lnTo>
                  <a:pt x="24130" y="103377"/>
                </a:lnTo>
                <a:lnTo>
                  <a:pt x="12845" y="115686"/>
                </a:lnTo>
                <a:lnTo>
                  <a:pt x="6477" y="126873"/>
                </a:lnTo>
                <a:lnTo>
                  <a:pt x="4104" y="132687"/>
                </a:lnTo>
                <a:lnTo>
                  <a:pt x="1026" y="144857"/>
                </a:lnTo>
                <a:lnTo>
                  <a:pt x="0" y="158114"/>
                </a:lnTo>
                <a:lnTo>
                  <a:pt x="96" y="162200"/>
                </a:lnTo>
                <a:lnTo>
                  <a:pt x="1780" y="175093"/>
                </a:lnTo>
                <a:lnTo>
                  <a:pt x="5461" y="186817"/>
                </a:lnTo>
                <a:lnTo>
                  <a:pt x="12350" y="199169"/>
                </a:lnTo>
                <a:lnTo>
                  <a:pt x="20574" y="208661"/>
                </a:lnTo>
                <a:lnTo>
                  <a:pt x="31778" y="217043"/>
                </a:lnTo>
                <a:lnTo>
                  <a:pt x="43561" y="222504"/>
                </a:lnTo>
                <a:lnTo>
                  <a:pt x="59351" y="226405"/>
                </a:lnTo>
                <a:lnTo>
                  <a:pt x="60452" y="175641"/>
                </a:lnTo>
                <a:lnTo>
                  <a:pt x="58166" y="172593"/>
                </a:lnTo>
                <a:lnTo>
                  <a:pt x="56387" y="168910"/>
                </a:lnTo>
                <a:lnTo>
                  <a:pt x="54737" y="165354"/>
                </a:lnTo>
                <a:lnTo>
                  <a:pt x="53848" y="161036"/>
                </a:lnTo>
                <a:lnTo>
                  <a:pt x="53855" y="155272"/>
                </a:lnTo>
                <a:lnTo>
                  <a:pt x="56837" y="141985"/>
                </a:lnTo>
                <a:lnTo>
                  <a:pt x="65151" y="132587"/>
                </a:lnTo>
                <a:lnTo>
                  <a:pt x="69945" y="129799"/>
                </a:lnTo>
                <a:lnTo>
                  <a:pt x="81606" y="126072"/>
                </a:lnTo>
                <a:lnTo>
                  <a:pt x="95885" y="124841"/>
                </a:lnTo>
                <a:lnTo>
                  <a:pt x="102489" y="124841"/>
                </a:lnTo>
                <a:lnTo>
                  <a:pt x="109093" y="125349"/>
                </a:lnTo>
                <a:lnTo>
                  <a:pt x="115697" y="126364"/>
                </a:lnTo>
                <a:lnTo>
                  <a:pt x="122301" y="127254"/>
                </a:lnTo>
                <a:lnTo>
                  <a:pt x="128016" y="128397"/>
                </a:lnTo>
                <a:lnTo>
                  <a:pt x="133096" y="129539"/>
                </a:lnTo>
                <a:lnTo>
                  <a:pt x="133096" y="162560"/>
                </a:lnTo>
                <a:lnTo>
                  <a:pt x="130810" y="165100"/>
                </a:lnTo>
                <a:lnTo>
                  <a:pt x="128143" y="167767"/>
                </a:lnTo>
                <a:lnTo>
                  <a:pt x="124968" y="170434"/>
                </a:lnTo>
                <a:lnTo>
                  <a:pt x="121793" y="173100"/>
                </a:lnTo>
                <a:lnTo>
                  <a:pt x="118110" y="175513"/>
                </a:lnTo>
                <a:lnTo>
                  <a:pt x="114173" y="177673"/>
                </a:lnTo>
                <a:lnTo>
                  <a:pt x="110109" y="179832"/>
                </a:lnTo>
                <a:lnTo>
                  <a:pt x="105664" y="181610"/>
                </a:lnTo>
                <a:lnTo>
                  <a:pt x="100965" y="183007"/>
                </a:lnTo>
                <a:lnTo>
                  <a:pt x="96139" y="184404"/>
                </a:lnTo>
                <a:lnTo>
                  <a:pt x="91186" y="185166"/>
                </a:lnTo>
                <a:lnTo>
                  <a:pt x="81407" y="185166"/>
                </a:lnTo>
                <a:lnTo>
                  <a:pt x="77343" y="184531"/>
                </a:lnTo>
                <a:lnTo>
                  <a:pt x="73533" y="183387"/>
                </a:lnTo>
                <a:lnTo>
                  <a:pt x="69596" y="182118"/>
                </a:lnTo>
                <a:lnTo>
                  <a:pt x="72390" y="227330"/>
                </a:lnTo>
                <a:lnTo>
                  <a:pt x="80010" y="227330"/>
                </a:lnTo>
                <a:lnTo>
                  <a:pt x="86995" y="226441"/>
                </a:lnTo>
                <a:lnTo>
                  <a:pt x="93599" y="224662"/>
                </a:lnTo>
                <a:lnTo>
                  <a:pt x="100203" y="222885"/>
                </a:lnTo>
                <a:lnTo>
                  <a:pt x="106045" y="220472"/>
                </a:lnTo>
                <a:lnTo>
                  <a:pt x="111506" y="217550"/>
                </a:lnTo>
                <a:lnTo>
                  <a:pt x="116840" y="214757"/>
                </a:lnTo>
                <a:lnTo>
                  <a:pt x="121539" y="211582"/>
                </a:lnTo>
                <a:lnTo>
                  <a:pt x="125730" y="208407"/>
                </a:lnTo>
                <a:lnTo>
                  <a:pt x="129921" y="205105"/>
                </a:lnTo>
                <a:lnTo>
                  <a:pt x="133477" y="201930"/>
                </a:lnTo>
                <a:lnTo>
                  <a:pt x="136398" y="198755"/>
                </a:lnTo>
                <a:lnTo>
                  <a:pt x="137287" y="198755"/>
                </a:lnTo>
                <a:lnTo>
                  <a:pt x="139573" y="221742"/>
                </a:lnTo>
                <a:lnTo>
                  <a:pt x="187325" y="221742"/>
                </a:lnTo>
                <a:lnTo>
                  <a:pt x="187268" y="219933"/>
                </a:lnTo>
                <a:lnTo>
                  <a:pt x="186895" y="207855"/>
                </a:lnTo>
                <a:lnTo>
                  <a:pt x="186436" y="194310"/>
                </a:lnTo>
                <a:lnTo>
                  <a:pt x="186236" y="184147"/>
                </a:lnTo>
                <a:lnTo>
                  <a:pt x="186100" y="171509"/>
                </a:lnTo>
                <a:lnTo>
                  <a:pt x="186055" y="75946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10494" y="1333119"/>
            <a:ext cx="13038" cy="51688"/>
          </a:xfrm>
          <a:custGeom>
            <a:avLst/>
            <a:gdLst/>
            <a:ahLst/>
            <a:cxnLst/>
            <a:rect l="l" t="t" r="r" b="b"/>
            <a:pathLst>
              <a:path w="13038" h="51688">
                <a:moveTo>
                  <a:pt x="13038" y="51688"/>
                </a:moveTo>
                <a:lnTo>
                  <a:pt x="10244" y="6476"/>
                </a:lnTo>
                <a:lnTo>
                  <a:pt x="6942" y="4698"/>
                </a:lnTo>
                <a:lnTo>
                  <a:pt x="4021" y="2285"/>
                </a:lnTo>
                <a:lnTo>
                  <a:pt x="1100" y="0"/>
                </a:lnTo>
                <a:lnTo>
                  <a:pt x="0" y="50764"/>
                </a:lnTo>
                <a:lnTo>
                  <a:pt x="13038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43788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09027" y="115747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253" y="70612"/>
                </a:moveTo>
                <a:lnTo>
                  <a:pt x="253" y="80391"/>
                </a:lnTo>
                <a:lnTo>
                  <a:pt x="1904" y="88773"/>
                </a:lnTo>
                <a:lnTo>
                  <a:pt x="5079" y="95504"/>
                </a:lnTo>
                <a:lnTo>
                  <a:pt x="8254" y="102235"/>
                </a:lnTo>
                <a:lnTo>
                  <a:pt x="12573" y="107950"/>
                </a:lnTo>
                <a:lnTo>
                  <a:pt x="18033" y="112395"/>
                </a:lnTo>
                <a:lnTo>
                  <a:pt x="23495" y="116839"/>
                </a:lnTo>
                <a:lnTo>
                  <a:pt x="29718" y="120396"/>
                </a:lnTo>
                <a:lnTo>
                  <a:pt x="36829" y="123189"/>
                </a:lnTo>
                <a:lnTo>
                  <a:pt x="44069" y="125984"/>
                </a:lnTo>
                <a:lnTo>
                  <a:pt x="51434" y="128397"/>
                </a:lnTo>
                <a:lnTo>
                  <a:pt x="59181" y="130429"/>
                </a:lnTo>
                <a:lnTo>
                  <a:pt x="65277" y="131952"/>
                </a:lnTo>
                <a:lnTo>
                  <a:pt x="71120" y="133350"/>
                </a:lnTo>
                <a:lnTo>
                  <a:pt x="76707" y="134874"/>
                </a:lnTo>
                <a:lnTo>
                  <a:pt x="82296" y="136398"/>
                </a:lnTo>
                <a:lnTo>
                  <a:pt x="87249" y="138175"/>
                </a:lnTo>
                <a:lnTo>
                  <a:pt x="91567" y="140208"/>
                </a:lnTo>
                <a:lnTo>
                  <a:pt x="95884" y="142112"/>
                </a:lnTo>
                <a:lnTo>
                  <a:pt x="99314" y="144652"/>
                </a:lnTo>
                <a:lnTo>
                  <a:pt x="101980" y="147574"/>
                </a:lnTo>
                <a:lnTo>
                  <a:pt x="104521" y="150622"/>
                </a:lnTo>
                <a:lnTo>
                  <a:pt x="105918" y="154432"/>
                </a:lnTo>
                <a:lnTo>
                  <a:pt x="105918" y="163449"/>
                </a:lnTo>
                <a:lnTo>
                  <a:pt x="104648" y="167259"/>
                </a:lnTo>
                <a:lnTo>
                  <a:pt x="102234" y="170561"/>
                </a:lnTo>
                <a:lnTo>
                  <a:pt x="99949" y="173736"/>
                </a:lnTo>
                <a:lnTo>
                  <a:pt x="96647" y="176402"/>
                </a:lnTo>
                <a:lnTo>
                  <a:pt x="92582" y="178435"/>
                </a:lnTo>
                <a:lnTo>
                  <a:pt x="88519" y="180467"/>
                </a:lnTo>
                <a:lnTo>
                  <a:pt x="83566" y="181991"/>
                </a:lnTo>
                <a:lnTo>
                  <a:pt x="77977" y="183007"/>
                </a:lnTo>
                <a:lnTo>
                  <a:pt x="72263" y="184023"/>
                </a:lnTo>
                <a:lnTo>
                  <a:pt x="66167" y="184404"/>
                </a:lnTo>
                <a:lnTo>
                  <a:pt x="57706" y="184390"/>
                </a:lnTo>
                <a:lnTo>
                  <a:pt x="45387" y="183740"/>
                </a:lnTo>
                <a:lnTo>
                  <a:pt x="32257" y="182118"/>
                </a:lnTo>
                <a:lnTo>
                  <a:pt x="24986" y="180778"/>
                </a:lnTo>
                <a:lnTo>
                  <a:pt x="12891" y="177671"/>
                </a:lnTo>
                <a:lnTo>
                  <a:pt x="0" y="173355"/>
                </a:lnTo>
                <a:lnTo>
                  <a:pt x="0" y="215900"/>
                </a:lnTo>
                <a:lnTo>
                  <a:pt x="13642" y="220811"/>
                </a:lnTo>
                <a:lnTo>
                  <a:pt x="27177" y="224027"/>
                </a:lnTo>
                <a:lnTo>
                  <a:pt x="37930" y="225763"/>
                </a:lnTo>
                <a:lnTo>
                  <a:pt x="50541" y="226933"/>
                </a:lnTo>
                <a:lnTo>
                  <a:pt x="64134" y="227330"/>
                </a:lnTo>
                <a:lnTo>
                  <a:pt x="64399" y="227329"/>
                </a:lnTo>
                <a:lnTo>
                  <a:pt x="77763" y="226847"/>
                </a:lnTo>
                <a:lnTo>
                  <a:pt x="90375" y="225417"/>
                </a:lnTo>
                <a:lnTo>
                  <a:pt x="102234" y="223012"/>
                </a:lnTo>
                <a:lnTo>
                  <a:pt x="109513" y="220875"/>
                </a:lnTo>
                <a:lnTo>
                  <a:pt x="121403" y="215946"/>
                </a:lnTo>
                <a:lnTo>
                  <a:pt x="131825" y="209550"/>
                </a:lnTo>
                <a:lnTo>
                  <a:pt x="144236" y="197716"/>
                </a:lnTo>
                <a:lnTo>
                  <a:pt x="151129" y="186944"/>
                </a:lnTo>
                <a:lnTo>
                  <a:pt x="153932" y="180566"/>
                </a:lnTo>
                <a:lnTo>
                  <a:pt x="157076" y="168488"/>
                </a:lnTo>
                <a:lnTo>
                  <a:pt x="158115" y="154939"/>
                </a:lnTo>
                <a:lnTo>
                  <a:pt x="158060" y="151757"/>
                </a:lnTo>
                <a:lnTo>
                  <a:pt x="156393" y="138398"/>
                </a:lnTo>
                <a:lnTo>
                  <a:pt x="152400" y="127381"/>
                </a:lnTo>
                <a:lnTo>
                  <a:pt x="148590" y="120142"/>
                </a:lnTo>
                <a:lnTo>
                  <a:pt x="143764" y="114300"/>
                </a:lnTo>
                <a:lnTo>
                  <a:pt x="137795" y="109727"/>
                </a:lnTo>
                <a:lnTo>
                  <a:pt x="131825" y="105283"/>
                </a:lnTo>
                <a:lnTo>
                  <a:pt x="125095" y="101726"/>
                </a:lnTo>
                <a:lnTo>
                  <a:pt x="117728" y="99187"/>
                </a:lnTo>
                <a:lnTo>
                  <a:pt x="110236" y="96647"/>
                </a:lnTo>
                <a:lnTo>
                  <a:pt x="102870" y="94487"/>
                </a:lnTo>
                <a:lnTo>
                  <a:pt x="95376" y="92710"/>
                </a:lnTo>
                <a:lnTo>
                  <a:pt x="90550" y="91567"/>
                </a:lnTo>
                <a:lnTo>
                  <a:pt x="85725" y="90297"/>
                </a:lnTo>
                <a:lnTo>
                  <a:pt x="80645" y="89026"/>
                </a:lnTo>
                <a:lnTo>
                  <a:pt x="75565" y="87757"/>
                </a:lnTo>
                <a:lnTo>
                  <a:pt x="70739" y="86106"/>
                </a:lnTo>
                <a:lnTo>
                  <a:pt x="66167" y="84200"/>
                </a:lnTo>
                <a:lnTo>
                  <a:pt x="61468" y="82296"/>
                </a:lnTo>
                <a:lnTo>
                  <a:pt x="57912" y="79756"/>
                </a:lnTo>
                <a:lnTo>
                  <a:pt x="55245" y="76581"/>
                </a:lnTo>
                <a:lnTo>
                  <a:pt x="52704" y="73533"/>
                </a:lnTo>
                <a:lnTo>
                  <a:pt x="51434" y="69469"/>
                </a:lnTo>
                <a:lnTo>
                  <a:pt x="51434" y="61722"/>
                </a:lnTo>
                <a:lnTo>
                  <a:pt x="51943" y="59055"/>
                </a:lnTo>
                <a:lnTo>
                  <a:pt x="53213" y="56387"/>
                </a:lnTo>
                <a:lnTo>
                  <a:pt x="56261" y="51562"/>
                </a:lnTo>
                <a:lnTo>
                  <a:pt x="58927" y="49530"/>
                </a:lnTo>
                <a:lnTo>
                  <a:pt x="61722" y="47498"/>
                </a:lnTo>
                <a:lnTo>
                  <a:pt x="65150" y="45847"/>
                </a:lnTo>
                <a:lnTo>
                  <a:pt x="69469" y="44704"/>
                </a:lnTo>
                <a:lnTo>
                  <a:pt x="73787" y="43561"/>
                </a:lnTo>
                <a:lnTo>
                  <a:pt x="79121" y="42925"/>
                </a:lnTo>
                <a:lnTo>
                  <a:pt x="90297" y="42925"/>
                </a:lnTo>
                <a:lnTo>
                  <a:pt x="95503" y="43307"/>
                </a:lnTo>
                <a:lnTo>
                  <a:pt x="100965" y="43942"/>
                </a:lnTo>
                <a:lnTo>
                  <a:pt x="106425" y="44576"/>
                </a:lnTo>
                <a:lnTo>
                  <a:pt x="112014" y="45466"/>
                </a:lnTo>
                <a:lnTo>
                  <a:pt x="117601" y="46482"/>
                </a:lnTo>
                <a:lnTo>
                  <a:pt x="123190" y="47498"/>
                </a:lnTo>
                <a:lnTo>
                  <a:pt x="128650" y="48768"/>
                </a:lnTo>
                <a:lnTo>
                  <a:pt x="134112" y="50164"/>
                </a:lnTo>
                <a:lnTo>
                  <a:pt x="139573" y="51562"/>
                </a:lnTo>
                <a:lnTo>
                  <a:pt x="144652" y="53086"/>
                </a:lnTo>
                <a:lnTo>
                  <a:pt x="149605" y="54737"/>
                </a:lnTo>
                <a:lnTo>
                  <a:pt x="149605" y="11684"/>
                </a:lnTo>
                <a:lnTo>
                  <a:pt x="143233" y="9506"/>
                </a:lnTo>
                <a:lnTo>
                  <a:pt x="131204" y="6115"/>
                </a:lnTo>
                <a:lnTo>
                  <a:pt x="118109" y="3301"/>
                </a:lnTo>
                <a:lnTo>
                  <a:pt x="106743" y="1545"/>
                </a:lnTo>
                <a:lnTo>
                  <a:pt x="94100" y="391"/>
                </a:lnTo>
                <a:lnTo>
                  <a:pt x="80899" y="0"/>
                </a:lnTo>
                <a:lnTo>
                  <a:pt x="74799" y="160"/>
                </a:lnTo>
                <a:lnTo>
                  <a:pt x="62078" y="1560"/>
                </a:lnTo>
                <a:lnTo>
                  <a:pt x="49911" y="4318"/>
                </a:lnTo>
                <a:lnTo>
                  <a:pt x="34744" y="10419"/>
                </a:lnTo>
                <a:lnTo>
                  <a:pt x="24256" y="17272"/>
                </a:lnTo>
                <a:lnTo>
                  <a:pt x="13518" y="28179"/>
                </a:lnTo>
                <a:lnTo>
                  <a:pt x="6730" y="39243"/>
                </a:lnTo>
                <a:lnTo>
                  <a:pt x="4326" y="44961"/>
                </a:lnTo>
                <a:lnTo>
                  <a:pt x="1272" y="57031"/>
                </a:lnTo>
                <a:lnTo>
                  <a:pt x="253" y="7061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66203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49529" y="35560"/>
                </a:moveTo>
                <a:lnTo>
                  <a:pt x="48641" y="35560"/>
                </a:lnTo>
                <a:lnTo>
                  <a:pt x="43688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2898"/>
                </a:lnTo>
                <a:lnTo>
                  <a:pt x="58010" y="66913"/>
                </a:lnTo>
                <a:lnTo>
                  <a:pt x="67492" y="58348"/>
                </a:lnTo>
                <a:lnTo>
                  <a:pt x="77977" y="51688"/>
                </a:lnTo>
                <a:lnTo>
                  <a:pt x="82705" y="49482"/>
                </a:lnTo>
                <a:lnTo>
                  <a:pt x="94911" y="45708"/>
                </a:lnTo>
                <a:lnTo>
                  <a:pt x="107569" y="44450"/>
                </a:lnTo>
                <a:lnTo>
                  <a:pt x="115316" y="44450"/>
                </a:lnTo>
                <a:lnTo>
                  <a:pt x="121920" y="45974"/>
                </a:lnTo>
                <a:lnTo>
                  <a:pt x="127253" y="48895"/>
                </a:lnTo>
                <a:lnTo>
                  <a:pt x="132715" y="51943"/>
                </a:lnTo>
                <a:lnTo>
                  <a:pt x="136778" y="56896"/>
                </a:lnTo>
                <a:lnTo>
                  <a:pt x="139446" y="63626"/>
                </a:lnTo>
                <a:lnTo>
                  <a:pt x="140716" y="66801"/>
                </a:lnTo>
                <a:lnTo>
                  <a:pt x="141477" y="70485"/>
                </a:lnTo>
                <a:lnTo>
                  <a:pt x="141858" y="74675"/>
                </a:lnTo>
                <a:lnTo>
                  <a:pt x="142367" y="78739"/>
                </a:lnTo>
                <a:lnTo>
                  <a:pt x="142621" y="83820"/>
                </a:lnTo>
                <a:lnTo>
                  <a:pt x="142621" y="221742"/>
                </a:lnTo>
                <a:lnTo>
                  <a:pt x="195452" y="221742"/>
                </a:lnTo>
                <a:lnTo>
                  <a:pt x="195452" y="74168"/>
                </a:lnTo>
                <a:lnTo>
                  <a:pt x="195199" y="67945"/>
                </a:lnTo>
                <a:lnTo>
                  <a:pt x="194691" y="62484"/>
                </a:lnTo>
                <a:lnTo>
                  <a:pt x="194182" y="57023"/>
                </a:lnTo>
                <a:lnTo>
                  <a:pt x="193167" y="51943"/>
                </a:lnTo>
                <a:lnTo>
                  <a:pt x="191643" y="47371"/>
                </a:lnTo>
                <a:lnTo>
                  <a:pt x="188975" y="39116"/>
                </a:lnTo>
                <a:lnTo>
                  <a:pt x="185293" y="31876"/>
                </a:lnTo>
                <a:lnTo>
                  <a:pt x="180594" y="25908"/>
                </a:lnTo>
                <a:lnTo>
                  <a:pt x="176022" y="19812"/>
                </a:lnTo>
                <a:lnTo>
                  <a:pt x="170561" y="14859"/>
                </a:lnTo>
                <a:lnTo>
                  <a:pt x="164465" y="11175"/>
                </a:lnTo>
                <a:lnTo>
                  <a:pt x="158369" y="7366"/>
                </a:lnTo>
                <a:lnTo>
                  <a:pt x="151638" y="4572"/>
                </a:lnTo>
                <a:lnTo>
                  <a:pt x="144272" y="2794"/>
                </a:lnTo>
                <a:lnTo>
                  <a:pt x="136905" y="1016"/>
                </a:lnTo>
                <a:lnTo>
                  <a:pt x="129286" y="0"/>
                </a:lnTo>
                <a:lnTo>
                  <a:pt x="113029" y="0"/>
                </a:lnTo>
                <a:lnTo>
                  <a:pt x="105155" y="1016"/>
                </a:lnTo>
                <a:lnTo>
                  <a:pt x="97790" y="3048"/>
                </a:lnTo>
                <a:lnTo>
                  <a:pt x="90424" y="5080"/>
                </a:lnTo>
                <a:lnTo>
                  <a:pt x="83693" y="7747"/>
                </a:lnTo>
                <a:lnTo>
                  <a:pt x="77597" y="11049"/>
                </a:lnTo>
                <a:lnTo>
                  <a:pt x="71500" y="14224"/>
                </a:lnTo>
                <a:lnTo>
                  <a:pt x="66040" y="18034"/>
                </a:lnTo>
                <a:lnTo>
                  <a:pt x="61341" y="22351"/>
                </a:lnTo>
                <a:lnTo>
                  <a:pt x="56515" y="26670"/>
                </a:lnTo>
                <a:lnTo>
                  <a:pt x="52577" y="31114"/>
                </a:lnTo>
                <a:lnTo>
                  <a:pt x="49529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71811" y="1165257"/>
            <a:ext cx="11373" cy="80231"/>
          </a:xfrm>
          <a:custGeom>
            <a:avLst/>
            <a:gdLst/>
            <a:ahLst/>
            <a:cxnLst/>
            <a:rect l="l" t="t" r="r" b="b"/>
            <a:pathLst>
              <a:path w="11373" h="80231">
                <a:moveTo>
                  <a:pt x="11373" y="0"/>
                </a:moveTo>
                <a:lnTo>
                  <a:pt x="0" y="5581"/>
                </a:lnTo>
                <a:lnTo>
                  <a:pt x="4907" y="80231"/>
                </a:lnTo>
                <a:lnTo>
                  <a:pt x="5669" y="73881"/>
                </a:lnTo>
                <a:lnTo>
                  <a:pt x="7193" y="67785"/>
                </a:lnTo>
                <a:lnTo>
                  <a:pt x="11373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20331" y="115747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96038" y="96764"/>
                </a:moveTo>
                <a:lnTo>
                  <a:pt x="194702" y="83693"/>
                </a:lnTo>
                <a:lnTo>
                  <a:pt x="192470" y="71589"/>
                </a:lnTo>
                <a:lnTo>
                  <a:pt x="189357" y="60451"/>
                </a:lnTo>
                <a:lnTo>
                  <a:pt x="183558" y="46210"/>
                </a:lnTo>
                <a:lnTo>
                  <a:pt x="177212" y="35295"/>
                </a:lnTo>
                <a:lnTo>
                  <a:pt x="169672" y="25908"/>
                </a:lnTo>
                <a:lnTo>
                  <a:pt x="162043" y="18820"/>
                </a:lnTo>
                <a:lnTo>
                  <a:pt x="151545" y="11699"/>
                </a:lnTo>
                <a:lnTo>
                  <a:pt x="139826" y="6350"/>
                </a:lnTo>
                <a:lnTo>
                  <a:pt x="127750" y="2800"/>
                </a:lnTo>
                <a:lnTo>
                  <a:pt x="115227" y="704"/>
                </a:lnTo>
                <a:lnTo>
                  <a:pt x="101980" y="0"/>
                </a:lnTo>
                <a:lnTo>
                  <a:pt x="101267" y="2"/>
                </a:lnTo>
                <a:lnTo>
                  <a:pt x="88560" y="898"/>
                </a:lnTo>
                <a:lnTo>
                  <a:pt x="76098" y="3371"/>
                </a:lnTo>
                <a:lnTo>
                  <a:pt x="63880" y="7366"/>
                </a:lnTo>
                <a:lnTo>
                  <a:pt x="58674" y="75564"/>
                </a:lnTo>
                <a:lnTo>
                  <a:pt x="60960" y="69976"/>
                </a:lnTo>
                <a:lnTo>
                  <a:pt x="63119" y="64262"/>
                </a:lnTo>
                <a:lnTo>
                  <a:pt x="66167" y="59309"/>
                </a:lnTo>
                <a:lnTo>
                  <a:pt x="69976" y="55118"/>
                </a:lnTo>
                <a:lnTo>
                  <a:pt x="73787" y="50800"/>
                </a:lnTo>
                <a:lnTo>
                  <a:pt x="78232" y="47498"/>
                </a:lnTo>
                <a:lnTo>
                  <a:pt x="83439" y="45085"/>
                </a:lnTo>
                <a:lnTo>
                  <a:pt x="88646" y="42545"/>
                </a:lnTo>
                <a:lnTo>
                  <a:pt x="94615" y="41401"/>
                </a:lnTo>
                <a:lnTo>
                  <a:pt x="107950" y="41401"/>
                </a:lnTo>
                <a:lnTo>
                  <a:pt x="113792" y="42545"/>
                </a:lnTo>
                <a:lnTo>
                  <a:pt x="118872" y="45085"/>
                </a:lnTo>
                <a:lnTo>
                  <a:pt x="123825" y="47498"/>
                </a:lnTo>
                <a:lnTo>
                  <a:pt x="128016" y="50800"/>
                </a:lnTo>
                <a:lnTo>
                  <a:pt x="131318" y="55118"/>
                </a:lnTo>
                <a:lnTo>
                  <a:pt x="134620" y="59309"/>
                </a:lnTo>
                <a:lnTo>
                  <a:pt x="137160" y="64262"/>
                </a:lnTo>
                <a:lnTo>
                  <a:pt x="138938" y="69976"/>
                </a:lnTo>
                <a:lnTo>
                  <a:pt x="140589" y="75564"/>
                </a:lnTo>
                <a:lnTo>
                  <a:pt x="141477" y="81661"/>
                </a:lnTo>
                <a:lnTo>
                  <a:pt x="141477" y="88011"/>
                </a:lnTo>
                <a:lnTo>
                  <a:pt x="56388" y="88011"/>
                </a:lnTo>
                <a:lnTo>
                  <a:pt x="51480" y="13361"/>
                </a:lnTo>
                <a:lnTo>
                  <a:pt x="40934" y="20462"/>
                </a:lnTo>
                <a:lnTo>
                  <a:pt x="31242" y="29083"/>
                </a:lnTo>
                <a:lnTo>
                  <a:pt x="20460" y="42275"/>
                </a:lnTo>
                <a:lnTo>
                  <a:pt x="13925" y="53306"/>
                </a:lnTo>
                <a:lnTo>
                  <a:pt x="8382" y="65659"/>
                </a:lnTo>
                <a:lnTo>
                  <a:pt x="4458" y="78174"/>
                </a:lnTo>
                <a:lnTo>
                  <a:pt x="1981" y="90342"/>
                </a:lnTo>
                <a:lnTo>
                  <a:pt x="495" y="103365"/>
                </a:lnTo>
                <a:lnTo>
                  <a:pt x="0" y="117221"/>
                </a:lnTo>
                <a:lnTo>
                  <a:pt x="2" y="118281"/>
                </a:lnTo>
                <a:lnTo>
                  <a:pt x="612" y="132362"/>
                </a:lnTo>
                <a:lnTo>
                  <a:pt x="2302" y="145374"/>
                </a:lnTo>
                <a:lnTo>
                  <a:pt x="5096" y="157307"/>
                </a:lnTo>
                <a:lnTo>
                  <a:pt x="9017" y="168148"/>
                </a:lnTo>
                <a:lnTo>
                  <a:pt x="17097" y="183500"/>
                </a:lnTo>
                <a:lnTo>
                  <a:pt x="24656" y="193627"/>
                </a:lnTo>
                <a:lnTo>
                  <a:pt x="33400" y="202311"/>
                </a:lnTo>
                <a:lnTo>
                  <a:pt x="45797" y="211199"/>
                </a:lnTo>
                <a:lnTo>
                  <a:pt x="57141" y="216981"/>
                </a:lnTo>
                <a:lnTo>
                  <a:pt x="69469" y="221361"/>
                </a:lnTo>
                <a:lnTo>
                  <a:pt x="87437" y="225331"/>
                </a:lnTo>
                <a:lnTo>
                  <a:pt x="100094" y="226827"/>
                </a:lnTo>
                <a:lnTo>
                  <a:pt x="113157" y="227330"/>
                </a:lnTo>
                <a:lnTo>
                  <a:pt x="119329" y="227252"/>
                </a:lnTo>
                <a:lnTo>
                  <a:pt x="132174" y="226584"/>
                </a:lnTo>
                <a:lnTo>
                  <a:pt x="144776" y="225250"/>
                </a:lnTo>
                <a:lnTo>
                  <a:pt x="157099" y="223266"/>
                </a:lnTo>
                <a:lnTo>
                  <a:pt x="165910" y="221481"/>
                </a:lnTo>
                <a:lnTo>
                  <a:pt x="178907" y="218240"/>
                </a:lnTo>
                <a:lnTo>
                  <a:pt x="188595" y="214884"/>
                </a:lnTo>
                <a:lnTo>
                  <a:pt x="188595" y="172593"/>
                </a:lnTo>
                <a:lnTo>
                  <a:pt x="179156" y="175626"/>
                </a:lnTo>
                <a:lnTo>
                  <a:pt x="166871" y="178954"/>
                </a:lnTo>
                <a:lnTo>
                  <a:pt x="154686" y="181610"/>
                </a:lnTo>
                <a:lnTo>
                  <a:pt x="147611" y="182770"/>
                </a:lnTo>
                <a:lnTo>
                  <a:pt x="134883" y="184186"/>
                </a:lnTo>
                <a:lnTo>
                  <a:pt x="122554" y="184658"/>
                </a:lnTo>
                <a:lnTo>
                  <a:pt x="121552" y="184654"/>
                </a:lnTo>
                <a:lnTo>
                  <a:pt x="108483" y="183840"/>
                </a:lnTo>
                <a:lnTo>
                  <a:pt x="96393" y="181610"/>
                </a:lnTo>
                <a:lnTo>
                  <a:pt x="88392" y="179705"/>
                </a:lnTo>
                <a:lnTo>
                  <a:pt x="81279" y="176402"/>
                </a:lnTo>
                <a:lnTo>
                  <a:pt x="75311" y="172085"/>
                </a:lnTo>
                <a:lnTo>
                  <a:pt x="69215" y="167639"/>
                </a:lnTo>
                <a:lnTo>
                  <a:pt x="64389" y="161925"/>
                </a:lnTo>
                <a:lnTo>
                  <a:pt x="60705" y="154939"/>
                </a:lnTo>
                <a:lnTo>
                  <a:pt x="56058" y="142664"/>
                </a:lnTo>
                <a:lnTo>
                  <a:pt x="53975" y="129286"/>
                </a:lnTo>
                <a:lnTo>
                  <a:pt x="195707" y="129286"/>
                </a:lnTo>
                <a:lnTo>
                  <a:pt x="196088" y="124079"/>
                </a:lnTo>
                <a:lnTo>
                  <a:pt x="196215" y="117729"/>
                </a:lnTo>
                <a:lnTo>
                  <a:pt x="196469" y="110362"/>
                </a:lnTo>
                <a:lnTo>
                  <a:pt x="196038" y="9676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19163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57124" y="12842"/>
                </a:moveTo>
                <a:lnTo>
                  <a:pt x="46188" y="19329"/>
                </a:lnTo>
                <a:lnTo>
                  <a:pt x="36067" y="27177"/>
                </a:lnTo>
                <a:lnTo>
                  <a:pt x="23339" y="40795"/>
                </a:lnTo>
                <a:lnTo>
                  <a:pt x="16180" y="51483"/>
                </a:lnTo>
                <a:lnTo>
                  <a:pt x="10032" y="63500"/>
                </a:lnTo>
                <a:lnTo>
                  <a:pt x="4880" y="77754"/>
                </a:lnTo>
                <a:lnTo>
                  <a:pt x="2162" y="89900"/>
                </a:lnTo>
                <a:lnTo>
                  <a:pt x="539" y="103017"/>
                </a:lnTo>
                <a:lnTo>
                  <a:pt x="0" y="117094"/>
                </a:lnTo>
                <a:lnTo>
                  <a:pt x="449" y="129562"/>
                </a:lnTo>
                <a:lnTo>
                  <a:pt x="2018" y="142564"/>
                </a:lnTo>
                <a:lnTo>
                  <a:pt x="4738" y="154664"/>
                </a:lnTo>
                <a:lnTo>
                  <a:pt x="8635" y="165862"/>
                </a:lnTo>
                <a:lnTo>
                  <a:pt x="16530" y="181130"/>
                </a:lnTo>
                <a:lnTo>
                  <a:pt x="23950" y="191384"/>
                </a:lnTo>
                <a:lnTo>
                  <a:pt x="32511" y="200279"/>
                </a:lnTo>
                <a:lnTo>
                  <a:pt x="44810" y="209660"/>
                </a:lnTo>
                <a:lnTo>
                  <a:pt x="55939" y="215800"/>
                </a:lnTo>
                <a:lnTo>
                  <a:pt x="68071" y="220599"/>
                </a:lnTo>
                <a:lnTo>
                  <a:pt x="85862" y="225089"/>
                </a:lnTo>
                <a:lnTo>
                  <a:pt x="98550" y="226766"/>
                </a:lnTo>
                <a:lnTo>
                  <a:pt x="111759" y="227330"/>
                </a:lnTo>
                <a:lnTo>
                  <a:pt x="117344" y="227237"/>
                </a:lnTo>
                <a:lnTo>
                  <a:pt x="130142" y="226279"/>
                </a:lnTo>
                <a:lnTo>
                  <a:pt x="142366" y="224282"/>
                </a:lnTo>
                <a:lnTo>
                  <a:pt x="155841" y="220925"/>
                </a:lnTo>
                <a:lnTo>
                  <a:pt x="166877" y="217043"/>
                </a:lnTo>
                <a:lnTo>
                  <a:pt x="166877" y="173989"/>
                </a:lnTo>
                <a:lnTo>
                  <a:pt x="159892" y="176784"/>
                </a:lnTo>
                <a:lnTo>
                  <a:pt x="152526" y="179197"/>
                </a:lnTo>
                <a:lnTo>
                  <a:pt x="144652" y="181101"/>
                </a:lnTo>
                <a:lnTo>
                  <a:pt x="143600" y="181349"/>
                </a:lnTo>
                <a:lnTo>
                  <a:pt x="131524" y="183340"/>
                </a:lnTo>
                <a:lnTo>
                  <a:pt x="118236" y="184023"/>
                </a:lnTo>
                <a:lnTo>
                  <a:pt x="114551" y="183951"/>
                </a:lnTo>
                <a:lnTo>
                  <a:pt x="101477" y="182341"/>
                </a:lnTo>
                <a:lnTo>
                  <a:pt x="90042" y="178562"/>
                </a:lnTo>
                <a:lnTo>
                  <a:pt x="82041" y="174879"/>
                </a:lnTo>
                <a:lnTo>
                  <a:pt x="75564" y="170052"/>
                </a:lnTo>
                <a:lnTo>
                  <a:pt x="70357" y="164084"/>
                </a:lnTo>
                <a:lnTo>
                  <a:pt x="65277" y="158242"/>
                </a:lnTo>
                <a:lnTo>
                  <a:pt x="61340" y="151002"/>
                </a:lnTo>
                <a:lnTo>
                  <a:pt x="58673" y="142621"/>
                </a:lnTo>
                <a:lnTo>
                  <a:pt x="55508" y="128680"/>
                </a:lnTo>
                <a:lnTo>
                  <a:pt x="54609" y="115697"/>
                </a:lnTo>
                <a:lnTo>
                  <a:pt x="54955" y="106074"/>
                </a:lnTo>
                <a:lnTo>
                  <a:pt x="56708" y="93297"/>
                </a:lnTo>
                <a:lnTo>
                  <a:pt x="59943" y="82042"/>
                </a:lnTo>
                <a:lnTo>
                  <a:pt x="66315" y="69052"/>
                </a:lnTo>
                <a:lnTo>
                  <a:pt x="74040" y="59689"/>
                </a:lnTo>
                <a:lnTo>
                  <a:pt x="80009" y="53975"/>
                </a:lnTo>
                <a:lnTo>
                  <a:pt x="86867" y="49911"/>
                </a:lnTo>
                <a:lnTo>
                  <a:pt x="94614" y="47244"/>
                </a:lnTo>
                <a:lnTo>
                  <a:pt x="102361" y="44704"/>
                </a:lnTo>
                <a:lnTo>
                  <a:pt x="110489" y="43434"/>
                </a:lnTo>
                <a:lnTo>
                  <a:pt x="127380" y="43434"/>
                </a:lnTo>
                <a:lnTo>
                  <a:pt x="135381" y="44196"/>
                </a:lnTo>
                <a:lnTo>
                  <a:pt x="142747" y="45974"/>
                </a:lnTo>
                <a:lnTo>
                  <a:pt x="150113" y="47625"/>
                </a:lnTo>
                <a:lnTo>
                  <a:pt x="157098" y="49911"/>
                </a:lnTo>
                <a:lnTo>
                  <a:pt x="163575" y="52705"/>
                </a:lnTo>
                <a:lnTo>
                  <a:pt x="163575" y="9651"/>
                </a:lnTo>
                <a:lnTo>
                  <a:pt x="156336" y="6731"/>
                </a:lnTo>
                <a:lnTo>
                  <a:pt x="148208" y="4318"/>
                </a:lnTo>
                <a:lnTo>
                  <a:pt x="139191" y="2667"/>
                </a:lnTo>
                <a:lnTo>
                  <a:pt x="136757" y="2204"/>
                </a:lnTo>
                <a:lnTo>
                  <a:pt x="124304" y="551"/>
                </a:lnTo>
                <a:lnTo>
                  <a:pt x="111378" y="0"/>
                </a:lnTo>
                <a:lnTo>
                  <a:pt x="109605" y="14"/>
                </a:lnTo>
                <a:lnTo>
                  <a:pt x="97155" y="895"/>
                </a:lnTo>
                <a:lnTo>
                  <a:pt x="84606" y="3108"/>
                </a:lnTo>
                <a:lnTo>
                  <a:pt x="72008" y="6604"/>
                </a:lnTo>
                <a:lnTo>
                  <a:pt x="68833" y="7717"/>
                </a:lnTo>
                <a:lnTo>
                  <a:pt x="57124" y="1284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56019" y="115747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48640" y="35560"/>
                </a:move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6835"/>
                </a:lnTo>
                <a:lnTo>
                  <a:pt x="59550" y="68668"/>
                </a:lnTo>
                <a:lnTo>
                  <a:pt x="69408" y="60682"/>
                </a:lnTo>
                <a:lnTo>
                  <a:pt x="81279" y="54610"/>
                </a:lnTo>
                <a:lnTo>
                  <a:pt x="85883" y="52948"/>
                </a:lnTo>
                <a:lnTo>
                  <a:pt x="97603" y="49849"/>
                </a:lnTo>
                <a:lnTo>
                  <a:pt x="110329" y="47990"/>
                </a:lnTo>
                <a:lnTo>
                  <a:pt x="124078" y="47371"/>
                </a:lnTo>
                <a:lnTo>
                  <a:pt x="128524" y="47371"/>
                </a:lnTo>
                <a:lnTo>
                  <a:pt x="128524" y="1016"/>
                </a:lnTo>
                <a:lnTo>
                  <a:pt x="124713" y="381"/>
                </a:lnTo>
                <a:lnTo>
                  <a:pt x="120014" y="0"/>
                </a:lnTo>
                <a:lnTo>
                  <a:pt x="111967" y="33"/>
                </a:lnTo>
                <a:lnTo>
                  <a:pt x="98435" y="1324"/>
                </a:lnTo>
                <a:lnTo>
                  <a:pt x="86224" y="4488"/>
                </a:lnTo>
                <a:lnTo>
                  <a:pt x="75310" y="9525"/>
                </a:lnTo>
                <a:lnTo>
                  <a:pt x="65908" y="16017"/>
                </a:lnTo>
                <a:lnTo>
                  <a:pt x="56865" y="24935"/>
                </a:lnTo>
                <a:lnTo>
                  <a:pt x="49529" y="35560"/>
                </a:lnTo>
                <a:lnTo>
                  <a:pt x="48640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95999" y="115747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48641" y="35560"/>
                </a:move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6835"/>
                </a:lnTo>
                <a:lnTo>
                  <a:pt x="59550" y="68668"/>
                </a:lnTo>
                <a:lnTo>
                  <a:pt x="69408" y="60682"/>
                </a:lnTo>
                <a:lnTo>
                  <a:pt x="81279" y="54610"/>
                </a:lnTo>
                <a:lnTo>
                  <a:pt x="85883" y="52948"/>
                </a:lnTo>
                <a:lnTo>
                  <a:pt x="97603" y="49849"/>
                </a:lnTo>
                <a:lnTo>
                  <a:pt x="110329" y="47990"/>
                </a:lnTo>
                <a:lnTo>
                  <a:pt x="124078" y="47371"/>
                </a:lnTo>
                <a:lnTo>
                  <a:pt x="128524" y="47371"/>
                </a:lnTo>
                <a:lnTo>
                  <a:pt x="128524" y="1016"/>
                </a:lnTo>
                <a:lnTo>
                  <a:pt x="124714" y="381"/>
                </a:lnTo>
                <a:lnTo>
                  <a:pt x="120015" y="0"/>
                </a:lnTo>
                <a:lnTo>
                  <a:pt x="111967" y="33"/>
                </a:lnTo>
                <a:lnTo>
                  <a:pt x="98435" y="1324"/>
                </a:lnTo>
                <a:lnTo>
                  <a:pt x="86224" y="4488"/>
                </a:lnTo>
                <a:lnTo>
                  <a:pt x="75310" y="9525"/>
                </a:lnTo>
                <a:lnTo>
                  <a:pt x="65908" y="16017"/>
                </a:lnTo>
                <a:lnTo>
                  <a:pt x="56865" y="24935"/>
                </a:lnTo>
                <a:lnTo>
                  <a:pt x="49529" y="35560"/>
                </a:lnTo>
                <a:lnTo>
                  <a:pt x="48641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83859" y="115747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253" y="70612"/>
                </a:moveTo>
                <a:lnTo>
                  <a:pt x="253" y="80391"/>
                </a:lnTo>
                <a:lnTo>
                  <a:pt x="1904" y="88773"/>
                </a:lnTo>
                <a:lnTo>
                  <a:pt x="5079" y="95504"/>
                </a:lnTo>
                <a:lnTo>
                  <a:pt x="8254" y="102235"/>
                </a:lnTo>
                <a:lnTo>
                  <a:pt x="12573" y="107950"/>
                </a:lnTo>
                <a:lnTo>
                  <a:pt x="18033" y="112395"/>
                </a:lnTo>
                <a:lnTo>
                  <a:pt x="23494" y="116839"/>
                </a:lnTo>
                <a:lnTo>
                  <a:pt x="29717" y="120396"/>
                </a:lnTo>
                <a:lnTo>
                  <a:pt x="36829" y="123189"/>
                </a:lnTo>
                <a:lnTo>
                  <a:pt x="44068" y="125984"/>
                </a:lnTo>
                <a:lnTo>
                  <a:pt x="51435" y="128397"/>
                </a:lnTo>
                <a:lnTo>
                  <a:pt x="59181" y="130429"/>
                </a:lnTo>
                <a:lnTo>
                  <a:pt x="65277" y="131952"/>
                </a:lnTo>
                <a:lnTo>
                  <a:pt x="71119" y="133350"/>
                </a:lnTo>
                <a:lnTo>
                  <a:pt x="76707" y="134874"/>
                </a:lnTo>
                <a:lnTo>
                  <a:pt x="82295" y="136398"/>
                </a:lnTo>
                <a:lnTo>
                  <a:pt x="87249" y="138175"/>
                </a:lnTo>
                <a:lnTo>
                  <a:pt x="91566" y="140208"/>
                </a:lnTo>
                <a:lnTo>
                  <a:pt x="95885" y="142112"/>
                </a:lnTo>
                <a:lnTo>
                  <a:pt x="99313" y="144652"/>
                </a:lnTo>
                <a:lnTo>
                  <a:pt x="101980" y="147574"/>
                </a:lnTo>
                <a:lnTo>
                  <a:pt x="104520" y="150622"/>
                </a:lnTo>
                <a:lnTo>
                  <a:pt x="105917" y="154432"/>
                </a:lnTo>
                <a:lnTo>
                  <a:pt x="105917" y="163449"/>
                </a:lnTo>
                <a:lnTo>
                  <a:pt x="104648" y="167259"/>
                </a:lnTo>
                <a:lnTo>
                  <a:pt x="102235" y="170561"/>
                </a:lnTo>
                <a:lnTo>
                  <a:pt x="99949" y="173736"/>
                </a:lnTo>
                <a:lnTo>
                  <a:pt x="96646" y="176402"/>
                </a:lnTo>
                <a:lnTo>
                  <a:pt x="92582" y="178435"/>
                </a:lnTo>
                <a:lnTo>
                  <a:pt x="88518" y="180467"/>
                </a:lnTo>
                <a:lnTo>
                  <a:pt x="83565" y="181991"/>
                </a:lnTo>
                <a:lnTo>
                  <a:pt x="77977" y="183007"/>
                </a:lnTo>
                <a:lnTo>
                  <a:pt x="72262" y="184023"/>
                </a:lnTo>
                <a:lnTo>
                  <a:pt x="66166" y="184404"/>
                </a:lnTo>
                <a:lnTo>
                  <a:pt x="57706" y="184390"/>
                </a:lnTo>
                <a:lnTo>
                  <a:pt x="45387" y="183740"/>
                </a:lnTo>
                <a:lnTo>
                  <a:pt x="32257" y="182118"/>
                </a:lnTo>
                <a:lnTo>
                  <a:pt x="24986" y="180778"/>
                </a:lnTo>
                <a:lnTo>
                  <a:pt x="12891" y="177671"/>
                </a:lnTo>
                <a:lnTo>
                  <a:pt x="0" y="173355"/>
                </a:lnTo>
                <a:lnTo>
                  <a:pt x="0" y="215900"/>
                </a:lnTo>
                <a:lnTo>
                  <a:pt x="13642" y="220811"/>
                </a:lnTo>
                <a:lnTo>
                  <a:pt x="27177" y="224027"/>
                </a:lnTo>
                <a:lnTo>
                  <a:pt x="37930" y="225763"/>
                </a:lnTo>
                <a:lnTo>
                  <a:pt x="50541" y="226933"/>
                </a:lnTo>
                <a:lnTo>
                  <a:pt x="64135" y="227330"/>
                </a:lnTo>
                <a:lnTo>
                  <a:pt x="64399" y="227329"/>
                </a:lnTo>
                <a:lnTo>
                  <a:pt x="77763" y="226847"/>
                </a:lnTo>
                <a:lnTo>
                  <a:pt x="90375" y="225417"/>
                </a:lnTo>
                <a:lnTo>
                  <a:pt x="102235" y="223012"/>
                </a:lnTo>
                <a:lnTo>
                  <a:pt x="109513" y="220875"/>
                </a:lnTo>
                <a:lnTo>
                  <a:pt x="121403" y="215946"/>
                </a:lnTo>
                <a:lnTo>
                  <a:pt x="131825" y="209550"/>
                </a:lnTo>
                <a:lnTo>
                  <a:pt x="144236" y="197716"/>
                </a:lnTo>
                <a:lnTo>
                  <a:pt x="151129" y="186944"/>
                </a:lnTo>
                <a:lnTo>
                  <a:pt x="153932" y="180566"/>
                </a:lnTo>
                <a:lnTo>
                  <a:pt x="157076" y="168488"/>
                </a:lnTo>
                <a:lnTo>
                  <a:pt x="158114" y="154939"/>
                </a:lnTo>
                <a:lnTo>
                  <a:pt x="158060" y="151757"/>
                </a:lnTo>
                <a:lnTo>
                  <a:pt x="156393" y="138398"/>
                </a:lnTo>
                <a:lnTo>
                  <a:pt x="152400" y="127381"/>
                </a:lnTo>
                <a:lnTo>
                  <a:pt x="148589" y="120142"/>
                </a:lnTo>
                <a:lnTo>
                  <a:pt x="143763" y="114300"/>
                </a:lnTo>
                <a:lnTo>
                  <a:pt x="137794" y="109727"/>
                </a:lnTo>
                <a:lnTo>
                  <a:pt x="131825" y="105283"/>
                </a:lnTo>
                <a:lnTo>
                  <a:pt x="125094" y="101726"/>
                </a:lnTo>
                <a:lnTo>
                  <a:pt x="117728" y="99187"/>
                </a:lnTo>
                <a:lnTo>
                  <a:pt x="110236" y="96647"/>
                </a:lnTo>
                <a:lnTo>
                  <a:pt x="102869" y="94487"/>
                </a:lnTo>
                <a:lnTo>
                  <a:pt x="95376" y="92710"/>
                </a:lnTo>
                <a:lnTo>
                  <a:pt x="90550" y="91567"/>
                </a:lnTo>
                <a:lnTo>
                  <a:pt x="85725" y="90297"/>
                </a:lnTo>
                <a:lnTo>
                  <a:pt x="80644" y="89026"/>
                </a:lnTo>
                <a:lnTo>
                  <a:pt x="75564" y="87757"/>
                </a:lnTo>
                <a:lnTo>
                  <a:pt x="70738" y="86106"/>
                </a:lnTo>
                <a:lnTo>
                  <a:pt x="66166" y="84200"/>
                </a:lnTo>
                <a:lnTo>
                  <a:pt x="61467" y="82296"/>
                </a:lnTo>
                <a:lnTo>
                  <a:pt x="57912" y="79756"/>
                </a:lnTo>
                <a:lnTo>
                  <a:pt x="55244" y="76581"/>
                </a:lnTo>
                <a:lnTo>
                  <a:pt x="52704" y="73533"/>
                </a:lnTo>
                <a:lnTo>
                  <a:pt x="51435" y="69469"/>
                </a:lnTo>
                <a:lnTo>
                  <a:pt x="51435" y="61722"/>
                </a:lnTo>
                <a:lnTo>
                  <a:pt x="51942" y="59055"/>
                </a:lnTo>
                <a:lnTo>
                  <a:pt x="53212" y="56387"/>
                </a:lnTo>
                <a:lnTo>
                  <a:pt x="56261" y="51562"/>
                </a:lnTo>
                <a:lnTo>
                  <a:pt x="58927" y="49530"/>
                </a:lnTo>
                <a:lnTo>
                  <a:pt x="61721" y="47498"/>
                </a:lnTo>
                <a:lnTo>
                  <a:pt x="65150" y="45847"/>
                </a:lnTo>
                <a:lnTo>
                  <a:pt x="69468" y="44704"/>
                </a:lnTo>
                <a:lnTo>
                  <a:pt x="73787" y="43561"/>
                </a:lnTo>
                <a:lnTo>
                  <a:pt x="79120" y="42925"/>
                </a:lnTo>
                <a:lnTo>
                  <a:pt x="90296" y="42925"/>
                </a:lnTo>
                <a:lnTo>
                  <a:pt x="95503" y="43307"/>
                </a:lnTo>
                <a:lnTo>
                  <a:pt x="100964" y="43942"/>
                </a:lnTo>
                <a:lnTo>
                  <a:pt x="106425" y="44576"/>
                </a:lnTo>
                <a:lnTo>
                  <a:pt x="112013" y="45466"/>
                </a:lnTo>
                <a:lnTo>
                  <a:pt x="117601" y="46482"/>
                </a:lnTo>
                <a:lnTo>
                  <a:pt x="123189" y="47498"/>
                </a:lnTo>
                <a:lnTo>
                  <a:pt x="128650" y="48768"/>
                </a:lnTo>
                <a:lnTo>
                  <a:pt x="134112" y="50164"/>
                </a:lnTo>
                <a:lnTo>
                  <a:pt x="139573" y="51562"/>
                </a:lnTo>
                <a:lnTo>
                  <a:pt x="144652" y="53086"/>
                </a:lnTo>
                <a:lnTo>
                  <a:pt x="149605" y="54737"/>
                </a:lnTo>
                <a:lnTo>
                  <a:pt x="149605" y="11684"/>
                </a:lnTo>
                <a:lnTo>
                  <a:pt x="143233" y="9506"/>
                </a:lnTo>
                <a:lnTo>
                  <a:pt x="131204" y="6115"/>
                </a:lnTo>
                <a:lnTo>
                  <a:pt x="118110" y="3301"/>
                </a:lnTo>
                <a:lnTo>
                  <a:pt x="106743" y="1545"/>
                </a:lnTo>
                <a:lnTo>
                  <a:pt x="94100" y="391"/>
                </a:lnTo>
                <a:lnTo>
                  <a:pt x="80899" y="0"/>
                </a:lnTo>
                <a:lnTo>
                  <a:pt x="74799" y="160"/>
                </a:lnTo>
                <a:lnTo>
                  <a:pt x="62078" y="1560"/>
                </a:lnTo>
                <a:lnTo>
                  <a:pt x="49911" y="4318"/>
                </a:lnTo>
                <a:lnTo>
                  <a:pt x="34744" y="10419"/>
                </a:lnTo>
                <a:lnTo>
                  <a:pt x="24256" y="17272"/>
                </a:lnTo>
                <a:lnTo>
                  <a:pt x="13518" y="28179"/>
                </a:lnTo>
                <a:lnTo>
                  <a:pt x="6730" y="39243"/>
                </a:lnTo>
                <a:lnTo>
                  <a:pt x="4326" y="44961"/>
                </a:lnTo>
                <a:lnTo>
                  <a:pt x="1272" y="57031"/>
                </a:lnTo>
                <a:lnTo>
                  <a:pt x="253" y="7061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04991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6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84469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2" y="128524"/>
                </a:lnTo>
                <a:lnTo>
                  <a:pt x="25907" y="132968"/>
                </a:lnTo>
                <a:lnTo>
                  <a:pt x="32511" y="136016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76719" y="1198879"/>
            <a:ext cx="85089" cy="46609"/>
          </a:xfrm>
          <a:custGeom>
            <a:avLst/>
            <a:gdLst/>
            <a:ahLst/>
            <a:cxnLst/>
            <a:rect l="l" t="t" r="r" b="b"/>
            <a:pathLst>
              <a:path w="85089" h="46609">
                <a:moveTo>
                  <a:pt x="44957" y="0"/>
                </a:moveTo>
                <a:lnTo>
                  <a:pt x="38226" y="0"/>
                </a:lnTo>
                <a:lnTo>
                  <a:pt x="32257" y="1143"/>
                </a:lnTo>
                <a:lnTo>
                  <a:pt x="27050" y="3683"/>
                </a:lnTo>
                <a:lnTo>
                  <a:pt x="21844" y="6096"/>
                </a:lnTo>
                <a:lnTo>
                  <a:pt x="17399" y="9398"/>
                </a:lnTo>
                <a:lnTo>
                  <a:pt x="13588" y="13716"/>
                </a:lnTo>
                <a:lnTo>
                  <a:pt x="9778" y="17907"/>
                </a:lnTo>
                <a:lnTo>
                  <a:pt x="6730" y="22860"/>
                </a:lnTo>
                <a:lnTo>
                  <a:pt x="4572" y="28575"/>
                </a:lnTo>
                <a:lnTo>
                  <a:pt x="2285" y="34162"/>
                </a:lnTo>
                <a:lnTo>
                  <a:pt x="761" y="40259"/>
                </a:lnTo>
                <a:lnTo>
                  <a:pt x="0" y="46609"/>
                </a:lnTo>
                <a:lnTo>
                  <a:pt x="85089" y="46609"/>
                </a:lnTo>
                <a:lnTo>
                  <a:pt x="85089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60"/>
                </a:lnTo>
                <a:lnTo>
                  <a:pt x="78231" y="17907"/>
                </a:lnTo>
                <a:lnTo>
                  <a:pt x="74929" y="13716"/>
                </a:lnTo>
                <a:lnTo>
                  <a:pt x="71627" y="9398"/>
                </a:lnTo>
                <a:lnTo>
                  <a:pt x="67436" y="6096"/>
                </a:lnTo>
                <a:lnTo>
                  <a:pt x="62483" y="3683"/>
                </a:lnTo>
                <a:lnTo>
                  <a:pt x="57403" y="1143"/>
                </a:lnTo>
                <a:lnTo>
                  <a:pt x="51561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17308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09027" y="115747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1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4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1" y="46482"/>
                </a:lnTo>
                <a:lnTo>
                  <a:pt x="112014" y="45466"/>
                </a:lnTo>
                <a:lnTo>
                  <a:pt x="106425" y="44576"/>
                </a:lnTo>
                <a:lnTo>
                  <a:pt x="100965" y="43942"/>
                </a:lnTo>
                <a:lnTo>
                  <a:pt x="95503" y="43307"/>
                </a:lnTo>
                <a:lnTo>
                  <a:pt x="90297" y="42925"/>
                </a:lnTo>
                <a:lnTo>
                  <a:pt x="85344" y="42925"/>
                </a:lnTo>
                <a:lnTo>
                  <a:pt x="79121" y="42925"/>
                </a:lnTo>
                <a:lnTo>
                  <a:pt x="73787" y="43561"/>
                </a:lnTo>
                <a:lnTo>
                  <a:pt x="69469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3" y="56387"/>
                </a:lnTo>
                <a:lnTo>
                  <a:pt x="51943" y="59055"/>
                </a:lnTo>
                <a:lnTo>
                  <a:pt x="51434" y="61722"/>
                </a:lnTo>
                <a:lnTo>
                  <a:pt x="51434" y="64643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5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0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5" y="89026"/>
                </a:lnTo>
                <a:lnTo>
                  <a:pt x="85725" y="90297"/>
                </a:lnTo>
                <a:lnTo>
                  <a:pt x="90550" y="91567"/>
                </a:lnTo>
                <a:lnTo>
                  <a:pt x="95376" y="92710"/>
                </a:lnTo>
                <a:lnTo>
                  <a:pt x="102870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5" y="101726"/>
                </a:lnTo>
                <a:lnTo>
                  <a:pt x="131825" y="105283"/>
                </a:lnTo>
                <a:lnTo>
                  <a:pt x="137795" y="109727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39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7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3" y="184023"/>
                </a:lnTo>
                <a:lnTo>
                  <a:pt x="77977" y="183007"/>
                </a:lnTo>
                <a:lnTo>
                  <a:pt x="83566" y="181991"/>
                </a:lnTo>
                <a:lnTo>
                  <a:pt x="88519" y="180467"/>
                </a:lnTo>
                <a:lnTo>
                  <a:pt x="92582" y="178435"/>
                </a:lnTo>
                <a:lnTo>
                  <a:pt x="96647" y="176402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0" y="147574"/>
                </a:lnTo>
                <a:lnTo>
                  <a:pt x="99314" y="144652"/>
                </a:lnTo>
                <a:lnTo>
                  <a:pt x="95884" y="142112"/>
                </a:lnTo>
                <a:lnTo>
                  <a:pt x="91567" y="140208"/>
                </a:lnTo>
                <a:lnTo>
                  <a:pt x="87249" y="138175"/>
                </a:lnTo>
                <a:lnTo>
                  <a:pt x="82296" y="136398"/>
                </a:lnTo>
                <a:lnTo>
                  <a:pt x="76707" y="134874"/>
                </a:lnTo>
                <a:lnTo>
                  <a:pt x="71120" y="133350"/>
                </a:lnTo>
                <a:lnTo>
                  <a:pt x="65277" y="131952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9" y="125984"/>
                </a:lnTo>
                <a:lnTo>
                  <a:pt x="36829" y="123189"/>
                </a:lnTo>
                <a:lnTo>
                  <a:pt x="29718" y="120396"/>
                </a:lnTo>
                <a:lnTo>
                  <a:pt x="23495" y="116839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66203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8" y="4572"/>
                </a:lnTo>
                <a:lnTo>
                  <a:pt x="158369" y="7366"/>
                </a:lnTo>
                <a:lnTo>
                  <a:pt x="164465" y="11175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6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39"/>
                </a:lnTo>
                <a:lnTo>
                  <a:pt x="141858" y="74675"/>
                </a:lnTo>
                <a:lnTo>
                  <a:pt x="141477" y="70485"/>
                </a:lnTo>
                <a:lnTo>
                  <a:pt x="140716" y="66801"/>
                </a:lnTo>
                <a:lnTo>
                  <a:pt x="139446" y="63626"/>
                </a:lnTo>
                <a:lnTo>
                  <a:pt x="136778" y="56896"/>
                </a:lnTo>
                <a:lnTo>
                  <a:pt x="132715" y="51943"/>
                </a:lnTo>
                <a:lnTo>
                  <a:pt x="127253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8" y="5461"/>
                </a:lnTo>
                <a:lnTo>
                  <a:pt x="48641" y="35560"/>
                </a:lnTo>
                <a:lnTo>
                  <a:pt x="49529" y="35560"/>
                </a:lnTo>
                <a:lnTo>
                  <a:pt x="52577" y="31114"/>
                </a:lnTo>
                <a:lnTo>
                  <a:pt x="56515" y="26670"/>
                </a:lnTo>
                <a:lnTo>
                  <a:pt x="61341" y="22351"/>
                </a:lnTo>
                <a:lnTo>
                  <a:pt x="66040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20331" y="115747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5" y="117729"/>
                </a:lnTo>
                <a:lnTo>
                  <a:pt x="196088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39"/>
                </a:lnTo>
                <a:lnTo>
                  <a:pt x="75311" y="172085"/>
                </a:lnTo>
                <a:lnTo>
                  <a:pt x="81279" y="176402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19163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8" y="4318"/>
                </a:lnTo>
                <a:lnTo>
                  <a:pt x="156336" y="6731"/>
                </a:lnTo>
                <a:lnTo>
                  <a:pt x="163575" y="9651"/>
                </a:lnTo>
                <a:lnTo>
                  <a:pt x="163575" y="52705"/>
                </a:lnTo>
                <a:lnTo>
                  <a:pt x="157098" y="49911"/>
                </a:lnTo>
                <a:lnTo>
                  <a:pt x="150113" y="47625"/>
                </a:lnTo>
                <a:lnTo>
                  <a:pt x="142747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8" y="43434"/>
                </a:lnTo>
                <a:lnTo>
                  <a:pt x="110489" y="43434"/>
                </a:lnTo>
                <a:lnTo>
                  <a:pt x="102361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89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2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2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89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56019" y="115747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95999" y="115747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5114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83859" y="115747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1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4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6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5"/>
                </a:lnTo>
                <a:lnTo>
                  <a:pt x="85343" y="42925"/>
                </a:lnTo>
                <a:lnTo>
                  <a:pt x="79120" y="42925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5" y="61722"/>
                </a:lnTo>
                <a:lnTo>
                  <a:pt x="51435" y="64643"/>
                </a:lnTo>
                <a:lnTo>
                  <a:pt x="51435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0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6"/>
                </a:lnTo>
                <a:lnTo>
                  <a:pt x="85725" y="90297"/>
                </a:lnTo>
                <a:lnTo>
                  <a:pt x="90550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6"/>
                </a:lnTo>
                <a:lnTo>
                  <a:pt x="131825" y="105283"/>
                </a:lnTo>
                <a:lnTo>
                  <a:pt x="137794" y="109727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39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7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2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2"/>
                </a:lnTo>
                <a:lnTo>
                  <a:pt x="95885" y="142112"/>
                </a:lnTo>
                <a:lnTo>
                  <a:pt x="91566" y="140208"/>
                </a:lnTo>
                <a:lnTo>
                  <a:pt x="87249" y="138175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2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29" y="123189"/>
                </a:lnTo>
                <a:lnTo>
                  <a:pt x="29717" y="120396"/>
                </a:lnTo>
                <a:lnTo>
                  <a:pt x="23494" y="116839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29859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60770" y="110236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5" y="0"/>
                </a:moveTo>
                <a:lnTo>
                  <a:pt x="93217" y="0"/>
                </a:lnTo>
                <a:lnTo>
                  <a:pt x="93217" y="60578"/>
                </a:lnTo>
                <a:lnTo>
                  <a:pt x="155828" y="60578"/>
                </a:lnTo>
                <a:lnTo>
                  <a:pt x="155828" y="104012"/>
                </a:lnTo>
                <a:lnTo>
                  <a:pt x="93217" y="104012"/>
                </a:lnTo>
                <a:lnTo>
                  <a:pt x="93217" y="209168"/>
                </a:lnTo>
                <a:lnTo>
                  <a:pt x="93217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6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2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0" y="280924"/>
                </a:lnTo>
                <a:lnTo>
                  <a:pt x="129285" y="281939"/>
                </a:lnTo>
                <a:lnTo>
                  <a:pt x="121665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5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5" y="216153"/>
                </a:lnTo>
                <a:lnTo>
                  <a:pt x="40385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5" y="60578"/>
                </a:lnTo>
                <a:lnTo>
                  <a:pt x="403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67604" y="1074927"/>
            <a:ext cx="224790" cy="309880"/>
          </a:xfrm>
          <a:custGeom>
            <a:avLst/>
            <a:gdLst/>
            <a:ahLst/>
            <a:cxnLst/>
            <a:rect l="l" t="t" r="r" b="b"/>
            <a:pathLst>
              <a:path w="224790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6" y="2539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3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7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5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6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8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1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70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90" y="253111"/>
                </a:lnTo>
                <a:lnTo>
                  <a:pt x="224790" y="300227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3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16039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49051" y="1165257"/>
            <a:ext cx="11373" cy="80231"/>
          </a:xfrm>
          <a:custGeom>
            <a:avLst/>
            <a:gdLst/>
            <a:ahLst/>
            <a:cxnLst/>
            <a:rect l="l" t="t" r="r" b="b"/>
            <a:pathLst>
              <a:path w="11373" h="80231">
                <a:moveTo>
                  <a:pt x="11373" y="0"/>
                </a:moveTo>
                <a:lnTo>
                  <a:pt x="0" y="5581"/>
                </a:lnTo>
                <a:lnTo>
                  <a:pt x="4907" y="80231"/>
                </a:lnTo>
                <a:lnTo>
                  <a:pt x="5669" y="73881"/>
                </a:lnTo>
                <a:lnTo>
                  <a:pt x="7193" y="67785"/>
                </a:lnTo>
                <a:lnTo>
                  <a:pt x="11373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997571" y="115747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96038" y="96764"/>
                </a:moveTo>
                <a:lnTo>
                  <a:pt x="194702" y="83693"/>
                </a:lnTo>
                <a:lnTo>
                  <a:pt x="192470" y="71589"/>
                </a:lnTo>
                <a:lnTo>
                  <a:pt x="189356" y="60451"/>
                </a:lnTo>
                <a:lnTo>
                  <a:pt x="183558" y="46210"/>
                </a:lnTo>
                <a:lnTo>
                  <a:pt x="177212" y="35295"/>
                </a:lnTo>
                <a:lnTo>
                  <a:pt x="169672" y="25908"/>
                </a:lnTo>
                <a:lnTo>
                  <a:pt x="162043" y="18820"/>
                </a:lnTo>
                <a:lnTo>
                  <a:pt x="151545" y="11699"/>
                </a:lnTo>
                <a:lnTo>
                  <a:pt x="139826" y="6350"/>
                </a:lnTo>
                <a:lnTo>
                  <a:pt x="127750" y="2800"/>
                </a:lnTo>
                <a:lnTo>
                  <a:pt x="115227" y="704"/>
                </a:lnTo>
                <a:lnTo>
                  <a:pt x="101980" y="0"/>
                </a:lnTo>
                <a:lnTo>
                  <a:pt x="101267" y="2"/>
                </a:lnTo>
                <a:lnTo>
                  <a:pt x="88560" y="898"/>
                </a:lnTo>
                <a:lnTo>
                  <a:pt x="76098" y="3371"/>
                </a:lnTo>
                <a:lnTo>
                  <a:pt x="63880" y="7366"/>
                </a:lnTo>
                <a:lnTo>
                  <a:pt x="58674" y="75564"/>
                </a:lnTo>
                <a:lnTo>
                  <a:pt x="60959" y="69976"/>
                </a:lnTo>
                <a:lnTo>
                  <a:pt x="63119" y="64262"/>
                </a:lnTo>
                <a:lnTo>
                  <a:pt x="66167" y="59309"/>
                </a:lnTo>
                <a:lnTo>
                  <a:pt x="69976" y="55118"/>
                </a:lnTo>
                <a:lnTo>
                  <a:pt x="73786" y="50800"/>
                </a:lnTo>
                <a:lnTo>
                  <a:pt x="78231" y="47498"/>
                </a:lnTo>
                <a:lnTo>
                  <a:pt x="83438" y="45085"/>
                </a:lnTo>
                <a:lnTo>
                  <a:pt x="88646" y="42545"/>
                </a:lnTo>
                <a:lnTo>
                  <a:pt x="94614" y="41401"/>
                </a:lnTo>
                <a:lnTo>
                  <a:pt x="107950" y="41401"/>
                </a:lnTo>
                <a:lnTo>
                  <a:pt x="113792" y="42545"/>
                </a:lnTo>
                <a:lnTo>
                  <a:pt x="118872" y="45085"/>
                </a:lnTo>
                <a:lnTo>
                  <a:pt x="123825" y="47498"/>
                </a:lnTo>
                <a:lnTo>
                  <a:pt x="128015" y="50800"/>
                </a:lnTo>
                <a:lnTo>
                  <a:pt x="131318" y="55118"/>
                </a:lnTo>
                <a:lnTo>
                  <a:pt x="134620" y="59309"/>
                </a:lnTo>
                <a:lnTo>
                  <a:pt x="137159" y="64262"/>
                </a:lnTo>
                <a:lnTo>
                  <a:pt x="138937" y="69976"/>
                </a:lnTo>
                <a:lnTo>
                  <a:pt x="140588" y="75564"/>
                </a:lnTo>
                <a:lnTo>
                  <a:pt x="141477" y="81661"/>
                </a:lnTo>
                <a:lnTo>
                  <a:pt x="141477" y="88011"/>
                </a:lnTo>
                <a:lnTo>
                  <a:pt x="56387" y="88011"/>
                </a:lnTo>
                <a:lnTo>
                  <a:pt x="51480" y="13361"/>
                </a:lnTo>
                <a:lnTo>
                  <a:pt x="40934" y="20462"/>
                </a:lnTo>
                <a:lnTo>
                  <a:pt x="31242" y="29083"/>
                </a:lnTo>
                <a:lnTo>
                  <a:pt x="20460" y="42275"/>
                </a:lnTo>
                <a:lnTo>
                  <a:pt x="13925" y="53306"/>
                </a:lnTo>
                <a:lnTo>
                  <a:pt x="8381" y="65659"/>
                </a:lnTo>
                <a:lnTo>
                  <a:pt x="4458" y="78174"/>
                </a:lnTo>
                <a:lnTo>
                  <a:pt x="1981" y="90342"/>
                </a:lnTo>
                <a:lnTo>
                  <a:pt x="495" y="103365"/>
                </a:lnTo>
                <a:lnTo>
                  <a:pt x="0" y="117221"/>
                </a:lnTo>
                <a:lnTo>
                  <a:pt x="2" y="118281"/>
                </a:lnTo>
                <a:lnTo>
                  <a:pt x="612" y="132362"/>
                </a:lnTo>
                <a:lnTo>
                  <a:pt x="2302" y="145374"/>
                </a:lnTo>
                <a:lnTo>
                  <a:pt x="5096" y="157307"/>
                </a:lnTo>
                <a:lnTo>
                  <a:pt x="9017" y="168148"/>
                </a:lnTo>
                <a:lnTo>
                  <a:pt x="17097" y="183500"/>
                </a:lnTo>
                <a:lnTo>
                  <a:pt x="24656" y="193627"/>
                </a:lnTo>
                <a:lnTo>
                  <a:pt x="33400" y="202311"/>
                </a:lnTo>
                <a:lnTo>
                  <a:pt x="45797" y="211199"/>
                </a:lnTo>
                <a:lnTo>
                  <a:pt x="57141" y="216981"/>
                </a:lnTo>
                <a:lnTo>
                  <a:pt x="69469" y="221361"/>
                </a:lnTo>
                <a:lnTo>
                  <a:pt x="87437" y="225331"/>
                </a:lnTo>
                <a:lnTo>
                  <a:pt x="100094" y="226827"/>
                </a:lnTo>
                <a:lnTo>
                  <a:pt x="113156" y="227330"/>
                </a:lnTo>
                <a:lnTo>
                  <a:pt x="119329" y="227252"/>
                </a:lnTo>
                <a:lnTo>
                  <a:pt x="132174" y="226584"/>
                </a:lnTo>
                <a:lnTo>
                  <a:pt x="144776" y="225250"/>
                </a:lnTo>
                <a:lnTo>
                  <a:pt x="157099" y="223266"/>
                </a:lnTo>
                <a:lnTo>
                  <a:pt x="165910" y="221481"/>
                </a:lnTo>
                <a:lnTo>
                  <a:pt x="178907" y="218240"/>
                </a:lnTo>
                <a:lnTo>
                  <a:pt x="188595" y="214884"/>
                </a:lnTo>
                <a:lnTo>
                  <a:pt x="188595" y="172593"/>
                </a:lnTo>
                <a:lnTo>
                  <a:pt x="179156" y="175626"/>
                </a:lnTo>
                <a:lnTo>
                  <a:pt x="166871" y="178954"/>
                </a:lnTo>
                <a:lnTo>
                  <a:pt x="154685" y="181610"/>
                </a:lnTo>
                <a:lnTo>
                  <a:pt x="147611" y="182770"/>
                </a:lnTo>
                <a:lnTo>
                  <a:pt x="134883" y="184186"/>
                </a:lnTo>
                <a:lnTo>
                  <a:pt x="122554" y="184658"/>
                </a:lnTo>
                <a:lnTo>
                  <a:pt x="121552" y="184654"/>
                </a:lnTo>
                <a:lnTo>
                  <a:pt x="108483" y="183840"/>
                </a:lnTo>
                <a:lnTo>
                  <a:pt x="96393" y="181610"/>
                </a:lnTo>
                <a:lnTo>
                  <a:pt x="88392" y="179705"/>
                </a:lnTo>
                <a:lnTo>
                  <a:pt x="81279" y="176402"/>
                </a:lnTo>
                <a:lnTo>
                  <a:pt x="75310" y="172085"/>
                </a:lnTo>
                <a:lnTo>
                  <a:pt x="69214" y="167639"/>
                </a:lnTo>
                <a:lnTo>
                  <a:pt x="64388" y="161925"/>
                </a:lnTo>
                <a:lnTo>
                  <a:pt x="60705" y="154939"/>
                </a:lnTo>
                <a:lnTo>
                  <a:pt x="56058" y="142664"/>
                </a:lnTo>
                <a:lnTo>
                  <a:pt x="53975" y="129286"/>
                </a:lnTo>
                <a:lnTo>
                  <a:pt x="195706" y="129286"/>
                </a:lnTo>
                <a:lnTo>
                  <a:pt x="196087" y="124079"/>
                </a:lnTo>
                <a:lnTo>
                  <a:pt x="196214" y="117729"/>
                </a:lnTo>
                <a:lnTo>
                  <a:pt x="196469" y="110362"/>
                </a:lnTo>
                <a:lnTo>
                  <a:pt x="196038" y="9676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43443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49529" y="35560"/>
                </a:moveTo>
                <a:lnTo>
                  <a:pt x="48640" y="35560"/>
                </a:ln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2898"/>
                </a:lnTo>
                <a:lnTo>
                  <a:pt x="58010" y="66913"/>
                </a:lnTo>
                <a:lnTo>
                  <a:pt x="67492" y="58348"/>
                </a:lnTo>
                <a:lnTo>
                  <a:pt x="77977" y="51688"/>
                </a:lnTo>
                <a:lnTo>
                  <a:pt x="82705" y="49482"/>
                </a:lnTo>
                <a:lnTo>
                  <a:pt x="94911" y="45708"/>
                </a:lnTo>
                <a:lnTo>
                  <a:pt x="107568" y="44450"/>
                </a:lnTo>
                <a:lnTo>
                  <a:pt x="115315" y="44450"/>
                </a:lnTo>
                <a:lnTo>
                  <a:pt x="121920" y="45974"/>
                </a:lnTo>
                <a:lnTo>
                  <a:pt x="127253" y="48895"/>
                </a:lnTo>
                <a:lnTo>
                  <a:pt x="132714" y="51943"/>
                </a:lnTo>
                <a:lnTo>
                  <a:pt x="136778" y="56896"/>
                </a:lnTo>
                <a:lnTo>
                  <a:pt x="139446" y="63626"/>
                </a:lnTo>
                <a:lnTo>
                  <a:pt x="140715" y="66801"/>
                </a:lnTo>
                <a:lnTo>
                  <a:pt x="141477" y="70485"/>
                </a:lnTo>
                <a:lnTo>
                  <a:pt x="141858" y="74675"/>
                </a:lnTo>
                <a:lnTo>
                  <a:pt x="142366" y="78739"/>
                </a:lnTo>
                <a:lnTo>
                  <a:pt x="142621" y="83820"/>
                </a:lnTo>
                <a:lnTo>
                  <a:pt x="142621" y="221742"/>
                </a:lnTo>
                <a:lnTo>
                  <a:pt x="195452" y="221742"/>
                </a:lnTo>
                <a:lnTo>
                  <a:pt x="195452" y="74168"/>
                </a:lnTo>
                <a:lnTo>
                  <a:pt x="195199" y="67945"/>
                </a:lnTo>
                <a:lnTo>
                  <a:pt x="194690" y="62484"/>
                </a:lnTo>
                <a:lnTo>
                  <a:pt x="194182" y="57023"/>
                </a:lnTo>
                <a:lnTo>
                  <a:pt x="193166" y="51943"/>
                </a:lnTo>
                <a:lnTo>
                  <a:pt x="191642" y="47371"/>
                </a:lnTo>
                <a:lnTo>
                  <a:pt x="188975" y="39116"/>
                </a:lnTo>
                <a:lnTo>
                  <a:pt x="185292" y="31876"/>
                </a:lnTo>
                <a:lnTo>
                  <a:pt x="180593" y="25908"/>
                </a:lnTo>
                <a:lnTo>
                  <a:pt x="176022" y="19812"/>
                </a:lnTo>
                <a:lnTo>
                  <a:pt x="170560" y="14859"/>
                </a:lnTo>
                <a:lnTo>
                  <a:pt x="164464" y="11175"/>
                </a:lnTo>
                <a:lnTo>
                  <a:pt x="158368" y="7366"/>
                </a:lnTo>
                <a:lnTo>
                  <a:pt x="151637" y="4572"/>
                </a:lnTo>
                <a:lnTo>
                  <a:pt x="144272" y="2794"/>
                </a:lnTo>
                <a:lnTo>
                  <a:pt x="136905" y="1016"/>
                </a:lnTo>
                <a:lnTo>
                  <a:pt x="129285" y="0"/>
                </a:lnTo>
                <a:lnTo>
                  <a:pt x="113029" y="0"/>
                </a:lnTo>
                <a:lnTo>
                  <a:pt x="105155" y="1016"/>
                </a:lnTo>
                <a:lnTo>
                  <a:pt x="97789" y="3048"/>
                </a:lnTo>
                <a:lnTo>
                  <a:pt x="90424" y="5080"/>
                </a:lnTo>
                <a:lnTo>
                  <a:pt x="83692" y="7747"/>
                </a:lnTo>
                <a:lnTo>
                  <a:pt x="77597" y="11049"/>
                </a:lnTo>
                <a:lnTo>
                  <a:pt x="71500" y="14224"/>
                </a:lnTo>
                <a:lnTo>
                  <a:pt x="66039" y="18034"/>
                </a:lnTo>
                <a:lnTo>
                  <a:pt x="61340" y="22351"/>
                </a:lnTo>
                <a:lnTo>
                  <a:pt x="56514" y="26670"/>
                </a:lnTo>
                <a:lnTo>
                  <a:pt x="52577" y="31114"/>
                </a:lnTo>
                <a:lnTo>
                  <a:pt x="49529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53958" y="1198879"/>
            <a:ext cx="85090" cy="46609"/>
          </a:xfrm>
          <a:custGeom>
            <a:avLst/>
            <a:gdLst/>
            <a:ahLst/>
            <a:cxnLst/>
            <a:rect l="l" t="t" r="r" b="b"/>
            <a:pathLst>
              <a:path w="85090" h="46609">
                <a:moveTo>
                  <a:pt x="44958" y="0"/>
                </a:moveTo>
                <a:lnTo>
                  <a:pt x="38226" y="0"/>
                </a:lnTo>
                <a:lnTo>
                  <a:pt x="32258" y="1143"/>
                </a:lnTo>
                <a:lnTo>
                  <a:pt x="27050" y="3683"/>
                </a:lnTo>
                <a:lnTo>
                  <a:pt x="21844" y="6096"/>
                </a:lnTo>
                <a:lnTo>
                  <a:pt x="17399" y="9398"/>
                </a:lnTo>
                <a:lnTo>
                  <a:pt x="13589" y="13716"/>
                </a:lnTo>
                <a:lnTo>
                  <a:pt x="9779" y="17907"/>
                </a:lnTo>
                <a:lnTo>
                  <a:pt x="6731" y="22860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9"/>
                </a:lnTo>
                <a:lnTo>
                  <a:pt x="0" y="46609"/>
                </a:lnTo>
                <a:lnTo>
                  <a:pt x="85090" y="46609"/>
                </a:lnTo>
                <a:lnTo>
                  <a:pt x="85090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60"/>
                </a:lnTo>
                <a:lnTo>
                  <a:pt x="78232" y="17907"/>
                </a:lnTo>
                <a:lnTo>
                  <a:pt x="74930" y="13716"/>
                </a:lnTo>
                <a:lnTo>
                  <a:pt x="71627" y="9398"/>
                </a:lnTo>
                <a:lnTo>
                  <a:pt x="67437" y="6096"/>
                </a:lnTo>
                <a:lnTo>
                  <a:pt x="62484" y="3683"/>
                </a:lnTo>
                <a:lnTo>
                  <a:pt x="57404" y="1143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243443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5"/>
                </a:lnTo>
                <a:lnTo>
                  <a:pt x="170560" y="14859"/>
                </a:lnTo>
                <a:lnTo>
                  <a:pt x="176022" y="19812"/>
                </a:lnTo>
                <a:lnTo>
                  <a:pt x="180593" y="25908"/>
                </a:lnTo>
                <a:lnTo>
                  <a:pt x="185292" y="31876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39"/>
                </a:lnTo>
                <a:lnTo>
                  <a:pt x="141858" y="74675"/>
                </a:lnTo>
                <a:lnTo>
                  <a:pt x="141477" y="70485"/>
                </a:lnTo>
                <a:lnTo>
                  <a:pt x="140715" y="66801"/>
                </a:lnTo>
                <a:lnTo>
                  <a:pt x="139446" y="63626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20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4"/>
                </a:lnTo>
                <a:lnTo>
                  <a:pt x="56514" y="26670"/>
                </a:lnTo>
                <a:lnTo>
                  <a:pt x="61340" y="22351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997571" y="115747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39"/>
                </a:lnTo>
                <a:lnTo>
                  <a:pt x="75310" y="172085"/>
                </a:lnTo>
                <a:lnTo>
                  <a:pt x="81279" y="176402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8454" y="1604645"/>
            <a:ext cx="5828271" cy="432562"/>
          </a:xfrm>
          <a:custGeom>
            <a:avLst/>
            <a:gdLst/>
            <a:ahLst/>
            <a:cxnLst/>
            <a:rect l="l" t="t" r="r" b="b"/>
            <a:pathLst>
              <a:path w="5828271" h="432562">
                <a:moveTo>
                  <a:pt x="3108947" y="177418"/>
                </a:moveTo>
                <a:lnTo>
                  <a:pt x="3106878" y="159168"/>
                </a:lnTo>
                <a:lnTo>
                  <a:pt x="3102978" y="147319"/>
                </a:lnTo>
                <a:lnTo>
                  <a:pt x="3094154" y="132565"/>
                </a:lnTo>
                <a:lnTo>
                  <a:pt x="3085071" y="123316"/>
                </a:lnTo>
                <a:lnTo>
                  <a:pt x="3078920" y="118621"/>
                </a:lnTo>
                <a:lnTo>
                  <a:pt x="3068035" y="112371"/>
                </a:lnTo>
                <a:lnTo>
                  <a:pt x="3055480" y="107314"/>
                </a:lnTo>
                <a:lnTo>
                  <a:pt x="3040640" y="103665"/>
                </a:lnTo>
                <a:lnTo>
                  <a:pt x="3027897" y="102028"/>
                </a:lnTo>
                <a:lnTo>
                  <a:pt x="3014078" y="101472"/>
                </a:lnTo>
                <a:lnTo>
                  <a:pt x="3013457" y="101485"/>
                </a:lnTo>
                <a:lnTo>
                  <a:pt x="3000427" y="102104"/>
                </a:lnTo>
                <a:lnTo>
                  <a:pt x="2987807" y="103437"/>
                </a:lnTo>
                <a:lnTo>
                  <a:pt x="2975597" y="105537"/>
                </a:lnTo>
                <a:lnTo>
                  <a:pt x="2964837" y="108117"/>
                </a:lnTo>
                <a:lnTo>
                  <a:pt x="2952681" y="111897"/>
                </a:lnTo>
                <a:lnTo>
                  <a:pt x="2941053" y="116458"/>
                </a:lnTo>
                <a:lnTo>
                  <a:pt x="2941053" y="157733"/>
                </a:lnTo>
                <a:lnTo>
                  <a:pt x="2952118" y="153787"/>
                </a:lnTo>
                <a:lnTo>
                  <a:pt x="2964323" y="150009"/>
                </a:lnTo>
                <a:lnTo>
                  <a:pt x="2975851" y="147065"/>
                </a:lnTo>
                <a:lnTo>
                  <a:pt x="2982724" y="145688"/>
                </a:lnTo>
                <a:lnTo>
                  <a:pt x="2995365" y="144046"/>
                </a:lnTo>
                <a:lnTo>
                  <a:pt x="3007982" y="143509"/>
                </a:lnTo>
                <a:lnTo>
                  <a:pt x="3016745" y="143509"/>
                </a:lnTo>
                <a:lnTo>
                  <a:pt x="3024238" y="144525"/>
                </a:lnTo>
                <a:lnTo>
                  <a:pt x="3030334" y="146684"/>
                </a:lnTo>
                <a:lnTo>
                  <a:pt x="3036430" y="148843"/>
                </a:lnTo>
                <a:lnTo>
                  <a:pt x="3041383" y="151764"/>
                </a:lnTo>
                <a:lnTo>
                  <a:pt x="3045193" y="155447"/>
                </a:lnTo>
                <a:lnTo>
                  <a:pt x="3049003" y="159130"/>
                </a:lnTo>
                <a:lnTo>
                  <a:pt x="3051670" y="163321"/>
                </a:lnTo>
                <a:lnTo>
                  <a:pt x="3053448" y="167893"/>
                </a:lnTo>
                <a:lnTo>
                  <a:pt x="3055099" y="172592"/>
                </a:lnTo>
                <a:lnTo>
                  <a:pt x="3055988" y="177545"/>
                </a:lnTo>
                <a:lnTo>
                  <a:pt x="3055988" y="191262"/>
                </a:lnTo>
                <a:lnTo>
                  <a:pt x="3050019" y="189610"/>
                </a:lnTo>
                <a:lnTo>
                  <a:pt x="3043161" y="188213"/>
                </a:lnTo>
                <a:lnTo>
                  <a:pt x="3035287" y="187070"/>
                </a:lnTo>
                <a:lnTo>
                  <a:pt x="3034760" y="186988"/>
                </a:lnTo>
                <a:lnTo>
                  <a:pt x="3022574" y="185687"/>
                </a:lnTo>
                <a:lnTo>
                  <a:pt x="3009379" y="185292"/>
                </a:lnTo>
                <a:lnTo>
                  <a:pt x="2998782" y="185688"/>
                </a:lnTo>
                <a:lnTo>
                  <a:pt x="2986113" y="187329"/>
                </a:lnTo>
                <a:lnTo>
                  <a:pt x="2974327" y="190245"/>
                </a:lnTo>
                <a:lnTo>
                  <a:pt x="2968779" y="192231"/>
                </a:lnTo>
                <a:lnTo>
                  <a:pt x="2957158" y="197798"/>
                </a:lnTo>
                <a:lnTo>
                  <a:pt x="2947022" y="204850"/>
                </a:lnTo>
                <a:lnTo>
                  <a:pt x="2935737" y="217159"/>
                </a:lnTo>
                <a:lnTo>
                  <a:pt x="2929369" y="228345"/>
                </a:lnTo>
                <a:lnTo>
                  <a:pt x="2926997" y="234160"/>
                </a:lnTo>
                <a:lnTo>
                  <a:pt x="2923918" y="246330"/>
                </a:lnTo>
                <a:lnTo>
                  <a:pt x="2922892" y="259587"/>
                </a:lnTo>
                <a:lnTo>
                  <a:pt x="2922989" y="263673"/>
                </a:lnTo>
                <a:lnTo>
                  <a:pt x="2924672" y="276566"/>
                </a:lnTo>
                <a:lnTo>
                  <a:pt x="2928353" y="288289"/>
                </a:lnTo>
                <a:lnTo>
                  <a:pt x="2935242" y="300642"/>
                </a:lnTo>
                <a:lnTo>
                  <a:pt x="2943466" y="310133"/>
                </a:lnTo>
                <a:lnTo>
                  <a:pt x="2954670" y="318516"/>
                </a:lnTo>
                <a:lnTo>
                  <a:pt x="2966453" y="323976"/>
                </a:lnTo>
                <a:lnTo>
                  <a:pt x="2982284" y="327878"/>
                </a:lnTo>
                <a:lnTo>
                  <a:pt x="2983344" y="277113"/>
                </a:lnTo>
                <a:lnTo>
                  <a:pt x="2981058" y="274065"/>
                </a:lnTo>
                <a:lnTo>
                  <a:pt x="2979280" y="270382"/>
                </a:lnTo>
                <a:lnTo>
                  <a:pt x="2977629" y="266826"/>
                </a:lnTo>
                <a:lnTo>
                  <a:pt x="2976740" y="262508"/>
                </a:lnTo>
                <a:lnTo>
                  <a:pt x="2976747" y="256745"/>
                </a:lnTo>
                <a:lnTo>
                  <a:pt x="2979729" y="243458"/>
                </a:lnTo>
                <a:lnTo>
                  <a:pt x="2988043" y="234060"/>
                </a:lnTo>
                <a:lnTo>
                  <a:pt x="2992837" y="231272"/>
                </a:lnTo>
                <a:lnTo>
                  <a:pt x="3004498" y="227545"/>
                </a:lnTo>
                <a:lnTo>
                  <a:pt x="3018777" y="226313"/>
                </a:lnTo>
                <a:lnTo>
                  <a:pt x="3025381" y="226313"/>
                </a:lnTo>
                <a:lnTo>
                  <a:pt x="3031985" y="226821"/>
                </a:lnTo>
                <a:lnTo>
                  <a:pt x="3038589" y="227837"/>
                </a:lnTo>
                <a:lnTo>
                  <a:pt x="3045193" y="228726"/>
                </a:lnTo>
                <a:lnTo>
                  <a:pt x="3050908" y="229869"/>
                </a:lnTo>
                <a:lnTo>
                  <a:pt x="3055988" y="231012"/>
                </a:lnTo>
                <a:lnTo>
                  <a:pt x="3055988" y="264032"/>
                </a:lnTo>
                <a:lnTo>
                  <a:pt x="3053702" y="266572"/>
                </a:lnTo>
                <a:lnTo>
                  <a:pt x="3051035" y="269239"/>
                </a:lnTo>
                <a:lnTo>
                  <a:pt x="3047860" y="271906"/>
                </a:lnTo>
                <a:lnTo>
                  <a:pt x="3044685" y="274574"/>
                </a:lnTo>
                <a:lnTo>
                  <a:pt x="3041002" y="276987"/>
                </a:lnTo>
                <a:lnTo>
                  <a:pt x="3037065" y="279145"/>
                </a:lnTo>
                <a:lnTo>
                  <a:pt x="3033001" y="281304"/>
                </a:lnTo>
                <a:lnTo>
                  <a:pt x="3028556" y="283082"/>
                </a:lnTo>
                <a:lnTo>
                  <a:pt x="3023857" y="284479"/>
                </a:lnTo>
                <a:lnTo>
                  <a:pt x="3019031" y="285876"/>
                </a:lnTo>
                <a:lnTo>
                  <a:pt x="3014078" y="286638"/>
                </a:lnTo>
                <a:lnTo>
                  <a:pt x="3004299" y="286638"/>
                </a:lnTo>
                <a:lnTo>
                  <a:pt x="3000235" y="286003"/>
                </a:lnTo>
                <a:lnTo>
                  <a:pt x="2996425" y="284860"/>
                </a:lnTo>
                <a:lnTo>
                  <a:pt x="2992488" y="283590"/>
                </a:lnTo>
                <a:lnTo>
                  <a:pt x="2995282" y="328802"/>
                </a:lnTo>
                <a:lnTo>
                  <a:pt x="3002902" y="328802"/>
                </a:lnTo>
                <a:lnTo>
                  <a:pt x="3009887" y="327913"/>
                </a:lnTo>
                <a:lnTo>
                  <a:pt x="3016491" y="326135"/>
                </a:lnTo>
                <a:lnTo>
                  <a:pt x="3023095" y="324357"/>
                </a:lnTo>
                <a:lnTo>
                  <a:pt x="3028937" y="321944"/>
                </a:lnTo>
                <a:lnTo>
                  <a:pt x="3034398" y="319024"/>
                </a:lnTo>
                <a:lnTo>
                  <a:pt x="3039732" y="316229"/>
                </a:lnTo>
                <a:lnTo>
                  <a:pt x="3044431" y="313054"/>
                </a:lnTo>
                <a:lnTo>
                  <a:pt x="3048622" y="309879"/>
                </a:lnTo>
                <a:lnTo>
                  <a:pt x="3052813" y="306577"/>
                </a:lnTo>
                <a:lnTo>
                  <a:pt x="3056369" y="303402"/>
                </a:lnTo>
                <a:lnTo>
                  <a:pt x="3059290" y="300227"/>
                </a:lnTo>
                <a:lnTo>
                  <a:pt x="3060179" y="300227"/>
                </a:lnTo>
                <a:lnTo>
                  <a:pt x="3062465" y="323214"/>
                </a:lnTo>
                <a:lnTo>
                  <a:pt x="3110217" y="323214"/>
                </a:lnTo>
                <a:lnTo>
                  <a:pt x="3110160" y="321406"/>
                </a:lnTo>
                <a:lnTo>
                  <a:pt x="3109788" y="309328"/>
                </a:lnTo>
                <a:lnTo>
                  <a:pt x="3109328" y="295782"/>
                </a:lnTo>
                <a:lnTo>
                  <a:pt x="3109128" y="285620"/>
                </a:lnTo>
                <a:lnTo>
                  <a:pt x="3108992" y="272982"/>
                </a:lnTo>
                <a:lnTo>
                  <a:pt x="3108947" y="177418"/>
                </a:lnTo>
                <a:close/>
              </a:path>
              <a:path w="5828271" h="432562">
                <a:moveTo>
                  <a:pt x="2995282" y="328802"/>
                </a:moveTo>
                <a:lnTo>
                  <a:pt x="2992488" y="283590"/>
                </a:lnTo>
                <a:lnTo>
                  <a:pt x="2989186" y="281813"/>
                </a:lnTo>
                <a:lnTo>
                  <a:pt x="2986265" y="279400"/>
                </a:lnTo>
                <a:lnTo>
                  <a:pt x="2983344" y="277113"/>
                </a:lnTo>
                <a:lnTo>
                  <a:pt x="2982284" y="327878"/>
                </a:lnTo>
                <a:lnTo>
                  <a:pt x="2995282" y="328802"/>
                </a:lnTo>
                <a:close/>
              </a:path>
              <a:path w="5828271" h="432562">
                <a:moveTo>
                  <a:pt x="1997062" y="328802"/>
                </a:moveTo>
                <a:lnTo>
                  <a:pt x="1994268" y="283590"/>
                </a:lnTo>
                <a:lnTo>
                  <a:pt x="1990966" y="281813"/>
                </a:lnTo>
                <a:lnTo>
                  <a:pt x="1988045" y="279400"/>
                </a:lnTo>
                <a:lnTo>
                  <a:pt x="1985124" y="277113"/>
                </a:lnTo>
                <a:lnTo>
                  <a:pt x="1984023" y="327878"/>
                </a:lnTo>
                <a:lnTo>
                  <a:pt x="1997062" y="328802"/>
                </a:lnTo>
                <a:close/>
              </a:path>
              <a:path w="5828271" h="432562">
                <a:moveTo>
                  <a:pt x="168470" y="103433"/>
                </a:moveTo>
                <a:lnTo>
                  <a:pt x="156235" y="105537"/>
                </a:lnTo>
                <a:lnTo>
                  <a:pt x="145427" y="108128"/>
                </a:lnTo>
                <a:lnTo>
                  <a:pt x="133278" y="111904"/>
                </a:lnTo>
                <a:lnTo>
                  <a:pt x="121627" y="116458"/>
                </a:lnTo>
                <a:lnTo>
                  <a:pt x="121627" y="157733"/>
                </a:lnTo>
                <a:lnTo>
                  <a:pt x="132728" y="153782"/>
                </a:lnTo>
                <a:lnTo>
                  <a:pt x="144914" y="150007"/>
                </a:lnTo>
                <a:lnTo>
                  <a:pt x="156451" y="147065"/>
                </a:lnTo>
                <a:lnTo>
                  <a:pt x="163351" y="145686"/>
                </a:lnTo>
                <a:lnTo>
                  <a:pt x="175976" y="144046"/>
                </a:lnTo>
                <a:lnTo>
                  <a:pt x="188595" y="143509"/>
                </a:lnTo>
                <a:lnTo>
                  <a:pt x="197383" y="143509"/>
                </a:lnTo>
                <a:lnTo>
                  <a:pt x="204825" y="144525"/>
                </a:lnTo>
                <a:lnTo>
                  <a:pt x="210921" y="146684"/>
                </a:lnTo>
                <a:lnTo>
                  <a:pt x="217030" y="148843"/>
                </a:lnTo>
                <a:lnTo>
                  <a:pt x="221970" y="151764"/>
                </a:lnTo>
                <a:lnTo>
                  <a:pt x="225767" y="155447"/>
                </a:lnTo>
                <a:lnTo>
                  <a:pt x="229565" y="159130"/>
                </a:lnTo>
                <a:lnTo>
                  <a:pt x="232321" y="163321"/>
                </a:lnTo>
                <a:lnTo>
                  <a:pt x="234035" y="167893"/>
                </a:lnTo>
                <a:lnTo>
                  <a:pt x="235737" y="172592"/>
                </a:lnTo>
                <a:lnTo>
                  <a:pt x="236601" y="177545"/>
                </a:lnTo>
                <a:lnTo>
                  <a:pt x="236601" y="191262"/>
                </a:lnTo>
                <a:lnTo>
                  <a:pt x="230644" y="189610"/>
                </a:lnTo>
                <a:lnTo>
                  <a:pt x="223723" y="188213"/>
                </a:lnTo>
                <a:lnTo>
                  <a:pt x="215836" y="187070"/>
                </a:lnTo>
                <a:lnTo>
                  <a:pt x="215328" y="186990"/>
                </a:lnTo>
                <a:lnTo>
                  <a:pt x="203168" y="185687"/>
                </a:lnTo>
                <a:lnTo>
                  <a:pt x="189941" y="185292"/>
                </a:lnTo>
                <a:lnTo>
                  <a:pt x="179359" y="185688"/>
                </a:lnTo>
                <a:lnTo>
                  <a:pt x="166692" y="187329"/>
                </a:lnTo>
                <a:lnTo>
                  <a:pt x="154889" y="190245"/>
                </a:lnTo>
                <a:lnTo>
                  <a:pt x="149389" y="192210"/>
                </a:lnTo>
                <a:lnTo>
                  <a:pt x="137768" y="197784"/>
                </a:lnTo>
                <a:lnTo>
                  <a:pt x="127660" y="204850"/>
                </a:lnTo>
                <a:lnTo>
                  <a:pt x="116329" y="217181"/>
                </a:lnTo>
                <a:lnTo>
                  <a:pt x="109905" y="228345"/>
                </a:lnTo>
                <a:lnTo>
                  <a:pt x="107581" y="234143"/>
                </a:lnTo>
                <a:lnTo>
                  <a:pt x="104552" y="246321"/>
                </a:lnTo>
                <a:lnTo>
                  <a:pt x="103543" y="259587"/>
                </a:lnTo>
                <a:lnTo>
                  <a:pt x="103636" y="263675"/>
                </a:lnTo>
                <a:lnTo>
                  <a:pt x="105294" y="276567"/>
                </a:lnTo>
                <a:lnTo>
                  <a:pt x="109016" y="288289"/>
                </a:lnTo>
                <a:lnTo>
                  <a:pt x="115837" y="300630"/>
                </a:lnTo>
                <a:lnTo>
                  <a:pt x="124079" y="310133"/>
                </a:lnTo>
                <a:lnTo>
                  <a:pt x="135252" y="318519"/>
                </a:lnTo>
                <a:lnTo>
                  <a:pt x="147078" y="323976"/>
                </a:lnTo>
                <a:lnTo>
                  <a:pt x="162852" y="327876"/>
                </a:lnTo>
                <a:lnTo>
                  <a:pt x="163931" y="277113"/>
                </a:lnTo>
                <a:lnTo>
                  <a:pt x="161620" y="274065"/>
                </a:lnTo>
                <a:lnTo>
                  <a:pt x="159918" y="270382"/>
                </a:lnTo>
                <a:lnTo>
                  <a:pt x="158203" y="266826"/>
                </a:lnTo>
                <a:lnTo>
                  <a:pt x="157340" y="262508"/>
                </a:lnTo>
                <a:lnTo>
                  <a:pt x="157347" y="256758"/>
                </a:lnTo>
                <a:lnTo>
                  <a:pt x="160304" y="243463"/>
                </a:lnTo>
                <a:lnTo>
                  <a:pt x="168617" y="234060"/>
                </a:lnTo>
                <a:lnTo>
                  <a:pt x="173395" y="231284"/>
                </a:lnTo>
                <a:lnTo>
                  <a:pt x="185046" y="227548"/>
                </a:lnTo>
                <a:lnTo>
                  <a:pt x="199313" y="226313"/>
                </a:lnTo>
                <a:lnTo>
                  <a:pt x="206006" y="226313"/>
                </a:lnTo>
                <a:lnTo>
                  <a:pt x="212636" y="226821"/>
                </a:lnTo>
                <a:lnTo>
                  <a:pt x="219189" y="227837"/>
                </a:lnTo>
                <a:lnTo>
                  <a:pt x="225729" y="228726"/>
                </a:lnTo>
                <a:lnTo>
                  <a:pt x="231533" y="229869"/>
                </a:lnTo>
                <a:lnTo>
                  <a:pt x="236601" y="231012"/>
                </a:lnTo>
                <a:lnTo>
                  <a:pt x="236601" y="264032"/>
                </a:lnTo>
                <a:lnTo>
                  <a:pt x="234365" y="266572"/>
                </a:lnTo>
                <a:lnTo>
                  <a:pt x="231648" y="269239"/>
                </a:lnTo>
                <a:lnTo>
                  <a:pt x="228447" y="271906"/>
                </a:lnTo>
                <a:lnTo>
                  <a:pt x="225247" y="274574"/>
                </a:lnTo>
                <a:lnTo>
                  <a:pt x="221640" y="276987"/>
                </a:lnTo>
                <a:lnTo>
                  <a:pt x="217627" y="279145"/>
                </a:lnTo>
                <a:lnTo>
                  <a:pt x="213601" y="281304"/>
                </a:lnTo>
                <a:lnTo>
                  <a:pt x="209207" y="283082"/>
                </a:lnTo>
                <a:lnTo>
                  <a:pt x="204444" y="284479"/>
                </a:lnTo>
                <a:lnTo>
                  <a:pt x="199682" y="285876"/>
                </a:lnTo>
                <a:lnTo>
                  <a:pt x="194627" y="286638"/>
                </a:lnTo>
                <a:lnTo>
                  <a:pt x="184950" y="286638"/>
                </a:lnTo>
                <a:lnTo>
                  <a:pt x="180860" y="286003"/>
                </a:lnTo>
                <a:lnTo>
                  <a:pt x="176987" y="284860"/>
                </a:lnTo>
                <a:lnTo>
                  <a:pt x="173126" y="283590"/>
                </a:lnTo>
                <a:lnTo>
                  <a:pt x="175869" y="328802"/>
                </a:lnTo>
                <a:lnTo>
                  <a:pt x="183464" y="328802"/>
                </a:lnTo>
                <a:lnTo>
                  <a:pt x="190538" y="327913"/>
                </a:lnTo>
                <a:lnTo>
                  <a:pt x="197078" y="326135"/>
                </a:lnTo>
                <a:lnTo>
                  <a:pt x="203631" y="324357"/>
                </a:lnTo>
                <a:lnTo>
                  <a:pt x="209588" y="321944"/>
                </a:lnTo>
                <a:lnTo>
                  <a:pt x="214947" y="319024"/>
                </a:lnTo>
                <a:lnTo>
                  <a:pt x="220294" y="316229"/>
                </a:lnTo>
                <a:lnTo>
                  <a:pt x="225056" y="313054"/>
                </a:lnTo>
                <a:lnTo>
                  <a:pt x="229235" y="309879"/>
                </a:lnTo>
                <a:lnTo>
                  <a:pt x="233400" y="306577"/>
                </a:lnTo>
                <a:lnTo>
                  <a:pt x="236969" y="303402"/>
                </a:lnTo>
                <a:lnTo>
                  <a:pt x="239941" y="300227"/>
                </a:lnTo>
                <a:lnTo>
                  <a:pt x="240842" y="300227"/>
                </a:lnTo>
                <a:lnTo>
                  <a:pt x="243065" y="323214"/>
                </a:lnTo>
                <a:lnTo>
                  <a:pt x="290842" y="323214"/>
                </a:lnTo>
                <a:lnTo>
                  <a:pt x="290777" y="321406"/>
                </a:lnTo>
                <a:lnTo>
                  <a:pt x="290364" y="309328"/>
                </a:lnTo>
                <a:lnTo>
                  <a:pt x="289953" y="295782"/>
                </a:lnTo>
                <a:lnTo>
                  <a:pt x="289716" y="285620"/>
                </a:lnTo>
                <a:lnTo>
                  <a:pt x="289560" y="272981"/>
                </a:lnTo>
                <a:lnTo>
                  <a:pt x="289509" y="177418"/>
                </a:lnTo>
                <a:lnTo>
                  <a:pt x="289333" y="171907"/>
                </a:lnTo>
                <a:lnTo>
                  <a:pt x="287473" y="159172"/>
                </a:lnTo>
                <a:lnTo>
                  <a:pt x="283591" y="147319"/>
                </a:lnTo>
                <a:lnTo>
                  <a:pt x="281665" y="143208"/>
                </a:lnTo>
                <a:lnTo>
                  <a:pt x="274786" y="132575"/>
                </a:lnTo>
                <a:lnTo>
                  <a:pt x="265734" y="123316"/>
                </a:lnTo>
                <a:lnTo>
                  <a:pt x="259480" y="118585"/>
                </a:lnTo>
                <a:lnTo>
                  <a:pt x="248580" y="112356"/>
                </a:lnTo>
                <a:lnTo>
                  <a:pt x="236042" y="107314"/>
                </a:lnTo>
                <a:lnTo>
                  <a:pt x="221186" y="103664"/>
                </a:lnTo>
                <a:lnTo>
                  <a:pt x="208451" y="102027"/>
                </a:lnTo>
                <a:lnTo>
                  <a:pt x="194627" y="101472"/>
                </a:lnTo>
                <a:lnTo>
                  <a:pt x="194100" y="101483"/>
                </a:lnTo>
                <a:lnTo>
                  <a:pt x="181090" y="102100"/>
                </a:lnTo>
                <a:lnTo>
                  <a:pt x="168470" y="103433"/>
                </a:lnTo>
                <a:close/>
              </a:path>
              <a:path w="5828271" h="432562">
                <a:moveTo>
                  <a:pt x="175869" y="328802"/>
                </a:moveTo>
                <a:lnTo>
                  <a:pt x="173126" y="283590"/>
                </a:lnTo>
                <a:lnTo>
                  <a:pt x="169735" y="281813"/>
                </a:lnTo>
                <a:lnTo>
                  <a:pt x="166839" y="279400"/>
                </a:lnTo>
                <a:lnTo>
                  <a:pt x="163931" y="277113"/>
                </a:lnTo>
                <a:lnTo>
                  <a:pt x="162852" y="327876"/>
                </a:lnTo>
                <a:lnTo>
                  <a:pt x="175869" y="328802"/>
                </a:lnTo>
                <a:close/>
              </a:path>
              <a:path w="5828271" h="432562">
                <a:moveTo>
                  <a:pt x="4711306" y="314578"/>
                </a:moveTo>
                <a:lnTo>
                  <a:pt x="4715624" y="312038"/>
                </a:lnTo>
                <a:lnTo>
                  <a:pt x="4719307" y="309371"/>
                </a:lnTo>
                <a:lnTo>
                  <a:pt x="4722609" y="306704"/>
                </a:lnTo>
                <a:lnTo>
                  <a:pt x="4722990" y="306704"/>
                </a:lnTo>
                <a:lnTo>
                  <a:pt x="4722736" y="309625"/>
                </a:lnTo>
                <a:lnTo>
                  <a:pt x="4722482" y="317753"/>
                </a:lnTo>
                <a:lnTo>
                  <a:pt x="4722355" y="333882"/>
                </a:lnTo>
                <a:lnTo>
                  <a:pt x="4721786" y="343043"/>
                </a:lnTo>
                <a:lnTo>
                  <a:pt x="4718465" y="356054"/>
                </a:lnTo>
                <a:lnTo>
                  <a:pt x="4712178" y="366880"/>
                </a:lnTo>
                <a:lnTo>
                  <a:pt x="4702924" y="375538"/>
                </a:lnTo>
                <a:lnTo>
                  <a:pt x="4698805" y="378187"/>
                </a:lnTo>
                <a:lnTo>
                  <a:pt x="4688540" y="383029"/>
                </a:lnTo>
                <a:lnTo>
                  <a:pt x="4676661" y="386488"/>
                </a:lnTo>
                <a:lnTo>
                  <a:pt x="4663167" y="388563"/>
                </a:lnTo>
                <a:lnTo>
                  <a:pt x="4648060" y="389254"/>
                </a:lnTo>
                <a:lnTo>
                  <a:pt x="4639021" y="389101"/>
                </a:lnTo>
                <a:lnTo>
                  <a:pt x="4626292" y="388290"/>
                </a:lnTo>
                <a:lnTo>
                  <a:pt x="4614024" y="386714"/>
                </a:lnTo>
                <a:lnTo>
                  <a:pt x="4607502" y="385598"/>
                </a:lnTo>
                <a:lnTo>
                  <a:pt x="4595064" y="382797"/>
                </a:lnTo>
                <a:lnTo>
                  <a:pt x="4583036" y="379221"/>
                </a:lnTo>
                <a:lnTo>
                  <a:pt x="4583036" y="422275"/>
                </a:lnTo>
                <a:lnTo>
                  <a:pt x="4586465" y="423671"/>
                </a:lnTo>
                <a:lnTo>
                  <a:pt x="4590656" y="424941"/>
                </a:lnTo>
                <a:lnTo>
                  <a:pt x="4595736" y="426212"/>
                </a:lnTo>
                <a:lnTo>
                  <a:pt x="4600689" y="427481"/>
                </a:lnTo>
                <a:lnTo>
                  <a:pt x="4612246" y="429640"/>
                </a:lnTo>
                <a:lnTo>
                  <a:pt x="4624692" y="431291"/>
                </a:lnTo>
                <a:lnTo>
                  <a:pt x="4638408" y="432307"/>
                </a:lnTo>
                <a:lnTo>
                  <a:pt x="4645393" y="432562"/>
                </a:lnTo>
                <a:lnTo>
                  <a:pt x="4652505" y="432562"/>
                </a:lnTo>
                <a:lnTo>
                  <a:pt x="4663571" y="432298"/>
                </a:lnTo>
                <a:lnTo>
                  <a:pt x="4676261" y="431317"/>
                </a:lnTo>
                <a:lnTo>
                  <a:pt x="4688446" y="429640"/>
                </a:lnTo>
                <a:lnTo>
                  <a:pt x="4708060" y="424804"/>
                </a:lnTo>
                <a:lnTo>
                  <a:pt x="4719561" y="420496"/>
                </a:lnTo>
                <a:lnTo>
                  <a:pt x="4734726" y="412694"/>
                </a:lnTo>
                <a:lnTo>
                  <a:pt x="4744834" y="405383"/>
                </a:lnTo>
                <a:lnTo>
                  <a:pt x="4755784" y="394419"/>
                </a:lnTo>
                <a:lnTo>
                  <a:pt x="4762995" y="383920"/>
                </a:lnTo>
                <a:lnTo>
                  <a:pt x="4768400" y="372476"/>
                </a:lnTo>
                <a:lnTo>
                  <a:pt x="4772139" y="359790"/>
                </a:lnTo>
                <a:lnTo>
                  <a:pt x="4774846" y="341179"/>
                </a:lnTo>
                <a:lnTo>
                  <a:pt x="4775314" y="327278"/>
                </a:lnTo>
                <a:lnTo>
                  <a:pt x="4775314" y="106933"/>
                </a:lnTo>
                <a:lnTo>
                  <a:pt x="4728832" y="106933"/>
                </a:lnTo>
                <a:lnTo>
                  <a:pt x="4726673" y="131190"/>
                </a:lnTo>
                <a:lnTo>
                  <a:pt x="4725784" y="131190"/>
                </a:lnTo>
                <a:lnTo>
                  <a:pt x="4720898" y="125425"/>
                </a:lnTo>
                <a:lnTo>
                  <a:pt x="4711525" y="116966"/>
                </a:lnTo>
                <a:lnTo>
                  <a:pt x="4700511" y="109854"/>
                </a:lnTo>
                <a:lnTo>
                  <a:pt x="4690843" y="105579"/>
                </a:lnTo>
                <a:lnTo>
                  <a:pt x="4678554" y="102499"/>
                </a:lnTo>
                <a:lnTo>
                  <a:pt x="4665205" y="101472"/>
                </a:lnTo>
                <a:lnTo>
                  <a:pt x="4654665" y="102127"/>
                </a:lnTo>
                <a:lnTo>
                  <a:pt x="4642234" y="104627"/>
                </a:lnTo>
                <a:lnTo>
                  <a:pt x="4630026" y="108965"/>
                </a:lnTo>
                <a:lnTo>
                  <a:pt x="4619440" y="114607"/>
                </a:lnTo>
                <a:lnTo>
                  <a:pt x="4609169" y="122084"/>
                </a:lnTo>
                <a:lnTo>
                  <a:pt x="4599800" y="131190"/>
                </a:lnTo>
                <a:lnTo>
                  <a:pt x="4590132" y="144180"/>
                </a:lnTo>
                <a:lnTo>
                  <a:pt x="4583968" y="155395"/>
                </a:lnTo>
                <a:lnTo>
                  <a:pt x="4578718" y="167893"/>
                </a:lnTo>
                <a:lnTo>
                  <a:pt x="4575049" y="180141"/>
                </a:lnTo>
                <a:lnTo>
                  <a:pt x="4572698" y="192286"/>
                </a:lnTo>
                <a:lnTo>
                  <a:pt x="4571304" y="205299"/>
                </a:lnTo>
                <a:lnTo>
                  <a:pt x="4570844" y="219201"/>
                </a:lnTo>
                <a:lnTo>
                  <a:pt x="4571313" y="233137"/>
                </a:lnTo>
                <a:lnTo>
                  <a:pt x="4572752" y="246234"/>
                </a:lnTo>
                <a:lnTo>
                  <a:pt x="4575174" y="258276"/>
                </a:lnTo>
                <a:lnTo>
                  <a:pt x="4578591" y="269239"/>
                </a:lnTo>
                <a:lnTo>
                  <a:pt x="4584882" y="283257"/>
                </a:lnTo>
                <a:lnTo>
                  <a:pt x="4591518" y="294017"/>
                </a:lnTo>
                <a:lnTo>
                  <a:pt x="4599165" y="303275"/>
                </a:lnTo>
                <a:lnTo>
                  <a:pt x="4606414" y="309959"/>
                </a:lnTo>
                <a:lnTo>
                  <a:pt x="4616847" y="317237"/>
                </a:lnTo>
                <a:lnTo>
                  <a:pt x="4628248" y="322706"/>
                </a:lnTo>
                <a:lnTo>
                  <a:pt x="4636752" y="325441"/>
                </a:lnTo>
                <a:lnTo>
                  <a:pt x="4630661" y="254634"/>
                </a:lnTo>
                <a:lnTo>
                  <a:pt x="4628629" y="246125"/>
                </a:lnTo>
                <a:lnTo>
                  <a:pt x="4627814" y="242558"/>
                </a:lnTo>
                <a:lnTo>
                  <a:pt x="4626034" y="230387"/>
                </a:lnTo>
                <a:lnTo>
                  <a:pt x="4625454" y="216915"/>
                </a:lnTo>
                <a:lnTo>
                  <a:pt x="4625455" y="216218"/>
                </a:lnTo>
                <a:lnTo>
                  <a:pt x="4626070" y="202796"/>
                </a:lnTo>
                <a:lnTo>
                  <a:pt x="4627867" y="191007"/>
                </a:lnTo>
                <a:lnTo>
                  <a:pt x="4629391" y="183641"/>
                </a:lnTo>
                <a:lnTo>
                  <a:pt x="4631423" y="177164"/>
                </a:lnTo>
                <a:lnTo>
                  <a:pt x="4633963" y="171830"/>
                </a:lnTo>
                <a:lnTo>
                  <a:pt x="4636503" y="166496"/>
                </a:lnTo>
                <a:lnTo>
                  <a:pt x="4639424" y="162051"/>
                </a:lnTo>
                <a:lnTo>
                  <a:pt x="4642853" y="158622"/>
                </a:lnTo>
                <a:lnTo>
                  <a:pt x="4646155" y="155066"/>
                </a:lnTo>
                <a:lnTo>
                  <a:pt x="4649711" y="152272"/>
                </a:lnTo>
                <a:lnTo>
                  <a:pt x="4653394" y="150240"/>
                </a:lnTo>
                <a:lnTo>
                  <a:pt x="4657077" y="148081"/>
                </a:lnTo>
                <a:lnTo>
                  <a:pt x="4660760" y="146684"/>
                </a:lnTo>
                <a:lnTo>
                  <a:pt x="4664443" y="145795"/>
                </a:lnTo>
                <a:lnTo>
                  <a:pt x="4668126" y="145033"/>
                </a:lnTo>
                <a:lnTo>
                  <a:pt x="4671555" y="144652"/>
                </a:lnTo>
                <a:lnTo>
                  <a:pt x="4676919" y="144715"/>
                </a:lnTo>
                <a:lnTo>
                  <a:pt x="4689480" y="146723"/>
                </a:lnTo>
                <a:lnTo>
                  <a:pt x="4701400" y="151510"/>
                </a:lnTo>
                <a:lnTo>
                  <a:pt x="4713483" y="159486"/>
                </a:lnTo>
                <a:lnTo>
                  <a:pt x="4722355" y="168275"/>
                </a:lnTo>
                <a:lnTo>
                  <a:pt x="4722355" y="264921"/>
                </a:lnTo>
                <a:lnTo>
                  <a:pt x="4720196" y="267462"/>
                </a:lnTo>
                <a:lnTo>
                  <a:pt x="4717402" y="270001"/>
                </a:lnTo>
                <a:lnTo>
                  <a:pt x="4714227" y="272541"/>
                </a:lnTo>
                <a:lnTo>
                  <a:pt x="4711052" y="275081"/>
                </a:lnTo>
                <a:lnTo>
                  <a:pt x="4707369" y="277367"/>
                </a:lnTo>
                <a:lnTo>
                  <a:pt x="4703432" y="279400"/>
                </a:lnTo>
                <a:lnTo>
                  <a:pt x="4699368" y="281558"/>
                </a:lnTo>
                <a:lnTo>
                  <a:pt x="4695050" y="283209"/>
                </a:lnTo>
                <a:lnTo>
                  <a:pt x="4690224" y="284606"/>
                </a:lnTo>
                <a:lnTo>
                  <a:pt x="4685525" y="285876"/>
                </a:lnTo>
                <a:lnTo>
                  <a:pt x="4680445" y="286638"/>
                </a:lnTo>
                <a:lnTo>
                  <a:pt x="4666856" y="286638"/>
                </a:lnTo>
                <a:lnTo>
                  <a:pt x="4659744" y="284988"/>
                </a:lnTo>
                <a:lnTo>
                  <a:pt x="4661903" y="328802"/>
                </a:lnTo>
                <a:lnTo>
                  <a:pt x="4668253" y="328802"/>
                </a:lnTo>
                <a:lnTo>
                  <a:pt x="4674476" y="328167"/>
                </a:lnTo>
                <a:lnTo>
                  <a:pt x="4680572" y="326897"/>
                </a:lnTo>
                <a:lnTo>
                  <a:pt x="4686795" y="325627"/>
                </a:lnTo>
                <a:lnTo>
                  <a:pt x="4692256" y="323976"/>
                </a:lnTo>
                <a:lnTo>
                  <a:pt x="4697336" y="321817"/>
                </a:lnTo>
                <a:lnTo>
                  <a:pt x="4702416" y="319658"/>
                </a:lnTo>
                <a:lnTo>
                  <a:pt x="4707115" y="317245"/>
                </a:lnTo>
                <a:lnTo>
                  <a:pt x="4711306" y="314578"/>
                </a:lnTo>
                <a:close/>
              </a:path>
              <a:path w="5828271" h="432562">
                <a:moveTo>
                  <a:pt x="4653521" y="281813"/>
                </a:moveTo>
                <a:lnTo>
                  <a:pt x="4647298" y="278638"/>
                </a:lnTo>
                <a:lnTo>
                  <a:pt x="4642218" y="273938"/>
                </a:lnTo>
                <a:lnTo>
                  <a:pt x="4638027" y="267969"/>
                </a:lnTo>
                <a:lnTo>
                  <a:pt x="4633836" y="261874"/>
                </a:lnTo>
                <a:lnTo>
                  <a:pt x="4630661" y="254634"/>
                </a:lnTo>
                <a:lnTo>
                  <a:pt x="4636752" y="325441"/>
                </a:lnTo>
                <a:lnTo>
                  <a:pt x="4649236" y="327962"/>
                </a:lnTo>
                <a:lnTo>
                  <a:pt x="4661903" y="328802"/>
                </a:lnTo>
                <a:lnTo>
                  <a:pt x="4659744" y="284988"/>
                </a:lnTo>
                <a:lnTo>
                  <a:pt x="4653521" y="281813"/>
                </a:lnTo>
                <a:close/>
              </a:path>
              <a:path w="5828271" h="432562">
                <a:moveTo>
                  <a:pt x="1056754" y="314578"/>
                </a:moveTo>
                <a:lnTo>
                  <a:pt x="1061072" y="312038"/>
                </a:lnTo>
                <a:lnTo>
                  <a:pt x="1064755" y="309371"/>
                </a:lnTo>
                <a:lnTo>
                  <a:pt x="1068057" y="306704"/>
                </a:lnTo>
                <a:lnTo>
                  <a:pt x="1068438" y="306704"/>
                </a:lnTo>
                <a:lnTo>
                  <a:pt x="1068184" y="309625"/>
                </a:lnTo>
                <a:lnTo>
                  <a:pt x="1068057" y="313308"/>
                </a:lnTo>
                <a:lnTo>
                  <a:pt x="1067930" y="317753"/>
                </a:lnTo>
                <a:lnTo>
                  <a:pt x="1067803" y="333882"/>
                </a:lnTo>
                <a:lnTo>
                  <a:pt x="1067234" y="343043"/>
                </a:lnTo>
                <a:lnTo>
                  <a:pt x="1063913" y="356054"/>
                </a:lnTo>
                <a:lnTo>
                  <a:pt x="1057626" y="366880"/>
                </a:lnTo>
                <a:lnTo>
                  <a:pt x="1048372" y="375538"/>
                </a:lnTo>
                <a:lnTo>
                  <a:pt x="1044253" y="378187"/>
                </a:lnTo>
                <a:lnTo>
                  <a:pt x="1033988" y="383029"/>
                </a:lnTo>
                <a:lnTo>
                  <a:pt x="1022109" y="386488"/>
                </a:lnTo>
                <a:lnTo>
                  <a:pt x="1008615" y="388563"/>
                </a:lnTo>
                <a:lnTo>
                  <a:pt x="993508" y="389254"/>
                </a:lnTo>
                <a:lnTo>
                  <a:pt x="984469" y="389101"/>
                </a:lnTo>
                <a:lnTo>
                  <a:pt x="971740" y="388290"/>
                </a:lnTo>
                <a:lnTo>
                  <a:pt x="959472" y="386714"/>
                </a:lnTo>
                <a:lnTo>
                  <a:pt x="952950" y="385598"/>
                </a:lnTo>
                <a:lnTo>
                  <a:pt x="940512" y="382797"/>
                </a:lnTo>
                <a:lnTo>
                  <a:pt x="928484" y="379221"/>
                </a:lnTo>
                <a:lnTo>
                  <a:pt x="928484" y="422275"/>
                </a:lnTo>
                <a:lnTo>
                  <a:pt x="931913" y="423671"/>
                </a:lnTo>
                <a:lnTo>
                  <a:pt x="936104" y="424941"/>
                </a:lnTo>
                <a:lnTo>
                  <a:pt x="941184" y="426212"/>
                </a:lnTo>
                <a:lnTo>
                  <a:pt x="946137" y="427481"/>
                </a:lnTo>
                <a:lnTo>
                  <a:pt x="957694" y="429640"/>
                </a:lnTo>
                <a:lnTo>
                  <a:pt x="970140" y="431291"/>
                </a:lnTo>
                <a:lnTo>
                  <a:pt x="983856" y="432307"/>
                </a:lnTo>
                <a:lnTo>
                  <a:pt x="990841" y="432562"/>
                </a:lnTo>
                <a:lnTo>
                  <a:pt x="997953" y="432562"/>
                </a:lnTo>
                <a:lnTo>
                  <a:pt x="1009019" y="432298"/>
                </a:lnTo>
                <a:lnTo>
                  <a:pt x="1021709" y="431317"/>
                </a:lnTo>
                <a:lnTo>
                  <a:pt x="1033894" y="429640"/>
                </a:lnTo>
                <a:lnTo>
                  <a:pt x="1053508" y="424804"/>
                </a:lnTo>
                <a:lnTo>
                  <a:pt x="1065009" y="420496"/>
                </a:lnTo>
                <a:lnTo>
                  <a:pt x="1080174" y="412694"/>
                </a:lnTo>
                <a:lnTo>
                  <a:pt x="1090282" y="405383"/>
                </a:lnTo>
                <a:lnTo>
                  <a:pt x="1101232" y="394419"/>
                </a:lnTo>
                <a:lnTo>
                  <a:pt x="1108443" y="383920"/>
                </a:lnTo>
                <a:lnTo>
                  <a:pt x="1113848" y="372476"/>
                </a:lnTo>
                <a:lnTo>
                  <a:pt x="1117587" y="359790"/>
                </a:lnTo>
                <a:lnTo>
                  <a:pt x="1120294" y="341179"/>
                </a:lnTo>
                <a:lnTo>
                  <a:pt x="1120762" y="327278"/>
                </a:lnTo>
                <a:lnTo>
                  <a:pt x="1120762" y="106933"/>
                </a:lnTo>
                <a:lnTo>
                  <a:pt x="1074280" y="106933"/>
                </a:lnTo>
                <a:lnTo>
                  <a:pt x="1072121" y="131190"/>
                </a:lnTo>
                <a:lnTo>
                  <a:pt x="1071232" y="131190"/>
                </a:lnTo>
                <a:lnTo>
                  <a:pt x="1066346" y="125425"/>
                </a:lnTo>
                <a:lnTo>
                  <a:pt x="1056973" y="116966"/>
                </a:lnTo>
                <a:lnTo>
                  <a:pt x="1045959" y="109854"/>
                </a:lnTo>
                <a:lnTo>
                  <a:pt x="1036291" y="105579"/>
                </a:lnTo>
                <a:lnTo>
                  <a:pt x="1024002" y="102499"/>
                </a:lnTo>
                <a:lnTo>
                  <a:pt x="1010653" y="101472"/>
                </a:lnTo>
                <a:lnTo>
                  <a:pt x="1000113" y="102127"/>
                </a:lnTo>
                <a:lnTo>
                  <a:pt x="987682" y="104627"/>
                </a:lnTo>
                <a:lnTo>
                  <a:pt x="975474" y="108965"/>
                </a:lnTo>
                <a:lnTo>
                  <a:pt x="964888" y="114607"/>
                </a:lnTo>
                <a:lnTo>
                  <a:pt x="954617" y="122084"/>
                </a:lnTo>
                <a:lnTo>
                  <a:pt x="945248" y="131190"/>
                </a:lnTo>
                <a:lnTo>
                  <a:pt x="935580" y="144180"/>
                </a:lnTo>
                <a:lnTo>
                  <a:pt x="929416" y="155395"/>
                </a:lnTo>
                <a:lnTo>
                  <a:pt x="924166" y="167893"/>
                </a:lnTo>
                <a:lnTo>
                  <a:pt x="920497" y="180141"/>
                </a:lnTo>
                <a:lnTo>
                  <a:pt x="918146" y="192286"/>
                </a:lnTo>
                <a:lnTo>
                  <a:pt x="916752" y="205299"/>
                </a:lnTo>
                <a:lnTo>
                  <a:pt x="916292" y="219201"/>
                </a:lnTo>
                <a:lnTo>
                  <a:pt x="916761" y="233137"/>
                </a:lnTo>
                <a:lnTo>
                  <a:pt x="918200" y="246234"/>
                </a:lnTo>
                <a:lnTo>
                  <a:pt x="920622" y="258276"/>
                </a:lnTo>
                <a:lnTo>
                  <a:pt x="924039" y="269239"/>
                </a:lnTo>
                <a:lnTo>
                  <a:pt x="930330" y="283257"/>
                </a:lnTo>
                <a:lnTo>
                  <a:pt x="936966" y="294017"/>
                </a:lnTo>
                <a:lnTo>
                  <a:pt x="944613" y="303275"/>
                </a:lnTo>
                <a:lnTo>
                  <a:pt x="951862" y="309959"/>
                </a:lnTo>
                <a:lnTo>
                  <a:pt x="962295" y="317237"/>
                </a:lnTo>
                <a:lnTo>
                  <a:pt x="973696" y="322706"/>
                </a:lnTo>
                <a:lnTo>
                  <a:pt x="982200" y="325441"/>
                </a:lnTo>
                <a:lnTo>
                  <a:pt x="976109" y="254634"/>
                </a:lnTo>
                <a:lnTo>
                  <a:pt x="974077" y="246125"/>
                </a:lnTo>
                <a:lnTo>
                  <a:pt x="973262" y="242558"/>
                </a:lnTo>
                <a:lnTo>
                  <a:pt x="971482" y="230387"/>
                </a:lnTo>
                <a:lnTo>
                  <a:pt x="970902" y="216915"/>
                </a:lnTo>
                <a:lnTo>
                  <a:pt x="970903" y="216218"/>
                </a:lnTo>
                <a:lnTo>
                  <a:pt x="971518" y="202796"/>
                </a:lnTo>
                <a:lnTo>
                  <a:pt x="973315" y="191007"/>
                </a:lnTo>
                <a:lnTo>
                  <a:pt x="974839" y="183641"/>
                </a:lnTo>
                <a:lnTo>
                  <a:pt x="976871" y="177164"/>
                </a:lnTo>
                <a:lnTo>
                  <a:pt x="979411" y="171830"/>
                </a:lnTo>
                <a:lnTo>
                  <a:pt x="981951" y="166496"/>
                </a:lnTo>
                <a:lnTo>
                  <a:pt x="984872" y="162051"/>
                </a:lnTo>
                <a:lnTo>
                  <a:pt x="988301" y="158622"/>
                </a:lnTo>
                <a:lnTo>
                  <a:pt x="991603" y="155066"/>
                </a:lnTo>
                <a:lnTo>
                  <a:pt x="995159" y="152272"/>
                </a:lnTo>
                <a:lnTo>
                  <a:pt x="998842" y="150240"/>
                </a:lnTo>
                <a:lnTo>
                  <a:pt x="1002525" y="148081"/>
                </a:lnTo>
                <a:lnTo>
                  <a:pt x="1006208" y="146684"/>
                </a:lnTo>
                <a:lnTo>
                  <a:pt x="1009891" y="145795"/>
                </a:lnTo>
                <a:lnTo>
                  <a:pt x="1013574" y="145033"/>
                </a:lnTo>
                <a:lnTo>
                  <a:pt x="1017003" y="144652"/>
                </a:lnTo>
                <a:lnTo>
                  <a:pt x="1022367" y="144715"/>
                </a:lnTo>
                <a:lnTo>
                  <a:pt x="1034928" y="146723"/>
                </a:lnTo>
                <a:lnTo>
                  <a:pt x="1046848" y="151510"/>
                </a:lnTo>
                <a:lnTo>
                  <a:pt x="1058931" y="159486"/>
                </a:lnTo>
                <a:lnTo>
                  <a:pt x="1067803" y="168275"/>
                </a:lnTo>
                <a:lnTo>
                  <a:pt x="1067803" y="264921"/>
                </a:lnTo>
                <a:lnTo>
                  <a:pt x="1065644" y="267462"/>
                </a:lnTo>
                <a:lnTo>
                  <a:pt x="1062850" y="270001"/>
                </a:lnTo>
                <a:lnTo>
                  <a:pt x="1059675" y="272541"/>
                </a:lnTo>
                <a:lnTo>
                  <a:pt x="1056500" y="275081"/>
                </a:lnTo>
                <a:lnTo>
                  <a:pt x="1052817" y="277367"/>
                </a:lnTo>
                <a:lnTo>
                  <a:pt x="1048880" y="279400"/>
                </a:lnTo>
                <a:lnTo>
                  <a:pt x="1044816" y="281558"/>
                </a:lnTo>
                <a:lnTo>
                  <a:pt x="1040498" y="283209"/>
                </a:lnTo>
                <a:lnTo>
                  <a:pt x="1035672" y="284606"/>
                </a:lnTo>
                <a:lnTo>
                  <a:pt x="1030973" y="285876"/>
                </a:lnTo>
                <a:lnTo>
                  <a:pt x="1025893" y="286638"/>
                </a:lnTo>
                <a:lnTo>
                  <a:pt x="1012304" y="286638"/>
                </a:lnTo>
                <a:lnTo>
                  <a:pt x="1005192" y="284988"/>
                </a:lnTo>
                <a:lnTo>
                  <a:pt x="1007351" y="328802"/>
                </a:lnTo>
                <a:lnTo>
                  <a:pt x="1013701" y="328802"/>
                </a:lnTo>
                <a:lnTo>
                  <a:pt x="1019924" y="328167"/>
                </a:lnTo>
                <a:lnTo>
                  <a:pt x="1026020" y="326897"/>
                </a:lnTo>
                <a:lnTo>
                  <a:pt x="1032243" y="325627"/>
                </a:lnTo>
                <a:lnTo>
                  <a:pt x="1037704" y="323976"/>
                </a:lnTo>
                <a:lnTo>
                  <a:pt x="1042784" y="321817"/>
                </a:lnTo>
                <a:lnTo>
                  <a:pt x="1047864" y="319658"/>
                </a:lnTo>
                <a:lnTo>
                  <a:pt x="1052563" y="317245"/>
                </a:lnTo>
                <a:lnTo>
                  <a:pt x="1056754" y="314578"/>
                </a:lnTo>
                <a:close/>
              </a:path>
              <a:path w="5828271" h="432562">
                <a:moveTo>
                  <a:pt x="998969" y="281813"/>
                </a:moveTo>
                <a:lnTo>
                  <a:pt x="992746" y="278638"/>
                </a:lnTo>
                <a:lnTo>
                  <a:pt x="987666" y="273938"/>
                </a:lnTo>
                <a:lnTo>
                  <a:pt x="983475" y="267969"/>
                </a:lnTo>
                <a:lnTo>
                  <a:pt x="979284" y="261874"/>
                </a:lnTo>
                <a:lnTo>
                  <a:pt x="976109" y="254634"/>
                </a:lnTo>
                <a:lnTo>
                  <a:pt x="982200" y="325441"/>
                </a:lnTo>
                <a:lnTo>
                  <a:pt x="994684" y="327962"/>
                </a:lnTo>
                <a:lnTo>
                  <a:pt x="1007351" y="328802"/>
                </a:lnTo>
                <a:lnTo>
                  <a:pt x="1005192" y="284988"/>
                </a:lnTo>
                <a:lnTo>
                  <a:pt x="998969" y="281813"/>
                </a:lnTo>
                <a:close/>
              </a:path>
              <a:path w="5828271" h="432562">
                <a:moveTo>
                  <a:pt x="3580192" y="277638"/>
                </a:moveTo>
                <a:lnTo>
                  <a:pt x="3571354" y="268096"/>
                </a:lnTo>
                <a:lnTo>
                  <a:pt x="3570547" y="266906"/>
                </a:lnTo>
                <a:lnTo>
                  <a:pt x="3565327" y="256986"/>
                </a:lnTo>
                <a:lnTo>
                  <a:pt x="3561613" y="245382"/>
                </a:lnTo>
                <a:lnTo>
                  <a:pt x="3569787" y="325418"/>
                </a:lnTo>
                <a:lnTo>
                  <a:pt x="3582217" y="327963"/>
                </a:lnTo>
                <a:lnTo>
                  <a:pt x="3595103" y="328802"/>
                </a:lnTo>
                <a:lnTo>
                  <a:pt x="3602469" y="328802"/>
                </a:lnTo>
                <a:lnTo>
                  <a:pt x="3609454" y="328040"/>
                </a:lnTo>
                <a:lnTo>
                  <a:pt x="3604553" y="286496"/>
                </a:lnTo>
                <a:lnTo>
                  <a:pt x="3591258" y="283778"/>
                </a:lnTo>
                <a:lnTo>
                  <a:pt x="3580192" y="277638"/>
                </a:lnTo>
                <a:close/>
              </a:path>
              <a:path w="5828271" h="432562">
                <a:moveTo>
                  <a:pt x="3504044" y="219455"/>
                </a:moveTo>
                <a:lnTo>
                  <a:pt x="3504489" y="232821"/>
                </a:lnTo>
                <a:lnTo>
                  <a:pt x="3505906" y="245864"/>
                </a:lnTo>
                <a:lnTo>
                  <a:pt x="3508298" y="257957"/>
                </a:lnTo>
                <a:lnTo>
                  <a:pt x="3511664" y="269113"/>
                </a:lnTo>
                <a:lnTo>
                  <a:pt x="3517989" y="283319"/>
                </a:lnTo>
                <a:lnTo>
                  <a:pt x="3524611" y="294096"/>
                </a:lnTo>
                <a:lnTo>
                  <a:pt x="3532238" y="303275"/>
                </a:lnTo>
                <a:lnTo>
                  <a:pt x="3539467" y="309848"/>
                </a:lnTo>
                <a:lnTo>
                  <a:pt x="3549954" y="317103"/>
                </a:lnTo>
                <a:lnTo>
                  <a:pt x="3561321" y="322579"/>
                </a:lnTo>
                <a:lnTo>
                  <a:pt x="3569787" y="325418"/>
                </a:lnTo>
                <a:lnTo>
                  <a:pt x="3561613" y="245382"/>
                </a:lnTo>
                <a:lnTo>
                  <a:pt x="3559392" y="232107"/>
                </a:lnTo>
                <a:lnTo>
                  <a:pt x="3558654" y="217169"/>
                </a:lnTo>
                <a:lnTo>
                  <a:pt x="3559126" y="204334"/>
                </a:lnTo>
                <a:lnTo>
                  <a:pt x="3560806" y="191661"/>
                </a:lnTo>
                <a:lnTo>
                  <a:pt x="3563734" y="180847"/>
                </a:lnTo>
                <a:lnTo>
                  <a:pt x="3569382" y="168020"/>
                </a:lnTo>
                <a:lnTo>
                  <a:pt x="3576180" y="158495"/>
                </a:lnTo>
                <a:lnTo>
                  <a:pt x="3581260" y="153162"/>
                </a:lnTo>
                <a:lnTo>
                  <a:pt x="3586721" y="149351"/>
                </a:lnTo>
                <a:lnTo>
                  <a:pt x="3592690" y="147065"/>
                </a:lnTo>
                <a:lnTo>
                  <a:pt x="3598786" y="144906"/>
                </a:lnTo>
                <a:lnTo>
                  <a:pt x="3604501" y="143763"/>
                </a:lnTo>
                <a:lnTo>
                  <a:pt x="3618725" y="143763"/>
                </a:lnTo>
                <a:lnTo>
                  <a:pt x="3626853" y="145414"/>
                </a:lnTo>
                <a:lnTo>
                  <a:pt x="3634600" y="148716"/>
                </a:lnTo>
                <a:lnTo>
                  <a:pt x="3642347" y="152145"/>
                </a:lnTo>
                <a:lnTo>
                  <a:pt x="3649332" y="156337"/>
                </a:lnTo>
                <a:lnTo>
                  <a:pt x="3655555" y="161416"/>
                </a:lnTo>
                <a:lnTo>
                  <a:pt x="3655555" y="264032"/>
                </a:lnTo>
                <a:lnTo>
                  <a:pt x="3653396" y="266572"/>
                </a:lnTo>
                <a:lnTo>
                  <a:pt x="3650602" y="269239"/>
                </a:lnTo>
                <a:lnTo>
                  <a:pt x="3647427" y="271906"/>
                </a:lnTo>
                <a:lnTo>
                  <a:pt x="3644252" y="274574"/>
                </a:lnTo>
                <a:lnTo>
                  <a:pt x="3640569" y="276987"/>
                </a:lnTo>
                <a:lnTo>
                  <a:pt x="3636378" y="279272"/>
                </a:lnTo>
                <a:lnTo>
                  <a:pt x="3632187" y="281431"/>
                </a:lnTo>
                <a:lnTo>
                  <a:pt x="3627742" y="283209"/>
                </a:lnTo>
                <a:lnTo>
                  <a:pt x="3623043" y="284606"/>
                </a:lnTo>
                <a:lnTo>
                  <a:pt x="3618471" y="285876"/>
                </a:lnTo>
                <a:lnTo>
                  <a:pt x="3613518" y="286638"/>
                </a:lnTo>
                <a:lnTo>
                  <a:pt x="3608311" y="286638"/>
                </a:lnTo>
                <a:lnTo>
                  <a:pt x="3604553" y="286496"/>
                </a:lnTo>
                <a:lnTo>
                  <a:pt x="3609454" y="328040"/>
                </a:lnTo>
                <a:lnTo>
                  <a:pt x="3615677" y="326516"/>
                </a:lnTo>
                <a:lnTo>
                  <a:pt x="3622027" y="325119"/>
                </a:lnTo>
                <a:lnTo>
                  <a:pt x="3627869" y="323088"/>
                </a:lnTo>
                <a:lnTo>
                  <a:pt x="3633203" y="320420"/>
                </a:lnTo>
                <a:lnTo>
                  <a:pt x="3638410" y="317880"/>
                </a:lnTo>
                <a:lnTo>
                  <a:pt x="3643236" y="314705"/>
                </a:lnTo>
                <a:lnTo>
                  <a:pt x="3647681" y="311150"/>
                </a:lnTo>
                <a:lnTo>
                  <a:pt x="3651999" y="307593"/>
                </a:lnTo>
                <a:lnTo>
                  <a:pt x="3655809" y="303910"/>
                </a:lnTo>
                <a:lnTo>
                  <a:pt x="3658984" y="300227"/>
                </a:lnTo>
                <a:lnTo>
                  <a:pt x="3659873" y="300227"/>
                </a:lnTo>
                <a:lnTo>
                  <a:pt x="3662032" y="323214"/>
                </a:lnTo>
                <a:lnTo>
                  <a:pt x="3709784" y="323214"/>
                </a:lnTo>
                <a:lnTo>
                  <a:pt x="3709727" y="321406"/>
                </a:lnTo>
                <a:lnTo>
                  <a:pt x="3709355" y="309328"/>
                </a:lnTo>
                <a:lnTo>
                  <a:pt x="3708895" y="295782"/>
                </a:lnTo>
                <a:lnTo>
                  <a:pt x="3708695" y="285620"/>
                </a:lnTo>
                <a:lnTo>
                  <a:pt x="3708559" y="272982"/>
                </a:lnTo>
                <a:lnTo>
                  <a:pt x="3708514" y="0"/>
                </a:lnTo>
                <a:lnTo>
                  <a:pt x="3655555" y="0"/>
                </a:lnTo>
                <a:lnTo>
                  <a:pt x="3655809" y="113156"/>
                </a:lnTo>
                <a:lnTo>
                  <a:pt x="3656063" y="120268"/>
                </a:lnTo>
                <a:lnTo>
                  <a:pt x="3655555" y="120268"/>
                </a:lnTo>
                <a:lnTo>
                  <a:pt x="3652126" y="117855"/>
                </a:lnTo>
                <a:lnTo>
                  <a:pt x="3648443" y="115569"/>
                </a:lnTo>
                <a:lnTo>
                  <a:pt x="3644379" y="113410"/>
                </a:lnTo>
                <a:lnTo>
                  <a:pt x="3640442" y="111125"/>
                </a:lnTo>
                <a:lnTo>
                  <a:pt x="3636124" y="109092"/>
                </a:lnTo>
                <a:lnTo>
                  <a:pt x="3631425" y="107314"/>
                </a:lnTo>
                <a:lnTo>
                  <a:pt x="3626853" y="105537"/>
                </a:lnTo>
                <a:lnTo>
                  <a:pt x="3621900" y="104139"/>
                </a:lnTo>
                <a:lnTo>
                  <a:pt x="3616693" y="103124"/>
                </a:lnTo>
                <a:lnTo>
                  <a:pt x="3611486" y="102107"/>
                </a:lnTo>
                <a:lnTo>
                  <a:pt x="3606025" y="101472"/>
                </a:lnTo>
                <a:lnTo>
                  <a:pt x="3600183" y="101472"/>
                </a:lnTo>
                <a:lnTo>
                  <a:pt x="3588615" y="102214"/>
                </a:lnTo>
                <a:lnTo>
                  <a:pt x="3576166" y="104720"/>
                </a:lnTo>
                <a:lnTo>
                  <a:pt x="3563988" y="108965"/>
                </a:lnTo>
                <a:lnTo>
                  <a:pt x="3552767" y="114909"/>
                </a:lnTo>
                <a:lnTo>
                  <a:pt x="3542527" y="122414"/>
                </a:lnTo>
                <a:lnTo>
                  <a:pt x="3533127" y="131571"/>
                </a:lnTo>
                <a:lnTo>
                  <a:pt x="3530175" y="135026"/>
                </a:lnTo>
                <a:lnTo>
                  <a:pt x="3523045" y="145043"/>
                </a:lnTo>
                <a:lnTo>
                  <a:pt x="3516917" y="156301"/>
                </a:lnTo>
                <a:lnTo>
                  <a:pt x="3511791" y="168782"/>
                </a:lnTo>
                <a:lnTo>
                  <a:pt x="3508305" y="180630"/>
                </a:lnTo>
                <a:lnTo>
                  <a:pt x="3505930" y="192823"/>
                </a:lnTo>
                <a:lnTo>
                  <a:pt x="3504513" y="205765"/>
                </a:lnTo>
                <a:lnTo>
                  <a:pt x="3504044" y="219455"/>
                </a:lnTo>
                <a:close/>
              </a:path>
              <a:path w="5828271" h="432562">
                <a:moveTo>
                  <a:pt x="3232720" y="277638"/>
                </a:moveTo>
                <a:lnTo>
                  <a:pt x="3223882" y="268096"/>
                </a:lnTo>
                <a:lnTo>
                  <a:pt x="3223075" y="266906"/>
                </a:lnTo>
                <a:lnTo>
                  <a:pt x="3217855" y="256986"/>
                </a:lnTo>
                <a:lnTo>
                  <a:pt x="3214141" y="245382"/>
                </a:lnTo>
                <a:lnTo>
                  <a:pt x="3222315" y="325418"/>
                </a:lnTo>
                <a:lnTo>
                  <a:pt x="3234745" y="327963"/>
                </a:lnTo>
                <a:lnTo>
                  <a:pt x="3247631" y="328802"/>
                </a:lnTo>
                <a:lnTo>
                  <a:pt x="3254997" y="328802"/>
                </a:lnTo>
                <a:lnTo>
                  <a:pt x="3261982" y="328040"/>
                </a:lnTo>
                <a:lnTo>
                  <a:pt x="3257081" y="286496"/>
                </a:lnTo>
                <a:lnTo>
                  <a:pt x="3243786" y="283778"/>
                </a:lnTo>
                <a:lnTo>
                  <a:pt x="3232720" y="277638"/>
                </a:lnTo>
                <a:close/>
              </a:path>
              <a:path w="5828271" h="432562">
                <a:moveTo>
                  <a:pt x="3156572" y="219455"/>
                </a:moveTo>
                <a:lnTo>
                  <a:pt x="3157017" y="232821"/>
                </a:lnTo>
                <a:lnTo>
                  <a:pt x="3158434" y="245864"/>
                </a:lnTo>
                <a:lnTo>
                  <a:pt x="3160826" y="257957"/>
                </a:lnTo>
                <a:lnTo>
                  <a:pt x="3164192" y="269113"/>
                </a:lnTo>
                <a:lnTo>
                  <a:pt x="3170517" y="283319"/>
                </a:lnTo>
                <a:lnTo>
                  <a:pt x="3177139" y="294096"/>
                </a:lnTo>
                <a:lnTo>
                  <a:pt x="3184766" y="303275"/>
                </a:lnTo>
                <a:lnTo>
                  <a:pt x="3191995" y="309848"/>
                </a:lnTo>
                <a:lnTo>
                  <a:pt x="3202482" y="317103"/>
                </a:lnTo>
                <a:lnTo>
                  <a:pt x="3213849" y="322579"/>
                </a:lnTo>
                <a:lnTo>
                  <a:pt x="3222315" y="325418"/>
                </a:lnTo>
                <a:lnTo>
                  <a:pt x="3214141" y="245382"/>
                </a:lnTo>
                <a:lnTo>
                  <a:pt x="3211920" y="232107"/>
                </a:lnTo>
                <a:lnTo>
                  <a:pt x="3211182" y="217169"/>
                </a:lnTo>
                <a:lnTo>
                  <a:pt x="3211654" y="204334"/>
                </a:lnTo>
                <a:lnTo>
                  <a:pt x="3213334" y="191661"/>
                </a:lnTo>
                <a:lnTo>
                  <a:pt x="3216262" y="180847"/>
                </a:lnTo>
                <a:lnTo>
                  <a:pt x="3221910" y="168020"/>
                </a:lnTo>
                <a:lnTo>
                  <a:pt x="3228708" y="158495"/>
                </a:lnTo>
                <a:lnTo>
                  <a:pt x="3233788" y="153162"/>
                </a:lnTo>
                <a:lnTo>
                  <a:pt x="3239249" y="149351"/>
                </a:lnTo>
                <a:lnTo>
                  <a:pt x="3245218" y="147065"/>
                </a:lnTo>
                <a:lnTo>
                  <a:pt x="3251314" y="144906"/>
                </a:lnTo>
                <a:lnTo>
                  <a:pt x="3257029" y="143763"/>
                </a:lnTo>
                <a:lnTo>
                  <a:pt x="3271253" y="143763"/>
                </a:lnTo>
                <a:lnTo>
                  <a:pt x="3279381" y="145414"/>
                </a:lnTo>
                <a:lnTo>
                  <a:pt x="3287128" y="148716"/>
                </a:lnTo>
                <a:lnTo>
                  <a:pt x="3294875" y="152145"/>
                </a:lnTo>
                <a:lnTo>
                  <a:pt x="3301860" y="156337"/>
                </a:lnTo>
                <a:lnTo>
                  <a:pt x="3308083" y="161416"/>
                </a:lnTo>
                <a:lnTo>
                  <a:pt x="3308083" y="264032"/>
                </a:lnTo>
                <a:lnTo>
                  <a:pt x="3305924" y="266572"/>
                </a:lnTo>
                <a:lnTo>
                  <a:pt x="3303130" y="269239"/>
                </a:lnTo>
                <a:lnTo>
                  <a:pt x="3299955" y="271906"/>
                </a:lnTo>
                <a:lnTo>
                  <a:pt x="3296780" y="274574"/>
                </a:lnTo>
                <a:lnTo>
                  <a:pt x="3293097" y="276987"/>
                </a:lnTo>
                <a:lnTo>
                  <a:pt x="3288906" y="279272"/>
                </a:lnTo>
                <a:lnTo>
                  <a:pt x="3284715" y="281431"/>
                </a:lnTo>
                <a:lnTo>
                  <a:pt x="3280270" y="283209"/>
                </a:lnTo>
                <a:lnTo>
                  <a:pt x="3275571" y="284606"/>
                </a:lnTo>
                <a:lnTo>
                  <a:pt x="3270999" y="285876"/>
                </a:lnTo>
                <a:lnTo>
                  <a:pt x="3266046" y="286638"/>
                </a:lnTo>
                <a:lnTo>
                  <a:pt x="3260839" y="286638"/>
                </a:lnTo>
                <a:lnTo>
                  <a:pt x="3257081" y="286496"/>
                </a:lnTo>
                <a:lnTo>
                  <a:pt x="3261982" y="328040"/>
                </a:lnTo>
                <a:lnTo>
                  <a:pt x="3268205" y="326516"/>
                </a:lnTo>
                <a:lnTo>
                  <a:pt x="3274555" y="325119"/>
                </a:lnTo>
                <a:lnTo>
                  <a:pt x="3280397" y="323088"/>
                </a:lnTo>
                <a:lnTo>
                  <a:pt x="3285731" y="320420"/>
                </a:lnTo>
                <a:lnTo>
                  <a:pt x="3290938" y="317880"/>
                </a:lnTo>
                <a:lnTo>
                  <a:pt x="3295764" y="314705"/>
                </a:lnTo>
                <a:lnTo>
                  <a:pt x="3300209" y="311150"/>
                </a:lnTo>
                <a:lnTo>
                  <a:pt x="3304527" y="307593"/>
                </a:lnTo>
                <a:lnTo>
                  <a:pt x="3308337" y="303910"/>
                </a:lnTo>
                <a:lnTo>
                  <a:pt x="3311512" y="300227"/>
                </a:lnTo>
                <a:lnTo>
                  <a:pt x="3312401" y="300227"/>
                </a:lnTo>
                <a:lnTo>
                  <a:pt x="3314560" y="323214"/>
                </a:lnTo>
                <a:lnTo>
                  <a:pt x="3362312" y="323214"/>
                </a:lnTo>
                <a:lnTo>
                  <a:pt x="3362255" y="321406"/>
                </a:lnTo>
                <a:lnTo>
                  <a:pt x="3361883" y="309328"/>
                </a:lnTo>
                <a:lnTo>
                  <a:pt x="3361423" y="295782"/>
                </a:lnTo>
                <a:lnTo>
                  <a:pt x="3361223" y="285620"/>
                </a:lnTo>
                <a:lnTo>
                  <a:pt x="3361087" y="272982"/>
                </a:lnTo>
                <a:lnTo>
                  <a:pt x="3361042" y="0"/>
                </a:lnTo>
                <a:lnTo>
                  <a:pt x="3308083" y="0"/>
                </a:lnTo>
                <a:lnTo>
                  <a:pt x="3308337" y="113156"/>
                </a:lnTo>
                <a:lnTo>
                  <a:pt x="3308464" y="117347"/>
                </a:lnTo>
                <a:lnTo>
                  <a:pt x="3308591" y="120268"/>
                </a:lnTo>
                <a:lnTo>
                  <a:pt x="3308083" y="120268"/>
                </a:lnTo>
                <a:lnTo>
                  <a:pt x="3304654" y="117855"/>
                </a:lnTo>
                <a:lnTo>
                  <a:pt x="3300971" y="115569"/>
                </a:lnTo>
                <a:lnTo>
                  <a:pt x="3296907" y="113410"/>
                </a:lnTo>
                <a:lnTo>
                  <a:pt x="3292970" y="111125"/>
                </a:lnTo>
                <a:lnTo>
                  <a:pt x="3288652" y="109092"/>
                </a:lnTo>
                <a:lnTo>
                  <a:pt x="3283953" y="107314"/>
                </a:lnTo>
                <a:lnTo>
                  <a:pt x="3279381" y="105537"/>
                </a:lnTo>
                <a:lnTo>
                  <a:pt x="3274428" y="104139"/>
                </a:lnTo>
                <a:lnTo>
                  <a:pt x="3269221" y="103124"/>
                </a:lnTo>
                <a:lnTo>
                  <a:pt x="3264014" y="102107"/>
                </a:lnTo>
                <a:lnTo>
                  <a:pt x="3258553" y="101472"/>
                </a:lnTo>
                <a:lnTo>
                  <a:pt x="3252711" y="101472"/>
                </a:lnTo>
                <a:lnTo>
                  <a:pt x="3241143" y="102214"/>
                </a:lnTo>
                <a:lnTo>
                  <a:pt x="3228694" y="104720"/>
                </a:lnTo>
                <a:lnTo>
                  <a:pt x="3216516" y="108965"/>
                </a:lnTo>
                <a:lnTo>
                  <a:pt x="3205295" y="114909"/>
                </a:lnTo>
                <a:lnTo>
                  <a:pt x="3195055" y="122414"/>
                </a:lnTo>
                <a:lnTo>
                  <a:pt x="3185655" y="131571"/>
                </a:lnTo>
                <a:lnTo>
                  <a:pt x="3182703" y="135026"/>
                </a:lnTo>
                <a:lnTo>
                  <a:pt x="3175573" y="145043"/>
                </a:lnTo>
                <a:lnTo>
                  <a:pt x="3169445" y="156301"/>
                </a:lnTo>
                <a:lnTo>
                  <a:pt x="3164319" y="168782"/>
                </a:lnTo>
                <a:lnTo>
                  <a:pt x="3160833" y="180630"/>
                </a:lnTo>
                <a:lnTo>
                  <a:pt x="3158458" y="192823"/>
                </a:lnTo>
                <a:lnTo>
                  <a:pt x="3157041" y="205765"/>
                </a:lnTo>
                <a:lnTo>
                  <a:pt x="3156572" y="219455"/>
                </a:lnTo>
                <a:close/>
              </a:path>
              <a:path w="5828271" h="432562">
                <a:moveTo>
                  <a:pt x="1745296" y="277638"/>
                </a:moveTo>
                <a:lnTo>
                  <a:pt x="1736458" y="268096"/>
                </a:lnTo>
                <a:lnTo>
                  <a:pt x="1735651" y="266906"/>
                </a:lnTo>
                <a:lnTo>
                  <a:pt x="1730431" y="256986"/>
                </a:lnTo>
                <a:lnTo>
                  <a:pt x="1726717" y="245382"/>
                </a:lnTo>
                <a:lnTo>
                  <a:pt x="1734891" y="325418"/>
                </a:lnTo>
                <a:lnTo>
                  <a:pt x="1747321" y="327963"/>
                </a:lnTo>
                <a:lnTo>
                  <a:pt x="1760207" y="328802"/>
                </a:lnTo>
                <a:lnTo>
                  <a:pt x="1767573" y="328802"/>
                </a:lnTo>
                <a:lnTo>
                  <a:pt x="1774558" y="328040"/>
                </a:lnTo>
                <a:lnTo>
                  <a:pt x="1769657" y="286496"/>
                </a:lnTo>
                <a:lnTo>
                  <a:pt x="1756362" y="283778"/>
                </a:lnTo>
                <a:lnTo>
                  <a:pt x="1745296" y="277638"/>
                </a:lnTo>
                <a:close/>
              </a:path>
              <a:path w="5828271" h="432562">
                <a:moveTo>
                  <a:pt x="1669148" y="219455"/>
                </a:moveTo>
                <a:lnTo>
                  <a:pt x="1669593" y="232821"/>
                </a:lnTo>
                <a:lnTo>
                  <a:pt x="1671010" y="245864"/>
                </a:lnTo>
                <a:lnTo>
                  <a:pt x="1673402" y="257957"/>
                </a:lnTo>
                <a:lnTo>
                  <a:pt x="1676768" y="269113"/>
                </a:lnTo>
                <a:lnTo>
                  <a:pt x="1683093" y="283319"/>
                </a:lnTo>
                <a:lnTo>
                  <a:pt x="1689715" y="294096"/>
                </a:lnTo>
                <a:lnTo>
                  <a:pt x="1697342" y="303275"/>
                </a:lnTo>
                <a:lnTo>
                  <a:pt x="1704571" y="309848"/>
                </a:lnTo>
                <a:lnTo>
                  <a:pt x="1715058" y="317103"/>
                </a:lnTo>
                <a:lnTo>
                  <a:pt x="1726425" y="322579"/>
                </a:lnTo>
                <a:lnTo>
                  <a:pt x="1734891" y="325418"/>
                </a:lnTo>
                <a:lnTo>
                  <a:pt x="1726717" y="245382"/>
                </a:lnTo>
                <a:lnTo>
                  <a:pt x="1724496" y="232107"/>
                </a:lnTo>
                <a:lnTo>
                  <a:pt x="1723758" y="217169"/>
                </a:lnTo>
                <a:lnTo>
                  <a:pt x="1724230" y="204334"/>
                </a:lnTo>
                <a:lnTo>
                  <a:pt x="1725910" y="191661"/>
                </a:lnTo>
                <a:lnTo>
                  <a:pt x="1728838" y="180847"/>
                </a:lnTo>
                <a:lnTo>
                  <a:pt x="1734486" y="168020"/>
                </a:lnTo>
                <a:lnTo>
                  <a:pt x="1741284" y="158495"/>
                </a:lnTo>
                <a:lnTo>
                  <a:pt x="1746364" y="153162"/>
                </a:lnTo>
                <a:lnTo>
                  <a:pt x="1751825" y="149351"/>
                </a:lnTo>
                <a:lnTo>
                  <a:pt x="1757794" y="147065"/>
                </a:lnTo>
                <a:lnTo>
                  <a:pt x="1763890" y="144906"/>
                </a:lnTo>
                <a:lnTo>
                  <a:pt x="1769605" y="143763"/>
                </a:lnTo>
                <a:lnTo>
                  <a:pt x="1783829" y="143763"/>
                </a:lnTo>
                <a:lnTo>
                  <a:pt x="1791957" y="145414"/>
                </a:lnTo>
                <a:lnTo>
                  <a:pt x="1799704" y="148716"/>
                </a:lnTo>
                <a:lnTo>
                  <a:pt x="1807451" y="152145"/>
                </a:lnTo>
                <a:lnTo>
                  <a:pt x="1814436" y="156337"/>
                </a:lnTo>
                <a:lnTo>
                  <a:pt x="1820659" y="161416"/>
                </a:lnTo>
                <a:lnTo>
                  <a:pt x="1820659" y="264032"/>
                </a:lnTo>
                <a:lnTo>
                  <a:pt x="1818500" y="266572"/>
                </a:lnTo>
                <a:lnTo>
                  <a:pt x="1815706" y="269239"/>
                </a:lnTo>
                <a:lnTo>
                  <a:pt x="1812531" y="271906"/>
                </a:lnTo>
                <a:lnTo>
                  <a:pt x="1809356" y="274574"/>
                </a:lnTo>
                <a:lnTo>
                  <a:pt x="1805673" y="276987"/>
                </a:lnTo>
                <a:lnTo>
                  <a:pt x="1801482" y="279272"/>
                </a:lnTo>
                <a:lnTo>
                  <a:pt x="1797291" y="281431"/>
                </a:lnTo>
                <a:lnTo>
                  <a:pt x="1792846" y="283209"/>
                </a:lnTo>
                <a:lnTo>
                  <a:pt x="1788147" y="284606"/>
                </a:lnTo>
                <a:lnTo>
                  <a:pt x="1783575" y="285876"/>
                </a:lnTo>
                <a:lnTo>
                  <a:pt x="1778622" y="286638"/>
                </a:lnTo>
                <a:lnTo>
                  <a:pt x="1773415" y="286638"/>
                </a:lnTo>
                <a:lnTo>
                  <a:pt x="1769657" y="286496"/>
                </a:lnTo>
                <a:lnTo>
                  <a:pt x="1774558" y="328040"/>
                </a:lnTo>
                <a:lnTo>
                  <a:pt x="1780781" y="326516"/>
                </a:lnTo>
                <a:lnTo>
                  <a:pt x="1787131" y="325119"/>
                </a:lnTo>
                <a:lnTo>
                  <a:pt x="1792973" y="323088"/>
                </a:lnTo>
                <a:lnTo>
                  <a:pt x="1798307" y="320420"/>
                </a:lnTo>
                <a:lnTo>
                  <a:pt x="1803514" y="317880"/>
                </a:lnTo>
                <a:lnTo>
                  <a:pt x="1808340" y="314705"/>
                </a:lnTo>
                <a:lnTo>
                  <a:pt x="1812785" y="311150"/>
                </a:lnTo>
                <a:lnTo>
                  <a:pt x="1817103" y="307593"/>
                </a:lnTo>
                <a:lnTo>
                  <a:pt x="1820913" y="303910"/>
                </a:lnTo>
                <a:lnTo>
                  <a:pt x="1824088" y="300227"/>
                </a:lnTo>
                <a:lnTo>
                  <a:pt x="1824977" y="300227"/>
                </a:lnTo>
                <a:lnTo>
                  <a:pt x="1827136" y="323214"/>
                </a:lnTo>
                <a:lnTo>
                  <a:pt x="1874888" y="323214"/>
                </a:lnTo>
                <a:lnTo>
                  <a:pt x="1874831" y="321406"/>
                </a:lnTo>
                <a:lnTo>
                  <a:pt x="1874459" y="309328"/>
                </a:lnTo>
                <a:lnTo>
                  <a:pt x="1873999" y="295782"/>
                </a:lnTo>
                <a:lnTo>
                  <a:pt x="1873799" y="285620"/>
                </a:lnTo>
                <a:lnTo>
                  <a:pt x="1873663" y="272982"/>
                </a:lnTo>
                <a:lnTo>
                  <a:pt x="1873618" y="0"/>
                </a:lnTo>
                <a:lnTo>
                  <a:pt x="1820659" y="0"/>
                </a:lnTo>
                <a:lnTo>
                  <a:pt x="1820659" y="102234"/>
                </a:lnTo>
                <a:lnTo>
                  <a:pt x="1820786" y="107695"/>
                </a:lnTo>
                <a:lnTo>
                  <a:pt x="1821040" y="117347"/>
                </a:lnTo>
                <a:lnTo>
                  <a:pt x="1821167" y="120268"/>
                </a:lnTo>
                <a:lnTo>
                  <a:pt x="1820659" y="120268"/>
                </a:lnTo>
                <a:lnTo>
                  <a:pt x="1817230" y="117855"/>
                </a:lnTo>
                <a:lnTo>
                  <a:pt x="1813547" y="115569"/>
                </a:lnTo>
                <a:lnTo>
                  <a:pt x="1809483" y="113410"/>
                </a:lnTo>
                <a:lnTo>
                  <a:pt x="1805546" y="111125"/>
                </a:lnTo>
                <a:lnTo>
                  <a:pt x="1801228" y="109092"/>
                </a:lnTo>
                <a:lnTo>
                  <a:pt x="1796529" y="107314"/>
                </a:lnTo>
                <a:lnTo>
                  <a:pt x="1791957" y="105537"/>
                </a:lnTo>
                <a:lnTo>
                  <a:pt x="1787004" y="104139"/>
                </a:lnTo>
                <a:lnTo>
                  <a:pt x="1781797" y="103124"/>
                </a:lnTo>
                <a:lnTo>
                  <a:pt x="1776590" y="102107"/>
                </a:lnTo>
                <a:lnTo>
                  <a:pt x="1771129" y="101472"/>
                </a:lnTo>
                <a:lnTo>
                  <a:pt x="1765287" y="101472"/>
                </a:lnTo>
                <a:lnTo>
                  <a:pt x="1753719" y="102214"/>
                </a:lnTo>
                <a:lnTo>
                  <a:pt x="1741270" y="104720"/>
                </a:lnTo>
                <a:lnTo>
                  <a:pt x="1729092" y="108965"/>
                </a:lnTo>
                <a:lnTo>
                  <a:pt x="1717871" y="114909"/>
                </a:lnTo>
                <a:lnTo>
                  <a:pt x="1707631" y="122414"/>
                </a:lnTo>
                <a:lnTo>
                  <a:pt x="1698231" y="131571"/>
                </a:lnTo>
                <a:lnTo>
                  <a:pt x="1695279" y="135026"/>
                </a:lnTo>
                <a:lnTo>
                  <a:pt x="1688149" y="145043"/>
                </a:lnTo>
                <a:lnTo>
                  <a:pt x="1682021" y="156301"/>
                </a:lnTo>
                <a:lnTo>
                  <a:pt x="1676895" y="168782"/>
                </a:lnTo>
                <a:lnTo>
                  <a:pt x="1673409" y="180630"/>
                </a:lnTo>
                <a:lnTo>
                  <a:pt x="1671034" y="192823"/>
                </a:lnTo>
                <a:lnTo>
                  <a:pt x="1669617" y="205765"/>
                </a:lnTo>
                <a:lnTo>
                  <a:pt x="1669148" y="219455"/>
                </a:lnTo>
                <a:close/>
              </a:path>
              <a:path w="5828271" h="432562">
                <a:moveTo>
                  <a:pt x="4468990" y="106933"/>
                </a:moveTo>
                <a:lnTo>
                  <a:pt x="4468990" y="323214"/>
                </a:lnTo>
                <a:lnTo>
                  <a:pt x="4521949" y="323214"/>
                </a:lnTo>
                <a:lnTo>
                  <a:pt x="4521949" y="106933"/>
                </a:lnTo>
                <a:lnTo>
                  <a:pt x="4468990" y="106933"/>
                </a:lnTo>
                <a:close/>
              </a:path>
              <a:path w="5828271" h="432562">
                <a:moveTo>
                  <a:pt x="2646286" y="106933"/>
                </a:moveTo>
                <a:lnTo>
                  <a:pt x="2646286" y="323214"/>
                </a:lnTo>
                <a:lnTo>
                  <a:pt x="2699245" y="323214"/>
                </a:lnTo>
                <a:lnTo>
                  <a:pt x="2699245" y="106933"/>
                </a:lnTo>
                <a:lnTo>
                  <a:pt x="2646286" y="106933"/>
                </a:lnTo>
                <a:close/>
              </a:path>
              <a:path w="5828271" h="432562">
                <a:moveTo>
                  <a:pt x="1229601" y="106933"/>
                </a:moveTo>
                <a:lnTo>
                  <a:pt x="1176642" y="106933"/>
                </a:lnTo>
                <a:lnTo>
                  <a:pt x="1176651" y="240705"/>
                </a:lnTo>
                <a:lnTo>
                  <a:pt x="1177406" y="253890"/>
                </a:lnTo>
                <a:lnTo>
                  <a:pt x="1179436" y="265810"/>
                </a:lnTo>
                <a:lnTo>
                  <a:pt x="1181341" y="273938"/>
                </a:lnTo>
                <a:lnTo>
                  <a:pt x="1184135" y="281304"/>
                </a:lnTo>
                <a:lnTo>
                  <a:pt x="1188072" y="287908"/>
                </a:lnTo>
                <a:lnTo>
                  <a:pt x="1199127" y="302411"/>
                </a:lnTo>
                <a:lnTo>
                  <a:pt x="1208860" y="310728"/>
                </a:lnTo>
                <a:lnTo>
                  <a:pt x="1220330" y="317753"/>
                </a:lnTo>
                <a:lnTo>
                  <a:pt x="1234739" y="323542"/>
                </a:lnTo>
                <a:lnTo>
                  <a:pt x="1246801" y="326465"/>
                </a:lnTo>
                <a:lnTo>
                  <a:pt x="1260032" y="328218"/>
                </a:lnTo>
                <a:lnTo>
                  <a:pt x="1274432" y="328802"/>
                </a:lnTo>
                <a:lnTo>
                  <a:pt x="1280777" y="328682"/>
                </a:lnTo>
                <a:lnTo>
                  <a:pt x="1293702" y="327619"/>
                </a:lnTo>
                <a:lnTo>
                  <a:pt x="1305547" y="325500"/>
                </a:lnTo>
                <a:lnTo>
                  <a:pt x="1319351" y="321381"/>
                </a:lnTo>
                <a:lnTo>
                  <a:pt x="1330566" y="316356"/>
                </a:lnTo>
                <a:lnTo>
                  <a:pt x="1337932" y="312419"/>
                </a:lnTo>
                <a:lnTo>
                  <a:pt x="1344282" y="307720"/>
                </a:lnTo>
                <a:lnTo>
                  <a:pt x="1349743" y="302132"/>
                </a:lnTo>
                <a:lnTo>
                  <a:pt x="1355204" y="296544"/>
                </a:lnTo>
                <a:lnTo>
                  <a:pt x="1359649" y="290321"/>
                </a:lnTo>
                <a:lnTo>
                  <a:pt x="1363078" y="283463"/>
                </a:lnTo>
                <a:lnTo>
                  <a:pt x="1369357" y="265954"/>
                </a:lnTo>
                <a:lnTo>
                  <a:pt x="1371506" y="253154"/>
                </a:lnTo>
                <a:lnTo>
                  <a:pt x="1372222" y="239013"/>
                </a:lnTo>
                <a:lnTo>
                  <a:pt x="1372222" y="106933"/>
                </a:lnTo>
                <a:lnTo>
                  <a:pt x="1319263" y="106933"/>
                </a:lnTo>
                <a:lnTo>
                  <a:pt x="1319161" y="239794"/>
                </a:lnTo>
                <a:lnTo>
                  <a:pt x="1317621" y="253314"/>
                </a:lnTo>
                <a:lnTo>
                  <a:pt x="1314183" y="263778"/>
                </a:lnTo>
                <a:lnTo>
                  <a:pt x="1310754" y="271144"/>
                </a:lnTo>
                <a:lnTo>
                  <a:pt x="1305674" y="276605"/>
                </a:lnTo>
                <a:lnTo>
                  <a:pt x="1298816" y="280162"/>
                </a:lnTo>
                <a:lnTo>
                  <a:pt x="1292085" y="283717"/>
                </a:lnTo>
                <a:lnTo>
                  <a:pt x="1283957" y="285495"/>
                </a:lnTo>
                <a:lnTo>
                  <a:pt x="1265288" y="285495"/>
                </a:lnTo>
                <a:lnTo>
                  <a:pt x="1257541" y="283844"/>
                </a:lnTo>
                <a:lnTo>
                  <a:pt x="1250937" y="280669"/>
                </a:lnTo>
                <a:lnTo>
                  <a:pt x="1244460" y="277494"/>
                </a:lnTo>
                <a:lnTo>
                  <a:pt x="1239380" y="272668"/>
                </a:lnTo>
                <a:lnTo>
                  <a:pt x="1235824" y="266064"/>
                </a:lnTo>
                <a:lnTo>
                  <a:pt x="1233665" y="262254"/>
                </a:lnTo>
                <a:lnTo>
                  <a:pt x="1232141" y="257555"/>
                </a:lnTo>
                <a:lnTo>
                  <a:pt x="1231125" y="252349"/>
                </a:lnTo>
                <a:lnTo>
                  <a:pt x="1230109" y="247014"/>
                </a:lnTo>
                <a:lnTo>
                  <a:pt x="1229601" y="240791"/>
                </a:lnTo>
                <a:lnTo>
                  <a:pt x="1229601" y="106933"/>
                </a:lnTo>
                <a:close/>
              </a:path>
              <a:path w="5828271" h="432562">
                <a:moveTo>
                  <a:pt x="5020686" y="326375"/>
                </a:moveTo>
                <a:lnTo>
                  <a:pt x="5033446" y="328198"/>
                </a:lnTo>
                <a:lnTo>
                  <a:pt x="5046967" y="328802"/>
                </a:lnTo>
                <a:lnTo>
                  <a:pt x="5055110" y="328581"/>
                </a:lnTo>
                <a:lnTo>
                  <a:pt x="5068111" y="327214"/>
                </a:lnTo>
                <a:lnTo>
                  <a:pt x="5080366" y="324584"/>
                </a:lnTo>
                <a:lnTo>
                  <a:pt x="5091925" y="320675"/>
                </a:lnTo>
                <a:lnTo>
                  <a:pt x="5106507" y="313341"/>
                </a:lnTo>
                <a:lnTo>
                  <a:pt x="5116900" y="306073"/>
                </a:lnTo>
                <a:lnTo>
                  <a:pt x="5126215" y="297560"/>
                </a:lnTo>
                <a:lnTo>
                  <a:pt x="5136344" y="284767"/>
                </a:lnTo>
                <a:lnTo>
                  <a:pt x="5142730" y="273740"/>
                </a:lnTo>
                <a:lnTo>
                  <a:pt x="5147932" y="261619"/>
                </a:lnTo>
                <a:lnTo>
                  <a:pt x="5150566" y="253442"/>
                </a:lnTo>
                <a:lnTo>
                  <a:pt x="5153336" y="241339"/>
                </a:lnTo>
                <a:lnTo>
                  <a:pt x="5154998" y="228571"/>
                </a:lnTo>
                <a:lnTo>
                  <a:pt x="5155552" y="215137"/>
                </a:lnTo>
                <a:lnTo>
                  <a:pt x="5155282" y="205730"/>
                </a:lnTo>
                <a:lnTo>
                  <a:pt x="5153958" y="192770"/>
                </a:lnTo>
                <a:lnTo>
                  <a:pt x="5151546" y="180449"/>
                </a:lnTo>
                <a:lnTo>
                  <a:pt x="5148059" y="168782"/>
                </a:lnTo>
                <a:lnTo>
                  <a:pt x="5141144" y="153111"/>
                </a:lnTo>
                <a:lnTo>
                  <a:pt x="5134411" y="142406"/>
                </a:lnTo>
                <a:lnTo>
                  <a:pt x="5126469" y="132841"/>
                </a:lnTo>
                <a:lnTo>
                  <a:pt x="5114685" y="122258"/>
                </a:lnTo>
                <a:lnTo>
                  <a:pt x="5104007" y="115321"/>
                </a:lnTo>
                <a:lnTo>
                  <a:pt x="5092179" y="109727"/>
                </a:lnTo>
                <a:lnTo>
                  <a:pt x="5084844" y="107069"/>
                </a:lnTo>
                <a:lnTo>
                  <a:pt x="5072898" y="103970"/>
                </a:lnTo>
                <a:lnTo>
                  <a:pt x="5060155" y="102100"/>
                </a:lnTo>
                <a:lnTo>
                  <a:pt x="5046586" y="101472"/>
                </a:lnTo>
                <a:lnTo>
                  <a:pt x="5038577" y="101698"/>
                </a:lnTo>
                <a:lnTo>
                  <a:pt x="5025562" y="103105"/>
                </a:lnTo>
                <a:lnTo>
                  <a:pt x="5013282" y="105787"/>
                </a:lnTo>
                <a:lnTo>
                  <a:pt x="5001755" y="109727"/>
                </a:lnTo>
                <a:lnTo>
                  <a:pt x="4987082" y="116971"/>
                </a:lnTo>
                <a:lnTo>
                  <a:pt x="4976699" y="124248"/>
                </a:lnTo>
                <a:lnTo>
                  <a:pt x="4967465" y="132841"/>
                </a:lnTo>
                <a:lnTo>
                  <a:pt x="4957215" y="145576"/>
                </a:lnTo>
                <a:lnTo>
                  <a:pt x="4950817" y="156599"/>
                </a:lnTo>
                <a:lnTo>
                  <a:pt x="4945621" y="168782"/>
                </a:lnTo>
                <a:lnTo>
                  <a:pt x="4943077" y="176849"/>
                </a:lnTo>
                <a:lnTo>
                  <a:pt x="4940337" y="188974"/>
                </a:lnTo>
                <a:lnTo>
                  <a:pt x="4938683" y="201741"/>
                </a:lnTo>
                <a:lnTo>
                  <a:pt x="4938128" y="215137"/>
                </a:lnTo>
                <a:lnTo>
                  <a:pt x="4938393" y="224711"/>
                </a:lnTo>
                <a:lnTo>
                  <a:pt x="4939688" y="237679"/>
                </a:lnTo>
                <a:lnTo>
                  <a:pt x="4942087" y="249982"/>
                </a:lnTo>
                <a:lnTo>
                  <a:pt x="4945621" y="261619"/>
                </a:lnTo>
                <a:lnTo>
                  <a:pt x="4952473" y="277165"/>
                </a:lnTo>
                <a:lnTo>
                  <a:pt x="4959158" y="287900"/>
                </a:lnTo>
                <a:lnTo>
                  <a:pt x="4967084" y="297560"/>
                </a:lnTo>
                <a:lnTo>
                  <a:pt x="4978868" y="308054"/>
                </a:lnTo>
                <a:lnTo>
                  <a:pt x="4989546" y="315000"/>
                </a:lnTo>
                <a:lnTo>
                  <a:pt x="5001374" y="320675"/>
                </a:lnTo>
                <a:lnTo>
                  <a:pt x="4996802" y="245490"/>
                </a:lnTo>
                <a:lnTo>
                  <a:pt x="4995548" y="240885"/>
                </a:lnTo>
                <a:lnTo>
                  <a:pt x="4993450" y="228694"/>
                </a:lnTo>
                <a:lnTo>
                  <a:pt x="4992738" y="215137"/>
                </a:lnTo>
                <a:lnTo>
                  <a:pt x="4992859" y="209400"/>
                </a:lnTo>
                <a:lnTo>
                  <a:pt x="4994148" y="196399"/>
                </a:lnTo>
                <a:lnTo>
                  <a:pt x="4996802" y="184784"/>
                </a:lnTo>
                <a:lnTo>
                  <a:pt x="4999469" y="176021"/>
                </a:lnTo>
                <a:lnTo>
                  <a:pt x="5003152" y="168655"/>
                </a:lnTo>
                <a:lnTo>
                  <a:pt x="5007978" y="162687"/>
                </a:lnTo>
                <a:lnTo>
                  <a:pt x="5012677" y="156717"/>
                </a:lnTo>
                <a:lnTo>
                  <a:pt x="5018392" y="152272"/>
                </a:lnTo>
                <a:lnTo>
                  <a:pt x="5024996" y="149351"/>
                </a:lnTo>
                <a:lnTo>
                  <a:pt x="5031600" y="146303"/>
                </a:lnTo>
                <a:lnTo>
                  <a:pt x="5038839" y="144906"/>
                </a:lnTo>
                <a:lnTo>
                  <a:pt x="5054460" y="144906"/>
                </a:lnTo>
                <a:lnTo>
                  <a:pt x="5061699" y="146303"/>
                </a:lnTo>
                <a:lnTo>
                  <a:pt x="5068430" y="149351"/>
                </a:lnTo>
                <a:lnTo>
                  <a:pt x="5075161" y="152272"/>
                </a:lnTo>
                <a:lnTo>
                  <a:pt x="5080876" y="156717"/>
                </a:lnTo>
                <a:lnTo>
                  <a:pt x="5085702" y="162687"/>
                </a:lnTo>
                <a:lnTo>
                  <a:pt x="5090401" y="168655"/>
                </a:lnTo>
                <a:lnTo>
                  <a:pt x="5094084" y="176021"/>
                </a:lnTo>
                <a:lnTo>
                  <a:pt x="5096751" y="184784"/>
                </a:lnTo>
                <a:lnTo>
                  <a:pt x="5098049" y="189390"/>
                </a:lnTo>
                <a:lnTo>
                  <a:pt x="5100141" y="201581"/>
                </a:lnTo>
                <a:lnTo>
                  <a:pt x="5100815" y="215137"/>
                </a:lnTo>
                <a:lnTo>
                  <a:pt x="5100703" y="220875"/>
                </a:lnTo>
                <a:lnTo>
                  <a:pt x="5099459" y="233876"/>
                </a:lnTo>
                <a:lnTo>
                  <a:pt x="5096751" y="245490"/>
                </a:lnTo>
                <a:lnTo>
                  <a:pt x="5094084" y="254253"/>
                </a:lnTo>
                <a:lnTo>
                  <a:pt x="5090401" y="261619"/>
                </a:lnTo>
                <a:lnTo>
                  <a:pt x="5085702" y="267462"/>
                </a:lnTo>
                <a:lnTo>
                  <a:pt x="5080876" y="273430"/>
                </a:lnTo>
                <a:lnTo>
                  <a:pt x="5075288" y="277875"/>
                </a:lnTo>
                <a:lnTo>
                  <a:pt x="5068684" y="280924"/>
                </a:lnTo>
                <a:lnTo>
                  <a:pt x="5062080" y="283971"/>
                </a:lnTo>
                <a:lnTo>
                  <a:pt x="5054968" y="285495"/>
                </a:lnTo>
                <a:lnTo>
                  <a:pt x="5039093" y="285495"/>
                </a:lnTo>
                <a:lnTo>
                  <a:pt x="5031854" y="283971"/>
                </a:lnTo>
                <a:lnTo>
                  <a:pt x="5025250" y="280924"/>
                </a:lnTo>
                <a:lnTo>
                  <a:pt x="5018646" y="277875"/>
                </a:lnTo>
                <a:lnTo>
                  <a:pt x="5012931" y="273430"/>
                </a:lnTo>
                <a:lnTo>
                  <a:pt x="5008702" y="323317"/>
                </a:lnTo>
                <a:lnTo>
                  <a:pt x="5020686" y="326375"/>
                </a:lnTo>
                <a:close/>
              </a:path>
              <a:path w="5828271" h="432562">
                <a:moveTo>
                  <a:pt x="5012931" y="273430"/>
                </a:moveTo>
                <a:lnTo>
                  <a:pt x="5008105" y="267462"/>
                </a:lnTo>
                <a:lnTo>
                  <a:pt x="5003279" y="261619"/>
                </a:lnTo>
                <a:lnTo>
                  <a:pt x="4999469" y="254253"/>
                </a:lnTo>
                <a:lnTo>
                  <a:pt x="4996802" y="245490"/>
                </a:lnTo>
                <a:lnTo>
                  <a:pt x="5001374" y="320675"/>
                </a:lnTo>
                <a:lnTo>
                  <a:pt x="5008702" y="323317"/>
                </a:lnTo>
                <a:lnTo>
                  <a:pt x="5012931" y="273430"/>
                </a:lnTo>
                <a:close/>
              </a:path>
              <a:path w="5828271" h="432562">
                <a:moveTo>
                  <a:pt x="3821406" y="109252"/>
                </a:moveTo>
                <a:lnTo>
                  <a:pt x="3810032" y="114834"/>
                </a:lnTo>
                <a:lnTo>
                  <a:pt x="3814940" y="189483"/>
                </a:lnTo>
                <a:lnTo>
                  <a:pt x="3815702" y="183133"/>
                </a:lnTo>
                <a:lnTo>
                  <a:pt x="3817226" y="177037"/>
                </a:lnTo>
                <a:lnTo>
                  <a:pt x="3821406" y="109252"/>
                </a:lnTo>
                <a:close/>
              </a:path>
              <a:path w="5828271" h="432562">
                <a:moveTo>
                  <a:pt x="3954591" y="198237"/>
                </a:moveTo>
                <a:lnTo>
                  <a:pt x="3953254" y="185166"/>
                </a:lnTo>
                <a:lnTo>
                  <a:pt x="3951023" y="173062"/>
                </a:lnTo>
                <a:lnTo>
                  <a:pt x="3947909" y="161925"/>
                </a:lnTo>
                <a:lnTo>
                  <a:pt x="3942110" y="147683"/>
                </a:lnTo>
                <a:lnTo>
                  <a:pt x="3935764" y="136768"/>
                </a:lnTo>
                <a:lnTo>
                  <a:pt x="3928224" y="127380"/>
                </a:lnTo>
                <a:lnTo>
                  <a:pt x="3920595" y="120293"/>
                </a:lnTo>
                <a:lnTo>
                  <a:pt x="3910097" y="113172"/>
                </a:lnTo>
                <a:lnTo>
                  <a:pt x="3898379" y="107822"/>
                </a:lnTo>
                <a:lnTo>
                  <a:pt x="3886303" y="104273"/>
                </a:lnTo>
                <a:lnTo>
                  <a:pt x="3873780" y="102177"/>
                </a:lnTo>
                <a:lnTo>
                  <a:pt x="3860533" y="101472"/>
                </a:lnTo>
                <a:lnTo>
                  <a:pt x="3859820" y="101475"/>
                </a:lnTo>
                <a:lnTo>
                  <a:pt x="3847113" y="102371"/>
                </a:lnTo>
                <a:lnTo>
                  <a:pt x="3834650" y="104844"/>
                </a:lnTo>
                <a:lnTo>
                  <a:pt x="3822433" y="108838"/>
                </a:lnTo>
                <a:lnTo>
                  <a:pt x="3817226" y="177037"/>
                </a:lnTo>
                <a:lnTo>
                  <a:pt x="3819512" y="171450"/>
                </a:lnTo>
                <a:lnTo>
                  <a:pt x="3821671" y="165734"/>
                </a:lnTo>
                <a:lnTo>
                  <a:pt x="3824719" y="160781"/>
                </a:lnTo>
                <a:lnTo>
                  <a:pt x="3828529" y="156590"/>
                </a:lnTo>
                <a:lnTo>
                  <a:pt x="3832339" y="152272"/>
                </a:lnTo>
                <a:lnTo>
                  <a:pt x="3836784" y="148970"/>
                </a:lnTo>
                <a:lnTo>
                  <a:pt x="3841991" y="146557"/>
                </a:lnTo>
                <a:lnTo>
                  <a:pt x="3847198" y="144017"/>
                </a:lnTo>
                <a:lnTo>
                  <a:pt x="3853167" y="142875"/>
                </a:lnTo>
                <a:lnTo>
                  <a:pt x="3866502" y="142875"/>
                </a:lnTo>
                <a:lnTo>
                  <a:pt x="3872344" y="144017"/>
                </a:lnTo>
                <a:lnTo>
                  <a:pt x="3877424" y="146557"/>
                </a:lnTo>
                <a:lnTo>
                  <a:pt x="3882377" y="148970"/>
                </a:lnTo>
                <a:lnTo>
                  <a:pt x="3886568" y="152272"/>
                </a:lnTo>
                <a:lnTo>
                  <a:pt x="3889870" y="156590"/>
                </a:lnTo>
                <a:lnTo>
                  <a:pt x="3893172" y="160781"/>
                </a:lnTo>
                <a:lnTo>
                  <a:pt x="3895712" y="165734"/>
                </a:lnTo>
                <a:lnTo>
                  <a:pt x="3897490" y="171450"/>
                </a:lnTo>
                <a:lnTo>
                  <a:pt x="3899141" y="177037"/>
                </a:lnTo>
                <a:lnTo>
                  <a:pt x="3900030" y="183133"/>
                </a:lnTo>
                <a:lnTo>
                  <a:pt x="3900030" y="189483"/>
                </a:lnTo>
                <a:lnTo>
                  <a:pt x="3814940" y="189483"/>
                </a:lnTo>
                <a:lnTo>
                  <a:pt x="3810032" y="114834"/>
                </a:lnTo>
                <a:lnTo>
                  <a:pt x="3799486" y="121935"/>
                </a:lnTo>
                <a:lnTo>
                  <a:pt x="3789794" y="130555"/>
                </a:lnTo>
                <a:lnTo>
                  <a:pt x="3779012" y="143748"/>
                </a:lnTo>
                <a:lnTo>
                  <a:pt x="3772478" y="154779"/>
                </a:lnTo>
                <a:lnTo>
                  <a:pt x="3766934" y="167131"/>
                </a:lnTo>
                <a:lnTo>
                  <a:pt x="3763011" y="179647"/>
                </a:lnTo>
                <a:lnTo>
                  <a:pt x="3760533" y="191815"/>
                </a:lnTo>
                <a:lnTo>
                  <a:pt x="3759047" y="204838"/>
                </a:lnTo>
                <a:lnTo>
                  <a:pt x="3758552" y="218693"/>
                </a:lnTo>
                <a:lnTo>
                  <a:pt x="3758555" y="219754"/>
                </a:lnTo>
                <a:lnTo>
                  <a:pt x="3759164" y="233835"/>
                </a:lnTo>
                <a:lnTo>
                  <a:pt x="3760855" y="246847"/>
                </a:lnTo>
                <a:lnTo>
                  <a:pt x="3763649" y="258780"/>
                </a:lnTo>
                <a:lnTo>
                  <a:pt x="3767569" y="269620"/>
                </a:lnTo>
                <a:lnTo>
                  <a:pt x="3775649" y="284973"/>
                </a:lnTo>
                <a:lnTo>
                  <a:pt x="3783208" y="295100"/>
                </a:lnTo>
                <a:lnTo>
                  <a:pt x="3791953" y="303783"/>
                </a:lnTo>
                <a:lnTo>
                  <a:pt x="3804349" y="312672"/>
                </a:lnTo>
                <a:lnTo>
                  <a:pt x="3815693" y="318454"/>
                </a:lnTo>
                <a:lnTo>
                  <a:pt x="3828021" y="322833"/>
                </a:lnTo>
                <a:lnTo>
                  <a:pt x="3845989" y="326804"/>
                </a:lnTo>
                <a:lnTo>
                  <a:pt x="3858646" y="328300"/>
                </a:lnTo>
                <a:lnTo>
                  <a:pt x="3871709" y="328802"/>
                </a:lnTo>
                <a:lnTo>
                  <a:pt x="3877882" y="328725"/>
                </a:lnTo>
                <a:lnTo>
                  <a:pt x="3890726" y="328057"/>
                </a:lnTo>
                <a:lnTo>
                  <a:pt x="3903328" y="326723"/>
                </a:lnTo>
                <a:lnTo>
                  <a:pt x="3915651" y="324738"/>
                </a:lnTo>
                <a:lnTo>
                  <a:pt x="3924462" y="322954"/>
                </a:lnTo>
                <a:lnTo>
                  <a:pt x="3937460" y="319713"/>
                </a:lnTo>
                <a:lnTo>
                  <a:pt x="3947147" y="316356"/>
                </a:lnTo>
                <a:lnTo>
                  <a:pt x="3947147" y="274065"/>
                </a:lnTo>
                <a:lnTo>
                  <a:pt x="3937709" y="277099"/>
                </a:lnTo>
                <a:lnTo>
                  <a:pt x="3925423" y="280427"/>
                </a:lnTo>
                <a:lnTo>
                  <a:pt x="3913238" y="283082"/>
                </a:lnTo>
                <a:lnTo>
                  <a:pt x="3906164" y="284243"/>
                </a:lnTo>
                <a:lnTo>
                  <a:pt x="3893435" y="285659"/>
                </a:lnTo>
                <a:lnTo>
                  <a:pt x="3881107" y="286130"/>
                </a:lnTo>
                <a:lnTo>
                  <a:pt x="3880104" y="286127"/>
                </a:lnTo>
                <a:lnTo>
                  <a:pt x="3867036" y="285313"/>
                </a:lnTo>
                <a:lnTo>
                  <a:pt x="3854945" y="283082"/>
                </a:lnTo>
                <a:lnTo>
                  <a:pt x="3846944" y="281177"/>
                </a:lnTo>
                <a:lnTo>
                  <a:pt x="3839832" y="277875"/>
                </a:lnTo>
                <a:lnTo>
                  <a:pt x="3833863" y="273557"/>
                </a:lnTo>
                <a:lnTo>
                  <a:pt x="3827767" y="269113"/>
                </a:lnTo>
                <a:lnTo>
                  <a:pt x="3822941" y="263397"/>
                </a:lnTo>
                <a:lnTo>
                  <a:pt x="3819258" y="256412"/>
                </a:lnTo>
                <a:lnTo>
                  <a:pt x="3814610" y="244137"/>
                </a:lnTo>
                <a:lnTo>
                  <a:pt x="3812527" y="230758"/>
                </a:lnTo>
                <a:lnTo>
                  <a:pt x="3954259" y="230758"/>
                </a:lnTo>
                <a:lnTo>
                  <a:pt x="3954640" y="225551"/>
                </a:lnTo>
                <a:lnTo>
                  <a:pt x="3954767" y="219201"/>
                </a:lnTo>
                <a:lnTo>
                  <a:pt x="3955021" y="211835"/>
                </a:lnTo>
                <a:lnTo>
                  <a:pt x="3954591" y="198237"/>
                </a:lnTo>
                <a:close/>
              </a:path>
              <a:path w="5828271" h="432562">
                <a:moveTo>
                  <a:pt x="1476870" y="137032"/>
                </a:moveTo>
                <a:lnTo>
                  <a:pt x="1475981" y="137032"/>
                </a:lnTo>
                <a:lnTo>
                  <a:pt x="1471028" y="106933"/>
                </a:lnTo>
                <a:lnTo>
                  <a:pt x="1427340" y="106933"/>
                </a:lnTo>
                <a:lnTo>
                  <a:pt x="1427340" y="323214"/>
                </a:lnTo>
                <a:lnTo>
                  <a:pt x="1480172" y="323214"/>
                </a:lnTo>
                <a:lnTo>
                  <a:pt x="1480172" y="174370"/>
                </a:lnTo>
                <a:lnTo>
                  <a:pt x="1485350" y="168386"/>
                </a:lnTo>
                <a:lnTo>
                  <a:pt x="1494832" y="159821"/>
                </a:lnTo>
                <a:lnTo>
                  <a:pt x="1505318" y="153162"/>
                </a:lnTo>
                <a:lnTo>
                  <a:pt x="1510046" y="150955"/>
                </a:lnTo>
                <a:lnTo>
                  <a:pt x="1522251" y="147181"/>
                </a:lnTo>
                <a:lnTo>
                  <a:pt x="1534909" y="145922"/>
                </a:lnTo>
                <a:lnTo>
                  <a:pt x="1542656" y="145922"/>
                </a:lnTo>
                <a:lnTo>
                  <a:pt x="1549260" y="147446"/>
                </a:lnTo>
                <a:lnTo>
                  <a:pt x="1554594" y="150367"/>
                </a:lnTo>
                <a:lnTo>
                  <a:pt x="1560055" y="153415"/>
                </a:lnTo>
                <a:lnTo>
                  <a:pt x="1564119" y="158368"/>
                </a:lnTo>
                <a:lnTo>
                  <a:pt x="1566786" y="165100"/>
                </a:lnTo>
                <a:lnTo>
                  <a:pt x="1568056" y="168275"/>
                </a:lnTo>
                <a:lnTo>
                  <a:pt x="1568818" y="171957"/>
                </a:lnTo>
                <a:lnTo>
                  <a:pt x="1569199" y="176149"/>
                </a:lnTo>
                <a:lnTo>
                  <a:pt x="1569707" y="180212"/>
                </a:lnTo>
                <a:lnTo>
                  <a:pt x="1569961" y="185292"/>
                </a:lnTo>
                <a:lnTo>
                  <a:pt x="1569961" y="323214"/>
                </a:lnTo>
                <a:lnTo>
                  <a:pt x="1622793" y="323214"/>
                </a:lnTo>
                <a:lnTo>
                  <a:pt x="1622793" y="175640"/>
                </a:lnTo>
                <a:lnTo>
                  <a:pt x="1622539" y="169417"/>
                </a:lnTo>
                <a:lnTo>
                  <a:pt x="1622031" y="163956"/>
                </a:lnTo>
                <a:lnTo>
                  <a:pt x="1621523" y="158495"/>
                </a:lnTo>
                <a:lnTo>
                  <a:pt x="1620507" y="153415"/>
                </a:lnTo>
                <a:lnTo>
                  <a:pt x="1618983" y="148843"/>
                </a:lnTo>
                <a:lnTo>
                  <a:pt x="1616316" y="140588"/>
                </a:lnTo>
                <a:lnTo>
                  <a:pt x="1612633" y="133350"/>
                </a:lnTo>
                <a:lnTo>
                  <a:pt x="1607934" y="127380"/>
                </a:lnTo>
                <a:lnTo>
                  <a:pt x="1603362" y="121284"/>
                </a:lnTo>
                <a:lnTo>
                  <a:pt x="1597901" y="116331"/>
                </a:lnTo>
                <a:lnTo>
                  <a:pt x="1591805" y="112649"/>
                </a:lnTo>
                <a:lnTo>
                  <a:pt x="1585709" y="108838"/>
                </a:lnTo>
                <a:lnTo>
                  <a:pt x="1578978" y="106044"/>
                </a:lnTo>
                <a:lnTo>
                  <a:pt x="1571612" y="104266"/>
                </a:lnTo>
                <a:lnTo>
                  <a:pt x="1564246" y="102488"/>
                </a:lnTo>
                <a:lnTo>
                  <a:pt x="1556626" y="101472"/>
                </a:lnTo>
                <a:lnTo>
                  <a:pt x="1540370" y="101472"/>
                </a:lnTo>
                <a:lnTo>
                  <a:pt x="1532496" y="102488"/>
                </a:lnTo>
                <a:lnTo>
                  <a:pt x="1525130" y="104520"/>
                </a:lnTo>
                <a:lnTo>
                  <a:pt x="1517764" y="106552"/>
                </a:lnTo>
                <a:lnTo>
                  <a:pt x="1511033" y="109219"/>
                </a:lnTo>
                <a:lnTo>
                  <a:pt x="1504937" y="112521"/>
                </a:lnTo>
                <a:lnTo>
                  <a:pt x="1498841" y="115696"/>
                </a:lnTo>
                <a:lnTo>
                  <a:pt x="1493380" y="119506"/>
                </a:lnTo>
                <a:lnTo>
                  <a:pt x="1488681" y="123825"/>
                </a:lnTo>
                <a:lnTo>
                  <a:pt x="1483855" y="128142"/>
                </a:lnTo>
                <a:lnTo>
                  <a:pt x="1479918" y="132587"/>
                </a:lnTo>
                <a:lnTo>
                  <a:pt x="1476870" y="137032"/>
                </a:lnTo>
                <a:close/>
              </a:path>
              <a:path w="5828271" h="432562">
                <a:moveTo>
                  <a:pt x="744421" y="109271"/>
                </a:moveTo>
                <a:lnTo>
                  <a:pt x="733020" y="114851"/>
                </a:lnTo>
                <a:lnTo>
                  <a:pt x="738035" y="189483"/>
                </a:lnTo>
                <a:lnTo>
                  <a:pt x="738771" y="183133"/>
                </a:lnTo>
                <a:lnTo>
                  <a:pt x="740257" y="177037"/>
                </a:lnTo>
                <a:lnTo>
                  <a:pt x="744421" y="109271"/>
                </a:lnTo>
                <a:close/>
              </a:path>
              <a:path w="5828271" h="432562">
                <a:moveTo>
                  <a:pt x="877811" y="219201"/>
                </a:moveTo>
                <a:lnTo>
                  <a:pt x="877938" y="211835"/>
                </a:lnTo>
                <a:lnTo>
                  <a:pt x="877528" y="198251"/>
                </a:lnTo>
                <a:lnTo>
                  <a:pt x="876235" y="185174"/>
                </a:lnTo>
                <a:lnTo>
                  <a:pt x="874048" y="173066"/>
                </a:lnTo>
                <a:lnTo>
                  <a:pt x="870953" y="161925"/>
                </a:lnTo>
                <a:lnTo>
                  <a:pt x="865154" y="147683"/>
                </a:lnTo>
                <a:lnTo>
                  <a:pt x="858808" y="136768"/>
                </a:lnTo>
                <a:lnTo>
                  <a:pt x="851268" y="127380"/>
                </a:lnTo>
                <a:lnTo>
                  <a:pt x="843639" y="120293"/>
                </a:lnTo>
                <a:lnTo>
                  <a:pt x="833141" y="113172"/>
                </a:lnTo>
                <a:lnTo>
                  <a:pt x="821423" y="107822"/>
                </a:lnTo>
                <a:lnTo>
                  <a:pt x="809347" y="104273"/>
                </a:lnTo>
                <a:lnTo>
                  <a:pt x="796824" y="102177"/>
                </a:lnTo>
                <a:lnTo>
                  <a:pt x="783577" y="101472"/>
                </a:lnTo>
                <a:lnTo>
                  <a:pt x="782887" y="101475"/>
                </a:lnTo>
                <a:lnTo>
                  <a:pt x="770160" y="102369"/>
                </a:lnTo>
                <a:lnTo>
                  <a:pt x="757699" y="104842"/>
                </a:lnTo>
                <a:lnTo>
                  <a:pt x="745502" y="108838"/>
                </a:lnTo>
                <a:lnTo>
                  <a:pt x="740257" y="177037"/>
                </a:lnTo>
                <a:lnTo>
                  <a:pt x="742492" y="171450"/>
                </a:lnTo>
                <a:lnTo>
                  <a:pt x="744728" y="165734"/>
                </a:lnTo>
                <a:lnTo>
                  <a:pt x="747737" y="160781"/>
                </a:lnTo>
                <a:lnTo>
                  <a:pt x="751535" y="156590"/>
                </a:lnTo>
                <a:lnTo>
                  <a:pt x="755332" y="152272"/>
                </a:lnTo>
                <a:lnTo>
                  <a:pt x="759828" y="148970"/>
                </a:lnTo>
                <a:lnTo>
                  <a:pt x="765035" y="146557"/>
                </a:lnTo>
                <a:lnTo>
                  <a:pt x="770255" y="144017"/>
                </a:lnTo>
                <a:lnTo>
                  <a:pt x="776198" y="142875"/>
                </a:lnTo>
                <a:lnTo>
                  <a:pt x="789546" y="142875"/>
                </a:lnTo>
                <a:lnTo>
                  <a:pt x="795388" y="144017"/>
                </a:lnTo>
                <a:lnTo>
                  <a:pt x="800468" y="146557"/>
                </a:lnTo>
                <a:lnTo>
                  <a:pt x="805421" y="148970"/>
                </a:lnTo>
                <a:lnTo>
                  <a:pt x="809612" y="152272"/>
                </a:lnTo>
                <a:lnTo>
                  <a:pt x="812914" y="156590"/>
                </a:lnTo>
                <a:lnTo>
                  <a:pt x="816216" y="160781"/>
                </a:lnTo>
                <a:lnTo>
                  <a:pt x="818756" y="165734"/>
                </a:lnTo>
                <a:lnTo>
                  <a:pt x="820534" y="171450"/>
                </a:lnTo>
                <a:lnTo>
                  <a:pt x="822185" y="177037"/>
                </a:lnTo>
                <a:lnTo>
                  <a:pt x="823074" y="183133"/>
                </a:lnTo>
                <a:lnTo>
                  <a:pt x="823074" y="189483"/>
                </a:lnTo>
                <a:lnTo>
                  <a:pt x="738035" y="189483"/>
                </a:lnTo>
                <a:lnTo>
                  <a:pt x="733020" y="114851"/>
                </a:lnTo>
                <a:lnTo>
                  <a:pt x="722478" y="121946"/>
                </a:lnTo>
                <a:lnTo>
                  <a:pt x="712800" y="130555"/>
                </a:lnTo>
                <a:lnTo>
                  <a:pt x="702051" y="143725"/>
                </a:lnTo>
                <a:lnTo>
                  <a:pt x="695538" y="154766"/>
                </a:lnTo>
                <a:lnTo>
                  <a:pt x="690029" y="167131"/>
                </a:lnTo>
                <a:lnTo>
                  <a:pt x="686057" y="179658"/>
                </a:lnTo>
                <a:lnTo>
                  <a:pt x="683551" y="191823"/>
                </a:lnTo>
                <a:lnTo>
                  <a:pt x="682047" y="204842"/>
                </a:lnTo>
                <a:lnTo>
                  <a:pt x="681545" y="218693"/>
                </a:lnTo>
                <a:lnTo>
                  <a:pt x="681548" y="219759"/>
                </a:lnTo>
                <a:lnTo>
                  <a:pt x="682174" y="233839"/>
                </a:lnTo>
                <a:lnTo>
                  <a:pt x="683890" y="246850"/>
                </a:lnTo>
                <a:lnTo>
                  <a:pt x="686696" y="258781"/>
                </a:lnTo>
                <a:lnTo>
                  <a:pt x="690587" y="269620"/>
                </a:lnTo>
                <a:lnTo>
                  <a:pt x="698733" y="284992"/>
                </a:lnTo>
                <a:lnTo>
                  <a:pt x="706301" y="295108"/>
                </a:lnTo>
                <a:lnTo>
                  <a:pt x="715035" y="303783"/>
                </a:lnTo>
                <a:lnTo>
                  <a:pt x="727402" y="312668"/>
                </a:lnTo>
                <a:lnTo>
                  <a:pt x="738737" y="318453"/>
                </a:lnTo>
                <a:lnTo>
                  <a:pt x="751090" y="322833"/>
                </a:lnTo>
                <a:lnTo>
                  <a:pt x="769006" y="326802"/>
                </a:lnTo>
                <a:lnTo>
                  <a:pt x="781680" y="328299"/>
                </a:lnTo>
                <a:lnTo>
                  <a:pt x="794753" y="328802"/>
                </a:lnTo>
                <a:lnTo>
                  <a:pt x="800926" y="328725"/>
                </a:lnTo>
                <a:lnTo>
                  <a:pt x="813770" y="328057"/>
                </a:lnTo>
                <a:lnTo>
                  <a:pt x="826372" y="326723"/>
                </a:lnTo>
                <a:lnTo>
                  <a:pt x="838695" y="324738"/>
                </a:lnTo>
                <a:lnTo>
                  <a:pt x="847506" y="322954"/>
                </a:lnTo>
                <a:lnTo>
                  <a:pt x="860504" y="319713"/>
                </a:lnTo>
                <a:lnTo>
                  <a:pt x="870191" y="316356"/>
                </a:lnTo>
                <a:lnTo>
                  <a:pt x="870191" y="274065"/>
                </a:lnTo>
                <a:lnTo>
                  <a:pt x="860753" y="277099"/>
                </a:lnTo>
                <a:lnTo>
                  <a:pt x="848467" y="280427"/>
                </a:lnTo>
                <a:lnTo>
                  <a:pt x="836282" y="283082"/>
                </a:lnTo>
                <a:lnTo>
                  <a:pt x="829208" y="284243"/>
                </a:lnTo>
                <a:lnTo>
                  <a:pt x="816479" y="285659"/>
                </a:lnTo>
                <a:lnTo>
                  <a:pt x="804151" y="286130"/>
                </a:lnTo>
                <a:lnTo>
                  <a:pt x="803148" y="286127"/>
                </a:lnTo>
                <a:lnTo>
                  <a:pt x="790080" y="285313"/>
                </a:lnTo>
                <a:lnTo>
                  <a:pt x="777989" y="283082"/>
                </a:lnTo>
                <a:lnTo>
                  <a:pt x="769950" y="281177"/>
                </a:lnTo>
                <a:lnTo>
                  <a:pt x="762914" y="277875"/>
                </a:lnTo>
                <a:lnTo>
                  <a:pt x="756894" y="273557"/>
                </a:lnTo>
                <a:lnTo>
                  <a:pt x="750862" y="269113"/>
                </a:lnTo>
                <a:lnTo>
                  <a:pt x="745985" y="263397"/>
                </a:lnTo>
                <a:lnTo>
                  <a:pt x="742264" y="256412"/>
                </a:lnTo>
                <a:lnTo>
                  <a:pt x="737669" y="244141"/>
                </a:lnTo>
                <a:lnTo>
                  <a:pt x="735571" y="230758"/>
                </a:lnTo>
                <a:lnTo>
                  <a:pt x="877303" y="230758"/>
                </a:lnTo>
                <a:lnTo>
                  <a:pt x="877684" y="225551"/>
                </a:lnTo>
                <a:lnTo>
                  <a:pt x="877811" y="219201"/>
                </a:lnTo>
                <a:close/>
              </a:path>
              <a:path w="5828271" h="432562">
                <a:moveTo>
                  <a:pt x="2832454" y="328114"/>
                </a:moveTo>
                <a:lnTo>
                  <a:pt x="2846946" y="328802"/>
                </a:lnTo>
                <a:lnTo>
                  <a:pt x="2854185" y="328802"/>
                </a:lnTo>
                <a:lnTo>
                  <a:pt x="2861805" y="328294"/>
                </a:lnTo>
                <a:lnTo>
                  <a:pt x="2870060" y="327278"/>
                </a:lnTo>
                <a:lnTo>
                  <a:pt x="2878315" y="326135"/>
                </a:lnTo>
                <a:lnTo>
                  <a:pt x="2885427" y="324738"/>
                </a:lnTo>
                <a:lnTo>
                  <a:pt x="2891396" y="322960"/>
                </a:lnTo>
                <a:lnTo>
                  <a:pt x="2891396" y="279272"/>
                </a:lnTo>
                <a:lnTo>
                  <a:pt x="2886062" y="280669"/>
                </a:lnTo>
                <a:lnTo>
                  <a:pt x="2880347" y="281939"/>
                </a:lnTo>
                <a:lnTo>
                  <a:pt x="2874378" y="282955"/>
                </a:lnTo>
                <a:lnTo>
                  <a:pt x="2868282" y="283844"/>
                </a:lnTo>
                <a:lnTo>
                  <a:pt x="2862186" y="284352"/>
                </a:lnTo>
                <a:lnTo>
                  <a:pt x="2851972" y="284233"/>
                </a:lnTo>
                <a:lnTo>
                  <a:pt x="2838139" y="281197"/>
                </a:lnTo>
                <a:lnTo>
                  <a:pt x="2829547" y="274065"/>
                </a:lnTo>
                <a:lnTo>
                  <a:pt x="2827007" y="270128"/>
                </a:lnTo>
                <a:lnTo>
                  <a:pt x="2825737" y="263905"/>
                </a:lnTo>
                <a:lnTo>
                  <a:pt x="2825737" y="150367"/>
                </a:lnTo>
                <a:lnTo>
                  <a:pt x="2888348" y="150367"/>
                </a:lnTo>
                <a:lnTo>
                  <a:pt x="2888348" y="106933"/>
                </a:lnTo>
                <a:lnTo>
                  <a:pt x="2825737" y="106933"/>
                </a:lnTo>
                <a:lnTo>
                  <a:pt x="2825737" y="46354"/>
                </a:lnTo>
                <a:lnTo>
                  <a:pt x="2772905" y="46354"/>
                </a:lnTo>
                <a:lnTo>
                  <a:pt x="2772905" y="106933"/>
                </a:lnTo>
                <a:lnTo>
                  <a:pt x="2732519" y="106933"/>
                </a:lnTo>
                <a:lnTo>
                  <a:pt x="2732519" y="150367"/>
                </a:lnTo>
                <a:lnTo>
                  <a:pt x="2772905" y="150367"/>
                </a:lnTo>
                <a:lnTo>
                  <a:pt x="2772905" y="262508"/>
                </a:lnTo>
                <a:lnTo>
                  <a:pt x="2773144" y="271024"/>
                </a:lnTo>
                <a:lnTo>
                  <a:pt x="2774774" y="284132"/>
                </a:lnTo>
                <a:lnTo>
                  <a:pt x="2777985" y="294639"/>
                </a:lnTo>
                <a:lnTo>
                  <a:pt x="2782826" y="303311"/>
                </a:lnTo>
                <a:lnTo>
                  <a:pt x="2791347" y="312648"/>
                </a:lnTo>
                <a:lnTo>
                  <a:pt x="2802496" y="320039"/>
                </a:lnTo>
                <a:lnTo>
                  <a:pt x="2808209" y="322605"/>
                </a:lnTo>
                <a:lnTo>
                  <a:pt x="2819537" y="326048"/>
                </a:lnTo>
                <a:lnTo>
                  <a:pt x="2832454" y="328114"/>
                </a:lnTo>
                <a:close/>
              </a:path>
              <a:path w="5828271" h="432562">
                <a:moveTo>
                  <a:pt x="5546458" y="323214"/>
                </a:moveTo>
                <a:lnTo>
                  <a:pt x="5608561" y="323214"/>
                </a:lnTo>
                <a:lnTo>
                  <a:pt x="5655170" y="256412"/>
                </a:lnTo>
                <a:lnTo>
                  <a:pt x="5658333" y="251891"/>
                </a:lnTo>
                <a:lnTo>
                  <a:pt x="5665686" y="241288"/>
                </a:lnTo>
                <a:lnTo>
                  <a:pt x="5672895" y="230776"/>
                </a:lnTo>
                <a:lnTo>
                  <a:pt x="5679970" y="220363"/>
                </a:lnTo>
                <a:lnTo>
                  <a:pt x="5686920" y="210057"/>
                </a:lnTo>
                <a:lnTo>
                  <a:pt x="5687809" y="210057"/>
                </a:lnTo>
                <a:lnTo>
                  <a:pt x="5697379" y="224394"/>
                </a:lnTo>
                <a:lnTo>
                  <a:pt x="5704457" y="234818"/>
                </a:lnTo>
                <a:lnTo>
                  <a:pt x="5711808" y="245494"/>
                </a:lnTo>
                <a:lnTo>
                  <a:pt x="5719432" y="256412"/>
                </a:lnTo>
                <a:lnTo>
                  <a:pt x="5766168" y="323214"/>
                </a:lnTo>
                <a:lnTo>
                  <a:pt x="5828271" y="323214"/>
                </a:lnTo>
                <a:lnTo>
                  <a:pt x="5719686" y="171450"/>
                </a:lnTo>
                <a:lnTo>
                  <a:pt x="5823699" y="24510"/>
                </a:lnTo>
                <a:lnTo>
                  <a:pt x="5760834" y="24510"/>
                </a:lnTo>
                <a:lnTo>
                  <a:pt x="5718162" y="86105"/>
                </a:lnTo>
                <a:lnTo>
                  <a:pt x="5707989" y="100912"/>
                </a:lnTo>
                <a:lnTo>
                  <a:pt x="5700675" y="111760"/>
                </a:lnTo>
                <a:lnTo>
                  <a:pt x="5694033" y="121811"/>
                </a:lnTo>
                <a:lnTo>
                  <a:pt x="5688063" y="131063"/>
                </a:lnTo>
                <a:lnTo>
                  <a:pt x="5685685" y="129143"/>
                </a:lnTo>
                <a:lnTo>
                  <a:pt x="5680491" y="121236"/>
                </a:lnTo>
                <a:lnTo>
                  <a:pt x="5673900" y="111399"/>
                </a:lnTo>
                <a:lnTo>
                  <a:pt x="5665922" y="99610"/>
                </a:lnTo>
                <a:lnTo>
                  <a:pt x="5656567" y="85851"/>
                </a:lnTo>
                <a:lnTo>
                  <a:pt x="5613895" y="24510"/>
                </a:lnTo>
                <a:lnTo>
                  <a:pt x="5550903" y="24510"/>
                </a:lnTo>
                <a:lnTo>
                  <a:pt x="5654916" y="171450"/>
                </a:lnTo>
                <a:lnTo>
                  <a:pt x="5546458" y="323214"/>
                </a:lnTo>
                <a:close/>
              </a:path>
              <a:path w="5828271" h="432562">
                <a:moveTo>
                  <a:pt x="5255374" y="323214"/>
                </a:moveTo>
                <a:lnTo>
                  <a:pt x="5317477" y="323214"/>
                </a:lnTo>
                <a:lnTo>
                  <a:pt x="5364086" y="256412"/>
                </a:lnTo>
                <a:lnTo>
                  <a:pt x="5367249" y="251891"/>
                </a:lnTo>
                <a:lnTo>
                  <a:pt x="5374602" y="241288"/>
                </a:lnTo>
                <a:lnTo>
                  <a:pt x="5381811" y="230776"/>
                </a:lnTo>
                <a:lnTo>
                  <a:pt x="5388886" y="220363"/>
                </a:lnTo>
                <a:lnTo>
                  <a:pt x="5395836" y="210057"/>
                </a:lnTo>
                <a:lnTo>
                  <a:pt x="5396725" y="210057"/>
                </a:lnTo>
                <a:lnTo>
                  <a:pt x="5406295" y="224394"/>
                </a:lnTo>
                <a:lnTo>
                  <a:pt x="5413373" y="234818"/>
                </a:lnTo>
                <a:lnTo>
                  <a:pt x="5420724" y="245494"/>
                </a:lnTo>
                <a:lnTo>
                  <a:pt x="5428348" y="256412"/>
                </a:lnTo>
                <a:lnTo>
                  <a:pt x="5475084" y="323214"/>
                </a:lnTo>
                <a:lnTo>
                  <a:pt x="5537187" y="323214"/>
                </a:lnTo>
                <a:lnTo>
                  <a:pt x="5428602" y="171450"/>
                </a:lnTo>
                <a:lnTo>
                  <a:pt x="5532615" y="24510"/>
                </a:lnTo>
                <a:lnTo>
                  <a:pt x="5469750" y="24510"/>
                </a:lnTo>
                <a:lnTo>
                  <a:pt x="5427078" y="86105"/>
                </a:lnTo>
                <a:lnTo>
                  <a:pt x="5416905" y="100912"/>
                </a:lnTo>
                <a:lnTo>
                  <a:pt x="5409591" y="111760"/>
                </a:lnTo>
                <a:lnTo>
                  <a:pt x="5402949" y="121811"/>
                </a:lnTo>
                <a:lnTo>
                  <a:pt x="5396979" y="131063"/>
                </a:lnTo>
                <a:lnTo>
                  <a:pt x="5394601" y="129143"/>
                </a:lnTo>
                <a:lnTo>
                  <a:pt x="5389407" y="121236"/>
                </a:lnTo>
                <a:lnTo>
                  <a:pt x="5382816" y="111399"/>
                </a:lnTo>
                <a:lnTo>
                  <a:pt x="5374838" y="99610"/>
                </a:lnTo>
                <a:lnTo>
                  <a:pt x="5365483" y="85851"/>
                </a:lnTo>
                <a:lnTo>
                  <a:pt x="5322811" y="24510"/>
                </a:lnTo>
                <a:lnTo>
                  <a:pt x="5259819" y="24510"/>
                </a:lnTo>
                <a:lnTo>
                  <a:pt x="5363832" y="171450"/>
                </a:lnTo>
                <a:lnTo>
                  <a:pt x="5255374" y="323214"/>
                </a:lnTo>
                <a:close/>
              </a:path>
              <a:path w="5828271" h="432562">
                <a:moveTo>
                  <a:pt x="2409177" y="323214"/>
                </a:moveTo>
                <a:lnTo>
                  <a:pt x="2444483" y="323214"/>
                </a:lnTo>
                <a:lnTo>
                  <a:pt x="2506332" y="154431"/>
                </a:lnTo>
                <a:lnTo>
                  <a:pt x="2512986" y="135298"/>
                </a:lnTo>
                <a:lnTo>
                  <a:pt x="2517000" y="123189"/>
                </a:lnTo>
                <a:lnTo>
                  <a:pt x="2522523" y="105981"/>
                </a:lnTo>
                <a:lnTo>
                  <a:pt x="2526017" y="94614"/>
                </a:lnTo>
                <a:lnTo>
                  <a:pt x="2527849" y="95822"/>
                </a:lnTo>
                <a:lnTo>
                  <a:pt x="2527056" y="109952"/>
                </a:lnTo>
                <a:lnTo>
                  <a:pt x="2526408" y="123502"/>
                </a:lnTo>
                <a:lnTo>
                  <a:pt x="2525903" y="136468"/>
                </a:lnTo>
                <a:lnTo>
                  <a:pt x="2525543" y="148847"/>
                </a:lnTo>
                <a:lnTo>
                  <a:pt x="2525327" y="160635"/>
                </a:lnTo>
                <a:lnTo>
                  <a:pt x="2525255" y="323214"/>
                </a:lnTo>
                <a:lnTo>
                  <a:pt x="2579992" y="323214"/>
                </a:lnTo>
                <a:lnTo>
                  <a:pt x="2579992" y="24510"/>
                </a:lnTo>
                <a:lnTo>
                  <a:pt x="2503157" y="24510"/>
                </a:lnTo>
                <a:lnTo>
                  <a:pt x="2451595" y="167385"/>
                </a:lnTo>
                <a:lnTo>
                  <a:pt x="2445958" y="183427"/>
                </a:lnTo>
                <a:lnTo>
                  <a:pt x="2441747" y="195883"/>
                </a:lnTo>
                <a:lnTo>
                  <a:pt x="2437776" y="208079"/>
                </a:lnTo>
                <a:lnTo>
                  <a:pt x="2434049" y="220013"/>
                </a:lnTo>
                <a:lnTo>
                  <a:pt x="2430568" y="231680"/>
                </a:lnTo>
                <a:lnTo>
                  <a:pt x="2427338" y="243077"/>
                </a:lnTo>
                <a:lnTo>
                  <a:pt x="2425941" y="243077"/>
                </a:lnTo>
                <a:lnTo>
                  <a:pt x="2421131" y="226324"/>
                </a:lnTo>
                <a:lnTo>
                  <a:pt x="2417370" y="213855"/>
                </a:lnTo>
                <a:lnTo>
                  <a:pt x="2413531" y="201666"/>
                </a:lnTo>
                <a:lnTo>
                  <a:pt x="2409616" y="189755"/>
                </a:lnTo>
                <a:lnTo>
                  <a:pt x="2405625" y="178117"/>
                </a:lnTo>
                <a:lnTo>
                  <a:pt x="2401557" y="166750"/>
                </a:lnTo>
                <a:lnTo>
                  <a:pt x="2349995" y="24510"/>
                </a:lnTo>
                <a:lnTo>
                  <a:pt x="2273668" y="24510"/>
                </a:lnTo>
                <a:lnTo>
                  <a:pt x="2273668" y="323214"/>
                </a:lnTo>
                <a:lnTo>
                  <a:pt x="2328405" y="323214"/>
                </a:lnTo>
                <a:lnTo>
                  <a:pt x="2328323" y="158903"/>
                </a:lnTo>
                <a:lnTo>
                  <a:pt x="2328096" y="146667"/>
                </a:lnTo>
                <a:lnTo>
                  <a:pt x="2327724" y="134120"/>
                </a:lnTo>
                <a:lnTo>
                  <a:pt x="2327207" y="121263"/>
                </a:lnTo>
                <a:lnTo>
                  <a:pt x="2326545" y="108094"/>
                </a:lnTo>
                <a:lnTo>
                  <a:pt x="2325738" y="94614"/>
                </a:lnTo>
                <a:lnTo>
                  <a:pt x="2327770" y="94614"/>
                </a:lnTo>
                <a:lnTo>
                  <a:pt x="2328949" y="98545"/>
                </a:lnTo>
                <a:lnTo>
                  <a:pt x="2332559" y="110318"/>
                </a:lnTo>
                <a:lnTo>
                  <a:pt x="2336660" y="123189"/>
                </a:lnTo>
                <a:lnTo>
                  <a:pt x="2339052" y="130462"/>
                </a:lnTo>
                <a:lnTo>
                  <a:pt x="2343134" y="142503"/>
                </a:lnTo>
                <a:lnTo>
                  <a:pt x="2347328" y="154431"/>
                </a:lnTo>
                <a:lnTo>
                  <a:pt x="2409177" y="323214"/>
                </a:lnTo>
                <a:close/>
              </a:path>
              <a:path w="5828271" h="432562">
                <a:moveTo>
                  <a:pt x="4258297" y="112013"/>
                </a:moveTo>
                <a:lnTo>
                  <a:pt x="4258297" y="104393"/>
                </a:lnTo>
                <a:lnTo>
                  <a:pt x="4259048" y="95973"/>
                </a:lnTo>
                <a:lnTo>
                  <a:pt x="4263781" y="84009"/>
                </a:lnTo>
                <a:lnTo>
                  <a:pt x="4272902" y="74929"/>
                </a:lnTo>
                <a:lnTo>
                  <a:pt x="4286846" y="68615"/>
                </a:lnTo>
                <a:lnTo>
                  <a:pt x="4299604" y="66020"/>
                </a:lnTo>
                <a:lnTo>
                  <a:pt x="4314558" y="65150"/>
                </a:lnTo>
                <a:lnTo>
                  <a:pt x="4316525" y="65162"/>
                </a:lnTo>
                <a:lnTo>
                  <a:pt x="4328672" y="65713"/>
                </a:lnTo>
                <a:lnTo>
                  <a:pt x="4341352" y="67072"/>
                </a:lnTo>
                <a:lnTo>
                  <a:pt x="4354563" y="69214"/>
                </a:lnTo>
                <a:lnTo>
                  <a:pt x="4362355" y="70895"/>
                </a:lnTo>
                <a:lnTo>
                  <a:pt x="4374333" y="74042"/>
                </a:lnTo>
                <a:lnTo>
                  <a:pt x="4386595" y="77927"/>
                </a:lnTo>
                <a:lnTo>
                  <a:pt x="4399140" y="82550"/>
                </a:lnTo>
                <a:lnTo>
                  <a:pt x="4399140" y="35687"/>
                </a:lnTo>
                <a:lnTo>
                  <a:pt x="4383572" y="30056"/>
                </a:lnTo>
                <a:lnTo>
                  <a:pt x="4371150" y="26622"/>
                </a:lnTo>
                <a:lnTo>
                  <a:pt x="4357611" y="23621"/>
                </a:lnTo>
                <a:lnTo>
                  <a:pt x="4347460" y="21838"/>
                </a:lnTo>
                <a:lnTo>
                  <a:pt x="4334789" y="20209"/>
                </a:lnTo>
                <a:lnTo>
                  <a:pt x="4322170" y="19242"/>
                </a:lnTo>
                <a:lnTo>
                  <a:pt x="4309605" y="18922"/>
                </a:lnTo>
                <a:lnTo>
                  <a:pt x="4303947" y="19005"/>
                </a:lnTo>
                <a:lnTo>
                  <a:pt x="4290704" y="19899"/>
                </a:lnTo>
                <a:lnTo>
                  <a:pt x="4278275" y="21777"/>
                </a:lnTo>
                <a:lnTo>
                  <a:pt x="4266679" y="24637"/>
                </a:lnTo>
                <a:lnTo>
                  <a:pt x="4254857" y="28902"/>
                </a:lnTo>
                <a:lnTo>
                  <a:pt x="4243546" y="34684"/>
                </a:lnTo>
                <a:lnTo>
                  <a:pt x="4233405" y="41782"/>
                </a:lnTo>
                <a:lnTo>
                  <a:pt x="4225157" y="49513"/>
                </a:lnTo>
                <a:lnTo>
                  <a:pt x="4217314" y="59477"/>
                </a:lnTo>
                <a:lnTo>
                  <a:pt x="4210926" y="70865"/>
                </a:lnTo>
                <a:lnTo>
                  <a:pt x="4205713" y="85653"/>
                </a:lnTo>
                <a:lnTo>
                  <a:pt x="4203435" y="98275"/>
                </a:lnTo>
                <a:lnTo>
                  <a:pt x="4202671" y="112013"/>
                </a:lnTo>
                <a:lnTo>
                  <a:pt x="4203327" y="124327"/>
                </a:lnTo>
                <a:lnTo>
                  <a:pt x="4205704" y="136881"/>
                </a:lnTo>
                <a:lnTo>
                  <a:pt x="4209783" y="147700"/>
                </a:lnTo>
                <a:lnTo>
                  <a:pt x="4219795" y="162667"/>
                </a:lnTo>
                <a:lnTo>
                  <a:pt x="4228960" y="171322"/>
                </a:lnTo>
                <a:lnTo>
                  <a:pt x="4244750" y="180929"/>
                </a:lnTo>
                <a:lnTo>
                  <a:pt x="4256900" y="185800"/>
                </a:lnTo>
                <a:lnTo>
                  <a:pt x="4265351" y="188481"/>
                </a:lnTo>
                <a:lnTo>
                  <a:pt x="4277569" y="191843"/>
                </a:lnTo>
                <a:lnTo>
                  <a:pt x="4290174" y="194817"/>
                </a:lnTo>
                <a:lnTo>
                  <a:pt x="4290513" y="194886"/>
                </a:lnTo>
                <a:lnTo>
                  <a:pt x="4303195" y="197584"/>
                </a:lnTo>
                <a:lnTo>
                  <a:pt x="4315320" y="200278"/>
                </a:lnTo>
                <a:lnTo>
                  <a:pt x="4323194" y="202183"/>
                </a:lnTo>
                <a:lnTo>
                  <a:pt x="4330433" y="204596"/>
                </a:lnTo>
                <a:lnTo>
                  <a:pt x="4336783" y="207517"/>
                </a:lnTo>
                <a:lnTo>
                  <a:pt x="4343260" y="210565"/>
                </a:lnTo>
                <a:lnTo>
                  <a:pt x="4348340" y="214375"/>
                </a:lnTo>
                <a:lnTo>
                  <a:pt x="4352023" y="219075"/>
                </a:lnTo>
                <a:lnTo>
                  <a:pt x="4355706" y="223774"/>
                </a:lnTo>
                <a:lnTo>
                  <a:pt x="4357611" y="229869"/>
                </a:lnTo>
                <a:lnTo>
                  <a:pt x="4357611" y="246125"/>
                </a:lnTo>
                <a:lnTo>
                  <a:pt x="4355579" y="253364"/>
                </a:lnTo>
                <a:lnTo>
                  <a:pt x="4351515" y="259206"/>
                </a:lnTo>
                <a:lnTo>
                  <a:pt x="4347578" y="265175"/>
                </a:lnTo>
                <a:lnTo>
                  <a:pt x="4342244" y="269747"/>
                </a:lnTo>
                <a:lnTo>
                  <a:pt x="4335640" y="273176"/>
                </a:lnTo>
                <a:lnTo>
                  <a:pt x="4329036" y="276605"/>
                </a:lnTo>
                <a:lnTo>
                  <a:pt x="4321543" y="279018"/>
                </a:lnTo>
                <a:lnTo>
                  <a:pt x="4313161" y="280415"/>
                </a:lnTo>
                <a:lnTo>
                  <a:pt x="4300511" y="282070"/>
                </a:lnTo>
                <a:lnTo>
                  <a:pt x="4287761" y="282575"/>
                </a:lnTo>
                <a:lnTo>
                  <a:pt x="4282226" y="282509"/>
                </a:lnTo>
                <a:lnTo>
                  <a:pt x="4269407" y="281839"/>
                </a:lnTo>
                <a:lnTo>
                  <a:pt x="4256810" y="280427"/>
                </a:lnTo>
                <a:lnTo>
                  <a:pt x="4244454" y="278256"/>
                </a:lnTo>
                <a:lnTo>
                  <a:pt x="4237689" y="276713"/>
                </a:lnTo>
                <a:lnTo>
                  <a:pt x="4225726" y="273375"/>
                </a:lnTo>
                <a:lnTo>
                  <a:pt x="4213576" y="269227"/>
                </a:lnTo>
                <a:lnTo>
                  <a:pt x="4201274" y="264287"/>
                </a:lnTo>
                <a:lnTo>
                  <a:pt x="4201274" y="310514"/>
                </a:lnTo>
                <a:lnTo>
                  <a:pt x="4214592" y="316688"/>
                </a:lnTo>
                <a:lnTo>
                  <a:pt x="4226804" y="320700"/>
                </a:lnTo>
                <a:lnTo>
                  <a:pt x="4240517" y="323976"/>
                </a:lnTo>
                <a:lnTo>
                  <a:pt x="4250374" y="325761"/>
                </a:lnTo>
                <a:lnTo>
                  <a:pt x="4262936" y="327441"/>
                </a:lnTo>
                <a:lnTo>
                  <a:pt x="4275600" y="328460"/>
                </a:lnTo>
                <a:lnTo>
                  <a:pt x="4288396" y="328802"/>
                </a:lnTo>
                <a:lnTo>
                  <a:pt x="4289269" y="328801"/>
                </a:lnTo>
                <a:lnTo>
                  <a:pt x="4302669" y="328413"/>
                </a:lnTo>
                <a:lnTo>
                  <a:pt x="4315548" y="327345"/>
                </a:lnTo>
                <a:lnTo>
                  <a:pt x="4327897" y="325608"/>
                </a:lnTo>
                <a:lnTo>
                  <a:pt x="4339704" y="323214"/>
                </a:lnTo>
                <a:lnTo>
                  <a:pt x="4357928" y="317602"/>
                </a:lnTo>
                <a:lnTo>
                  <a:pt x="4369366" y="312399"/>
                </a:lnTo>
                <a:lnTo>
                  <a:pt x="4379582" y="306196"/>
                </a:lnTo>
                <a:lnTo>
                  <a:pt x="4389987" y="297520"/>
                </a:lnTo>
                <a:lnTo>
                  <a:pt x="4398291" y="287923"/>
                </a:lnTo>
                <a:lnTo>
                  <a:pt x="4404982" y="276987"/>
                </a:lnTo>
                <a:lnTo>
                  <a:pt x="4410692" y="261658"/>
                </a:lnTo>
                <a:lnTo>
                  <a:pt x="4413070" y="249013"/>
                </a:lnTo>
                <a:lnTo>
                  <a:pt x="4413872" y="235203"/>
                </a:lnTo>
                <a:lnTo>
                  <a:pt x="4413865" y="233805"/>
                </a:lnTo>
                <a:lnTo>
                  <a:pt x="4412879" y="219692"/>
                </a:lnTo>
                <a:lnTo>
                  <a:pt x="4410248" y="207331"/>
                </a:lnTo>
                <a:lnTo>
                  <a:pt x="4405998" y="196722"/>
                </a:lnTo>
                <a:lnTo>
                  <a:pt x="4402407" y="190542"/>
                </a:lnTo>
                <a:lnTo>
                  <a:pt x="4394493" y="180558"/>
                </a:lnTo>
                <a:lnTo>
                  <a:pt x="4384789" y="172338"/>
                </a:lnTo>
                <a:lnTo>
                  <a:pt x="4377834" y="167843"/>
                </a:lnTo>
                <a:lnTo>
                  <a:pt x="4366529" y="162180"/>
                </a:lnTo>
                <a:lnTo>
                  <a:pt x="4354182" y="157733"/>
                </a:lnTo>
                <a:lnTo>
                  <a:pt x="4342840" y="154448"/>
                </a:lnTo>
                <a:lnTo>
                  <a:pt x="4330554" y="151309"/>
                </a:lnTo>
                <a:lnTo>
                  <a:pt x="4317860" y="148462"/>
                </a:lnTo>
                <a:lnTo>
                  <a:pt x="4309859" y="146812"/>
                </a:lnTo>
                <a:lnTo>
                  <a:pt x="4302239" y="145033"/>
                </a:lnTo>
                <a:lnTo>
                  <a:pt x="4295127" y="143001"/>
                </a:lnTo>
                <a:lnTo>
                  <a:pt x="4287888" y="141096"/>
                </a:lnTo>
                <a:lnTo>
                  <a:pt x="4281665" y="138556"/>
                </a:lnTo>
                <a:lnTo>
                  <a:pt x="4276077" y="135381"/>
                </a:lnTo>
                <a:lnTo>
                  <a:pt x="4270616" y="132206"/>
                </a:lnTo>
                <a:lnTo>
                  <a:pt x="4266298" y="128142"/>
                </a:lnTo>
                <a:lnTo>
                  <a:pt x="4262996" y="123189"/>
                </a:lnTo>
                <a:lnTo>
                  <a:pt x="4259821" y="118237"/>
                </a:lnTo>
                <a:lnTo>
                  <a:pt x="4258297" y="112013"/>
                </a:lnTo>
                <a:close/>
              </a:path>
              <a:path w="5828271" h="432562">
                <a:moveTo>
                  <a:pt x="483311" y="112013"/>
                </a:moveTo>
                <a:lnTo>
                  <a:pt x="483311" y="104393"/>
                </a:lnTo>
                <a:lnTo>
                  <a:pt x="484068" y="95968"/>
                </a:lnTo>
                <a:lnTo>
                  <a:pt x="488816" y="84007"/>
                </a:lnTo>
                <a:lnTo>
                  <a:pt x="497928" y="74929"/>
                </a:lnTo>
                <a:lnTo>
                  <a:pt x="511846" y="68619"/>
                </a:lnTo>
                <a:lnTo>
                  <a:pt x="524609" y="66021"/>
                </a:lnTo>
                <a:lnTo>
                  <a:pt x="539559" y="65150"/>
                </a:lnTo>
                <a:lnTo>
                  <a:pt x="541603" y="65163"/>
                </a:lnTo>
                <a:lnTo>
                  <a:pt x="553772" y="65716"/>
                </a:lnTo>
                <a:lnTo>
                  <a:pt x="566448" y="67075"/>
                </a:lnTo>
                <a:lnTo>
                  <a:pt x="579640" y="69214"/>
                </a:lnTo>
                <a:lnTo>
                  <a:pt x="587389" y="70887"/>
                </a:lnTo>
                <a:lnTo>
                  <a:pt x="599367" y="74035"/>
                </a:lnTo>
                <a:lnTo>
                  <a:pt x="611626" y="77922"/>
                </a:lnTo>
                <a:lnTo>
                  <a:pt x="624166" y="82550"/>
                </a:lnTo>
                <a:lnTo>
                  <a:pt x="624166" y="35687"/>
                </a:lnTo>
                <a:lnTo>
                  <a:pt x="608666" y="30058"/>
                </a:lnTo>
                <a:lnTo>
                  <a:pt x="596238" y="26623"/>
                </a:lnTo>
                <a:lnTo>
                  <a:pt x="582650" y="23621"/>
                </a:lnTo>
                <a:lnTo>
                  <a:pt x="572536" y="21839"/>
                </a:lnTo>
                <a:lnTo>
                  <a:pt x="559879" y="20209"/>
                </a:lnTo>
                <a:lnTo>
                  <a:pt x="547253" y="19242"/>
                </a:lnTo>
                <a:lnTo>
                  <a:pt x="534657" y="18922"/>
                </a:lnTo>
                <a:lnTo>
                  <a:pt x="528936" y="19006"/>
                </a:lnTo>
                <a:lnTo>
                  <a:pt x="515694" y="19903"/>
                </a:lnTo>
                <a:lnTo>
                  <a:pt x="503275" y="21780"/>
                </a:lnTo>
                <a:lnTo>
                  <a:pt x="491680" y="24637"/>
                </a:lnTo>
                <a:lnTo>
                  <a:pt x="479924" y="28899"/>
                </a:lnTo>
                <a:lnTo>
                  <a:pt x="468605" y="34682"/>
                </a:lnTo>
                <a:lnTo>
                  <a:pt x="458419" y="41782"/>
                </a:lnTo>
                <a:lnTo>
                  <a:pt x="450235" y="49501"/>
                </a:lnTo>
                <a:lnTo>
                  <a:pt x="442400" y="59471"/>
                </a:lnTo>
                <a:lnTo>
                  <a:pt x="435978" y="70865"/>
                </a:lnTo>
                <a:lnTo>
                  <a:pt x="430743" y="85653"/>
                </a:lnTo>
                <a:lnTo>
                  <a:pt x="428477" y="98275"/>
                </a:lnTo>
                <a:lnTo>
                  <a:pt x="427723" y="112013"/>
                </a:lnTo>
                <a:lnTo>
                  <a:pt x="428373" y="124331"/>
                </a:lnTo>
                <a:lnTo>
                  <a:pt x="430746" y="136883"/>
                </a:lnTo>
                <a:lnTo>
                  <a:pt x="434860" y="147700"/>
                </a:lnTo>
                <a:lnTo>
                  <a:pt x="444857" y="162672"/>
                </a:lnTo>
                <a:lnTo>
                  <a:pt x="454063" y="171322"/>
                </a:lnTo>
                <a:lnTo>
                  <a:pt x="469779" y="180923"/>
                </a:lnTo>
                <a:lnTo>
                  <a:pt x="481965" y="185800"/>
                </a:lnTo>
                <a:lnTo>
                  <a:pt x="490408" y="188479"/>
                </a:lnTo>
                <a:lnTo>
                  <a:pt x="502605" y="191841"/>
                </a:lnTo>
                <a:lnTo>
                  <a:pt x="515226" y="194817"/>
                </a:lnTo>
                <a:lnTo>
                  <a:pt x="515541" y="194881"/>
                </a:lnTo>
                <a:lnTo>
                  <a:pt x="528246" y="197581"/>
                </a:lnTo>
                <a:lnTo>
                  <a:pt x="540346" y="200278"/>
                </a:lnTo>
                <a:lnTo>
                  <a:pt x="548309" y="202183"/>
                </a:lnTo>
                <a:lnTo>
                  <a:pt x="555485" y="204596"/>
                </a:lnTo>
                <a:lnTo>
                  <a:pt x="561886" y="207517"/>
                </a:lnTo>
                <a:lnTo>
                  <a:pt x="568286" y="210565"/>
                </a:lnTo>
                <a:lnTo>
                  <a:pt x="573341" y="214375"/>
                </a:lnTo>
                <a:lnTo>
                  <a:pt x="577062" y="219075"/>
                </a:lnTo>
                <a:lnTo>
                  <a:pt x="580783" y="223774"/>
                </a:lnTo>
                <a:lnTo>
                  <a:pt x="582650" y="229869"/>
                </a:lnTo>
                <a:lnTo>
                  <a:pt x="582650" y="246125"/>
                </a:lnTo>
                <a:lnTo>
                  <a:pt x="580644" y="253364"/>
                </a:lnTo>
                <a:lnTo>
                  <a:pt x="576618" y="259206"/>
                </a:lnTo>
                <a:lnTo>
                  <a:pt x="572604" y="265175"/>
                </a:lnTo>
                <a:lnTo>
                  <a:pt x="567283" y="269747"/>
                </a:lnTo>
                <a:lnTo>
                  <a:pt x="560654" y="273176"/>
                </a:lnTo>
                <a:lnTo>
                  <a:pt x="554037" y="276605"/>
                </a:lnTo>
                <a:lnTo>
                  <a:pt x="546557" y="279018"/>
                </a:lnTo>
                <a:lnTo>
                  <a:pt x="538226" y="280415"/>
                </a:lnTo>
                <a:lnTo>
                  <a:pt x="538086" y="280441"/>
                </a:lnTo>
                <a:lnTo>
                  <a:pt x="525544" y="282072"/>
                </a:lnTo>
                <a:lnTo>
                  <a:pt x="512775" y="282575"/>
                </a:lnTo>
                <a:lnTo>
                  <a:pt x="507233" y="282509"/>
                </a:lnTo>
                <a:lnTo>
                  <a:pt x="494414" y="281839"/>
                </a:lnTo>
                <a:lnTo>
                  <a:pt x="481825" y="280427"/>
                </a:lnTo>
                <a:lnTo>
                  <a:pt x="469468" y="278256"/>
                </a:lnTo>
                <a:lnTo>
                  <a:pt x="462767" y="276730"/>
                </a:lnTo>
                <a:lnTo>
                  <a:pt x="450811" y="273389"/>
                </a:lnTo>
                <a:lnTo>
                  <a:pt x="438681" y="269235"/>
                </a:lnTo>
                <a:lnTo>
                  <a:pt x="426377" y="264287"/>
                </a:lnTo>
                <a:lnTo>
                  <a:pt x="426377" y="310514"/>
                </a:lnTo>
                <a:lnTo>
                  <a:pt x="439660" y="316675"/>
                </a:lnTo>
                <a:lnTo>
                  <a:pt x="451864" y="320695"/>
                </a:lnTo>
                <a:lnTo>
                  <a:pt x="465556" y="323976"/>
                </a:lnTo>
                <a:lnTo>
                  <a:pt x="475413" y="325762"/>
                </a:lnTo>
                <a:lnTo>
                  <a:pt x="487981" y="327442"/>
                </a:lnTo>
                <a:lnTo>
                  <a:pt x="500658" y="328460"/>
                </a:lnTo>
                <a:lnTo>
                  <a:pt x="513448" y="328802"/>
                </a:lnTo>
                <a:lnTo>
                  <a:pt x="514364" y="328801"/>
                </a:lnTo>
                <a:lnTo>
                  <a:pt x="527781" y="328411"/>
                </a:lnTo>
                <a:lnTo>
                  <a:pt x="540657" y="327343"/>
                </a:lnTo>
                <a:lnTo>
                  <a:pt x="552994" y="325607"/>
                </a:lnTo>
                <a:lnTo>
                  <a:pt x="564794" y="323214"/>
                </a:lnTo>
                <a:lnTo>
                  <a:pt x="582980" y="317609"/>
                </a:lnTo>
                <a:lnTo>
                  <a:pt x="594412" y="312404"/>
                </a:lnTo>
                <a:lnTo>
                  <a:pt x="604634" y="306196"/>
                </a:lnTo>
                <a:lnTo>
                  <a:pt x="615019" y="297539"/>
                </a:lnTo>
                <a:lnTo>
                  <a:pt x="623304" y="287935"/>
                </a:lnTo>
                <a:lnTo>
                  <a:pt x="629970" y="276987"/>
                </a:lnTo>
                <a:lnTo>
                  <a:pt x="635750" y="261652"/>
                </a:lnTo>
                <a:lnTo>
                  <a:pt x="638120" y="249010"/>
                </a:lnTo>
                <a:lnTo>
                  <a:pt x="638911" y="235203"/>
                </a:lnTo>
                <a:lnTo>
                  <a:pt x="638904" y="233817"/>
                </a:lnTo>
                <a:lnTo>
                  <a:pt x="637936" y="219699"/>
                </a:lnTo>
                <a:lnTo>
                  <a:pt x="635332" y="207334"/>
                </a:lnTo>
                <a:lnTo>
                  <a:pt x="631088" y="196722"/>
                </a:lnTo>
                <a:lnTo>
                  <a:pt x="627489" y="190542"/>
                </a:lnTo>
                <a:lnTo>
                  <a:pt x="619550" y="180558"/>
                </a:lnTo>
                <a:lnTo>
                  <a:pt x="609879" y="172338"/>
                </a:lnTo>
                <a:lnTo>
                  <a:pt x="602859" y="167813"/>
                </a:lnTo>
                <a:lnTo>
                  <a:pt x="591570" y="162168"/>
                </a:lnTo>
                <a:lnTo>
                  <a:pt x="579183" y="157733"/>
                </a:lnTo>
                <a:lnTo>
                  <a:pt x="567886" y="154457"/>
                </a:lnTo>
                <a:lnTo>
                  <a:pt x="555592" y="151313"/>
                </a:lnTo>
                <a:lnTo>
                  <a:pt x="542912" y="148462"/>
                </a:lnTo>
                <a:lnTo>
                  <a:pt x="534873" y="146812"/>
                </a:lnTo>
                <a:lnTo>
                  <a:pt x="527291" y="145033"/>
                </a:lnTo>
                <a:lnTo>
                  <a:pt x="520141" y="143001"/>
                </a:lnTo>
                <a:lnTo>
                  <a:pt x="513003" y="141096"/>
                </a:lnTo>
                <a:lnTo>
                  <a:pt x="506666" y="138556"/>
                </a:lnTo>
                <a:lnTo>
                  <a:pt x="501167" y="135381"/>
                </a:lnTo>
                <a:lnTo>
                  <a:pt x="495655" y="132206"/>
                </a:lnTo>
                <a:lnTo>
                  <a:pt x="491312" y="128142"/>
                </a:lnTo>
                <a:lnTo>
                  <a:pt x="488111" y="123189"/>
                </a:lnTo>
                <a:lnTo>
                  <a:pt x="484911" y="118237"/>
                </a:lnTo>
                <a:lnTo>
                  <a:pt x="483311" y="112013"/>
                </a:lnTo>
                <a:close/>
              </a:path>
              <a:path w="5828271" h="432562">
                <a:moveTo>
                  <a:pt x="4835639" y="0"/>
                </a:moveTo>
                <a:lnTo>
                  <a:pt x="4835639" y="323214"/>
                </a:lnTo>
                <a:lnTo>
                  <a:pt x="4888598" y="323214"/>
                </a:lnTo>
                <a:lnTo>
                  <a:pt x="4888598" y="0"/>
                </a:lnTo>
                <a:lnTo>
                  <a:pt x="4835639" y="0"/>
                </a:lnTo>
                <a:close/>
              </a:path>
              <a:path w="5828271" h="432562">
                <a:moveTo>
                  <a:pt x="4467720" y="0"/>
                </a:moveTo>
                <a:lnTo>
                  <a:pt x="4467720" y="57276"/>
                </a:lnTo>
                <a:lnTo>
                  <a:pt x="4523219" y="57276"/>
                </a:lnTo>
                <a:lnTo>
                  <a:pt x="4523219" y="0"/>
                </a:lnTo>
                <a:lnTo>
                  <a:pt x="4467720" y="0"/>
                </a:lnTo>
                <a:close/>
              </a:path>
              <a:path w="5828271" h="432562">
                <a:moveTo>
                  <a:pt x="4006583" y="0"/>
                </a:moveTo>
                <a:lnTo>
                  <a:pt x="4006583" y="323214"/>
                </a:lnTo>
                <a:lnTo>
                  <a:pt x="4059542" y="323214"/>
                </a:lnTo>
                <a:lnTo>
                  <a:pt x="4059542" y="0"/>
                </a:lnTo>
                <a:lnTo>
                  <a:pt x="4006583" y="0"/>
                </a:lnTo>
                <a:close/>
              </a:path>
              <a:path w="5828271" h="432562">
                <a:moveTo>
                  <a:pt x="2645016" y="0"/>
                </a:moveTo>
                <a:lnTo>
                  <a:pt x="2645016" y="57276"/>
                </a:lnTo>
                <a:lnTo>
                  <a:pt x="2700515" y="57276"/>
                </a:lnTo>
                <a:lnTo>
                  <a:pt x="2700515" y="0"/>
                </a:lnTo>
                <a:lnTo>
                  <a:pt x="2645016" y="0"/>
                </a:lnTo>
                <a:close/>
              </a:path>
              <a:path w="5828271" h="432562">
                <a:moveTo>
                  <a:pt x="0" y="0"/>
                </a:moveTo>
                <a:lnTo>
                  <a:pt x="0" y="323214"/>
                </a:lnTo>
                <a:lnTo>
                  <a:pt x="52908" y="323214"/>
                </a:lnTo>
                <a:lnTo>
                  <a:pt x="52908" y="0"/>
                </a:lnTo>
                <a:lnTo>
                  <a:pt x="0" y="0"/>
                </a:lnTo>
                <a:close/>
              </a:path>
              <a:path w="5828271" h="432562">
                <a:moveTo>
                  <a:pt x="2110727" y="177418"/>
                </a:moveTo>
                <a:lnTo>
                  <a:pt x="2108658" y="159168"/>
                </a:lnTo>
                <a:lnTo>
                  <a:pt x="2104758" y="147319"/>
                </a:lnTo>
                <a:lnTo>
                  <a:pt x="2095934" y="132565"/>
                </a:lnTo>
                <a:lnTo>
                  <a:pt x="2086851" y="123316"/>
                </a:lnTo>
                <a:lnTo>
                  <a:pt x="2080700" y="118621"/>
                </a:lnTo>
                <a:lnTo>
                  <a:pt x="2069815" y="112371"/>
                </a:lnTo>
                <a:lnTo>
                  <a:pt x="2057260" y="107314"/>
                </a:lnTo>
                <a:lnTo>
                  <a:pt x="2042420" y="103665"/>
                </a:lnTo>
                <a:lnTo>
                  <a:pt x="2029677" y="102028"/>
                </a:lnTo>
                <a:lnTo>
                  <a:pt x="2015858" y="101472"/>
                </a:lnTo>
                <a:lnTo>
                  <a:pt x="2015237" y="101485"/>
                </a:lnTo>
                <a:lnTo>
                  <a:pt x="2002207" y="102104"/>
                </a:lnTo>
                <a:lnTo>
                  <a:pt x="1989587" y="103437"/>
                </a:lnTo>
                <a:lnTo>
                  <a:pt x="1977377" y="105537"/>
                </a:lnTo>
                <a:lnTo>
                  <a:pt x="1966617" y="108117"/>
                </a:lnTo>
                <a:lnTo>
                  <a:pt x="1954461" y="111897"/>
                </a:lnTo>
                <a:lnTo>
                  <a:pt x="1942833" y="116458"/>
                </a:lnTo>
                <a:lnTo>
                  <a:pt x="1942833" y="157733"/>
                </a:lnTo>
                <a:lnTo>
                  <a:pt x="1953898" y="153787"/>
                </a:lnTo>
                <a:lnTo>
                  <a:pt x="1966103" y="150009"/>
                </a:lnTo>
                <a:lnTo>
                  <a:pt x="1977631" y="147065"/>
                </a:lnTo>
                <a:lnTo>
                  <a:pt x="1984504" y="145688"/>
                </a:lnTo>
                <a:lnTo>
                  <a:pt x="1997145" y="144046"/>
                </a:lnTo>
                <a:lnTo>
                  <a:pt x="2009762" y="143509"/>
                </a:lnTo>
                <a:lnTo>
                  <a:pt x="2018525" y="143509"/>
                </a:lnTo>
                <a:lnTo>
                  <a:pt x="2026018" y="144525"/>
                </a:lnTo>
                <a:lnTo>
                  <a:pt x="2032114" y="146684"/>
                </a:lnTo>
                <a:lnTo>
                  <a:pt x="2038210" y="148843"/>
                </a:lnTo>
                <a:lnTo>
                  <a:pt x="2043163" y="151764"/>
                </a:lnTo>
                <a:lnTo>
                  <a:pt x="2046973" y="155447"/>
                </a:lnTo>
                <a:lnTo>
                  <a:pt x="2050783" y="159130"/>
                </a:lnTo>
                <a:lnTo>
                  <a:pt x="2053450" y="163321"/>
                </a:lnTo>
                <a:lnTo>
                  <a:pt x="2055228" y="167893"/>
                </a:lnTo>
                <a:lnTo>
                  <a:pt x="2056879" y="172592"/>
                </a:lnTo>
                <a:lnTo>
                  <a:pt x="2057768" y="177545"/>
                </a:lnTo>
                <a:lnTo>
                  <a:pt x="2057768" y="191262"/>
                </a:lnTo>
                <a:lnTo>
                  <a:pt x="2051799" y="189610"/>
                </a:lnTo>
                <a:lnTo>
                  <a:pt x="2044941" y="188213"/>
                </a:lnTo>
                <a:lnTo>
                  <a:pt x="2037067" y="187070"/>
                </a:lnTo>
                <a:lnTo>
                  <a:pt x="2036540" y="186988"/>
                </a:lnTo>
                <a:lnTo>
                  <a:pt x="2024354" y="185687"/>
                </a:lnTo>
                <a:lnTo>
                  <a:pt x="2011159" y="185292"/>
                </a:lnTo>
                <a:lnTo>
                  <a:pt x="2000562" y="185688"/>
                </a:lnTo>
                <a:lnTo>
                  <a:pt x="1987893" y="187329"/>
                </a:lnTo>
                <a:lnTo>
                  <a:pt x="1976107" y="190245"/>
                </a:lnTo>
                <a:lnTo>
                  <a:pt x="1970559" y="192231"/>
                </a:lnTo>
                <a:lnTo>
                  <a:pt x="1958938" y="197798"/>
                </a:lnTo>
                <a:lnTo>
                  <a:pt x="1948802" y="204850"/>
                </a:lnTo>
                <a:lnTo>
                  <a:pt x="1937517" y="217159"/>
                </a:lnTo>
                <a:lnTo>
                  <a:pt x="1931149" y="228345"/>
                </a:lnTo>
                <a:lnTo>
                  <a:pt x="1928777" y="234160"/>
                </a:lnTo>
                <a:lnTo>
                  <a:pt x="1925698" y="246330"/>
                </a:lnTo>
                <a:lnTo>
                  <a:pt x="1924672" y="259587"/>
                </a:lnTo>
                <a:lnTo>
                  <a:pt x="1924769" y="263673"/>
                </a:lnTo>
                <a:lnTo>
                  <a:pt x="1926452" y="276566"/>
                </a:lnTo>
                <a:lnTo>
                  <a:pt x="1930133" y="288289"/>
                </a:lnTo>
                <a:lnTo>
                  <a:pt x="1937022" y="300642"/>
                </a:lnTo>
                <a:lnTo>
                  <a:pt x="1945246" y="310133"/>
                </a:lnTo>
                <a:lnTo>
                  <a:pt x="1956450" y="318516"/>
                </a:lnTo>
                <a:lnTo>
                  <a:pt x="1968233" y="323976"/>
                </a:lnTo>
                <a:lnTo>
                  <a:pt x="1984023" y="327878"/>
                </a:lnTo>
                <a:lnTo>
                  <a:pt x="1985124" y="277113"/>
                </a:lnTo>
                <a:lnTo>
                  <a:pt x="1982838" y="274065"/>
                </a:lnTo>
                <a:lnTo>
                  <a:pt x="1981060" y="270382"/>
                </a:lnTo>
                <a:lnTo>
                  <a:pt x="1979409" y="266826"/>
                </a:lnTo>
                <a:lnTo>
                  <a:pt x="1978520" y="262508"/>
                </a:lnTo>
                <a:lnTo>
                  <a:pt x="1978527" y="256745"/>
                </a:lnTo>
                <a:lnTo>
                  <a:pt x="1981509" y="243458"/>
                </a:lnTo>
                <a:lnTo>
                  <a:pt x="1989823" y="234060"/>
                </a:lnTo>
                <a:lnTo>
                  <a:pt x="1994617" y="231272"/>
                </a:lnTo>
                <a:lnTo>
                  <a:pt x="2006278" y="227545"/>
                </a:lnTo>
                <a:lnTo>
                  <a:pt x="2020557" y="226313"/>
                </a:lnTo>
                <a:lnTo>
                  <a:pt x="2027161" y="226313"/>
                </a:lnTo>
                <a:lnTo>
                  <a:pt x="2033765" y="226821"/>
                </a:lnTo>
                <a:lnTo>
                  <a:pt x="2040369" y="227837"/>
                </a:lnTo>
                <a:lnTo>
                  <a:pt x="2046973" y="228726"/>
                </a:lnTo>
                <a:lnTo>
                  <a:pt x="2052688" y="229869"/>
                </a:lnTo>
                <a:lnTo>
                  <a:pt x="2057768" y="231012"/>
                </a:lnTo>
                <a:lnTo>
                  <a:pt x="2057768" y="264032"/>
                </a:lnTo>
                <a:lnTo>
                  <a:pt x="2055482" y="266572"/>
                </a:lnTo>
                <a:lnTo>
                  <a:pt x="2052815" y="269239"/>
                </a:lnTo>
                <a:lnTo>
                  <a:pt x="2049640" y="271906"/>
                </a:lnTo>
                <a:lnTo>
                  <a:pt x="2046465" y="274574"/>
                </a:lnTo>
                <a:lnTo>
                  <a:pt x="2042782" y="276987"/>
                </a:lnTo>
                <a:lnTo>
                  <a:pt x="2038845" y="279145"/>
                </a:lnTo>
                <a:lnTo>
                  <a:pt x="2034781" y="281304"/>
                </a:lnTo>
                <a:lnTo>
                  <a:pt x="2030336" y="283082"/>
                </a:lnTo>
                <a:lnTo>
                  <a:pt x="2025637" y="284479"/>
                </a:lnTo>
                <a:lnTo>
                  <a:pt x="2020811" y="285876"/>
                </a:lnTo>
                <a:lnTo>
                  <a:pt x="2015858" y="286638"/>
                </a:lnTo>
                <a:lnTo>
                  <a:pt x="2006079" y="286638"/>
                </a:lnTo>
                <a:lnTo>
                  <a:pt x="2002015" y="286003"/>
                </a:lnTo>
                <a:lnTo>
                  <a:pt x="1998205" y="284860"/>
                </a:lnTo>
                <a:lnTo>
                  <a:pt x="1994268" y="283590"/>
                </a:lnTo>
                <a:lnTo>
                  <a:pt x="1997062" y="328802"/>
                </a:lnTo>
                <a:lnTo>
                  <a:pt x="2004682" y="328802"/>
                </a:lnTo>
                <a:lnTo>
                  <a:pt x="2011667" y="327913"/>
                </a:lnTo>
                <a:lnTo>
                  <a:pt x="2018271" y="326135"/>
                </a:lnTo>
                <a:lnTo>
                  <a:pt x="2024748" y="324357"/>
                </a:lnTo>
                <a:lnTo>
                  <a:pt x="2030717" y="321944"/>
                </a:lnTo>
                <a:lnTo>
                  <a:pt x="2036178" y="319024"/>
                </a:lnTo>
                <a:lnTo>
                  <a:pt x="2041512" y="316229"/>
                </a:lnTo>
                <a:lnTo>
                  <a:pt x="2046211" y="313054"/>
                </a:lnTo>
                <a:lnTo>
                  <a:pt x="2050402" y="309879"/>
                </a:lnTo>
                <a:lnTo>
                  <a:pt x="2054593" y="306577"/>
                </a:lnTo>
                <a:lnTo>
                  <a:pt x="2058149" y="303402"/>
                </a:lnTo>
                <a:lnTo>
                  <a:pt x="2061070" y="300227"/>
                </a:lnTo>
                <a:lnTo>
                  <a:pt x="2061959" y="300227"/>
                </a:lnTo>
                <a:lnTo>
                  <a:pt x="2064245" y="323214"/>
                </a:lnTo>
                <a:lnTo>
                  <a:pt x="2111997" y="323214"/>
                </a:lnTo>
                <a:lnTo>
                  <a:pt x="2111940" y="321406"/>
                </a:lnTo>
                <a:lnTo>
                  <a:pt x="2111568" y="309328"/>
                </a:lnTo>
                <a:lnTo>
                  <a:pt x="2111108" y="295782"/>
                </a:lnTo>
                <a:lnTo>
                  <a:pt x="2110908" y="285620"/>
                </a:lnTo>
                <a:lnTo>
                  <a:pt x="2110772" y="272982"/>
                </a:lnTo>
                <a:lnTo>
                  <a:pt x="2110727" y="17741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8392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6122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50573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98392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21517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6122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4908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465195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66975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579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8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81193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1390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59357" y="1749298"/>
            <a:ext cx="96901" cy="141986"/>
          </a:xfrm>
          <a:custGeom>
            <a:avLst/>
            <a:gdLst/>
            <a:ahLst/>
            <a:cxnLst/>
            <a:rect l="l" t="t" r="r" b="b"/>
            <a:pathLst>
              <a:path w="96901" h="141986">
                <a:moveTo>
                  <a:pt x="49403" y="0"/>
                </a:moveTo>
                <a:lnTo>
                  <a:pt x="46101" y="0"/>
                </a:lnTo>
                <a:lnTo>
                  <a:pt x="42671" y="380"/>
                </a:lnTo>
                <a:lnTo>
                  <a:pt x="38989" y="1142"/>
                </a:lnTo>
                <a:lnTo>
                  <a:pt x="35306" y="2031"/>
                </a:lnTo>
                <a:lnTo>
                  <a:pt x="31623" y="3428"/>
                </a:lnTo>
                <a:lnTo>
                  <a:pt x="27940" y="5587"/>
                </a:lnTo>
                <a:lnTo>
                  <a:pt x="24256" y="7619"/>
                </a:lnTo>
                <a:lnTo>
                  <a:pt x="20701" y="10413"/>
                </a:lnTo>
                <a:lnTo>
                  <a:pt x="17399" y="13969"/>
                </a:lnTo>
                <a:lnTo>
                  <a:pt x="13970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3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4" y="129286"/>
                </a:lnTo>
                <a:lnTo>
                  <a:pt x="21843" y="133985"/>
                </a:lnTo>
                <a:lnTo>
                  <a:pt x="28067" y="137160"/>
                </a:lnTo>
                <a:lnTo>
                  <a:pt x="34290" y="140335"/>
                </a:lnTo>
                <a:lnTo>
                  <a:pt x="41402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1" y="141224"/>
                </a:lnTo>
                <a:lnTo>
                  <a:pt x="64770" y="139953"/>
                </a:lnTo>
                <a:lnTo>
                  <a:pt x="69596" y="138556"/>
                </a:lnTo>
                <a:lnTo>
                  <a:pt x="73914" y="136905"/>
                </a:lnTo>
                <a:lnTo>
                  <a:pt x="77978" y="134747"/>
                </a:lnTo>
                <a:lnTo>
                  <a:pt x="81915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2" y="122809"/>
                </a:lnTo>
                <a:lnTo>
                  <a:pt x="96901" y="120268"/>
                </a:lnTo>
                <a:lnTo>
                  <a:pt x="96901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04710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69963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21221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0339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1" y="28575"/>
                </a:lnTo>
                <a:lnTo>
                  <a:pt x="2285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1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26489" y="1747520"/>
            <a:ext cx="85039" cy="46608"/>
          </a:xfrm>
          <a:custGeom>
            <a:avLst/>
            <a:gdLst/>
            <a:ahLst/>
            <a:cxnLst/>
            <a:rect l="l" t="t" r="r" b="b"/>
            <a:pathLst>
              <a:path w="85039" h="46608">
                <a:moveTo>
                  <a:pt x="44907" y="0"/>
                </a:moveTo>
                <a:lnTo>
                  <a:pt x="38163" y="0"/>
                </a:lnTo>
                <a:lnTo>
                  <a:pt x="32219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297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39" y="46608"/>
                </a:lnTo>
                <a:lnTo>
                  <a:pt x="85039" y="40258"/>
                </a:lnTo>
                <a:lnTo>
                  <a:pt x="84150" y="34162"/>
                </a:lnTo>
                <a:lnTo>
                  <a:pt x="82499" y="28575"/>
                </a:lnTo>
                <a:lnTo>
                  <a:pt x="80721" y="22859"/>
                </a:lnTo>
                <a:lnTo>
                  <a:pt x="78181" y="17906"/>
                </a:lnTo>
                <a:lnTo>
                  <a:pt x="74879" y="13715"/>
                </a:lnTo>
                <a:lnTo>
                  <a:pt x="71577" y="9397"/>
                </a:lnTo>
                <a:lnTo>
                  <a:pt x="67386" y="6095"/>
                </a:lnTo>
                <a:lnTo>
                  <a:pt x="62433" y="3682"/>
                </a:lnTo>
                <a:lnTo>
                  <a:pt x="57353" y="1142"/>
                </a:lnTo>
                <a:lnTo>
                  <a:pt x="51511" y="0"/>
                </a:lnTo>
                <a:lnTo>
                  <a:pt x="4490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95744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34741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65097" y="1711578"/>
            <a:ext cx="195579" cy="221869"/>
          </a:xfrm>
          <a:custGeom>
            <a:avLst/>
            <a:gdLst/>
            <a:ahLst/>
            <a:cxnLst/>
            <a:rect l="l" t="t" r="r" b="b"/>
            <a:pathLst>
              <a:path w="195579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8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7" y="170561"/>
                </a:lnTo>
                <a:lnTo>
                  <a:pt x="74294" y="173736"/>
                </a:lnTo>
                <a:lnTo>
                  <a:pt x="80898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2" y="176784"/>
                </a:lnTo>
                <a:lnTo>
                  <a:pt x="122173" y="173228"/>
                </a:lnTo>
                <a:lnTo>
                  <a:pt x="129031" y="169672"/>
                </a:lnTo>
                <a:lnTo>
                  <a:pt x="134111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79" y="0"/>
                </a:lnTo>
                <a:lnTo>
                  <a:pt x="195579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3006" y="183387"/>
                </a:lnTo>
                <a:lnTo>
                  <a:pt x="178561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3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7492" y="174371"/>
                </a:lnTo>
                <a:lnTo>
                  <a:pt x="4698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426583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5929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5" y="330327"/>
                </a:lnTo>
                <a:lnTo>
                  <a:pt x="47371" y="329057"/>
                </a:lnTo>
                <a:lnTo>
                  <a:pt x="35305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247007" y="1706117"/>
            <a:ext cx="196468" cy="227330"/>
          </a:xfrm>
          <a:custGeom>
            <a:avLst/>
            <a:gdLst/>
            <a:ahLst/>
            <a:cxnLst/>
            <a:rect l="l" t="t" r="r" b="b"/>
            <a:pathLst>
              <a:path w="196468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8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0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8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11347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13127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15795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19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404747" y="1706117"/>
            <a:ext cx="204469" cy="331089"/>
          </a:xfrm>
          <a:custGeom>
            <a:avLst/>
            <a:gdLst/>
            <a:ahLst/>
            <a:cxnLst/>
            <a:rect l="l" t="t" r="r" b="b"/>
            <a:pathLst>
              <a:path w="204469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40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69" y="5461"/>
                </a:lnTo>
                <a:lnTo>
                  <a:pt x="204469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6" y="330327"/>
                </a:lnTo>
                <a:lnTo>
                  <a:pt x="47371" y="329057"/>
                </a:lnTo>
                <a:lnTo>
                  <a:pt x="35306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80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80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5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5" y="205232"/>
                </a:lnTo>
                <a:lnTo>
                  <a:pt x="148462" y="207899"/>
                </a:lnTo>
                <a:lnTo>
                  <a:pt x="144780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8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70000" y="1706117"/>
            <a:ext cx="196392" cy="227330"/>
          </a:xfrm>
          <a:custGeom>
            <a:avLst/>
            <a:gdLst/>
            <a:ahLst/>
            <a:cxnLst/>
            <a:rect l="l" t="t" r="r" b="b"/>
            <a:pathLst>
              <a:path w="196392" h="227330">
                <a:moveTo>
                  <a:pt x="102031" y="0"/>
                </a:moveTo>
                <a:lnTo>
                  <a:pt x="115278" y="704"/>
                </a:lnTo>
                <a:lnTo>
                  <a:pt x="127801" y="2800"/>
                </a:lnTo>
                <a:lnTo>
                  <a:pt x="139629" y="6260"/>
                </a:lnTo>
                <a:lnTo>
                  <a:pt x="151596" y="11699"/>
                </a:lnTo>
                <a:lnTo>
                  <a:pt x="162093" y="18820"/>
                </a:lnTo>
                <a:lnTo>
                  <a:pt x="169722" y="25908"/>
                </a:lnTo>
                <a:lnTo>
                  <a:pt x="177263" y="35295"/>
                </a:lnTo>
                <a:lnTo>
                  <a:pt x="183608" y="46210"/>
                </a:lnTo>
                <a:lnTo>
                  <a:pt x="188810" y="58701"/>
                </a:lnTo>
                <a:lnTo>
                  <a:pt x="192502" y="71593"/>
                </a:lnTo>
                <a:lnTo>
                  <a:pt x="194690" y="83701"/>
                </a:lnTo>
                <a:lnTo>
                  <a:pt x="195982" y="96778"/>
                </a:lnTo>
                <a:lnTo>
                  <a:pt x="196392" y="110362"/>
                </a:lnTo>
                <a:lnTo>
                  <a:pt x="196265" y="117729"/>
                </a:lnTo>
                <a:lnTo>
                  <a:pt x="196138" y="124079"/>
                </a:lnTo>
                <a:lnTo>
                  <a:pt x="195757" y="129286"/>
                </a:lnTo>
                <a:lnTo>
                  <a:pt x="54025" y="129286"/>
                </a:lnTo>
                <a:lnTo>
                  <a:pt x="56124" y="142668"/>
                </a:lnTo>
                <a:lnTo>
                  <a:pt x="60259" y="154037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49" y="172085"/>
                </a:lnTo>
                <a:lnTo>
                  <a:pt x="81368" y="176403"/>
                </a:lnTo>
                <a:lnTo>
                  <a:pt x="88404" y="179705"/>
                </a:lnTo>
                <a:lnTo>
                  <a:pt x="96443" y="181610"/>
                </a:lnTo>
                <a:lnTo>
                  <a:pt x="108534" y="183840"/>
                </a:lnTo>
                <a:lnTo>
                  <a:pt x="121603" y="184654"/>
                </a:lnTo>
                <a:lnTo>
                  <a:pt x="122605" y="184658"/>
                </a:lnTo>
                <a:lnTo>
                  <a:pt x="134934" y="184186"/>
                </a:lnTo>
                <a:lnTo>
                  <a:pt x="147662" y="182770"/>
                </a:lnTo>
                <a:lnTo>
                  <a:pt x="154736" y="181610"/>
                </a:lnTo>
                <a:lnTo>
                  <a:pt x="166922" y="178954"/>
                </a:lnTo>
                <a:lnTo>
                  <a:pt x="179207" y="175626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58" y="218240"/>
                </a:lnTo>
                <a:lnTo>
                  <a:pt x="165961" y="221481"/>
                </a:lnTo>
                <a:lnTo>
                  <a:pt x="157149" y="223266"/>
                </a:lnTo>
                <a:lnTo>
                  <a:pt x="144827" y="225250"/>
                </a:lnTo>
                <a:lnTo>
                  <a:pt x="132225" y="226584"/>
                </a:lnTo>
                <a:lnTo>
                  <a:pt x="119380" y="227252"/>
                </a:lnTo>
                <a:lnTo>
                  <a:pt x="113207" y="227330"/>
                </a:lnTo>
                <a:lnTo>
                  <a:pt x="100134" y="226826"/>
                </a:lnTo>
                <a:lnTo>
                  <a:pt x="87461" y="225329"/>
                </a:lnTo>
                <a:lnTo>
                  <a:pt x="75181" y="222855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53" y="3369"/>
                </a:lnTo>
                <a:lnTo>
                  <a:pt x="88614" y="896"/>
                </a:lnTo>
                <a:lnTo>
                  <a:pt x="101342" y="2"/>
                </a:lnTo>
                <a:lnTo>
                  <a:pt x="1020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199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13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8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20974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7" y="0"/>
                </a:lnTo>
                <a:lnTo>
                  <a:pt x="93217" y="60578"/>
                </a:lnTo>
                <a:lnTo>
                  <a:pt x="155828" y="60578"/>
                </a:lnTo>
                <a:lnTo>
                  <a:pt x="155828" y="104012"/>
                </a:lnTo>
                <a:lnTo>
                  <a:pt x="93217" y="104012"/>
                </a:lnTo>
                <a:lnTo>
                  <a:pt x="93217" y="209169"/>
                </a:lnTo>
                <a:lnTo>
                  <a:pt x="93217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6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7" y="235585"/>
                </a:lnTo>
                <a:lnTo>
                  <a:pt x="153542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0" y="280924"/>
                </a:lnTo>
                <a:lnTo>
                  <a:pt x="129286" y="281939"/>
                </a:lnTo>
                <a:lnTo>
                  <a:pt x="121665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5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34913" y="1629155"/>
            <a:ext cx="281813" cy="298704"/>
          </a:xfrm>
          <a:custGeom>
            <a:avLst/>
            <a:gdLst/>
            <a:ahLst/>
            <a:cxnLst/>
            <a:rect l="l" t="t" r="r" b="b"/>
            <a:pathLst>
              <a:path w="281813" h="298704">
                <a:moveTo>
                  <a:pt x="4445" y="0"/>
                </a:moveTo>
                <a:lnTo>
                  <a:pt x="67437" y="0"/>
                </a:lnTo>
                <a:lnTo>
                  <a:pt x="110109" y="61341"/>
                </a:lnTo>
                <a:lnTo>
                  <a:pt x="119464" y="75099"/>
                </a:lnTo>
                <a:lnTo>
                  <a:pt x="127442" y="86888"/>
                </a:lnTo>
                <a:lnTo>
                  <a:pt x="134032" y="96725"/>
                </a:lnTo>
                <a:lnTo>
                  <a:pt x="139227" y="104632"/>
                </a:lnTo>
                <a:lnTo>
                  <a:pt x="140462" y="106553"/>
                </a:lnTo>
                <a:lnTo>
                  <a:pt x="141604" y="106553"/>
                </a:lnTo>
                <a:lnTo>
                  <a:pt x="147575" y="97300"/>
                </a:lnTo>
                <a:lnTo>
                  <a:pt x="154217" y="87249"/>
                </a:lnTo>
                <a:lnTo>
                  <a:pt x="161531" y="76401"/>
                </a:lnTo>
                <a:lnTo>
                  <a:pt x="169516" y="64754"/>
                </a:lnTo>
                <a:lnTo>
                  <a:pt x="214375" y="0"/>
                </a:lnTo>
                <a:lnTo>
                  <a:pt x="277240" y="0"/>
                </a:lnTo>
                <a:lnTo>
                  <a:pt x="173227" y="146939"/>
                </a:lnTo>
                <a:lnTo>
                  <a:pt x="281813" y="298704"/>
                </a:lnTo>
                <a:lnTo>
                  <a:pt x="219710" y="298704"/>
                </a:lnTo>
                <a:lnTo>
                  <a:pt x="172974" y="231902"/>
                </a:lnTo>
                <a:lnTo>
                  <a:pt x="165349" y="220983"/>
                </a:lnTo>
                <a:lnTo>
                  <a:pt x="157999" y="210307"/>
                </a:lnTo>
                <a:lnTo>
                  <a:pt x="150921" y="199883"/>
                </a:lnTo>
                <a:lnTo>
                  <a:pt x="144117" y="189720"/>
                </a:lnTo>
                <a:lnTo>
                  <a:pt x="141350" y="185547"/>
                </a:lnTo>
                <a:lnTo>
                  <a:pt x="140462" y="185547"/>
                </a:lnTo>
                <a:lnTo>
                  <a:pt x="133512" y="195852"/>
                </a:lnTo>
                <a:lnTo>
                  <a:pt x="126437" y="206265"/>
                </a:lnTo>
                <a:lnTo>
                  <a:pt x="119228" y="216777"/>
                </a:lnTo>
                <a:lnTo>
                  <a:pt x="111875" y="227380"/>
                </a:lnTo>
                <a:lnTo>
                  <a:pt x="108712" y="231902"/>
                </a:lnTo>
                <a:lnTo>
                  <a:pt x="62102" y="298704"/>
                </a:lnTo>
                <a:lnTo>
                  <a:pt x="0" y="298704"/>
                </a:lnTo>
                <a:lnTo>
                  <a:pt x="108458" y="146939"/>
                </a:lnTo>
                <a:lnTo>
                  <a:pt x="444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43829" y="1629155"/>
            <a:ext cx="281813" cy="298704"/>
          </a:xfrm>
          <a:custGeom>
            <a:avLst/>
            <a:gdLst/>
            <a:ahLst/>
            <a:cxnLst/>
            <a:rect l="l" t="t" r="r" b="b"/>
            <a:pathLst>
              <a:path w="281813" h="298704">
                <a:moveTo>
                  <a:pt x="4445" y="0"/>
                </a:moveTo>
                <a:lnTo>
                  <a:pt x="67437" y="0"/>
                </a:lnTo>
                <a:lnTo>
                  <a:pt x="110109" y="61341"/>
                </a:lnTo>
                <a:lnTo>
                  <a:pt x="119464" y="75099"/>
                </a:lnTo>
                <a:lnTo>
                  <a:pt x="127442" y="86888"/>
                </a:lnTo>
                <a:lnTo>
                  <a:pt x="134032" y="96725"/>
                </a:lnTo>
                <a:lnTo>
                  <a:pt x="139227" y="104632"/>
                </a:lnTo>
                <a:lnTo>
                  <a:pt x="140462" y="106553"/>
                </a:lnTo>
                <a:lnTo>
                  <a:pt x="141605" y="106553"/>
                </a:lnTo>
                <a:lnTo>
                  <a:pt x="147575" y="97300"/>
                </a:lnTo>
                <a:lnTo>
                  <a:pt x="154217" y="87249"/>
                </a:lnTo>
                <a:lnTo>
                  <a:pt x="161531" y="76401"/>
                </a:lnTo>
                <a:lnTo>
                  <a:pt x="169516" y="64754"/>
                </a:lnTo>
                <a:lnTo>
                  <a:pt x="214375" y="0"/>
                </a:lnTo>
                <a:lnTo>
                  <a:pt x="277241" y="0"/>
                </a:lnTo>
                <a:lnTo>
                  <a:pt x="173228" y="146939"/>
                </a:lnTo>
                <a:lnTo>
                  <a:pt x="281813" y="298704"/>
                </a:lnTo>
                <a:lnTo>
                  <a:pt x="219710" y="298704"/>
                </a:lnTo>
                <a:lnTo>
                  <a:pt x="172974" y="231902"/>
                </a:lnTo>
                <a:lnTo>
                  <a:pt x="165349" y="220983"/>
                </a:lnTo>
                <a:lnTo>
                  <a:pt x="157999" y="210307"/>
                </a:lnTo>
                <a:lnTo>
                  <a:pt x="150921" y="199883"/>
                </a:lnTo>
                <a:lnTo>
                  <a:pt x="144117" y="189720"/>
                </a:lnTo>
                <a:lnTo>
                  <a:pt x="141350" y="185547"/>
                </a:lnTo>
                <a:lnTo>
                  <a:pt x="140462" y="185547"/>
                </a:lnTo>
                <a:lnTo>
                  <a:pt x="133512" y="195852"/>
                </a:lnTo>
                <a:lnTo>
                  <a:pt x="126437" y="206265"/>
                </a:lnTo>
                <a:lnTo>
                  <a:pt x="119228" y="216777"/>
                </a:lnTo>
                <a:lnTo>
                  <a:pt x="111875" y="227380"/>
                </a:lnTo>
                <a:lnTo>
                  <a:pt x="108712" y="231902"/>
                </a:lnTo>
                <a:lnTo>
                  <a:pt x="62103" y="298704"/>
                </a:lnTo>
                <a:lnTo>
                  <a:pt x="0" y="298704"/>
                </a:lnTo>
                <a:lnTo>
                  <a:pt x="108458" y="146939"/>
                </a:lnTo>
                <a:lnTo>
                  <a:pt x="444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62123" y="1629155"/>
            <a:ext cx="306324" cy="298704"/>
          </a:xfrm>
          <a:custGeom>
            <a:avLst/>
            <a:gdLst/>
            <a:ahLst/>
            <a:cxnLst/>
            <a:rect l="l" t="t" r="r" b="b"/>
            <a:pathLst>
              <a:path w="306324" h="298704">
                <a:moveTo>
                  <a:pt x="0" y="0"/>
                </a:moveTo>
                <a:lnTo>
                  <a:pt x="76326" y="0"/>
                </a:lnTo>
                <a:lnTo>
                  <a:pt x="127888" y="142240"/>
                </a:lnTo>
                <a:lnTo>
                  <a:pt x="131957" y="153606"/>
                </a:lnTo>
                <a:lnTo>
                  <a:pt x="135948" y="165244"/>
                </a:lnTo>
                <a:lnTo>
                  <a:pt x="139863" y="177155"/>
                </a:lnTo>
                <a:lnTo>
                  <a:pt x="143701" y="189344"/>
                </a:lnTo>
                <a:lnTo>
                  <a:pt x="147463" y="201813"/>
                </a:lnTo>
                <a:lnTo>
                  <a:pt x="151148" y="214565"/>
                </a:lnTo>
                <a:lnTo>
                  <a:pt x="152272" y="218567"/>
                </a:lnTo>
                <a:lnTo>
                  <a:pt x="153669" y="218567"/>
                </a:lnTo>
                <a:lnTo>
                  <a:pt x="156900" y="207169"/>
                </a:lnTo>
                <a:lnTo>
                  <a:pt x="160381" y="195502"/>
                </a:lnTo>
                <a:lnTo>
                  <a:pt x="164108" y="183568"/>
                </a:lnTo>
                <a:lnTo>
                  <a:pt x="168078" y="171372"/>
                </a:lnTo>
                <a:lnTo>
                  <a:pt x="172290" y="158916"/>
                </a:lnTo>
                <a:lnTo>
                  <a:pt x="176738" y="146203"/>
                </a:lnTo>
                <a:lnTo>
                  <a:pt x="229488" y="0"/>
                </a:lnTo>
                <a:lnTo>
                  <a:pt x="306324" y="0"/>
                </a:lnTo>
                <a:lnTo>
                  <a:pt x="306324" y="298704"/>
                </a:lnTo>
                <a:lnTo>
                  <a:pt x="251587" y="298704"/>
                </a:lnTo>
                <a:lnTo>
                  <a:pt x="251587" y="147320"/>
                </a:lnTo>
                <a:lnTo>
                  <a:pt x="251659" y="136124"/>
                </a:lnTo>
                <a:lnTo>
                  <a:pt x="251875" y="124336"/>
                </a:lnTo>
                <a:lnTo>
                  <a:pt x="252235" y="111957"/>
                </a:lnTo>
                <a:lnTo>
                  <a:pt x="252739" y="98991"/>
                </a:lnTo>
                <a:lnTo>
                  <a:pt x="253388" y="85441"/>
                </a:lnTo>
                <a:lnTo>
                  <a:pt x="254181" y="71311"/>
                </a:lnTo>
                <a:lnTo>
                  <a:pt x="254253" y="70104"/>
                </a:lnTo>
                <a:lnTo>
                  <a:pt x="252349" y="70104"/>
                </a:lnTo>
                <a:lnTo>
                  <a:pt x="248855" y="81470"/>
                </a:lnTo>
                <a:lnTo>
                  <a:pt x="244871" y="93933"/>
                </a:lnTo>
                <a:lnTo>
                  <a:pt x="239318" y="110787"/>
                </a:lnTo>
                <a:lnTo>
                  <a:pt x="235191" y="122783"/>
                </a:lnTo>
                <a:lnTo>
                  <a:pt x="170814" y="298704"/>
                </a:lnTo>
                <a:lnTo>
                  <a:pt x="135508" y="298704"/>
                </a:lnTo>
                <a:lnTo>
                  <a:pt x="73659" y="129921"/>
                </a:lnTo>
                <a:lnTo>
                  <a:pt x="69465" y="117992"/>
                </a:lnTo>
                <a:lnTo>
                  <a:pt x="65384" y="105951"/>
                </a:lnTo>
                <a:lnTo>
                  <a:pt x="62991" y="98679"/>
                </a:lnTo>
                <a:lnTo>
                  <a:pt x="58891" y="85807"/>
                </a:lnTo>
                <a:lnTo>
                  <a:pt x="55281" y="74034"/>
                </a:lnTo>
                <a:lnTo>
                  <a:pt x="54101" y="70104"/>
                </a:lnTo>
                <a:lnTo>
                  <a:pt x="52069" y="70104"/>
                </a:lnTo>
                <a:lnTo>
                  <a:pt x="52877" y="83583"/>
                </a:lnTo>
                <a:lnTo>
                  <a:pt x="53539" y="96752"/>
                </a:lnTo>
                <a:lnTo>
                  <a:pt x="54056" y="109609"/>
                </a:lnTo>
                <a:lnTo>
                  <a:pt x="54428" y="122156"/>
                </a:lnTo>
                <a:lnTo>
                  <a:pt x="54654" y="134392"/>
                </a:lnTo>
                <a:lnTo>
                  <a:pt x="54736" y="146317"/>
                </a:lnTo>
                <a:lnTo>
                  <a:pt x="54737" y="147066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689729" y="1623567"/>
            <a:ext cx="212598" cy="309880"/>
          </a:xfrm>
          <a:custGeom>
            <a:avLst/>
            <a:gdLst/>
            <a:ahLst/>
            <a:cxnLst/>
            <a:rect l="l" t="t" r="r" b="b"/>
            <a:pathLst>
              <a:path w="212598" h="309880">
                <a:moveTo>
                  <a:pt x="108331" y="0"/>
                </a:moveTo>
                <a:lnTo>
                  <a:pt x="120896" y="319"/>
                </a:lnTo>
                <a:lnTo>
                  <a:pt x="133515" y="1286"/>
                </a:lnTo>
                <a:lnTo>
                  <a:pt x="146186" y="2915"/>
                </a:lnTo>
                <a:lnTo>
                  <a:pt x="156337" y="4699"/>
                </a:lnTo>
                <a:lnTo>
                  <a:pt x="169876" y="7699"/>
                </a:lnTo>
                <a:lnTo>
                  <a:pt x="182298" y="11133"/>
                </a:lnTo>
                <a:lnTo>
                  <a:pt x="193603" y="15038"/>
                </a:lnTo>
                <a:lnTo>
                  <a:pt x="197866" y="16764"/>
                </a:lnTo>
                <a:lnTo>
                  <a:pt x="197866" y="63627"/>
                </a:lnTo>
                <a:lnTo>
                  <a:pt x="185320" y="59004"/>
                </a:lnTo>
                <a:lnTo>
                  <a:pt x="173059" y="55119"/>
                </a:lnTo>
                <a:lnTo>
                  <a:pt x="161081" y="51972"/>
                </a:lnTo>
                <a:lnTo>
                  <a:pt x="153288" y="50292"/>
                </a:lnTo>
                <a:lnTo>
                  <a:pt x="140077" y="48149"/>
                </a:lnTo>
                <a:lnTo>
                  <a:pt x="127398" y="46790"/>
                </a:lnTo>
                <a:lnTo>
                  <a:pt x="115251" y="46239"/>
                </a:lnTo>
                <a:lnTo>
                  <a:pt x="113284" y="46228"/>
                </a:lnTo>
                <a:lnTo>
                  <a:pt x="98330" y="47097"/>
                </a:lnTo>
                <a:lnTo>
                  <a:pt x="85572" y="49692"/>
                </a:lnTo>
                <a:lnTo>
                  <a:pt x="74989" y="53992"/>
                </a:lnTo>
                <a:lnTo>
                  <a:pt x="71628" y="56007"/>
                </a:lnTo>
                <a:lnTo>
                  <a:pt x="62507" y="65086"/>
                </a:lnTo>
                <a:lnTo>
                  <a:pt x="57774" y="77050"/>
                </a:lnTo>
                <a:lnTo>
                  <a:pt x="57023" y="85471"/>
                </a:lnTo>
                <a:lnTo>
                  <a:pt x="57023" y="93091"/>
                </a:lnTo>
                <a:lnTo>
                  <a:pt x="58547" y="99314"/>
                </a:lnTo>
                <a:lnTo>
                  <a:pt x="61722" y="104267"/>
                </a:lnTo>
                <a:lnTo>
                  <a:pt x="65024" y="109220"/>
                </a:lnTo>
                <a:lnTo>
                  <a:pt x="69342" y="113284"/>
                </a:lnTo>
                <a:lnTo>
                  <a:pt x="74803" y="116459"/>
                </a:lnTo>
                <a:lnTo>
                  <a:pt x="80391" y="119634"/>
                </a:lnTo>
                <a:lnTo>
                  <a:pt x="86613" y="122174"/>
                </a:lnTo>
                <a:lnTo>
                  <a:pt x="93853" y="124079"/>
                </a:lnTo>
                <a:lnTo>
                  <a:pt x="100965" y="126111"/>
                </a:lnTo>
                <a:lnTo>
                  <a:pt x="108585" y="127889"/>
                </a:lnTo>
                <a:lnTo>
                  <a:pt x="116586" y="129540"/>
                </a:lnTo>
                <a:lnTo>
                  <a:pt x="129280" y="132386"/>
                </a:lnTo>
                <a:lnTo>
                  <a:pt x="141566" y="135525"/>
                </a:lnTo>
                <a:lnTo>
                  <a:pt x="152908" y="138811"/>
                </a:lnTo>
                <a:lnTo>
                  <a:pt x="165254" y="143257"/>
                </a:lnTo>
                <a:lnTo>
                  <a:pt x="176560" y="148920"/>
                </a:lnTo>
                <a:lnTo>
                  <a:pt x="183515" y="153416"/>
                </a:lnTo>
                <a:lnTo>
                  <a:pt x="193219" y="161635"/>
                </a:lnTo>
                <a:lnTo>
                  <a:pt x="201133" y="171619"/>
                </a:lnTo>
                <a:lnTo>
                  <a:pt x="204724" y="177800"/>
                </a:lnTo>
                <a:lnTo>
                  <a:pt x="208973" y="188408"/>
                </a:lnTo>
                <a:lnTo>
                  <a:pt x="211604" y="200769"/>
                </a:lnTo>
                <a:lnTo>
                  <a:pt x="212590" y="214882"/>
                </a:lnTo>
                <a:lnTo>
                  <a:pt x="212598" y="216281"/>
                </a:lnTo>
                <a:lnTo>
                  <a:pt x="211796" y="230090"/>
                </a:lnTo>
                <a:lnTo>
                  <a:pt x="209418" y="242735"/>
                </a:lnTo>
                <a:lnTo>
                  <a:pt x="205504" y="254194"/>
                </a:lnTo>
                <a:lnTo>
                  <a:pt x="197017" y="269000"/>
                </a:lnTo>
                <a:lnTo>
                  <a:pt x="188712" y="278597"/>
                </a:lnTo>
                <a:lnTo>
                  <a:pt x="178821" y="286906"/>
                </a:lnTo>
                <a:lnTo>
                  <a:pt x="168092" y="293476"/>
                </a:lnTo>
                <a:lnTo>
                  <a:pt x="156653" y="298679"/>
                </a:lnTo>
                <a:lnTo>
                  <a:pt x="144011" y="302862"/>
                </a:lnTo>
                <a:lnTo>
                  <a:pt x="126623" y="306685"/>
                </a:lnTo>
                <a:lnTo>
                  <a:pt x="114274" y="308422"/>
                </a:lnTo>
                <a:lnTo>
                  <a:pt x="101394" y="309490"/>
                </a:lnTo>
                <a:lnTo>
                  <a:pt x="87995" y="309878"/>
                </a:lnTo>
                <a:lnTo>
                  <a:pt x="87122" y="309880"/>
                </a:lnTo>
                <a:lnTo>
                  <a:pt x="74326" y="309537"/>
                </a:lnTo>
                <a:lnTo>
                  <a:pt x="61661" y="308518"/>
                </a:lnTo>
                <a:lnTo>
                  <a:pt x="49100" y="306838"/>
                </a:lnTo>
                <a:lnTo>
                  <a:pt x="39243" y="305054"/>
                </a:lnTo>
                <a:lnTo>
                  <a:pt x="25530" y="301777"/>
                </a:lnTo>
                <a:lnTo>
                  <a:pt x="13317" y="297765"/>
                </a:lnTo>
                <a:lnTo>
                  <a:pt x="2604" y="292995"/>
                </a:lnTo>
                <a:lnTo>
                  <a:pt x="0" y="291592"/>
                </a:lnTo>
                <a:lnTo>
                  <a:pt x="0" y="245364"/>
                </a:lnTo>
                <a:lnTo>
                  <a:pt x="12302" y="250304"/>
                </a:lnTo>
                <a:lnTo>
                  <a:pt x="24452" y="254452"/>
                </a:lnTo>
                <a:lnTo>
                  <a:pt x="36415" y="257790"/>
                </a:lnTo>
                <a:lnTo>
                  <a:pt x="43180" y="259334"/>
                </a:lnTo>
                <a:lnTo>
                  <a:pt x="55536" y="261504"/>
                </a:lnTo>
                <a:lnTo>
                  <a:pt x="68133" y="262916"/>
                </a:lnTo>
                <a:lnTo>
                  <a:pt x="80951" y="263586"/>
                </a:lnTo>
                <a:lnTo>
                  <a:pt x="86487" y="263652"/>
                </a:lnTo>
                <a:lnTo>
                  <a:pt x="99236" y="263147"/>
                </a:lnTo>
                <a:lnTo>
                  <a:pt x="111887" y="261493"/>
                </a:lnTo>
                <a:lnTo>
                  <a:pt x="120269" y="260096"/>
                </a:lnTo>
                <a:lnTo>
                  <a:pt x="127762" y="257683"/>
                </a:lnTo>
                <a:lnTo>
                  <a:pt x="134366" y="254254"/>
                </a:lnTo>
                <a:lnTo>
                  <a:pt x="140970" y="250825"/>
                </a:lnTo>
                <a:lnTo>
                  <a:pt x="146304" y="246253"/>
                </a:lnTo>
                <a:lnTo>
                  <a:pt x="150241" y="240284"/>
                </a:lnTo>
                <a:lnTo>
                  <a:pt x="154305" y="234442"/>
                </a:lnTo>
                <a:lnTo>
                  <a:pt x="156337" y="227203"/>
                </a:lnTo>
                <a:lnTo>
                  <a:pt x="156337" y="218567"/>
                </a:lnTo>
                <a:lnTo>
                  <a:pt x="156337" y="210947"/>
                </a:lnTo>
                <a:lnTo>
                  <a:pt x="154432" y="204851"/>
                </a:lnTo>
                <a:lnTo>
                  <a:pt x="150749" y="200152"/>
                </a:lnTo>
                <a:lnTo>
                  <a:pt x="147066" y="195453"/>
                </a:lnTo>
                <a:lnTo>
                  <a:pt x="141986" y="191643"/>
                </a:lnTo>
                <a:lnTo>
                  <a:pt x="135509" y="188595"/>
                </a:lnTo>
                <a:lnTo>
                  <a:pt x="129159" y="185674"/>
                </a:lnTo>
                <a:lnTo>
                  <a:pt x="121920" y="183261"/>
                </a:lnTo>
                <a:lnTo>
                  <a:pt x="114046" y="181356"/>
                </a:lnTo>
                <a:lnTo>
                  <a:pt x="101920" y="178661"/>
                </a:lnTo>
                <a:lnTo>
                  <a:pt x="89239" y="175963"/>
                </a:lnTo>
                <a:lnTo>
                  <a:pt x="88900" y="175895"/>
                </a:lnTo>
                <a:lnTo>
                  <a:pt x="76295" y="172920"/>
                </a:lnTo>
                <a:lnTo>
                  <a:pt x="64077" y="169558"/>
                </a:lnTo>
                <a:lnTo>
                  <a:pt x="55625" y="166878"/>
                </a:lnTo>
                <a:lnTo>
                  <a:pt x="43475" y="162006"/>
                </a:lnTo>
                <a:lnTo>
                  <a:pt x="32516" y="155796"/>
                </a:lnTo>
                <a:lnTo>
                  <a:pt x="27686" y="152400"/>
                </a:lnTo>
                <a:lnTo>
                  <a:pt x="18520" y="143744"/>
                </a:lnTo>
                <a:lnTo>
                  <a:pt x="11026" y="133363"/>
                </a:lnTo>
                <a:lnTo>
                  <a:pt x="4429" y="117958"/>
                </a:lnTo>
                <a:lnTo>
                  <a:pt x="2053" y="105404"/>
                </a:lnTo>
                <a:lnTo>
                  <a:pt x="1397" y="93091"/>
                </a:lnTo>
                <a:lnTo>
                  <a:pt x="2161" y="79352"/>
                </a:lnTo>
                <a:lnTo>
                  <a:pt x="4439" y="66730"/>
                </a:lnTo>
                <a:lnTo>
                  <a:pt x="8210" y="55225"/>
                </a:lnTo>
                <a:lnTo>
                  <a:pt x="16040" y="40554"/>
                </a:lnTo>
                <a:lnTo>
                  <a:pt x="23883" y="30590"/>
                </a:lnTo>
                <a:lnTo>
                  <a:pt x="32131" y="22860"/>
                </a:lnTo>
                <a:lnTo>
                  <a:pt x="42271" y="15761"/>
                </a:lnTo>
                <a:lnTo>
                  <a:pt x="53583" y="9979"/>
                </a:lnTo>
                <a:lnTo>
                  <a:pt x="65405" y="5715"/>
                </a:lnTo>
                <a:lnTo>
                  <a:pt x="77001" y="2854"/>
                </a:lnTo>
                <a:lnTo>
                  <a:pt x="89430" y="976"/>
                </a:lnTo>
                <a:lnTo>
                  <a:pt x="102673" y="82"/>
                </a:lnTo>
                <a:lnTo>
                  <a:pt x="1083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14831" y="1623567"/>
            <a:ext cx="212534" cy="309880"/>
          </a:xfrm>
          <a:custGeom>
            <a:avLst/>
            <a:gdLst/>
            <a:ahLst/>
            <a:cxnLst/>
            <a:rect l="l" t="t" r="r" b="b"/>
            <a:pathLst>
              <a:path w="212534" h="309880">
                <a:moveTo>
                  <a:pt x="108280" y="0"/>
                </a:moveTo>
                <a:lnTo>
                  <a:pt x="120876" y="319"/>
                </a:lnTo>
                <a:lnTo>
                  <a:pt x="133502" y="1286"/>
                </a:lnTo>
                <a:lnTo>
                  <a:pt x="146159" y="2916"/>
                </a:lnTo>
                <a:lnTo>
                  <a:pt x="156273" y="4699"/>
                </a:lnTo>
                <a:lnTo>
                  <a:pt x="169861" y="7700"/>
                </a:lnTo>
                <a:lnTo>
                  <a:pt x="182288" y="11135"/>
                </a:lnTo>
                <a:lnTo>
                  <a:pt x="193560" y="15042"/>
                </a:lnTo>
                <a:lnTo>
                  <a:pt x="197789" y="16764"/>
                </a:lnTo>
                <a:lnTo>
                  <a:pt x="197789" y="63627"/>
                </a:lnTo>
                <a:lnTo>
                  <a:pt x="185249" y="58999"/>
                </a:lnTo>
                <a:lnTo>
                  <a:pt x="172990" y="55112"/>
                </a:lnTo>
                <a:lnTo>
                  <a:pt x="161012" y="51964"/>
                </a:lnTo>
                <a:lnTo>
                  <a:pt x="153263" y="50292"/>
                </a:lnTo>
                <a:lnTo>
                  <a:pt x="140071" y="48152"/>
                </a:lnTo>
                <a:lnTo>
                  <a:pt x="127395" y="46793"/>
                </a:lnTo>
                <a:lnTo>
                  <a:pt x="115226" y="46240"/>
                </a:lnTo>
                <a:lnTo>
                  <a:pt x="113182" y="46228"/>
                </a:lnTo>
                <a:lnTo>
                  <a:pt x="98232" y="47098"/>
                </a:lnTo>
                <a:lnTo>
                  <a:pt x="85469" y="49696"/>
                </a:lnTo>
                <a:lnTo>
                  <a:pt x="74889" y="54001"/>
                </a:lnTo>
                <a:lnTo>
                  <a:pt x="71551" y="56007"/>
                </a:lnTo>
                <a:lnTo>
                  <a:pt x="62438" y="65084"/>
                </a:lnTo>
                <a:lnTo>
                  <a:pt x="57691" y="77045"/>
                </a:lnTo>
                <a:lnTo>
                  <a:pt x="56934" y="85471"/>
                </a:lnTo>
                <a:lnTo>
                  <a:pt x="56934" y="93091"/>
                </a:lnTo>
                <a:lnTo>
                  <a:pt x="58534" y="99314"/>
                </a:lnTo>
                <a:lnTo>
                  <a:pt x="61734" y="104267"/>
                </a:lnTo>
                <a:lnTo>
                  <a:pt x="64935" y="109220"/>
                </a:lnTo>
                <a:lnTo>
                  <a:pt x="69278" y="113284"/>
                </a:lnTo>
                <a:lnTo>
                  <a:pt x="74790" y="116459"/>
                </a:lnTo>
                <a:lnTo>
                  <a:pt x="80289" y="119634"/>
                </a:lnTo>
                <a:lnTo>
                  <a:pt x="86626" y="122174"/>
                </a:lnTo>
                <a:lnTo>
                  <a:pt x="93764" y="124079"/>
                </a:lnTo>
                <a:lnTo>
                  <a:pt x="100914" y="126111"/>
                </a:lnTo>
                <a:lnTo>
                  <a:pt x="108496" y="127889"/>
                </a:lnTo>
                <a:lnTo>
                  <a:pt x="116535" y="129540"/>
                </a:lnTo>
                <a:lnTo>
                  <a:pt x="129215" y="132390"/>
                </a:lnTo>
                <a:lnTo>
                  <a:pt x="141509" y="135534"/>
                </a:lnTo>
                <a:lnTo>
                  <a:pt x="152806" y="138811"/>
                </a:lnTo>
                <a:lnTo>
                  <a:pt x="165193" y="143245"/>
                </a:lnTo>
                <a:lnTo>
                  <a:pt x="176482" y="148890"/>
                </a:lnTo>
                <a:lnTo>
                  <a:pt x="183502" y="153416"/>
                </a:lnTo>
                <a:lnTo>
                  <a:pt x="193173" y="161635"/>
                </a:lnTo>
                <a:lnTo>
                  <a:pt x="201112" y="171619"/>
                </a:lnTo>
                <a:lnTo>
                  <a:pt x="204711" y="177800"/>
                </a:lnTo>
                <a:lnTo>
                  <a:pt x="208955" y="188411"/>
                </a:lnTo>
                <a:lnTo>
                  <a:pt x="211559" y="200776"/>
                </a:lnTo>
                <a:lnTo>
                  <a:pt x="212527" y="214894"/>
                </a:lnTo>
                <a:lnTo>
                  <a:pt x="212534" y="216281"/>
                </a:lnTo>
                <a:lnTo>
                  <a:pt x="211743" y="230087"/>
                </a:lnTo>
                <a:lnTo>
                  <a:pt x="209373" y="242729"/>
                </a:lnTo>
                <a:lnTo>
                  <a:pt x="205424" y="254186"/>
                </a:lnTo>
                <a:lnTo>
                  <a:pt x="196927" y="269012"/>
                </a:lnTo>
                <a:lnTo>
                  <a:pt x="188642" y="278616"/>
                </a:lnTo>
                <a:lnTo>
                  <a:pt x="178737" y="286931"/>
                </a:lnTo>
                <a:lnTo>
                  <a:pt x="168035" y="293481"/>
                </a:lnTo>
                <a:lnTo>
                  <a:pt x="156603" y="298686"/>
                </a:lnTo>
                <a:lnTo>
                  <a:pt x="143964" y="302871"/>
                </a:lnTo>
                <a:lnTo>
                  <a:pt x="126617" y="306684"/>
                </a:lnTo>
                <a:lnTo>
                  <a:pt x="114280" y="308420"/>
                </a:lnTo>
                <a:lnTo>
                  <a:pt x="101404" y="309488"/>
                </a:lnTo>
                <a:lnTo>
                  <a:pt x="87987" y="309878"/>
                </a:lnTo>
                <a:lnTo>
                  <a:pt x="87071" y="309880"/>
                </a:lnTo>
                <a:lnTo>
                  <a:pt x="74281" y="309537"/>
                </a:lnTo>
                <a:lnTo>
                  <a:pt x="61604" y="308519"/>
                </a:lnTo>
                <a:lnTo>
                  <a:pt x="49036" y="306839"/>
                </a:lnTo>
                <a:lnTo>
                  <a:pt x="39179" y="305054"/>
                </a:lnTo>
                <a:lnTo>
                  <a:pt x="25487" y="301772"/>
                </a:lnTo>
                <a:lnTo>
                  <a:pt x="13282" y="297752"/>
                </a:lnTo>
                <a:lnTo>
                  <a:pt x="2563" y="292972"/>
                </a:lnTo>
                <a:lnTo>
                  <a:pt x="0" y="291592"/>
                </a:lnTo>
                <a:lnTo>
                  <a:pt x="0" y="245364"/>
                </a:lnTo>
                <a:lnTo>
                  <a:pt x="12303" y="250312"/>
                </a:lnTo>
                <a:lnTo>
                  <a:pt x="24434" y="254466"/>
                </a:lnTo>
                <a:lnTo>
                  <a:pt x="36390" y="257807"/>
                </a:lnTo>
                <a:lnTo>
                  <a:pt x="43091" y="259334"/>
                </a:lnTo>
                <a:lnTo>
                  <a:pt x="55448" y="261504"/>
                </a:lnTo>
                <a:lnTo>
                  <a:pt x="68037" y="262916"/>
                </a:lnTo>
                <a:lnTo>
                  <a:pt x="80856" y="263586"/>
                </a:lnTo>
                <a:lnTo>
                  <a:pt x="86398" y="263652"/>
                </a:lnTo>
                <a:lnTo>
                  <a:pt x="99166" y="263149"/>
                </a:lnTo>
                <a:lnTo>
                  <a:pt x="111709" y="261518"/>
                </a:lnTo>
                <a:lnTo>
                  <a:pt x="111848" y="261493"/>
                </a:lnTo>
                <a:lnTo>
                  <a:pt x="120180" y="260096"/>
                </a:lnTo>
                <a:lnTo>
                  <a:pt x="127660" y="257683"/>
                </a:lnTo>
                <a:lnTo>
                  <a:pt x="134277" y="254254"/>
                </a:lnTo>
                <a:lnTo>
                  <a:pt x="140906" y="250825"/>
                </a:lnTo>
                <a:lnTo>
                  <a:pt x="146227" y="246253"/>
                </a:lnTo>
                <a:lnTo>
                  <a:pt x="150240" y="240284"/>
                </a:lnTo>
                <a:lnTo>
                  <a:pt x="154266" y="234442"/>
                </a:lnTo>
                <a:lnTo>
                  <a:pt x="156273" y="227203"/>
                </a:lnTo>
                <a:lnTo>
                  <a:pt x="156273" y="218567"/>
                </a:lnTo>
                <a:lnTo>
                  <a:pt x="156273" y="210947"/>
                </a:lnTo>
                <a:lnTo>
                  <a:pt x="154406" y="204851"/>
                </a:lnTo>
                <a:lnTo>
                  <a:pt x="150685" y="200152"/>
                </a:lnTo>
                <a:lnTo>
                  <a:pt x="146964" y="195453"/>
                </a:lnTo>
                <a:lnTo>
                  <a:pt x="141909" y="191643"/>
                </a:lnTo>
                <a:lnTo>
                  <a:pt x="135508" y="188595"/>
                </a:lnTo>
                <a:lnTo>
                  <a:pt x="129108" y="185674"/>
                </a:lnTo>
                <a:lnTo>
                  <a:pt x="121932" y="183261"/>
                </a:lnTo>
                <a:lnTo>
                  <a:pt x="113969" y="181356"/>
                </a:lnTo>
                <a:lnTo>
                  <a:pt x="101869" y="178658"/>
                </a:lnTo>
                <a:lnTo>
                  <a:pt x="89164" y="175958"/>
                </a:lnTo>
                <a:lnTo>
                  <a:pt x="88849" y="175895"/>
                </a:lnTo>
                <a:lnTo>
                  <a:pt x="76228" y="172918"/>
                </a:lnTo>
                <a:lnTo>
                  <a:pt x="64031" y="169556"/>
                </a:lnTo>
                <a:lnTo>
                  <a:pt x="55587" y="166878"/>
                </a:lnTo>
                <a:lnTo>
                  <a:pt x="43402" y="162000"/>
                </a:lnTo>
                <a:lnTo>
                  <a:pt x="32454" y="155781"/>
                </a:lnTo>
                <a:lnTo>
                  <a:pt x="27685" y="152400"/>
                </a:lnTo>
                <a:lnTo>
                  <a:pt x="18480" y="143749"/>
                </a:lnTo>
                <a:lnTo>
                  <a:pt x="10984" y="133375"/>
                </a:lnTo>
                <a:lnTo>
                  <a:pt x="4369" y="117960"/>
                </a:lnTo>
                <a:lnTo>
                  <a:pt x="1996" y="105408"/>
                </a:lnTo>
                <a:lnTo>
                  <a:pt x="1346" y="93091"/>
                </a:lnTo>
                <a:lnTo>
                  <a:pt x="2100" y="79352"/>
                </a:lnTo>
                <a:lnTo>
                  <a:pt x="4366" y="66730"/>
                </a:lnTo>
                <a:lnTo>
                  <a:pt x="8147" y="55225"/>
                </a:lnTo>
                <a:lnTo>
                  <a:pt x="16023" y="40548"/>
                </a:lnTo>
                <a:lnTo>
                  <a:pt x="23858" y="30578"/>
                </a:lnTo>
                <a:lnTo>
                  <a:pt x="32042" y="22860"/>
                </a:lnTo>
                <a:lnTo>
                  <a:pt x="42228" y="15759"/>
                </a:lnTo>
                <a:lnTo>
                  <a:pt x="53547" y="9976"/>
                </a:lnTo>
                <a:lnTo>
                  <a:pt x="65303" y="5715"/>
                </a:lnTo>
                <a:lnTo>
                  <a:pt x="76898" y="2857"/>
                </a:lnTo>
                <a:lnTo>
                  <a:pt x="89316" y="980"/>
                </a:lnTo>
                <a:lnTo>
                  <a:pt x="102559" y="83"/>
                </a:lnTo>
                <a:lnTo>
                  <a:pt x="1082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24094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95617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495038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99249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9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64502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3347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157603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1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8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9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8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88454" y="1604645"/>
            <a:ext cx="52908" cy="323214"/>
          </a:xfrm>
          <a:custGeom>
            <a:avLst/>
            <a:gdLst/>
            <a:ahLst/>
            <a:cxnLst/>
            <a:rect l="l" t="t" r="r" b="b"/>
            <a:pathLst>
              <a:path w="52908" h="323214">
                <a:moveTo>
                  <a:pt x="0" y="0"/>
                </a:moveTo>
                <a:lnTo>
                  <a:pt x="52908" y="0"/>
                </a:lnTo>
                <a:lnTo>
                  <a:pt x="5290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55980" y="2205942"/>
            <a:ext cx="7667527" cy="4300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590">
              <a:lnSpc>
                <a:spcPts val="2807"/>
              </a:lnSpc>
              <a:spcBef>
                <a:spcPts val="90"/>
              </a:spcBef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da mitad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sig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8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XX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car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rizó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por un ace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erado </a:t>
            </a:r>
            <a:endParaRPr sz="2300" dirty="0">
              <a:latin typeface="Corbel"/>
              <a:cs typeface="Corbel"/>
            </a:endParaRPr>
          </a:p>
          <a:p>
            <a:pPr marL="12700" marR="21559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crecim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población,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cercano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 4% an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 entre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19</a:t>
            </a:r>
            <a:r>
              <a:rPr sz="2300" spc="-50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19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0: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tal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rma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total de 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habi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antes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país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dupl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có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menos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75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5 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ños, pasando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800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000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 19</a:t>
            </a:r>
            <a:r>
              <a:rPr sz="2300" spc="-50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0,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1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1956</a:t>
            </a:r>
            <a:r>
              <a:rPr sz="23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a 2 000 0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 1973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84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au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crecim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variad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301 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12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 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5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011.</a:t>
            </a:r>
            <a:r>
              <a:rPr sz="2300" spc="-10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mismo,</a:t>
            </a:r>
            <a:r>
              <a:rPr sz="23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esp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za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 nacer pa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43 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ños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193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57 añ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 en 19</a:t>
            </a:r>
            <a:r>
              <a:rPr sz="2300" spc="-50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7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8 </a:t>
            </a:r>
            <a:endParaRPr sz="2300" dirty="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añ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19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8;</a:t>
            </a:r>
            <a:r>
              <a:rPr sz="23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ta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la mo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idad d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ndió de </a:t>
            </a:r>
            <a:r>
              <a:rPr sz="2300" spc="-10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2.1/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00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endParaRPr sz="2300" dirty="0">
              <a:latin typeface="Corbel"/>
              <a:cs typeface="Corbel"/>
            </a:endParaRPr>
          </a:p>
          <a:p>
            <a:pPr marL="12700" marR="6978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1949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6.1/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00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19</a:t>
            </a:r>
            <a:r>
              <a:rPr sz="2300" spc="-44" dirty="0" smtClean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2,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gracias al pr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greso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excepc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endParaRPr sz="2300" dirty="0">
              <a:latin typeface="Corbel"/>
              <a:cs typeface="Corbel"/>
            </a:endParaRPr>
          </a:p>
          <a:p>
            <a:pPr marL="12700" marR="6978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exper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mentado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por la med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cina y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sa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ud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públ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ca, en es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endParaRPr sz="2300" dirty="0">
              <a:latin typeface="Corbel"/>
              <a:cs typeface="Corbel"/>
            </a:endParaRPr>
          </a:p>
          <a:p>
            <a:pPr marL="12700" marR="6978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período his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ico, que logró contr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lar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erradicar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algunas </a:t>
            </a:r>
            <a:endParaRPr sz="2300" dirty="0">
              <a:latin typeface="Corbel"/>
              <a:cs typeface="Corbel"/>
            </a:endParaRPr>
          </a:p>
          <a:p>
            <a:pPr marL="12700" marR="6978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incipal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enfermedades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patológicas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ver </a:t>
            </a:r>
            <a:endParaRPr sz="2300" dirty="0">
              <a:latin typeface="Corbel"/>
              <a:cs typeface="Corbel"/>
            </a:endParaRPr>
          </a:p>
          <a:p>
            <a:pPr marL="12700" marR="6978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tados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más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udables</a:t>
            </a:r>
            <a:endParaRPr sz="2300" dirty="0">
              <a:latin typeface="Corbel"/>
              <a:cs typeface="Corbel"/>
            </a:endParaRPr>
          </a:p>
          <a:p>
            <a:pPr marL="1582674" marR="3452124">
              <a:lnSpc>
                <a:spcPts val="1440"/>
              </a:lnSpc>
              <a:spcBef>
                <a:spcPts val="1534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5940" y="2260187"/>
            <a:ext cx="2016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94598" y="6484405"/>
            <a:ext cx="132942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0573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98392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8392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8392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521517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16122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6122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6122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14908" y="1604645"/>
            <a:ext cx="26454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943788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43788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43788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805616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05616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5616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254817" y="1056004"/>
            <a:ext cx="26479" cy="32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049333" y="1056004"/>
            <a:ext cx="26479" cy="32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21624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1624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1624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29487" y="1056004"/>
            <a:ext cx="27787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487" y="111328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9487" y="1162939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260" y="1354836"/>
            <a:ext cx="795985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2912" y="1599057"/>
            <a:ext cx="7304379" cy="432562"/>
          </a:xfrm>
          <a:custGeom>
            <a:avLst/>
            <a:gdLst/>
            <a:ahLst/>
            <a:cxnLst/>
            <a:rect l="l" t="t" r="r" b="b"/>
            <a:pathLst>
              <a:path w="7304379" h="432562">
                <a:moveTo>
                  <a:pt x="4101312" y="177672"/>
                </a:moveTo>
                <a:lnTo>
                  <a:pt x="4101312" y="187451"/>
                </a:lnTo>
                <a:lnTo>
                  <a:pt x="4102963" y="195833"/>
                </a:lnTo>
                <a:lnTo>
                  <a:pt x="4106138" y="202564"/>
                </a:lnTo>
                <a:lnTo>
                  <a:pt x="4109313" y="209295"/>
                </a:lnTo>
                <a:lnTo>
                  <a:pt x="4113631" y="215010"/>
                </a:lnTo>
                <a:lnTo>
                  <a:pt x="4119092" y="219455"/>
                </a:lnTo>
                <a:lnTo>
                  <a:pt x="4124553" y="223900"/>
                </a:lnTo>
                <a:lnTo>
                  <a:pt x="4130776" y="227456"/>
                </a:lnTo>
                <a:lnTo>
                  <a:pt x="4137888" y="230250"/>
                </a:lnTo>
                <a:lnTo>
                  <a:pt x="4145127" y="233044"/>
                </a:lnTo>
                <a:lnTo>
                  <a:pt x="4152493" y="235457"/>
                </a:lnTo>
                <a:lnTo>
                  <a:pt x="4160240" y="237489"/>
                </a:lnTo>
                <a:lnTo>
                  <a:pt x="4156303" y="183641"/>
                </a:lnTo>
                <a:lnTo>
                  <a:pt x="4153763" y="180593"/>
                </a:lnTo>
                <a:lnTo>
                  <a:pt x="4152493" y="176529"/>
                </a:lnTo>
                <a:lnTo>
                  <a:pt x="4152493" y="168782"/>
                </a:lnTo>
                <a:lnTo>
                  <a:pt x="4153001" y="166115"/>
                </a:lnTo>
                <a:lnTo>
                  <a:pt x="4154271" y="163448"/>
                </a:lnTo>
                <a:lnTo>
                  <a:pt x="4157319" y="158622"/>
                </a:lnTo>
                <a:lnTo>
                  <a:pt x="4159986" y="156590"/>
                </a:lnTo>
                <a:lnTo>
                  <a:pt x="4162780" y="154558"/>
                </a:lnTo>
                <a:lnTo>
                  <a:pt x="4166209" y="152907"/>
                </a:lnTo>
                <a:lnTo>
                  <a:pt x="4170527" y="151764"/>
                </a:lnTo>
                <a:lnTo>
                  <a:pt x="4174845" y="150621"/>
                </a:lnTo>
                <a:lnTo>
                  <a:pt x="4180179" y="149987"/>
                </a:lnTo>
                <a:lnTo>
                  <a:pt x="4191355" y="149987"/>
                </a:lnTo>
                <a:lnTo>
                  <a:pt x="4196562" y="150367"/>
                </a:lnTo>
                <a:lnTo>
                  <a:pt x="4202023" y="151002"/>
                </a:lnTo>
                <a:lnTo>
                  <a:pt x="4207484" y="151637"/>
                </a:lnTo>
                <a:lnTo>
                  <a:pt x="4213072" y="152526"/>
                </a:lnTo>
                <a:lnTo>
                  <a:pt x="4218660" y="153542"/>
                </a:lnTo>
                <a:lnTo>
                  <a:pt x="4224248" y="154558"/>
                </a:lnTo>
                <a:lnTo>
                  <a:pt x="4229709" y="155828"/>
                </a:lnTo>
                <a:lnTo>
                  <a:pt x="4235170" y="157225"/>
                </a:lnTo>
                <a:lnTo>
                  <a:pt x="4240631" y="158622"/>
                </a:lnTo>
                <a:lnTo>
                  <a:pt x="4245711" y="160146"/>
                </a:lnTo>
                <a:lnTo>
                  <a:pt x="4250664" y="161797"/>
                </a:lnTo>
                <a:lnTo>
                  <a:pt x="4250664" y="118744"/>
                </a:lnTo>
                <a:lnTo>
                  <a:pt x="4244291" y="116567"/>
                </a:lnTo>
                <a:lnTo>
                  <a:pt x="4232263" y="113176"/>
                </a:lnTo>
                <a:lnTo>
                  <a:pt x="4219168" y="110362"/>
                </a:lnTo>
                <a:lnTo>
                  <a:pt x="4207802" y="108606"/>
                </a:lnTo>
                <a:lnTo>
                  <a:pt x="4195159" y="107452"/>
                </a:lnTo>
                <a:lnTo>
                  <a:pt x="4181957" y="107060"/>
                </a:lnTo>
                <a:lnTo>
                  <a:pt x="4175858" y="107221"/>
                </a:lnTo>
                <a:lnTo>
                  <a:pt x="4163137" y="108621"/>
                </a:lnTo>
                <a:lnTo>
                  <a:pt x="4150969" y="111378"/>
                </a:lnTo>
                <a:lnTo>
                  <a:pt x="4135802" y="117480"/>
                </a:lnTo>
                <a:lnTo>
                  <a:pt x="4125315" y="124332"/>
                </a:lnTo>
                <a:lnTo>
                  <a:pt x="4114576" y="135240"/>
                </a:lnTo>
                <a:lnTo>
                  <a:pt x="4107789" y="146303"/>
                </a:lnTo>
                <a:lnTo>
                  <a:pt x="4105385" y="152022"/>
                </a:lnTo>
                <a:lnTo>
                  <a:pt x="4102330" y="164092"/>
                </a:lnTo>
                <a:lnTo>
                  <a:pt x="4101312" y="177672"/>
                </a:lnTo>
                <a:close/>
              </a:path>
              <a:path w="7304379" h="432562">
                <a:moveTo>
                  <a:pt x="4167225" y="291464"/>
                </a:moveTo>
                <a:lnTo>
                  <a:pt x="4158764" y="291451"/>
                </a:lnTo>
                <a:lnTo>
                  <a:pt x="4146446" y="290801"/>
                </a:lnTo>
                <a:lnTo>
                  <a:pt x="4133316" y="289178"/>
                </a:lnTo>
                <a:lnTo>
                  <a:pt x="4126044" y="287839"/>
                </a:lnTo>
                <a:lnTo>
                  <a:pt x="4113949" y="284732"/>
                </a:lnTo>
                <a:lnTo>
                  <a:pt x="4101058" y="280415"/>
                </a:lnTo>
                <a:lnTo>
                  <a:pt x="4101058" y="322960"/>
                </a:lnTo>
                <a:lnTo>
                  <a:pt x="4114701" y="327872"/>
                </a:lnTo>
                <a:lnTo>
                  <a:pt x="4128236" y="331088"/>
                </a:lnTo>
                <a:lnTo>
                  <a:pt x="4138989" y="332824"/>
                </a:lnTo>
                <a:lnTo>
                  <a:pt x="4151600" y="333994"/>
                </a:lnTo>
                <a:lnTo>
                  <a:pt x="4165193" y="334390"/>
                </a:lnTo>
                <a:lnTo>
                  <a:pt x="4165457" y="334390"/>
                </a:lnTo>
                <a:lnTo>
                  <a:pt x="4178821" y="333908"/>
                </a:lnTo>
                <a:lnTo>
                  <a:pt x="4191433" y="332478"/>
                </a:lnTo>
                <a:lnTo>
                  <a:pt x="4203293" y="330072"/>
                </a:lnTo>
                <a:lnTo>
                  <a:pt x="4210572" y="327936"/>
                </a:lnTo>
                <a:lnTo>
                  <a:pt x="4222461" y="323007"/>
                </a:lnTo>
                <a:lnTo>
                  <a:pt x="4232884" y="316610"/>
                </a:lnTo>
                <a:lnTo>
                  <a:pt x="4245295" y="304777"/>
                </a:lnTo>
                <a:lnTo>
                  <a:pt x="4252188" y="294004"/>
                </a:lnTo>
                <a:lnTo>
                  <a:pt x="4254991" y="287627"/>
                </a:lnTo>
                <a:lnTo>
                  <a:pt x="4258135" y="275549"/>
                </a:lnTo>
                <a:lnTo>
                  <a:pt x="4259173" y="262000"/>
                </a:lnTo>
                <a:lnTo>
                  <a:pt x="4259119" y="258818"/>
                </a:lnTo>
                <a:lnTo>
                  <a:pt x="4257452" y="245459"/>
                </a:lnTo>
                <a:lnTo>
                  <a:pt x="4253458" y="234441"/>
                </a:lnTo>
                <a:lnTo>
                  <a:pt x="4249648" y="227202"/>
                </a:lnTo>
                <a:lnTo>
                  <a:pt x="4244822" y="221360"/>
                </a:lnTo>
                <a:lnTo>
                  <a:pt x="4238853" y="216788"/>
                </a:lnTo>
                <a:lnTo>
                  <a:pt x="4232884" y="212343"/>
                </a:lnTo>
                <a:lnTo>
                  <a:pt x="4226153" y="208787"/>
                </a:lnTo>
                <a:lnTo>
                  <a:pt x="4218787" y="206247"/>
                </a:lnTo>
                <a:lnTo>
                  <a:pt x="4211294" y="203707"/>
                </a:lnTo>
                <a:lnTo>
                  <a:pt x="4203928" y="201548"/>
                </a:lnTo>
                <a:lnTo>
                  <a:pt x="4196435" y="199770"/>
                </a:lnTo>
                <a:lnTo>
                  <a:pt x="4191609" y="198627"/>
                </a:lnTo>
                <a:lnTo>
                  <a:pt x="4186783" y="197357"/>
                </a:lnTo>
                <a:lnTo>
                  <a:pt x="4181703" y="196087"/>
                </a:lnTo>
                <a:lnTo>
                  <a:pt x="4176623" y="194817"/>
                </a:lnTo>
                <a:lnTo>
                  <a:pt x="4171797" y="193166"/>
                </a:lnTo>
                <a:lnTo>
                  <a:pt x="4167225" y="191262"/>
                </a:lnTo>
                <a:lnTo>
                  <a:pt x="4162526" y="189356"/>
                </a:lnTo>
                <a:lnTo>
                  <a:pt x="4158970" y="186816"/>
                </a:lnTo>
                <a:lnTo>
                  <a:pt x="4156303" y="183641"/>
                </a:lnTo>
                <a:lnTo>
                  <a:pt x="4160240" y="237489"/>
                </a:lnTo>
                <a:lnTo>
                  <a:pt x="4166336" y="239013"/>
                </a:lnTo>
                <a:lnTo>
                  <a:pt x="4172178" y="240410"/>
                </a:lnTo>
                <a:lnTo>
                  <a:pt x="4177766" y="241934"/>
                </a:lnTo>
                <a:lnTo>
                  <a:pt x="4183354" y="243458"/>
                </a:lnTo>
                <a:lnTo>
                  <a:pt x="4188307" y="245237"/>
                </a:lnTo>
                <a:lnTo>
                  <a:pt x="4192625" y="247268"/>
                </a:lnTo>
                <a:lnTo>
                  <a:pt x="4196943" y="249173"/>
                </a:lnTo>
                <a:lnTo>
                  <a:pt x="4200372" y="251713"/>
                </a:lnTo>
                <a:lnTo>
                  <a:pt x="4203039" y="254634"/>
                </a:lnTo>
                <a:lnTo>
                  <a:pt x="4205579" y="257682"/>
                </a:lnTo>
                <a:lnTo>
                  <a:pt x="4206976" y="261492"/>
                </a:lnTo>
                <a:lnTo>
                  <a:pt x="4206976" y="270509"/>
                </a:lnTo>
                <a:lnTo>
                  <a:pt x="4205706" y="274319"/>
                </a:lnTo>
                <a:lnTo>
                  <a:pt x="4203293" y="277621"/>
                </a:lnTo>
                <a:lnTo>
                  <a:pt x="4201007" y="280796"/>
                </a:lnTo>
                <a:lnTo>
                  <a:pt x="4197705" y="283463"/>
                </a:lnTo>
                <a:lnTo>
                  <a:pt x="4193641" y="285495"/>
                </a:lnTo>
                <a:lnTo>
                  <a:pt x="4189577" y="287527"/>
                </a:lnTo>
                <a:lnTo>
                  <a:pt x="4184624" y="289051"/>
                </a:lnTo>
                <a:lnTo>
                  <a:pt x="4179036" y="290067"/>
                </a:lnTo>
                <a:lnTo>
                  <a:pt x="4173321" y="291083"/>
                </a:lnTo>
                <a:lnTo>
                  <a:pt x="4167225" y="291464"/>
                </a:lnTo>
                <a:close/>
              </a:path>
              <a:path w="7304379" h="432562">
                <a:moveTo>
                  <a:pt x="3928200" y="114840"/>
                </a:moveTo>
                <a:lnTo>
                  <a:pt x="3916826" y="120422"/>
                </a:lnTo>
                <a:lnTo>
                  <a:pt x="3921734" y="195071"/>
                </a:lnTo>
                <a:lnTo>
                  <a:pt x="3922496" y="188721"/>
                </a:lnTo>
                <a:lnTo>
                  <a:pt x="3924020" y="182625"/>
                </a:lnTo>
                <a:lnTo>
                  <a:pt x="3928200" y="114840"/>
                </a:lnTo>
                <a:close/>
              </a:path>
              <a:path w="7304379" h="432562">
                <a:moveTo>
                  <a:pt x="4061561" y="224789"/>
                </a:moveTo>
                <a:lnTo>
                  <a:pt x="4061688" y="217423"/>
                </a:lnTo>
                <a:lnTo>
                  <a:pt x="4061278" y="203839"/>
                </a:lnTo>
                <a:lnTo>
                  <a:pt x="4059985" y="190762"/>
                </a:lnTo>
                <a:lnTo>
                  <a:pt x="4057798" y="178654"/>
                </a:lnTo>
                <a:lnTo>
                  <a:pt x="4054703" y="167512"/>
                </a:lnTo>
                <a:lnTo>
                  <a:pt x="4048904" y="153271"/>
                </a:lnTo>
                <a:lnTo>
                  <a:pt x="4042558" y="142356"/>
                </a:lnTo>
                <a:lnTo>
                  <a:pt x="4035018" y="132968"/>
                </a:lnTo>
                <a:lnTo>
                  <a:pt x="4027389" y="125881"/>
                </a:lnTo>
                <a:lnTo>
                  <a:pt x="4016891" y="118760"/>
                </a:lnTo>
                <a:lnTo>
                  <a:pt x="4005173" y="113410"/>
                </a:lnTo>
                <a:lnTo>
                  <a:pt x="3993097" y="109861"/>
                </a:lnTo>
                <a:lnTo>
                  <a:pt x="3980574" y="107765"/>
                </a:lnTo>
                <a:lnTo>
                  <a:pt x="3967327" y="107060"/>
                </a:lnTo>
                <a:lnTo>
                  <a:pt x="3966614" y="107063"/>
                </a:lnTo>
                <a:lnTo>
                  <a:pt x="3953907" y="107959"/>
                </a:lnTo>
                <a:lnTo>
                  <a:pt x="3941445" y="110432"/>
                </a:lnTo>
                <a:lnTo>
                  <a:pt x="3929227" y="114426"/>
                </a:lnTo>
                <a:lnTo>
                  <a:pt x="3924020" y="182625"/>
                </a:lnTo>
                <a:lnTo>
                  <a:pt x="3926306" y="177037"/>
                </a:lnTo>
                <a:lnTo>
                  <a:pt x="3928465" y="171322"/>
                </a:lnTo>
                <a:lnTo>
                  <a:pt x="3931513" y="166369"/>
                </a:lnTo>
                <a:lnTo>
                  <a:pt x="3935323" y="162178"/>
                </a:lnTo>
                <a:lnTo>
                  <a:pt x="3939133" y="157860"/>
                </a:lnTo>
                <a:lnTo>
                  <a:pt x="3943578" y="154558"/>
                </a:lnTo>
                <a:lnTo>
                  <a:pt x="3948785" y="152145"/>
                </a:lnTo>
                <a:lnTo>
                  <a:pt x="3953992" y="149605"/>
                </a:lnTo>
                <a:lnTo>
                  <a:pt x="3959961" y="148462"/>
                </a:lnTo>
                <a:lnTo>
                  <a:pt x="3973296" y="148462"/>
                </a:lnTo>
                <a:lnTo>
                  <a:pt x="3979138" y="149605"/>
                </a:lnTo>
                <a:lnTo>
                  <a:pt x="3984218" y="152145"/>
                </a:lnTo>
                <a:lnTo>
                  <a:pt x="3989171" y="154558"/>
                </a:lnTo>
                <a:lnTo>
                  <a:pt x="3993362" y="157860"/>
                </a:lnTo>
                <a:lnTo>
                  <a:pt x="3996664" y="162178"/>
                </a:lnTo>
                <a:lnTo>
                  <a:pt x="3999966" y="166369"/>
                </a:lnTo>
                <a:lnTo>
                  <a:pt x="4002506" y="171322"/>
                </a:lnTo>
                <a:lnTo>
                  <a:pt x="4004284" y="177037"/>
                </a:lnTo>
                <a:lnTo>
                  <a:pt x="4005935" y="182625"/>
                </a:lnTo>
                <a:lnTo>
                  <a:pt x="4006824" y="188721"/>
                </a:lnTo>
                <a:lnTo>
                  <a:pt x="4006824" y="195071"/>
                </a:lnTo>
                <a:lnTo>
                  <a:pt x="3921734" y="195071"/>
                </a:lnTo>
                <a:lnTo>
                  <a:pt x="3916826" y="120422"/>
                </a:lnTo>
                <a:lnTo>
                  <a:pt x="3906280" y="127523"/>
                </a:lnTo>
                <a:lnTo>
                  <a:pt x="3896588" y="136143"/>
                </a:lnTo>
                <a:lnTo>
                  <a:pt x="3885806" y="149336"/>
                </a:lnTo>
                <a:lnTo>
                  <a:pt x="3879272" y="160367"/>
                </a:lnTo>
                <a:lnTo>
                  <a:pt x="3873728" y="172719"/>
                </a:lnTo>
                <a:lnTo>
                  <a:pt x="3869805" y="185235"/>
                </a:lnTo>
                <a:lnTo>
                  <a:pt x="3867328" y="197403"/>
                </a:lnTo>
                <a:lnTo>
                  <a:pt x="3865842" y="210426"/>
                </a:lnTo>
                <a:lnTo>
                  <a:pt x="3865346" y="224281"/>
                </a:lnTo>
                <a:lnTo>
                  <a:pt x="3865349" y="225342"/>
                </a:lnTo>
                <a:lnTo>
                  <a:pt x="3865958" y="239423"/>
                </a:lnTo>
                <a:lnTo>
                  <a:pt x="3867649" y="252435"/>
                </a:lnTo>
                <a:lnTo>
                  <a:pt x="3870443" y="264368"/>
                </a:lnTo>
                <a:lnTo>
                  <a:pt x="3874363" y="275208"/>
                </a:lnTo>
                <a:lnTo>
                  <a:pt x="3882443" y="290561"/>
                </a:lnTo>
                <a:lnTo>
                  <a:pt x="3890002" y="300688"/>
                </a:lnTo>
                <a:lnTo>
                  <a:pt x="3898747" y="309371"/>
                </a:lnTo>
                <a:lnTo>
                  <a:pt x="3911143" y="318260"/>
                </a:lnTo>
                <a:lnTo>
                  <a:pt x="3922488" y="324042"/>
                </a:lnTo>
                <a:lnTo>
                  <a:pt x="3934815" y="328421"/>
                </a:lnTo>
                <a:lnTo>
                  <a:pt x="3952783" y="332392"/>
                </a:lnTo>
                <a:lnTo>
                  <a:pt x="3965440" y="333888"/>
                </a:lnTo>
                <a:lnTo>
                  <a:pt x="3978503" y="334390"/>
                </a:lnTo>
                <a:lnTo>
                  <a:pt x="3984676" y="334313"/>
                </a:lnTo>
                <a:lnTo>
                  <a:pt x="3997521" y="333645"/>
                </a:lnTo>
                <a:lnTo>
                  <a:pt x="4010122" y="332311"/>
                </a:lnTo>
                <a:lnTo>
                  <a:pt x="4022445" y="330326"/>
                </a:lnTo>
                <a:lnTo>
                  <a:pt x="4031257" y="328542"/>
                </a:lnTo>
                <a:lnTo>
                  <a:pt x="4044254" y="325301"/>
                </a:lnTo>
                <a:lnTo>
                  <a:pt x="4053941" y="321944"/>
                </a:lnTo>
                <a:lnTo>
                  <a:pt x="4053941" y="279653"/>
                </a:lnTo>
                <a:lnTo>
                  <a:pt x="4044503" y="282687"/>
                </a:lnTo>
                <a:lnTo>
                  <a:pt x="4032218" y="286015"/>
                </a:lnTo>
                <a:lnTo>
                  <a:pt x="4020032" y="288670"/>
                </a:lnTo>
                <a:lnTo>
                  <a:pt x="4012958" y="289831"/>
                </a:lnTo>
                <a:lnTo>
                  <a:pt x="4000229" y="291247"/>
                </a:lnTo>
                <a:lnTo>
                  <a:pt x="3987901" y="291718"/>
                </a:lnTo>
                <a:lnTo>
                  <a:pt x="3986898" y="291715"/>
                </a:lnTo>
                <a:lnTo>
                  <a:pt x="3973830" y="290901"/>
                </a:lnTo>
                <a:lnTo>
                  <a:pt x="3961739" y="288670"/>
                </a:lnTo>
                <a:lnTo>
                  <a:pt x="3953738" y="286765"/>
                </a:lnTo>
                <a:lnTo>
                  <a:pt x="3946626" y="283463"/>
                </a:lnTo>
                <a:lnTo>
                  <a:pt x="3940657" y="279145"/>
                </a:lnTo>
                <a:lnTo>
                  <a:pt x="3934561" y="274700"/>
                </a:lnTo>
                <a:lnTo>
                  <a:pt x="3929735" y="268985"/>
                </a:lnTo>
                <a:lnTo>
                  <a:pt x="3926052" y="262000"/>
                </a:lnTo>
                <a:lnTo>
                  <a:pt x="3921405" y="249725"/>
                </a:lnTo>
                <a:lnTo>
                  <a:pt x="3919321" y="236346"/>
                </a:lnTo>
                <a:lnTo>
                  <a:pt x="4061053" y="236346"/>
                </a:lnTo>
                <a:lnTo>
                  <a:pt x="4061434" y="231139"/>
                </a:lnTo>
                <a:lnTo>
                  <a:pt x="4061561" y="224789"/>
                </a:lnTo>
                <a:close/>
              </a:path>
              <a:path w="7304379" h="432562">
                <a:moveTo>
                  <a:pt x="2949792" y="114840"/>
                </a:moveTo>
                <a:lnTo>
                  <a:pt x="2938418" y="120422"/>
                </a:lnTo>
                <a:lnTo>
                  <a:pt x="2943326" y="195071"/>
                </a:lnTo>
                <a:lnTo>
                  <a:pt x="2944088" y="188721"/>
                </a:lnTo>
                <a:lnTo>
                  <a:pt x="2945612" y="182625"/>
                </a:lnTo>
                <a:lnTo>
                  <a:pt x="2949792" y="114840"/>
                </a:lnTo>
                <a:close/>
              </a:path>
              <a:path w="7304379" h="432562">
                <a:moveTo>
                  <a:pt x="3082977" y="203825"/>
                </a:moveTo>
                <a:lnTo>
                  <a:pt x="3081640" y="190754"/>
                </a:lnTo>
                <a:lnTo>
                  <a:pt x="3079409" y="178650"/>
                </a:lnTo>
                <a:lnTo>
                  <a:pt x="3076295" y="167512"/>
                </a:lnTo>
                <a:lnTo>
                  <a:pt x="3070496" y="153271"/>
                </a:lnTo>
                <a:lnTo>
                  <a:pt x="3064150" y="142356"/>
                </a:lnTo>
                <a:lnTo>
                  <a:pt x="3056610" y="132968"/>
                </a:lnTo>
                <a:lnTo>
                  <a:pt x="3048981" y="125881"/>
                </a:lnTo>
                <a:lnTo>
                  <a:pt x="3038483" y="118760"/>
                </a:lnTo>
                <a:lnTo>
                  <a:pt x="3026765" y="113410"/>
                </a:lnTo>
                <a:lnTo>
                  <a:pt x="3014689" y="109861"/>
                </a:lnTo>
                <a:lnTo>
                  <a:pt x="3002166" y="107765"/>
                </a:lnTo>
                <a:lnTo>
                  <a:pt x="2988919" y="107060"/>
                </a:lnTo>
                <a:lnTo>
                  <a:pt x="2988206" y="107063"/>
                </a:lnTo>
                <a:lnTo>
                  <a:pt x="2975499" y="107959"/>
                </a:lnTo>
                <a:lnTo>
                  <a:pt x="2963037" y="110432"/>
                </a:lnTo>
                <a:lnTo>
                  <a:pt x="2950819" y="114426"/>
                </a:lnTo>
                <a:lnTo>
                  <a:pt x="2945612" y="182625"/>
                </a:lnTo>
                <a:lnTo>
                  <a:pt x="2947898" y="177037"/>
                </a:lnTo>
                <a:lnTo>
                  <a:pt x="2950057" y="171322"/>
                </a:lnTo>
                <a:lnTo>
                  <a:pt x="2953105" y="166369"/>
                </a:lnTo>
                <a:lnTo>
                  <a:pt x="2956915" y="162178"/>
                </a:lnTo>
                <a:lnTo>
                  <a:pt x="2960725" y="157860"/>
                </a:lnTo>
                <a:lnTo>
                  <a:pt x="2965170" y="154558"/>
                </a:lnTo>
                <a:lnTo>
                  <a:pt x="2970377" y="152145"/>
                </a:lnTo>
                <a:lnTo>
                  <a:pt x="2975584" y="149605"/>
                </a:lnTo>
                <a:lnTo>
                  <a:pt x="2981553" y="148462"/>
                </a:lnTo>
                <a:lnTo>
                  <a:pt x="2994888" y="148462"/>
                </a:lnTo>
                <a:lnTo>
                  <a:pt x="3000730" y="149605"/>
                </a:lnTo>
                <a:lnTo>
                  <a:pt x="3005810" y="152145"/>
                </a:lnTo>
                <a:lnTo>
                  <a:pt x="3010763" y="154558"/>
                </a:lnTo>
                <a:lnTo>
                  <a:pt x="3014954" y="157860"/>
                </a:lnTo>
                <a:lnTo>
                  <a:pt x="3018256" y="162178"/>
                </a:lnTo>
                <a:lnTo>
                  <a:pt x="3021558" y="166369"/>
                </a:lnTo>
                <a:lnTo>
                  <a:pt x="3024098" y="171322"/>
                </a:lnTo>
                <a:lnTo>
                  <a:pt x="3025876" y="177037"/>
                </a:lnTo>
                <a:lnTo>
                  <a:pt x="3027527" y="182625"/>
                </a:lnTo>
                <a:lnTo>
                  <a:pt x="3028416" y="188721"/>
                </a:lnTo>
                <a:lnTo>
                  <a:pt x="3028416" y="195071"/>
                </a:lnTo>
                <a:lnTo>
                  <a:pt x="2943326" y="195071"/>
                </a:lnTo>
                <a:lnTo>
                  <a:pt x="2938418" y="120422"/>
                </a:lnTo>
                <a:lnTo>
                  <a:pt x="2927872" y="127523"/>
                </a:lnTo>
                <a:lnTo>
                  <a:pt x="2918180" y="136143"/>
                </a:lnTo>
                <a:lnTo>
                  <a:pt x="2907398" y="149336"/>
                </a:lnTo>
                <a:lnTo>
                  <a:pt x="2900864" y="160367"/>
                </a:lnTo>
                <a:lnTo>
                  <a:pt x="2895320" y="172719"/>
                </a:lnTo>
                <a:lnTo>
                  <a:pt x="2891397" y="185235"/>
                </a:lnTo>
                <a:lnTo>
                  <a:pt x="2888920" y="197403"/>
                </a:lnTo>
                <a:lnTo>
                  <a:pt x="2887434" y="210426"/>
                </a:lnTo>
                <a:lnTo>
                  <a:pt x="2886938" y="224281"/>
                </a:lnTo>
                <a:lnTo>
                  <a:pt x="2886941" y="225342"/>
                </a:lnTo>
                <a:lnTo>
                  <a:pt x="2887550" y="239423"/>
                </a:lnTo>
                <a:lnTo>
                  <a:pt x="2889241" y="252435"/>
                </a:lnTo>
                <a:lnTo>
                  <a:pt x="2892035" y="264368"/>
                </a:lnTo>
                <a:lnTo>
                  <a:pt x="2895955" y="275208"/>
                </a:lnTo>
                <a:lnTo>
                  <a:pt x="2904035" y="290561"/>
                </a:lnTo>
                <a:lnTo>
                  <a:pt x="2911594" y="300688"/>
                </a:lnTo>
                <a:lnTo>
                  <a:pt x="2920339" y="309371"/>
                </a:lnTo>
                <a:lnTo>
                  <a:pt x="2932735" y="318260"/>
                </a:lnTo>
                <a:lnTo>
                  <a:pt x="2944080" y="324042"/>
                </a:lnTo>
                <a:lnTo>
                  <a:pt x="2956407" y="328421"/>
                </a:lnTo>
                <a:lnTo>
                  <a:pt x="2974375" y="332392"/>
                </a:lnTo>
                <a:lnTo>
                  <a:pt x="2987032" y="333888"/>
                </a:lnTo>
                <a:lnTo>
                  <a:pt x="3000095" y="334390"/>
                </a:lnTo>
                <a:lnTo>
                  <a:pt x="3006268" y="334313"/>
                </a:lnTo>
                <a:lnTo>
                  <a:pt x="3019113" y="333645"/>
                </a:lnTo>
                <a:lnTo>
                  <a:pt x="3031714" y="332311"/>
                </a:lnTo>
                <a:lnTo>
                  <a:pt x="3044037" y="330326"/>
                </a:lnTo>
                <a:lnTo>
                  <a:pt x="3052849" y="328542"/>
                </a:lnTo>
                <a:lnTo>
                  <a:pt x="3065846" y="325301"/>
                </a:lnTo>
                <a:lnTo>
                  <a:pt x="3075533" y="321944"/>
                </a:lnTo>
                <a:lnTo>
                  <a:pt x="3075533" y="279653"/>
                </a:lnTo>
                <a:lnTo>
                  <a:pt x="3066095" y="282687"/>
                </a:lnTo>
                <a:lnTo>
                  <a:pt x="3053810" y="286015"/>
                </a:lnTo>
                <a:lnTo>
                  <a:pt x="3041624" y="288670"/>
                </a:lnTo>
                <a:lnTo>
                  <a:pt x="3034550" y="289831"/>
                </a:lnTo>
                <a:lnTo>
                  <a:pt x="3021821" y="291247"/>
                </a:lnTo>
                <a:lnTo>
                  <a:pt x="3009493" y="291718"/>
                </a:lnTo>
                <a:lnTo>
                  <a:pt x="3008490" y="291715"/>
                </a:lnTo>
                <a:lnTo>
                  <a:pt x="2995422" y="290901"/>
                </a:lnTo>
                <a:lnTo>
                  <a:pt x="2983331" y="288670"/>
                </a:lnTo>
                <a:lnTo>
                  <a:pt x="2975330" y="286765"/>
                </a:lnTo>
                <a:lnTo>
                  <a:pt x="2968218" y="283463"/>
                </a:lnTo>
                <a:lnTo>
                  <a:pt x="2962249" y="279145"/>
                </a:lnTo>
                <a:lnTo>
                  <a:pt x="2956153" y="274700"/>
                </a:lnTo>
                <a:lnTo>
                  <a:pt x="2951327" y="268985"/>
                </a:lnTo>
                <a:lnTo>
                  <a:pt x="2947644" y="262000"/>
                </a:lnTo>
                <a:lnTo>
                  <a:pt x="2942997" y="249725"/>
                </a:lnTo>
                <a:lnTo>
                  <a:pt x="2940913" y="236346"/>
                </a:lnTo>
                <a:lnTo>
                  <a:pt x="3082645" y="236346"/>
                </a:lnTo>
                <a:lnTo>
                  <a:pt x="3083026" y="231139"/>
                </a:lnTo>
                <a:lnTo>
                  <a:pt x="3083153" y="224789"/>
                </a:lnTo>
                <a:lnTo>
                  <a:pt x="3083407" y="217423"/>
                </a:lnTo>
                <a:lnTo>
                  <a:pt x="3082977" y="203825"/>
                </a:lnTo>
                <a:close/>
              </a:path>
              <a:path w="7304379" h="432562">
                <a:moveTo>
                  <a:pt x="2693771" y="142620"/>
                </a:moveTo>
                <a:lnTo>
                  <a:pt x="2688818" y="112521"/>
                </a:lnTo>
                <a:lnTo>
                  <a:pt x="2645130" y="112521"/>
                </a:lnTo>
                <a:lnTo>
                  <a:pt x="2645130" y="328802"/>
                </a:lnTo>
                <a:lnTo>
                  <a:pt x="2697962" y="328802"/>
                </a:lnTo>
                <a:lnTo>
                  <a:pt x="2697962" y="183895"/>
                </a:lnTo>
                <a:lnTo>
                  <a:pt x="2704681" y="175729"/>
                </a:lnTo>
                <a:lnTo>
                  <a:pt x="2714539" y="167743"/>
                </a:lnTo>
                <a:lnTo>
                  <a:pt x="2726410" y="161670"/>
                </a:lnTo>
                <a:lnTo>
                  <a:pt x="2731014" y="160009"/>
                </a:lnTo>
                <a:lnTo>
                  <a:pt x="2742734" y="156910"/>
                </a:lnTo>
                <a:lnTo>
                  <a:pt x="2755459" y="155051"/>
                </a:lnTo>
                <a:lnTo>
                  <a:pt x="2769209" y="154431"/>
                </a:lnTo>
                <a:lnTo>
                  <a:pt x="2773654" y="154431"/>
                </a:lnTo>
                <a:lnTo>
                  <a:pt x="2773654" y="108076"/>
                </a:lnTo>
                <a:lnTo>
                  <a:pt x="2769844" y="107441"/>
                </a:lnTo>
                <a:lnTo>
                  <a:pt x="2765145" y="107060"/>
                </a:lnTo>
                <a:lnTo>
                  <a:pt x="2757097" y="107094"/>
                </a:lnTo>
                <a:lnTo>
                  <a:pt x="2743566" y="108385"/>
                </a:lnTo>
                <a:lnTo>
                  <a:pt x="2731355" y="111549"/>
                </a:lnTo>
                <a:lnTo>
                  <a:pt x="2720441" y="116585"/>
                </a:lnTo>
                <a:lnTo>
                  <a:pt x="2711039" y="123078"/>
                </a:lnTo>
                <a:lnTo>
                  <a:pt x="2701996" y="131996"/>
                </a:lnTo>
                <a:lnTo>
                  <a:pt x="2694660" y="142620"/>
                </a:lnTo>
                <a:lnTo>
                  <a:pt x="2693771" y="142620"/>
                </a:lnTo>
                <a:close/>
              </a:path>
              <a:path w="7304379" h="432562">
                <a:moveTo>
                  <a:pt x="2463528" y="331963"/>
                </a:moveTo>
                <a:lnTo>
                  <a:pt x="2476288" y="333786"/>
                </a:lnTo>
                <a:lnTo>
                  <a:pt x="2489809" y="334390"/>
                </a:lnTo>
                <a:lnTo>
                  <a:pt x="2497952" y="334169"/>
                </a:lnTo>
                <a:lnTo>
                  <a:pt x="2510953" y="332802"/>
                </a:lnTo>
                <a:lnTo>
                  <a:pt x="2523209" y="330172"/>
                </a:lnTo>
                <a:lnTo>
                  <a:pt x="2534767" y="326263"/>
                </a:lnTo>
                <a:lnTo>
                  <a:pt x="2549349" y="318929"/>
                </a:lnTo>
                <a:lnTo>
                  <a:pt x="2559742" y="311661"/>
                </a:lnTo>
                <a:lnTo>
                  <a:pt x="2569057" y="303148"/>
                </a:lnTo>
                <a:lnTo>
                  <a:pt x="2579186" y="290355"/>
                </a:lnTo>
                <a:lnTo>
                  <a:pt x="2585573" y="279328"/>
                </a:lnTo>
                <a:lnTo>
                  <a:pt x="2590774" y="267207"/>
                </a:lnTo>
                <a:lnTo>
                  <a:pt x="2593408" y="259030"/>
                </a:lnTo>
                <a:lnTo>
                  <a:pt x="2596178" y="246927"/>
                </a:lnTo>
                <a:lnTo>
                  <a:pt x="2597840" y="234159"/>
                </a:lnTo>
                <a:lnTo>
                  <a:pt x="2598394" y="220725"/>
                </a:lnTo>
                <a:lnTo>
                  <a:pt x="2598124" y="211318"/>
                </a:lnTo>
                <a:lnTo>
                  <a:pt x="2596800" y="198358"/>
                </a:lnTo>
                <a:lnTo>
                  <a:pt x="2594388" y="186037"/>
                </a:lnTo>
                <a:lnTo>
                  <a:pt x="2590901" y="174370"/>
                </a:lnTo>
                <a:lnTo>
                  <a:pt x="2583986" y="158699"/>
                </a:lnTo>
                <a:lnTo>
                  <a:pt x="2577253" y="147994"/>
                </a:lnTo>
                <a:lnTo>
                  <a:pt x="2569311" y="138429"/>
                </a:lnTo>
                <a:lnTo>
                  <a:pt x="2557527" y="127846"/>
                </a:lnTo>
                <a:lnTo>
                  <a:pt x="2546849" y="120909"/>
                </a:lnTo>
                <a:lnTo>
                  <a:pt x="2535021" y="115315"/>
                </a:lnTo>
                <a:lnTo>
                  <a:pt x="2527686" y="112657"/>
                </a:lnTo>
                <a:lnTo>
                  <a:pt x="2515740" y="109558"/>
                </a:lnTo>
                <a:lnTo>
                  <a:pt x="2502998" y="107688"/>
                </a:lnTo>
                <a:lnTo>
                  <a:pt x="2489428" y="107060"/>
                </a:lnTo>
                <a:lnTo>
                  <a:pt x="2481419" y="107286"/>
                </a:lnTo>
                <a:lnTo>
                  <a:pt x="2468404" y="108693"/>
                </a:lnTo>
                <a:lnTo>
                  <a:pt x="2456124" y="111375"/>
                </a:lnTo>
                <a:lnTo>
                  <a:pt x="2444597" y="115315"/>
                </a:lnTo>
                <a:lnTo>
                  <a:pt x="2429924" y="122559"/>
                </a:lnTo>
                <a:lnTo>
                  <a:pt x="2419541" y="129836"/>
                </a:lnTo>
                <a:lnTo>
                  <a:pt x="2410307" y="138429"/>
                </a:lnTo>
                <a:lnTo>
                  <a:pt x="2400057" y="151164"/>
                </a:lnTo>
                <a:lnTo>
                  <a:pt x="2393659" y="162187"/>
                </a:lnTo>
                <a:lnTo>
                  <a:pt x="2388463" y="174370"/>
                </a:lnTo>
                <a:lnTo>
                  <a:pt x="2385919" y="182437"/>
                </a:lnTo>
                <a:lnTo>
                  <a:pt x="2383180" y="194562"/>
                </a:lnTo>
                <a:lnTo>
                  <a:pt x="2381525" y="207329"/>
                </a:lnTo>
                <a:lnTo>
                  <a:pt x="2380970" y="220725"/>
                </a:lnTo>
                <a:lnTo>
                  <a:pt x="2381235" y="230299"/>
                </a:lnTo>
                <a:lnTo>
                  <a:pt x="2382530" y="243267"/>
                </a:lnTo>
                <a:lnTo>
                  <a:pt x="2384929" y="255570"/>
                </a:lnTo>
                <a:lnTo>
                  <a:pt x="2388463" y="267207"/>
                </a:lnTo>
                <a:lnTo>
                  <a:pt x="2395316" y="282753"/>
                </a:lnTo>
                <a:lnTo>
                  <a:pt x="2402000" y="293488"/>
                </a:lnTo>
                <a:lnTo>
                  <a:pt x="2409926" y="303148"/>
                </a:lnTo>
                <a:lnTo>
                  <a:pt x="2421710" y="313642"/>
                </a:lnTo>
                <a:lnTo>
                  <a:pt x="2432388" y="320588"/>
                </a:lnTo>
                <a:lnTo>
                  <a:pt x="2444216" y="326263"/>
                </a:lnTo>
                <a:lnTo>
                  <a:pt x="2439644" y="251078"/>
                </a:lnTo>
                <a:lnTo>
                  <a:pt x="2438391" y="246473"/>
                </a:lnTo>
                <a:lnTo>
                  <a:pt x="2436292" y="234282"/>
                </a:lnTo>
                <a:lnTo>
                  <a:pt x="2435580" y="220725"/>
                </a:lnTo>
                <a:lnTo>
                  <a:pt x="2435701" y="214988"/>
                </a:lnTo>
                <a:lnTo>
                  <a:pt x="2436990" y="201987"/>
                </a:lnTo>
                <a:lnTo>
                  <a:pt x="2439644" y="190372"/>
                </a:lnTo>
                <a:lnTo>
                  <a:pt x="2442311" y="181609"/>
                </a:lnTo>
                <a:lnTo>
                  <a:pt x="2445994" y="174243"/>
                </a:lnTo>
                <a:lnTo>
                  <a:pt x="2450820" y="168275"/>
                </a:lnTo>
                <a:lnTo>
                  <a:pt x="2455519" y="162305"/>
                </a:lnTo>
                <a:lnTo>
                  <a:pt x="2461234" y="157860"/>
                </a:lnTo>
                <a:lnTo>
                  <a:pt x="2467838" y="154939"/>
                </a:lnTo>
                <a:lnTo>
                  <a:pt x="2474442" y="151891"/>
                </a:lnTo>
                <a:lnTo>
                  <a:pt x="2481681" y="150494"/>
                </a:lnTo>
                <a:lnTo>
                  <a:pt x="2497302" y="150494"/>
                </a:lnTo>
                <a:lnTo>
                  <a:pt x="2504541" y="151891"/>
                </a:lnTo>
                <a:lnTo>
                  <a:pt x="2511272" y="154939"/>
                </a:lnTo>
                <a:lnTo>
                  <a:pt x="2518003" y="157860"/>
                </a:lnTo>
                <a:lnTo>
                  <a:pt x="2523718" y="162305"/>
                </a:lnTo>
                <a:lnTo>
                  <a:pt x="2528544" y="168275"/>
                </a:lnTo>
                <a:lnTo>
                  <a:pt x="2533243" y="174243"/>
                </a:lnTo>
                <a:lnTo>
                  <a:pt x="2536926" y="181609"/>
                </a:lnTo>
                <a:lnTo>
                  <a:pt x="2539593" y="190372"/>
                </a:lnTo>
                <a:lnTo>
                  <a:pt x="2540891" y="194978"/>
                </a:lnTo>
                <a:lnTo>
                  <a:pt x="2542984" y="207169"/>
                </a:lnTo>
                <a:lnTo>
                  <a:pt x="2543657" y="220725"/>
                </a:lnTo>
                <a:lnTo>
                  <a:pt x="2543545" y="226463"/>
                </a:lnTo>
                <a:lnTo>
                  <a:pt x="2542301" y="239464"/>
                </a:lnTo>
                <a:lnTo>
                  <a:pt x="2539593" y="251078"/>
                </a:lnTo>
                <a:lnTo>
                  <a:pt x="2536926" y="259841"/>
                </a:lnTo>
                <a:lnTo>
                  <a:pt x="2533243" y="267207"/>
                </a:lnTo>
                <a:lnTo>
                  <a:pt x="2528544" y="273050"/>
                </a:lnTo>
                <a:lnTo>
                  <a:pt x="2523718" y="279018"/>
                </a:lnTo>
                <a:lnTo>
                  <a:pt x="2518130" y="283463"/>
                </a:lnTo>
                <a:lnTo>
                  <a:pt x="2511526" y="286512"/>
                </a:lnTo>
                <a:lnTo>
                  <a:pt x="2504922" y="289559"/>
                </a:lnTo>
                <a:lnTo>
                  <a:pt x="2497810" y="291083"/>
                </a:lnTo>
                <a:lnTo>
                  <a:pt x="2481935" y="291083"/>
                </a:lnTo>
                <a:lnTo>
                  <a:pt x="2474696" y="289559"/>
                </a:lnTo>
                <a:lnTo>
                  <a:pt x="2468092" y="286512"/>
                </a:lnTo>
                <a:lnTo>
                  <a:pt x="2461488" y="283463"/>
                </a:lnTo>
                <a:lnTo>
                  <a:pt x="2455773" y="279018"/>
                </a:lnTo>
                <a:lnTo>
                  <a:pt x="2451544" y="328905"/>
                </a:lnTo>
                <a:lnTo>
                  <a:pt x="2463528" y="331963"/>
                </a:lnTo>
                <a:close/>
              </a:path>
              <a:path w="7304379" h="432562">
                <a:moveTo>
                  <a:pt x="2455773" y="279018"/>
                </a:moveTo>
                <a:lnTo>
                  <a:pt x="2450947" y="273050"/>
                </a:lnTo>
                <a:lnTo>
                  <a:pt x="2446121" y="267207"/>
                </a:lnTo>
                <a:lnTo>
                  <a:pt x="2442311" y="259841"/>
                </a:lnTo>
                <a:lnTo>
                  <a:pt x="2439644" y="251078"/>
                </a:lnTo>
                <a:lnTo>
                  <a:pt x="2444216" y="326263"/>
                </a:lnTo>
                <a:lnTo>
                  <a:pt x="2451544" y="328905"/>
                </a:lnTo>
                <a:lnTo>
                  <a:pt x="2455773" y="279018"/>
                </a:lnTo>
                <a:close/>
              </a:path>
              <a:path w="7304379" h="432562">
                <a:moveTo>
                  <a:pt x="2273147" y="278510"/>
                </a:moveTo>
                <a:lnTo>
                  <a:pt x="2267813" y="283463"/>
                </a:lnTo>
                <a:lnTo>
                  <a:pt x="2261336" y="286892"/>
                </a:lnTo>
                <a:lnTo>
                  <a:pt x="2254986" y="290448"/>
                </a:lnTo>
                <a:lnTo>
                  <a:pt x="2247747" y="292226"/>
                </a:lnTo>
                <a:lnTo>
                  <a:pt x="2234412" y="292226"/>
                </a:lnTo>
                <a:lnTo>
                  <a:pt x="2229586" y="291464"/>
                </a:lnTo>
                <a:lnTo>
                  <a:pt x="2224887" y="290194"/>
                </a:lnTo>
                <a:lnTo>
                  <a:pt x="2223477" y="330436"/>
                </a:lnTo>
                <a:lnTo>
                  <a:pt x="2235711" y="333394"/>
                </a:lnTo>
                <a:lnTo>
                  <a:pt x="2248890" y="334390"/>
                </a:lnTo>
                <a:lnTo>
                  <a:pt x="2258893" y="333843"/>
                </a:lnTo>
                <a:lnTo>
                  <a:pt x="2271374" y="331540"/>
                </a:lnTo>
                <a:lnTo>
                  <a:pt x="2283561" y="327405"/>
                </a:lnTo>
                <a:lnTo>
                  <a:pt x="2294063" y="322244"/>
                </a:lnTo>
                <a:lnTo>
                  <a:pt x="2304517" y="315073"/>
                </a:lnTo>
                <a:lnTo>
                  <a:pt x="2314295" y="306196"/>
                </a:lnTo>
                <a:lnTo>
                  <a:pt x="2324661" y="293195"/>
                </a:lnTo>
                <a:lnTo>
                  <a:pt x="2331111" y="282120"/>
                </a:lnTo>
                <a:lnTo>
                  <a:pt x="2336647" y="269747"/>
                </a:lnTo>
                <a:lnTo>
                  <a:pt x="2340682" y="256928"/>
                </a:lnTo>
                <a:lnTo>
                  <a:pt x="2343153" y="244789"/>
                </a:lnTo>
                <a:lnTo>
                  <a:pt x="2344652" y="231702"/>
                </a:lnTo>
                <a:lnTo>
                  <a:pt x="2345156" y="217677"/>
                </a:lnTo>
                <a:lnTo>
                  <a:pt x="2344700" y="204471"/>
                </a:lnTo>
                <a:lnTo>
                  <a:pt x="2343216" y="191396"/>
                </a:lnTo>
                <a:lnTo>
                  <a:pt x="2340701" y="179326"/>
                </a:lnTo>
                <a:lnTo>
                  <a:pt x="2337155" y="168275"/>
                </a:lnTo>
                <a:lnTo>
                  <a:pt x="2330593" y="153869"/>
                </a:lnTo>
                <a:lnTo>
                  <a:pt x="2323847" y="143172"/>
                </a:lnTo>
                <a:lnTo>
                  <a:pt x="2316073" y="133857"/>
                </a:lnTo>
                <a:lnTo>
                  <a:pt x="2307804" y="126331"/>
                </a:lnTo>
                <a:lnTo>
                  <a:pt x="2297321" y="119161"/>
                </a:lnTo>
                <a:lnTo>
                  <a:pt x="2285847" y="113664"/>
                </a:lnTo>
                <a:lnTo>
                  <a:pt x="2276204" y="110518"/>
                </a:lnTo>
                <a:lnTo>
                  <a:pt x="2263740" y="107937"/>
                </a:lnTo>
                <a:lnTo>
                  <a:pt x="2251176" y="107060"/>
                </a:lnTo>
                <a:lnTo>
                  <a:pt x="2239035" y="107863"/>
                </a:lnTo>
                <a:lnTo>
                  <a:pt x="2226608" y="110654"/>
                </a:lnTo>
                <a:lnTo>
                  <a:pt x="2215362" y="115442"/>
                </a:lnTo>
                <a:lnTo>
                  <a:pt x="2208624" y="119536"/>
                </a:lnTo>
                <a:lnTo>
                  <a:pt x="2198581" y="127479"/>
                </a:lnTo>
                <a:lnTo>
                  <a:pt x="2190216" y="136778"/>
                </a:lnTo>
                <a:lnTo>
                  <a:pt x="2189327" y="136778"/>
                </a:lnTo>
                <a:lnTo>
                  <a:pt x="2187041" y="112521"/>
                </a:lnTo>
                <a:lnTo>
                  <a:pt x="2140686" y="112521"/>
                </a:lnTo>
                <a:lnTo>
                  <a:pt x="2140686" y="432562"/>
                </a:lnTo>
                <a:lnTo>
                  <a:pt x="2193518" y="432562"/>
                </a:lnTo>
                <a:lnTo>
                  <a:pt x="2193518" y="330326"/>
                </a:lnTo>
                <a:lnTo>
                  <a:pt x="2193264" y="324865"/>
                </a:lnTo>
                <a:lnTo>
                  <a:pt x="2193010" y="315213"/>
                </a:lnTo>
                <a:lnTo>
                  <a:pt x="2192883" y="312292"/>
                </a:lnTo>
                <a:lnTo>
                  <a:pt x="2195727" y="314165"/>
                </a:lnTo>
                <a:lnTo>
                  <a:pt x="2205541" y="321675"/>
                </a:lnTo>
                <a:lnTo>
                  <a:pt x="2217267" y="328040"/>
                </a:lnTo>
                <a:lnTo>
                  <a:pt x="2215870" y="287146"/>
                </a:lnTo>
                <a:lnTo>
                  <a:pt x="2212060" y="284988"/>
                </a:lnTo>
                <a:lnTo>
                  <a:pt x="2208250" y="282955"/>
                </a:lnTo>
                <a:lnTo>
                  <a:pt x="2204694" y="280669"/>
                </a:lnTo>
                <a:lnTo>
                  <a:pt x="2201519" y="278129"/>
                </a:lnTo>
                <a:lnTo>
                  <a:pt x="2198471" y="275589"/>
                </a:lnTo>
                <a:lnTo>
                  <a:pt x="2195804" y="273050"/>
                </a:lnTo>
                <a:lnTo>
                  <a:pt x="2193518" y="270509"/>
                </a:lnTo>
                <a:lnTo>
                  <a:pt x="2193518" y="174116"/>
                </a:lnTo>
                <a:lnTo>
                  <a:pt x="2205062" y="163171"/>
                </a:lnTo>
                <a:lnTo>
                  <a:pt x="2215616" y="156337"/>
                </a:lnTo>
                <a:lnTo>
                  <a:pt x="2229407" y="151153"/>
                </a:lnTo>
                <a:lnTo>
                  <a:pt x="2242032" y="149478"/>
                </a:lnTo>
                <a:lnTo>
                  <a:pt x="2249271" y="149478"/>
                </a:lnTo>
                <a:lnTo>
                  <a:pt x="2255875" y="151002"/>
                </a:lnTo>
                <a:lnTo>
                  <a:pt x="2261844" y="154050"/>
                </a:lnTo>
                <a:lnTo>
                  <a:pt x="2267813" y="156971"/>
                </a:lnTo>
                <a:lnTo>
                  <a:pt x="2272893" y="161416"/>
                </a:lnTo>
                <a:lnTo>
                  <a:pt x="2277084" y="167131"/>
                </a:lnTo>
                <a:lnTo>
                  <a:pt x="2281402" y="172973"/>
                </a:lnTo>
                <a:lnTo>
                  <a:pt x="2284704" y="180212"/>
                </a:lnTo>
                <a:lnTo>
                  <a:pt x="2286990" y="189102"/>
                </a:lnTo>
                <a:lnTo>
                  <a:pt x="2288068" y="193745"/>
                </a:lnTo>
                <a:lnTo>
                  <a:pt x="2289831" y="205945"/>
                </a:lnTo>
                <a:lnTo>
                  <a:pt x="2290419" y="219582"/>
                </a:lnTo>
                <a:lnTo>
                  <a:pt x="2290345" y="224330"/>
                </a:lnTo>
                <a:lnTo>
                  <a:pt x="2289315" y="237346"/>
                </a:lnTo>
                <a:lnTo>
                  <a:pt x="2287117" y="249173"/>
                </a:lnTo>
                <a:lnTo>
                  <a:pt x="2284831" y="258063"/>
                </a:lnTo>
                <a:lnTo>
                  <a:pt x="2281656" y="265683"/>
                </a:lnTo>
                <a:lnTo>
                  <a:pt x="2277338" y="272160"/>
                </a:lnTo>
                <a:lnTo>
                  <a:pt x="2273147" y="278510"/>
                </a:lnTo>
                <a:close/>
              </a:path>
              <a:path w="7304379" h="432562">
                <a:moveTo>
                  <a:pt x="2220188" y="288797"/>
                </a:moveTo>
                <a:lnTo>
                  <a:pt x="2215870" y="287146"/>
                </a:lnTo>
                <a:lnTo>
                  <a:pt x="2217267" y="328040"/>
                </a:lnTo>
                <a:lnTo>
                  <a:pt x="2223477" y="330436"/>
                </a:lnTo>
                <a:lnTo>
                  <a:pt x="2224887" y="290194"/>
                </a:lnTo>
                <a:lnTo>
                  <a:pt x="2220188" y="288797"/>
                </a:lnTo>
                <a:close/>
              </a:path>
              <a:path w="7304379" h="432562">
                <a:moveTo>
                  <a:pt x="1700123" y="142620"/>
                </a:moveTo>
                <a:lnTo>
                  <a:pt x="1695170" y="112521"/>
                </a:lnTo>
                <a:lnTo>
                  <a:pt x="1651482" y="112521"/>
                </a:lnTo>
                <a:lnTo>
                  <a:pt x="1651482" y="328802"/>
                </a:lnTo>
                <a:lnTo>
                  <a:pt x="1704314" y="328802"/>
                </a:lnTo>
                <a:lnTo>
                  <a:pt x="1704314" y="183895"/>
                </a:lnTo>
                <a:lnTo>
                  <a:pt x="1711033" y="175729"/>
                </a:lnTo>
                <a:lnTo>
                  <a:pt x="1720891" y="167743"/>
                </a:lnTo>
                <a:lnTo>
                  <a:pt x="1732762" y="161670"/>
                </a:lnTo>
                <a:lnTo>
                  <a:pt x="1737366" y="160009"/>
                </a:lnTo>
                <a:lnTo>
                  <a:pt x="1749086" y="156910"/>
                </a:lnTo>
                <a:lnTo>
                  <a:pt x="1761811" y="155051"/>
                </a:lnTo>
                <a:lnTo>
                  <a:pt x="1775561" y="154431"/>
                </a:lnTo>
                <a:lnTo>
                  <a:pt x="1780006" y="154431"/>
                </a:lnTo>
                <a:lnTo>
                  <a:pt x="1780006" y="108076"/>
                </a:lnTo>
                <a:lnTo>
                  <a:pt x="1776196" y="107441"/>
                </a:lnTo>
                <a:lnTo>
                  <a:pt x="1771497" y="107060"/>
                </a:lnTo>
                <a:lnTo>
                  <a:pt x="1763449" y="107094"/>
                </a:lnTo>
                <a:lnTo>
                  <a:pt x="1749918" y="108385"/>
                </a:lnTo>
                <a:lnTo>
                  <a:pt x="1737707" y="111549"/>
                </a:lnTo>
                <a:lnTo>
                  <a:pt x="1726793" y="116585"/>
                </a:lnTo>
                <a:lnTo>
                  <a:pt x="1717391" y="123078"/>
                </a:lnTo>
                <a:lnTo>
                  <a:pt x="1708348" y="131996"/>
                </a:lnTo>
                <a:lnTo>
                  <a:pt x="1701012" y="142620"/>
                </a:lnTo>
                <a:lnTo>
                  <a:pt x="1700123" y="142620"/>
                </a:lnTo>
                <a:close/>
              </a:path>
              <a:path w="7304379" h="432562">
                <a:moveTo>
                  <a:pt x="1074115" y="119903"/>
                </a:moveTo>
                <a:lnTo>
                  <a:pt x="1063178" y="126390"/>
                </a:lnTo>
                <a:lnTo>
                  <a:pt x="1053058" y="134238"/>
                </a:lnTo>
                <a:lnTo>
                  <a:pt x="1040329" y="147856"/>
                </a:lnTo>
                <a:lnTo>
                  <a:pt x="1033171" y="158544"/>
                </a:lnTo>
                <a:lnTo>
                  <a:pt x="1027023" y="170560"/>
                </a:lnTo>
                <a:lnTo>
                  <a:pt x="1021870" y="184815"/>
                </a:lnTo>
                <a:lnTo>
                  <a:pt x="1019153" y="196961"/>
                </a:lnTo>
                <a:lnTo>
                  <a:pt x="1017529" y="210078"/>
                </a:lnTo>
                <a:lnTo>
                  <a:pt x="1016990" y="224154"/>
                </a:lnTo>
                <a:lnTo>
                  <a:pt x="1017439" y="236623"/>
                </a:lnTo>
                <a:lnTo>
                  <a:pt x="1019009" y="249625"/>
                </a:lnTo>
                <a:lnTo>
                  <a:pt x="1021729" y="261725"/>
                </a:lnTo>
                <a:lnTo>
                  <a:pt x="1025626" y="272922"/>
                </a:lnTo>
                <a:lnTo>
                  <a:pt x="1033520" y="288191"/>
                </a:lnTo>
                <a:lnTo>
                  <a:pt x="1040940" y="298445"/>
                </a:lnTo>
                <a:lnTo>
                  <a:pt x="1049502" y="307339"/>
                </a:lnTo>
                <a:lnTo>
                  <a:pt x="1061801" y="316721"/>
                </a:lnTo>
                <a:lnTo>
                  <a:pt x="1072930" y="322861"/>
                </a:lnTo>
                <a:lnTo>
                  <a:pt x="1085062" y="327659"/>
                </a:lnTo>
                <a:lnTo>
                  <a:pt x="1102852" y="332150"/>
                </a:lnTo>
                <a:lnTo>
                  <a:pt x="1115541" y="333827"/>
                </a:lnTo>
                <a:lnTo>
                  <a:pt x="1128750" y="334390"/>
                </a:lnTo>
                <a:lnTo>
                  <a:pt x="1134335" y="334298"/>
                </a:lnTo>
                <a:lnTo>
                  <a:pt x="1147133" y="333340"/>
                </a:lnTo>
                <a:lnTo>
                  <a:pt x="1159357" y="331342"/>
                </a:lnTo>
                <a:lnTo>
                  <a:pt x="1172831" y="327986"/>
                </a:lnTo>
                <a:lnTo>
                  <a:pt x="1183868" y="324103"/>
                </a:lnTo>
                <a:lnTo>
                  <a:pt x="1183868" y="281050"/>
                </a:lnTo>
                <a:lnTo>
                  <a:pt x="1176883" y="283844"/>
                </a:lnTo>
                <a:lnTo>
                  <a:pt x="1169517" y="286257"/>
                </a:lnTo>
                <a:lnTo>
                  <a:pt x="1161643" y="288163"/>
                </a:lnTo>
                <a:lnTo>
                  <a:pt x="1160591" y="288410"/>
                </a:lnTo>
                <a:lnTo>
                  <a:pt x="1148514" y="290401"/>
                </a:lnTo>
                <a:lnTo>
                  <a:pt x="1135227" y="291083"/>
                </a:lnTo>
                <a:lnTo>
                  <a:pt x="1131541" y="291012"/>
                </a:lnTo>
                <a:lnTo>
                  <a:pt x="1118468" y="289402"/>
                </a:lnTo>
                <a:lnTo>
                  <a:pt x="1107033" y="285622"/>
                </a:lnTo>
                <a:lnTo>
                  <a:pt x="1099032" y="281939"/>
                </a:lnTo>
                <a:lnTo>
                  <a:pt x="1092555" y="277113"/>
                </a:lnTo>
                <a:lnTo>
                  <a:pt x="1087348" y="271144"/>
                </a:lnTo>
                <a:lnTo>
                  <a:pt x="1082268" y="265302"/>
                </a:lnTo>
                <a:lnTo>
                  <a:pt x="1078331" y="258063"/>
                </a:lnTo>
                <a:lnTo>
                  <a:pt x="1075664" y="249681"/>
                </a:lnTo>
                <a:lnTo>
                  <a:pt x="1072499" y="235741"/>
                </a:lnTo>
                <a:lnTo>
                  <a:pt x="1071600" y="222757"/>
                </a:lnTo>
                <a:lnTo>
                  <a:pt x="1071946" y="213135"/>
                </a:lnTo>
                <a:lnTo>
                  <a:pt x="1073699" y="200358"/>
                </a:lnTo>
                <a:lnTo>
                  <a:pt x="1076934" y="189102"/>
                </a:lnTo>
                <a:lnTo>
                  <a:pt x="1083305" y="176113"/>
                </a:lnTo>
                <a:lnTo>
                  <a:pt x="1091031" y="166750"/>
                </a:lnTo>
                <a:lnTo>
                  <a:pt x="1097000" y="161035"/>
                </a:lnTo>
                <a:lnTo>
                  <a:pt x="1103858" y="156971"/>
                </a:lnTo>
                <a:lnTo>
                  <a:pt x="1111605" y="154304"/>
                </a:lnTo>
                <a:lnTo>
                  <a:pt x="1119352" y="151764"/>
                </a:lnTo>
                <a:lnTo>
                  <a:pt x="1127480" y="150494"/>
                </a:lnTo>
                <a:lnTo>
                  <a:pt x="1144371" y="150494"/>
                </a:lnTo>
                <a:lnTo>
                  <a:pt x="1152372" y="151256"/>
                </a:lnTo>
                <a:lnTo>
                  <a:pt x="1159738" y="153034"/>
                </a:lnTo>
                <a:lnTo>
                  <a:pt x="1167104" y="154685"/>
                </a:lnTo>
                <a:lnTo>
                  <a:pt x="1174089" y="156971"/>
                </a:lnTo>
                <a:lnTo>
                  <a:pt x="1180566" y="159765"/>
                </a:lnTo>
                <a:lnTo>
                  <a:pt x="1180566" y="116712"/>
                </a:lnTo>
                <a:lnTo>
                  <a:pt x="1173327" y="113791"/>
                </a:lnTo>
                <a:lnTo>
                  <a:pt x="1165199" y="111378"/>
                </a:lnTo>
                <a:lnTo>
                  <a:pt x="1156309" y="109727"/>
                </a:lnTo>
                <a:lnTo>
                  <a:pt x="1153732" y="109245"/>
                </a:lnTo>
                <a:lnTo>
                  <a:pt x="1141249" y="107607"/>
                </a:lnTo>
                <a:lnTo>
                  <a:pt x="1128369" y="107060"/>
                </a:lnTo>
                <a:lnTo>
                  <a:pt x="1126596" y="107075"/>
                </a:lnTo>
                <a:lnTo>
                  <a:pt x="1114145" y="107956"/>
                </a:lnTo>
                <a:lnTo>
                  <a:pt x="1101597" y="110169"/>
                </a:lnTo>
                <a:lnTo>
                  <a:pt x="1088999" y="113664"/>
                </a:lnTo>
                <a:lnTo>
                  <a:pt x="1085823" y="114778"/>
                </a:lnTo>
                <a:lnTo>
                  <a:pt x="1074115" y="119903"/>
                </a:lnTo>
                <a:close/>
              </a:path>
              <a:path w="7304379" h="432562">
                <a:moveTo>
                  <a:pt x="668337" y="142620"/>
                </a:moveTo>
                <a:lnTo>
                  <a:pt x="663422" y="112521"/>
                </a:lnTo>
                <a:lnTo>
                  <a:pt x="619671" y="112521"/>
                </a:lnTo>
                <a:lnTo>
                  <a:pt x="619671" y="328802"/>
                </a:lnTo>
                <a:lnTo>
                  <a:pt x="672579" y="328802"/>
                </a:lnTo>
                <a:lnTo>
                  <a:pt x="672579" y="183895"/>
                </a:lnTo>
                <a:lnTo>
                  <a:pt x="679280" y="175725"/>
                </a:lnTo>
                <a:lnTo>
                  <a:pt x="689127" y="167741"/>
                </a:lnTo>
                <a:lnTo>
                  <a:pt x="701040" y="161670"/>
                </a:lnTo>
                <a:lnTo>
                  <a:pt x="705603" y="160018"/>
                </a:lnTo>
                <a:lnTo>
                  <a:pt x="717319" y="156915"/>
                </a:lnTo>
                <a:lnTo>
                  <a:pt x="730051" y="155052"/>
                </a:lnTo>
                <a:lnTo>
                  <a:pt x="743800" y="154431"/>
                </a:lnTo>
                <a:lnTo>
                  <a:pt x="748258" y="154431"/>
                </a:lnTo>
                <a:lnTo>
                  <a:pt x="748258" y="108076"/>
                </a:lnTo>
                <a:lnTo>
                  <a:pt x="744385" y="107441"/>
                </a:lnTo>
                <a:lnTo>
                  <a:pt x="739775" y="107060"/>
                </a:lnTo>
                <a:lnTo>
                  <a:pt x="731681" y="107095"/>
                </a:lnTo>
                <a:lnTo>
                  <a:pt x="718166" y="108388"/>
                </a:lnTo>
                <a:lnTo>
                  <a:pt x="705946" y="111552"/>
                </a:lnTo>
                <a:lnTo>
                  <a:pt x="695020" y="116585"/>
                </a:lnTo>
                <a:lnTo>
                  <a:pt x="685606" y="123082"/>
                </a:lnTo>
                <a:lnTo>
                  <a:pt x="676574" y="131998"/>
                </a:lnTo>
                <a:lnTo>
                  <a:pt x="669226" y="142620"/>
                </a:lnTo>
                <a:lnTo>
                  <a:pt x="668337" y="142620"/>
                </a:lnTo>
                <a:close/>
              </a:path>
              <a:path w="7304379" h="432562">
                <a:moveTo>
                  <a:pt x="1302473" y="333702"/>
                </a:moveTo>
                <a:lnTo>
                  <a:pt x="1316964" y="334390"/>
                </a:lnTo>
                <a:lnTo>
                  <a:pt x="1324203" y="334390"/>
                </a:lnTo>
                <a:lnTo>
                  <a:pt x="1331823" y="333882"/>
                </a:lnTo>
                <a:lnTo>
                  <a:pt x="1340078" y="332866"/>
                </a:lnTo>
                <a:lnTo>
                  <a:pt x="1348333" y="331723"/>
                </a:lnTo>
                <a:lnTo>
                  <a:pt x="1355445" y="330326"/>
                </a:lnTo>
                <a:lnTo>
                  <a:pt x="1361414" y="328548"/>
                </a:lnTo>
                <a:lnTo>
                  <a:pt x="1361414" y="284860"/>
                </a:lnTo>
                <a:lnTo>
                  <a:pt x="1356080" y="286257"/>
                </a:lnTo>
                <a:lnTo>
                  <a:pt x="1350365" y="287527"/>
                </a:lnTo>
                <a:lnTo>
                  <a:pt x="1344396" y="288543"/>
                </a:lnTo>
                <a:lnTo>
                  <a:pt x="1338300" y="289432"/>
                </a:lnTo>
                <a:lnTo>
                  <a:pt x="1332204" y="289940"/>
                </a:lnTo>
                <a:lnTo>
                  <a:pt x="1321990" y="289821"/>
                </a:lnTo>
                <a:lnTo>
                  <a:pt x="1308157" y="286785"/>
                </a:lnTo>
                <a:lnTo>
                  <a:pt x="1299565" y="279653"/>
                </a:lnTo>
                <a:lnTo>
                  <a:pt x="1297025" y="275716"/>
                </a:lnTo>
                <a:lnTo>
                  <a:pt x="1295755" y="269493"/>
                </a:lnTo>
                <a:lnTo>
                  <a:pt x="1295755" y="155955"/>
                </a:lnTo>
                <a:lnTo>
                  <a:pt x="1358366" y="155955"/>
                </a:lnTo>
                <a:lnTo>
                  <a:pt x="1358366" y="112521"/>
                </a:lnTo>
                <a:lnTo>
                  <a:pt x="1295755" y="112521"/>
                </a:lnTo>
                <a:lnTo>
                  <a:pt x="1295755" y="51942"/>
                </a:lnTo>
                <a:lnTo>
                  <a:pt x="1242923" y="51942"/>
                </a:lnTo>
                <a:lnTo>
                  <a:pt x="1242923" y="112521"/>
                </a:lnTo>
                <a:lnTo>
                  <a:pt x="1202537" y="112521"/>
                </a:lnTo>
                <a:lnTo>
                  <a:pt x="1202537" y="155955"/>
                </a:lnTo>
                <a:lnTo>
                  <a:pt x="1242923" y="155955"/>
                </a:lnTo>
                <a:lnTo>
                  <a:pt x="1242923" y="268096"/>
                </a:lnTo>
                <a:lnTo>
                  <a:pt x="1243162" y="276612"/>
                </a:lnTo>
                <a:lnTo>
                  <a:pt x="1244792" y="289720"/>
                </a:lnTo>
                <a:lnTo>
                  <a:pt x="1248003" y="300227"/>
                </a:lnTo>
                <a:lnTo>
                  <a:pt x="1252845" y="308899"/>
                </a:lnTo>
                <a:lnTo>
                  <a:pt x="1261365" y="318236"/>
                </a:lnTo>
                <a:lnTo>
                  <a:pt x="1272514" y="325627"/>
                </a:lnTo>
                <a:lnTo>
                  <a:pt x="1278227" y="328193"/>
                </a:lnTo>
                <a:lnTo>
                  <a:pt x="1289555" y="331636"/>
                </a:lnTo>
                <a:lnTo>
                  <a:pt x="1302473" y="333702"/>
                </a:lnTo>
                <a:close/>
              </a:path>
              <a:path w="7304379" h="432562">
                <a:moveTo>
                  <a:pt x="519206" y="333704"/>
                </a:moveTo>
                <a:lnTo>
                  <a:pt x="533666" y="334390"/>
                </a:lnTo>
                <a:lnTo>
                  <a:pt x="540816" y="334390"/>
                </a:lnTo>
                <a:lnTo>
                  <a:pt x="548513" y="333882"/>
                </a:lnTo>
                <a:lnTo>
                  <a:pt x="556780" y="332866"/>
                </a:lnTo>
                <a:lnTo>
                  <a:pt x="565035" y="331723"/>
                </a:lnTo>
                <a:lnTo>
                  <a:pt x="572147" y="330326"/>
                </a:lnTo>
                <a:lnTo>
                  <a:pt x="578091" y="328548"/>
                </a:lnTo>
                <a:lnTo>
                  <a:pt x="578091" y="284860"/>
                </a:lnTo>
                <a:lnTo>
                  <a:pt x="572744" y="286257"/>
                </a:lnTo>
                <a:lnTo>
                  <a:pt x="567042" y="287527"/>
                </a:lnTo>
                <a:lnTo>
                  <a:pt x="561022" y="288543"/>
                </a:lnTo>
                <a:lnTo>
                  <a:pt x="554990" y="289432"/>
                </a:lnTo>
                <a:lnTo>
                  <a:pt x="548932" y="289940"/>
                </a:lnTo>
                <a:lnTo>
                  <a:pt x="538668" y="289819"/>
                </a:lnTo>
                <a:lnTo>
                  <a:pt x="524846" y="286781"/>
                </a:lnTo>
                <a:lnTo>
                  <a:pt x="516255" y="279653"/>
                </a:lnTo>
                <a:lnTo>
                  <a:pt x="513727" y="275716"/>
                </a:lnTo>
                <a:lnTo>
                  <a:pt x="512457" y="269493"/>
                </a:lnTo>
                <a:lnTo>
                  <a:pt x="512457" y="155955"/>
                </a:lnTo>
                <a:lnTo>
                  <a:pt x="574967" y="155955"/>
                </a:lnTo>
                <a:lnTo>
                  <a:pt x="574967" y="112521"/>
                </a:lnTo>
                <a:lnTo>
                  <a:pt x="512457" y="112521"/>
                </a:lnTo>
                <a:lnTo>
                  <a:pt x="512457" y="51942"/>
                </a:lnTo>
                <a:lnTo>
                  <a:pt x="459549" y="51942"/>
                </a:lnTo>
                <a:lnTo>
                  <a:pt x="459549" y="112521"/>
                </a:lnTo>
                <a:lnTo>
                  <a:pt x="419150" y="112521"/>
                </a:lnTo>
                <a:lnTo>
                  <a:pt x="419150" y="155955"/>
                </a:lnTo>
                <a:lnTo>
                  <a:pt x="459549" y="155955"/>
                </a:lnTo>
                <a:lnTo>
                  <a:pt x="459549" y="268096"/>
                </a:lnTo>
                <a:lnTo>
                  <a:pt x="459797" y="276621"/>
                </a:lnTo>
                <a:lnTo>
                  <a:pt x="461461" y="289724"/>
                </a:lnTo>
                <a:lnTo>
                  <a:pt x="464693" y="300227"/>
                </a:lnTo>
                <a:lnTo>
                  <a:pt x="469478" y="308873"/>
                </a:lnTo>
                <a:lnTo>
                  <a:pt x="477988" y="318225"/>
                </a:lnTo>
                <a:lnTo>
                  <a:pt x="489140" y="325627"/>
                </a:lnTo>
                <a:lnTo>
                  <a:pt x="494946" y="328214"/>
                </a:lnTo>
                <a:lnTo>
                  <a:pt x="506298" y="331645"/>
                </a:lnTo>
                <a:lnTo>
                  <a:pt x="519206" y="333704"/>
                </a:lnTo>
                <a:close/>
              </a:path>
              <a:path w="7304379" h="432562">
                <a:moveTo>
                  <a:pt x="54698" y="283082"/>
                </a:moveTo>
                <a:lnTo>
                  <a:pt x="54698" y="198881"/>
                </a:lnTo>
                <a:lnTo>
                  <a:pt x="173913" y="198881"/>
                </a:lnTo>
                <a:lnTo>
                  <a:pt x="173913" y="153162"/>
                </a:lnTo>
                <a:lnTo>
                  <a:pt x="54698" y="153162"/>
                </a:lnTo>
                <a:lnTo>
                  <a:pt x="54698" y="75818"/>
                </a:lnTo>
                <a:lnTo>
                  <a:pt x="193560" y="75818"/>
                </a:lnTo>
                <a:lnTo>
                  <a:pt x="193560" y="30098"/>
                </a:lnTo>
                <a:lnTo>
                  <a:pt x="0" y="30098"/>
                </a:lnTo>
                <a:lnTo>
                  <a:pt x="0" y="328802"/>
                </a:lnTo>
                <a:lnTo>
                  <a:pt x="201599" y="328802"/>
                </a:lnTo>
                <a:lnTo>
                  <a:pt x="201599" y="283082"/>
                </a:lnTo>
                <a:lnTo>
                  <a:pt x="54698" y="283082"/>
                </a:lnTo>
                <a:close/>
              </a:path>
              <a:path w="7304379" h="432562">
                <a:moveTo>
                  <a:pt x="6741642" y="5587"/>
                </a:moveTo>
                <a:lnTo>
                  <a:pt x="6741642" y="62864"/>
                </a:lnTo>
                <a:lnTo>
                  <a:pt x="6797141" y="62864"/>
                </a:lnTo>
                <a:lnTo>
                  <a:pt x="6797141" y="5587"/>
                </a:lnTo>
                <a:lnTo>
                  <a:pt x="6741642" y="5587"/>
                </a:lnTo>
                <a:close/>
              </a:path>
              <a:path w="7304379" h="432562">
                <a:moveTo>
                  <a:pt x="6192113" y="5587"/>
                </a:moveTo>
                <a:lnTo>
                  <a:pt x="6192113" y="328802"/>
                </a:lnTo>
                <a:lnTo>
                  <a:pt x="6245072" y="328802"/>
                </a:lnTo>
                <a:lnTo>
                  <a:pt x="6245072" y="5587"/>
                </a:lnTo>
                <a:lnTo>
                  <a:pt x="6192113" y="5587"/>
                </a:lnTo>
                <a:close/>
              </a:path>
              <a:path w="7304379" h="432562">
                <a:moveTo>
                  <a:pt x="5991580" y="5587"/>
                </a:moveTo>
                <a:lnTo>
                  <a:pt x="5938748" y="5587"/>
                </a:lnTo>
                <a:lnTo>
                  <a:pt x="5938642" y="291973"/>
                </a:lnTo>
                <a:lnTo>
                  <a:pt x="5938367" y="305053"/>
                </a:lnTo>
                <a:lnTo>
                  <a:pt x="5938113" y="314451"/>
                </a:lnTo>
                <a:lnTo>
                  <a:pt x="5937859" y="322452"/>
                </a:lnTo>
                <a:lnTo>
                  <a:pt x="5937605" y="328802"/>
                </a:lnTo>
                <a:lnTo>
                  <a:pt x="5981420" y="328802"/>
                </a:lnTo>
                <a:lnTo>
                  <a:pt x="5986500" y="305815"/>
                </a:lnTo>
                <a:lnTo>
                  <a:pt x="5989294" y="308355"/>
                </a:lnTo>
                <a:lnTo>
                  <a:pt x="5991961" y="311276"/>
                </a:lnTo>
                <a:lnTo>
                  <a:pt x="5996279" y="274954"/>
                </a:lnTo>
                <a:lnTo>
                  <a:pt x="5991580" y="270128"/>
                </a:lnTo>
                <a:lnTo>
                  <a:pt x="5991580" y="166496"/>
                </a:lnTo>
                <a:lnTo>
                  <a:pt x="5998184" y="161289"/>
                </a:lnTo>
                <a:lnTo>
                  <a:pt x="6005423" y="157098"/>
                </a:lnTo>
                <a:lnTo>
                  <a:pt x="6013551" y="154050"/>
                </a:lnTo>
                <a:lnTo>
                  <a:pt x="6021552" y="150875"/>
                </a:lnTo>
                <a:lnTo>
                  <a:pt x="6029426" y="149351"/>
                </a:lnTo>
                <a:lnTo>
                  <a:pt x="6042888" y="149351"/>
                </a:lnTo>
                <a:lnTo>
                  <a:pt x="6048476" y="150240"/>
                </a:lnTo>
                <a:lnTo>
                  <a:pt x="6054318" y="152018"/>
                </a:lnTo>
                <a:lnTo>
                  <a:pt x="6060033" y="153796"/>
                </a:lnTo>
                <a:lnTo>
                  <a:pt x="6065494" y="157225"/>
                </a:lnTo>
                <a:lnTo>
                  <a:pt x="6070828" y="162432"/>
                </a:lnTo>
                <a:lnTo>
                  <a:pt x="6078021" y="171944"/>
                </a:lnTo>
                <a:lnTo>
                  <a:pt x="6083655" y="184657"/>
                </a:lnTo>
                <a:lnTo>
                  <a:pt x="6085958" y="193303"/>
                </a:lnTo>
                <a:lnTo>
                  <a:pt x="6087844" y="205733"/>
                </a:lnTo>
                <a:lnTo>
                  <a:pt x="6088481" y="219582"/>
                </a:lnTo>
                <a:lnTo>
                  <a:pt x="6088414" y="224330"/>
                </a:lnTo>
                <a:lnTo>
                  <a:pt x="6087431" y="237346"/>
                </a:lnTo>
                <a:lnTo>
                  <a:pt x="6085179" y="249173"/>
                </a:lnTo>
                <a:lnTo>
                  <a:pt x="6082893" y="258063"/>
                </a:lnTo>
                <a:lnTo>
                  <a:pt x="6079591" y="265683"/>
                </a:lnTo>
                <a:lnTo>
                  <a:pt x="6075273" y="272160"/>
                </a:lnTo>
                <a:lnTo>
                  <a:pt x="6070828" y="278510"/>
                </a:lnTo>
                <a:lnTo>
                  <a:pt x="6065367" y="283463"/>
                </a:lnTo>
                <a:lnTo>
                  <a:pt x="6058890" y="286892"/>
                </a:lnTo>
                <a:lnTo>
                  <a:pt x="6052413" y="290448"/>
                </a:lnTo>
                <a:lnTo>
                  <a:pt x="6044920" y="292226"/>
                </a:lnTo>
                <a:lnTo>
                  <a:pt x="6031204" y="292226"/>
                </a:lnTo>
                <a:lnTo>
                  <a:pt x="6026505" y="291464"/>
                </a:lnTo>
                <a:lnTo>
                  <a:pt x="6022060" y="290067"/>
                </a:lnTo>
                <a:lnTo>
                  <a:pt x="6017488" y="288670"/>
                </a:lnTo>
                <a:lnTo>
                  <a:pt x="6013424" y="286892"/>
                </a:lnTo>
                <a:lnTo>
                  <a:pt x="6009614" y="284733"/>
                </a:lnTo>
                <a:lnTo>
                  <a:pt x="6005804" y="282575"/>
                </a:lnTo>
                <a:lnTo>
                  <a:pt x="6002375" y="280162"/>
                </a:lnTo>
                <a:lnTo>
                  <a:pt x="5999327" y="277621"/>
                </a:lnTo>
                <a:lnTo>
                  <a:pt x="6002756" y="320928"/>
                </a:lnTo>
                <a:lnTo>
                  <a:pt x="6007709" y="323850"/>
                </a:lnTo>
                <a:lnTo>
                  <a:pt x="6012662" y="326897"/>
                </a:lnTo>
                <a:lnTo>
                  <a:pt x="6018377" y="329310"/>
                </a:lnTo>
                <a:lnTo>
                  <a:pt x="6024854" y="331342"/>
                </a:lnTo>
                <a:lnTo>
                  <a:pt x="6031458" y="333375"/>
                </a:lnTo>
                <a:lnTo>
                  <a:pt x="6038824" y="334390"/>
                </a:lnTo>
                <a:lnTo>
                  <a:pt x="6046952" y="334390"/>
                </a:lnTo>
                <a:lnTo>
                  <a:pt x="6056801" y="333821"/>
                </a:lnTo>
                <a:lnTo>
                  <a:pt x="6069261" y="331484"/>
                </a:lnTo>
                <a:lnTo>
                  <a:pt x="6081623" y="327405"/>
                </a:lnTo>
                <a:lnTo>
                  <a:pt x="6092425" y="322012"/>
                </a:lnTo>
                <a:lnTo>
                  <a:pt x="6102844" y="314751"/>
                </a:lnTo>
                <a:lnTo>
                  <a:pt x="6112484" y="305815"/>
                </a:lnTo>
                <a:lnTo>
                  <a:pt x="6122939" y="292501"/>
                </a:lnTo>
                <a:lnTo>
                  <a:pt x="6129298" y="281330"/>
                </a:lnTo>
                <a:lnTo>
                  <a:pt x="6134709" y="268731"/>
                </a:lnTo>
                <a:lnTo>
                  <a:pt x="6138757" y="255877"/>
                </a:lnTo>
                <a:lnTo>
                  <a:pt x="6141242" y="243692"/>
                </a:lnTo>
                <a:lnTo>
                  <a:pt x="6142726" y="230705"/>
                </a:lnTo>
                <a:lnTo>
                  <a:pt x="6143218" y="216915"/>
                </a:lnTo>
                <a:lnTo>
                  <a:pt x="6142833" y="204924"/>
                </a:lnTo>
                <a:lnTo>
                  <a:pt x="6141426" y="191913"/>
                </a:lnTo>
                <a:lnTo>
                  <a:pt x="6138977" y="179743"/>
                </a:lnTo>
                <a:lnTo>
                  <a:pt x="6135471" y="168401"/>
                </a:lnTo>
                <a:lnTo>
                  <a:pt x="6128848" y="153680"/>
                </a:lnTo>
                <a:lnTo>
                  <a:pt x="6122091" y="142995"/>
                </a:lnTo>
                <a:lnTo>
                  <a:pt x="6114262" y="133857"/>
                </a:lnTo>
                <a:lnTo>
                  <a:pt x="6105907" y="126284"/>
                </a:lnTo>
                <a:lnTo>
                  <a:pt x="6095387" y="119142"/>
                </a:lnTo>
                <a:lnTo>
                  <a:pt x="6083909" y="113664"/>
                </a:lnTo>
                <a:lnTo>
                  <a:pt x="6073941" y="110423"/>
                </a:lnTo>
                <a:lnTo>
                  <a:pt x="6061465" y="107913"/>
                </a:lnTo>
                <a:lnTo>
                  <a:pt x="6048730" y="107060"/>
                </a:lnTo>
                <a:lnTo>
                  <a:pt x="6042634" y="107060"/>
                </a:lnTo>
                <a:lnTo>
                  <a:pt x="6031331" y="108712"/>
                </a:lnTo>
                <a:lnTo>
                  <a:pt x="6020790" y="111125"/>
                </a:lnTo>
                <a:lnTo>
                  <a:pt x="6011265" y="114680"/>
                </a:lnTo>
                <a:lnTo>
                  <a:pt x="6002756" y="118998"/>
                </a:lnTo>
                <a:lnTo>
                  <a:pt x="5998819" y="121157"/>
                </a:lnTo>
                <a:lnTo>
                  <a:pt x="5995009" y="123443"/>
                </a:lnTo>
                <a:lnTo>
                  <a:pt x="5991580" y="125856"/>
                </a:lnTo>
                <a:lnTo>
                  <a:pt x="5991199" y="125856"/>
                </a:lnTo>
                <a:lnTo>
                  <a:pt x="5991453" y="118744"/>
                </a:lnTo>
                <a:lnTo>
                  <a:pt x="5991580" y="5587"/>
                </a:lnTo>
                <a:close/>
              </a:path>
              <a:path w="7304379" h="432562">
                <a:moveTo>
                  <a:pt x="4988153" y="5587"/>
                </a:moveTo>
                <a:lnTo>
                  <a:pt x="4988153" y="328802"/>
                </a:lnTo>
                <a:lnTo>
                  <a:pt x="5041112" y="328802"/>
                </a:lnTo>
                <a:lnTo>
                  <a:pt x="5041112" y="5587"/>
                </a:lnTo>
                <a:lnTo>
                  <a:pt x="4988153" y="5587"/>
                </a:lnTo>
                <a:close/>
              </a:path>
              <a:path w="7304379" h="432562">
                <a:moveTo>
                  <a:pt x="6959701" y="0"/>
                </a:moveTo>
                <a:lnTo>
                  <a:pt x="6933158" y="77850"/>
                </a:lnTo>
                <a:lnTo>
                  <a:pt x="6974179" y="77850"/>
                </a:lnTo>
                <a:lnTo>
                  <a:pt x="7011009" y="0"/>
                </a:lnTo>
                <a:lnTo>
                  <a:pt x="6959701" y="0"/>
                </a:lnTo>
                <a:close/>
              </a:path>
              <a:path w="7304379" h="432562">
                <a:moveTo>
                  <a:pt x="293687" y="168782"/>
                </a:moveTo>
                <a:lnTo>
                  <a:pt x="294284" y="166115"/>
                </a:lnTo>
                <a:lnTo>
                  <a:pt x="295478" y="163448"/>
                </a:lnTo>
                <a:lnTo>
                  <a:pt x="298602" y="158622"/>
                </a:lnTo>
                <a:lnTo>
                  <a:pt x="301282" y="156590"/>
                </a:lnTo>
                <a:lnTo>
                  <a:pt x="303961" y="154558"/>
                </a:lnTo>
                <a:lnTo>
                  <a:pt x="307454" y="152907"/>
                </a:lnTo>
                <a:lnTo>
                  <a:pt x="311772" y="151764"/>
                </a:lnTo>
                <a:lnTo>
                  <a:pt x="316090" y="150621"/>
                </a:lnTo>
                <a:lnTo>
                  <a:pt x="321373" y="149987"/>
                </a:lnTo>
                <a:lnTo>
                  <a:pt x="332536" y="149987"/>
                </a:lnTo>
                <a:lnTo>
                  <a:pt x="337743" y="150367"/>
                </a:lnTo>
                <a:lnTo>
                  <a:pt x="343242" y="151002"/>
                </a:lnTo>
                <a:lnTo>
                  <a:pt x="348754" y="151637"/>
                </a:lnTo>
                <a:lnTo>
                  <a:pt x="354304" y="152526"/>
                </a:lnTo>
                <a:lnTo>
                  <a:pt x="359879" y="153542"/>
                </a:lnTo>
                <a:lnTo>
                  <a:pt x="365455" y="154558"/>
                </a:lnTo>
                <a:lnTo>
                  <a:pt x="370967" y="155828"/>
                </a:lnTo>
                <a:lnTo>
                  <a:pt x="376402" y="157225"/>
                </a:lnTo>
                <a:lnTo>
                  <a:pt x="381838" y="158622"/>
                </a:lnTo>
                <a:lnTo>
                  <a:pt x="387007" y="160146"/>
                </a:lnTo>
                <a:lnTo>
                  <a:pt x="391909" y="161797"/>
                </a:lnTo>
                <a:lnTo>
                  <a:pt x="391909" y="118744"/>
                </a:lnTo>
                <a:lnTo>
                  <a:pt x="385558" y="116573"/>
                </a:lnTo>
                <a:lnTo>
                  <a:pt x="373508" y="113178"/>
                </a:lnTo>
                <a:lnTo>
                  <a:pt x="360438" y="110362"/>
                </a:lnTo>
                <a:lnTo>
                  <a:pt x="348989" y="108600"/>
                </a:lnTo>
                <a:lnTo>
                  <a:pt x="336352" y="107450"/>
                </a:lnTo>
                <a:lnTo>
                  <a:pt x="323151" y="107060"/>
                </a:lnTo>
                <a:lnTo>
                  <a:pt x="317142" y="107217"/>
                </a:lnTo>
                <a:lnTo>
                  <a:pt x="304412" y="108616"/>
                </a:lnTo>
                <a:lnTo>
                  <a:pt x="292239" y="111378"/>
                </a:lnTo>
                <a:lnTo>
                  <a:pt x="277016" y="117485"/>
                </a:lnTo>
                <a:lnTo>
                  <a:pt x="266560" y="124332"/>
                </a:lnTo>
                <a:lnTo>
                  <a:pt x="255821" y="135240"/>
                </a:lnTo>
                <a:lnTo>
                  <a:pt x="249034" y="146303"/>
                </a:lnTo>
                <a:lnTo>
                  <a:pt x="246637" y="152020"/>
                </a:lnTo>
                <a:lnTo>
                  <a:pt x="243587" y="164091"/>
                </a:lnTo>
                <a:lnTo>
                  <a:pt x="242570" y="177672"/>
                </a:lnTo>
                <a:lnTo>
                  <a:pt x="242570" y="187451"/>
                </a:lnTo>
                <a:lnTo>
                  <a:pt x="244170" y="195833"/>
                </a:lnTo>
                <a:lnTo>
                  <a:pt x="247370" y="202564"/>
                </a:lnTo>
                <a:lnTo>
                  <a:pt x="250571" y="209295"/>
                </a:lnTo>
                <a:lnTo>
                  <a:pt x="254876" y="215010"/>
                </a:lnTo>
                <a:lnTo>
                  <a:pt x="260311" y="219455"/>
                </a:lnTo>
                <a:lnTo>
                  <a:pt x="265747" y="223900"/>
                </a:lnTo>
                <a:lnTo>
                  <a:pt x="272034" y="227456"/>
                </a:lnTo>
                <a:lnTo>
                  <a:pt x="279184" y="230250"/>
                </a:lnTo>
                <a:lnTo>
                  <a:pt x="286321" y="233044"/>
                </a:lnTo>
                <a:lnTo>
                  <a:pt x="293763" y="235457"/>
                </a:lnTo>
                <a:lnTo>
                  <a:pt x="301498" y="237489"/>
                </a:lnTo>
                <a:lnTo>
                  <a:pt x="307606" y="239013"/>
                </a:lnTo>
                <a:lnTo>
                  <a:pt x="313448" y="240410"/>
                </a:lnTo>
                <a:lnTo>
                  <a:pt x="319024" y="241934"/>
                </a:lnTo>
                <a:lnTo>
                  <a:pt x="324612" y="243458"/>
                </a:lnTo>
                <a:lnTo>
                  <a:pt x="329552" y="245237"/>
                </a:lnTo>
                <a:lnTo>
                  <a:pt x="333870" y="247268"/>
                </a:lnTo>
                <a:lnTo>
                  <a:pt x="338188" y="249173"/>
                </a:lnTo>
                <a:lnTo>
                  <a:pt x="341642" y="251713"/>
                </a:lnTo>
                <a:lnTo>
                  <a:pt x="344258" y="254634"/>
                </a:lnTo>
                <a:lnTo>
                  <a:pt x="346862" y="257682"/>
                </a:lnTo>
                <a:lnTo>
                  <a:pt x="348157" y="261492"/>
                </a:lnTo>
                <a:lnTo>
                  <a:pt x="348157" y="270509"/>
                </a:lnTo>
                <a:lnTo>
                  <a:pt x="346964" y="274319"/>
                </a:lnTo>
                <a:lnTo>
                  <a:pt x="344589" y="277621"/>
                </a:lnTo>
                <a:lnTo>
                  <a:pt x="342201" y="280796"/>
                </a:lnTo>
                <a:lnTo>
                  <a:pt x="338975" y="283463"/>
                </a:lnTo>
                <a:lnTo>
                  <a:pt x="334873" y="285495"/>
                </a:lnTo>
                <a:lnTo>
                  <a:pt x="330784" y="287527"/>
                </a:lnTo>
                <a:lnTo>
                  <a:pt x="325907" y="289051"/>
                </a:lnTo>
                <a:lnTo>
                  <a:pt x="320255" y="290067"/>
                </a:lnTo>
                <a:lnTo>
                  <a:pt x="314604" y="291083"/>
                </a:lnTo>
                <a:lnTo>
                  <a:pt x="308495" y="291464"/>
                </a:lnTo>
                <a:lnTo>
                  <a:pt x="299944" y="291451"/>
                </a:lnTo>
                <a:lnTo>
                  <a:pt x="287647" y="290800"/>
                </a:lnTo>
                <a:lnTo>
                  <a:pt x="274485" y="289178"/>
                </a:lnTo>
                <a:lnTo>
                  <a:pt x="267334" y="287855"/>
                </a:lnTo>
                <a:lnTo>
                  <a:pt x="255227" y="284744"/>
                </a:lnTo>
                <a:lnTo>
                  <a:pt x="242341" y="280415"/>
                </a:lnTo>
                <a:lnTo>
                  <a:pt x="242341" y="322960"/>
                </a:lnTo>
                <a:lnTo>
                  <a:pt x="255898" y="327866"/>
                </a:lnTo>
                <a:lnTo>
                  <a:pt x="269468" y="331088"/>
                </a:lnTo>
                <a:lnTo>
                  <a:pt x="280220" y="332823"/>
                </a:lnTo>
                <a:lnTo>
                  <a:pt x="292832" y="333994"/>
                </a:lnTo>
                <a:lnTo>
                  <a:pt x="306412" y="334390"/>
                </a:lnTo>
                <a:lnTo>
                  <a:pt x="306636" y="334390"/>
                </a:lnTo>
                <a:lnTo>
                  <a:pt x="320011" y="333910"/>
                </a:lnTo>
                <a:lnTo>
                  <a:pt x="332624" y="332480"/>
                </a:lnTo>
                <a:lnTo>
                  <a:pt x="344474" y="330072"/>
                </a:lnTo>
                <a:lnTo>
                  <a:pt x="351878" y="327912"/>
                </a:lnTo>
                <a:lnTo>
                  <a:pt x="363770" y="322990"/>
                </a:lnTo>
                <a:lnTo>
                  <a:pt x="374167" y="316610"/>
                </a:lnTo>
                <a:lnTo>
                  <a:pt x="386566" y="304774"/>
                </a:lnTo>
                <a:lnTo>
                  <a:pt x="393484" y="294004"/>
                </a:lnTo>
                <a:lnTo>
                  <a:pt x="396236" y="287639"/>
                </a:lnTo>
                <a:lnTo>
                  <a:pt x="399354" y="275555"/>
                </a:lnTo>
                <a:lnTo>
                  <a:pt x="400392" y="262000"/>
                </a:lnTo>
                <a:lnTo>
                  <a:pt x="400339" y="258824"/>
                </a:lnTo>
                <a:lnTo>
                  <a:pt x="398681" y="245461"/>
                </a:lnTo>
                <a:lnTo>
                  <a:pt x="394703" y="234441"/>
                </a:lnTo>
                <a:lnTo>
                  <a:pt x="390906" y="227202"/>
                </a:lnTo>
                <a:lnTo>
                  <a:pt x="386041" y="221360"/>
                </a:lnTo>
                <a:lnTo>
                  <a:pt x="380085" y="216788"/>
                </a:lnTo>
                <a:lnTo>
                  <a:pt x="374129" y="212343"/>
                </a:lnTo>
                <a:lnTo>
                  <a:pt x="367436" y="208787"/>
                </a:lnTo>
                <a:lnTo>
                  <a:pt x="359994" y="206247"/>
                </a:lnTo>
                <a:lnTo>
                  <a:pt x="352552" y="203707"/>
                </a:lnTo>
                <a:lnTo>
                  <a:pt x="345109" y="201548"/>
                </a:lnTo>
                <a:lnTo>
                  <a:pt x="337667" y="199770"/>
                </a:lnTo>
                <a:lnTo>
                  <a:pt x="332905" y="198627"/>
                </a:lnTo>
                <a:lnTo>
                  <a:pt x="327990" y="197357"/>
                </a:lnTo>
                <a:lnTo>
                  <a:pt x="322935" y="196087"/>
                </a:lnTo>
                <a:lnTo>
                  <a:pt x="317868" y="194817"/>
                </a:lnTo>
                <a:lnTo>
                  <a:pt x="313042" y="193166"/>
                </a:lnTo>
                <a:lnTo>
                  <a:pt x="308419" y="191262"/>
                </a:lnTo>
                <a:lnTo>
                  <a:pt x="303809" y="189356"/>
                </a:lnTo>
                <a:lnTo>
                  <a:pt x="300202" y="186816"/>
                </a:lnTo>
                <a:lnTo>
                  <a:pt x="297599" y="183641"/>
                </a:lnTo>
                <a:lnTo>
                  <a:pt x="294995" y="180593"/>
                </a:lnTo>
                <a:lnTo>
                  <a:pt x="293687" y="176529"/>
                </a:lnTo>
                <a:lnTo>
                  <a:pt x="293687" y="168782"/>
                </a:lnTo>
                <a:close/>
              </a:path>
              <a:path w="7304379" h="432562">
                <a:moveTo>
                  <a:pt x="1987397" y="183006"/>
                </a:moveTo>
                <a:lnTo>
                  <a:pt x="1985328" y="164756"/>
                </a:lnTo>
                <a:lnTo>
                  <a:pt x="1981428" y="152907"/>
                </a:lnTo>
                <a:lnTo>
                  <a:pt x="1972604" y="138153"/>
                </a:lnTo>
                <a:lnTo>
                  <a:pt x="1963521" y="128904"/>
                </a:lnTo>
                <a:lnTo>
                  <a:pt x="1957371" y="124209"/>
                </a:lnTo>
                <a:lnTo>
                  <a:pt x="1946485" y="117959"/>
                </a:lnTo>
                <a:lnTo>
                  <a:pt x="1933930" y="112902"/>
                </a:lnTo>
                <a:lnTo>
                  <a:pt x="1919090" y="109253"/>
                </a:lnTo>
                <a:lnTo>
                  <a:pt x="1906347" y="107616"/>
                </a:lnTo>
                <a:lnTo>
                  <a:pt x="1892528" y="107060"/>
                </a:lnTo>
                <a:lnTo>
                  <a:pt x="1891908" y="107073"/>
                </a:lnTo>
                <a:lnTo>
                  <a:pt x="1878877" y="107692"/>
                </a:lnTo>
                <a:lnTo>
                  <a:pt x="1866257" y="109025"/>
                </a:lnTo>
                <a:lnTo>
                  <a:pt x="1854047" y="111125"/>
                </a:lnTo>
                <a:lnTo>
                  <a:pt x="1843288" y="113705"/>
                </a:lnTo>
                <a:lnTo>
                  <a:pt x="1831131" y="117485"/>
                </a:lnTo>
                <a:lnTo>
                  <a:pt x="1819503" y="122046"/>
                </a:lnTo>
                <a:lnTo>
                  <a:pt x="1819503" y="163321"/>
                </a:lnTo>
                <a:lnTo>
                  <a:pt x="1830568" y="159375"/>
                </a:lnTo>
                <a:lnTo>
                  <a:pt x="1842773" y="155597"/>
                </a:lnTo>
                <a:lnTo>
                  <a:pt x="1854301" y="152653"/>
                </a:lnTo>
                <a:lnTo>
                  <a:pt x="1861174" y="151276"/>
                </a:lnTo>
                <a:lnTo>
                  <a:pt x="1873816" y="149634"/>
                </a:lnTo>
                <a:lnTo>
                  <a:pt x="1886432" y="149097"/>
                </a:lnTo>
                <a:lnTo>
                  <a:pt x="1895195" y="149097"/>
                </a:lnTo>
                <a:lnTo>
                  <a:pt x="1902688" y="150113"/>
                </a:lnTo>
                <a:lnTo>
                  <a:pt x="1908784" y="152272"/>
                </a:lnTo>
                <a:lnTo>
                  <a:pt x="1914880" y="154431"/>
                </a:lnTo>
                <a:lnTo>
                  <a:pt x="1919833" y="157352"/>
                </a:lnTo>
                <a:lnTo>
                  <a:pt x="1923643" y="161035"/>
                </a:lnTo>
                <a:lnTo>
                  <a:pt x="1927453" y="164718"/>
                </a:lnTo>
                <a:lnTo>
                  <a:pt x="1930120" y="168909"/>
                </a:lnTo>
                <a:lnTo>
                  <a:pt x="1931898" y="173481"/>
                </a:lnTo>
                <a:lnTo>
                  <a:pt x="1933549" y="178180"/>
                </a:lnTo>
                <a:lnTo>
                  <a:pt x="1934438" y="183133"/>
                </a:lnTo>
                <a:lnTo>
                  <a:pt x="1934438" y="196850"/>
                </a:lnTo>
                <a:lnTo>
                  <a:pt x="1928469" y="195198"/>
                </a:lnTo>
                <a:lnTo>
                  <a:pt x="1921611" y="193801"/>
                </a:lnTo>
                <a:lnTo>
                  <a:pt x="1913737" y="192658"/>
                </a:lnTo>
                <a:lnTo>
                  <a:pt x="1913210" y="192576"/>
                </a:lnTo>
                <a:lnTo>
                  <a:pt x="1901024" y="191275"/>
                </a:lnTo>
                <a:lnTo>
                  <a:pt x="1887829" y="190880"/>
                </a:lnTo>
                <a:lnTo>
                  <a:pt x="1877232" y="191276"/>
                </a:lnTo>
                <a:lnTo>
                  <a:pt x="1864563" y="192917"/>
                </a:lnTo>
                <a:lnTo>
                  <a:pt x="1852777" y="195833"/>
                </a:lnTo>
                <a:lnTo>
                  <a:pt x="1847229" y="197819"/>
                </a:lnTo>
                <a:lnTo>
                  <a:pt x="1835608" y="203386"/>
                </a:lnTo>
                <a:lnTo>
                  <a:pt x="1825472" y="210438"/>
                </a:lnTo>
                <a:lnTo>
                  <a:pt x="1814188" y="222747"/>
                </a:lnTo>
                <a:lnTo>
                  <a:pt x="1807819" y="233933"/>
                </a:lnTo>
                <a:lnTo>
                  <a:pt x="1805447" y="239748"/>
                </a:lnTo>
                <a:lnTo>
                  <a:pt x="1802368" y="251918"/>
                </a:lnTo>
                <a:lnTo>
                  <a:pt x="1801342" y="265175"/>
                </a:lnTo>
                <a:lnTo>
                  <a:pt x="1801439" y="269261"/>
                </a:lnTo>
                <a:lnTo>
                  <a:pt x="1803123" y="282154"/>
                </a:lnTo>
                <a:lnTo>
                  <a:pt x="1806803" y="293877"/>
                </a:lnTo>
                <a:lnTo>
                  <a:pt x="1813693" y="306230"/>
                </a:lnTo>
                <a:lnTo>
                  <a:pt x="1821916" y="315721"/>
                </a:lnTo>
                <a:lnTo>
                  <a:pt x="1833120" y="324104"/>
                </a:lnTo>
                <a:lnTo>
                  <a:pt x="1844903" y="329564"/>
                </a:lnTo>
                <a:lnTo>
                  <a:pt x="1860694" y="333466"/>
                </a:lnTo>
                <a:lnTo>
                  <a:pt x="1861794" y="282701"/>
                </a:lnTo>
                <a:lnTo>
                  <a:pt x="1859508" y="279653"/>
                </a:lnTo>
                <a:lnTo>
                  <a:pt x="1857730" y="275970"/>
                </a:lnTo>
                <a:lnTo>
                  <a:pt x="1856079" y="272414"/>
                </a:lnTo>
                <a:lnTo>
                  <a:pt x="1855190" y="268096"/>
                </a:lnTo>
                <a:lnTo>
                  <a:pt x="1855198" y="262333"/>
                </a:lnTo>
                <a:lnTo>
                  <a:pt x="1858180" y="249046"/>
                </a:lnTo>
                <a:lnTo>
                  <a:pt x="1866493" y="239648"/>
                </a:lnTo>
                <a:lnTo>
                  <a:pt x="1871288" y="236860"/>
                </a:lnTo>
                <a:lnTo>
                  <a:pt x="1882948" y="233133"/>
                </a:lnTo>
                <a:lnTo>
                  <a:pt x="1897227" y="231901"/>
                </a:lnTo>
                <a:lnTo>
                  <a:pt x="1903831" y="231901"/>
                </a:lnTo>
                <a:lnTo>
                  <a:pt x="1910435" y="232409"/>
                </a:lnTo>
                <a:lnTo>
                  <a:pt x="1917039" y="233425"/>
                </a:lnTo>
                <a:lnTo>
                  <a:pt x="1923643" y="234314"/>
                </a:lnTo>
                <a:lnTo>
                  <a:pt x="1929358" y="235457"/>
                </a:lnTo>
                <a:lnTo>
                  <a:pt x="1934438" y="236600"/>
                </a:lnTo>
                <a:lnTo>
                  <a:pt x="1934438" y="269620"/>
                </a:lnTo>
                <a:lnTo>
                  <a:pt x="1932152" y="272160"/>
                </a:lnTo>
                <a:lnTo>
                  <a:pt x="1929485" y="274827"/>
                </a:lnTo>
                <a:lnTo>
                  <a:pt x="1926310" y="277494"/>
                </a:lnTo>
                <a:lnTo>
                  <a:pt x="1923135" y="280162"/>
                </a:lnTo>
                <a:lnTo>
                  <a:pt x="1919452" y="282575"/>
                </a:lnTo>
                <a:lnTo>
                  <a:pt x="1915515" y="284733"/>
                </a:lnTo>
                <a:lnTo>
                  <a:pt x="1911451" y="286892"/>
                </a:lnTo>
                <a:lnTo>
                  <a:pt x="1907006" y="288670"/>
                </a:lnTo>
                <a:lnTo>
                  <a:pt x="1902307" y="290067"/>
                </a:lnTo>
                <a:lnTo>
                  <a:pt x="1897481" y="291464"/>
                </a:lnTo>
                <a:lnTo>
                  <a:pt x="1892528" y="292226"/>
                </a:lnTo>
                <a:lnTo>
                  <a:pt x="1882749" y="292226"/>
                </a:lnTo>
                <a:lnTo>
                  <a:pt x="1878685" y="291591"/>
                </a:lnTo>
                <a:lnTo>
                  <a:pt x="1874875" y="290448"/>
                </a:lnTo>
                <a:lnTo>
                  <a:pt x="1870938" y="289178"/>
                </a:lnTo>
                <a:lnTo>
                  <a:pt x="1873732" y="334390"/>
                </a:lnTo>
                <a:lnTo>
                  <a:pt x="1881352" y="334390"/>
                </a:lnTo>
                <a:lnTo>
                  <a:pt x="1888337" y="333501"/>
                </a:lnTo>
                <a:lnTo>
                  <a:pt x="1894941" y="331723"/>
                </a:lnTo>
                <a:lnTo>
                  <a:pt x="1901418" y="329945"/>
                </a:lnTo>
                <a:lnTo>
                  <a:pt x="1907387" y="327532"/>
                </a:lnTo>
                <a:lnTo>
                  <a:pt x="1912848" y="324612"/>
                </a:lnTo>
                <a:lnTo>
                  <a:pt x="1918182" y="321817"/>
                </a:lnTo>
                <a:lnTo>
                  <a:pt x="1922881" y="318642"/>
                </a:lnTo>
                <a:lnTo>
                  <a:pt x="1927072" y="315467"/>
                </a:lnTo>
                <a:lnTo>
                  <a:pt x="1931263" y="312165"/>
                </a:lnTo>
                <a:lnTo>
                  <a:pt x="1934819" y="308990"/>
                </a:lnTo>
                <a:lnTo>
                  <a:pt x="1937740" y="305815"/>
                </a:lnTo>
                <a:lnTo>
                  <a:pt x="1938629" y="305815"/>
                </a:lnTo>
                <a:lnTo>
                  <a:pt x="1940915" y="328802"/>
                </a:lnTo>
                <a:lnTo>
                  <a:pt x="1988667" y="328802"/>
                </a:lnTo>
                <a:lnTo>
                  <a:pt x="1988610" y="326994"/>
                </a:lnTo>
                <a:lnTo>
                  <a:pt x="1988238" y="314916"/>
                </a:lnTo>
                <a:lnTo>
                  <a:pt x="1987778" y="301370"/>
                </a:lnTo>
                <a:lnTo>
                  <a:pt x="1987578" y="291208"/>
                </a:lnTo>
                <a:lnTo>
                  <a:pt x="1987442" y="278570"/>
                </a:lnTo>
                <a:lnTo>
                  <a:pt x="1987397" y="183006"/>
                </a:lnTo>
                <a:close/>
              </a:path>
              <a:path w="7304379" h="432562">
                <a:moveTo>
                  <a:pt x="3563213" y="183006"/>
                </a:moveTo>
                <a:lnTo>
                  <a:pt x="3561144" y="164756"/>
                </a:lnTo>
                <a:lnTo>
                  <a:pt x="3557244" y="152907"/>
                </a:lnTo>
                <a:lnTo>
                  <a:pt x="3548420" y="138153"/>
                </a:lnTo>
                <a:lnTo>
                  <a:pt x="3539337" y="128904"/>
                </a:lnTo>
                <a:lnTo>
                  <a:pt x="3533187" y="124209"/>
                </a:lnTo>
                <a:lnTo>
                  <a:pt x="3522301" y="117959"/>
                </a:lnTo>
                <a:lnTo>
                  <a:pt x="3509746" y="112902"/>
                </a:lnTo>
                <a:lnTo>
                  <a:pt x="3494906" y="109253"/>
                </a:lnTo>
                <a:lnTo>
                  <a:pt x="3482163" y="107616"/>
                </a:lnTo>
                <a:lnTo>
                  <a:pt x="3468344" y="107060"/>
                </a:lnTo>
                <a:lnTo>
                  <a:pt x="3467724" y="107073"/>
                </a:lnTo>
                <a:lnTo>
                  <a:pt x="3454693" y="107692"/>
                </a:lnTo>
                <a:lnTo>
                  <a:pt x="3442073" y="109025"/>
                </a:lnTo>
                <a:lnTo>
                  <a:pt x="3429863" y="111125"/>
                </a:lnTo>
                <a:lnTo>
                  <a:pt x="3419104" y="113705"/>
                </a:lnTo>
                <a:lnTo>
                  <a:pt x="3406947" y="117485"/>
                </a:lnTo>
                <a:lnTo>
                  <a:pt x="3395319" y="122046"/>
                </a:lnTo>
                <a:lnTo>
                  <a:pt x="3395319" y="163321"/>
                </a:lnTo>
                <a:lnTo>
                  <a:pt x="3406384" y="159375"/>
                </a:lnTo>
                <a:lnTo>
                  <a:pt x="3418589" y="155597"/>
                </a:lnTo>
                <a:lnTo>
                  <a:pt x="3430117" y="152653"/>
                </a:lnTo>
                <a:lnTo>
                  <a:pt x="3436990" y="151276"/>
                </a:lnTo>
                <a:lnTo>
                  <a:pt x="3449632" y="149634"/>
                </a:lnTo>
                <a:lnTo>
                  <a:pt x="3462248" y="149097"/>
                </a:lnTo>
                <a:lnTo>
                  <a:pt x="3471011" y="149097"/>
                </a:lnTo>
                <a:lnTo>
                  <a:pt x="3478504" y="150113"/>
                </a:lnTo>
                <a:lnTo>
                  <a:pt x="3484600" y="152272"/>
                </a:lnTo>
                <a:lnTo>
                  <a:pt x="3490696" y="154431"/>
                </a:lnTo>
                <a:lnTo>
                  <a:pt x="3495649" y="157352"/>
                </a:lnTo>
                <a:lnTo>
                  <a:pt x="3499459" y="161035"/>
                </a:lnTo>
                <a:lnTo>
                  <a:pt x="3503269" y="164718"/>
                </a:lnTo>
                <a:lnTo>
                  <a:pt x="3505936" y="168909"/>
                </a:lnTo>
                <a:lnTo>
                  <a:pt x="3507714" y="173481"/>
                </a:lnTo>
                <a:lnTo>
                  <a:pt x="3509365" y="178180"/>
                </a:lnTo>
                <a:lnTo>
                  <a:pt x="3510254" y="183133"/>
                </a:lnTo>
                <a:lnTo>
                  <a:pt x="3510254" y="196850"/>
                </a:lnTo>
                <a:lnTo>
                  <a:pt x="3504285" y="195198"/>
                </a:lnTo>
                <a:lnTo>
                  <a:pt x="3497427" y="193801"/>
                </a:lnTo>
                <a:lnTo>
                  <a:pt x="3489553" y="192658"/>
                </a:lnTo>
                <a:lnTo>
                  <a:pt x="3489026" y="192576"/>
                </a:lnTo>
                <a:lnTo>
                  <a:pt x="3476840" y="191275"/>
                </a:lnTo>
                <a:lnTo>
                  <a:pt x="3463645" y="190880"/>
                </a:lnTo>
                <a:lnTo>
                  <a:pt x="3453048" y="191276"/>
                </a:lnTo>
                <a:lnTo>
                  <a:pt x="3440379" y="192917"/>
                </a:lnTo>
                <a:lnTo>
                  <a:pt x="3428593" y="195833"/>
                </a:lnTo>
                <a:lnTo>
                  <a:pt x="3423045" y="197819"/>
                </a:lnTo>
                <a:lnTo>
                  <a:pt x="3411424" y="203386"/>
                </a:lnTo>
                <a:lnTo>
                  <a:pt x="3401288" y="210438"/>
                </a:lnTo>
                <a:lnTo>
                  <a:pt x="3390004" y="222747"/>
                </a:lnTo>
                <a:lnTo>
                  <a:pt x="3383635" y="233933"/>
                </a:lnTo>
                <a:lnTo>
                  <a:pt x="3381263" y="239748"/>
                </a:lnTo>
                <a:lnTo>
                  <a:pt x="3378184" y="251918"/>
                </a:lnTo>
                <a:lnTo>
                  <a:pt x="3377158" y="265175"/>
                </a:lnTo>
                <a:lnTo>
                  <a:pt x="3377255" y="269261"/>
                </a:lnTo>
                <a:lnTo>
                  <a:pt x="3378939" y="282154"/>
                </a:lnTo>
                <a:lnTo>
                  <a:pt x="3382619" y="293877"/>
                </a:lnTo>
                <a:lnTo>
                  <a:pt x="3389509" y="306230"/>
                </a:lnTo>
                <a:lnTo>
                  <a:pt x="3397732" y="315721"/>
                </a:lnTo>
                <a:lnTo>
                  <a:pt x="3408936" y="324104"/>
                </a:lnTo>
                <a:lnTo>
                  <a:pt x="3420719" y="329564"/>
                </a:lnTo>
                <a:lnTo>
                  <a:pt x="3436510" y="333466"/>
                </a:lnTo>
                <a:lnTo>
                  <a:pt x="3437610" y="282701"/>
                </a:lnTo>
                <a:lnTo>
                  <a:pt x="3435324" y="279653"/>
                </a:lnTo>
                <a:lnTo>
                  <a:pt x="3433546" y="275970"/>
                </a:lnTo>
                <a:lnTo>
                  <a:pt x="3431895" y="272414"/>
                </a:lnTo>
                <a:lnTo>
                  <a:pt x="3431006" y="268096"/>
                </a:lnTo>
                <a:lnTo>
                  <a:pt x="3431014" y="262333"/>
                </a:lnTo>
                <a:lnTo>
                  <a:pt x="3433996" y="249046"/>
                </a:lnTo>
                <a:lnTo>
                  <a:pt x="3442309" y="239648"/>
                </a:lnTo>
                <a:lnTo>
                  <a:pt x="3447104" y="236860"/>
                </a:lnTo>
                <a:lnTo>
                  <a:pt x="3458764" y="233133"/>
                </a:lnTo>
                <a:lnTo>
                  <a:pt x="3473043" y="231901"/>
                </a:lnTo>
                <a:lnTo>
                  <a:pt x="3479647" y="231901"/>
                </a:lnTo>
                <a:lnTo>
                  <a:pt x="3486251" y="232409"/>
                </a:lnTo>
                <a:lnTo>
                  <a:pt x="3492855" y="233425"/>
                </a:lnTo>
                <a:lnTo>
                  <a:pt x="3499459" y="234314"/>
                </a:lnTo>
                <a:lnTo>
                  <a:pt x="3505174" y="235457"/>
                </a:lnTo>
                <a:lnTo>
                  <a:pt x="3510254" y="236600"/>
                </a:lnTo>
                <a:lnTo>
                  <a:pt x="3510254" y="269620"/>
                </a:lnTo>
                <a:lnTo>
                  <a:pt x="3507968" y="272160"/>
                </a:lnTo>
                <a:lnTo>
                  <a:pt x="3505301" y="274827"/>
                </a:lnTo>
                <a:lnTo>
                  <a:pt x="3502126" y="277494"/>
                </a:lnTo>
                <a:lnTo>
                  <a:pt x="3498951" y="280162"/>
                </a:lnTo>
                <a:lnTo>
                  <a:pt x="3495268" y="282575"/>
                </a:lnTo>
                <a:lnTo>
                  <a:pt x="3491331" y="284733"/>
                </a:lnTo>
                <a:lnTo>
                  <a:pt x="3487267" y="286892"/>
                </a:lnTo>
                <a:lnTo>
                  <a:pt x="3482822" y="288670"/>
                </a:lnTo>
                <a:lnTo>
                  <a:pt x="3478123" y="290067"/>
                </a:lnTo>
                <a:lnTo>
                  <a:pt x="3473297" y="291464"/>
                </a:lnTo>
                <a:lnTo>
                  <a:pt x="3468344" y="292226"/>
                </a:lnTo>
                <a:lnTo>
                  <a:pt x="3458565" y="292226"/>
                </a:lnTo>
                <a:lnTo>
                  <a:pt x="3454501" y="291591"/>
                </a:lnTo>
                <a:lnTo>
                  <a:pt x="3450691" y="290448"/>
                </a:lnTo>
                <a:lnTo>
                  <a:pt x="3446754" y="289178"/>
                </a:lnTo>
                <a:lnTo>
                  <a:pt x="3449548" y="334390"/>
                </a:lnTo>
                <a:lnTo>
                  <a:pt x="3457168" y="334390"/>
                </a:lnTo>
                <a:lnTo>
                  <a:pt x="3464153" y="333501"/>
                </a:lnTo>
                <a:lnTo>
                  <a:pt x="3470757" y="331723"/>
                </a:lnTo>
                <a:lnTo>
                  <a:pt x="3477234" y="329945"/>
                </a:lnTo>
                <a:lnTo>
                  <a:pt x="3483203" y="327532"/>
                </a:lnTo>
                <a:lnTo>
                  <a:pt x="3488664" y="324612"/>
                </a:lnTo>
                <a:lnTo>
                  <a:pt x="3493998" y="321817"/>
                </a:lnTo>
                <a:lnTo>
                  <a:pt x="3498697" y="318642"/>
                </a:lnTo>
                <a:lnTo>
                  <a:pt x="3502888" y="315467"/>
                </a:lnTo>
                <a:lnTo>
                  <a:pt x="3507079" y="312165"/>
                </a:lnTo>
                <a:lnTo>
                  <a:pt x="3510635" y="308990"/>
                </a:lnTo>
                <a:lnTo>
                  <a:pt x="3513556" y="305815"/>
                </a:lnTo>
                <a:lnTo>
                  <a:pt x="3514445" y="305815"/>
                </a:lnTo>
                <a:lnTo>
                  <a:pt x="3516731" y="328802"/>
                </a:lnTo>
                <a:lnTo>
                  <a:pt x="3564483" y="328802"/>
                </a:lnTo>
                <a:lnTo>
                  <a:pt x="3564426" y="326994"/>
                </a:lnTo>
                <a:lnTo>
                  <a:pt x="3564054" y="314916"/>
                </a:lnTo>
                <a:lnTo>
                  <a:pt x="3563594" y="301370"/>
                </a:lnTo>
                <a:lnTo>
                  <a:pt x="3563394" y="291208"/>
                </a:lnTo>
                <a:lnTo>
                  <a:pt x="3563258" y="278570"/>
                </a:lnTo>
                <a:lnTo>
                  <a:pt x="3563213" y="183006"/>
                </a:lnTo>
                <a:close/>
              </a:path>
              <a:path w="7304379" h="432562">
                <a:moveTo>
                  <a:pt x="5277713" y="183006"/>
                </a:moveTo>
                <a:lnTo>
                  <a:pt x="5275644" y="164756"/>
                </a:lnTo>
                <a:lnTo>
                  <a:pt x="5271744" y="152907"/>
                </a:lnTo>
                <a:lnTo>
                  <a:pt x="5262920" y="138153"/>
                </a:lnTo>
                <a:lnTo>
                  <a:pt x="5253837" y="128904"/>
                </a:lnTo>
                <a:lnTo>
                  <a:pt x="5247687" y="124209"/>
                </a:lnTo>
                <a:lnTo>
                  <a:pt x="5236801" y="117959"/>
                </a:lnTo>
                <a:lnTo>
                  <a:pt x="5224246" y="112902"/>
                </a:lnTo>
                <a:lnTo>
                  <a:pt x="5209406" y="109253"/>
                </a:lnTo>
                <a:lnTo>
                  <a:pt x="5196663" y="107616"/>
                </a:lnTo>
                <a:lnTo>
                  <a:pt x="5182844" y="107060"/>
                </a:lnTo>
                <a:lnTo>
                  <a:pt x="5182224" y="107073"/>
                </a:lnTo>
                <a:lnTo>
                  <a:pt x="5169193" y="107692"/>
                </a:lnTo>
                <a:lnTo>
                  <a:pt x="5156573" y="109025"/>
                </a:lnTo>
                <a:lnTo>
                  <a:pt x="5144363" y="111125"/>
                </a:lnTo>
                <a:lnTo>
                  <a:pt x="5133604" y="113705"/>
                </a:lnTo>
                <a:lnTo>
                  <a:pt x="5121447" y="117485"/>
                </a:lnTo>
                <a:lnTo>
                  <a:pt x="5109819" y="122046"/>
                </a:lnTo>
                <a:lnTo>
                  <a:pt x="5109819" y="163321"/>
                </a:lnTo>
                <a:lnTo>
                  <a:pt x="5120884" y="159375"/>
                </a:lnTo>
                <a:lnTo>
                  <a:pt x="5133089" y="155597"/>
                </a:lnTo>
                <a:lnTo>
                  <a:pt x="5144617" y="152653"/>
                </a:lnTo>
                <a:lnTo>
                  <a:pt x="5151490" y="151276"/>
                </a:lnTo>
                <a:lnTo>
                  <a:pt x="5164132" y="149634"/>
                </a:lnTo>
                <a:lnTo>
                  <a:pt x="5176748" y="149097"/>
                </a:lnTo>
                <a:lnTo>
                  <a:pt x="5185511" y="149097"/>
                </a:lnTo>
                <a:lnTo>
                  <a:pt x="5193004" y="150113"/>
                </a:lnTo>
                <a:lnTo>
                  <a:pt x="5199100" y="152272"/>
                </a:lnTo>
                <a:lnTo>
                  <a:pt x="5205196" y="154431"/>
                </a:lnTo>
                <a:lnTo>
                  <a:pt x="5210149" y="157352"/>
                </a:lnTo>
                <a:lnTo>
                  <a:pt x="5213959" y="161035"/>
                </a:lnTo>
                <a:lnTo>
                  <a:pt x="5217769" y="164718"/>
                </a:lnTo>
                <a:lnTo>
                  <a:pt x="5220436" y="168909"/>
                </a:lnTo>
                <a:lnTo>
                  <a:pt x="5222214" y="173481"/>
                </a:lnTo>
                <a:lnTo>
                  <a:pt x="5223865" y="178180"/>
                </a:lnTo>
                <a:lnTo>
                  <a:pt x="5224754" y="183133"/>
                </a:lnTo>
                <a:lnTo>
                  <a:pt x="5224754" y="196850"/>
                </a:lnTo>
                <a:lnTo>
                  <a:pt x="5218785" y="195198"/>
                </a:lnTo>
                <a:lnTo>
                  <a:pt x="5211927" y="193801"/>
                </a:lnTo>
                <a:lnTo>
                  <a:pt x="5204053" y="192658"/>
                </a:lnTo>
                <a:lnTo>
                  <a:pt x="5203526" y="192576"/>
                </a:lnTo>
                <a:lnTo>
                  <a:pt x="5191340" y="191275"/>
                </a:lnTo>
                <a:lnTo>
                  <a:pt x="5178145" y="190880"/>
                </a:lnTo>
                <a:lnTo>
                  <a:pt x="5167548" y="191276"/>
                </a:lnTo>
                <a:lnTo>
                  <a:pt x="5154879" y="192917"/>
                </a:lnTo>
                <a:lnTo>
                  <a:pt x="5143093" y="195833"/>
                </a:lnTo>
                <a:lnTo>
                  <a:pt x="5137545" y="197819"/>
                </a:lnTo>
                <a:lnTo>
                  <a:pt x="5125924" y="203386"/>
                </a:lnTo>
                <a:lnTo>
                  <a:pt x="5115788" y="210438"/>
                </a:lnTo>
                <a:lnTo>
                  <a:pt x="5104504" y="222747"/>
                </a:lnTo>
                <a:lnTo>
                  <a:pt x="5098135" y="233933"/>
                </a:lnTo>
                <a:lnTo>
                  <a:pt x="5095763" y="239748"/>
                </a:lnTo>
                <a:lnTo>
                  <a:pt x="5092684" y="251918"/>
                </a:lnTo>
                <a:lnTo>
                  <a:pt x="5091658" y="265175"/>
                </a:lnTo>
                <a:lnTo>
                  <a:pt x="5091755" y="269261"/>
                </a:lnTo>
                <a:lnTo>
                  <a:pt x="5093439" y="282154"/>
                </a:lnTo>
                <a:lnTo>
                  <a:pt x="5097119" y="293877"/>
                </a:lnTo>
                <a:lnTo>
                  <a:pt x="5104009" y="306230"/>
                </a:lnTo>
                <a:lnTo>
                  <a:pt x="5112232" y="315721"/>
                </a:lnTo>
                <a:lnTo>
                  <a:pt x="5123436" y="324104"/>
                </a:lnTo>
                <a:lnTo>
                  <a:pt x="5135219" y="329564"/>
                </a:lnTo>
                <a:lnTo>
                  <a:pt x="5151010" y="333466"/>
                </a:lnTo>
                <a:lnTo>
                  <a:pt x="5152110" y="282701"/>
                </a:lnTo>
                <a:lnTo>
                  <a:pt x="5149824" y="279653"/>
                </a:lnTo>
                <a:lnTo>
                  <a:pt x="5148046" y="275970"/>
                </a:lnTo>
                <a:lnTo>
                  <a:pt x="5146395" y="272414"/>
                </a:lnTo>
                <a:lnTo>
                  <a:pt x="5145506" y="268096"/>
                </a:lnTo>
                <a:lnTo>
                  <a:pt x="5145514" y="262333"/>
                </a:lnTo>
                <a:lnTo>
                  <a:pt x="5148496" y="249046"/>
                </a:lnTo>
                <a:lnTo>
                  <a:pt x="5156809" y="239648"/>
                </a:lnTo>
                <a:lnTo>
                  <a:pt x="5161604" y="236860"/>
                </a:lnTo>
                <a:lnTo>
                  <a:pt x="5173264" y="233133"/>
                </a:lnTo>
                <a:lnTo>
                  <a:pt x="5187543" y="231901"/>
                </a:lnTo>
                <a:lnTo>
                  <a:pt x="5194147" y="231901"/>
                </a:lnTo>
                <a:lnTo>
                  <a:pt x="5200751" y="232409"/>
                </a:lnTo>
                <a:lnTo>
                  <a:pt x="5207355" y="233425"/>
                </a:lnTo>
                <a:lnTo>
                  <a:pt x="5213959" y="234314"/>
                </a:lnTo>
                <a:lnTo>
                  <a:pt x="5219674" y="235457"/>
                </a:lnTo>
                <a:lnTo>
                  <a:pt x="5224754" y="236600"/>
                </a:lnTo>
                <a:lnTo>
                  <a:pt x="5224754" y="269620"/>
                </a:lnTo>
                <a:lnTo>
                  <a:pt x="5222468" y="272160"/>
                </a:lnTo>
                <a:lnTo>
                  <a:pt x="5219801" y="274827"/>
                </a:lnTo>
                <a:lnTo>
                  <a:pt x="5216626" y="277494"/>
                </a:lnTo>
                <a:lnTo>
                  <a:pt x="5213451" y="280162"/>
                </a:lnTo>
                <a:lnTo>
                  <a:pt x="5209768" y="282575"/>
                </a:lnTo>
                <a:lnTo>
                  <a:pt x="5205831" y="284733"/>
                </a:lnTo>
                <a:lnTo>
                  <a:pt x="5201767" y="286892"/>
                </a:lnTo>
                <a:lnTo>
                  <a:pt x="5197322" y="288670"/>
                </a:lnTo>
                <a:lnTo>
                  <a:pt x="5192623" y="290067"/>
                </a:lnTo>
                <a:lnTo>
                  <a:pt x="5187797" y="291464"/>
                </a:lnTo>
                <a:lnTo>
                  <a:pt x="5182844" y="292226"/>
                </a:lnTo>
                <a:lnTo>
                  <a:pt x="5173065" y="292226"/>
                </a:lnTo>
                <a:lnTo>
                  <a:pt x="5169001" y="291591"/>
                </a:lnTo>
                <a:lnTo>
                  <a:pt x="5165191" y="290448"/>
                </a:lnTo>
                <a:lnTo>
                  <a:pt x="5161254" y="289178"/>
                </a:lnTo>
                <a:lnTo>
                  <a:pt x="5164048" y="334390"/>
                </a:lnTo>
                <a:lnTo>
                  <a:pt x="5171668" y="334390"/>
                </a:lnTo>
                <a:lnTo>
                  <a:pt x="5178653" y="333501"/>
                </a:lnTo>
                <a:lnTo>
                  <a:pt x="5185257" y="331723"/>
                </a:lnTo>
                <a:lnTo>
                  <a:pt x="5191734" y="329945"/>
                </a:lnTo>
                <a:lnTo>
                  <a:pt x="5197703" y="327532"/>
                </a:lnTo>
                <a:lnTo>
                  <a:pt x="5203164" y="324612"/>
                </a:lnTo>
                <a:lnTo>
                  <a:pt x="5208498" y="321817"/>
                </a:lnTo>
                <a:lnTo>
                  <a:pt x="5213197" y="318642"/>
                </a:lnTo>
                <a:lnTo>
                  <a:pt x="5217388" y="315467"/>
                </a:lnTo>
                <a:lnTo>
                  <a:pt x="5221579" y="312165"/>
                </a:lnTo>
                <a:lnTo>
                  <a:pt x="5225135" y="308990"/>
                </a:lnTo>
                <a:lnTo>
                  <a:pt x="5228056" y="305815"/>
                </a:lnTo>
                <a:lnTo>
                  <a:pt x="5228945" y="305815"/>
                </a:lnTo>
                <a:lnTo>
                  <a:pt x="5231231" y="328802"/>
                </a:lnTo>
                <a:lnTo>
                  <a:pt x="5278983" y="328802"/>
                </a:lnTo>
                <a:lnTo>
                  <a:pt x="5278926" y="326994"/>
                </a:lnTo>
                <a:lnTo>
                  <a:pt x="5278554" y="314916"/>
                </a:lnTo>
                <a:lnTo>
                  <a:pt x="5278094" y="301370"/>
                </a:lnTo>
                <a:lnTo>
                  <a:pt x="5277894" y="291208"/>
                </a:lnTo>
                <a:lnTo>
                  <a:pt x="5277758" y="278570"/>
                </a:lnTo>
                <a:lnTo>
                  <a:pt x="5277713" y="183006"/>
                </a:lnTo>
                <a:close/>
              </a:path>
              <a:path w="7304379" h="432562">
                <a:moveTo>
                  <a:pt x="6481673" y="183006"/>
                </a:moveTo>
                <a:lnTo>
                  <a:pt x="6479604" y="164756"/>
                </a:lnTo>
                <a:lnTo>
                  <a:pt x="6475704" y="152907"/>
                </a:lnTo>
                <a:lnTo>
                  <a:pt x="6466880" y="138153"/>
                </a:lnTo>
                <a:lnTo>
                  <a:pt x="6457797" y="128904"/>
                </a:lnTo>
                <a:lnTo>
                  <a:pt x="6451647" y="124209"/>
                </a:lnTo>
                <a:lnTo>
                  <a:pt x="6440761" y="117959"/>
                </a:lnTo>
                <a:lnTo>
                  <a:pt x="6428206" y="112902"/>
                </a:lnTo>
                <a:lnTo>
                  <a:pt x="6413366" y="109253"/>
                </a:lnTo>
                <a:lnTo>
                  <a:pt x="6400623" y="107616"/>
                </a:lnTo>
                <a:lnTo>
                  <a:pt x="6386804" y="107060"/>
                </a:lnTo>
                <a:lnTo>
                  <a:pt x="6386184" y="107073"/>
                </a:lnTo>
                <a:lnTo>
                  <a:pt x="6373153" y="107692"/>
                </a:lnTo>
                <a:lnTo>
                  <a:pt x="6360533" y="109025"/>
                </a:lnTo>
                <a:lnTo>
                  <a:pt x="6348323" y="111125"/>
                </a:lnTo>
                <a:lnTo>
                  <a:pt x="6337564" y="113705"/>
                </a:lnTo>
                <a:lnTo>
                  <a:pt x="6325407" y="117485"/>
                </a:lnTo>
                <a:lnTo>
                  <a:pt x="6313779" y="122046"/>
                </a:lnTo>
                <a:lnTo>
                  <a:pt x="6313779" y="163321"/>
                </a:lnTo>
                <a:lnTo>
                  <a:pt x="6324844" y="159375"/>
                </a:lnTo>
                <a:lnTo>
                  <a:pt x="6337049" y="155597"/>
                </a:lnTo>
                <a:lnTo>
                  <a:pt x="6348577" y="152653"/>
                </a:lnTo>
                <a:lnTo>
                  <a:pt x="6355450" y="151276"/>
                </a:lnTo>
                <a:lnTo>
                  <a:pt x="6368092" y="149634"/>
                </a:lnTo>
                <a:lnTo>
                  <a:pt x="6380708" y="149097"/>
                </a:lnTo>
                <a:lnTo>
                  <a:pt x="6389471" y="149097"/>
                </a:lnTo>
                <a:lnTo>
                  <a:pt x="6396964" y="150113"/>
                </a:lnTo>
                <a:lnTo>
                  <a:pt x="6403060" y="152272"/>
                </a:lnTo>
                <a:lnTo>
                  <a:pt x="6409156" y="154431"/>
                </a:lnTo>
                <a:lnTo>
                  <a:pt x="6414109" y="157352"/>
                </a:lnTo>
                <a:lnTo>
                  <a:pt x="6417919" y="161035"/>
                </a:lnTo>
                <a:lnTo>
                  <a:pt x="6421729" y="164718"/>
                </a:lnTo>
                <a:lnTo>
                  <a:pt x="6424396" y="168909"/>
                </a:lnTo>
                <a:lnTo>
                  <a:pt x="6426174" y="173481"/>
                </a:lnTo>
                <a:lnTo>
                  <a:pt x="6427825" y="178180"/>
                </a:lnTo>
                <a:lnTo>
                  <a:pt x="6428714" y="183133"/>
                </a:lnTo>
                <a:lnTo>
                  <a:pt x="6428714" y="196850"/>
                </a:lnTo>
                <a:lnTo>
                  <a:pt x="6422745" y="195198"/>
                </a:lnTo>
                <a:lnTo>
                  <a:pt x="6415887" y="193801"/>
                </a:lnTo>
                <a:lnTo>
                  <a:pt x="6408013" y="192658"/>
                </a:lnTo>
                <a:lnTo>
                  <a:pt x="6407486" y="192576"/>
                </a:lnTo>
                <a:lnTo>
                  <a:pt x="6395300" y="191275"/>
                </a:lnTo>
                <a:lnTo>
                  <a:pt x="6382105" y="190880"/>
                </a:lnTo>
                <a:lnTo>
                  <a:pt x="6371508" y="191276"/>
                </a:lnTo>
                <a:lnTo>
                  <a:pt x="6358839" y="192917"/>
                </a:lnTo>
                <a:lnTo>
                  <a:pt x="6347053" y="195833"/>
                </a:lnTo>
                <a:lnTo>
                  <a:pt x="6341505" y="197819"/>
                </a:lnTo>
                <a:lnTo>
                  <a:pt x="6329884" y="203386"/>
                </a:lnTo>
                <a:lnTo>
                  <a:pt x="6319748" y="210438"/>
                </a:lnTo>
                <a:lnTo>
                  <a:pt x="6308464" y="222747"/>
                </a:lnTo>
                <a:lnTo>
                  <a:pt x="6302095" y="233933"/>
                </a:lnTo>
                <a:lnTo>
                  <a:pt x="6299723" y="239748"/>
                </a:lnTo>
                <a:lnTo>
                  <a:pt x="6296644" y="251918"/>
                </a:lnTo>
                <a:lnTo>
                  <a:pt x="6295618" y="265175"/>
                </a:lnTo>
                <a:lnTo>
                  <a:pt x="6295715" y="269261"/>
                </a:lnTo>
                <a:lnTo>
                  <a:pt x="6297399" y="282154"/>
                </a:lnTo>
                <a:lnTo>
                  <a:pt x="6301079" y="293877"/>
                </a:lnTo>
                <a:lnTo>
                  <a:pt x="6307969" y="306230"/>
                </a:lnTo>
                <a:lnTo>
                  <a:pt x="6316192" y="315721"/>
                </a:lnTo>
                <a:lnTo>
                  <a:pt x="6327396" y="324104"/>
                </a:lnTo>
                <a:lnTo>
                  <a:pt x="6339179" y="329564"/>
                </a:lnTo>
                <a:lnTo>
                  <a:pt x="6354970" y="333466"/>
                </a:lnTo>
                <a:lnTo>
                  <a:pt x="6356070" y="282701"/>
                </a:lnTo>
                <a:lnTo>
                  <a:pt x="6353784" y="279653"/>
                </a:lnTo>
                <a:lnTo>
                  <a:pt x="6352006" y="275970"/>
                </a:lnTo>
                <a:lnTo>
                  <a:pt x="6350355" y="272414"/>
                </a:lnTo>
                <a:lnTo>
                  <a:pt x="6349466" y="268096"/>
                </a:lnTo>
                <a:lnTo>
                  <a:pt x="6349474" y="262333"/>
                </a:lnTo>
                <a:lnTo>
                  <a:pt x="6352456" y="249046"/>
                </a:lnTo>
                <a:lnTo>
                  <a:pt x="6360769" y="239648"/>
                </a:lnTo>
                <a:lnTo>
                  <a:pt x="6365564" y="236860"/>
                </a:lnTo>
                <a:lnTo>
                  <a:pt x="6377224" y="233133"/>
                </a:lnTo>
                <a:lnTo>
                  <a:pt x="6391503" y="231901"/>
                </a:lnTo>
                <a:lnTo>
                  <a:pt x="6398107" y="231901"/>
                </a:lnTo>
                <a:lnTo>
                  <a:pt x="6404711" y="232409"/>
                </a:lnTo>
                <a:lnTo>
                  <a:pt x="6411315" y="233425"/>
                </a:lnTo>
                <a:lnTo>
                  <a:pt x="6417919" y="234314"/>
                </a:lnTo>
                <a:lnTo>
                  <a:pt x="6423634" y="235457"/>
                </a:lnTo>
                <a:lnTo>
                  <a:pt x="6428714" y="236600"/>
                </a:lnTo>
                <a:lnTo>
                  <a:pt x="6428714" y="269620"/>
                </a:lnTo>
                <a:lnTo>
                  <a:pt x="6426428" y="272160"/>
                </a:lnTo>
                <a:lnTo>
                  <a:pt x="6423761" y="274827"/>
                </a:lnTo>
                <a:lnTo>
                  <a:pt x="6420586" y="277494"/>
                </a:lnTo>
                <a:lnTo>
                  <a:pt x="6417411" y="280162"/>
                </a:lnTo>
                <a:lnTo>
                  <a:pt x="6413728" y="282575"/>
                </a:lnTo>
                <a:lnTo>
                  <a:pt x="6409791" y="284733"/>
                </a:lnTo>
                <a:lnTo>
                  <a:pt x="6405727" y="286892"/>
                </a:lnTo>
                <a:lnTo>
                  <a:pt x="6401282" y="288670"/>
                </a:lnTo>
                <a:lnTo>
                  <a:pt x="6396583" y="290067"/>
                </a:lnTo>
                <a:lnTo>
                  <a:pt x="6391757" y="291464"/>
                </a:lnTo>
                <a:lnTo>
                  <a:pt x="6386804" y="292226"/>
                </a:lnTo>
                <a:lnTo>
                  <a:pt x="6377025" y="292226"/>
                </a:lnTo>
                <a:lnTo>
                  <a:pt x="6372961" y="291591"/>
                </a:lnTo>
                <a:lnTo>
                  <a:pt x="6369151" y="290448"/>
                </a:lnTo>
                <a:lnTo>
                  <a:pt x="6365214" y="289178"/>
                </a:lnTo>
                <a:lnTo>
                  <a:pt x="6368008" y="334390"/>
                </a:lnTo>
                <a:lnTo>
                  <a:pt x="6375628" y="334390"/>
                </a:lnTo>
                <a:lnTo>
                  <a:pt x="6382613" y="333501"/>
                </a:lnTo>
                <a:lnTo>
                  <a:pt x="6389217" y="331723"/>
                </a:lnTo>
                <a:lnTo>
                  <a:pt x="6395694" y="329945"/>
                </a:lnTo>
                <a:lnTo>
                  <a:pt x="6401663" y="327532"/>
                </a:lnTo>
                <a:lnTo>
                  <a:pt x="6407124" y="324612"/>
                </a:lnTo>
                <a:lnTo>
                  <a:pt x="6412458" y="321817"/>
                </a:lnTo>
                <a:lnTo>
                  <a:pt x="6417157" y="318642"/>
                </a:lnTo>
                <a:lnTo>
                  <a:pt x="6421348" y="315467"/>
                </a:lnTo>
                <a:lnTo>
                  <a:pt x="6425539" y="312165"/>
                </a:lnTo>
                <a:lnTo>
                  <a:pt x="6429095" y="308990"/>
                </a:lnTo>
                <a:lnTo>
                  <a:pt x="6432016" y="305815"/>
                </a:lnTo>
                <a:lnTo>
                  <a:pt x="6432905" y="305815"/>
                </a:lnTo>
                <a:lnTo>
                  <a:pt x="6435191" y="328802"/>
                </a:lnTo>
                <a:lnTo>
                  <a:pt x="6482943" y="328802"/>
                </a:lnTo>
                <a:lnTo>
                  <a:pt x="6482886" y="326994"/>
                </a:lnTo>
                <a:lnTo>
                  <a:pt x="6482514" y="314916"/>
                </a:lnTo>
                <a:lnTo>
                  <a:pt x="6482054" y="301370"/>
                </a:lnTo>
                <a:lnTo>
                  <a:pt x="6481854" y="291208"/>
                </a:lnTo>
                <a:lnTo>
                  <a:pt x="6481718" y="278570"/>
                </a:lnTo>
                <a:lnTo>
                  <a:pt x="6481673" y="183006"/>
                </a:lnTo>
                <a:close/>
              </a:path>
              <a:path w="7304379" h="432562">
                <a:moveTo>
                  <a:pt x="6368008" y="334390"/>
                </a:moveTo>
                <a:lnTo>
                  <a:pt x="6365214" y="289178"/>
                </a:lnTo>
                <a:lnTo>
                  <a:pt x="6361912" y="287400"/>
                </a:lnTo>
                <a:lnTo>
                  <a:pt x="6358991" y="284988"/>
                </a:lnTo>
                <a:lnTo>
                  <a:pt x="6356070" y="282701"/>
                </a:lnTo>
                <a:lnTo>
                  <a:pt x="6354970" y="333466"/>
                </a:lnTo>
                <a:lnTo>
                  <a:pt x="6368008" y="334390"/>
                </a:lnTo>
                <a:close/>
              </a:path>
              <a:path w="7304379" h="432562">
                <a:moveTo>
                  <a:pt x="5164048" y="334390"/>
                </a:moveTo>
                <a:lnTo>
                  <a:pt x="5161254" y="289178"/>
                </a:lnTo>
                <a:lnTo>
                  <a:pt x="5157952" y="287400"/>
                </a:lnTo>
                <a:lnTo>
                  <a:pt x="5155031" y="284988"/>
                </a:lnTo>
                <a:lnTo>
                  <a:pt x="5152110" y="282701"/>
                </a:lnTo>
                <a:lnTo>
                  <a:pt x="5151010" y="333466"/>
                </a:lnTo>
                <a:lnTo>
                  <a:pt x="5164048" y="334390"/>
                </a:lnTo>
                <a:close/>
              </a:path>
              <a:path w="7304379" h="432562">
                <a:moveTo>
                  <a:pt x="3449548" y="334390"/>
                </a:moveTo>
                <a:lnTo>
                  <a:pt x="3446754" y="289178"/>
                </a:lnTo>
                <a:lnTo>
                  <a:pt x="3443452" y="287400"/>
                </a:lnTo>
                <a:lnTo>
                  <a:pt x="3440531" y="284988"/>
                </a:lnTo>
                <a:lnTo>
                  <a:pt x="3437610" y="282701"/>
                </a:lnTo>
                <a:lnTo>
                  <a:pt x="3436510" y="333466"/>
                </a:lnTo>
                <a:lnTo>
                  <a:pt x="3449548" y="334390"/>
                </a:lnTo>
                <a:close/>
              </a:path>
              <a:path w="7304379" h="432562">
                <a:moveTo>
                  <a:pt x="1873732" y="334390"/>
                </a:moveTo>
                <a:lnTo>
                  <a:pt x="1870938" y="289178"/>
                </a:lnTo>
                <a:lnTo>
                  <a:pt x="1867636" y="287400"/>
                </a:lnTo>
                <a:lnTo>
                  <a:pt x="1864715" y="284988"/>
                </a:lnTo>
                <a:lnTo>
                  <a:pt x="1861794" y="282701"/>
                </a:lnTo>
                <a:lnTo>
                  <a:pt x="1860694" y="333466"/>
                </a:lnTo>
                <a:lnTo>
                  <a:pt x="1873732" y="334390"/>
                </a:lnTo>
                <a:close/>
              </a:path>
              <a:path w="7304379" h="432562">
                <a:moveTo>
                  <a:pt x="5991961" y="311276"/>
                </a:moveTo>
                <a:lnTo>
                  <a:pt x="5995263" y="314451"/>
                </a:lnTo>
                <a:lnTo>
                  <a:pt x="5998692" y="317753"/>
                </a:lnTo>
                <a:lnTo>
                  <a:pt x="6002756" y="320928"/>
                </a:lnTo>
                <a:lnTo>
                  <a:pt x="5999327" y="277621"/>
                </a:lnTo>
                <a:lnTo>
                  <a:pt x="5996279" y="274954"/>
                </a:lnTo>
                <a:lnTo>
                  <a:pt x="5991961" y="311276"/>
                </a:lnTo>
                <a:close/>
              </a:path>
              <a:path w="7304379" h="432562">
                <a:moveTo>
                  <a:pt x="4467274" y="283226"/>
                </a:moveTo>
                <a:lnTo>
                  <a:pt x="4458436" y="273684"/>
                </a:lnTo>
                <a:lnTo>
                  <a:pt x="4457629" y="272494"/>
                </a:lnTo>
                <a:lnTo>
                  <a:pt x="4452410" y="262574"/>
                </a:lnTo>
                <a:lnTo>
                  <a:pt x="4448695" y="250970"/>
                </a:lnTo>
                <a:lnTo>
                  <a:pt x="4456869" y="331006"/>
                </a:lnTo>
                <a:lnTo>
                  <a:pt x="4469300" y="333551"/>
                </a:lnTo>
                <a:lnTo>
                  <a:pt x="4482185" y="334390"/>
                </a:lnTo>
                <a:lnTo>
                  <a:pt x="4489551" y="334390"/>
                </a:lnTo>
                <a:lnTo>
                  <a:pt x="4496536" y="333628"/>
                </a:lnTo>
                <a:lnTo>
                  <a:pt x="4491636" y="292084"/>
                </a:lnTo>
                <a:lnTo>
                  <a:pt x="4478340" y="289366"/>
                </a:lnTo>
                <a:lnTo>
                  <a:pt x="4467274" y="283226"/>
                </a:lnTo>
                <a:close/>
              </a:path>
              <a:path w="7304379" h="432562">
                <a:moveTo>
                  <a:pt x="4391126" y="225043"/>
                </a:moveTo>
                <a:lnTo>
                  <a:pt x="4391571" y="238409"/>
                </a:lnTo>
                <a:lnTo>
                  <a:pt x="4392989" y="251452"/>
                </a:lnTo>
                <a:lnTo>
                  <a:pt x="4395380" y="263545"/>
                </a:lnTo>
                <a:lnTo>
                  <a:pt x="4398746" y="274700"/>
                </a:lnTo>
                <a:lnTo>
                  <a:pt x="4405071" y="288907"/>
                </a:lnTo>
                <a:lnTo>
                  <a:pt x="4411693" y="299684"/>
                </a:lnTo>
                <a:lnTo>
                  <a:pt x="4419320" y="308863"/>
                </a:lnTo>
                <a:lnTo>
                  <a:pt x="4426550" y="315436"/>
                </a:lnTo>
                <a:lnTo>
                  <a:pt x="4437036" y="322691"/>
                </a:lnTo>
                <a:lnTo>
                  <a:pt x="4448403" y="328167"/>
                </a:lnTo>
                <a:lnTo>
                  <a:pt x="4456869" y="331006"/>
                </a:lnTo>
                <a:lnTo>
                  <a:pt x="4448695" y="250970"/>
                </a:lnTo>
                <a:lnTo>
                  <a:pt x="4446474" y="237695"/>
                </a:lnTo>
                <a:lnTo>
                  <a:pt x="4445736" y="222757"/>
                </a:lnTo>
                <a:lnTo>
                  <a:pt x="4446208" y="209922"/>
                </a:lnTo>
                <a:lnTo>
                  <a:pt x="4447888" y="197249"/>
                </a:lnTo>
                <a:lnTo>
                  <a:pt x="4450816" y="186435"/>
                </a:lnTo>
                <a:lnTo>
                  <a:pt x="4456465" y="173608"/>
                </a:lnTo>
                <a:lnTo>
                  <a:pt x="4463262" y="164083"/>
                </a:lnTo>
                <a:lnTo>
                  <a:pt x="4468342" y="158750"/>
                </a:lnTo>
                <a:lnTo>
                  <a:pt x="4473803" y="154939"/>
                </a:lnTo>
                <a:lnTo>
                  <a:pt x="4479772" y="152653"/>
                </a:lnTo>
                <a:lnTo>
                  <a:pt x="4485868" y="150494"/>
                </a:lnTo>
                <a:lnTo>
                  <a:pt x="4491583" y="149351"/>
                </a:lnTo>
                <a:lnTo>
                  <a:pt x="4505807" y="149351"/>
                </a:lnTo>
                <a:lnTo>
                  <a:pt x="4513935" y="151002"/>
                </a:lnTo>
                <a:lnTo>
                  <a:pt x="4521682" y="154304"/>
                </a:lnTo>
                <a:lnTo>
                  <a:pt x="4529429" y="157733"/>
                </a:lnTo>
                <a:lnTo>
                  <a:pt x="4536414" y="161925"/>
                </a:lnTo>
                <a:lnTo>
                  <a:pt x="4542637" y="167004"/>
                </a:lnTo>
                <a:lnTo>
                  <a:pt x="4542637" y="269620"/>
                </a:lnTo>
                <a:lnTo>
                  <a:pt x="4540478" y="272160"/>
                </a:lnTo>
                <a:lnTo>
                  <a:pt x="4537684" y="274827"/>
                </a:lnTo>
                <a:lnTo>
                  <a:pt x="4534509" y="277494"/>
                </a:lnTo>
                <a:lnTo>
                  <a:pt x="4531334" y="280162"/>
                </a:lnTo>
                <a:lnTo>
                  <a:pt x="4527651" y="282575"/>
                </a:lnTo>
                <a:lnTo>
                  <a:pt x="4523460" y="284860"/>
                </a:lnTo>
                <a:lnTo>
                  <a:pt x="4519269" y="287019"/>
                </a:lnTo>
                <a:lnTo>
                  <a:pt x="4514824" y="288797"/>
                </a:lnTo>
                <a:lnTo>
                  <a:pt x="4510125" y="290194"/>
                </a:lnTo>
                <a:lnTo>
                  <a:pt x="4505553" y="291464"/>
                </a:lnTo>
                <a:lnTo>
                  <a:pt x="4500600" y="292226"/>
                </a:lnTo>
                <a:lnTo>
                  <a:pt x="4495393" y="292226"/>
                </a:lnTo>
                <a:lnTo>
                  <a:pt x="4491636" y="292084"/>
                </a:lnTo>
                <a:lnTo>
                  <a:pt x="4496536" y="333628"/>
                </a:lnTo>
                <a:lnTo>
                  <a:pt x="4502759" y="332104"/>
                </a:lnTo>
                <a:lnTo>
                  <a:pt x="4509109" y="330707"/>
                </a:lnTo>
                <a:lnTo>
                  <a:pt x="4514951" y="328675"/>
                </a:lnTo>
                <a:lnTo>
                  <a:pt x="4520285" y="326008"/>
                </a:lnTo>
                <a:lnTo>
                  <a:pt x="4525492" y="323468"/>
                </a:lnTo>
                <a:lnTo>
                  <a:pt x="4530318" y="320293"/>
                </a:lnTo>
                <a:lnTo>
                  <a:pt x="4534763" y="316738"/>
                </a:lnTo>
                <a:lnTo>
                  <a:pt x="4539081" y="313181"/>
                </a:lnTo>
                <a:lnTo>
                  <a:pt x="4542891" y="309498"/>
                </a:lnTo>
                <a:lnTo>
                  <a:pt x="4546066" y="305815"/>
                </a:lnTo>
                <a:lnTo>
                  <a:pt x="4546955" y="305815"/>
                </a:lnTo>
                <a:lnTo>
                  <a:pt x="4549114" y="328802"/>
                </a:lnTo>
                <a:lnTo>
                  <a:pt x="4596866" y="328802"/>
                </a:lnTo>
                <a:lnTo>
                  <a:pt x="4596809" y="326994"/>
                </a:lnTo>
                <a:lnTo>
                  <a:pt x="4596437" y="314916"/>
                </a:lnTo>
                <a:lnTo>
                  <a:pt x="4595977" y="301370"/>
                </a:lnTo>
                <a:lnTo>
                  <a:pt x="4595777" y="291208"/>
                </a:lnTo>
                <a:lnTo>
                  <a:pt x="4595641" y="278570"/>
                </a:lnTo>
                <a:lnTo>
                  <a:pt x="4595596" y="5587"/>
                </a:lnTo>
                <a:lnTo>
                  <a:pt x="4542637" y="5587"/>
                </a:lnTo>
                <a:lnTo>
                  <a:pt x="4542891" y="118744"/>
                </a:lnTo>
                <a:lnTo>
                  <a:pt x="4543018" y="122935"/>
                </a:lnTo>
                <a:lnTo>
                  <a:pt x="4543145" y="125856"/>
                </a:lnTo>
                <a:lnTo>
                  <a:pt x="4542637" y="125856"/>
                </a:lnTo>
                <a:lnTo>
                  <a:pt x="4539208" y="123443"/>
                </a:lnTo>
                <a:lnTo>
                  <a:pt x="4535525" y="121157"/>
                </a:lnTo>
                <a:lnTo>
                  <a:pt x="4531461" y="118998"/>
                </a:lnTo>
                <a:lnTo>
                  <a:pt x="4527524" y="116712"/>
                </a:lnTo>
                <a:lnTo>
                  <a:pt x="4523206" y="114680"/>
                </a:lnTo>
                <a:lnTo>
                  <a:pt x="4518507" y="112902"/>
                </a:lnTo>
                <a:lnTo>
                  <a:pt x="4513935" y="111125"/>
                </a:lnTo>
                <a:lnTo>
                  <a:pt x="4508982" y="109727"/>
                </a:lnTo>
                <a:lnTo>
                  <a:pt x="4503775" y="108712"/>
                </a:lnTo>
                <a:lnTo>
                  <a:pt x="4498568" y="107695"/>
                </a:lnTo>
                <a:lnTo>
                  <a:pt x="4493107" y="107060"/>
                </a:lnTo>
                <a:lnTo>
                  <a:pt x="4487265" y="107060"/>
                </a:lnTo>
                <a:lnTo>
                  <a:pt x="4475697" y="107802"/>
                </a:lnTo>
                <a:lnTo>
                  <a:pt x="4463249" y="110308"/>
                </a:lnTo>
                <a:lnTo>
                  <a:pt x="4451070" y="114553"/>
                </a:lnTo>
                <a:lnTo>
                  <a:pt x="4439850" y="120497"/>
                </a:lnTo>
                <a:lnTo>
                  <a:pt x="4429610" y="128002"/>
                </a:lnTo>
                <a:lnTo>
                  <a:pt x="4420209" y="137159"/>
                </a:lnTo>
                <a:lnTo>
                  <a:pt x="4417257" y="140614"/>
                </a:lnTo>
                <a:lnTo>
                  <a:pt x="4410127" y="150631"/>
                </a:lnTo>
                <a:lnTo>
                  <a:pt x="4403999" y="161889"/>
                </a:lnTo>
                <a:lnTo>
                  <a:pt x="4398873" y="174370"/>
                </a:lnTo>
                <a:lnTo>
                  <a:pt x="4395388" y="186218"/>
                </a:lnTo>
                <a:lnTo>
                  <a:pt x="4393012" y="198411"/>
                </a:lnTo>
                <a:lnTo>
                  <a:pt x="4391596" y="211353"/>
                </a:lnTo>
                <a:lnTo>
                  <a:pt x="4391126" y="225043"/>
                </a:lnTo>
                <a:close/>
              </a:path>
              <a:path w="7304379" h="432562">
                <a:moveTo>
                  <a:pt x="3686986" y="283226"/>
                </a:moveTo>
                <a:lnTo>
                  <a:pt x="3678148" y="273684"/>
                </a:lnTo>
                <a:lnTo>
                  <a:pt x="3677341" y="272494"/>
                </a:lnTo>
                <a:lnTo>
                  <a:pt x="3672122" y="262574"/>
                </a:lnTo>
                <a:lnTo>
                  <a:pt x="3668407" y="250970"/>
                </a:lnTo>
                <a:lnTo>
                  <a:pt x="3676581" y="331006"/>
                </a:lnTo>
                <a:lnTo>
                  <a:pt x="3689012" y="333551"/>
                </a:lnTo>
                <a:lnTo>
                  <a:pt x="3701897" y="334390"/>
                </a:lnTo>
                <a:lnTo>
                  <a:pt x="3709263" y="334390"/>
                </a:lnTo>
                <a:lnTo>
                  <a:pt x="3716248" y="333628"/>
                </a:lnTo>
                <a:lnTo>
                  <a:pt x="3711348" y="292084"/>
                </a:lnTo>
                <a:lnTo>
                  <a:pt x="3698052" y="289366"/>
                </a:lnTo>
                <a:lnTo>
                  <a:pt x="3686986" y="283226"/>
                </a:lnTo>
                <a:close/>
              </a:path>
              <a:path w="7304379" h="432562">
                <a:moveTo>
                  <a:pt x="3610838" y="225043"/>
                </a:moveTo>
                <a:lnTo>
                  <a:pt x="3611283" y="238409"/>
                </a:lnTo>
                <a:lnTo>
                  <a:pt x="3612701" y="251452"/>
                </a:lnTo>
                <a:lnTo>
                  <a:pt x="3615092" y="263545"/>
                </a:lnTo>
                <a:lnTo>
                  <a:pt x="3618458" y="274700"/>
                </a:lnTo>
                <a:lnTo>
                  <a:pt x="3624783" y="288907"/>
                </a:lnTo>
                <a:lnTo>
                  <a:pt x="3631405" y="299684"/>
                </a:lnTo>
                <a:lnTo>
                  <a:pt x="3639032" y="308863"/>
                </a:lnTo>
                <a:lnTo>
                  <a:pt x="3646262" y="315436"/>
                </a:lnTo>
                <a:lnTo>
                  <a:pt x="3656748" y="322691"/>
                </a:lnTo>
                <a:lnTo>
                  <a:pt x="3668115" y="328167"/>
                </a:lnTo>
                <a:lnTo>
                  <a:pt x="3676581" y="331006"/>
                </a:lnTo>
                <a:lnTo>
                  <a:pt x="3668407" y="250970"/>
                </a:lnTo>
                <a:lnTo>
                  <a:pt x="3666186" y="237695"/>
                </a:lnTo>
                <a:lnTo>
                  <a:pt x="3665448" y="222757"/>
                </a:lnTo>
                <a:lnTo>
                  <a:pt x="3665920" y="209922"/>
                </a:lnTo>
                <a:lnTo>
                  <a:pt x="3667600" y="197249"/>
                </a:lnTo>
                <a:lnTo>
                  <a:pt x="3670528" y="186435"/>
                </a:lnTo>
                <a:lnTo>
                  <a:pt x="3676177" y="173608"/>
                </a:lnTo>
                <a:lnTo>
                  <a:pt x="3682974" y="164083"/>
                </a:lnTo>
                <a:lnTo>
                  <a:pt x="3688054" y="158750"/>
                </a:lnTo>
                <a:lnTo>
                  <a:pt x="3693515" y="154939"/>
                </a:lnTo>
                <a:lnTo>
                  <a:pt x="3699484" y="152653"/>
                </a:lnTo>
                <a:lnTo>
                  <a:pt x="3705580" y="150494"/>
                </a:lnTo>
                <a:lnTo>
                  <a:pt x="3711295" y="149351"/>
                </a:lnTo>
                <a:lnTo>
                  <a:pt x="3725519" y="149351"/>
                </a:lnTo>
                <a:lnTo>
                  <a:pt x="3733647" y="151002"/>
                </a:lnTo>
                <a:lnTo>
                  <a:pt x="3741394" y="154304"/>
                </a:lnTo>
                <a:lnTo>
                  <a:pt x="3749141" y="157733"/>
                </a:lnTo>
                <a:lnTo>
                  <a:pt x="3756126" y="161925"/>
                </a:lnTo>
                <a:lnTo>
                  <a:pt x="3762349" y="167004"/>
                </a:lnTo>
                <a:lnTo>
                  <a:pt x="3762349" y="269620"/>
                </a:lnTo>
                <a:lnTo>
                  <a:pt x="3760190" y="272160"/>
                </a:lnTo>
                <a:lnTo>
                  <a:pt x="3757396" y="274827"/>
                </a:lnTo>
                <a:lnTo>
                  <a:pt x="3754221" y="277494"/>
                </a:lnTo>
                <a:lnTo>
                  <a:pt x="3751046" y="280162"/>
                </a:lnTo>
                <a:lnTo>
                  <a:pt x="3747363" y="282575"/>
                </a:lnTo>
                <a:lnTo>
                  <a:pt x="3743172" y="284860"/>
                </a:lnTo>
                <a:lnTo>
                  <a:pt x="3738981" y="287019"/>
                </a:lnTo>
                <a:lnTo>
                  <a:pt x="3734536" y="288797"/>
                </a:lnTo>
                <a:lnTo>
                  <a:pt x="3729837" y="290194"/>
                </a:lnTo>
                <a:lnTo>
                  <a:pt x="3725265" y="291464"/>
                </a:lnTo>
                <a:lnTo>
                  <a:pt x="3720312" y="292226"/>
                </a:lnTo>
                <a:lnTo>
                  <a:pt x="3715105" y="292226"/>
                </a:lnTo>
                <a:lnTo>
                  <a:pt x="3711348" y="292084"/>
                </a:lnTo>
                <a:lnTo>
                  <a:pt x="3716248" y="333628"/>
                </a:lnTo>
                <a:lnTo>
                  <a:pt x="3722471" y="332104"/>
                </a:lnTo>
                <a:lnTo>
                  <a:pt x="3728821" y="330707"/>
                </a:lnTo>
                <a:lnTo>
                  <a:pt x="3734663" y="328675"/>
                </a:lnTo>
                <a:lnTo>
                  <a:pt x="3739997" y="326008"/>
                </a:lnTo>
                <a:lnTo>
                  <a:pt x="3745204" y="323468"/>
                </a:lnTo>
                <a:lnTo>
                  <a:pt x="3750030" y="320293"/>
                </a:lnTo>
                <a:lnTo>
                  <a:pt x="3754475" y="316738"/>
                </a:lnTo>
                <a:lnTo>
                  <a:pt x="3758793" y="313181"/>
                </a:lnTo>
                <a:lnTo>
                  <a:pt x="3762603" y="309498"/>
                </a:lnTo>
                <a:lnTo>
                  <a:pt x="3765778" y="305815"/>
                </a:lnTo>
                <a:lnTo>
                  <a:pt x="3766667" y="305815"/>
                </a:lnTo>
                <a:lnTo>
                  <a:pt x="3768826" y="328802"/>
                </a:lnTo>
                <a:lnTo>
                  <a:pt x="3816578" y="328802"/>
                </a:lnTo>
                <a:lnTo>
                  <a:pt x="3816521" y="326994"/>
                </a:lnTo>
                <a:lnTo>
                  <a:pt x="3816149" y="314916"/>
                </a:lnTo>
                <a:lnTo>
                  <a:pt x="3815689" y="301370"/>
                </a:lnTo>
                <a:lnTo>
                  <a:pt x="3815489" y="291208"/>
                </a:lnTo>
                <a:lnTo>
                  <a:pt x="3815353" y="278570"/>
                </a:lnTo>
                <a:lnTo>
                  <a:pt x="3815308" y="5587"/>
                </a:lnTo>
                <a:lnTo>
                  <a:pt x="3762349" y="5587"/>
                </a:lnTo>
                <a:lnTo>
                  <a:pt x="3762603" y="118744"/>
                </a:lnTo>
                <a:lnTo>
                  <a:pt x="3762730" y="122935"/>
                </a:lnTo>
                <a:lnTo>
                  <a:pt x="3762857" y="125856"/>
                </a:lnTo>
                <a:lnTo>
                  <a:pt x="3762349" y="125856"/>
                </a:lnTo>
                <a:lnTo>
                  <a:pt x="3758920" y="123443"/>
                </a:lnTo>
                <a:lnTo>
                  <a:pt x="3755237" y="121157"/>
                </a:lnTo>
                <a:lnTo>
                  <a:pt x="3751173" y="118998"/>
                </a:lnTo>
                <a:lnTo>
                  <a:pt x="3747236" y="116712"/>
                </a:lnTo>
                <a:lnTo>
                  <a:pt x="3742918" y="114680"/>
                </a:lnTo>
                <a:lnTo>
                  <a:pt x="3738219" y="112902"/>
                </a:lnTo>
                <a:lnTo>
                  <a:pt x="3733647" y="111125"/>
                </a:lnTo>
                <a:lnTo>
                  <a:pt x="3728694" y="109727"/>
                </a:lnTo>
                <a:lnTo>
                  <a:pt x="3723487" y="108712"/>
                </a:lnTo>
                <a:lnTo>
                  <a:pt x="3718280" y="107695"/>
                </a:lnTo>
                <a:lnTo>
                  <a:pt x="3712819" y="107060"/>
                </a:lnTo>
                <a:lnTo>
                  <a:pt x="3706977" y="107060"/>
                </a:lnTo>
                <a:lnTo>
                  <a:pt x="3695409" y="107802"/>
                </a:lnTo>
                <a:lnTo>
                  <a:pt x="3682961" y="110308"/>
                </a:lnTo>
                <a:lnTo>
                  <a:pt x="3670782" y="114553"/>
                </a:lnTo>
                <a:lnTo>
                  <a:pt x="3659562" y="120497"/>
                </a:lnTo>
                <a:lnTo>
                  <a:pt x="3649322" y="128002"/>
                </a:lnTo>
                <a:lnTo>
                  <a:pt x="3639921" y="137159"/>
                </a:lnTo>
                <a:lnTo>
                  <a:pt x="3636969" y="140614"/>
                </a:lnTo>
                <a:lnTo>
                  <a:pt x="3629839" y="150631"/>
                </a:lnTo>
                <a:lnTo>
                  <a:pt x="3623711" y="161889"/>
                </a:lnTo>
                <a:lnTo>
                  <a:pt x="3618585" y="174370"/>
                </a:lnTo>
                <a:lnTo>
                  <a:pt x="3615100" y="186218"/>
                </a:lnTo>
                <a:lnTo>
                  <a:pt x="3612724" y="198411"/>
                </a:lnTo>
                <a:lnTo>
                  <a:pt x="3611308" y="211353"/>
                </a:lnTo>
                <a:lnTo>
                  <a:pt x="3610838" y="225043"/>
                </a:lnTo>
                <a:close/>
              </a:path>
              <a:path w="7304379" h="432562">
                <a:moveTo>
                  <a:pt x="3197782" y="283226"/>
                </a:moveTo>
                <a:lnTo>
                  <a:pt x="3188944" y="273684"/>
                </a:lnTo>
                <a:lnTo>
                  <a:pt x="3188137" y="272494"/>
                </a:lnTo>
                <a:lnTo>
                  <a:pt x="3182918" y="262574"/>
                </a:lnTo>
                <a:lnTo>
                  <a:pt x="3179203" y="250970"/>
                </a:lnTo>
                <a:lnTo>
                  <a:pt x="3187377" y="331006"/>
                </a:lnTo>
                <a:lnTo>
                  <a:pt x="3199808" y="333551"/>
                </a:lnTo>
                <a:lnTo>
                  <a:pt x="3212693" y="334390"/>
                </a:lnTo>
                <a:lnTo>
                  <a:pt x="3220059" y="334390"/>
                </a:lnTo>
                <a:lnTo>
                  <a:pt x="3227044" y="333628"/>
                </a:lnTo>
                <a:lnTo>
                  <a:pt x="3222144" y="292084"/>
                </a:lnTo>
                <a:lnTo>
                  <a:pt x="3208848" y="289366"/>
                </a:lnTo>
                <a:lnTo>
                  <a:pt x="3197782" y="283226"/>
                </a:lnTo>
                <a:close/>
              </a:path>
              <a:path w="7304379" h="432562">
                <a:moveTo>
                  <a:pt x="3121634" y="225043"/>
                </a:moveTo>
                <a:lnTo>
                  <a:pt x="3122079" y="238409"/>
                </a:lnTo>
                <a:lnTo>
                  <a:pt x="3123497" y="251452"/>
                </a:lnTo>
                <a:lnTo>
                  <a:pt x="3125888" y="263545"/>
                </a:lnTo>
                <a:lnTo>
                  <a:pt x="3129254" y="274700"/>
                </a:lnTo>
                <a:lnTo>
                  <a:pt x="3135579" y="288907"/>
                </a:lnTo>
                <a:lnTo>
                  <a:pt x="3142201" y="299684"/>
                </a:lnTo>
                <a:lnTo>
                  <a:pt x="3149828" y="308863"/>
                </a:lnTo>
                <a:lnTo>
                  <a:pt x="3157058" y="315436"/>
                </a:lnTo>
                <a:lnTo>
                  <a:pt x="3167544" y="322691"/>
                </a:lnTo>
                <a:lnTo>
                  <a:pt x="3178911" y="328167"/>
                </a:lnTo>
                <a:lnTo>
                  <a:pt x="3187377" y="331006"/>
                </a:lnTo>
                <a:lnTo>
                  <a:pt x="3179203" y="250970"/>
                </a:lnTo>
                <a:lnTo>
                  <a:pt x="3176982" y="237695"/>
                </a:lnTo>
                <a:lnTo>
                  <a:pt x="3176244" y="222757"/>
                </a:lnTo>
                <a:lnTo>
                  <a:pt x="3176716" y="209922"/>
                </a:lnTo>
                <a:lnTo>
                  <a:pt x="3178396" y="197249"/>
                </a:lnTo>
                <a:lnTo>
                  <a:pt x="3181324" y="186435"/>
                </a:lnTo>
                <a:lnTo>
                  <a:pt x="3186973" y="173608"/>
                </a:lnTo>
                <a:lnTo>
                  <a:pt x="3193770" y="164083"/>
                </a:lnTo>
                <a:lnTo>
                  <a:pt x="3198850" y="158750"/>
                </a:lnTo>
                <a:lnTo>
                  <a:pt x="3204311" y="154939"/>
                </a:lnTo>
                <a:lnTo>
                  <a:pt x="3210280" y="152653"/>
                </a:lnTo>
                <a:lnTo>
                  <a:pt x="3216376" y="150494"/>
                </a:lnTo>
                <a:lnTo>
                  <a:pt x="3222091" y="149351"/>
                </a:lnTo>
                <a:lnTo>
                  <a:pt x="3236315" y="149351"/>
                </a:lnTo>
                <a:lnTo>
                  <a:pt x="3244443" y="151002"/>
                </a:lnTo>
                <a:lnTo>
                  <a:pt x="3252190" y="154304"/>
                </a:lnTo>
                <a:lnTo>
                  <a:pt x="3259937" y="157733"/>
                </a:lnTo>
                <a:lnTo>
                  <a:pt x="3266922" y="161925"/>
                </a:lnTo>
                <a:lnTo>
                  <a:pt x="3273145" y="167004"/>
                </a:lnTo>
                <a:lnTo>
                  <a:pt x="3273145" y="269620"/>
                </a:lnTo>
                <a:lnTo>
                  <a:pt x="3270986" y="272160"/>
                </a:lnTo>
                <a:lnTo>
                  <a:pt x="3268192" y="274827"/>
                </a:lnTo>
                <a:lnTo>
                  <a:pt x="3265017" y="277494"/>
                </a:lnTo>
                <a:lnTo>
                  <a:pt x="3261842" y="280162"/>
                </a:lnTo>
                <a:lnTo>
                  <a:pt x="3258159" y="282575"/>
                </a:lnTo>
                <a:lnTo>
                  <a:pt x="3253968" y="284860"/>
                </a:lnTo>
                <a:lnTo>
                  <a:pt x="3249777" y="287019"/>
                </a:lnTo>
                <a:lnTo>
                  <a:pt x="3245332" y="288797"/>
                </a:lnTo>
                <a:lnTo>
                  <a:pt x="3240633" y="290194"/>
                </a:lnTo>
                <a:lnTo>
                  <a:pt x="3236061" y="291464"/>
                </a:lnTo>
                <a:lnTo>
                  <a:pt x="3231108" y="292226"/>
                </a:lnTo>
                <a:lnTo>
                  <a:pt x="3225901" y="292226"/>
                </a:lnTo>
                <a:lnTo>
                  <a:pt x="3222144" y="292084"/>
                </a:lnTo>
                <a:lnTo>
                  <a:pt x="3227044" y="333628"/>
                </a:lnTo>
                <a:lnTo>
                  <a:pt x="3233267" y="332104"/>
                </a:lnTo>
                <a:lnTo>
                  <a:pt x="3239617" y="330707"/>
                </a:lnTo>
                <a:lnTo>
                  <a:pt x="3245459" y="328675"/>
                </a:lnTo>
                <a:lnTo>
                  <a:pt x="3250793" y="326008"/>
                </a:lnTo>
                <a:lnTo>
                  <a:pt x="3256000" y="323468"/>
                </a:lnTo>
                <a:lnTo>
                  <a:pt x="3260826" y="320293"/>
                </a:lnTo>
                <a:lnTo>
                  <a:pt x="3265271" y="316738"/>
                </a:lnTo>
                <a:lnTo>
                  <a:pt x="3269589" y="313181"/>
                </a:lnTo>
                <a:lnTo>
                  <a:pt x="3273399" y="309498"/>
                </a:lnTo>
                <a:lnTo>
                  <a:pt x="3276574" y="305815"/>
                </a:lnTo>
                <a:lnTo>
                  <a:pt x="3277463" y="305815"/>
                </a:lnTo>
                <a:lnTo>
                  <a:pt x="3279622" y="328802"/>
                </a:lnTo>
                <a:lnTo>
                  <a:pt x="3327374" y="328802"/>
                </a:lnTo>
                <a:lnTo>
                  <a:pt x="3327317" y="326994"/>
                </a:lnTo>
                <a:lnTo>
                  <a:pt x="3326945" y="314916"/>
                </a:lnTo>
                <a:lnTo>
                  <a:pt x="3326485" y="301370"/>
                </a:lnTo>
                <a:lnTo>
                  <a:pt x="3326285" y="291208"/>
                </a:lnTo>
                <a:lnTo>
                  <a:pt x="3326149" y="278570"/>
                </a:lnTo>
                <a:lnTo>
                  <a:pt x="3326104" y="5587"/>
                </a:lnTo>
                <a:lnTo>
                  <a:pt x="3273145" y="5587"/>
                </a:lnTo>
                <a:lnTo>
                  <a:pt x="3273399" y="118744"/>
                </a:lnTo>
                <a:lnTo>
                  <a:pt x="3273653" y="125856"/>
                </a:lnTo>
                <a:lnTo>
                  <a:pt x="3273145" y="125856"/>
                </a:lnTo>
                <a:lnTo>
                  <a:pt x="3269716" y="123443"/>
                </a:lnTo>
                <a:lnTo>
                  <a:pt x="3266033" y="121157"/>
                </a:lnTo>
                <a:lnTo>
                  <a:pt x="3261969" y="118998"/>
                </a:lnTo>
                <a:lnTo>
                  <a:pt x="3258032" y="116712"/>
                </a:lnTo>
                <a:lnTo>
                  <a:pt x="3253714" y="114680"/>
                </a:lnTo>
                <a:lnTo>
                  <a:pt x="3249015" y="112902"/>
                </a:lnTo>
                <a:lnTo>
                  <a:pt x="3244443" y="111125"/>
                </a:lnTo>
                <a:lnTo>
                  <a:pt x="3239490" y="109727"/>
                </a:lnTo>
                <a:lnTo>
                  <a:pt x="3234283" y="108712"/>
                </a:lnTo>
                <a:lnTo>
                  <a:pt x="3229076" y="107695"/>
                </a:lnTo>
                <a:lnTo>
                  <a:pt x="3223615" y="107060"/>
                </a:lnTo>
                <a:lnTo>
                  <a:pt x="3217773" y="107060"/>
                </a:lnTo>
                <a:lnTo>
                  <a:pt x="3206205" y="107802"/>
                </a:lnTo>
                <a:lnTo>
                  <a:pt x="3193757" y="110308"/>
                </a:lnTo>
                <a:lnTo>
                  <a:pt x="3181578" y="114553"/>
                </a:lnTo>
                <a:lnTo>
                  <a:pt x="3170358" y="120497"/>
                </a:lnTo>
                <a:lnTo>
                  <a:pt x="3160118" y="128002"/>
                </a:lnTo>
                <a:lnTo>
                  <a:pt x="3150717" y="137159"/>
                </a:lnTo>
                <a:lnTo>
                  <a:pt x="3147765" y="140614"/>
                </a:lnTo>
                <a:lnTo>
                  <a:pt x="3140635" y="150631"/>
                </a:lnTo>
                <a:lnTo>
                  <a:pt x="3134507" y="161889"/>
                </a:lnTo>
                <a:lnTo>
                  <a:pt x="3129381" y="174370"/>
                </a:lnTo>
                <a:lnTo>
                  <a:pt x="3125896" y="186218"/>
                </a:lnTo>
                <a:lnTo>
                  <a:pt x="3123520" y="198411"/>
                </a:lnTo>
                <a:lnTo>
                  <a:pt x="3122104" y="211353"/>
                </a:lnTo>
                <a:lnTo>
                  <a:pt x="3121634" y="225043"/>
                </a:lnTo>
                <a:close/>
              </a:path>
              <a:path w="7304379" h="432562">
                <a:moveTo>
                  <a:pt x="6742912" y="112521"/>
                </a:moveTo>
                <a:lnTo>
                  <a:pt x="6742912" y="328802"/>
                </a:lnTo>
                <a:lnTo>
                  <a:pt x="6795871" y="328802"/>
                </a:lnTo>
                <a:lnTo>
                  <a:pt x="6795871" y="112521"/>
                </a:lnTo>
                <a:lnTo>
                  <a:pt x="6742912" y="112521"/>
                </a:lnTo>
                <a:close/>
              </a:path>
              <a:path w="7304379" h="432562">
                <a:moveTo>
                  <a:pt x="1453743" y="112521"/>
                </a:moveTo>
                <a:lnTo>
                  <a:pt x="1400784" y="112521"/>
                </a:lnTo>
                <a:lnTo>
                  <a:pt x="1400793" y="246293"/>
                </a:lnTo>
                <a:lnTo>
                  <a:pt x="1401548" y="259478"/>
                </a:lnTo>
                <a:lnTo>
                  <a:pt x="1403578" y="271398"/>
                </a:lnTo>
                <a:lnTo>
                  <a:pt x="1405483" y="279526"/>
                </a:lnTo>
                <a:lnTo>
                  <a:pt x="1408277" y="286892"/>
                </a:lnTo>
                <a:lnTo>
                  <a:pt x="1412214" y="293496"/>
                </a:lnTo>
                <a:lnTo>
                  <a:pt x="1423270" y="307999"/>
                </a:lnTo>
                <a:lnTo>
                  <a:pt x="1433003" y="316316"/>
                </a:lnTo>
                <a:lnTo>
                  <a:pt x="1444472" y="323341"/>
                </a:lnTo>
                <a:lnTo>
                  <a:pt x="1458881" y="329130"/>
                </a:lnTo>
                <a:lnTo>
                  <a:pt x="1470943" y="332053"/>
                </a:lnTo>
                <a:lnTo>
                  <a:pt x="1484174" y="333806"/>
                </a:lnTo>
                <a:lnTo>
                  <a:pt x="1498574" y="334390"/>
                </a:lnTo>
                <a:lnTo>
                  <a:pt x="1504920" y="334270"/>
                </a:lnTo>
                <a:lnTo>
                  <a:pt x="1517844" y="333207"/>
                </a:lnTo>
                <a:lnTo>
                  <a:pt x="1529689" y="331088"/>
                </a:lnTo>
                <a:lnTo>
                  <a:pt x="1543493" y="326969"/>
                </a:lnTo>
                <a:lnTo>
                  <a:pt x="1554708" y="321944"/>
                </a:lnTo>
                <a:lnTo>
                  <a:pt x="1562074" y="318007"/>
                </a:lnTo>
                <a:lnTo>
                  <a:pt x="1568424" y="313308"/>
                </a:lnTo>
                <a:lnTo>
                  <a:pt x="1573885" y="307720"/>
                </a:lnTo>
                <a:lnTo>
                  <a:pt x="1579346" y="302132"/>
                </a:lnTo>
                <a:lnTo>
                  <a:pt x="1583791" y="295909"/>
                </a:lnTo>
                <a:lnTo>
                  <a:pt x="1587220" y="289051"/>
                </a:lnTo>
                <a:lnTo>
                  <a:pt x="1593500" y="271542"/>
                </a:lnTo>
                <a:lnTo>
                  <a:pt x="1595648" y="258742"/>
                </a:lnTo>
                <a:lnTo>
                  <a:pt x="1596364" y="244601"/>
                </a:lnTo>
                <a:lnTo>
                  <a:pt x="1596364" y="112521"/>
                </a:lnTo>
                <a:lnTo>
                  <a:pt x="1543405" y="112521"/>
                </a:lnTo>
                <a:lnTo>
                  <a:pt x="1543303" y="245382"/>
                </a:lnTo>
                <a:lnTo>
                  <a:pt x="1541763" y="258902"/>
                </a:lnTo>
                <a:lnTo>
                  <a:pt x="1538325" y="269366"/>
                </a:lnTo>
                <a:lnTo>
                  <a:pt x="1534896" y="276732"/>
                </a:lnTo>
                <a:lnTo>
                  <a:pt x="1529816" y="282193"/>
                </a:lnTo>
                <a:lnTo>
                  <a:pt x="1522958" y="285750"/>
                </a:lnTo>
                <a:lnTo>
                  <a:pt x="1516227" y="289305"/>
                </a:lnTo>
                <a:lnTo>
                  <a:pt x="1508099" y="291083"/>
                </a:lnTo>
                <a:lnTo>
                  <a:pt x="1489430" y="291083"/>
                </a:lnTo>
                <a:lnTo>
                  <a:pt x="1481683" y="289432"/>
                </a:lnTo>
                <a:lnTo>
                  <a:pt x="1475079" y="286257"/>
                </a:lnTo>
                <a:lnTo>
                  <a:pt x="1468602" y="283082"/>
                </a:lnTo>
                <a:lnTo>
                  <a:pt x="1463522" y="278256"/>
                </a:lnTo>
                <a:lnTo>
                  <a:pt x="1459966" y="271652"/>
                </a:lnTo>
                <a:lnTo>
                  <a:pt x="1457807" y="267842"/>
                </a:lnTo>
                <a:lnTo>
                  <a:pt x="1456283" y="263143"/>
                </a:lnTo>
                <a:lnTo>
                  <a:pt x="1455267" y="257937"/>
                </a:lnTo>
                <a:lnTo>
                  <a:pt x="1454251" y="252602"/>
                </a:lnTo>
                <a:lnTo>
                  <a:pt x="1453743" y="246379"/>
                </a:lnTo>
                <a:lnTo>
                  <a:pt x="1453743" y="112521"/>
                </a:lnTo>
                <a:close/>
              </a:path>
              <a:path w="7304379" h="432562">
                <a:moveTo>
                  <a:pt x="830427" y="112521"/>
                </a:moveTo>
                <a:lnTo>
                  <a:pt x="777468" y="112521"/>
                </a:lnTo>
                <a:lnTo>
                  <a:pt x="777477" y="246293"/>
                </a:lnTo>
                <a:lnTo>
                  <a:pt x="778232" y="259478"/>
                </a:lnTo>
                <a:lnTo>
                  <a:pt x="780262" y="271398"/>
                </a:lnTo>
                <a:lnTo>
                  <a:pt x="782167" y="279526"/>
                </a:lnTo>
                <a:lnTo>
                  <a:pt x="784961" y="286892"/>
                </a:lnTo>
                <a:lnTo>
                  <a:pt x="788898" y="293496"/>
                </a:lnTo>
                <a:lnTo>
                  <a:pt x="799954" y="307999"/>
                </a:lnTo>
                <a:lnTo>
                  <a:pt x="809687" y="316316"/>
                </a:lnTo>
                <a:lnTo>
                  <a:pt x="821156" y="323341"/>
                </a:lnTo>
                <a:lnTo>
                  <a:pt x="835565" y="329130"/>
                </a:lnTo>
                <a:lnTo>
                  <a:pt x="847627" y="332053"/>
                </a:lnTo>
                <a:lnTo>
                  <a:pt x="860858" y="333806"/>
                </a:lnTo>
                <a:lnTo>
                  <a:pt x="875258" y="334390"/>
                </a:lnTo>
                <a:lnTo>
                  <a:pt x="881604" y="334270"/>
                </a:lnTo>
                <a:lnTo>
                  <a:pt x="894528" y="333207"/>
                </a:lnTo>
                <a:lnTo>
                  <a:pt x="906373" y="331088"/>
                </a:lnTo>
                <a:lnTo>
                  <a:pt x="920177" y="326969"/>
                </a:lnTo>
                <a:lnTo>
                  <a:pt x="931392" y="321944"/>
                </a:lnTo>
                <a:lnTo>
                  <a:pt x="938758" y="318007"/>
                </a:lnTo>
                <a:lnTo>
                  <a:pt x="945108" y="313308"/>
                </a:lnTo>
                <a:lnTo>
                  <a:pt x="950569" y="307720"/>
                </a:lnTo>
                <a:lnTo>
                  <a:pt x="956030" y="302132"/>
                </a:lnTo>
                <a:lnTo>
                  <a:pt x="960475" y="295909"/>
                </a:lnTo>
                <a:lnTo>
                  <a:pt x="963904" y="289051"/>
                </a:lnTo>
                <a:lnTo>
                  <a:pt x="966603" y="283037"/>
                </a:lnTo>
                <a:lnTo>
                  <a:pt x="970184" y="271542"/>
                </a:lnTo>
                <a:lnTo>
                  <a:pt x="972332" y="258742"/>
                </a:lnTo>
                <a:lnTo>
                  <a:pt x="973048" y="244601"/>
                </a:lnTo>
                <a:lnTo>
                  <a:pt x="973048" y="112521"/>
                </a:lnTo>
                <a:lnTo>
                  <a:pt x="920089" y="112521"/>
                </a:lnTo>
                <a:lnTo>
                  <a:pt x="919987" y="245382"/>
                </a:lnTo>
                <a:lnTo>
                  <a:pt x="918447" y="258902"/>
                </a:lnTo>
                <a:lnTo>
                  <a:pt x="915009" y="269366"/>
                </a:lnTo>
                <a:lnTo>
                  <a:pt x="911580" y="276732"/>
                </a:lnTo>
                <a:lnTo>
                  <a:pt x="906500" y="282193"/>
                </a:lnTo>
                <a:lnTo>
                  <a:pt x="899642" y="285750"/>
                </a:lnTo>
                <a:lnTo>
                  <a:pt x="892911" y="289305"/>
                </a:lnTo>
                <a:lnTo>
                  <a:pt x="884783" y="291083"/>
                </a:lnTo>
                <a:lnTo>
                  <a:pt x="866114" y="291083"/>
                </a:lnTo>
                <a:lnTo>
                  <a:pt x="858367" y="289432"/>
                </a:lnTo>
                <a:lnTo>
                  <a:pt x="851763" y="286257"/>
                </a:lnTo>
                <a:lnTo>
                  <a:pt x="845286" y="283082"/>
                </a:lnTo>
                <a:lnTo>
                  <a:pt x="840206" y="278256"/>
                </a:lnTo>
                <a:lnTo>
                  <a:pt x="836650" y="271652"/>
                </a:lnTo>
                <a:lnTo>
                  <a:pt x="834491" y="267842"/>
                </a:lnTo>
                <a:lnTo>
                  <a:pt x="832967" y="263143"/>
                </a:lnTo>
                <a:lnTo>
                  <a:pt x="831951" y="257937"/>
                </a:lnTo>
                <a:lnTo>
                  <a:pt x="830935" y="252602"/>
                </a:lnTo>
                <a:lnTo>
                  <a:pt x="830427" y="246379"/>
                </a:lnTo>
                <a:lnTo>
                  <a:pt x="830427" y="112521"/>
                </a:lnTo>
                <a:close/>
              </a:path>
              <a:path w="7304379" h="432562">
                <a:moveTo>
                  <a:pt x="7158456" y="142620"/>
                </a:moveTo>
                <a:lnTo>
                  <a:pt x="7157567" y="142620"/>
                </a:lnTo>
                <a:lnTo>
                  <a:pt x="7152614" y="112521"/>
                </a:lnTo>
                <a:lnTo>
                  <a:pt x="7108926" y="112521"/>
                </a:lnTo>
                <a:lnTo>
                  <a:pt x="7108926" y="328802"/>
                </a:lnTo>
                <a:lnTo>
                  <a:pt x="7161758" y="328802"/>
                </a:lnTo>
                <a:lnTo>
                  <a:pt x="7161758" y="179958"/>
                </a:lnTo>
                <a:lnTo>
                  <a:pt x="7166937" y="173974"/>
                </a:lnTo>
                <a:lnTo>
                  <a:pt x="7176418" y="165409"/>
                </a:lnTo>
                <a:lnTo>
                  <a:pt x="7186904" y="158750"/>
                </a:lnTo>
                <a:lnTo>
                  <a:pt x="7191632" y="156543"/>
                </a:lnTo>
                <a:lnTo>
                  <a:pt x="7203837" y="152769"/>
                </a:lnTo>
                <a:lnTo>
                  <a:pt x="7216495" y="151510"/>
                </a:lnTo>
                <a:lnTo>
                  <a:pt x="7224242" y="151510"/>
                </a:lnTo>
                <a:lnTo>
                  <a:pt x="7230846" y="153034"/>
                </a:lnTo>
                <a:lnTo>
                  <a:pt x="7236180" y="155955"/>
                </a:lnTo>
                <a:lnTo>
                  <a:pt x="7241641" y="159003"/>
                </a:lnTo>
                <a:lnTo>
                  <a:pt x="7245705" y="163956"/>
                </a:lnTo>
                <a:lnTo>
                  <a:pt x="7248372" y="170687"/>
                </a:lnTo>
                <a:lnTo>
                  <a:pt x="7249642" y="173862"/>
                </a:lnTo>
                <a:lnTo>
                  <a:pt x="7250404" y="177545"/>
                </a:lnTo>
                <a:lnTo>
                  <a:pt x="7250785" y="181737"/>
                </a:lnTo>
                <a:lnTo>
                  <a:pt x="7251293" y="185800"/>
                </a:lnTo>
                <a:lnTo>
                  <a:pt x="7251547" y="190880"/>
                </a:lnTo>
                <a:lnTo>
                  <a:pt x="7251547" y="328802"/>
                </a:lnTo>
                <a:lnTo>
                  <a:pt x="7304379" y="328802"/>
                </a:lnTo>
                <a:lnTo>
                  <a:pt x="7304379" y="181228"/>
                </a:lnTo>
                <a:lnTo>
                  <a:pt x="7304125" y="175005"/>
                </a:lnTo>
                <a:lnTo>
                  <a:pt x="7303617" y="169544"/>
                </a:lnTo>
                <a:lnTo>
                  <a:pt x="7303109" y="164083"/>
                </a:lnTo>
                <a:lnTo>
                  <a:pt x="7302093" y="159003"/>
                </a:lnTo>
                <a:lnTo>
                  <a:pt x="7300569" y="154431"/>
                </a:lnTo>
                <a:lnTo>
                  <a:pt x="7297902" y="146176"/>
                </a:lnTo>
                <a:lnTo>
                  <a:pt x="7294219" y="138937"/>
                </a:lnTo>
                <a:lnTo>
                  <a:pt x="7289520" y="132968"/>
                </a:lnTo>
                <a:lnTo>
                  <a:pt x="7284948" y="126872"/>
                </a:lnTo>
                <a:lnTo>
                  <a:pt x="7279487" y="121919"/>
                </a:lnTo>
                <a:lnTo>
                  <a:pt x="7273391" y="118237"/>
                </a:lnTo>
                <a:lnTo>
                  <a:pt x="7267295" y="114426"/>
                </a:lnTo>
                <a:lnTo>
                  <a:pt x="7260564" y="111632"/>
                </a:lnTo>
                <a:lnTo>
                  <a:pt x="7253198" y="109854"/>
                </a:lnTo>
                <a:lnTo>
                  <a:pt x="7245832" y="108076"/>
                </a:lnTo>
                <a:lnTo>
                  <a:pt x="7238212" y="107060"/>
                </a:lnTo>
                <a:lnTo>
                  <a:pt x="7221956" y="107060"/>
                </a:lnTo>
                <a:lnTo>
                  <a:pt x="7214082" y="108076"/>
                </a:lnTo>
                <a:lnTo>
                  <a:pt x="7206716" y="110108"/>
                </a:lnTo>
                <a:lnTo>
                  <a:pt x="7199350" y="112140"/>
                </a:lnTo>
                <a:lnTo>
                  <a:pt x="7192619" y="114807"/>
                </a:lnTo>
                <a:lnTo>
                  <a:pt x="7186523" y="118109"/>
                </a:lnTo>
                <a:lnTo>
                  <a:pt x="7180427" y="121284"/>
                </a:lnTo>
                <a:lnTo>
                  <a:pt x="7174966" y="125094"/>
                </a:lnTo>
                <a:lnTo>
                  <a:pt x="7170267" y="129412"/>
                </a:lnTo>
                <a:lnTo>
                  <a:pt x="7165441" y="133730"/>
                </a:lnTo>
                <a:lnTo>
                  <a:pt x="7161504" y="138175"/>
                </a:lnTo>
                <a:lnTo>
                  <a:pt x="7158456" y="142620"/>
                </a:lnTo>
                <a:close/>
              </a:path>
              <a:path w="7304379" h="432562">
                <a:moveTo>
                  <a:pt x="6927324" y="331963"/>
                </a:moveTo>
                <a:lnTo>
                  <a:pt x="6940084" y="333786"/>
                </a:lnTo>
                <a:lnTo>
                  <a:pt x="6953605" y="334390"/>
                </a:lnTo>
                <a:lnTo>
                  <a:pt x="6961748" y="334169"/>
                </a:lnTo>
                <a:lnTo>
                  <a:pt x="6974749" y="332802"/>
                </a:lnTo>
                <a:lnTo>
                  <a:pt x="6987005" y="330172"/>
                </a:lnTo>
                <a:lnTo>
                  <a:pt x="6998563" y="326263"/>
                </a:lnTo>
                <a:lnTo>
                  <a:pt x="7013145" y="318929"/>
                </a:lnTo>
                <a:lnTo>
                  <a:pt x="7023538" y="311661"/>
                </a:lnTo>
                <a:lnTo>
                  <a:pt x="7032853" y="303148"/>
                </a:lnTo>
                <a:lnTo>
                  <a:pt x="7042982" y="290355"/>
                </a:lnTo>
                <a:lnTo>
                  <a:pt x="7049369" y="279328"/>
                </a:lnTo>
                <a:lnTo>
                  <a:pt x="7054570" y="267207"/>
                </a:lnTo>
                <a:lnTo>
                  <a:pt x="7057204" y="259030"/>
                </a:lnTo>
                <a:lnTo>
                  <a:pt x="7059974" y="246927"/>
                </a:lnTo>
                <a:lnTo>
                  <a:pt x="7061636" y="234159"/>
                </a:lnTo>
                <a:lnTo>
                  <a:pt x="7062190" y="220725"/>
                </a:lnTo>
                <a:lnTo>
                  <a:pt x="7061920" y="211318"/>
                </a:lnTo>
                <a:lnTo>
                  <a:pt x="7060596" y="198358"/>
                </a:lnTo>
                <a:lnTo>
                  <a:pt x="7058184" y="186037"/>
                </a:lnTo>
                <a:lnTo>
                  <a:pt x="7054697" y="174370"/>
                </a:lnTo>
                <a:lnTo>
                  <a:pt x="7047782" y="158699"/>
                </a:lnTo>
                <a:lnTo>
                  <a:pt x="7041049" y="147994"/>
                </a:lnTo>
                <a:lnTo>
                  <a:pt x="7033107" y="138429"/>
                </a:lnTo>
                <a:lnTo>
                  <a:pt x="7021323" y="127846"/>
                </a:lnTo>
                <a:lnTo>
                  <a:pt x="7010645" y="120909"/>
                </a:lnTo>
                <a:lnTo>
                  <a:pt x="6998817" y="115315"/>
                </a:lnTo>
                <a:lnTo>
                  <a:pt x="6991482" y="112657"/>
                </a:lnTo>
                <a:lnTo>
                  <a:pt x="6979536" y="109558"/>
                </a:lnTo>
                <a:lnTo>
                  <a:pt x="6966794" y="107688"/>
                </a:lnTo>
                <a:lnTo>
                  <a:pt x="6953224" y="107060"/>
                </a:lnTo>
                <a:lnTo>
                  <a:pt x="6945215" y="107286"/>
                </a:lnTo>
                <a:lnTo>
                  <a:pt x="6932200" y="108693"/>
                </a:lnTo>
                <a:lnTo>
                  <a:pt x="6919920" y="111375"/>
                </a:lnTo>
                <a:lnTo>
                  <a:pt x="6908393" y="115315"/>
                </a:lnTo>
                <a:lnTo>
                  <a:pt x="6893720" y="122559"/>
                </a:lnTo>
                <a:lnTo>
                  <a:pt x="6883337" y="129836"/>
                </a:lnTo>
                <a:lnTo>
                  <a:pt x="6874103" y="138429"/>
                </a:lnTo>
                <a:lnTo>
                  <a:pt x="6863853" y="151164"/>
                </a:lnTo>
                <a:lnTo>
                  <a:pt x="6857455" y="162187"/>
                </a:lnTo>
                <a:lnTo>
                  <a:pt x="6852259" y="174370"/>
                </a:lnTo>
                <a:lnTo>
                  <a:pt x="6849715" y="182437"/>
                </a:lnTo>
                <a:lnTo>
                  <a:pt x="6846976" y="194562"/>
                </a:lnTo>
                <a:lnTo>
                  <a:pt x="6845321" y="207329"/>
                </a:lnTo>
                <a:lnTo>
                  <a:pt x="6844766" y="220725"/>
                </a:lnTo>
                <a:lnTo>
                  <a:pt x="6845031" y="230299"/>
                </a:lnTo>
                <a:lnTo>
                  <a:pt x="6846326" y="243267"/>
                </a:lnTo>
                <a:lnTo>
                  <a:pt x="6848725" y="255570"/>
                </a:lnTo>
                <a:lnTo>
                  <a:pt x="6852259" y="267207"/>
                </a:lnTo>
                <a:lnTo>
                  <a:pt x="6859112" y="282753"/>
                </a:lnTo>
                <a:lnTo>
                  <a:pt x="6865796" y="293488"/>
                </a:lnTo>
                <a:lnTo>
                  <a:pt x="6873722" y="303148"/>
                </a:lnTo>
                <a:lnTo>
                  <a:pt x="6885506" y="313642"/>
                </a:lnTo>
                <a:lnTo>
                  <a:pt x="6896184" y="320588"/>
                </a:lnTo>
                <a:lnTo>
                  <a:pt x="6908012" y="326263"/>
                </a:lnTo>
                <a:lnTo>
                  <a:pt x="6903440" y="251078"/>
                </a:lnTo>
                <a:lnTo>
                  <a:pt x="6902187" y="246473"/>
                </a:lnTo>
                <a:lnTo>
                  <a:pt x="6900088" y="234282"/>
                </a:lnTo>
                <a:lnTo>
                  <a:pt x="6899376" y="220725"/>
                </a:lnTo>
                <a:lnTo>
                  <a:pt x="6899497" y="214988"/>
                </a:lnTo>
                <a:lnTo>
                  <a:pt x="6900786" y="201987"/>
                </a:lnTo>
                <a:lnTo>
                  <a:pt x="6903440" y="190372"/>
                </a:lnTo>
                <a:lnTo>
                  <a:pt x="6906107" y="181609"/>
                </a:lnTo>
                <a:lnTo>
                  <a:pt x="6909790" y="174243"/>
                </a:lnTo>
                <a:lnTo>
                  <a:pt x="6914616" y="168275"/>
                </a:lnTo>
                <a:lnTo>
                  <a:pt x="6919315" y="162305"/>
                </a:lnTo>
                <a:lnTo>
                  <a:pt x="6925030" y="157860"/>
                </a:lnTo>
                <a:lnTo>
                  <a:pt x="6931634" y="154939"/>
                </a:lnTo>
                <a:lnTo>
                  <a:pt x="6938238" y="151891"/>
                </a:lnTo>
                <a:lnTo>
                  <a:pt x="6945477" y="150494"/>
                </a:lnTo>
                <a:lnTo>
                  <a:pt x="6961098" y="150494"/>
                </a:lnTo>
                <a:lnTo>
                  <a:pt x="6968337" y="151891"/>
                </a:lnTo>
                <a:lnTo>
                  <a:pt x="6975068" y="154939"/>
                </a:lnTo>
                <a:lnTo>
                  <a:pt x="6981799" y="157860"/>
                </a:lnTo>
                <a:lnTo>
                  <a:pt x="6987514" y="162305"/>
                </a:lnTo>
                <a:lnTo>
                  <a:pt x="6992340" y="168275"/>
                </a:lnTo>
                <a:lnTo>
                  <a:pt x="6997039" y="174243"/>
                </a:lnTo>
                <a:lnTo>
                  <a:pt x="7000722" y="181609"/>
                </a:lnTo>
                <a:lnTo>
                  <a:pt x="7003389" y="190372"/>
                </a:lnTo>
                <a:lnTo>
                  <a:pt x="7004687" y="194978"/>
                </a:lnTo>
                <a:lnTo>
                  <a:pt x="7006780" y="207169"/>
                </a:lnTo>
                <a:lnTo>
                  <a:pt x="7007453" y="220725"/>
                </a:lnTo>
                <a:lnTo>
                  <a:pt x="7007341" y="226463"/>
                </a:lnTo>
                <a:lnTo>
                  <a:pt x="7006097" y="239464"/>
                </a:lnTo>
                <a:lnTo>
                  <a:pt x="7003389" y="251078"/>
                </a:lnTo>
                <a:lnTo>
                  <a:pt x="7000722" y="259841"/>
                </a:lnTo>
                <a:lnTo>
                  <a:pt x="6997039" y="267207"/>
                </a:lnTo>
                <a:lnTo>
                  <a:pt x="6992340" y="273050"/>
                </a:lnTo>
                <a:lnTo>
                  <a:pt x="6987514" y="279018"/>
                </a:lnTo>
                <a:lnTo>
                  <a:pt x="6981926" y="283463"/>
                </a:lnTo>
                <a:lnTo>
                  <a:pt x="6975322" y="286512"/>
                </a:lnTo>
                <a:lnTo>
                  <a:pt x="6968718" y="289559"/>
                </a:lnTo>
                <a:lnTo>
                  <a:pt x="6961606" y="291083"/>
                </a:lnTo>
                <a:lnTo>
                  <a:pt x="6945731" y="291083"/>
                </a:lnTo>
                <a:lnTo>
                  <a:pt x="6938492" y="289559"/>
                </a:lnTo>
                <a:lnTo>
                  <a:pt x="6931888" y="286512"/>
                </a:lnTo>
                <a:lnTo>
                  <a:pt x="6925284" y="283463"/>
                </a:lnTo>
                <a:lnTo>
                  <a:pt x="6919569" y="279018"/>
                </a:lnTo>
                <a:lnTo>
                  <a:pt x="6915340" y="328905"/>
                </a:lnTo>
                <a:lnTo>
                  <a:pt x="6927324" y="331963"/>
                </a:lnTo>
                <a:close/>
              </a:path>
              <a:path w="7304379" h="432562">
                <a:moveTo>
                  <a:pt x="6919569" y="279018"/>
                </a:moveTo>
                <a:lnTo>
                  <a:pt x="6914743" y="273050"/>
                </a:lnTo>
                <a:lnTo>
                  <a:pt x="6909917" y="267207"/>
                </a:lnTo>
                <a:lnTo>
                  <a:pt x="6906107" y="259841"/>
                </a:lnTo>
                <a:lnTo>
                  <a:pt x="6903440" y="251078"/>
                </a:lnTo>
                <a:lnTo>
                  <a:pt x="6908012" y="326263"/>
                </a:lnTo>
                <a:lnTo>
                  <a:pt x="6915340" y="328905"/>
                </a:lnTo>
                <a:lnTo>
                  <a:pt x="6919569" y="279018"/>
                </a:lnTo>
                <a:close/>
              </a:path>
              <a:path w="7304379" h="432562">
                <a:moveTo>
                  <a:pt x="6586423" y="119903"/>
                </a:moveTo>
                <a:lnTo>
                  <a:pt x="6575486" y="126390"/>
                </a:lnTo>
                <a:lnTo>
                  <a:pt x="6565366" y="134238"/>
                </a:lnTo>
                <a:lnTo>
                  <a:pt x="6552637" y="147856"/>
                </a:lnTo>
                <a:lnTo>
                  <a:pt x="6545479" y="158544"/>
                </a:lnTo>
                <a:lnTo>
                  <a:pt x="6539331" y="170560"/>
                </a:lnTo>
                <a:lnTo>
                  <a:pt x="6534178" y="184815"/>
                </a:lnTo>
                <a:lnTo>
                  <a:pt x="6531461" y="196961"/>
                </a:lnTo>
                <a:lnTo>
                  <a:pt x="6529837" y="210078"/>
                </a:lnTo>
                <a:lnTo>
                  <a:pt x="6529298" y="224154"/>
                </a:lnTo>
                <a:lnTo>
                  <a:pt x="6529747" y="236623"/>
                </a:lnTo>
                <a:lnTo>
                  <a:pt x="6531317" y="249625"/>
                </a:lnTo>
                <a:lnTo>
                  <a:pt x="6534037" y="261725"/>
                </a:lnTo>
                <a:lnTo>
                  <a:pt x="6537934" y="272922"/>
                </a:lnTo>
                <a:lnTo>
                  <a:pt x="6545828" y="288191"/>
                </a:lnTo>
                <a:lnTo>
                  <a:pt x="6553248" y="298445"/>
                </a:lnTo>
                <a:lnTo>
                  <a:pt x="6561810" y="307339"/>
                </a:lnTo>
                <a:lnTo>
                  <a:pt x="6574109" y="316721"/>
                </a:lnTo>
                <a:lnTo>
                  <a:pt x="6585238" y="322861"/>
                </a:lnTo>
                <a:lnTo>
                  <a:pt x="6597370" y="327659"/>
                </a:lnTo>
                <a:lnTo>
                  <a:pt x="6615160" y="332150"/>
                </a:lnTo>
                <a:lnTo>
                  <a:pt x="6627849" y="333827"/>
                </a:lnTo>
                <a:lnTo>
                  <a:pt x="6641058" y="334390"/>
                </a:lnTo>
                <a:lnTo>
                  <a:pt x="6646643" y="334298"/>
                </a:lnTo>
                <a:lnTo>
                  <a:pt x="6659441" y="333340"/>
                </a:lnTo>
                <a:lnTo>
                  <a:pt x="6671665" y="331342"/>
                </a:lnTo>
                <a:lnTo>
                  <a:pt x="6685139" y="327986"/>
                </a:lnTo>
                <a:lnTo>
                  <a:pt x="6696176" y="324103"/>
                </a:lnTo>
                <a:lnTo>
                  <a:pt x="6696176" y="281050"/>
                </a:lnTo>
                <a:lnTo>
                  <a:pt x="6689191" y="283844"/>
                </a:lnTo>
                <a:lnTo>
                  <a:pt x="6681825" y="286257"/>
                </a:lnTo>
                <a:lnTo>
                  <a:pt x="6673951" y="288163"/>
                </a:lnTo>
                <a:lnTo>
                  <a:pt x="6672899" y="288410"/>
                </a:lnTo>
                <a:lnTo>
                  <a:pt x="6660822" y="290401"/>
                </a:lnTo>
                <a:lnTo>
                  <a:pt x="6647535" y="291083"/>
                </a:lnTo>
                <a:lnTo>
                  <a:pt x="6643849" y="291012"/>
                </a:lnTo>
                <a:lnTo>
                  <a:pt x="6630776" y="289402"/>
                </a:lnTo>
                <a:lnTo>
                  <a:pt x="6619341" y="285622"/>
                </a:lnTo>
                <a:lnTo>
                  <a:pt x="6611340" y="281939"/>
                </a:lnTo>
                <a:lnTo>
                  <a:pt x="6604863" y="277113"/>
                </a:lnTo>
                <a:lnTo>
                  <a:pt x="6599656" y="271144"/>
                </a:lnTo>
                <a:lnTo>
                  <a:pt x="6594576" y="265302"/>
                </a:lnTo>
                <a:lnTo>
                  <a:pt x="6590639" y="258063"/>
                </a:lnTo>
                <a:lnTo>
                  <a:pt x="6587972" y="249681"/>
                </a:lnTo>
                <a:lnTo>
                  <a:pt x="6584807" y="235741"/>
                </a:lnTo>
                <a:lnTo>
                  <a:pt x="6583908" y="222757"/>
                </a:lnTo>
                <a:lnTo>
                  <a:pt x="6584254" y="213135"/>
                </a:lnTo>
                <a:lnTo>
                  <a:pt x="6586007" y="200358"/>
                </a:lnTo>
                <a:lnTo>
                  <a:pt x="6589242" y="189102"/>
                </a:lnTo>
                <a:lnTo>
                  <a:pt x="6595613" y="176113"/>
                </a:lnTo>
                <a:lnTo>
                  <a:pt x="6603339" y="166750"/>
                </a:lnTo>
                <a:lnTo>
                  <a:pt x="6609308" y="161035"/>
                </a:lnTo>
                <a:lnTo>
                  <a:pt x="6616166" y="156971"/>
                </a:lnTo>
                <a:lnTo>
                  <a:pt x="6623913" y="154304"/>
                </a:lnTo>
                <a:lnTo>
                  <a:pt x="6631660" y="151764"/>
                </a:lnTo>
                <a:lnTo>
                  <a:pt x="6639788" y="150494"/>
                </a:lnTo>
                <a:lnTo>
                  <a:pt x="6656679" y="150494"/>
                </a:lnTo>
                <a:lnTo>
                  <a:pt x="6664680" y="151256"/>
                </a:lnTo>
                <a:lnTo>
                  <a:pt x="6672046" y="153034"/>
                </a:lnTo>
                <a:lnTo>
                  <a:pt x="6679412" y="154685"/>
                </a:lnTo>
                <a:lnTo>
                  <a:pt x="6686397" y="156971"/>
                </a:lnTo>
                <a:lnTo>
                  <a:pt x="6692874" y="159765"/>
                </a:lnTo>
                <a:lnTo>
                  <a:pt x="6692874" y="116712"/>
                </a:lnTo>
                <a:lnTo>
                  <a:pt x="6685635" y="113791"/>
                </a:lnTo>
                <a:lnTo>
                  <a:pt x="6677507" y="111378"/>
                </a:lnTo>
                <a:lnTo>
                  <a:pt x="6668490" y="109727"/>
                </a:lnTo>
                <a:lnTo>
                  <a:pt x="6666056" y="109265"/>
                </a:lnTo>
                <a:lnTo>
                  <a:pt x="6653602" y="107612"/>
                </a:lnTo>
                <a:lnTo>
                  <a:pt x="6640677" y="107060"/>
                </a:lnTo>
                <a:lnTo>
                  <a:pt x="6638904" y="107075"/>
                </a:lnTo>
                <a:lnTo>
                  <a:pt x="6626453" y="107956"/>
                </a:lnTo>
                <a:lnTo>
                  <a:pt x="6613905" y="110169"/>
                </a:lnTo>
                <a:lnTo>
                  <a:pt x="6601307" y="113664"/>
                </a:lnTo>
                <a:lnTo>
                  <a:pt x="6598131" y="114778"/>
                </a:lnTo>
                <a:lnTo>
                  <a:pt x="6586423" y="119903"/>
                </a:lnTo>
                <a:close/>
              </a:path>
              <a:path w="7304379" h="432562">
                <a:moveTo>
                  <a:pt x="5753844" y="331963"/>
                </a:moveTo>
                <a:lnTo>
                  <a:pt x="5766604" y="333786"/>
                </a:lnTo>
                <a:lnTo>
                  <a:pt x="5780125" y="334390"/>
                </a:lnTo>
                <a:lnTo>
                  <a:pt x="5788268" y="334169"/>
                </a:lnTo>
                <a:lnTo>
                  <a:pt x="5801269" y="332802"/>
                </a:lnTo>
                <a:lnTo>
                  <a:pt x="5813525" y="330172"/>
                </a:lnTo>
                <a:lnTo>
                  <a:pt x="5825083" y="326263"/>
                </a:lnTo>
                <a:lnTo>
                  <a:pt x="5839665" y="318929"/>
                </a:lnTo>
                <a:lnTo>
                  <a:pt x="5850058" y="311661"/>
                </a:lnTo>
                <a:lnTo>
                  <a:pt x="5859373" y="303148"/>
                </a:lnTo>
                <a:lnTo>
                  <a:pt x="5869502" y="290355"/>
                </a:lnTo>
                <a:lnTo>
                  <a:pt x="5875889" y="279328"/>
                </a:lnTo>
                <a:lnTo>
                  <a:pt x="5881090" y="267207"/>
                </a:lnTo>
                <a:lnTo>
                  <a:pt x="5883724" y="259030"/>
                </a:lnTo>
                <a:lnTo>
                  <a:pt x="5886494" y="246927"/>
                </a:lnTo>
                <a:lnTo>
                  <a:pt x="5888156" y="234159"/>
                </a:lnTo>
                <a:lnTo>
                  <a:pt x="5888710" y="220725"/>
                </a:lnTo>
                <a:lnTo>
                  <a:pt x="5888440" y="211318"/>
                </a:lnTo>
                <a:lnTo>
                  <a:pt x="5887116" y="198358"/>
                </a:lnTo>
                <a:lnTo>
                  <a:pt x="5884704" y="186037"/>
                </a:lnTo>
                <a:lnTo>
                  <a:pt x="5881217" y="174370"/>
                </a:lnTo>
                <a:lnTo>
                  <a:pt x="5874302" y="158699"/>
                </a:lnTo>
                <a:lnTo>
                  <a:pt x="5867569" y="147994"/>
                </a:lnTo>
                <a:lnTo>
                  <a:pt x="5859627" y="138429"/>
                </a:lnTo>
                <a:lnTo>
                  <a:pt x="5847843" y="127846"/>
                </a:lnTo>
                <a:lnTo>
                  <a:pt x="5837165" y="120909"/>
                </a:lnTo>
                <a:lnTo>
                  <a:pt x="5825337" y="115315"/>
                </a:lnTo>
                <a:lnTo>
                  <a:pt x="5818002" y="112657"/>
                </a:lnTo>
                <a:lnTo>
                  <a:pt x="5806056" y="109558"/>
                </a:lnTo>
                <a:lnTo>
                  <a:pt x="5793314" y="107688"/>
                </a:lnTo>
                <a:lnTo>
                  <a:pt x="5779744" y="107060"/>
                </a:lnTo>
                <a:lnTo>
                  <a:pt x="5771735" y="107286"/>
                </a:lnTo>
                <a:lnTo>
                  <a:pt x="5758720" y="108693"/>
                </a:lnTo>
                <a:lnTo>
                  <a:pt x="5746440" y="111375"/>
                </a:lnTo>
                <a:lnTo>
                  <a:pt x="5734913" y="115315"/>
                </a:lnTo>
                <a:lnTo>
                  <a:pt x="5720240" y="122559"/>
                </a:lnTo>
                <a:lnTo>
                  <a:pt x="5709857" y="129836"/>
                </a:lnTo>
                <a:lnTo>
                  <a:pt x="5700623" y="138429"/>
                </a:lnTo>
                <a:lnTo>
                  <a:pt x="5690373" y="151164"/>
                </a:lnTo>
                <a:lnTo>
                  <a:pt x="5683975" y="162187"/>
                </a:lnTo>
                <a:lnTo>
                  <a:pt x="5678779" y="174370"/>
                </a:lnTo>
                <a:lnTo>
                  <a:pt x="5676235" y="182437"/>
                </a:lnTo>
                <a:lnTo>
                  <a:pt x="5673496" y="194562"/>
                </a:lnTo>
                <a:lnTo>
                  <a:pt x="5671841" y="207329"/>
                </a:lnTo>
                <a:lnTo>
                  <a:pt x="5671286" y="220725"/>
                </a:lnTo>
                <a:lnTo>
                  <a:pt x="5671551" y="230299"/>
                </a:lnTo>
                <a:lnTo>
                  <a:pt x="5672846" y="243267"/>
                </a:lnTo>
                <a:lnTo>
                  <a:pt x="5675245" y="255570"/>
                </a:lnTo>
                <a:lnTo>
                  <a:pt x="5678779" y="267207"/>
                </a:lnTo>
                <a:lnTo>
                  <a:pt x="5685632" y="282753"/>
                </a:lnTo>
                <a:lnTo>
                  <a:pt x="5692316" y="293488"/>
                </a:lnTo>
                <a:lnTo>
                  <a:pt x="5700242" y="303148"/>
                </a:lnTo>
                <a:lnTo>
                  <a:pt x="5712026" y="313642"/>
                </a:lnTo>
                <a:lnTo>
                  <a:pt x="5722704" y="320588"/>
                </a:lnTo>
                <a:lnTo>
                  <a:pt x="5734532" y="326263"/>
                </a:lnTo>
                <a:lnTo>
                  <a:pt x="5729960" y="251078"/>
                </a:lnTo>
                <a:lnTo>
                  <a:pt x="5728707" y="246473"/>
                </a:lnTo>
                <a:lnTo>
                  <a:pt x="5726608" y="234282"/>
                </a:lnTo>
                <a:lnTo>
                  <a:pt x="5725896" y="220725"/>
                </a:lnTo>
                <a:lnTo>
                  <a:pt x="5726017" y="214988"/>
                </a:lnTo>
                <a:lnTo>
                  <a:pt x="5727306" y="201987"/>
                </a:lnTo>
                <a:lnTo>
                  <a:pt x="5729960" y="190372"/>
                </a:lnTo>
                <a:lnTo>
                  <a:pt x="5732627" y="181609"/>
                </a:lnTo>
                <a:lnTo>
                  <a:pt x="5736310" y="174243"/>
                </a:lnTo>
                <a:lnTo>
                  <a:pt x="5741136" y="168275"/>
                </a:lnTo>
                <a:lnTo>
                  <a:pt x="5745835" y="162305"/>
                </a:lnTo>
                <a:lnTo>
                  <a:pt x="5751550" y="157860"/>
                </a:lnTo>
                <a:lnTo>
                  <a:pt x="5758154" y="154939"/>
                </a:lnTo>
                <a:lnTo>
                  <a:pt x="5764758" y="151891"/>
                </a:lnTo>
                <a:lnTo>
                  <a:pt x="5771997" y="150494"/>
                </a:lnTo>
                <a:lnTo>
                  <a:pt x="5787618" y="150494"/>
                </a:lnTo>
                <a:lnTo>
                  <a:pt x="5794857" y="151891"/>
                </a:lnTo>
                <a:lnTo>
                  <a:pt x="5801588" y="154939"/>
                </a:lnTo>
                <a:lnTo>
                  <a:pt x="5808319" y="157860"/>
                </a:lnTo>
                <a:lnTo>
                  <a:pt x="5814034" y="162305"/>
                </a:lnTo>
                <a:lnTo>
                  <a:pt x="5818860" y="168275"/>
                </a:lnTo>
                <a:lnTo>
                  <a:pt x="5823559" y="174243"/>
                </a:lnTo>
                <a:lnTo>
                  <a:pt x="5827242" y="181609"/>
                </a:lnTo>
                <a:lnTo>
                  <a:pt x="5829909" y="190372"/>
                </a:lnTo>
                <a:lnTo>
                  <a:pt x="5831207" y="194978"/>
                </a:lnTo>
                <a:lnTo>
                  <a:pt x="5833300" y="207169"/>
                </a:lnTo>
                <a:lnTo>
                  <a:pt x="5833973" y="220725"/>
                </a:lnTo>
                <a:lnTo>
                  <a:pt x="5833861" y="226463"/>
                </a:lnTo>
                <a:lnTo>
                  <a:pt x="5832617" y="239464"/>
                </a:lnTo>
                <a:lnTo>
                  <a:pt x="5829909" y="251078"/>
                </a:lnTo>
                <a:lnTo>
                  <a:pt x="5827242" y="259841"/>
                </a:lnTo>
                <a:lnTo>
                  <a:pt x="5823559" y="267207"/>
                </a:lnTo>
                <a:lnTo>
                  <a:pt x="5818860" y="273050"/>
                </a:lnTo>
                <a:lnTo>
                  <a:pt x="5814034" y="279018"/>
                </a:lnTo>
                <a:lnTo>
                  <a:pt x="5808446" y="283463"/>
                </a:lnTo>
                <a:lnTo>
                  <a:pt x="5801842" y="286512"/>
                </a:lnTo>
                <a:lnTo>
                  <a:pt x="5795238" y="289559"/>
                </a:lnTo>
                <a:lnTo>
                  <a:pt x="5788126" y="291083"/>
                </a:lnTo>
                <a:lnTo>
                  <a:pt x="5772251" y="291083"/>
                </a:lnTo>
                <a:lnTo>
                  <a:pt x="5765012" y="289559"/>
                </a:lnTo>
                <a:lnTo>
                  <a:pt x="5758408" y="286512"/>
                </a:lnTo>
                <a:lnTo>
                  <a:pt x="5751804" y="283463"/>
                </a:lnTo>
                <a:lnTo>
                  <a:pt x="5746089" y="279018"/>
                </a:lnTo>
                <a:lnTo>
                  <a:pt x="5741860" y="328905"/>
                </a:lnTo>
                <a:lnTo>
                  <a:pt x="5753844" y="331963"/>
                </a:lnTo>
                <a:close/>
              </a:path>
              <a:path w="7304379" h="432562">
                <a:moveTo>
                  <a:pt x="5746089" y="279018"/>
                </a:moveTo>
                <a:lnTo>
                  <a:pt x="5741263" y="273050"/>
                </a:lnTo>
                <a:lnTo>
                  <a:pt x="5736437" y="267207"/>
                </a:lnTo>
                <a:lnTo>
                  <a:pt x="5732627" y="259841"/>
                </a:lnTo>
                <a:lnTo>
                  <a:pt x="5729960" y="251078"/>
                </a:lnTo>
                <a:lnTo>
                  <a:pt x="5734532" y="326263"/>
                </a:lnTo>
                <a:lnTo>
                  <a:pt x="5741860" y="328905"/>
                </a:lnTo>
                <a:lnTo>
                  <a:pt x="5746089" y="279018"/>
                </a:lnTo>
                <a:close/>
              </a:path>
              <a:path w="7304379" h="432562">
                <a:moveTo>
                  <a:pt x="5563463" y="278510"/>
                </a:moveTo>
                <a:lnTo>
                  <a:pt x="5558129" y="283463"/>
                </a:lnTo>
                <a:lnTo>
                  <a:pt x="5551652" y="286892"/>
                </a:lnTo>
                <a:lnTo>
                  <a:pt x="5545302" y="290448"/>
                </a:lnTo>
                <a:lnTo>
                  <a:pt x="5538063" y="292226"/>
                </a:lnTo>
                <a:lnTo>
                  <a:pt x="5524728" y="292226"/>
                </a:lnTo>
                <a:lnTo>
                  <a:pt x="5519902" y="291464"/>
                </a:lnTo>
                <a:lnTo>
                  <a:pt x="5515203" y="290194"/>
                </a:lnTo>
                <a:lnTo>
                  <a:pt x="5513793" y="330436"/>
                </a:lnTo>
                <a:lnTo>
                  <a:pt x="5526027" y="333394"/>
                </a:lnTo>
                <a:lnTo>
                  <a:pt x="5539206" y="334390"/>
                </a:lnTo>
                <a:lnTo>
                  <a:pt x="5549209" y="333843"/>
                </a:lnTo>
                <a:lnTo>
                  <a:pt x="5561690" y="331540"/>
                </a:lnTo>
                <a:lnTo>
                  <a:pt x="5573877" y="327405"/>
                </a:lnTo>
                <a:lnTo>
                  <a:pt x="5584379" y="322244"/>
                </a:lnTo>
                <a:lnTo>
                  <a:pt x="5594833" y="315073"/>
                </a:lnTo>
                <a:lnTo>
                  <a:pt x="5604611" y="306196"/>
                </a:lnTo>
                <a:lnTo>
                  <a:pt x="5614977" y="293195"/>
                </a:lnTo>
                <a:lnTo>
                  <a:pt x="5621427" y="282120"/>
                </a:lnTo>
                <a:lnTo>
                  <a:pt x="5626963" y="269747"/>
                </a:lnTo>
                <a:lnTo>
                  <a:pt x="5630998" y="256928"/>
                </a:lnTo>
                <a:lnTo>
                  <a:pt x="5633469" y="244789"/>
                </a:lnTo>
                <a:lnTo>
                  <a:pt x="5634968" y="231702"/>
                </a:lnTo>
                <a:lnTo>
                  <a:pt x="5635472" y="217677"/>
                </a:lnTo>
                <a:lnTo>
                  <a:pt x="5635016" y="204471"/>
                </a:lnTo>
                <a:lnTo>
                  <a:pt x="5633532" y="191396"/>
                </a:lnTo>
                <a:lnTo>
                  <a:pt x="5631017" y="179326"/>
                </a:lnTo>
                <a:lnTo>
                  <a:pt x="5627471" y="168275"/>
                </a:lnTo>
                <a:lnTo>
                  <a:pt x="5620909" y="153869"/>
                </a:lnTo>
                <a:lnTo>
                  <a:pt x="5614163" y="143172"/>
                </a:lnTo>
                <a:lnTo>
                  <a:pt x="5606389" y="133857"/>
                </a:lnTo>
                <a:lnTo>
                  <a:pt x="5598120" y="126331"/>
                </a:lnTo>
                <a:lnTo>
                  <a:pt x="5587637" y="119161"/>
                </a:lnTo>
                <a:lnTo>
                  <a:pt x="5576163" y="113664"/>
                </a:lnTo>
                <a:lnTo>
                  <a:pt x="5566520" y="110518"/>
                </a:lnTo>
                <a:lnTo>
                  <a:pt x="5554056" y="107937"/>
                </a:lnTo>
                <a:lnTo>
                  <a:pt x="5541492" y="107060"/>
                </a:lnTo>
                <a:lnTo>
                  <a:pt x="5529351" y="107863"/>
                </a:lnTo>
                <a:lnTo>
                  <a:pt x="5516924" y="110654"/>
                </a:lnTo>
                <a:lnTo>
                  <a:pt x="5505678" y="115442"/>
                </a:lnTo>
                <a:lnTo>
                  <a:pt x="5498940" y="119536"/>
                </a:lnTo>
                <a:lnTo>
                  <a:pt x="5488897" y="127479"/>
                </a:lnTo>
                <a:lnTo>
                  <a:pt x="5480532" y="136778"/>
                </a:lnTo>
                <a:lnTo>
                  <a:pt x="5479643" y="136778"/>
                </a:lnTo>
                <a:lnTo>
                  <a:pt x="5477357" y="112521"/>
                </a:lnTo>
                <a:lnTo>
                  <a:pt x="5431002" y="112521"/>
                </a:lnTo>
                <a:lnTo>
                  <a:pt x="5431002" y="432562"/>
                </a:lnTo>
                <a:lnTo>
                  <a:pt x="5483834" y="432562"/>
                </a:lnTo>
                <a:lnTo>
                  <a:pt x="5483834" y="330326"/>
                </a:lnTo>
                <a:lnTo>
                  <a:pt x="5483580" y="324865"/>
                </a:lnTo>
                <a:lnTo>
                  <a:pt x="5483326" y="315213"/>
                </a:lnTo>
                <a:lnTo>
                  <a:pt x="5483199" y="312292"/>
                </a:lnTo>
                <a:lnTo>
                  <a:pt x="5486043" y="314165"/>
                </a:lnTo>
                <a:lnTo>
                  <a:pt x="5495857" y="321675"/>
                </a:lnTo>
                <a:lnTo>
                  <a:pt x="5507583" y="328040"/>
                </a:lnTo>
                <a:lnTo>
                  <a:pt x="5506186" y="287146"/>
                </a:lnTo>
                <a:lnTo>
                  <a:pt x="5502376" y="284988"/>
                </a:lnTo>
                <a:lnTo>
                  <a:pt x="5498566" y="282955"/>
                </a:lnTo>
                <a:lnTo>
                  <a:pt x="5495010" y="280669"/>
                </a:lnTo>
                <a:lnTo>
                  <a:pt x="5491835" y="278129"/>
                </a:lnTo>
                <a:lnTo>
                  <a:pt x="5488787" y="275589"/>
                </a:lnTo>
                <a:lnTo>
                  <a:pt x="5486120" y="273050"/>
                </a:lnTo>
                <a:lnTo>
                  <a:pt x="5483834" y="270509"/>
                </a:lnTo>
                <a:lnTo>
                  <a:pt x="5483834" y="174116"/>
                </a:lnTo>
                <a:lnTo>
                  <a:pt x="5495378" y="163171"/>
                </a:lnTo>
                <a:lnTo>
                  <a:pt x="5505932" y="156337"/>
                </a:lnTo>
                <a:lnTo>
                  <a:pt x="5519723" y="151153"/>
                </a:lnTo>
                <a:lnTo>
                  <a:pt x="5532348" y="149478"/>
                </a:lnTo>
                <a:lnTo>
                  <a:pt x="5539587" y="149478"/>
                </a:lnTo>
                <a:lnTo>
                  <a:pt x="5546191" y="151002"/>
                </a:lnTo>
                <a:lnTo>
                  <a:pt x="5552160" y="154050"/>
                </a:lnTo>
                <a:lnTo>
                  <a:pt x="5558129" y="156971"/>
                </a:lnTo>
                <a:lnTo>
                  <a:pt x="5563209" y="161416"/>
                </a:lnTo>
                <a:lnTo>
                  <a:pt x="5567400" y="167131"/>
                </a:lnTo>
                <a:lnTo>
                  <a:pt x="5571718" y="172973"/>
                </a:lnTo>
                <a:lnTo>
                  <a:pt x="5575020" y="180212"/>
                </a:lnTo>
                <a:lnTo>
                  <a:pt x="5577306" y="189102"/>
                </a:lnTo>
                <a:lnTo>
                  <a:pt x="5578384" y="193745"/>
                </a:lnTo>
                <a:lnTo>
                  <a:pt x="5580147" y="205945"/>
                </a:lnTo>
                <a:lnTo>
                  <a:pt x="5580735" y="219582"/>
                </a:lnTo>
                <a:lnTo>
                  <a:pt x="5580661" y="224330"/>
                </a:lnTo>
                <a:lnTo>
                  <a:pt x="5579631" y="237346"/>
                </a:lnTo>
                <a:lnTo>
                  <a:pt x="5577433" y="249173"/>
                </a:lnTo>
                <a:lnTo>
                  <a:pt x="5575147" y="258063"/>
                </a:lnTo>
                <a:lnTo>
                  <a:pt x="5571972" y="265683"/>
                </a:lnTo>
                <a:lnTo>
                  <a:pt x="5567654" y="272160"/>
                </a:lnTo>
                <a:lnTo>
                  <a:pt x="5563463" y="278510"/>
                </a:lnTo>
                <a:close/>
              </a:path>
              <a:path w="7304379" h="432562">
                <a:moveTo>
                  <a:pt x="5510504" y="288797"/>
                </a:moveTo>
                <a:lnTo>
                  <a:pt x="5506186" y="287146"/>
                </a:lnTo>
                <a:lnTo>
                  <a:pt x="5507583" y="328040"/>
                </a:lnTo>
                <a:lnTo>
                  <a:pt x="5513793" y="330436"/>
                </a:lnTo>
                <a:lnTo>
                  <a:pt x="5515203" y="290194"/>
                </a:lnTo>
                <a:lnTo>
                  <a:pt x="5510504" y="288797"/>
                </a:lnTo>
                <a:close/>
              </a:path>
              <a:path w="7304379" h="432562">
                <a:moveTo>
                  <a:pt x="4708488" y="114840"/>
                </a:moveTo>
                <a:lnTo>
                  <a:pt x="4697114" y="120422"/>
                </a:lnTo>
                <a:lnTo>
                  <a:pt x="4702022" y="195071"/>
                </a:lnTo>
                <a:lnTo>
                  <a:pt x="4702784" y="188721"/>
                </a:lnTo>
                <a:lnTo>
                  <a:pt x="4704308" y="182625"/>
                </a:lnTo>
                <a:lnTo>
                  <a:pt x="4708488" y="114840"/>
                </a:lnTo>
                <a:close/>
              </a:path>
              <a:path w="7304379" h="432562">
                <a:moveTo>
                  <a:pt x="4841849" y="224789"/>
                </a:moveTo>
                <a:lnTo>
                  <a:pt x="4841976" y="217423"/>
                </a:lnTo>
                <a:lnTo>
                  <a:pt x="4841566" y="203839"/>
                </a:lnTo>
                <a:lnTo>
                  <a:pt x="4840273" y="190762"/>
                </a:lnTo>
                <a:lnTo>
                  <a:pt x="4838086" y="178654"/>
                </a:lnTo>
                <a:lnTo>
                  <a:pt x="4834991" y="167512"/>
                </a:lnTo>
                <a:lnTo>
                  <a:pt x="4829192" y="153271"/>
                </a:lnTo>
                <a:lnTo>
                  <a:pt x="4822846" y="142356"/>
                </a:lnTo>
                <a:lnTo>
                  <a:pt x="4815306" y="132968"/>
                </a:lnTo>
                <a:lnTo>
                  <a:pt x="4807677" y="125881"/>
                </a:lnTo>
                <a:lnTo>
                  <a:pt x="4797179" y="118760"/>
                </a:lnTo>
                <a:lnTo>
                  <a:pt x="4785461" y="113410"/>
                </a:lnTo>
                <a:lnTo>
                  <a:pt x="4773385" y="109861"/>
                </a:lnTo>
                <a:lnTo>
                  <a:pt x="4760862" y="107765"/>
                </a:lnTo>
                <a:lnTo>
                  <a:pt x="4747615" y="107060"/>
                </a:lnTo>
                <a:lnTo>
                  <a:pt x="4746902" y="107063"/>
                </a:lnTo>
                <a:lnTo>
                  <a:pt x="4734195" y="107959"/>
                </a:lnTo>
                <a:lnTo>
                  <a:pt x="4721733" y="110432"/>
                </a:lnTo>
                <a:lnTo>
                  <a:pt x="4709515" y="114426"/>
                </a:lnTo>
                <a:lnTo>
                  <a:pt x="4704308" y="182625"/>
                </a:lnTo>
                <a:lnTo>
                  <a:pt x="4706594" y="177037"/>
                </a:lnTo>
                <a:lnTo>
                  <a:pt x="4708753" y="171322"/>
                </a:lnTo>
                <a:lnTo>
                  <a:pt x="4711801" y="166369"/>
                </a:lnTo>
                <a:lnTo>
                  <a:pt x="4715611" y="162178"/>
                </a:lnTo>
                <a:lnTo>
                  <a:pt x="4719421" y="157860"/>
                </a:lnTo>
                <a:lnTo>
                  <a:pt x="4723866" y="154558"/>
                </a:lnTo>
                <a:lnTo>
                  <a:pt x="4729073" y="152145"/>
                </a:lnTo>
                <a:lnTo>
                  <a:pt x="4734280" y="149605"/>
                </a:lnTo>
                <a:lnTo>
                  <a:pt x="4740249" y="148462"/>
                </a:lnTo>
                <a:lnTo>
                  <a:pt x="4753584" y="148462"/>
                </a:lnTo>
                <a:lnTo>
                  <a:pt x="4759426" y="149605"/>
                </a:lnTo>
                <a:lnTo>
                  <a:pt x="4764506" y="152145"/>
                </a:lnTo>
                <a:lnTo>
                  <a:pt x="4769459" y="154558"/>
                </a:lnTo>
                <a:lnTo>
                  <a:pt x="4773650" y="157860"/>
                </a:lnTo>
                <a:lnTo>
                  <a:pt x="4776952" y="162178"/>
                </a:lnTo>
                <a:lnTo>
                  <a:pt x="4780254" y="166369"/>
                </a:lnTo>
                <a:lnTo>
                  <a:pt x="4782794" y="171322"/>
                </a:lnTo>
                <a:lnTo>
                  <a:pt x="4784572" y="177037"/>
                </a:lnTo>
                <a:lnTo>
                  <a:pt x="4786223" y="182625"/>
                </a:lnTo>
                <a:lnTo>
                  <a:pt x="4787112" y="188721"/>
                </a:lnTo>
                <a:lnTo>
                  <a:pt x="4787112" y="195071"/>
                </a:lnTo>
                <a:lnTo>
                  <a:pt x="4702022" y="195071"/>
                </a:lnTo>
                <a:lnTo>
                  <a:pt x="4697114" y="120422"/>
                </a:lnTo>
                <a:lnTo>
                  <a:pt x="4686568" y="127523"/>
                </a:lnTo>
                <a:lnTo>
                  <a:pt x="4676876" y="136143"/>
                </a:lnTo>
                <a:lnTo>
                  <a:pt x="4666094" y="149336"/>
                </a:lnTo>
                <a:lnTo>
                  <a:pt x="4659560" y="160367"/>
                </a:lnTo>
                <a:lnTo>
                  <a:pt x="4654016" y="172719"/>
                </a:lnTo>
                <a:lnTo>
                  <a:pt x="4650093" y="185235"/>
                </a:lnTo>
                <a:lnTo>
                  <a:pt x="4647616" y="197403"/>
                </a:lnTo>
                <a:lnTo>
                  <a:pt x="4646130" y="210426"/>
                </a:lnTo>
                <a:lnTo>
                  <a:pt x="4645634" y="224281"/>
                </a:lnTo>
                <a:lnTo>
                  <a:pt x="4645637" y="225342"/>
                </a:lnTo>
                <a:lnTo>
                  <a:pt x="4646246" y="239423"/>
                </a:lnTo>
                <a:lnTo>
                  <a:pt x="4647937" y="252435"/>
                </a:lnTo>
                <a:lnTo>
                  <a:pt x="4650731" y="264368"/>
                </a:lnTo>
                <a:lnTo>
                  <a:pt x="4654651" y="275208"/>
                </a:lnTo>
                <a:lnTo>
                  <a:pt x="4662731" y="290561"/>
                </a:lnTo>
                <a:lnTo>
                  <a:pt x="4670290" y="300688"/>
                </a:lnTo>
                <a:lnTo>
                  <a:pt x="4679035" y="309371"/>
                </a:lnTo>
                <a:lnTo>
                  <a:pt x="4691431" y="318260"/>
                </a:lnTo>
                <a:lnTo>
                  <a:pt x="4702776" y="324042"/>
                </a:lnTo>
                <a:lnTo>
                  <a:pt x="4715103" y="328421"/>
                </a:lnTo>
                <a:lnTo>
                  <a:pt x="4733071" y="332392"/>
                </a:lnTo>
                <a:lnTo>
                  <a:pt x="4745728" y="333888"/>
                </a:lnTo>
                <a:lnTo>
                  <a:pt x="4758791" y="334390"/>
                </a:lnTo>
                <a:lnTo>
                  <a:pt x="4764964" y="334313"/>
                </a:lnTo>
                <a:lnTo>
                  <a:pt x="4777809" y="333645"/>
                </a:lnTo>
                <a:lnTo>
                  <a:pt x="4790410" y="332311"/>
                </a:lnTo>
                <a:lnTo>
                  <a:pt x="4802733" y="330326"/>
                </a:lnTo>
                <a:lnTo>
                  <a:pt x="4811545" y="328542"/>
                </a:lnTo>
                <a:lnTo>
                  <a:pt x="4824542" y="325301"/>
                </a:lnTo>
                <a:lnTo>
                  <a:pt x="4834229" y="321944"/>
                </a:lnTo>
                <a:lnTo>
                  <a:pt x="4834229" y="279653"/>
                </a:lnTo>
                <a:lnTo>
                  <a:pt x="4824791" y="282687"/>
                </a:lnTo>
                <a:lnTo>
                  <a:pt x="4812506" y="286015"/>
                </a:lnTo>
                <a:lnTo>
                  <a:pt x="4800320" y="288670"/>
                </a:lnTo>
                <a:lnTo>
                  <a:pt x="4793246" y="289831"/>
                </a:lnTo>
                <a:lnTo>
                  <a:pt x="4780517" y="291247"/>
                </a:lnTo>
                <a:lnTo>
                  <a:pt x="4768189" y="291718"/>
                </a:lnTo>
                <a:lnTo>
                  <a:pt x="4767186" y="291715"/>
                </a:lnTo>
                <a:lnTo>
                  <a:pt x="4754118" y="290901"/>
                </a:lnTo>
                <a:lnTo>
                  <a:pt x="4742027" y="288670"/>
                </a:lnTo>
                <a:lnTo>
                  <a:pt x="4734026" y="286765"/>
                </a:lnTo>
                <a:lnTo>
                  <a:pt x="4726914" y="283463"/>
                </a:lnTo>
                <a:lnTo>
                  <a:pt x="4720945" y="279145"/>
                </a:lnTo>
                <a:lnTo>
                  <a:pt x="4714849" y="274700"/>
                </a:lnTo>
                <a:lnTo>
                  <a:pt x="4710023" y="268985"/>
                </a:lnTo>
                <a:lnTo>
                  <a:pt x="4706340" y="262000"/>
                </a:lnTo>
                <a:lnTo>
                  <a:pt x="4701693" y="249725"/>
                </a:lnTo>
                <a:lnTo>
                  <a:pt x="4699609" y="236346"/>
                </a:lnTo>
                <a:lnTo>
                  <a:pt x="4841341" y="236346"/>
                </a:lnTo>
                <a:lnTo>
                  <a:pt x="4841722" y="231139"/>
                </a:lnTo>
                <a:lnTo>
                  <a:pt x="4841849" y="22478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623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623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1150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754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237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3841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391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810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228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880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2849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767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86431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2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8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9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4" y="133985"/>
                </a:lnTo>
                <a:lnTo>
                  <a:pt x="79629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6" y="30734"/>
                </a:lnTo>
                <a:lnTo>
                  <a:pt x="87883" y="23494"/>
                </a:lnTo>
                <a:lnTo>
                  <a:pt x="83566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84493" y="1748409"/>
            <a:ext cx="96901" cy="142875"/>
          </a:xfrm>
          <a:custGeom>
            <a:avLst/>
            <a:gdLst/>
            <a:ahLst/>
            <a:cxnLst/>
            <a:rect l="l" t="t" r="r" b="b"/>
            <a:pathLst>
              <a:path w="96901" h="142875">
                <a:moveTo>
                  <a:pt x="45592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39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2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1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3864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836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6915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5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5" y="4952"/>
                </a:lnTo>
                <a:lnTo>
                  <a:pt x="68198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9493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1464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3623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3582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93697" y="1711578"/>
            <a:ext cx="195579" cy="221869"/>
          </a:xfrm>
          <a:custGeom>
            <a:avLst/>
            <a:gdLst/>
            <a:ahLst/>
            <a:cxnLst/>
            <a:rect l="l" t="t" r="r" b="b"/>
            <a:pathLst>
              <a:path w="195579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8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7" y="170561"/>
                </a:lnTo>
                <a:lnTo>
                  <a:pt x="74294" y="173736"/>
                </a:lnTo>
                <a:lnTo>
                  <a:pt x="80898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2" y="176784"/>
                </a:lnTo>
                <a:lnTo>
                  <a:pt x="122173" y="173228"/>
                </a:lnTo>
                <a:lnTo>
                  <a:pt x="129031" y="169672"/>
                </a:lnTo>
                <a:lnTo>
                  <a:pt x="134111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79" y="0"/>
                </a:lnTo>
                <a:lnTo>
                  <a:pt x="195579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3006" y="183387"/>
                </a:lnTo>
                <a:lnTo>
                  <a:pt x="178561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3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7492" y="174371"/>
                </a:lnTo>
                <a:lnTo>
                  <a:pt x="4698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70381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9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5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01839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3767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22210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8853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5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6419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3915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0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8457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38547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93971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5825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7007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79851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38043" y="170611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73883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33599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6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0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42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4439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09903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6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8" y="49911"/>
                </a:lnTo>
                <a:lnTo>
                  <a:pt x="150114" y="47625"/>
                </a:lnTo>
                <a:lnTo>
                  <a:pt x="142747" y="45974"/>
                </a:lnTo>
                <a:lnTo>
                  <a:pt x="135382" y="44196"/>
                </a:lnTo>
                <a:lnTo>
                  <a:pt x="127380" y="43434"/>
                </a:lnTo>
                <a:lnTo>
                  <a:pt x="118998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1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2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2583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103" y="0"/>
                </a:lnTo>
                <a:lnTo>
                  <a:pt x="124713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29" y="47371"/>
                </a:lnTo>
                <a:lnTo>
                  <a:pt x="110380" y="47991"/>
                </a:lnTo>
                <a:lnTo>
                  <a:pt x="97648" y="49854"/>
                </a:lnTo>
                <a:lnTo>
                  <a:pt x="85932" y="52957"/>
                </a:lnTo>
                <a:lnTo>
                  <a:pt x="69456" y="60680"/>
                </a:lnTo>
                <a:lnTo>
                  <a:pt x="59608" y="68664"/>
                </a:lnTo>
                <a:lnTo>
                  <a:pt x="52908" y="76835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6903" y="24937"/>
                </a:lnTo>
                <a:lnTo>
                  <a:pt x="65935" y="16021"/>
                </a:lnTo>
                <a:lnTo>
                  <a:pt x="75349" y="9525"/>
                </a:lnTo>
                <a:lnTo>
                  <a:pt x="86275" y="4491"/>
                </a:lnTo>
                <a:lnTo>
                  <a:pt x="98495" y="1327"/>
                </a:lnTo>
                <a:lnTo>
                  <a:pt x="112010" y="34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5253" y="1706117"/>
            <a:ext cx="158051" cy="227330"/>
          </a:xfrm>
          <a:custGeom>
            <a:avLst/>
            <a:gdLst/>
            <a:ahLst/>
            <a:cxnLst/>
            <a:rect l="l" t="t" r="r" b="b"/>
            <a:pathLst>
              <a:path w="158051" h="227330">
                <a:moveTo>
                  <a:pt x="80810" y="0"/>
                </a:moveTo>
                <a:lnTo>
                  <a:pt x="94011" y="389"/>
                </a:lnTo>
                <a:lnTo>
                  <a:pt x="106647" y="1539"/>
                </a:lnTo>
                <a:lnTo>
                  <a:pt x="118097" y="3302"/>
                </a:lnTo>
                <a:lnTo>
                  <a:pt x="131167" y="6117"/>
                </a:lnTo>
                <a:lnTo>
                  <a:pt x="143217" y="9512"/>
                </a:lnTo>
                <a:lnTo>
                  <a:pt x="149567" y="11684"/>
                </a:lnTo>
                <a:lnTo>
                  <a:pt x="149567" y="54737"/>
                </a:lnTo>
                <a:lnTo>
                  <a:pt x="144665" y="53086"/>
                </a:lnTo>
                <a:lnTo>
                  <a:pt x="139496" y="51562"/>
                </a:lnTo>
                <a:lnTo>
                  <a:pt x="134061" y="50165"/>
                </a:lnTo>
                <a:lnTo>
                  <a:pt x="128625" y="48768"/>
                </a:lnTo>
                <a:lnTo>
                  <a:pt x="123113" y="47498"/>
                </a:lnTo>
                <a:lnTo>
                  <a:pt x="117538" y="46482"/>
                </a:lnTo>
                <a:lnTo>
                  <a:pt x="111963" y="45466"/>
                </a:lnTo>
                <a:lnTo>
                  <a:pt x="106413" y="44577"/>
                </a:lnTo>
                <a:lnTo>
                  <a:pt x="100901" y="43942"/>
                </a:lnTo>
                <a:lnTo>
                  <a:pt x="95402" y="43307"/>
                </a:lnTo>
                <a:lnTo>
                  <a:pt x="90195" y="42926"/>
                </a:lnTo>
                <a:lnTo>
                  <a:pt x="85280" y="42926"/>
                </a:lnTo>
                <a:lnTo>
                  <a:pt x="79032" y="42926"/>
                </a:lnTo>
                <a:lnTo>
                  <a:pt x="73748" y="43561"/>
                </a:lnTo>
                <a:lnTo>
                  <a:pt x="69430" y="44704"/>
                </a:lnTo>
                <a:lnTo>
                  <a:pt x="65112" y="45847"/>
                </a:lnTo>
                <a:lnTo>
                  <a:pt x="61620" y="47498"/>
                </a:lnTo>
                <a:lnTo>
                  <a:pt x="58940" y="49530"/>
                </a:lnTo>
                <a:lnTo>
                  <a:pt x="56261" y="51562"/>
                </a:lnTo>
                <a:lnTo>
                  <a:pt x="54317" y="53848"/>
                </a:lnTo>
                <a:lnTo>
                  <a:pt x="53136" y="56387"/>
                </a:lnTo>
                <a:lnTo>
                  <a:pt x="51943" y="59055"/>
                </a:lnTo>
                <a:lnTo>
                  <a:pt x="51346" y="61722"/>
                </a:lnTo>
                <a:lnTo>
                  <a:pt x="51346" y="64516"/>
                </a:lnTo>
                <a:lnTo>
                  <a:pt x="51346" y="69469"/>
                </a:lnTo>
                <a:lnTo>
                  <a:pt x="52654" y="73533"/>
                </a:lnTo>
                <a:lnTo>
                  <a:pt x="55257" y="76581"/>
                </a:lnTo>
                <a:lnTo>
                  <a:pt x="57861" y="79756"/>
                </a:lnTo>
                <a:lnTo>
                  <a:pt x="61468" y="82296"/>
                </a:lnTo>
                <a:lnTo>
                  <a:pt x="66078" y="84201"/>
                </a:lnTo>
                <a:lnTo>
                  <a:pt x="70700" y="86106"/>
                </a:lnTo>
                <a:lnTo>
                  <a:pt x="75526" y="87757"/>
                </a:lnTo>
                <a:lnTo>
                  <a:pt x="80594" y="89027"/>
                </a:lnTo>
                <a:lnTo>
                  <a:pt x="85648" y="90297"/>
                </a:lnTo>
                <a:lnTo>
                  <a:pt x="90563" y="91567"/>
                </a:lnTo>
                <a:lnTo>
                  <a:pt x="95326" y="92710"/>
                </a:lnTo>
                <a:lnTo>
                  <a:pt x="102768" y="94487"/>
                </a:lnTo>
                <a:lnTo>
                  <a:pt x="110210" y="96647"/>
                </a:lnTo>
                <a:lnTo>
                  <a:pt x="117652" y="99187"/>
                </a:lnTo>
                <a:lnTo>
                  <a:pt x="125095" y="101727"/>
                </a:lnTo>
                <a:lnTo>
                  <a:pt x="131787" y="105283"/>
                </a:lnTo>
                <a:lnTo>
                  <a:pt x="137744" y="109728"/>
                </a:lnTo>
                <a:lnTo>
                  <a:pt x="143700" y="114300"/>
                </a:lnTo>
                <a:lnTo>
                  <a:pt x="148564" y="120142"/>
                </a:lnTo>
                <a:lnTo>
                  <a:pt x="152361" y="127381"/>
                </a:lnTo>
                <a:lnTo>
                  <a:pt x="156340" y="138400"/>
                </a:lnTo>
                <a:lnTo>
                  <a:pt x="157997" y="151763"/>
                </a:lnTo>
                <a:lnTo>
                  <a:pt x="158051" y="154940"/>
                </a:lnTo>
                <a:lnTo>
                  <a:pt x="157013" y="168494"/>
                </a:lnTo>
                <a:lnTo>
                  <a:pt x="153895" y="180578"/>
                </a:lnTo>
                <a:lnTo>
                  <a:pt x="151142" y="186944"/>
                </a:lnTo>
                <a:lnTo>
                  <a:pt x="144225" y="197713"/>
                </a:lnTo>
                <a:lnTo>
                  <a:pt x="135320" y="206834"/>
                </a:lnTo>
                <a:lnTo>
                  <a:pt x="121428" y="215929"/>
                </a:lnTo>
                <a:lnTo>
                  <a:pt x="109537" y="220851"/>
                </a:lnTo>
                <a:lnTo>
                  <a:pt x="102133" y="223012"/>
                </a:lnTo>
                <a:lnTo>
                  <a:pt x="90282" y="225419"/>
                </a:lnTo>
                <a:lnTo>
                  <a:pt x="77669" y="226849"/>
                </a:lnTo>
                <a:lnTo>
                  <a:pt x="64294" y="227329"/>
                </a:lnTo>
                <a:lnTo>
                  <a:pt x="64071" y="227330"/>
                </a:lnTo>
                <a:lnTo>
                  <a:pt x="50491" y="226933"/>
                </a:lnTo>
                <a:lnTo>
                  <a:pt x="37879" y="225762"/>
                </a:lnTo>
                <a:lnTo>
                  <a:pt x="27127" y="224028"/>
                </a:lnTo>
                <a:lnTo>
                  <a:pt x="13557" y="220805"/>
                </a:lnTo>
                <a:lnTo>
                  <a:pt x="2271" y="216900"/>
                </a:lnTo>
                <a:lnTo>
                  <a:pt x="0" y="215900"/>
                </a:lnTo>
                <a:lnTo>
                  <a:pt x="0" y="173355"/>
                </a:lnTo>
                <a:lnTo>
                  <a:pt x="12886" y="177683"/>
                </a:lnTo>
                <a:lnTo>
                  <a:pt x="24992" y="180794"/>
                </a:lnTo>
                <a:lnTo>
                  <a:pt x="32143" y="182118"/>
                </a:lnTo>
                <a:lnTo>
                  <a:pt x="45306" y="183739"/>
                </a:lnTo>
                <a:lnTo>
                  <a:pt x="57603" y="184390"/>
                </a:lnTo>
                <a:lnTo>
                  <a:pt x="59601" y="184404"/>
                </a:lnTo>
                <a:lnTo>
                  <a:pt x="66154" y="184404"/>
                </a:lnTo>
                <a:lnTo>
                  <a:pt x="72263" y="184023"/>
                </a:lnTo>
                <a:lnTo>
                  <a:pt x="77914" y="183007"/>
                </a:lnTo>
                <a:lnTo>
                  <a:pt x="83566" y="181991"/>
                </a:lnTo>
                <a:lnTo>
                  <a:pt x="88442" y="180467"/>
                </a:lnTo>
                <a:lnTo>
                  <a:pt x="92532" y="178435"/>
                </a:lnTo>
                <a:lnTo>
                  <a:pt x="96634" y="176403"/>
                </a:lnTo>
                <a:lnTo>
                  <a:pt x="99860" y="173736"/>
                </a:lnTo>
                <a:lnTo>
                  <a:pt x="102247" y="170561"/>
                </a:lnTo>
                <a:lnTo>
                  <a:pt x="104622" y="167259"/>
                </a:lnTo>
                <a:lnTo>
                  <a:pt x="105816" y="163449"/>
                </a:lnTo>
                <a:lnTo>
                  <a:pt x="105816" y="159004"/>
                </a:lnTo>
                <a:lnTo>
                  <a:pt x="105816" y="154432"/>
                </a:lnTo>
                <a:lnTo>
                  <a:pt x="104520" y="150622"/>
                </a:lnTo>
                <a:lnTo>
                  <a:pt x="101917" y="147574"/>
                </a:lnTo>
                <a:lnTo>
                  <a:pt x="99301" y="144653"/>
                </a:lnTo>
                <a:lnTo>
                  <a:pt x="95846" y="142112"/>
                </a:lnTo>
                <a:lnTo>
                  <a:pt x="91528" y="140208"/>
                </a:lnTo>
                <a:lnTo>
                  <a:pt x="87210" y="138176"/>
                </a:lnTo>
                <a:lnTo>
                  <a:pt x="82270" y="136398"/>
                </a:lnTo>
                <a:lnTo>
                  <a:pt x="76682" y="134874"/>
                </a:lnTo>
                <a:lnTo>
                  <a:pt x="71107" y="133350"/>
                </a:lnTo>
                <a:lnTo>
                  <a:pt x="65265" y="131953"/>
                </a:lnTo>
                <a:lnTo>
                  <a:pt x="59156" y="130429"/>
                </a:lnTo>
                <a:lnTo>
                  <a:pt x="51422" y="128397"/>
                </a:lnTo>
                <a:lnTo>
                  <a:pt x="43980" y="125984"/>
                </a:lnTo>
                <a:lnTo>
                  <a:pt x="36842" y="123190"/>
                </a:lnTo>
                <a:lnTo>
                  <a:pt x="29692" y="120396"/>
                </a:lnTo>
                <a:lnTo>
                  <a:pt x="23406" y="116840"/>
                </a:lnTo>
                <a:lnTo>
                  <a:pt x="17970" y="112395"/>
                </a:lnTo>
                <a:lnTo>
                  <a:pt x="12534" y="107950"/>
                </a:lnTo>
                <a:lnTo>
                  <a:pt x="8229" y="102235"/>
                </a:lnTo>
                <a:lnTo>
                  <a:pt x="5029" y="95504"/>
                </a:lnTo>
                <a:lnTo>
                  <a:pt x="1828" y="88773"/>
                </a:lnTo>
                <a:lnTo>
                  <a:pt x="228" y="80391"/>
                </a:lnTo>
                <a:lnTo>
                  <a:pt x="228" y="70612"/>
                </a:lnTo>
                <a:lnTo>
                  <a:pt x="1246" y="57030"/>
                </a:lnTo>
                <a:lnTo>
                  <a:pt x="4295" y="44959"/>
                </a:lnTo>
                <a:lnTo>
                  <a:pt x="6692" y="39243"/>
                </a:lnTo>
                <a:lnTo>
                  <a:pt x="13480" y="28179"/>
                </a:lnTo>
                <a:lnTo>
                  <a:pt x="22134" y="18997"/>
                </a:lnTo>
                <a:lnTo>
                  <a:pt x="34674" y="10424"/>
                </a:lnTo>
                <a:lnTo>
                  <a:pt x="46527" y="5360"/>
                </a:lnTo>
                <a:lnTo>
                  <a:pt x="62071" y="1555"/>
                </a:lnTo>
                <a:lnTo>
                  <a:pt x="74801" y="156"/>
                </a:lnTo>
                <a:lnTo>
                  <a:pt x="808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95450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3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12063" y="165100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9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2912" y="1629155"/>
            <a:ext cx="201599" cy="298704"/>
          </a:xfrm>
          <a:custGeom>
            <a:avLst/>
            <a:gdLst/>
            <a:ahLst/>
            <a:cxnLst/>
            <a:rect l="l" t="t" r="r" b="b"/>
            <a:pathLst>
              <a:path w="201599" h="298704">
                <a:moveTo>
                  <a:pt x="0" y="0"/>
                </a:moveTo>
                <a:lnTo>
                  <a:pt x="193560" y="0"/>
                </a:lnTo>
                <a:lnTo>
                  <a:pt x="193560" y="45720"/>
                </a:lnTo>
                <a:lnTo>
                  <a:pt x="54698" y="45720"/>
                </a:lnTo>
                <a:lnTo>
                  <a:pt x="54698" y="123063"/>
                </a:lnTo>
                <a:lnTo>
                  <a:pt x="173913" y="123063"/>
                </a:lnTo>
                <a:lnTo>
                  <a:pt x="173913" y="168783"/>
                </a:lnTo>
                <a:lnTo>
                  <a:pt x="54698" y="168783"/>
                </a:lnTo>
                <a:lnTo>
                  <a:pt x="54698" y="252984"/>
                </a:lnTo>
                <a:lnTo>
                  <a:pt x="201599" y="252984"/>
                </a:lnTo>
                <a:lnTo>
                  <a:pt x="20159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3455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85026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30518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4" y="115569"/>
                </a:lnTo>
                <a:lnTo>
                  <a:pt x="65151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69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7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7" y="321309"/>
                </a:lnTo>
                <a:lnTo>
                  <a:pt x="70104" y="318262"/>
                </a:lnTo>
                <a:lnTo>
                  <a:pt x="65151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9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81066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8403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3751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1454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26071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5980" y="2206920"/>
            <a:ext cx="7736099" cy="4299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1360">
              <a:lnSpc>
                <a:spcPts val="2563"/>
              </a:lnSpc>
              <a:spcBef>
                <a:spcPts val="85"/>
              </a:spcBef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Ambos ext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emos de la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ám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pobl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 (per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onas jóve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100" spc="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endParaRPr sz="2100" dirty="0">
              <a:latin typeface="Corbel"/>
              <a:cs typeface="Corbel"/>
            </a:endParaRPr>
          </a:p>
          <a:p>
            <a:pPr marL="12700" marR="15136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mayores 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29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años) rep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esentan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un des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 para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tor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1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endParaRPr sz="2100" dirty="0">
              <a:latin typeface="Corbel"/>
              <a:cs typeface="Corbel"/>
            </a:endParaRPr>
          </a:p>
          <a:p>
            <a:pPr marL="12700" marR="15136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era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io</a:t>
            </a:r>
            <a:r>
              <a:rPr sz="21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pú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co, pues 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pobl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 menor</a:t>
            </a:r>
            <a:r>
              <a:rPr sz="2100" spc="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15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años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per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onas </a:t>
            </a:r>
            <a:endParaRPr sz="2100" dirty="0">
              <a:latin typeface="Corbel"/>
              <a:cs typeface="Corbel"/>
            </a:endParaRPr>
          </a:p>
          <a:p>
            <a:pPr marL="12700" marR="15136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1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mayores,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genera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mente,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integ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bor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va </a:t>
            </a:r>
            <a:endParaRPr sz="2100" dirty="0">
              <a:latin typeface="Corbel"/>
              <a:cs typeface="Corbel"/>
            </a:endParaRPr>
          </a:p>
          <a:p>
            <a:pPr marL="12700" marR="15136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s;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zón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por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l,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dependen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eza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generada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por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endParaRPr sz="2100" dirty="0">
              <a:latin typeface="Corbel"/>
              <a:cs typeface="Corbel"/>
            </a:endParaRPr>
          </a:p>
          <a:p>
            <a:pPr marL="12700" marR="15136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pobl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 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conómicamente</a:t>
            </a:r>
            <a:r>
              <a:rPr sz="2100" spc="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(tra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aja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ora),</a:t>
            </a:r>
            <a:r>
              <a:rPr sz="21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jus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 </a:t>
            </a:r>
            <a:endParaRPr sz="2100" dirty="0">
              <a:latin typeface="Corbel"/>
              <a:cs typeface="Corbel"/>
            </a:endParaRPr>
          </a:p>
          <a:p>
            <a:pPr marL="12700" marR="15136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eza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polít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cas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soci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les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21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Gobiern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¿</a:t>
            </a:r>
            <a:r>
              <a:rPr sz="2100" spc="-89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é? </a:t>
            </a:r>
            <a:r>
              <a:rPr sz="2100" spc="-9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or </a:t>
            </a:r>
            <a:endParaRPr sz="2100" dirty="0">
              <a:latin typeface="Corbel"/>
              <a:cs typeface="Corbel"/>
            </a:endParaRPr>
          </a:p>
          <a:p>
            <a:pPr marL="12700" marR="15136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eje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plo,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ue el</a:t>
            </a:r>
            <a:r>
              <a:rPr sz="2100" spc="-6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Gobie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no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ebe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inve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mu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hos rec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os </a:t>
            </a:r>
            <a:endParaRPr sz="2100" dirty="0">
              <a:latin typeface="Corbel"/>
              <a:cs typeface="Corbel"/>
            </a:endParaRPr>
          </a:p>
          <a:p>
            <a:pPr marL="12700" marR="15136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econ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ir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necesi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ades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soc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 b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pobl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 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econ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amente</a:t>
            </a:r>
            <a:r>
              <a:rPr sz="2100" spc="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va;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sob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todo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ionad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con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edu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ención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médi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a;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promover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const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-25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endas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genera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nu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vos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empleos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ando 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 y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los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ven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se incorporen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al mer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ado laboral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39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vida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adu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ta)</a:t>
            </a:r>
            <a:r>
              <a:rPr sz="21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plani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1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pre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up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ret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ro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(p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nsión</a:t>
            </a:r>
            <a:r>
              <a:rPr sz="2100" spc="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 jub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100" spc="-4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) de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sec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or de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pobl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ón,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vez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mayo</a:t>
            </a:r>
            <a:r>
              <a:rPr sz="2100" spc="-10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100" dirty="0">
              <a:latin typeface="Corbel"/>
              <a:cs typeface="Corbel"/>
            </a:endParaRPr>
          </a:p>
          <a:p>
            <a:pPr marL="1582674" marR="3520696">
              <a:lnSpc>
                <a:spcPts val="1440"/>
              </a:lnSpc>
              <a:spcBef>
                <a:spcPts val="44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2255308"/>
            <a:ext cx="187171" cy="212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85"/>
              </a:lnSpc>
              <a:spcBef>
                <a:spcPts val="79"/>
              </a:spcBef>
            </a:pPr>
            <a:r>
              <a:rPr sz="14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03158" y="6484405"/>
            <a:ext cx="22453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30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23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623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623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71150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0754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92912" y="1629155"/>
            <a:ext cx="193560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12" y="1674876"/>
            <a:ext cx="54698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47611" y="1674876"/>
            <a:ext cx="138861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492912" y="1752219"/>
            <a:ext cx="173913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912" y="1797939"/>
            <a:ext cx="54698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" name="object 3"/>
          <p:cNvSpPr txBox="1"/>
          <p:nvPr/>
        </p:nvSpPr>
        <p:spPr>
          <a:xfrm>
            <a:off x="547611" y="1797939"/>
            <a:ext cx="119214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20159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60" y="1354836"/>
            <a:ext cx="795985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912" y="1599057"/>
            <a:ext cx="7304379" cy="432562"/>
          </a:xfrm>
          <a:custGeom>
            <a:avLst/>
            <a:gdLst/>
            <a:ahLst/>
            <a:cxnLst/>
            <a:rect l="l" t="t" r="r" b="b"/>
            <a:pathLst>
              <a:path w="7304379" h="432562">
                <a:moveTo>
                  <a:pt x="4101312" y="177672"/>
                </a:moveTo>
                <a:lnTo>
                  <a:pt x="4101312" y="187451"/>
                </a:lnTo>
                <a:lnTo>
                  <a:pt x="4102963" y="195833"/>
                </a:lnTo>
                <a:lnTo>
                  <a:pt x="4106138" y="202564"/>
                </a:lnTo>
                <a:lnTo>
                  <a:pt x="4109313" y="209295"/>
                </a:lnTo>
                <a:lnTo>
                  <a:pt x="4113631" y="215010"/>
                </a:lnTo>
                <a:lnTo>
                  <a:pt x="4119092" y="219455"/>
                </a:lnTo>
                <a:lnTo>
                  <a:pt x="4124553" y="223900"/>
                </a:lnTo>
                <a:lnTo>
                  <a:pt x="4130776" y="227456"/>
                </a:lnTo>
                <a:lnTo>
                  <a:pt x="4137888" y="230250"/>
                </a:lnTo>
                <a:lnTo>
                  <a:pt x="4145127" y="233044"/>
                </a:lnTo>
                <a:lnTo>
                  <a:pt x="4152493" y="235457"/>
                </a:lnTo>
                <a:lnTo>
                  <a:pt x="4160240" y="237489"/>
                </a:lnTo>
                <a:lnTo>
                  <a:pt x="4156303" y="183641"/>
                </a:lnTo>
                <a:lnTo>
                  <a:pt x="4153763" y="180593"/>
                </a:lnTo>
                <a:lnTo>
                  <a:pt x="4152493" y="176529"/>
                </a:lnTo>
                <a:lnTo>
                  <a:pt x="4152493" y="168782"/>
                </a:lnTo>
                <a:lnTo>
                  <a:pt x="4153001" y="166115"/>
                </a:lnTo>
                <a:lnTo>
                  <a:pt x="4154271" y="163448"/>
                </a:lnTo>
                <a:lnTo>
                  <a:pt x="4157319" y="158622"/>
                </a:lnTo>
                <a:lnTo>
                  <a:pt x="4159986" y="156590"/>
                </a:lnTo>
                <a:lnTo>
                  <a:pt x="4162780" y="154558"/>
                </a:lnTo>
                <a:lnTo>
                  <a:pt x="4166209" y="152907"/>
                </a:lnTo>
                <a:lnTo>
                  <a:pt x="4170527" y="151764"/>
                </a:lnTo>
                <a:lnTo>
                  <a:pt x="4174845" y="150621"/>
                </a:lnTo>
                <a:lnTo>
                  <a:pt x="4180179" y="149987"/>
                </a:lnTo>
                <a:lnTo>
                  <a:pt x="4191355" y="149987"/>
                </a:lnTo>
                <a:lnTo>
                  <a:pt x="4196562" y="150367"/>
                </a:lnTo>
                <a:lnTo>
                  <a:pt x="4202023" y="151002"/>
                </a:lnTo>
                <a:lnTo>
                  <a:pt x="4207484" y="151637"/>
                </a:lnTo>
                <a:lnTo>
                  <a:pt x="4213072" y="152526"/>
                </a:lnTo>
                <a:lnTo>
                  <a:pt x="4218660" y="153542"/>
                </a:lnTo>
                <a:lnTo>
                  <a:pt x="4224248" y="154558"/>
                </a:lnTo>
                <a:lnTo>
                  <a:pt x="4229709" y="155828"/>
                </a:lnTo>
                <a:lnTo>
                  <a:pt x="4235170" y="157225"/>
                </a:lnTo>
                <a:lnTo>
                  <a:pt x="4240631" y="158622"/>
                </a:lnTo>
                <a:lnTo>
                  <a:pt x="4245711" y="160146"/>
                </a:lnTo>
                <a:lnTo>
                  <a:pt x="4250664" y="161797"/>
                </a:lnTo>
                <a:lnTo>
                  <a:pt x="4250664" y="118744"/>
                </a:lnTo>
                <a:lnTo>
                  <a:pt x="4244291" y="116567"/>
                </a:lnTo>
                <a:lnTo>
                  <a:pt x="4232263" y="113176"/>
                </a:lnTo>
                <a:lnTo>
                  <a:pt x="4219168" y="110362"/>
                </a:lnTo>
                <a:lnTo>
                  <a:pt x="4207802" y="108606"/>
                </a:lnTo>
                <a:lnTo>
                  <a:pt x="4195159" y="107452"/>
                </a:lnTo>
                <a:lnTo>
                  <a:pt x="4181957" y="107060"/>
                </a:lnTo>
                <a:lnTo>
                  <a:pt x="4175858" y="107221"/>
                </a:lnTo>
                <a:lnTo>
                  <a:pt x="4163137" y="108621"/>
                </a:lnTo>
                <a:lnTo>
                  <a:pt x="4150969" y="111378"/>
                </a:lnTo>
                <a:lnTo>
                  <a:pt x="4135802" y="117480"/>
                </a:lnTo>
                <a:lnTo>
                  <a:pt x="4125315" y="124332"/>
                </a:lnTo>
                <a:lnTo>
                  <a:pt x="4114576" y="135240"/>
                </a:lnTo>
                <a:lnTo>
                  <a:pt x="4107789" y="146303"/>
                </a:lnTo>
                <a:lnTo>
                  <a:pt x="4105385" y="152022"/>
                </a:lnTo>
                <a:lnTo>
                  <a:pt x="4102330" y="164092"/>
                </a:lnTo>
                <a:lnTo>
                  <a:pt x="4101312" y="177672"/>
                </a:lnTo>
                <a:close/>
              </a:path>
              <a:path w="7304379" h="432562">
                <a:moveTo>
                  <a:pt x="4167225" y="291464"/>
                </a:moveTo>
                <a:lnTo>
                  <a:pt x="4158764" y="291451"/>
                </a:lnTo>
                <a:lnTo>
                  <a:pt x="4146446" y="290801"/>
                </a:lnTo>
                <a:lnTo>
                  <a:pt x="4133316" y="289178"/>
                </a:lnTo>
                <a:lnTo>
                  <a:pt x="4126044" y="287839"/>
                </a:lnTo>
                <a:lnTo>
                  <a:pt x="4113949" y="284732"/>
                </a:lnTo>
                <a:lnTo>
                  <a:pt x="4101058" y="280415"/>
                </a:lnTo>
                <a:lnTo>
                  <a:pt x="4101058" y="322960"/>
                </a:lnTo>
                <a:lnTo>
                  <a:pt x="4114701" y="327872"/>
                </a:lnTo>
                <a:lnTo>
                  <a:pt x="4128236" y="331088"/>
                </a:lnTo>
                <a:lnTo>
                  <a:pt x="4138989" y="332824"/>
                </a:lnTo>
                <a:lnTo>
                  <a:pt x="4151600" y="333994"/>
                </a:lnTo>
                <a:lnTo>
                  <a:pt x="4165193" y="334390"/>
                </a:lnTo>
                <a:lnTo>
                  <a:pt x="4165457" y="334390"/>
                </a:lnTo>
                <a:lnTo>
                  <a:pt x="4178821" y="333908"/>
                </a:lnTo>
                <a:lnTo>
                  <a:pt x="4191433" y="332478"/>
                </a:lnTo>
                <a:lnTo>
                  <a:pt x="4203293" y="330072"/>
                </a:lnTo>
                <a:lnTo>
                  <a:pt x="4210572" y="327936"/>
                </a:lnTo>
                <a:lnTo>
                  <a:pt x="4222461" y="323007"/>
                </a:lnTo>
                <a:lnTo>
                  <a:pt x="4232884" y="316610"/>
                </a:lnTo>
                <a:lnTo>
                  <a:pt x="4245295" y="304777"/>
                </a:lnTo>
                <a:lnTo>
                  <a:pt x="4252188" y="294004"/>
                </a:lnTo>
                <a:lnTo>
                  <a:pt x="4254991" y="287627"/>
                </a:lnTo>
                <a:lnTo>
                  <a:pt x="4258135" y="275549"/>
                </a:lnTo>
                <a:lnTo>
                  <a:pt x="4259173" y="262000"/>
                </a:lnTo>
                <a:lnTo>
                  <a:pt x="4259119" y="258818"/>
                </a:lnTo>
                <a:lnTo>
                  <a:pt x="4257452" y="245459"/>
                </a:lnTo>
                <a:lnTo>
                  <a:pt x="4253458" y="234441"/>
                </a:lnTo>
                <a:lnTo>
                  <a:pt x="4249648" y="227202"/>
                </a:lnTo>
                <a:lnTo>
                  <a:pt x="4244822" y="221360"/>
                </a:lnTo>
                <a:lnTo>
                  <a:pt x="4238853" y="216788"/>
                </a:lnTo>
                <a:lnTo>
                  <a:pt x="4232884" y="212343"/>
                </a:lnTo>
                <a:lnTo>
                  <a:pt x="4226153" y="208787"/>
                </a:lnTo>
                <a:lnTo>
                  <a:pt x="4218787" y="206247"/>
                </a:lnTo>
                <a:lnTo>
                  <a:pt x="4211294" y="203707"/>
                </a:lnTo>
                <a:lnTo>
                  <a:pt x="4203928" y="201548"/>
                </a:lnTo>
                <a:lnTo>
                  <a:pt x="4196435" y="199770"/>
                </a:lnTo>
                <a:lnTo>
                  <a:pt x="4191609" y="198627"/>
                </a:lnTo>
                <a:lnTo>
                  <a:pt x="4186783" y="197357"/>
                </a:lnTo>
                <a:lnTo>
                  <a:pt x="4181703" y="196087"/>
                </a:lnTo>
                <a:lnTo>
                  <a:pt x="4176623" y="194817"/>
                </a:lnTo>
                <a:lnTo>
                  <a:pt x="4171797" y="193166"/>
                </a:lnTo>
                <a:lnTo>
                  <a:pt x="4167225" y="191262"/>
                </a:lnTo>
                <a:lnTo>
                  <a:pt x="4162526" y="189356"/>
                </a:lnTo>
                <a:lnTo>
                  <a:pt x="4158970" y="186816"/>
                </a:lnTo>
                <a:lnTo>
                  <a:pt x="4156303" y="183641"/>
                </a:lnTo>
                <a:lnTo>
                  <a:pt x="4160240" y="237489"/>
                </a:lnTo>
                <a:lnTo>
                  <a:pt x="4166336" y="239013"/>
                </a:lnTo>
                <a:lnTo>
                  <a:pt x="4172178" y="240410"/>
                </a:lnTo>
                <a:lnTo>
                  <a:pt x="4177766" y="241934"/>
                </a:lnTo>
                <a:lnTo>
                  <a:pt x="4183354" y="243458"/>
                </a:lnTo>
                <a:lnTo>
                  <a:pt x="4188307" y="245237"/>
                </a:lnTo>
                <a:lnTo>
                  <a:pt x="4192625" y="247268"/>
                </a:lnTo>
                <a:lnTo>
                  <a:pt x="4196943" y="249173"/>
                </a:lnTo>
                <a:lnTo>
                  <a:pt x="4200372" y="251713"/>
                </a:lnTo>
                <a:lnTo>
                  <a:pt x="4203039" y="254634"/>
                </a:lnTo>
                <a:lnTo>
                  <a:pt x="4205579" y="257682"/>
                </a:lnTo>
                <a:lnTo>
                  <a:pt x="4206976" y="261492"/>
                </a:lnTo>
                <a:lnTo>
                  <a:pt x="4206976" y="270509"/>
                </a:lnTo>
                <a:lnTo>
                  <a:pt x="4205706" y="274319"/>
                </a:lnTo>
                <a:lnTo>
                  <a:pt x="4203293" y="277621"/>
                </a:lnTo>
                <a:lnTo>
                  <a:pt x="4201007" y="280796"/>
                </a:lnTo>
                <a:lnTo>
                  <a:pt x="4197705" y="283463"/>
                </a:lnTo>
                <a:lnTo>
                  <a:pt x="4193641" y="285495"/>
                </a:lnTo>
                <a:lnTo>
                  <a:pt x="4189577" y="287527"/>
                </a:lnTo>
                <a:lnTo>
                  <a:pt x="4184624" y="289051"/>
                </a:lnTo>
                <a:lnTo>
                  <a:pt x="4179036" y="290067"/>
                </a:lnTo>
                <a:lnTo>
                  <a:pt x="4173321" y="291083"/>
                </a:lnTo>
                <a:lnTo>
                  <a:pt x="4167225" y="291464"/>
                </a:lnTo>
                <a:close/>
              </a:path>
              <a:path w="7304379" h="432562">
                <a:moveTo>
                  <a:pt x="3928200" y="114840"/>
                </a:moveTo>
                <a:lnTo>
                  <a:pt x="3916826" y="120422"/>
                </a:lnTo>
                <a:lnTo>
                  <a:pt x="3921734" y="195071"/>
                </a:lnTo>
                <a:lnTo>
                  <a:pt x="3922496" y="188721"/>
                </a:lnTo>
                <a:lnTo>
                  <a:pt x="3924020" y="182625"/>
                </a:lnTo>
                <a:lnTo>
                  <a:pt x="3928200" y="114840"/>
                </a:lnTo>
                <a:close/>
              </a:path>
              <a:path w="7304379" h="432562">
                <a:moveTo>
                  <a:pt x="4061561" y="224789"/>
                </a:moveTo>
                <a:lnTo>
                  <a:pt x="4061688" y="217423"/>
                </a:lnTo>
                <a:lnTo>
                  <a:pt x="4061278" y="203839"/>
                </a:lnTo>
                <a:lnTo>
                  <a:pt x="4059985" y="190762"/>
                </a:lnTo>
                <a:lnTo>
                  <a:pt x="4057798" y="178654"/>
                </a:lnTo>
                <a:lnTo>
                  <a:pt x="4054703" y="167512"/>
                </a:lnTo>
                <a:lnTo>
                  <a:pt x="4048904" y="153271"/>
                </a:lnTo>
                <a:lnTo>
                  <a:pt x="4042558" y="142356"/>
                </a:lnTo>
                <a:lnTo>
                  <a:pt x="4035018" y="132968"/>
                </a:lnTo>
                <a:lnTo>
                  <a:pt x="4027389" y="125881"/>
                </a:lnTo>
                <a:lnTo>
                  <a:pt x="4016891" y="118760"/>
                </a:lnTo>
                <a:lnTo>
                  <a:pt x="4005173" y="113410"/>
                </a:lnTo>
                <a:lnTo>
                  <a:pt x="3993097" y="109861"/>
                </a:lnTo>
                <a:lnTo>
                  <a:pt x="3980574" y="107765"/>
                </a:lnTo>
                <a:lnTo>
                  <a:pt x="3967327" y="107060"/>
                </a:lnTo>
                <a:lnTo>
                  <a:pt x="3966614" y="107063"/>
                </a:lnTo>
                <a:lnTo>
                  <a:pt x="3953907" y="107959"/>
                </a:lnTo>
                <a:lnTo>
                  <a:pt x="3941445" y="110432"/>
                </a:lnTo>
                <a:lnTo>
                  <a:pt x="3929227" y="114426"/>
                </a:lnTo>
                <a:lnTo>
                  <a:pt x="3924020" y="182625"/>
                </a:lnTo>
                <a:lnTo>
                  <a:pt x="3926306" y="177037"/>
                </a:lnTo>
                <a:lnTo>
                  <a:pt x="3928465" y="171322"/>
                </a:lnTo>
                <a:lnTo>
                  <a:pt x="3931513" y="166369"/>
                </a:lnTo>
                <a:lnTo>
                  <a:pt x="3935323" y="162178"/>
                </a:lnTo>
                <a:lnTo>
                  <a:pt x="3939133" y="157860"/>
                </a:lnTo>
                <a:lnTo>
                  <a:pt x="3943578" y="154558"/>
                </a:lnTo>
                <a:lnTo>
                  <a:pt x="3948785" y="152145"/>
                </a:lnTo>
                <a:lnTo>
                  <a:pt x="3953992" y="149605"/>
                </a:lnTo>
                <a:lnTo>
                  <a:pt x="3959961" y="148462"/>
                </a:lnTo>
                <a:lnTo>
                  <a:pt x="3973296" y="148462"/>
                </a:lnTo>
                <a:lnTo>
                  <a:pt x="3979138" y="149605"/>
                </a:lnTo>
                <a:lnTo>
                  <a:pt x="3984218" y="152145"/>
                </a:lnTo>
                <a:lnTo>
                  <a:pt x="3989171" y="154558"/>
                </a:lnTo>
                <a:lnTo>
                  <a:pt x="3993362" y="157860"/>
                </a:lnTo>
                <a:lnTo>
                  <a:pt x="3996664" y="162178"/>
                </a:lnTo>
                <a:lnTo>
                  <a:pt x="3999966" y="166369"/>
                </a:lnTo>
                <a:lnTo>
                  <a:pt x="4002506" y="171322"/>
                </a:lnTo>
                <a:lnTo>
                  <a:pt x="4004284" y="177037"/>
                </a:lnTo>
                <a:lnTo>
                  <a:pt x="4005935" y="182625"/>
                </a:lnTo>
                <a:lnTo>
                  <a:pt x="4006824" y="188721"/>
                </a:lnTo>
                <a:lnTo>
                  <a:pt x="4006824" y="195071"/>
                </a:lnTo>
                <a:lnTo>
                  <a:pt x="3921734" y="195071"/>
                </a:lnTo>
                <a:lnTo>
                  <a:pt x="3916826" y="120422"/>
                </a:lnTo>
                <a:lnTo>
                  <a:pt x="3906280" y="127523"/>
                </a:lnTo>
                <a:lnTo>
                  <a:pt x="3896588" y="136143"/>
                </a:lnTo>
                <a:lnTo>
                  <a:pt x="3885806" y="149336"/>
                </a:lnTo>
                <a:lnTo>
                  <a:pt x="3879272" y="160367"/>
                </a:lnTo>
                <a:lnTo>
                  <a:pt x="3873728" y="172719"/>
                </a:lnTo>
                <a:lnTo>
                  <a:pt x="3869805" y="185235"/>
                </a:lnTo>
                <a:lnTo>
                  <a:pt x="3867328" y="197403"/>
                </a:lnTo>
                <a:lnTo>
                  <a:pt x="3865842" y="210426"/>
                </a:lnTo>
                <a:lnTo>
                  <a:pt x="3865346" y="224281"/>
                </a:lnTo>
                <a:lnTo>
                  <a:pt x="3865349" y="225342"/>
                </a:lnTo>
                <a:lnTo>
                  <a:pt x="3865958" y="239423"/>
                </a:lnTo>
                <a:lnTo>
                  <a:pt x="3867649" y="252435"/>
                </a:lnTo>
                <a:lnTo>
                  <a:pt x="3870443" y="264368"/>
                </a:lnTo>
                <a:lnTo>
                  <a:pt x="3874363" y="275208"/>
                </a:lnTo>
                <a:lnTo>
                  <a:pt x="3882443" y="290561"/>
                </a:lnTo>
                <a:lnTo>
                  <a:pt x="3890002" y="300688"/>
                </a:lnTo>
                <a:lnTo>
                  <a:pt x="3898747" y="309371"/>
                </a:lnTo>
                <a:lnTo>
                  <a:pt x="3911143" y="318260"/>
                </a:lnTo>
                <a:lnTo>
                  <a:pt x="3922488" y="324042"/>
                </a:lnTo>
                <a:lnTo>
                  <a:pt x="3934815" y="328421"/>
                </a:lnTo>
                <a:lnTo>
                  <a:pt x="3952783" y="332392"/>
                </a:lnTo>
                <a:lnTo>
                  <a:pt x="3965440" y="333888"/>
                </a:lnTo>
                <a:lnTo>
                  <a:pt x="3978503" y="334390"/>
                </a:lnTo>
                <a:lnTo>
                  <a:pt x="3984676" y="334313"/>
                </a:lnTo>
                <a:lnTo>
                  <a:pt x="3997521" y="333645"/>
                </a:lnTo>
                <a:lnTo>
                  <a:pt x="4010122" y="332311"/>
                </a:lnTo>
                <a:lnTo>
                  <a:pt x="4022445" y="330326"/>
                </a:lnTo>
                <a:lnTo>
                  <a:pt x="4031257" y="328542"/>
                </a:lnTo>
                <a:lnTo>
                  <a:pt x="4044254" y="325301"/>
                </a:lnTo>
                <a:lnTo>
                  <a:pt x="4053941" y="321944"/>
                </a:lnTo>
                <a:lnTo>
                  <a:pt x="4053941" y="279653"/>
                </a:lnTo>
                <a:lnTo>
                  <a:pt x="4044503" y="282687"/>
                </a:lnTo>
                <a:lnTo>
                  <a:pt x="4032218" y="286015"/>
                </a:lnTo>
                <a:lnTo>
                  <a:pt x="4020032" y="288670"/>
                </a:lnTo>
                <a:lnTo>
                  <a:pt x="4012958" y="289831"/>
                </a:lnTo>
                <a:lnTo>
                  <a:pt x="4000229" y="291247"/>
                </a:lnTo>
                <a:lnTo>
                  <a:pt x="3987901" y="291718"/>
                </a:lnTo>
                <a:lnTo>
                  <a:pt x="3986898" y="291715"/>
                </a:lnTo>
                <a:lnTo>
                  <a:pt x="3973830" y="290901"/>
                </a:lnTo>
                <a:lnTo>
                  <a:pt x="3961739" y="288670"/>
                </a:lnTo>
                <a:lnTo>
                  <a:pt x="3953738" y="286765"/>
                </a:lnTo>
                <a:lnTo>
                  <a:pt x="3946626" y="283463"/>
                </a:lnTo>
                <a:lnTo>
                  <a:pt x="3940657" y="279145"/>
                </a:lnTo>
                <a:lnTo>
                  <a:pt x="3934561" y="274700"/>
                </a:lnTo>
                <a:lnTo>
                  <a:pt x="3929735" y="268985"/>
                </a:lnTo>
                <a:lnTo>
                  <a:pt x="3926052" y="262000"/>
                </a:lnTo>
                <a:lnTo>
                  <a:pt x="3921405" y="249725"/>
                </a:lnTo>
                <a:lnTo>
                  <a:pt x="3919321" y="236346"/>
                </a:lnTo>
                <a:lnTo>
                  <a:pt x="4061053" y="236346"/>
                </a:lnTo>
                <a:lnTo>
                  <a:pt x="4061434" y="231139"/>
                </a:lnTo>
                <a:lnTo>
                  <a:pt x="4061561" y="224789"/>
                </a:lnTo>
                <a:close/>
              </a:path>
              <a:path w="7304379" h="432562">
                <a:moveTo>
                  <a:pt x="2949792" y="114840"/>
                </a:moveTo>
                <a:lnTo>
                  <a:pt x="2938418" y="120422"/>
                </a:lnTo>
                <a:lnTo>
                  <a:pt x="2943326" y="195071"/>
                </a:lnTo>
                <a:lnTo>
                  <a:pt x="2944088" y="188721"/>
                </a:lnTo>
                <a:lnTo>
                  <a:pt x="2945612" y="182625"/>
                </a:lnTo>
                <a:lnTo>
                  <a:pt x="2949792" y="114840"/>
                </a:lnTo>
                <a:close/>
              </a:path>
              <a:path w="7304379" h="432562">
                <a:moveTo>
                  <a:pt x="3082977" y="203825"/>
                </a:moveTo>
                <a:lnTo>
                  <a:pt x="3081640" y="190754"/>
                </a:lnTo>
                <a:lnTo>
                  <a:pt x="3079409" y="178650"/>
                </a:lnTo>
                <a:lnTo>
                  <a:pt x="3076295" y="167512"/>
                </a:lnTo>
                <a:lnTo>
                  <a:pt x="3070496" y="153271"/>
                </a:lnTo>
                <a:lnTo>
                  <a:pt x="3064150" y="142356"/>
                </a:lnTo>
                <a:lnTo>
                  <a:pt x="3056610" y="132968"/>
                </a:lnTo>
                <a:lnTo>
                  <a:pt x="3048981" y="125881"/>
                </a:lnTo>
                <a:lnTo>
                  <a:pt x="3038483" y="118760"/>
                </a:lnTo>
                <a:lnTo>
                  <a:pt x="3026765" y="113410"/>
                </a:lnTo>
                <a:lnTo>
                  <a:pt x="3014689" y="109861"/>
                </a:lnTo>
                <a:lnTo>
                  <a:pt x="3002166" y="107765"/>
                </a:lnTo>
                <a:lnTo>
                  <a:pt x="2988919" y="107060"/>
                </a:lnTo>
                <a:lnTo>
                  <a:pt x="2988206" y="107063"/>
                </a:lnTo>
                <a:lnTo>
                  <a:pt x="2975499" y="107959"/>
                </a:lnTo>
                <a:lnTo>
                  <a:pt x="2963037" y="110432"/>
                </a:lnTo>
                <a:lnTo>
                  <a:pt x="2950819" y="114426"/>
                </a:lnTo>
                <a:lnTo>
                  <a:pt x="2945612" y="182625"/>
                </a:lnTo>
                <a:lnTo>
                  <a:pt x="2947898" y="177037"/>
                </a:lnTo>
                <a:lnTo>
                  <a:pt x="2950057" y="171322"/>
                </a:lnTo>
                <a:lnTo>
                  <a:pt x="2953105" y="166369"/>
                </a:lnTo>
                <a:lnTo>
                  <a:pt x="2956915" y="162178"/>
                </a:lnTo>
                <a:lnTo>
                  <a:pt x="2960725" y="157860"/>
                </a:lnTo>
                <a:lnTo>
                  <a:pt x="2965170" y="154558"/>
                </a:lnTo>
                <a:lnTo>
                  <a:pt x="2970377" y="152145"/>
                </a:lnTo>
                <a:lnTo>
                  <a:pt x="2975584" y="149605"/>
                </a:lnTo>
                <a:lnTo>
                  <a:pt x="2981553" y="148462"/>
                </a:lnTo>
                <a:lnTo>
                  <a:pt x="2994888" y="148462"/>
                </a:lnTo>
                <a:lnTo>
                  <a:pt x="3000730" y="149605"/>
                </a:lnTo>
                <a:lnTo>
                  <a:pt x="3005810" y="152145"/>
                </a:lnTo>
                <a:lnTo>
                  <a:pt x="3010763" y="154558"/>
                </a:lnTo>
                <a:lnTo>
                  <a:pt x="3014954" y="157860"/>
                </a:lnTo>
                <a:lnTo>
                  <a:pt x="3018256" y="162178"/>
                </a:lnTo>
                <a:lnTo>
                  <a:pt x="3021558" y="166369"/>
                </a:lnTo>
                <a:lnTo>
                  <a:pt x="3024098" y="171322"/>
                </a:lnTo>
                <a:lnTo>
                  <a:pt x="3025876" y="177037"/>
                </a:lnTo>
                <a:lnTo>
                  <a:pt x="3027527" y="182625"/>
                </a:lnTo>
                <a:lnTo>
                  <a:pt x="3028416" y="188721"/>
                </a:lnTo>
                <a:lnTo>
                  <a:pt x="3028416" y="195071"/>
                </a:lnTo>
                <a:lnTo>
                  <a:pt x="2943326" y="195071"/>
                </a:lnTo>
                <a:lnTo>
                  <a:pt x="2938418" y="120422"/>
                </a:lnTo>
                <a:lnTo>
                  <a:pt x="2927872" y="127523"/>
                </a:lnTo>
                <a:lnTo>
                  <a:pt x="2918180" y="136143"/>
                </a:lnTo>
                <a:lnTo>
                  <a:pt x="2907398" y="149336"/>
                </a:lnTo>
                <a:lnTo>
                  <a:pt x="2900864" y="160367"/>
                </a:lnTo>
                <a:lnTo>
                  <a:pt x="2895320" y="172719"/>
                </a:lnTo>
                <a:lnTo>
                  <a:pt x="2891397" y="185235"/>
                </a:lnTo>
                <a:lnTo>
                  <a:pt x="2888920" y="197403"/>
                </a:lnTo>
                <a:lnTo>
                  <a:pt x="2887434" y="210426"/>
                </a:lnTo>
                <a:lnTo>
                  <a:pt x="2886938" y="224281"/>
                </a:lnTo>
                <a:lnTo>
                  <a:pt x="2886941" y="225342"/>
                </a:lnTo>
                <a:lnTo>
                  <a:pt x="2887550" y="239423"/>
                </a:lnTo>
                <a:lnTo>
                  <a:pt x="2889241" y="252435"/>
                </a:lnTo>
                <a:lnTo>
                  <a:pt x="2892035" y="264368"/>
                </a:lnTo>
                <a:lnTo>
                  <a:pt x="2895955" y="275208"/>
                </a:lnTo>
                <a:lnTo>
                  <a:pt x="2904035" y="290561"/>
                </a:lnTo>
                <a:lnTo>
                  <a:pt x="2911594" y="300688"/>
                </a:lnTo>
                <a:lnTo>
                  <a:pt x="2920339" y="309371"/>
                </a:lnTo>
                <a:lnTo>
                  <a:pt x="2932735" y="318260"/>
                </a:lnTo>
                <a:lnTo>
                  <a:pt x="2944080" y="324042"/>
                </a:lnTo>
                <a:lnTo>
                  <a:pt x="2956407" y="328421"/>
                </a:lnTo>
                <a:lnTo>
                  <a:pt x="2974375" y="332392"/>
                </a:lnTo>
                <a:lnTo>
                  <a:pt x="2987032" y="333888"/>
                </a:lnTo>
                <a:lnTo>
                  <a:pt x="3000095" y="334390"/>
                </a:lnTo>
                <a:lnTo>
                  <a:pt x="3006268" y="334313"/>
                </a:lnTo>
                <a:lnTo>
                  <a:pt x="3019113" y="333645"/>
                </a:lnTo>
                <a:lnTo>
                  <a:pt x="3031714" y="332311"/>
                </a:lnTo>
                <a:lnTo>
                  <a:pt x="3044037" y="330326"/>
                </a:lnTo>
                <a:lnTo>
                  <a:pt x="3052849" y="328542"/>
                </a:lnTo>
                <a:lnTo>
                  <a:pt x="3065846" y="325301"/>
                </a:lnTo>
                <a:lnTo>
                  <a:pt x="3075533" y="321944"/>
                </a:lnTo>
                <a:lnTo>
                  <a:pt x="3075533" y="279653"/>
                </a:lnTo>
                <a:lnTo>
                  <a:pt x="3066095" y="282687"/>
                </a:lnTo>
                <a:lnTo>
                  <a:pt x="3053810" y="286015"/>
                </a:lnTo>
                <a:lnTo>
                  <a:pt x="3041624" y="288670"/>
                </a:lnTo>
                <a:lnTo>
                  <a:pt x="3034550" y="289831"/>
                </a:lnTo>
                <a:lnTo>
                  <a:pt x="3021821" y="291247"/>
                </a:lnTo>
                <a:lnTo>
                  <a:pt x="3009493" y="291718"/>
                </a:lnTo>
                <a:lnTo>
                  <a:pt x="3008490" y="291715"/>
                </a:lnTo>
                <a:lnTo>
                  <a:pt x="2995422" y="290901"/>
                </a:lnTo>
                <a:lnTo>
                  <a:pt x="2983331" y="288670"/>
                </a:lnTo>
                <a:lnTo>
                  <a:pt x="2975330" y="286765"/>
                </a:lnTo>
                <a:lnTo>
                  <a:pt x="2968218" y="283463"/>
                </a:lnTo>
                <a:lnTo>
                  <a:pt x="2962249" y="279145"/>
                </a:lnTo>
                <a:lnTo>
                  <a:pt x="2956153" y="274700"/>
                </a:lnTo>
                <a:lnTo>
                  <a:pt x="2951327" y="268985"/>
                </a:lnTo>
                <a:lnTo>
                  <a:pt x="2947644" y="262000"/>
                </a:lnTo>
                <a:lnTo>
                  <a:pt x="2942997" y="249725"/>
                </a:lnTo>
                <a:lnTo>
                  <a:pt x="2940913" y="236346"/>
                </a:lnTo>
                <a:lnTo>
                  <a:pt x="3082645" y="236346"/>
                </a:lnTo>
                <a:lnTo>
                  <a:pt x="3083026" y="231139"/>
                </a:lnTo>
                <a:lnTo>
                  <a:pt x="3083153" y="224789"/>
                </a:lnTo>
                <a:lnTo>
                  <a:pt x="3083407" y="217423"/>
                </a:lnTo>
                <a:lnTo>
                  <a:pt x="3082977" y="203825"/>
                </a:lnTo>
                <a:close/>
              </a:path>
              <a:path w="7304379" h="432562">
                <a:moveTo>
                  <a:pt x="2693771" y="142620"/>
                </a:moveTo>
                <a:lnTo>
                  <a:pt x="2688818" y="112521"/>
                </a:lnTo>
                <a:lnTo>
                  <a:pt x="2645130" y="112521"/>
                </a:lnTo>
                <a:lnTo>
                  <a:pt x="2645130" y="328802"/>
                </a:lnTo>
                <a:lnTo>
                  <a:pt x="2697962" y="328802"/>
                </a:lnTo>
                <a:lnTo>
                  <a:pt x="2697962" y="183895"/>
                </a:lnTo>
                <a:lnTo>
                  <a:pt x="2704681" y="175729"/>
                </a:lnTo>
                <a:lnTo>
                  <a:pt x="2714539" y="167743"/>
                </a:lnTo>
                <a:lnTo>
                  <a:pt x="2726410" y="161670"/>
                </a:lnTo>
                <a:lnTo>
                  <a:pt x="2731014" y="160009"/>
                </a:lnTo>
                <a:lnTo>
                  <a:pt x="2742734" y="156910"/>
                </a:lnTo>
                <a:lnTo>
                  <a:pt x="2755459" y="155051"/>
                </a:lnTo>
                <a:lnTo>
                  <a:pt x="2769209" y="154431"/>
                </a:lnTo>
                <a:lnTo>
                  <a:pt x="2773654" y="154431"/>
                </a:lnTo>
                <a:lnTo>
                  <a:pt x="2773654" y="108076"/>
                </a:lnTo>
                <a:lnTo>
                  <a:pt x="2769844" y="107441"/>
                </a:lnTo>
                <a:lnTo>
                  <a:pt x="2765145" y="107060"/>
                </a:lnTo>
                <a:lnTo>
                  <a:pt x="2757097" y="107094"/>
                </a:lnTo>
                <a:lnTo>
                  <a:pt x="2743566" y="108385"/>
                </a:lnTo>
                <a:lnTo>
                  <a:pt x="2731355" y="111549"/>
                </a:lnTo>
                <a:lnTo>
                  <a:pt x="2720441" y="116585"/>
                </a:lnTo>
                <a:lnTo>
                  <a:pt x="2711039" y="123078"/>
                </a:lnTo>
                <a:lnTo>
                  <a:pt x="2701996" y="131996"/>
                </a:lnTo>
                <a:lnTo>
                  <a:pt x="2694660" y="142620"/>
                </a:lnTo>
                <a:lnTo>
                  <a:pt x="2693771" y="142620"/>
                </a:lnTo>
                <a:close/>
              </a:path>
              <a:path w="7304379" h="432562">
                <a:moveTo>
                  <a:pt x="2463528" y="331963"/>
                </a:moveTo>
                <a:lnTo>
                  <a:pt x="2476288" y="333786"/>
                </a:lnTo>
                <a:lnTo>
                  <a:pt x="2489809" y="334390"/>
                </a:lnTo>
                <a:lnTo>
                  <a:pt x="2497952" y="334169"/>
                </a:lnTo>
                <a:lnTo>
                  <a:pt x="2510953" y="332802"/>
                </a:lnTo>
                <a:lnTo>
                  <a:pt x="2523209" y="330172"/>
                </a:lnTo>
                <a:lnTo>
                  <a:pt x="2534767" y="326263"/>
                </a:lnTo>
                <a:lnTo>
                  <a:pt x="2549349" y="318929"/>
                </a:lnTo>
                <a:lnTo>
                  <a:pt x="2559742" y="311661"/>
                </a:lnTo>
                <a:lnTo>
                  <a:pt x="2569057" y="303148"/>
                </a:lnTo>
                <a:lnTo>
                  <a:pt x="2579186" y="290355"/>
                </a:lnTo>
                <a:lnTo>
                  <a:pt x="2585573" y="279328"/>
                </a:lnTo>
                <a:lnTo>
                  <a:pt x="2590774" y="267207"/>
                </a:lnTo>
                <a:lnTo>
                  <a:pt x="2593408" y="259030"/>
                </a:lnTo>
                <a:lnTo>
                  <a:pt x="2596178" y="246927"/>
                </a:lnTo>
                <a:lnTo>
                  <a:pt x="2597840" y="234159"/>
                </a:lnTo>
                <a:lnTo>
                  <a:pt x="2598394" y="220725"/>
                </a:lnTo>
                <a:lnTo>
                  <a:pt x="2598124" y="211318"/>
                </a:lnTo>
                <a:lnTo>
                  <a:pt x="2596800" y="198358"/>
                </a:lnTo>
                <a:lnTo>
                  <a:pt x="2594388" y="186037"/>
                </a:lnTo>
                <a:lnTo>
                  <a:pt x="2590901" y="174370"/>
                </a:lnTo>
                <a:lnTo>
                  <a:pt x="2583986" y="158699"/>
                </a:lnTo>
                <a:lnTo>
                  <a:pt x="2577253" y="147994"/>
                </a:lnTo>
                <a:lnTo>
                  <a:pt x="2569311" y="138429"/>
                </a:lnTo>
                <a:lnTo>
                  <a:pt x="2557527" y="127846"/>
                </a:lnTo>
                <a:lnTo>
                  <a:pt x="2546849" y="120909"/>
                </a:lnTo>
                <a:lnTo>
                  <a:pt x="2535021" y="115315"/>
                </a:lnTo>
                <a:lnTo>
                  <a:pt x="2527686" y="112657"/>
                </a:lnTo>
                <a:lnTo>
                  <a:pt x="2515740" y="109558"/>
                </a:lnTo>
                <a:lnTo>
                  <a:pt x="2502998" y="107688"/>
                </a:lnTo>
                <a:lnTo>
                  <a:pt x="2489428" y="107060"/>
                </a:lnTo>
                <a:lnTo>
                  <a:pt x="2481419" y="107286"/>
                </a:lnTo>
                <a:lnTo>
                  <a:pt x="2468404" y="108693"/>
                </a:lnTo>
                <a:lnTo>
                  <a:pt x="2456124" y="111375"/>
                </a:lnTo>
                <a:lnTo>
                  <a:pt x="2444597" y="115315"/>
                </a:lnTo>
                <a:lnTo>
                  <a:pt x="2429924" y="122559"/>
                </a:lnTo>
                <a:lnTo>
                  <a:pt x="2419541" y="129836"/>
                </a:lnTo>
                <a:lnTo>
                  <a:pt x="2410307" y="138429"/>
                </a:lnTo>
                <a:lnTo>
                  <a:pt x="2400057" y="151164"/>
                </a:lnTo>
                <a:lnTo>
                  <a:pt x="2393659" y="162187"/>
                </a:lnTo>
                <a:lnTo>
                  <a:pt x="2388463" y="174370"/>
                </a:lnTo>
                <a:lnTo>
                  <a:pt x="2385919" y="182437"/>
                </a:lnTo>
                <a:lnTo>
                  <a:pt x="2383180" y="194562"/>
                </a:lnTo>
                <a:lnTo>
                  <a:pt x="2381525" y="207329"/>
                </a:lnTo>
                <a:lnTo>
                  <a:pt x="2380970" y="220725"/>
                </a:lnTo>
                <a:lnTo>
                  <a:pt x="2381235" y="230299"/>
                </a:lnTo>
                <a:lnTo>
                  <a:pt x="2382530" y="243267"/>
                </a:lnTo>
                <a:lnTo>
                  <a:pt x="2384929" y="255570"/>
                </a:lnTo>
                <a:lnTo>
                  <a:pt x="2388463" y="267207"/>
                </a:lnTo>
                <a:lnTo>
                  <a:pt x="2395316" y="282753"/>
                </a:lnTo>
                <a:lnTo>
                  <a:pt x="2402000" y="293488"/>
                </a:lnTo>
                <a:lnTo>
                  <a:pt x="2409926" y="303148"/>
                </a:lnTo>
                <a:lnTo>
                  <a:pt x="2421710" y="313642"/>
                </a:lnTo>
                <a:lnTo>
                  <a:pt x="2432388" y="320588"/>
                </a:lnTo>
                <a:lnTo>
                  <a:pt x="2444216" y="326263"/>
                </a:lnTo>
                <a:lnTo>
                  <a:pt x="2439644" y="251078"/>
                </a:lnTo>
                <a:lnTo>
                  <a:pt x="2438391" y="246473"/>
                </a:lnTo>
                <a:lnTo>
                  <a:pt x="2436292" y="234282"/>
                </a:lnTo>
                <a:lnTo>
                  <a:pt x="2435580" y="220725"/>
                </a:lnTo>
                <a:lnTo>
                  <a:pt x="2435701" y="214988"/>
                </a:lnTo>
                <a:lnTo>
                  <a:pt x="2436990" y="201987"/>
                </a:lnTo>
                <a:lnTo>
                  <a:pt x="2439644" y="190372"/>
                </a:lnTo>
                <a:lnTo>
                  <a:pt x="2442311" y="181609"/>
                </a:lnTo>
                <a:lnTo>
                  <a:pt x="2445994" y="174243"/>
                </a:lnTo>
                <a:lnTo>
                  <a:pt x="2450820" y="168275"/>
                </a:lnTo>
                <a:lnTo>
                  <a:pt x="2455519" y="162305"/>
                </a:lnTo>
                <a:lnTo>
                  <a:pt x="2461234" y="157860"/>
                </a:lnTo>
                <a:lnTo>
                  <a:pt x="2467838" y="154939"/>
                </a:lnTo>
                <a:lnTo>
                  <a:pt x="2474442" y="151891"/>
                </a:lnTo>
                <a:lnTo>
                  <a:pt x="2481681" y="150494"/>
                </a:lnTo>
                <a:lnTo>
                  <a:pt x="2497302" y="150494"/>
                </a:lnTo>
                <a:lnTo>
                  <a:pt x="2504541" y="151891"/>
                </a:lnTo>
                <a:lnTo>
                  <a:pt x="2511272" y="154939"/>
                </a:lnTo>
                <a:lnTo>
                  <a:pt x="2518003" y="157860"/>
                </a:lnTo>
                <a:lnTo>
                  <a:pt x="2523718" y="162305"/>
                </a:lnTo>
                <a:lnTo>
                  <a:pt x="2528544" y="168275"/>
                </a:lnTo>
                <a:lnTo>
                  <a:pt x="2533243" y="174243"/>
                </a:lnTo>
                <a:lnTo>
                  <a:pt x="2536926" y="181609"/>
                </a:lnTo>
                <a:lnTo>
                  <a:pt x="2539593" y="190372"/>
                </a:lnTo>
                <a:lnTo>
                  <a:pt x="2540891" y="194978"/>
                </a:lnTo>
                <a:lnTo>
                  <a:pt x="2542984" y="207169"/>
                </a:lnTo>
                <a:lnTo>
                  <a:pt x="2543657" y="220725"/>
                </a:lnTo>
                <a:lnTo>
                  <a:pt x="2543545" y="226463"/>
                </a:lnTo>
                <a:lnTo>
                  <a:pt x="2542301" y="239464"/>
                </a:lnTo>
                <a:lnTo>
                  <a:pt x="2539593" y="251078"/>
                </a:lnTo>
                <a:lnTo>
                  <a:pt x="2536926" y="259841"/>
                </a:lnTo>
                <a:lnTo>
                  <a:pt x="2533243" y="267207"/>
                </a:lnTo>
                <a:lnTo>
                  <a:pt x="2528544" y="273050"/>
                </a:lnTo>
                <a:lnTo>
                  <a:pt x="2523718" y="279018"/>
                </a:lnTo>
                <a:lnTo>
                  <a:pt x="2518130" y="283463"/>
                </a:lnTo>
                <a:lnTo>
                  <a:pt x="2511526" y="286512"/>
                </a:lnTo>
                <a:lnTo>
                  <a:pt x="2504922" y="289559"/>
                </a:lnTo>
                <a:lnTo>
                  <a:pt x="2497810" y="291083"/>
                </a:lnTo>
                <a:lnTo>
                  <a:pt x="2481935" y="291083"/>
                </a:lnTo>
                <a:lnTo>
                  <a:pt x="2474696" y="289559"/>
                </a:lnTo>
                <a:lnTo>
                  <a:pt x="2468092" y="286512"/>
                </a:lnTo>
                <a:lnTo>
                  <a:pt x="2461488" y="283463"/>
                </a:lnTo>
                <a:lnTo>
                  <a:pt x="2455773" y="279018"/>
                </a:lnTo>
                <a:lnTo>
                  <a:pt x="2451544" y="328905"/>
                </a:lnTo>
                <a:lnTo>
                  <a:pt x="2463528" y="331963"/>
                </a:lnTo>
                <a:close/>
              </a:path>
              <a:path w="7304379" h="432562">
                <a:moveTo>
                  <a:pt x="2455773" y="279018"/>
                </a:moveTo>
                <a:lnTo>
                  <a:pt x="2450947" y="273050"/>
                </a:lnTo>
                <a:lnTo>
                  <a:pt x="2446121" y="267207"/>
                </a:lnTo>
                <a:lnTo>
                  <a:pt x="2442311" y="259841"/>
                </a:lnTo>
                <a:lnTo>
                  <a:pt x="2439644" y="251078"/>
                </a:lnTo>
                <a:lnTo>
                  <a:pt x="2444216" y="326263"/>
                </a:lnTo>
                <a:lnTo>
                  <a:pt x="2451544" y="328905"/>
                </a:lnTo>
                <a:lnTo>
                  <a:pt x="2455773" y="279018"/>
                </a:lnTo>
                <a:close/>
              </a:path>
              <a:path w="7304379" h="432562">
                <a:moveTo>
                  <a:pt x="2273147" y="278510"/>
                </a:moveTo>
                <a:lnTo>
                  <a:pt x="2267813" y="283463"/>
                </a:lnTo>
                <a:lnTo>
                  <a:pt x="2261336" y="286892"/>
                </a:lnTo>
                <a:lnTo>
                  <a:pt x="2254986" y="290448"/>
                </a:lnTo>
                <a:lnTo>
                  <a:pt x="2247747" y="292226"/>
                </a:lnTo>
                <a:lnTo>
                  <a:pt x="2234412" y="292226"/>
                </a:lnTo>
                <a:lnTo>
                  <a:pt x="2229586" y="291464"/>
                </a:lnTo>
                <a:lnTo>
                  <a:pt x="2224887" y="290194"/>
                </a:lnTo>
                <a:lnTo>
                  <a:pt x="2223477" y="330436"/>
                </a:lnTo>
                <a:lnTo>
                  <a:pt x="2235711" y="333394"/>
                </a:lnTo>
                <a:lnTo>
                  <a:pt x="2248890" y="334390"/>
                </a:lnTo>
                <a:lnTo>
                  <a:pt x="2258893" y="333843"/>
                </a:lnTo>
                <a:lnTo>
                  <a:pt x="2271374" y="331540"/>
                </a:lnTo>
                <a:lnTo>
                  <a:pt x="2283561" y="327405"/>
                </a:lnTo>
                <a:lnTo>
                  <a:pt x="2294063" y="322244"/>
                </a:lnTo>
                <a:lnTo>
                  <a:pt x="2304517" y="315073"/>
                </a:lnTo>
                <a:lnTo>
                  <a:pt x="2314295" y="306196"/>
                </a:lnTo>
                <a:lnTo>
                  <a:pt x="2324661" y="293195"/>
                </a:lnTo>
                <a:lnTo>
                  <a:pt x="2331111" y="282120"/>
                </a:lnTo>
                <a:lnTo>
                  <a:pt x="2336647" y="269747"/>
                </a:lnTo>
                <a:lnTo>
                  <a:pt x="2340682" y="256928"/>
                </a:lnTo>
                <a:lnTo>
                  <a:pt x="2343153" y="244789"/>
                </a:lnTo>
                <a:lnTo>
                  <a:pt x="2344652" y="231702"/>
                </a:lnTo>
                <a:lnTo>
                  <a:pt x="2345156" y="217677"/>
                </a:lnTo>
                <a:lnTo>
                  <a:pt x="2344700" y="204471"/>
                </a:lnTo>
                <a:lnTo>
                  <a:pt x="2343216" y="191396"/>
                </a:lnTo>
                <a:lnTo>
                  <a:pt x="2340701" y="179326"/>
                </a:lnTo>
                <a:lnTo>
                  <a:pt x="2337155" y="168275"/>
                </a:lnTo>
                <a:lnTo>
                  <a:pt x="2330593" y="153869"/>
                </a:lnTo>
                <a:lnTo>
                  <a:pt x="2323847" y="143172"/>
                </a:lnTo>
                <a:lnTo>
                  <a:pt x="2316073" y="133857"/>
                </a:lnTo>
                <a:lnTo>
                  <a:pt x="2307804" y="126331"/>
                </a:lnTo>
                <a:lnTo>
                  <a:pt x="2297321" y="119161"/>
                </a:lnTo>
                <a:lnTo>
                  <a:pt x="2285847" y="113664"/>
                </a:lnTo>
                <a:lnTo>
                  <a:pt x="2276204" y="110518"/>
                </a:lnTo>
                <a:lnTo>
                  <a:pt x="2263740" y="107937"/>
                </a:lnTo>
                <a:lnTo>
                  <a:pt x="2251176" y="107060"/>
                </a:lnTo>
                <a:lnTo>
                  <a:pt x="2239035" y="107863"/>
                </a:lnTo>
                <a:lnTo>
                  <a:pt x="2226608" y="110654"/>
                </a:lnTo>
                <a:lnTo>
                  <a:pt x="2215362" y="115442"/>
                </a:lnTo>
                <a:lnTo>
                  <a:pt x="2208624" y="119536"/>
                </a:lnTo>
                <a:lnTo>
                  <a:pt x="2198581" y="127479"/>
                </a:lnTo>
                <a:lnTo>
                  <a:pt x="2190216" y="136778"/>
                </a:lnTo>
                <a:lnTo>
                  <a:pt x="2189327" y="136778"/>
                </a:lnTo>
                <a:lnTo>
                  <a:pt x="2187041" y="112521"/>
                </a:lnTo>
                <a:lnTo>
                  <a:pt x="2140686" y="112521"/>
                </a:lnTo>
                <a:lnTo>
                  <a:pt x="2140686" y="432562"/>
                </a:lnTo>
                <a:lnTo>
                  <a:pt x="2193518" y="432562"/>
                </a:lnTo>
                <a:lnTo>
                  <a:pt x="2193518" y="330326"/>
                </a:lnTo>
                <a:lnTo>
                  <a:pt x="2193264" y="324865"/>
                </a:lnTo>
                <a:lnTo>
                  <a:pt x="2193010" y="315213"/>
                </a:lnTo>
                <a:lnTo>
                  <a:pt x="2192883" y="312292"/>
                </a:lnTo>
                <a:lnTo>
                  <a:pt x="2195727" y="314165"/>
                </a:lnTo>
                <a:lnTo>
                  <a:pt x="2205541" y="321675"/>
                </a:lnTo>
                <a:lnTo>
                  <a:pt x="2217267" y="328040"/>
                </a:lnTo>
                <a:lnTo>
                  <a:pt x="2215870" y="287146"/>
                </a:lnTo>
                <a:lnTo>
                  <a:pt x="2212060" y="284988"/>
                </a:lnTo>
                <a:lnTo>
                  <a:pt x="2208250" y="282955"/>
                </a:lnTo>
                <a:lnTo>
                  <a:pt x="2204694" y="280669"/>
                </a:lnTo>
                <a:lnTo>
                  <a:pt x="2201519" y="278129"/>
                </a:lnTo>
                <a:lnTo>
                  <a:pt x="2198471" y="275589"/>
                </a:lnTo>
                <a:lnTo>
                  <a:pt x="2195804" y="273050"/>
                </a:lnTo>
                <a:lnTo>
                  <a:pt x="2193518" y="270509"/>
                </a:lnTo>
                <a:lnTo>
                  <a:pt x="2193518" y="174116"/>
                </a:lnTo>
                <a:lnTo>
                  <a:pt x="2205062" y="163171"/>
                </a:lnTo>
                <a:lnTo>
                  <a:pt x="2215616" y="156337"/>
                </a:lnTo>
                <a:lnTo>
                  <a:pt x="2229407" y="151153"/>
                </a:lnTo>
                <a:lnTo>
                  <a:pt x="2242032" y="149478"/>
                </a:lnTo>
                <a:lnTo>
                  <a:pt x="2249271" y="149478"/>
                </a:lnTo>
                <a:lnTo>
                  <a:pt x="2255875" y="151002"/>
                </a:lnTo>
                <a:lnTo>
                  <a:pt x="2261844" y="154050"/>
                </a:lnTo>
                <a:lnTo>
                  <a:pt x="2267813" y="156971"/>
                </a:lnTo>
                <a:lnTo>
                  <a:pt x="2272893" y="161416"/>
                </a:lnTo>
                <a:lnTo>
                  <a:pt x="2277084" y="167131"/>
                </a:lnTo>
                <a:lnTo>
                  <a:pt x="2281402" y="172973"/>
                </a:lnTo>
                <a:lnTo>
                  <a:pt x="2284704" y="180212"/>
                </a:lnTo>
                <a:lnTo>
                  <a:pt x="2286990" y="189102"/>
                </a:lnTo>
                <a:lnTo>
                  <a:pt x="2288068" y="193745"/>
                </a:lnTo>
                <a:lnTo>
                  <a:pt x="2289831" y="205945"/>
                </a:lnTo>
                <a:lnTo>
                  <a:pt x="2290419" y="219582"/>
                </a:lnTo>
                <a:lnTo>
                  <a:pt x="2290345" y="224330"/>
                </a:lnTo>
                <a:lnTo>
                  <a:pt x="2289315" y="237346"/>
                </a:lnTo>
                <a:lnTo>
                  <a:pt x="2287117" y="249173"/>
                </a:lnTo>
                <a:lnTo>
                  <a:pt x="2284831" y="258063"/>
                </a:lnTo>
                <a:lnTo>
                  <a:pt x="2281656" y="265683"/>
                </a:lnTo>
                <a:lnTo>
                  <a:pt x="2277338" y="272160"/>
                </a:lnTo>
                <a:lnTo>
                  <a:pt x="2273147" y="278510"/>
                </a:lnTo>
                <a:close/>
              </a:path>
              <a:path w="7304379" h="432562">
                <a:moveTo>
                  <a:pt x="2220188" y="288797"/>
                </a:moveTo>
                <a:lnTo>
                  <a:pt x="2215870" y="287146"/>
                </a:lnTo>
                <a:lnTo>
                  <a:pt x="2217267" y="328040"/>
                </a:lnTo>
                <a:lnTo>
                  <a:pt x="2223477" y="330436"/>
                </a:lnTo>
                <a:lnTo>
                  <a:pt x="2224887" y="290194"/>
                </a:lnTo>
                <a:lnTo>
                  <a:pt x="2220188" y="288797"/>
                </a:lnTo>
                <a:close/>
              </a:path>
              <a:path w="7304379" h="432562">
                <a:moveTo>
                  <a:pt x="1700123" y="142620"/>
                </a:moveTo>
                <a:lnTo>
                  <a:pt x="1695170" y="112521"/>
                </a:lnTo>
                <a:lnTo>
                  <a:pt x="1651482" y="112521"/>
                </a:lnTo>
                <a:lnTo>
                  <a:pt x="1651482" y="328802"/>
                </a:lnTo>
                <a:lnTo>
                  <a:pt x="1704314" y="328802"/>
                </a:lnTo>
                <a:lnTo>
                  <a:pt x="1704314" y="183895"/>
                </a:lnTo>
                <a:lnTo>
                  <a:pt x="1711033" y="175729"/>
                </a:lnTo>
                <a:lnTo>
                  <a:pt x="1720891" y="167743"/>
                </a:lnTo>
                <a:lnTo>
                  <a:pt x="1732762" y="161670"/>
                </a:lnTo>
                <a:lnTo>
                  <a:pt x="1737366" y="160009"/>
                </a:lnTo>
                <a:lnTo>
                  <a:pt x="1749086" y="156910"/>
                </a:lnTo>
                <a:lnTo>
                  <a:pt x="1761811" y="155051"/>
                </a:lnTo>
                <a:lnTo>
                  <a:pt x="1775561" y="154431"/>
                </a:lnTo>
                <a:lnTo>
                  <a:pt x="1780006" y="154431"/>
                </a:lnTo>
                <a:lnTo>
                  <a:pt x="1780006" y="108076"/>
                </a:lnTo>
                <a:lnTo>
                  <a:pt x="1776196" y="107441"/>
                </a:lnTo>
                <a:lnTo>
                  <a:pt x="1771497" y="107060"/>
                </a:lnTo>
                <a:lnTo>
                  <a:pt x="1763449" y="107094"/>
                </a:lnTo>
                <a:lnTo>
                  <a:pt x="1749918" y="108385"/>
                </a:lnTo>
                <a:lnTo>
                  <a:pt x="1737707" y="111549"/>
                </a:lnTo>
                <a:lnTo>
                  <a:pt x="1726793" y="116585"/>
                </a:lnTo>
                <a:lnTo>
                  <a:pt x="1717391" y="123078"/>
                </a:lnTo>
                <a:lnTo>
                  <a:pt x="1708348" y="131996"/>
                </a:lnTo>
                <a:lnTo>
                  <a:pt x="1701012" y="142620"/>
                </a:lnTo>
                <a:lnTo>
                  <a:pt x="1700123" y="142620"/>
                </a:lnTo>
                <a:close/>
              </a:path>
              <a:path w="7304379" h="432562">
                <a:moveTo>
                  <a:pt x="1074115" y="119903"/>
                </a:moveTo>
                <a:lnTo>
                  <a:pt x="1063178" y="126390"/>
                </a:lnTo>
                <a:lnTo>
                  <a:pt x="1053058" y="134238"/>
                </a:lnTo>
                <a:lnTo>
                  <a:pt x="1040329" y="147856"/>
                </a:lnTo>
                <a:lnTo>
                  <a:pt x="1033171" y="158544"/>
                </a:lnTo>
                <a:lnTo>
                  <a:pt x="1027023" y="170560"/>
                </a:lnTo>
                <a:lnTo>
                  <a:pt x="1021870" y="184815"/>
                </a:lnTo>
                <a:lnTo>
                  <a:pt x="1019153" y="196961"/>
                </a:lnTo>
                <a:lnTo>
                  <a:pt x="1017529" y="210078"/>
                </a:lnTo>
                <a:lnTo>
                  <a:pt x="1016990" y="224154"/>
                </a:lnTo>
                <a:lnTo>
                  <a:pt x="1017439" y="236623"/>
                </a:lnTo>
                <a:lnTo>
                  <a:pt x="1019009" y="249625"/>
                </a:lnTo>
                <a:lnTo>
                  <a:pt x="1021729" y="261725"/>
                </a:lnTo>
                <a:lnTo>
                  <a:pt x="1025626" y="272922"/>
                </a:lnTo>
                <a:lnTo>
                  <a:pt x="1033520" y="288191"/>
                </a:lnTo>
                <a:lnTo>
                  <a:pt x="1040940" y="298445"/>
                </a:lnTo>
                <a:lnTo>
                  <a:pt x="1049502" y="307339"/>
                </a:lnTo>
                <a:lnTo>
                  <a:pt x="1061801" y="316721"/>
                </a:lnTo>
                <a:lnTo>
                  <a:pt x="1072930" y="322861"/>
                </a:lnTo>
                <a:lnTo>
                  <a:pt x="1085062" y="327659"/>
                </a:lnTo>
                <a:lnTo>
                  <a:pt x="1102852" y="332150"/>
                </a:lnTo>
                <a:lnTo>
                  <a:pt x="1115541" y="333827"/>
                </a:lnTo>
                <a:lnTo>
                  <a:pt x="1128750" y="334390"/>
                </a:lnTo>
                <a:lnTo>
                  <a:pt x="1134335" y="334298"/>
                </a:lnTo>
                <a:lnTo>
                  <a:pt x="1147133" y="333340"/>
                </a:lnTo>
                <a:lnTo>
                  <a:pt x="1159357" y="331342"/>
                </a:lnTo>
                <a:lnTo>
                  <a:pt x="1172831" y="327986"/>
                </a:lnTo>
                <a:lnTo>
                  <a:pt x="1183868" y="324103"/>
                </a:lnTo>
                <a:lnTo>
                  <a:pt x="1183868" y="281050"/>
                </a:lnTo>
                <a:lnTo>
                  <a:pt x="1176883" y="283844"/>
                </a:lnTo>
                <a:lnTo>
                  <a:pt x="1169517" y="286257"/>
                </a:lnTo>
                <a:lnTo>
                  <a:pt x="1161643" y="288163"/>
                </a:lnTo>
                <a:lnTo>
                  <a:pt x="1160591" y="288410"/>
                </a:lnTo>
                <a:lnTo>
                  <a:pt x="1148514" y="290401"/>
                </a:lnTo>
                <a:lnTo>
                  <a:pt x="1135227" y="291083"/>
                </a:lnTo>
                <a:lnTo>
                  <a:pt x="1131541" y="291012"/>
                </a:lnTo>
                <a:lnTo>
                  <a:pt x="1118468" y="289402"/>
                </a:lnTo>
                <a:lnTo>
                  <a:pt x="1107033" y="285622"/>
                </a:lnTo>
                <a:lnTo>
                  <a:pt x="1099032" y="281939"/>
                </a:lnTo>
                <a:lnTo>
                  <a:pt x="1092555" y="277113"/>
                </a:lnTo>
                <a:lnTo>
                  <a:pt x="1087348" y="271144"/>
                </a:lnTo>
                <a:lnTo>
                  <a:pt x="1082268" y="265302"/>
                </a:lnTo>
                <a:lnTo>
                  <a:pt x="1078331" y="258063"/>
                </a:lnTo>
                <a:lnTo>
                  <a:pt x="1075664" y="249681"/>
                </a:lnTo>
                <a:lnTo>
                  <a:pt x="1072499" y="235741"/>
                </a:lnTo>
                <a:lnTo>
                  <a:pt x="1071600" y="222757"/>
                </a:lnTo>
                <a:lnTo>
                  <a:pt x="1071946" y="213135"/>
                </a:lnTo>
                <a:lnTo>
                  <a:pt x="1073699" y="200358"/>
                </a:lnTo>
                <a:lnTo>
                  <a:pt x="1076934" y="189102"/>
                </a:lnTo>
                <a:lnTo>
                  <a:pt x="1083305" y="176113"/>
                </a:lnTo>
                <a:lnTo>
                  <a:pt x="1091031" y="166750"/>
                </a:lnTo>
                <a:lnTo>
                  <a:pt x="1097000" y="161035"/>
                </a:lnTo>
                <a:lnTo>
                  <a:pt x="1103858" y="156971"/>
                </a:lnTo>
                <a:lnTo>
                  <a:pt x="1111605" y="154304"/>
                </a:lnTo>
                <a:lnTo>
                  <a:pt x="1119352" y="151764"/>
                </a:lnTo>
                <a:lnTo>
                  <a:pt x="1127480" y="150494"/>
                </a:lnTo>
                <a:lnTo>
                  <a:pt x="1144371" y="150494"/>
                </a:lnTo>
                <a:lnTo>
                  <a:pt x="1152372" y="151256"/>
                </a:lnTo>
                <a:lnTo>
                  <a:pt x="1159738" y="153034"/>
                </a:lnTo>
                <a:lnTo>
                  <a:pt x="1167104" y="154685"/>
                </a:lnTo>
                <a:lnTo>
                  <a:pt x="1174089" y="156971"/>
                </a:lnTo>
                <a:lnTo>
                  <a:pt x="1180566" y="159765"/>
                </a:lnTo>
                <a:lnTo>
                  <a:pt x="1180566" y="116712"/>
                </a:lnTo>
                <a:lnTo>
                  <a:pt x="1173327" y="113791"/>
                </a:lnTo>
                <a:lnTo>
                  <a:pt x="1165199" y="111378"/>
                </a:lnTo>
                <a:lnTo>
                  <a:pt x="1156309" y="109727"/>
                </a:lnTo>
                <a:lnTo>
                  <a:pt x="1153732" y="109245"/>
                </a:lnTo>
                <a:lnTo>
                  <a:pt x="1141249" y="107607"/>
                </a:lnTo>
                <a:lnTo>
                  <a:pt x="1128369" y="107060"/>
                </a:lnTo>
                <a:lnTo>
                  <a:pt x="1126596" y="107075"/>
                </a:lnTo>
                <a:lnTo>
                  <a:pt x="1114145" y="107956"/>
                </a:lnTo>
                <a:lnTo>
                  <a:pt x="1101597" y="110169"/>
                </a:lnTo>
                <a:lnTo>
                  <a:pt x="1088999" y="113664"/>
                </a:lnTo>
                <a:lnTo>
                  <a:pt x="1085823" y="114778"/>
                </a:lnTo>
                <a:lnTo>
                  <a:pt x="1074115" y="119903"/>
                </a:lnTo>
                <a:close/>
              </a:path>
              <a:path w="7304379" h="432562">
                <a:moveTo>
                  <a:pt x="668337" y="142620"/>
                </a:moveTo>
                <a:lnTo>
                  <a:pt x="663422" y="112521"/>
                </a:lnTo>
                <a:lnTo>
                  <a:pt x="619671" y="112521"/>
                </a:lnTo>
                <a:lnTo>
                  <a:pt x="619671" y="328802"/>
                </a:lnTo>
                <a:lnTo>
                  <a:pt x="672579" y="328802"/>
                </a:lnTo>
                <a:lnTo>
                  <a:pt x="672579" y="183895"/>
                </a:lnTo>
                <a:lnTo>
                  <a:pt x="679280" y="175725"/>
                </a:lnTo>
                <a:lnTo>
                  <a:pt x="689127" y="167741"/>
                </a:lnTo>
                <a:lnTo>
                  <a:pt x="701040" y="161670"/>
                </a:lnTo>
                <a:lnTo>
                  <a:pt x="705603" y="160018"/>
                </a:lnTo>
                <a:lnTo>
                  <a:pt x="717319" y="156915"/>
                </a:lnTo>
                <a:lnTo>
                  <a:pt x="730051" y="155052"/>
                </a:lnTo>
                <a:lnTo>
                  <a:pt x="743800" y="154431"/>
                </a:lnTo>
                <a:lnTo>
                  <a:pt x="748258" y="154431"/>
                </a:lnTo>
                <a:lnTo>
                  <a:pt x="748258" y="108076"/>
                </a:lnTo>
                <a:lnTo>
                  <a:pt x="744385" y="107441"/>
                </a:lnTo>
                <a:lnTo>
                  <a:pt x="739775" y="107060"/>
                </a:lnTo>
                <a:lnTo>
                  <a:pt x="731681" y="107095"/>
                </a:lnTo>
                <a:lnTo>
                  <a:pt x="718166" y="108388"/>
                </a:lnTo>
                <a:lnTo>
                  <a:pt x="705946" y="111552"/>
                </a:lnTo>
                <a:lnTo>
                  <a:pt x="695020" y="116585"/>
                </a:lnTo>
                <a:lnTo>
                  <a:pt x="685606" y="123082"/>
                </a:lnTo>
                <a:lnTo>
                  <a:pt x="676574" y="131998"/>
                </a:lnTo>
                <a:lnTo>
                  <a:pt x="669226" y="142620"/>
                </a:lnTo>
                <a:lnTo>
                  <a:pt x="668337" y="142620"/>
                </a:lnTo>
                <a:close/>
              </a:path>
              <a:path w="7304379" h="432562">
                <a:moveTo>
                  <a:pt x="1302473" y="333702"/>
                </a:moveTo>
                <a:lnTo>
                  <a:pt x="1316964" y="334390"/>
                </a:lnTo>
                <a:lnTo>
                  <a:pt x="1324203" y="334390"/>
                </a:lnTo>
                <a:lnTo>
                  <a:pt x="1331823" y="333882"/>
                </a:lnTo>
                <a:lnTo>
                  <a:pt x="1340078" y="332866"/>
                </a:lnTo>
                <a:lnTo>
                  <a:pt x="1348333" y="331723"/>
                </a:lnTo>
                <a:lnTo>
                  <a:pt x="1355445" y="330326"/>
                </a:lnTo>
                <a:lnTo>
                  <a:pt x="1361414" y="328548"/>
                </a:lnTo>
                <a:lnTo>
                  <a:pt x="1361414" y="284860"/>
                </a:lnTo>
                <a:lnTo>
                  <a:pt x="1356080" y="286257"/>
                </a:lnTo>
                <a:lnTo>
                  <a:pt x="1350365" y="287527"/>
                </a:lnTo>
                <a:lnTo>
                  <a:pt x="1344396" y="288543"/>
                </a:lnTo>
                <a:lnTo>
                  <a:pt x="1338300" y="289432"/>
                </a:lnTo>
                <a:lnTo>
                  <a:pt x="1332204" y="289940"/>
                </a:lnTo>
                <a:lnTo>
                  <a:pt x="1321990" y="289821"/>
                </a:lnTo>
                <a:lnTo>
                  <a:pt x="1308157" y="286785"/>
                </a:lnTo>
                <a:lnTo>
                  <a:pt x="1299565" y="279653"/>
                </a:lnTo>
                <a:lnTo>
                  <a:pt x="1297025" y="275716"/>
                </a:lnTo>
                <a:lnTo>
                  <a:pt x="1295755" y="269493"/>
                </a:lnTo>
                <a:lnTo>
                  <a:pt x="1295755" y="155955"/>
                </a:lnTo>
                <a:lnTo>
                  <a:pt x="1358366" y="155955"/>
                </a:lnTo>
                <a:lnTo>
                  <a:pt x="1358366" y="112521"/>
                </a:lnTo>
                <a:lnTo>
                  <a:pt x="1295755" y="112521"/>
                </a:lnTo>
                <a:lnTo>
                  <a:pt x="1295755" y="51942"/>
                </a:lnTo>
                <a:lnTo>
                  <a:pt x="1242923" y="51942"/>
                </a:lnTo>
                <a:lnTo>
                  <a:pt x="1242923" y="112521"/>
                </a:lnTo>
                <a:lnTo>
                  <a:pt x="1202537" y="112521"/>
                </a:lnTo>
                <a:lnTo>
                  <a:pt x="1202537" y="155955"/>
                </a:lnTo>
                <a:lnTo>
                  <a:pt x="1242923" y="155955"/>
                </a:lnTo>
                <a:lnTo>
                  <a:pt x="1242923" y="268096"/>
                </a:lnTo>
                <a:lnTo>
                  <a:pt x="1243162" y="276612"/>
                </a:lnTo>
                <a:lnTo>
                  <a:pt x="1244792" y="289720"/>
                </a:lnTo>
                <a:lnTo>
                  <a:pt x="1248003" y="300227"/>
                </a:lnTo>
                <a:lnTo>
                  <a:pt x="1252845" y="308899"/>
                </a:lnTo>
                <a:lnTo>
                  <a:pt x="1261365" y="318236"/>
                </a:lnTo>
                <a:lnTo>
                  <a:pt x="1272514" y="325627"/>
                </a:lnTo>
                <a:lnTo>
                  <a:pt x="1278227" y="328193"/>
                </a:lnTo>
                <a:lnTo>
                  <a:pt x="1289555" y="331636"/>
                </a:lnTo>
                <a:lnTo>
                  <a:pt x="1302473" y="333702"/>
                </a:lnTo>
                <a:close/>
              </a:path>
              <a:path w="7304379" h="432562">
                <a:moveTo>
                  <a:pt x="519206" y="333704"/>
                </a:moveTo>
                <a:lnTo>
                  <a:pt x="533666" y="334390"/>
                </a:lnTo>
                <a:lnTo>
                  <a:pt x="540816" y="334390"/>
                </a:lnTo>
                <a:lnTo>
                  <a:pt x="548513" y="333882"/>
                </a:lnTo>
                <a:lnTo>
                  <a:pt x="556780" y="332866"/>
                </a:lnTo>
                <a:lnTo>
                  <a:pt x="565035" y="331723"/>
                </a:lnTo>
                <a:lnTo>
                  <a:pt x="572147" y="330326"/>
                </a:lnTo>
                <a:lnTo>
                  <a:pt x="578091" y="328548"/>
                </a:lnTo>
                <a:lnTo>
                  <a:pt x="578091" y="284860"/>
                </a:lnTo>
                <a:lnTo>
                  <a:pt x="572744" y="286257"/>
                </a:lnTo>
                <a:lnTo>
                  <a:pt x="567042" y="287527"/>
                </a:lnTo>
                <a:lnTo>
                  <a:pt x="561022" y="288543"/>
                </a:lnTo>
                <a:lnTo>
                  <a:pt x="554990" y="289432"/>
                </a:lnTo>
                <a:lnTo>
                  <a:pt x="548932" y="289940"/>
                </a:lnTo>
                <a:lnTo>
                  <a:pt x="538668" y="289819"/>
                </a:lnTo>
                <a:lnTo>
                  <a:pt x="524846" y="286781"/>
                </a:lnTo>
                <a:lnTo>
                  <a:pt x="516255" y="279653"/>
                </a:lnTo>
                <a:lnTo>
                  <a:pt x="513727" y="275716"/>
                </a:lnTo>
                <a:lnTo>
                  <a:pt x="512457" y="269493"/>
                </a:lnTo>
                <a:lnTo>
                  <a:pt x="512457" y="155955"/>
                </a:lnTo>
                <a:lnTo>
                  <a:pt x="574967" y="155955"/>
                </a:lnTo>
                <a:lnTo>
                  <a:pt x="574967" y="112521"/>
                </a:lnTo>
                <a:lnTo>
                  <a:pt x="512457" y="112521"/>
                </a:lnTo>
                <a:lnTo>
                  <a:pt x="512457" y="51942"/>
                </a:lnTo>
                <a:lnTo>
                  <a:pt x="459549" y="51942"/>
                </a:lnTo>
                <a:lnTo>
                  <a:pt x="459549" y="112521"/>
                </a:lnTo>
                <a:lnTo>
                  <a:pt x="419150" y="112521"/>
                </a:lnTo>
                <a:lnTo>
                  <a:pt x="419150" y="155955"/>
                </a:lnTo>
                <a:lnTo>
                  <a:pt x="459549" y="155955"/>
                </a:lnTo>
                <a:lnTo>
                  <a:pt x="459549" y="268096"/>
                </a:lnTo>
                <a:lnTo>
                  <a:pt x="459797" y="276621"/>
                </a:lnTo>
                <a:lnTo>
                  <a:pt x="461461" y="289724"/>
                </a:lnTo>
                <a:lnTo>
                  <a:pt x="464693" y="300227"/>
                </a:lnTo>
                <a:lnTo>
                  <a:pt x="469478" y="308873"/>
                </a:lnTo>
                <a:lnTo>
                  <a:pt x="477988" y="318225"/>
                </a:lnTo>
                <a:lnTo>
                  <a:pt x="489140" y="325627"/>
                </a:lnTo>
                <a:lnTo>
                  <a:pt x="494946" y="328214"/>
                </a:lnTo>
                <a:lnTo>
                  <a:pt x="506298" y="331645"/>
                </a:lnTo>
                <a:lnTo>
                  <a:pt x="519206" y="333704"/>
                </a:lnTo>
                <a:close/>
              </a:path>
              <a:path w="7304379" h="432562">
                <a:moveTo>
                  <a:pt x="54698" y="283082"/>
                </a:moveTo>
                <a:lnTo>
                  <a:pt x="54698" y="198881"/>
                </a:lnTo>
                <a:lnTo>
                  <a:pt x="173913" y="198881"/>
                </a:lnTo>
                <a:lnTo>
                  <a:pt x="173913" y="153162"/>
                </a:lnTo>
                <a:lnTo>
                  <a:pt x="54698" y="153162"/>
                </a:lnTo>
                <a:lnTo>
                  <a:pt x="54698" y="75818"/>
                </a:lnTo>
                <a:lnTo>
                  <a:pt x="193560" y="75818"/>
                </a:lnTo>
                <a:lnTo>
                  <a:pt x="193560" y="30098"/>
                </a:lnTo>
                <a:lnTo>
                  <a:pt x="0" y="30098"/>
                </a:lnTo>
                <a:lnTo>
                  <a:pt x="0" y="328802"/>
                </a:lnTo>
                <a:lnTo>
                  <a:pt x="201599" y="328802"/>
                </a:lnTo>
                <a:lnTo>
                  <a:pt x="201599" y="283082"/>
                </a:lnTo>
                <a:lnTo>
                  <a:pt x="54698" y="283082"/>
                </a:lnTo>
                <a:close/>
              </a:path>
              <a:path w="7304379" h="432562">
                <a:moveTo>
                  <a:pt x="6741642" y="5587"/>
                </a:moveTo>
                <a:lnTo>
                  <a:pt x="6741642" y="62864"/>
                </a:lnTo>
                <a:lnTo>
                  <a:pt x="6797141" y="62864"/>
                </a:lnTo>
                <a:lnTo>
                  <a:pt x="6797141" y="5587"/>
                </a:lnTo>
                <a:lnTo>
                  <a:pt x="6741642" y="5587"/>
                </a:lnTo>
                <a:close/>
              </a:path>
              <a:path w="7304379" h="432562">
                <a:moveTo>
                  <a:pt x="6192113" y="5587"/>
                </a:moveTo>
                <a:lnTo>
                  <a:pt x="6192113" y="328802"/>
                </a:lnTo>
                <a:lnTo>
                  <a:pt x="6245072" y="328802"/>
                </a:lnTo>
                <a:lnTo>
                  <a:pt x="6245072" y="5587"/>
                </a:lnTo>
                <a:lnTo>
                  <a:pt x="6192113" y="5587"/>
                </a:lnTo>
                <a:close/>
              </a:path>
              <a:path w="7304379" h="432562">
                <a:moveTo>
                  <a:pt x="5991580" y="5587"/>
                </a:moveTo>
                <a:lnTo>
                  <a:pt x="5938748" y="5587"/>
                </a:lnTo>
                <a:lnTo>
                  <a:pt x="5938642" y="291973"/>
                </a:lnTo>
                <a:lnTo>
                  <a:pt x="5938367" y="305053"/>
                </a:lnTo>
                <a:lnTo>
                  <a:pt x="5938113" y="314451"/>
                </a:lnTo>
                <a:lnTo>
                  <a:pt x="5937859" y="322452"/>
                </a:lnTo>
                <a:lnTo>
                  <a:pt x="5937605" y="328802"/>
                </a:lnTo>
                <a:lnTo>
                  <a:pt x="5981420" y="328802"/>
                </a:lnTo>
                <a:lnTo>
                  <a:pt x="5986500" y="305815"/>
                </a:lnTo>
                <a:lnTo>
                  <a:pt x="5989294" y="308355"/>
                </a:lnTo>
                <a:lnTo>
                  <a:pt x="5991961" y="311276"/>
                </a:lnTo>
                <a:lnTo>
                  <a:pt x="5996279" y="274954"/>
                </a:lnTo>
                <a:lnTo>
                  <a:pt x="5991580" y="270128"/>
                </a:lnTo>
                <a:lnTo>
                  <a:pt x="5991580" y="166496"/>
                </a:lnTo>
                <a:lnTo>
                  <a:pt x="5998184" y="161289"/>
                </a:lnTo>
                <a:lnTo>
                  <a:pt x="6005423" y="157098"/>
                </a:lnTo>
                <a:lnTo>
                  <a:pt x="6013551" y="154050"/>
                </a:lnTo>
                <a:lnTo>
                  <a:pt x="6021552" y="150875"/>
                </a:lnTo>
                <a:lnTo>
                  <a:pt x="6029426" y="149351"/>
                </a:lnTo>
                <a:lnTo>
                  <a:pt x="6042888" y="149351"/>
                </a:lnTo>
                <a:lnTo>
                  <a:pt x="6048476" y="150240"/>
                </a:lnTo>
                <a:lnTo>
                  <a:pt x="6054318" y="152018"/>
                </a:lnTo>
                <a:lnTo>
                  <a:pt x="6060033" y="153796"/>
                </a:lnTo>
                <a:lnTo>
                  <a:pt x="6065494" y="157225"/>
                </a:lnTo>
                <a:lnTo>
                  <a:pt x="6070828" y="162432"/>
                </a:lnTo>
                <a:lnTo>
                  <a:pt x="6078021" y="171944"/>
                </a:lnTo>
                <a:lnTo>
                  <a:pt x="6083655" y="184657"/>
                </a:lnTo>
                <a:lnTo>
                  <a:pt x="6085958" y="193303"/>
                </a:lnTo>
                <a:lnTo>
                  <a:pt x="6087844" y="205733"/>
                </a:lnTo>
                <a:lnTo>
                  <a:pt x="6088481" y="219582"/>
                </a:lnTo>
                <a:lnTo>
                  <a:pt x="6088414" y="224330"/>
                </a:lnTo>
                <a:lnTo>
                  <a:pt x="6087431" y="237346"/>
                </a:lnTo>
                <a:lnTo>
                  <a:pt x="6085179" y="249173"/>
                </a:lnTo>
                <a:lnTo>
                  <a:pt x="6082893" y="258063"/>
                </a:lnTo>
                <a:lnTo>
                  <a:pt x="6079591" y="265683"/>
                </a:lnTo>
                <a:lnTo>
                  <a:pt x="6075273" y="272160"/>
                </a:lnTo>
                <a:lnTo>
                  <a:pt x="6070828" y="278510"/>
                </a:lnTo>
                <a:lnTo>
                  <a:pt x="6065367" y="283463"/>
                </a:lnTo>
                <a:lnTo>
                  <a:pt x="6058890" y="286892"/>
                </a:lnTo>
                <a:lnTo>
                  <a:pt x="6052413" y="290448"/>
                </a:lnTo>
                <a:lnTo>
                  <a:pt x="6044920" y="292226"/>
                </a:lnTo>
                <a:lnTo>
                  <a:pt x="6031204" y="292226"/>
                </a:lnTo>
                <a:lnTo>
                  <a:pt x="6026505" y="291464"/>
                </a:lnTo>
                <a:lnTo>
                  <a:pt x="6022060" y="290067"/>
                </a:lnTo>
                <a:lnTo>
                  <a:pt x="6017488" y="288670"/>
                </a:lnTo>
                <a:lnTo>
                  <a:pt x="6013424" y="286892"/>
                </a:lnTo>
                <a:lnTo>
                  <a:pt x="6009614" y="284733"/>
                </a:lnTo>
                <a:lnTo>
                  <a:pt x="6005804" y="282575"/>
                </a:lnTo>
                <a:lnTo>
                  <a:pt x="6002375" y="280162"/>
                </a:lnTo>
                <a:lnTo>
                  <a:pt x="5999327" y="277621"/>
                </a:lnTo>
                <a:lnTo>
                  <a:pt x="6002756" y="320928"/>
                </a:lnTo>
                <a:lnTo>
                  <a:pt x="6007709" y="323850"/>
                </a:lnTo>
                <a:lnTo>
                  <a:pt x="6012662" y="326897"/>
                </a:lnTo>
                <a:lnTo>
                  <a:pt x="6018377" y="329310"/>
                </a:lnTo>
                <a:lnTo>
                  <a:pt x="6024854" y="331342"/>
                </a:lnTo>
                <a:lnTo>
                  <a:pt x="6031458" y="333375"/>
                </a:lnTo>
                <a:lnTo>
                  <a:pt x="6038824" y="334390"/>
                </a:lnTo>
                <a:lnTo>
                  <a:pt x="6046952" y="334390"/>
                </a:lnTo>
                <a:lnTo>
                  <a:pt x="6056801" y="333821"/>
                </a:lnTo>
                <a:lnTo>
                  <a:pt x="6069261" y="331484"/>
                </a:lnTo>
                <a:lnTo>
                  <a:pt x="6081623" y="327405"/>
                </a:lnTo>
                <a:lnTo>
                  <a:pt x="6092425" y="322012"/>
                </a:lnTo>
                <a:lnTo>
                  <a:pt x="6102844" y="314751"/>
                </a:lnTo>
                <a:lnTo>
                  <a:pt x="6112484" y="305815"/>
                </a:lnTo>
                <a:lnTo>
                  <a:pt x="6122939" y="292501"/>
                </a:lnTo>
                <a:lnTo>
                  <a:pt x="6129298" y="281330"/>
                </a:lnTo>
                <a:lnTo>
                  <a:pt x="6134709" y="268731"/>
                </a:lnTo>
                <a:lnTo>
                  <a:pt x="6138757" y="255877"/>
                </a:lnTo>
                <a:lnTo>
                  <a:pt x="6141242" y="243692"/>
                </a:lnTo>
                <a:lnTo>
                  <a:pt x="6142726" y="230705"/>
                </a:lnTo>
                <a:lnTo>
                  <a:pt x="6143218" y="216915"/>
                </a:lnTo>
                <a:lnTo>
                  <a:pt x="6142833" y="204924"/>
                </a:lnTo>
                <a:lnTo>
                  <a:pt x="6141426" y="191913"/>
                </a:lnTo>
                <a:lnTo>
                  <a:pt x="6138977" y="179743"/>
                </a:lnTo>
                <a:lnTo>
                  <a:pt x="6135471" y="168401"/>
                </a:lnTo>
                <a:lnTo>
                  <a:pt x="6128848" y="153680"/>
                </a:lnTo>
                <a:lnTo>
                  <a:pt x="6122091" y="142995"/>
                </a:lnTo>
                <a:lnTo>
                  <a:pt x="6114262" y="133857"/>
                </a:lnTo>
                <a:lnTo>
                  <a:pt x="6105907" y="126284"/>
                </a:lnTo>
                <a:lnTo>
                  <a:pt x="6095387" y="119142"/>
                </a:lnTo>
                <a:lnTo>
                  <a:pt x="6083909" y="113664"/>
                </a:lnTo>
                <a:lnTo>
                  <a:pt x="6073941" y="110423"/>
                </a:lnTo>
                <a:lnTo>
                  <a:pt x="6061465" y="107913"/>
                </a:lnTo>
                <a:lnTo>
                  <a:pt x="6048730" y="107060"/>
                </a:lnTo>
                <a:lnTo>
                  <a:pt x="6042634" y="107060"/>
                </a:lnTo>
                <a:lnTo>
                  <a:pt x="6031331" y="108712"/>
                </a:lnTo>
                <a:lnTo>
                  <a:pt x="6020790" y="111125"/>
                </a:lnTo>
                <a:lnTo>
                  <a:pt x="6011265" y="114680"/>
                </a:lnTo>
                <a:lnTo>
                  <a:pt x="6002756" y="118998"/>
                </a:lnTo>
                <a:lnTo>
                  <a:pt x="5998819" y="121157"/>
                </a:lnTo>
                <a:lnTo>
                  <a:pt x="5995009" y="123443"/>
                </a:lnTo>
                <a:lnTo>
                  <a:pt x="5991580" y="125856"/>
                </a:lnTo>
                <a:lnTo>
                  <a:pt x="5991199" y="125856"/>
                </a:lnTo>
                <a:lnTo>
                  <a:pt x="5991453" y="118744"/>
                </a:lnTo>
                <a:lnTo>
                  <a:pt x="5991580" y="5587"/>
                </a:lnTo>
                <a:close/>
              </a:path>
              <a:path w="7304379" h="432562">
                <a:moveTo>
                  <a:pt x="4988153" y="5587"/>
                </a:moveTo>
                <a:lnTo>
                  <a:pt x="4988153" y="328802"/>
                </a:lnTo>
                <a:lnTo>
                  <a:pt x="5041112" y="328802"/>
                </a:lnTo>
                <a:lnTo>
                  <a:pt x="5041112" y="5587"/>
                </a:lnTo>
                <a:lnTo>
                  <a:pt x="4988153" y="5587"/>
                </a:lnTo>
                <a:close/>
              </a:path>
              <a:path w="7304379" h="432562">
                <a:moveTo>
                  <a:pt x="6959701" y="0"/>
                </a:moveTo>
                <a:lnTo>
                  <a:pt x="6933158" y="77850"/>
                </a:lnTo>
                <a:lnTo>
                  <a:pt x="6974179" y="77850"/>
                </a:lnTo>
                <a:lnTo>
                  <a:pt x="7011009" y="0"/>
                </a:lnTo>
                <a:lnTo>
                  <a:pt x="6959701" y="0"/>
                </a:lnTo>
                <a:close/>
              </a:path>
              <a:path w="7304379" h="432562">
                <a:moveTo>
                  <a:pt x="293687" y="168782"/>
                </a:moveTo>
                <a:lnTo>
                  <a:pt x="294284" y="166115"/>
                </a:lnTo>
                <a:lnTo>
                  <a:pt x="295478" y="163448"/>
                </a:lnTo>
                <a:lnTo>
                  <a:pt x="298602" y="158622"/>
                </a:lnTo>
                <a:lnTo>
                  <a:pt x="301282" y="156590"/>
                </a:lnTo>
                <a:lnTo>
                  <a:pt x="303961" y="154558"/>
                </a:lnTo>
                <a:lnTo>
                  <a:pt x="307454" y="152907"/>
                </a:lnTo>
                <a:lnTo>
                  <a:pt x="311772" y="151764"/>
                </a:lnTo>
                <a:lnTo>
                  <a:pt x="316090" y="150621"/>
                </a:lnTo>
                <a:lnTo>
                  <a:pt x="321373" y="149987"/>
                </a:lnTo>
                <a:lnTo>
                  <a:pt x="332536" y="149987"/>
                </a:lnTo>
                <a:lnTo>
                  <a:pt x="337743" y="150367"/>
                </a:lnTo>
                <a:lnTo>
                  <a:pt x="343242" y="151002"/>
                </a:lnTo>
                <a:lnTo>
                  <a:pt x="348754" y="151637"/>
                </a:lnTo>
                <a:lnTo>
                  <a:pt x="354304" y="152526"/>
                </a:lnTo>
                <a:lnTo>
                  <a:pt x="359879" y="153542"/>
                </a:lnTo>
                <a:lnTo>
                  <a:pt x="365455" y="154558"/>
                </a:lnTo>
                <a:lnTo>
                  <a:pt x="370967" y="155828"/>
                </a:lnTo>
                <a:lnTo>
                  <a:pt x="376402" y="157225"/>
                </a:lnTo>
                <a:lnTo>
                  <a:pt x="381838" y="158622"/>
                </a:lnTo>
                <a:lnTo>
                  <a:pt x="387007" y="160146"/>
                </a:lnTo>
                <a:lnTo>
                  <a:pt x="391909" y="161797"/>
                </a:lnTo>
                <a:lnTo>
                  <a:pt x="391909" y="118744"/>
                </a:lnTo>
                <a:lnTo>
                  <a:pt x="385558" y="116573"/>
                </a:lnTo>
                <a:lnTo>
                  <a:pt x="373508" y="113178"/>
                </a:lnTo>
                <a:lnTo>
                  <a:pt x="360438" y="110362"/>
                </a:lnTo>
                <a:lnTo>
                  <a:pt x="348989" y="108600"/>
                </a:lnTo>
                <a:lnTo>
                  <a:pt x="336352" y="107450"/>
                </a:lnTo>
                <a:lnTo>
                  <a:pt x="323151" y="107060"/>
                </a:lnTo>
                <a:lnTo>
                  <a:pt x="317142" y="107217"/>
                </a:lnTo>
                <a:lnTo>
                  <a:pt x="304412" y="108616"/>
                </a:lnTo>
                <a:lnTo>
                  <a:pt x="292239" y="111378"/>
                </a:lnTo>
                <a:lnTo>
                  <a:pt x="277016" y="117485"/>
                </a:lnTo>
                <a:lnTo>
                  <a:pt x="266560" y="124332"/>
                </a:lnTo>
                <a:lnTo>
                  <a:pt x="255821" y="135240"/>
                </a:lnTo>
                <a:lnTo>
                  <a:pt x="249034" y="146303"/>
                </a:lnTo>
                <a:lnTo>
                  <a:pt x="246637" y="152020"/>
                </a:lnTo>
                <a:lnTo>
                  <a:pt x="243587" y="164091"/>
                </a:lnTo>
                <a:lnTo>
                  <a:pt x="242570" y="177672"/>
                </a:lnTo>
                <a:lnTo>
                  <a:pt x="242570" y="187451"/>
                </a:lnTo>
                <a:lnTo>
                  <a:pt x="244170" y="195833"/>
                </a:lnTo>
                <a:lnTo>
                  <a:pt x="247370" y="202564"/>
                </a:lnTo>
                <a:lnTo>
                  <a:pt x="250571" y="209295"/>
                </a:lnTo>
                <a:lnTo>
                  <a:pt x="254876" y="215010"/>
                </a:lnTo>
                <a:lnTo>
                  <a:pt x="260311" y="219455"/>
                </a:lnTo>
                <a:lnTo>
                  <a:pt x="265747" y="223900"/>
                </a:lnTo>
                <a:lnTo>
                  <a:pt x="272034" y="227456"/>
                </a:lnTo>
                <a:lnTo>
                  <a:pt x="279184" y="230250"/>
                </a:lnTo>
                <a:lnTo>
                  <a:pt x="286321" y="233044"/>
                </a:lnTo>
                <a:lnTo>
                  <a:pt x="293763" y="235457"/>
                </a:lnTo>
                <a:lnTo>
                  <a:pt x="301498" y="237489"/>
                </a:lnTo>
                <a:lnTo>
                  <a:pt x="307606" y="239013"/>
                </a:lnTo>
                <a:lnTo>
                  <a:pt x="313448" y="240410"/>
                </a:lnTo>
                <a:lnTo>
                  <a:pt x="319024" y="241934"/>
                </a:lnTo>
                <a:lnTo>
                  <a:pt x="324612" y="243458"/>
                </a:lnTo>
                <a:lnTo>
                  <a:pt x="329552" y="245237"/>
                </a:lnTo>
                <a:lnTo>
                  <a:pt x="333870" y="247268"/>
                </a:lnTo>
                <a:lnTo>
                  <a:pt x="338188" y="249173"/>
                </a:lnTo>
                <a:lnTo>
                  <a:pt x="341642" y="251713"/>
                </a:lnTo>
                <a:lnTo>
                  <a:pt x="344258" y="254634"/>
                </a:lnTo>
                <a:lnTo>
                  <a:pt x="346862" y="257682"/>
                </a:lnTo>
                <a:lnTo>
                  <a:pt x="348157" y="261492"/>
                </a:lnTo>
                <a:lnTo>
                  <a:pt x="348157" y="270509"/>
                </a:lnTo>
                <a:lnTo>
                  <a:pt x="346964" y="274319"/>
                </a:lnTo>
                <a:lnTo>
                  <a:pt x="344589" y="277621"/>
                </a:lnTo>
                <a:lnTo>
                  <a:pt x="342201" y="280796"/>
                </a:lnTo>
                <a:lnTo>
                  <a:pt x="338975" y="283463"/>
                </a:lnTo>
                <a:lnTo>
                  <a:pt x="334873" y="285495"/>
                </a:lnTo>
                <a:lnTo>
                  <a:pt x="330784" y="287527"/>
                </a:lnTo>
                <a:lnTo>
                  <a:pt x="325907" y="289051"/>
                </a:lnTo>
                <a:lnTo>
                  <a:pt x="320255" y="290067"/>
                </a:lnTo>
                <a:lnTo>
                  <a:pt x="314604" y="291083"/>
                </a:lnTo>
                <a:lnTo>
                  <a:pt x="308495" y="291464"/>
                </a:lnTo>
                <a:lnTo>
                  <a:pt x="299944" y="291451"/>
                </a:lnTo>
                <a:lnTo>
                  <a:pt x="287647" y="290800"/>
                </a:lnTo>
                <a:lnTo>
                  <a:pt x="274485" y="289178"/>
                </a:lnTo>
                <a:lnTo>
                  <a:pt x="267334" y="287855"/>
                </a:lnTo>
                <a:lnTo>
                  <a:pt x="255227" y="284744"/>
                </a:lnTo>
                <a:lnTo>
                  <a:pt x="242341" y="280415"/>
                </a:lnTo>
                <a:lnTo>
                  <a:pt x="242341" y="322960"/>
                </a:lnTo>
                <a:lnTo>
                  <a:pt x="255898" y="327866"/>
                </a:lnTo>
                <a:lnTo>
                  <a:pt x="269468" y="331088"/>
                </a:lnTo>
                <a:lnTo>
                  <a:pt x="280220" y="332823"/>
                </a:lnTo>
                <a:lnTo>
                  <a:pt x="292832" y="333994"/>
                </a:lnTo>
                <a:lnTo>
                  <a:pt x="306412" y="334390"/>
                </a:lnTo>
                <a:lnTo>
                  <a:pt x="306636" y="334390"/>
                </a:lnTo>
                <a:lnTo>
                  <a:pt x="320011" y="333910"/>
                </a:lnTo>
                <a:lnTo>
                  <a:pt x="332624" y="332480"/>
                </a:lnTo>
                <a:lnTo>
                  <a:pt x="344474" y="330072"/>
                </a:lnTo>
                <a:lnTo>
                  <a:pt x="351878" y="327912"/>
                </a:lnTo>
                <a:lnTo>
                  <a:pt x="363770" y="322990"/>
                </a:lnTo>
                <a:lnTo>
                  <a:pt x="374167" y="316610"/>
                </a:lnTo>
                <a:lnTo>
                  <a:pt x="386566" y="304774"/>
                </a:lnTo>
                <a:lnTo>
                  <a:pt x="393484" y="294004"/>
                </a:lnTo>
                <a:lnTo>
                  <a:pt x="396236" y="287639"/>
                </a:lnTo>
                <a:lnTo>
                  <a:pt x="399354" y="275555"/>
                </a:lnTo>
                <a:lnTo>
                  <a:pt x="400392" y="262000"/>
                </a:lnTo>
                <a:lnTo>
                  <a:pt x="400339" y="258824"/>
                </a:lnTo>
                <a:lnTo>
                  <a:pt x="398681" y="245461"/>
                </a:lnTo>
                <a:lnTo>
                  <a:pt x="394703" y="234441"/>
                </a:lnTo>
                <a:lnTo>
                  <a:pt x="390906" y="227202"/>
                </a:lnTo>
                <a:lnTo>
                  <a:pt x="386041" y="221360"/>
                </a:lnTo>
                <a:lnTo>
                  <a:pt x="380085" y="216788"/>
                </a:lnTo>
                <a:lnTo>
                  <a:pt x="374129" y="212343"/>
                </a:lnTo>
                <a:lnTo>
                  <a:pt x="367436" y="208787"/>
                </a:lnTo>
                <a:lnTo>
                  <a:pt x="359994" y="206247"/>
                </a:lnTo>
                <a:lnTo>
                  <a:pt x="352552" y="203707"/>
                </a:lnTo>
                <a:lnTo>
                  <a:pt x="345109" y="201548"/>
                </a:lnTo>
                <a:lnTo>
                  <a:pt x="337667" y="199770"/>
                </a:lnTo>
                <a:lnTo>
                  <a:pt x="332905" y="198627"/>
                </a:lnTo>
                <a:lnTo>
                  <a:pt x="327990" y="197357"/>
                </a:lnTo>
                <a:lnTo>
                  <a:pt x="322935" y="196087"/>
                </a:lnTo>
                <a:lnTo>
                  <a:pt x="317868" y="194817"/>
                </a:lnTo>
                <a:lnTo>
                  <a:pt x="313042" y="193166"/>
                </a:lnTo>
                <a:lnTo>
                  <a:pt x="308419" y="191262"/>
                </a:lnTo>
                <a:lnTo>
                  <a:pt x="303809" y="189356"/>
                </a:lnTo>
                <a:lnTo>
                  <a:pt x="300202" y="186816"/>
                </a:lnTo>
                <a:lnTo>
                  <a:pt x="297599" y="183641"/>
                </a:lnTo>
                <a:lnTo>
                  <a:pt x="294995" y="180593"/>
                </a:lnTo>
                <a:lnTo>
                  <a:pt x="293687" y="176529"/>
                </a:lnTo>
                <a:lnTo>
                  <a:pt x="293687" y="168782"/>
                </a:lnTo>
                <a:close/>
              </a:path>
              <a:path w="7304379" h="432562">
                <a:moveTo>
                  <a:pt x="1987397" y="183006"/>
                </a:moveTo>
                <a:lnTo>
                  <a:pt x="1985328" y="164756"/>
                </a:lnTo>
                <a:lnTo>
                  <a:pt x="1981428" y="152907"/>
                </a:lnTo>
                <a:lnTo>
                  <a:pt x="1972604" y="138153"/>
                </a:lnTo>
                <a:lnTo>
                  <a:pt x="1963521" y="128904"/>
                </a:lnTo>
                <a:lnTo>
                  <a:pt x="1957371" y="124209"/>
                </a:lnTo>
                <a:lnTo>
                  <a:pt x="1946485" y="117959"/>
                </a:lnTo>
                <a:lnTo>
                  <a:pt x="1933930" y="112902"/>
                </a:lnTo>
                <a:lnTo>
                  <a:pt x="1919090" y="109253"/>
                </a:lnTo>
                <a:lnTo>
                  <a:pt x="1906347" y="107616"/>
                </a:lnTo>
                <a:lnTo>
                  <a:pt x="1892528" y="107060"/>
                </a:lnTo>
                <a:lnTo>
                  <a:pt x="1891908" y="107073"/>
                </a:lnTo>
                <a:lnTo>
                  <a:pt x="1878877" y="107692"/>
                </a:lnTo>
                <a:lnTo>
                  <a:pt x="1866257" y="109025"/>
                </a:lnTo>
                <a:lnTo>
                  <a:pt x="1854047" y="111125"/>
                </a:lnTo>
                <a:lnTo>
                  <a:pt x="1843288" y="113705"/>
                </a:lnTo>
                <a:lnTo>
                  <a:pt x="1831131" y="117485"/>
                </a:lnTo>
                <a:lnTo>
                  <a:pt x="1819503" y="122046"/>
                </a:lnTo>
                <a:lnTo>
                  <a:pt x="1819503" y="163321"/>
                </a:lnTo>
                <a:lnTo>
                  <a:pt x="1830568" y="159375"/>
                </a:lnTo>
                <a:lnTo>
                  <a:pt x="1842773" y="155597"/>
                </a:lnTo>
                <a:lnTo>
                  <a:pt x="1854301" y="152653"/>
                </a:lnTo>
                <a:lnTo>
                  <a:pt x="1861174" y="151276"/>
                </a:lnTo>
                <a:lnTo>
                  <a:pt x="1873816" y="149634"/>
                </a:lnTo>
                <a:lnTo>
                  <a:pt x="1886432" y="149097"/>
                </a:lnTo>
                <a:lnTo>
                  <a:pt x="1895195" y="149097"/>
                </a:lnTo>
                <a:lnTo>
                  <a:pt x="1902688" y="150113"/>
                </a:lnTo>
                <a:lnTo>
                  <a:pt x="1908784" y="152272"/>
                </a:lnTo>
                <a:lnTo>
                  <a:pt x="1914880" y="154431"/>
                </a:lnTo>
                <a:lnTo>
                  <a:pt x="1919833" y="157352"/>
                </a:lnTo>
                <a:lnTo>
                  <a:pt x="1923643" y="161035"/>
                </a:lnTo>
                <a:lnTo>
                  <a:pt x="1927453" y="164718"/>
                </a:lnTo>
                <a:lnTo>
                  <a:pt x="1930120" y="168909"/>
                </a:lnTo>
                <a:lnTo>
                  <a:pt x="1931898" y="173481"/>
                </a:lnTo>
                <a:lnTo>
                  <a:pt x="1933549" y="178180"/>
                </a:lnTo>
                <a:lnTo>
                  <a:pt x="1934438" y="183133"/>
                </a:lnTo>
                <a:lnTo>
                  <a:pt x="1934438" y="196850"/>
                </a:lnTo>
                <a:lnTo>
                  <a:pt x="1928469" y="195198"/>
                </a:lnTo>
                <a:lnTo>
                  <a:pt x="1921611" y="193801"/>
                </a:lnTo>
                <a:lnTo>
                  <a:pt x="1913737" y="192658"/>
                </a:lnTo>
                <a:lnTo>
                  <a:pt x="1913210" y="192576"/>
                </a:lnTo>
                <a:lnTo>
                  <a:pt x="1901024" y="191275"/>
                </a:lnTo>
                <a:lnTo>
                  <a:pt x="1887829" y="190880"/>
                </a:lnTo>
                <a:lnTo>
                  <a:pt x="1877232" y="191276"/>
                </a:lnTo>
                <a:lnTo>
                  <a:pt x="1864563" y="192917"/>
                </a:lnTo>
                <a:lnTo>
                  <a:pt x="1852777" y="195833"/>
                </a:lnTo>
                <a:lnTo>
                  <a:pt x="1847229" y="197819"/>
                </a:lnTo>
                <a:lnTo>
                  <a:pt x="1835608" y="203386"/>
                </a:lnTo>
                <a:lnTo>
                  <a:pt x="1825472" y="210438"/>
                </a:lnTo>
                <a:lnTo>
                  <a:pt x="1814188" y="222747"/>
                </a:lnTo>
                <a:lnTo>
                  <a:pt x="1807819" y="233933"/>
                </a:lnTo>
                <a:lnTo>
                  <a:pt x="1805447" y="239748"/>
                </a:lnTo>
                <a:lnTo>
                  <a:pt x="1802368" y="251918"/>
                </a:lnTo>
                <a:lnTo>
                  <a:pt x="1801342" y="265175"/>
                </a:lnTo>
                <a:lnTo>
                  <a:pt x="1801439" y="269261"/>
                </a:lnTo>
                <a:lnTo>
                  <a:pt x="1803123" y="282154"/>
                </a:lnTo>
                <a:lnTo>
                  <a:pt x="1806803" y="293877"/>
                </a:lnTo>
                <a:lnTo>
                  <a:pt x="1813693" y="306230"/>
                </a:lnTo>
                <a:lnTo>
                  <a:pt x="1821916" y="315721"/>
                </a:lnTo>
                <a:lnTo>
                  <a:pt x="1833120" y="324104"/>
                </a:lnTo>
                <a:lnTo>
                  <a:pt x="1844903" y="329564"/>
                </a:lnTo>
                <a:lnTo>
                  <a:pt x="1860694" y="333466"/>
                </a:lnTo>
                <a:lnTo>
                  <a:pt x="1861794" y="282701"/>
                </a:lnTo>
                <a:lnTo>
                  <a:pt x="1859508" y="279653"/>
                </a:lnTo>
                <a:lnTo>
                  <a:pt x="1857730" y="275970"/>
                </a:lnTo>
                <a:lnTo>
                  <a:pt x="1856079" y="272414"/>
                </a:lnTo>
                <a:lnTo>
                  <a:pt x="1855190" y="268096"/>
                </a:lnTo>
                <a:lnTo>
                  <a:pt x="1855198" y="262333"/>
                </a:lnTo>
                <a:lnTo>
                  <a:pt x="1858180" y="249046"/>
                </a:lnTo>
                <a:lnTo>
                  <a:pt x="1866493" y="239648"/>
                </a:lnTo>
                <a:lnTo>
                  <a:pt x="1871288" y="236860"/>
                </a:lnTo>
                <a:lnTo>
                  <a:pt x="1882948" y="233133"/>
                </a:lnTo>
                <a:lnTo>
                  <a:pt x="1897227" y="231901"/>
                </a:lnTo>
                <a:lnTo>
                  <a:pt x="1903831" y="231901"/>
                </a:lnTo>
                <a:lnTo>
                  <a:pt x="1910435" y="232409"/>
                </a:lnTo>
                <a:lnTo>
                  <a:pt x="1917039" y="233425"/>
                </a:lnTo>
                <a:lnTo>
                  <a:pt x="1923643" y="234314"/>
                </a:lnTo>
                <a:lnTo>
                  <a:pt x="1929358" y="235457"/>
                </a:lnTo>
                <a:lnTo>
                  <a:pt x="1934438" y="236600"/>
                </a:lnTo>
                <a:lnTo>
                  <a:pt x="1934438" y="269620"/>
                </a:lnTo>
                <a:lnTo>
                  <a:pt x="1932152" y="272160"/>
                </a:lnTo>
                <a:lnTo>
                  <a:pt x="1929485" y="274827"/>
                </a:lnTo>
                <a:lnTo>
                  <a:pt x="1926310" y="277494"/>
                </a:lnTo>
                <a:lnTo>
                  <a:pt x="1923135" y="280162"/>
                </a:lnTo>
                <a:lnTo>
                  <a:pt x="1919452" y="282575"/>
                </a:lnTo>
                <a:lnTo>
                  <a:pt x="1915515" y="284733"/>
                </a:lnTo>
                <a:lnTo>
                  <a:pt x="1911451" y="286892"/>
                </a:lnTo>
                <a:lnTo>
                  <a:pt x="1907006" y="288670"/>
                </a:lnTo>
                <a:lnTo>
                  <a:pt x="1902307" y="290067"/>
                </a:lnTo>
                <a:lnTo>
                  <a:pt x="1897481" y="291464"/>
                </a:lnTo>
                <a:lnTo>
                  <a:pt x="1892528" y="292226"/>
                </a:lnTo>
                <a:lnTo>
                  <a:pt x="1882749" y="292226"/>
                </a:lnTo>
                <a:lnTo>
                  <a:pt x="1878685" y="291591"/>
                </a:lnTo>
                <a:lnTo>
                  <a:pt x="1874875" y="290448"/>
                </a:lnTo>
                <a:lnTo>
                  <a:pt x="1870938" y="289178"/>
                </a:lnTo>
                <a:lnTo>
                  <a:pt x="1873732" y="334390"/>
                </a:lnTo>
                <a:lnTo>
                  <a:pt x="1881352" y="334390"/>
                </a:lnTo>
                <a:lnTo>
                  <a:pt x="1888337" y="333501"/>
                </a:lnTo>
                <a:lnTo>
                  <a:pt x="1894941" y="331723"/>
                </a:lnTo>
                <a:lnTo>
                  <a:pt x="1901418" y="329945"/>
                </a:lnTo>
                <a:lnTo>
                  <a:pt x="1907387" y="327532"/>
                </a:lnTo>
                <a:lnTo>
                  <a:pt x="1912848" y="324612"/>
                </a:lnTo>
                <a:lnTo>
                  <a:pt x="1918182" y="321817"/>
                </a:lnTo>
                <a:lnTo>
                  <a:pt x="1922881" y="318642"/>
                </a:lnTo>
                <a:lnTo>
                  <a:pt x="1927072" y="315467"/>
                </a:lnTo>
                <a:lnTo>
                  <a:pt x="1931263" y="312165"/>
                </a:lnTo>
                <a:lnTo>
                  <a:pt x="1934819" y="308990"/>
                </a:lnTo>
                <a:lnTo>
                  <a:pt x="1937740" y="305815"/>
                </a:lnTo>
                <a:lnTo>
                  <a:pt x="1938629" y="305815"/>
                </a:lnTo>
                <a:lnTo>
                  <a:pt x="1940915" y="328802"/>
                </a:lnTo>
                <a:lnTo>
                  <a:pt x="1988667" y="328802"/>
                </a:lnTo>
                <a:lnTo>
                  <a:pt x="1988610" y="326994"/>
                </a:lnTo>
                <a:lnTo>
                  <a:pt x="1988238" y="314916"/>
                </a:lnTo>
                <a:lnTo>
                  <a:pt x="1987778" y="301370"/>
                </a:lnTo>
                <a:lnTo>
                  <a:pt x="1987578" y="291208"/>
                </a:lnTo>
                <a:lnTo>
                  <a:pt x="1987442" y="278570"/>
                </a:lnTo>
                <a:lnTo>
                  <a:pt x="1987397" y="183006"/>
                </a:lnTo>
                <a:close/>
              </a:path>
              <a:path w="7304379" h="432562">
                <a:moveTo>
                  <a:pt x="3563213" y="183006"/>
                </a:moveTo>
                <a:lnTo>
                  <a:pt x="3561144" y="164756"/>
                </a:lnTo>
                <a:lnTo>
                  <a:pt x="3557244" y="152907"/>
                </a:lnTo>
                <a:lnTo>
                  <a:pt x="3548420" y="138153"/>
                </a:lnTo>
                <a:lnTo>
                  <a:pt x="3539337" y="128904"/>
                </a:lnTo>
                <a:lnTo>
                  <a:pt x="3533187" y="124209"/>
                </a:lnTo>
                <a:lnTo>
                  <a:pt x="3522301" y="117959"/>
                </a:lnTo>
                <a:lnTo>
                  <a:pt x="3509746" y="112902"/>
                </a:lnTo>
                <a:lnTo>
                  <a:pt x="3494906" y="109253"/>
                </a:lnTo>
                <a:lnTo>
                  <a:pt x="3482163" y="107616"/>
                </a:lnTo>
                <a:lnTo>
                  <a:pt x="3468344" y="107060"/>
                </a:lnTo>
                <a:lnTo>
                  <a:pt x="3467724" y="107073"/>
                </a:lnTo>
                <a:lnTo>
                  <a:pt x="3454693" y="107692"/>
                </a:lnTo>
                <a:lnTo>
                  <a:pt x="3442073" y="109025"/>
                </a:lnTo>
                <a:lnTo>
                  <a:pt x="3429863" y="111125"/>
                </a:lnTo>
                <a:lnTo>
                  <a:pt x="3419104" y="113705"/>
                </a:lnTo>
                <a:lnTo>
                  <a:pt x="3406947" y="117485"/>
                </a:lnTo>
                <a:lnTo>
                  <a:pt x="3395319" y="122046"/>
                </a:lnTo>
                <a:lnTo>
                  <a:pt x="3395319" y="163321"/>
                </a:lnTo>
                <a:lnTo>
                  <a:pt x="3406384" y="159375"/>
                </a:lnTo>
                <a:lnTo>
                  <a:pt x="3418589" y="155597"/>
                </a:lnTo>
                <a:lnTo>
                  <a:pt x="3430117" y="152653"/>
                </a:lnTo>
                <a:lnTo>
                  <a:pt x="3436990" y="151276"/>
                </a:lnTo>
                <a:lnTo>
                  <a:pt x="3449632" y="149634"/>
                </a:lnTo>
                <a:lnTo>
                  <a:pt x="3462248" y="149097"/>
                </a:lnTo>
                <a:lnTo>
                  <a:pt x="3471011" y="149097"/>
                </a:lnTo>
                <a:lnTo>
                  <a:pt x="3478504" y="150113"/>
                </a:lnTo>
                <a:lnTo>
                  <a:pt x="3484600" y="152272"/>
                </a:lnTo>
                <a:lnTo>
                  <a:pt x="3490696" y="154431"/>
                </a:lnTo>
                <a:lnTo>
                  <a:pt x="3495649" y="157352"/>
                </a:lnTo>
                <a:lnTo>
                  <a:pt x="3499459" y="161035"/>
                </a:lnTo>
                <a:lnTo>
                  <a:pt x="3503269" y="164718"/>
                </a:lnTo>
                <a:lnTo>
                  <a:pt x="3505936" y="168909"/>
                </a:lnTo>
                <a:lnTo>
                  <a:pt x="3507714" y="173481"/>
                </a:lnTo>
                <a:lnTo>
                  <a:pt x="3509365" y="178180"/>
                </a:lnTo>
                <a:lnTo>
                  <a:pt x="3510254" y="183133"/>
                </a:lnTo>
                <a:lnTo>
                  <a:pt x="3510254" y="196850"/>
                </a:lnTo>
                <a:lnTo>
                  <a:pt x="3504285" y="195198"/>
                </a:lnTo>
                <a:lnTo>
                  <a:pt x="3497427" y="193801"/>
                </a:lnTo>
                <a:lnTo>
                  <a:pt x="3489553" y="192658"/>
                </a:lnTo>
                <a:lnTo>
                  <a:pt x="3489026" y="192576"/>
                </a:lnTo>
                <a:lnTo>
                  <a:pt x="3476840" y="191275"/>
                </a:lnTo>
                <a:lnTo>
                  <a:pt x="3463645" y="190880"/>
                </a:lnTo>
                <a:lnTo>
                  <a:pt x="3453048" y="191276"/>
                </a:lnTo>
                <a:lnTo>
                  <a:pt x="3440379" y="192917"/>
                </a:lnTo>
                <a:lnTo>
                  <a:pt x="3428593" y="195833"/>
                </a:lnTo>
                <a:lnTo>
                  <a:pt x="3423045" y="197819"/>
                </a:lnTo>
                <a:lnTo>
                  <a:pt x="3411424" y="203386"/>
                </a:lnTo>
                <a:lnTo>
                  <a:pt x="3401288" y="210438"/>
                </a:lnTo>
                <a:lnTo>
                  <a:pt x="3390004" y="222747"/>
                </a:lnTo>
                <a:lnTo>
                  <a:pt x="3383635" y="233933"/>
                </a:lnTo>
                <a:lnTo>
                  <a:pt x="3381263" y="239748"/>
                </a:lnTo>
                <a:lnTo>
                  <a:pt x="3378184" y="251918"/>
                </a:lnTo>
                <a:lnTo>
                  <a:pt x="3377158" y="265175"/>
                </a:lnTo>
                <a:lnTo>
                  <a:pt x="3377255" y="269261"/>
                </a:lnTo>
                <a:lnTo>
                  <a:pt x="3378939" y="282154"/>
                </a:lnTo>
                <a:lnTo>
                  <a:pt x="3382619" y="293877"/>
                </a:lnTo>
                <a:lnTo>
                  <a:pt x="3389509" y="306230"/>
                </a:lnTo>
                <a:lnTo>
                  <a:pt x="3397732" y="315721"/>
                </a:lnTo>
                <a:lnTo>
                  <a:pt x="3408936" y="324104"/>
                </a:lnTo>
                <a:lnTo>
                  <a:pt x="3420719" y="329564"/>
                </a:lnTo>
                <a:lnTo>
                  <a:pt x="3436510" y="333466"/>
                </a:lnTo>
                <a:lnTo>
                  <a:pt x="3437610" y="282701"/>
                </a:lnTo>
                <a:lnTo>
                  <a:pt x="3435324" y="279653"/>
                </a:lnTo>
                <a:lnTo>
                  <a:pt x="3433546" y="275970"/>
                </a:lnTo>
                <a:lnTo>
                  <a:pt x="3431895" y="272414"/>
                </a:lnTo>
                <a:lnTo>
                  <a:pt x="3431006" y="268096"/>
                </a:lnTo>
                <a:lnTo>
                  <a:pt x="3431014" y="262333"/>
                </a:lnTo>
                <a:lnTo>
                  <a:pt x="3433996" y="249046"/>
                </a:lnTo>
                <a:lnTo>
                  <a:pt x="3442309" y="239648"/>
                </a:lnTo>
                <a:lnTo>
                  <a:pt x="3447104" y="236860"/>
                </a:lnTo>
                <a:lnTo>
                  <a:pt x="3458764" y="233133"/>
                </a:lnTo>
                <a:lnTo>
                  <a:pt x="3473043" y="231901"/>
                </a:lnTo>
                <a:lnTo>
                  <a:pt x="3479647" y="231901"/>
                </a:lnTo>
                <a:lnTo>
                  <a:pt x="3486251" y="232409"/>
                </a:lnTo>
                <a:lnTo>
                  <a:pt x="3492855" y="233425"/>
                </a:lnTo>
                <a:lnTo>
                  <a:pt x="3499459" y="234314"/>
                </a:lnTo>
                <a:lnTo>
                  <a:pt x="3505174" y="235457"/>
                </a:lnTo>
                <a:lnTo>
                  <a:pt x="3510254" y="236600"/>
                </a:lnTo>
                <a:lnTo>
                  <a:pt x="3510254" y="269620"/>
                </a:lnTo>
                <a:lnTo>
                  <a:pt x="3507968" y="272160"/>
                </a:lnTo>
                <a:lnTo>
                  <a:pt x="3505301" y="274827"/>
                </a:lnTo>
                <a:lnTo>
                  <a:pt x="3502126" y="277494"/>
                </a:lnTo>
                <a:lnTo>
                  <a:pt x="3498951" y="280162"/>
                </a:lnTo>
                <a:lnTo>
                  <a:pt x="3495268" y="282575"/>
                </a:lnTo>
                <a:lnTo>
                  <a:pt x="3491331" y="284733"/>
                </a:lnTo>
                <a:lnTo>
                  <a:pt x="3487267" y="286892"/>
                </a:lnTo>
                <a:lnTo>
                  <a:pt x="3482822" y="288670"/>
                </a:lnTo>
                <a:lnTo>
                  <a:pt x="3478123" y="290067"/>
                </a:lnTo>
                <a:lnTo>
                  <a:pt x="3473297" y="291464"/>
                </a:lnTo>
                <a:lnTo>
                  <a:pt x="3468344" y="292226"/>
                </a:lnTo>
                <a:lnTo>
                  <a:pt x="3458565" y="292226"/>
                </a:lnTo>
                <a:lnTo>
                  <a:pt x="3454501" y="291591"/>
                </a:lnTo>
                <a:lnTo>
                  <a:pt x="3450691" y="290448"/>
                </a:lnTo>
                <a:lnTo>
                  <a:pt x="3446754" y="289178"/>
                </a:lnTo>
                <a:lnTo>
                  <a:pt x="3449548" y="334390"/>
                </a:lnTo>
                <a:lnTo>
                  <a:pt x="3457168" y="334390"/>
                </a:lnTo>
                <a:lnTo>
                  <a:pt x="3464153" y="333501"/>
                </a:lnTo>
                <a:lnTo>
                  <a:pt x="3470757" y="331723"/>
                </a:lnTo>
                <a:lnTo>
                  <a:pt x="3477234" y="329945"/>
                </a:lnTo>
                <a:lnTo>
                  <a:pt x="3483203" y="327532"/>
                </a:lnTo>
                <a:lnTo>
                  <a:pt x="3488664" y="324612"/>
                </a:lnTo>
                <a:lnTo>
                  <a:pt x="3493998" y="321817"/>
                </a:lnTo>
                <a:lnTo>
                  <a:pt x="3498697" y="318642"/>
                </a:lnTo>
                <a:lnTo>
                  <a:pt x="3502888" y="315467"/>
                </a:lnTo>
                <a:lnTo>
                  <a:pt x="3507079" y="312165"/>
                </a:lnTo>
                <a:lnTo>
                  <a:pt x="3510635" y="308990"/>
                </a:lnTo>
                <a:lnTo>
                  <a:pt x="3513556" y="305815"/>
                </a:lnTo>
                <a:lnTo>
                  <a:pt x="3514445" y="305815"/>
                </a:lnTo>
                <a:lnTo>
                  <a:pt x="3516731" y="328802"/>
                </a:lnTo>
                <a:lnTo>
                  <a:pt x="3564483" y="328802"/>
                </a:lnTo>
                <a:lnTo>
                  <a:pt x="3564426" y="326994"/>
                </a:lnTo>
                <a:lnTo>
                  <a:pt x="3564054" y="314916"/>
                </a:lnTo>
                <a:lnTo>
                  <a:pt x="3563594" y="301370"/>
                </a:lnTo>
                <a:lnTo>
                  <a:pt x="3563394" y="291208"/>
                </a:lnTo>
                <a:lnTo>
                  <a:pt x="3563258" y="278570"/>
                </a:lnTo>
                <a:lnTo>
                  <a:pt x="3563213" y="183006"/>
                </a:lnTo>
                <a:close/>
              </a:path>
              <a:path w="7304379" h="432562">
                <a:moveTo>
                  <a:pt x="5277713" y="183006"/>
                </a:moveTo>
                <a:lnTo>
                  <a:pt x="5275644" y="164756"/>
                </a:lnTo>
                <a:lnTo>
                  <a:pt x="5271744" y="152907"/>
                </a:lnTo>
                <a:lnTo>
                  <a:pt x="5262920" y="138153"/>
                </a:lnTo>
                <a:lnTo>
                  <a:pt x="5253837" y="128904"/>
                </a:lnTo>
                <a:lnTo>
                  <a:pt x="5247687" y="124209"/>
                </a:lnTo>
                <a:lnTo>
                  <a:pt x="5236801" y="117959"/>
                </a:lnTo>
                <a:lnTo>
                  <a:pt x="5224246" y="112902"/>
                </a:lnTo>
                <a:lnTo>
                  <a:pt x="5209406" y="109253"/>
                </a:lnTo>
                <a:lnTo>
                  <a:pt x="5196663" y="107616"/>
                </a:lnTo>
                <a:lnTo>
                  <a:pt x="5182844" y="107060"/>
                </a:lnTo>
                <a:lnTo>
                  <a:pt x="5182224" y="107073"/>
                </a:lnTo>
                <a:lnTo>
                  <a:pt x="5169193" y="107692"/>
                </a:lnTo>
                <a:lnTo>
                  <a:pt x="5156573" y="109025"/>
                </a:lnTo>
                <a:lnTo>
                  <a:pt x="5144363" y="111125"/>
                </a:lnTo>
                <a:lnTo>
                  <a:pt x="5133604" y="113705"/>
                </a:lnTo>
                <a:lnTo>
                  <a:pt x="5121447" y="117485"/>
                </a:lnTo>
                <a:lnTo>
                  <a:pt x="5109819" y="122046"/>
                </a:lnTo>
                <a:lnTo>
                  <a:pt x="5109819" y="163321"/>
                </a:lnTo>
                <a:lnTo>
                  <a:pt x="5120884" y="159375"/>
                </a:lnTo>
                <a:lnTo>
                  <a:pt x="5133089" y="155597"/>
                </a:lnTo>
                <a:lnTo>
                  <a:pt x="5144617" y="152653"/>
                </a:lnTo>
                <a:lnTo>
                  <a:pt x="5151490" y="151276"/>
                </a:lnTo>
                <a:lnTo>
                  <a:pt x="5164132" y="149634"/>
                </a:lnTo>
                <a:lnTo>
                  <a:pt x="5176748" y="149097"/>
                </a:lnTo>
                <a:lnTo>
                  <a:pt x="5185511" y="149097"/>
                </a:lnTo>
                <a:lnTo>
                  <a:pt x="5193004" y="150113"/>
                </a:lnTo>
                <a:lnTo>
                  <a:pt x="5199100" y="152272"/>
                </a:lnTo>
                <a:lnTo>
                  <a:pt x="5205196" y="154431"/>
                </a:lnTo>
                <a:lnTo>
                  <a:pt x="5210149" y="157352"/>
                </a:lnTo>
                <a:lnTo>
                  <a:pt x="5213959" y="161035"/>
                </a:lnTo>
                <a:lnTo>
                  <a:pt x="5217769" y="164718"/>
                </a:lnTo>
                <a:lnTo>
                  <a:pt x="5220436" y="168909"/>
                </a:lnTo>
                <a:lnTo>
                  <a:pt x="5222214" y="173481"/>
                </a:lnTo>
                <a:lnTo>
                  <a:pt x="5223865" y="178180"/>
                </a:lnTo>
                <a:lnTo>
                  <a:pt x="5224754" y="183133"/>
                </a:lnTo>
                <a:lnTo>
                  <a:pt x="5224754" y="196850"/>
                </a:lnTo>
                <a:lnTo>
                  <a:pt x="5218785" y="195198"/>
                </a:lnTo>
                <a:lnTo>
                  <a:pt x="5211927" y="193801"/>
                </a:lnTo>
                <a:lnTo>
                  <a:pt x="5204053" y="192658"/>
                </a:lnTo>
                <a:lnTo>
                  <a:pt x="5203526" y="192576"/>
                </a:lnTo>
                <a:lnTo>
                  <a:pt x="5191340" y="191275"/>
                </a:lnTo>
                <a:lnTo>
                  <a:pt x="5178145" y="190880"/>
                </a:lnTo>
                <a:lnTo>
                  <a:pt x="5167548" y="191276"/>
                </a:lnTo>
                <a:lnTo>
                  <a:pt x="5154879" y="192917"/>
                </a:lnTo>
                <a:lnTo>
                  <a:pt x="5143093" y="195833"/>
                </a:lnTo>
                <a:lnTo>
                  <a:pt x="5137545" y="197819"/>
                </a:lnTo>
                <a:lnTo>
                  <a:pt x="5125924" y="203386"/>
                </a:lnTo>
                <a:lnTo>
                  <a:pt x="5115788" y="210438"/>
                </a:lnTo>
                <a:lnTo>
                  <a:pt x="5104504" y="222747"/>
                </a:lnTo>
                <a:lnTo>
                  <a:pt x="5098135" y="233933"/>
                </a:lnTo>
                <a:lnTo>
                  <a:pt x="5095763" y="239748"/>
                </a:lnTo>
                <a:lnTo>
                  <a:pt x="5092684" y="251918"/>
                </a:lnTo>
                <a:lnTo>
                  <a:pt x="5091658" y="265175"/>
                </a:lnTo>
                <a:lnTo>
                  <a:pt x="5091755" y="269261"/>
                </a:lnTo>
                <a:lnTo>
                  <a:pt x="5093439" y="282154"/>
                </a:lnTo>
                <a:lnTo>
                  <a:pt x="5097119" y="293877"/>
                </a:lnTo>
                <a:lnTo>
                  <a:pt x="5104009" y="306230"/>
                </a:lnTo>
                <a:lnTo>
                  <a:pt x="5112232" y="315721"/>
                </a:lnTo>
                <a:lnTo>
                  <a:pt x="5123436" y="324104"/>
                </a:lnTo>
                <a:lnTo>
                  <a:pt x="5135219" y="329564"/>
                </a:lnTo>
                <a:lnTo>
                  <a:pt x="5151010" y="333466"/>
                </a:lnTo>
                <a:lnTo>
                  <a:pt x="5152110" y="282701"/>
                </a:lnTo>
                <a:lnTo>
                  <a:pt x="5149824" y="279653"/>
                </a:lnTo>
                <a:lnTo>
                  <a:pt x="5148046" y="275970"/>
                </a:lnTo>
                <a:lnTo>
                  <a:pt x="5146395" y="272414"/>
                </a:lnTo>
                <a:lnTo>
                  <a:pt x="5145506" y="268096"/>
                </a:lnTo>
                <a:lnTo>
                  <a:pt x="5145514" y="262333"/>
                </a:lnTo>
                <a:lnTo>
                  <a:pt x="5148496" y="249046"/>
                </a:lnTo>
                <a:lnTo>
                  <a:pt x="5156809" y="239648"/>
                </a:lnTo>
                <a:lnTo>
                  <a:pt x="5161604" y="236860"/>
                </a:lnTo>
                <a:lnTo>
                  <a:pt x="5173264" y="233133"/>
                </a:lnTo>
                <a:lnTo>
                  <a:pt x="5187543" y="231901"/>
                </a:lnTo>
                <a:lnTo>
                  <a:pt x="5194147" y="231901"/>
                </a:lnTo>
                <a:lnTo>
                  <a:pt x="5200751" y="232409"/>
                </a:lnTo>
                <a:lnTo>
                  <a:pt x="5207355" y="233425"/>
                </a:lnTo>
                <a:lnTo>
                  <a:pt x="5213959" y="234314"/>
                </a:lnTo>
                <a:lnTo>
                  <a:pt x="5219674" y="235457"/>
                </a:lnTo>
                <a:lnTo>
                  <a:pt x="5224754" y="236600"/>
                </a:lnTo>
                <a:lnTo>
                  <a:pt x="5224754" y="269620"/>
                </a:lnTo>
                <a:lnTo>
                  <a:pt x="5222468" y="272160"/>
                </a:lnTo>
                <a:lnTo>
                  <a:pt x="5219801" y="274827"/>
                </a:lnTo>
                <a:lnTo>
                  <a:pt x="5216626" y="277494"/>
                </a:lnTo>
                <a:lnTo>
                  <a:pt x="5213451" y="280162"/>
                </a:lnTo>
                <a:lnTo>
                  <a:pt x="5209768" y="282575"/>
                </a:lnTo>
                <a:lnTo>
                  <a:pt x="5205831" y="284733"/>
                </a:lnTo>
                <a:lnTo>
                  <a:pt x="5201767" y="286892"/>
                </a:lnTo>
                <a:lnTo>
                  <a:pt x="5197322" y="288670"/>
                </a:lnTo>
                <a:lnTo>
                  <a:pt x="5192623" y="290067"/>
                </a:lnTo>
                <a:lnTo>
                  <a:pt x="5187797" y="291464"/>
                </a:lnTo>
                <a:lnTo>
                  <a:pt x="5182844" y="292226"/>
                </a:lnTo>
                <a:lnTo>
                  <a:pt x="5173065" y="292226"/>
                </a:lnTo>
                <a:lnTo>
                  <a:pt x="5169001" y="291591"/>
                </a:lnTo>
                <a:lnTo>
                  <a:pt x="5165191" y="290448"/>
                </a:lnTo>
                <a:lnTo>
                  <a:pt x="5161254" y="289178"/>
                </a:lnTo>
                <a:lnTo>
                  <a:pt x="5164048" y="334390"/>
                </a:lnTo>
                <a:lnTo>
                  <a:pt x="5171668" y="334390"/>
                </a:lnTo>
                <a:lnTo>
                  <a:pt x="5178653" y="333501"/>
                </a:lnTo>
                <a:lnTo>
                  <a:pt x="5185257" y="331723"/>
                </a:lnTo>
                <a:lnTo>
                  <a:pt x="5191734" y="329945"/>
                </a:lnTo>
                <a:lnTo>
                  <a:pt x="5197703" y="327532"/>
                </a:lnTo>
                <a:lnTo>
                  <a:pt x="5203164" y="324612"/>
                </a:lnTo>
                <a:lnTo>
                  <a:pt x="5208498" y="321817"/>
                </a:lnTo>
                <a:lnTo>
                  <a:pt x="5213197" y="318642"/>
                </a:lnTo>
                <a:lnTo>
                  <a:pt x="5217388" y="315467"/>
                </a:lnTo>
                <a:lnTo>
                  <a:pt x="5221579" y="312165"/>
                </a:lnTo>
                <a:lnTo>
                  <a:pt x="5225135" y="308990"/>
                </a:lnTo>
                <a:lnTo>
                  <a:pt x="5228056" y="305815"/>
                </a:lnTo>
                <a:lnTo>
                  <a:pt x="5228945" y="305815"/>
                </a:lnTo>
                <a:lnTo>
                  <a:pt x="5231231" y="328802"/>
                </a:lnTo>
                <a:lnTo>
                  <a:pt x="5278983" y="328802"/>
                </a:lnTo>
                <a:lnTo>
                  <a:pt x="5278926" y="326994"/>
                </a:lnTo>
                <a:lnTo>
                  <a:pt x="5278554" y="314916"/>
                </a:lnTo>
                <a:lnTo>
                  <a:pt x="5278094" y="301370"/>
                </a:lnTo>
                <a:lnTo>
                  <a:pt x="5277894" y="291208"/>
                </a:lnTo>
                <a:lnTo>
                  <a:pt x="5277758" y="278570"/>
                </a:lnTo>
                <a:lnTo>
                  <a:pt x="5277713" y="183006"/>
                </a:lnTo>
                <a:close/>
              </a:path>
              <a:path w="7304379" h="432562">
                <a:moveTo>
                  <a:pt x="6481673" y="183006"/>
                </a:moveTo>
                <a:lnTo>
                  <a:pt x="6479604" y="164756"/>
                </a:lnTo>
                <a:lnTo>
                  <a:pt x="6475704" y="152907"/>
                </a:lnTo>
                <a:lnTo>
                  <a:pt x="6466880" y="138153"/>
                </a:lnTo>
                <a:lnTo>
                  <a:pt x="6457797" y="128904"/>
                </a:lnTo>
                <a:lnTo>
                  <a:pt x="6451647" y="124209"/>
                </a:lnTo>
                <a:lnTo>
                  <a:pt x="6440761" y="117959"/>
                </a:lnTo>
                <a:lnTo>
                  <a:pt x="6428206" y="112902"/>
                </a:lnTo>
                <a:lnTo>
                  <a:pt x="6413366" y="109253"/>
                </a:lnTo>
                <a:lnTo>
                  <a:pt x="6400623" y="107616"/>
                </a:lnTo>
                <a:lnTo>
                  <a:pt x="6386804" y="107060"/>
                </a:lnTo>
                <a:lnTo>
                  <a:pt x="6386184" y="107073"/>
                </a:lnTo>
                <a:lnTo>
                  <a:pt x="6373153" y="107692"/>
                </a:lnTo>
                <a:lnTo>
                  <a:pt x="6360533" y="109025"/>
                </a:lnTo>
                <a:lnTo>
                  <a:pt x="6348323" y="111125"/>
                </a:lnTo>
                <a:lnTo>
                  <a:pt x="6337564" y="113705"/>
                </a:lnTo>
                <a:lnTo>
                  <a:pt x="6325407" y="117485"/>
                </a:lnTo>
                <a:lnTo>
                  <a:pt x="6313779" y="122046"/>
                </a:lnTo>
                <a:lnTo>
                  <a:pt x="6313779" y="163321"/>
                </a:lnTo>
                <a:lnTo>
                  <a:pt x="6324844" y="159375"/>
                </a:lnTo>
                <a:lnTo>
                  <a:pt x="6337049" y="155597"/>
                </a:lnTo>
                <a:lnTo>
                  <a:pt x="6348577" y="152653"/>
                </a:lnTo>
                <a:lnTo>
                  <a:pt x="6355450" y="151276"/>
                </a:lnTo>
                <a:lnTo>
                  <a:pt x="6368092" y="149634"/>
                </a:lnTo>
                <a:lnTo>
                  <a:pt x="6380708" y="149097"/>
                </a:lnTo>
                <a:lnTo>
                  <a:pt x="6389471" y="149097"/>
                </a:lnTo>
                <a:lnTo>
                  <a:pt x="6396964" y="150113"/>
                </a:lnTo>
                <a:lnTo>
                  <a:pt x="6403060" y="152272"/>
                </a:lnTo>
                <a:lnTo>
                  <a:pt x="6409156" y="154431"/>
                </a:lnTo>
                <a:lnTo>
                  <a:pt x="6414109" y="157352"/>
                </a:lnTo>
                <a:lnTo>
                  <a:pt x="6417919" y="161035"/>
                </a:lnTo>
                <a:lnTo>
                  <a:pt x="6421729" y="164718"/>
                </a:lnTo>
                <a:lnTo>
                  <a:pt x="6424396" y="168909"/>
                </a:lnTo>
                <a:lnTo>
                  <a:pt x="6426174" y="173481"/>
                </a:lnTo>
                <a:lnTo>
                  <a:pt x="6427825" y="178180"/>
                </a:lnTo>
                <a:lnTo>
                  <a:pt x="6428714" y="183133"/>
                </a:lnTo>
                <a:lnTo>
                  <a:pt x="6428714" y="196850"/>
                </a:lnTo>
                <a:lnTo>
                  <a:pt x="6422745" y="195198"/>
                </a:lnTo>
                <a:lnTo>
                  <a:pt x="6415887" y="193801"/>
                </a:lnTo>
                <a:lnTo>
                  <a:pt x="6408013" y="192658"/>
                </a:lnTo>
                <a:lnTo>
                  <a:pt x="6407486" y="192576"/>
                </a:lnTo>
                <a:lnTo>
                  <a:pt x="6395300" y="191275"/>
                </a:lnTo>
                <a:lnTo>
                  <a:pt x="6382105" y="190880"/>
                </a:lnTo>
                <a:lnTo>
                  <a:pt x="6371508" y="191276"/>
                </a:lnTo>
                <a:lnTo>
                  <a:pt x="6358839" y="192917"/>
                </a:lnTo>
                <a:lnTo>
                  <a:pt x="6347053" y="195833"/>
                </a:lnTo>
                <a:lnTo>
                  <a:pt x="6341505" y="197819"/>
                </a:lnTo>
                <a:lnTo>
                  <a:pt x="6329884" y="203386"/>
                </a:lnTo>
                <a:lnTo>
                  <a:pt x="6319748" y="210438"/>
                </a:lnTo>
                <a:lnTo>
                  <a:pt x="6308464" y="222747"/>
                </a:lnTo>
                <a:lnTo>
                  <a:pt x="6302095" y="233933"/>
                </a:lnTo>
                <a:lnTo>
                  <a:pt x="6299723" y="239748"/>
                </a:lnTo>
                <a:lnTo>
                  <a:pt x="6296644" y="251918"/>
                </a:lnTo>
                <a:lnTo>
                  <a:pt x="6295618" y="265175"/>
                </a:lnTo>
                <a:lnTo>
                  <a:pt x="6295715" y="269261"/>
                </a:lnTo>
                <a:lnTo>
                  <a:pt x="6297399" y="282154"/>
                </a:lnTo>
                <a:lnTo>
                  <a:pt x="6301079" y="293877"/>
                </a:lnTo>
                <a:lnTo>
                  <a:pt x="6307969" y="306230"/>
                </a:lnTo>
                <a:lnTo>
                  <a:pt x="6316192" y="315721"/>
                </a:lnTo>
                <a:lnTo>
                  <a:pt x="6327396" y="324104"/>
                </a:lnTo>
                <a:lnTo>
                  <a:pt x="6339179" y="329564"/>
                </a:lnTo>
                <a:lnTo>
                  <a:pt x="6354970" y="333466"/>
                </a:lnTo>
                <a:lnTo>
                  <a:pt x="6356070" y="282701"/>
                </a:lnTo>
                <a:lnTo>
                  <a:pt x="6353784" y="279653"/>
                </a:lnTo>
                <a:lnTo>
                  <a:pt x="6352006" y="275970"/>
                </a:lnTo>
                <a:lnTo>
                  <a:pt x="6350355" y="272414"/>
                </a:lnTo>
                <a:lnTo>
                  <a:pt x="6349466" y="268096"/>
                </a:lnTo>
                <a:lnTo>
                  <a:pt x="6349474" y="262333"/>
                </a:lnTo>
                <a:lnTo>
                  <a:pt x="6352456" y="249046"/>
                </a:lnTo>
                <a:lnTo>
                  <a:pt x="6360769" y="239648"/>
                </a:lnTo>
                <a:lnTo>
                  <a:pt x="6365564" y="236860"/>
                </a:lnTo>
                <a:lnTo>
                  <a:pt x="6377224" y="233133"/>
                </a:lnTo>
                <a:lnTo>
                  <a:pt x="6391503" y="231901"/>
                </a:lnTo>
                <a:lnTo>
                  <a:pt x="6398107" y="231901"/>
                </a:lnTo>
                <a:lnTo>
                  <a:pt x="6404711" y="232409"/>
                </a:lnTo>
                <a:lnTo>
                  <a:pt x="6411315" y="233425"/>
                </a:lnTo>
                <a:lnTo>
                  <a:pt x="6417919" y="234314"/>
                </a:lnTo>
                <a:lnTo>
                  <a:pt x="6423634" y="235457"/>
                </a:lnTo>
                <a:lnTo>
                  <a:pt x="6428714" y="236600"/>
                </a:lnTo>
                <a:lnTo>
                  <a:pt x="6428714" y="269620"/>
                </a:lnTo>
                <a:lnTo>
                  <a:pt x="6426428" y="272160"/>
                </a:lnTo>
                <a:lnTo>
                  <a:pt x="6423761" y="274827"/>
                </a:lnTo>
                <a:lnTo>
                  <a:pt x="6420586" y="277494"/>
                </a:lnTo>
                <a:lnTo>
                  <a:pt x="6417411" y="280162"/>
                </a:lnTo>
                <a:lnTo>
                  <a:pt x="6413728" y="282575"/>
                </a:lnTo>
                <a:lnTo>
                  <a:pt x="6409791" y="284733"/>
                </a:lnTo>
                <a:lnTo>
                  <a:pt x="6405727" y="286892"/>
                </a:lnTo>
                <a:lnTo>
                  <a:pt x="6401282" y="288670"/>
                </a:lnTo>
                <a:lnTo>
                  <a:pt x="6396583" y="290067"/>
                </a:lnTo>
                <a:lnTo>
                  <a:pt x="6391757" y="291464"/>
                </a:lnTo>
                <a:lnTo>
                  <a:pt x="6386804" y="292226"/>
                </a:lnTo>
                <a:lnTo>
                  <a:pt x="6377025" y="292226"/>
                </a:lnTo>
                <a:lnTo>
                  <a:pt x="6372961" y="291591"/>
                </a:lnTo>
                <a:lnTo>
                  <a:pt x="6369151" y="290448"/>
                </a:lnTo>
                <a:lnTo>
                  <a:pt x="6365214" y="289178"/>
                </a:lnTo>
                <a:lnTo>
                  <a:pt x="6368008" y="334390"/>
                </a:lnTo>
                <a:lnTo>
                  <a:pt x="6375628" y="334390"/>
                </a:lnTo>
                <a:lnTo>
                  <a:pt x="6382613" y="333501"/>
                </a:lnTo>
                <a:lnTo>
                  <a:pt x="6389217" y="331723"/>
                </a:lnTo>
                <a:lnTo>
                  <a:pt x="6395694" y="329945"/>
                </a:lnTo>
                <a:lnTo>
                  <a:pt x="6401663" y="327532"/>
                </a:lnTo>
                <a:lnTo>
                  <a:pt x="6407124" y="324612"/>
                </a:lnTo>
                <a:lnTo>
                  <a:pt x="6412458" y="321817"/>
                </a:lnTo>
                <a:lnTo>
                  <a:pt x="6417157" y="318642"/>
                </a:lnTo>
                <a:lnTo>
                  <a:pt x="6421348" y="315467"/>
                </a:lnTo>
                <a:lnTo>
                  <a:pt x="6425539" y="312165"/>
                </a:lnTo>
                <a:lnTo>
                  <a:pt x="6429095" y="308990"/>
                </a:lnTo>
                <a:lnTo>
                  <a:pt x="6432016" y="305815"/>
                </a:lnTo>
                <a:lnTo>
                  <a:pt x="6432905" y="305815"/>
                </a:lnTo>
                <a:lnTo>
                  <a:pt x="6435191" y="328802"/>
                </a:lnTo>
                <a:lnTo>
                  <a:pt x="6482943" y="328802"/>
                </a:lnTo>
                <a:lnTo>
                  <a:pt x="6482886" y="326994"/>
                </a:lnTo>
                <a:lnTo>
                  <a:pt x="6482514" y="314916"/>
                </a:lnTo>
                <a:lnTo>
                  <a:pt x="6482054" y="301370"/>
                </a:lnTo>
                <a:lnTo>
                  <a:pt x="6481854" y="291208"/>
                </a:lnTo>
                <a:lnTo>
                  <a:pt x="6481718" y="278570"/>
                </a:lnTo>
                <a:lnTo>
                  <a:pt x="6481673" y="183006"/>
                </a:lnTo>
                <a:close/>
              </a:path>
              <a:path w="7304379" h="432562">
                <a:moveTo>
                  <a:pt x="6368008" y="334390"/>
                </a:moveTo>
                <a:lnTo>
                  <a:pt x="6365214" y="289178"/>
                </a:lnTo>
                <a:lnTo>
                  <a:pt x="6361912" y="287400"/>
                </a:lnTo>
                <a:lnTo>
                  <a:pt x="6358991" y="284988"/>
                </a:lnTo>
                <a:lnTo>
                  <a:pt x="6356070" y="282701"/>
                </a:lnTo>
                <a:lnTo>
                  <a:pt x="6354970" y="333466"/>
                </a:lnTo>
                <a:lnTo>
                  <a:pt x="6368008" y="334390"/>
                </a:lnTo>
                <a:close/>
              </a:path>
              <a:path w="7304379" h="432562">
                <a:moveTo>
                  <a:pt x="5164048" y="334390"/>
                </a:moveTo>
                <a:lnTo>
                  <a:pt x="5161254" y="289178"/>
                </a:lnTo>
                <a:lnTo>
                  <a:pt x="5157952" y="287400"/>
                </a:lnTo>
                <a:lnTo>
                  <a:pt x="5155031" y="284988"/>
                </a:lnTo>
                <a:lnTo>
                  <a:pt x="5152110" y="282701"/>
                </a:lnTo>
                <a:lnTo>
                  <a:pt x="5151010" y="333466"/>
                </a:lnTo>
                <a:lnTo>
                  <a:pt x="5164048" y="334390"/>
                </a:lnTo>
                <a:close/>
              </a:path>
              <a:path w="7304379" h="432562">
                <a:moveTo>
                  <a:pt x="3449548" y="334390"/>
                </a:moveTo>
                <a:lnTo>
                  <a:pt x="3446754" y="289178"/>
                </a:lnTo>
                <a:lnTo>
                  <a:pt x="3443452" y="287400"/>
                </a:lnTo>
                <a:lnTo>
                  <a:pt x="3440531" y="284988"/>
                </a:lnTo>
                <a:lnTo>
                  <a:pt x="3437610" y="282701"/>
                </a:lnTo>
                <a:lnTo>
                  <a:pt x="3436510" y="333466"/>
                </a:lnTo>
                <a:lnTo>
                  <a:pt x="3449548" y="334390"/>
                </a:lnTo>
                <a:close/>
              </a:path>
              <a:path w="7304379" h="432562">
                <a:moveTo>
                  <a:pt x="1873732" y="334390"/>
                </a:moveTo>
                <a:lnTo>
                  <a:pt x="1870938" y="289178"/>
                </a:lnTo>
                <a:lnTo>
                  <a:pt x="1867636" y="287400"/>
                </a:lnTo>
                <a:lnTo>
                  <a:pt x="1864715" y="284988"/>
                </a:lnTo>
                <a:lnTo>
                  <a:pt x="1861794" y="282701"/>
                </a:lnTo>
                <a:lnTo>
                  <a:pt x="1860694" y="333466"/>
                </a:lnTo>
                <a:lnTo>
                  <a:pt x="1873732" y="334390"/>
                </a:lnTo>
                <a:close/>
              </a:path>
              <a:path w="7304379" h="432562">
                <a:moveTo>
                  <a:pt x="5991961" y="311276"/>
                </a:moveTo>
                <a:lnTo>
                  <a:pt x="5995263" y="314451"/>
                </a:lnTo>
                <a:lnTo>
                  <a:pt x="5998692" y="317753"/>
                </a:lnTo>
                <a:lnTo>
                  <a:pt x="6002756" y="320928"/>
                </a:lnTo>
                <a:lnTo>
                  <a:pt x="5999327" y="277621"/>
                </a:lnTo>
                <a:lnTo>
                  <a:pt x="5996279" y="274954"/>
                </a:lnTo>
                <a:lnTo>
                  <a:pt x="5991961" y="311276"/>
                </a:lnTo>
                <a:close/>
              </a:path>
              <a:path w="7304379" h="432562">
                <a:moveTo>
                  <a:pt x="4467274" y="283226"/>
                </a:moveTo>
                <a:lnTo>
                  <a:pt x="4458436" y="273684"/>
                </a:lnTo>
                <a:lnTo>
                  <a:pt x="4457629" y="272494"/>
                </a:lnTo>
                <a:lnTo>
                  <a:pt x="4452410" y="262574"/>
                </a:lnTo>
                <a:lnTo>
                  <a:pt x="4448695" y="250970"/>
                </a:lnTo>
                <a:lnTo>
                  <a:pt x="4456869" y="331006"/>
                </a:lnTo>
                <a:lnTo>
                  <a:pt x="4469300" y="333551"/>
                </a:lnTo>
                <a:lnTo>
                  <a:pt x="4482185" y="334390"/>
                </a:lnTo>
                <a:lnTo>
                  <a:pt x="4489551" y="334390"/>
                </a:lnTo>
                <a:lnTo>
                  <a:pt x="4496536" y="333628"/>
                </a:lnTo>
                <a:lnTo>
                  <a:pt x="4491636" y="292084"/>
                </a:lnTo>
                <a:lnTo>
                  <a:pt x="4478340" y="289366"/>
                </a:lnTo>
                <a:lnTo>
                  <a:pt x="4467274" y="283226"/>
                </a:lnTo>
                <a:close/>
              </a:path>
              <a:path w="7304379" h="432562">
                <a:moveTo>
                  <a:pt x="4391126" y="225043"/>
                </a:moveTo>
                <a:lnTo>
                  <a:pt x="4391571" y="238409"/>
                </a:lnTo>
                <a:lnTo>
                  <a:pt x="4392989" y="251452"/>
                </a:lnTo>
                <a:lnTo>
                  <a:pt x="4395380" y="263545"/>
                </a:lnTo>
                <a:lnTo>
                  <a:pt x="4398746" y="274700"/>
                </a:lnTo>
                <a:lnTo>
                  <a:pt x="4405071" y="288907"/>
                </a:lnTo>
                <a:lnTo>
                  <a:pt x="4411693" y="299684"/>
                </a:lnTo>
                <a:lnTo>
                  <a:pt x="4419320" y="308863"/>
                </a:lnTo>
                <a:lnTo>
                  <a:pt x="4426550" y="315436"/>
                </a:lnTo>
                <a:lnTo>
                  <a:pt x="4437036" y="322691"/>
                </a:lnTo>
                <a:lnTo>
                  <a:pt x="4448403" y="328167"/>
                </a:lnTo>
                <a:lnTo>
                  <a:pt x="4456869" y="331006"/>
                </a:lnTo>
                <a:lnTo>
                  <a:pt x="4448695" y="250970"/>
                </a:lnTo>
                <a:lnTo>
                  <a:pt x="4446474" y="237695"/>
                </a:lnTo>
                <a:lnTo>
                  <a:pt x="4445736" y="222757"/>
                </a:lnTo>
                <a:lnTo>
                  <a:pt x="4446208" y="209922"/>
                </a:lnTo>
                <a:lnTo>
                  <a:pt x="4447888" y="197249"/>
                </a:lnTo>
                <a:lnTo>
                  <a:pt x="4450816" y="186435"/>
                </a:lnTo>
                <a:lnTo>
                  <a:pt x="4456465" y="173608"/>
                </a:lnTo>
                <a:lnTo>
                  <a:pt x="4463262" y="164083"/>
                </a:lnTo>
                <a:lnTo>
                  <a:pt x="4468342" y="158750"/>
                </a:lnTo>
                <a:lnTo>
                  <a:pt x="4473803" y="154939"/>
                </a:lnTo>
                <a:lnTo>
                  <a:pt x="4479772" y="152653"/>
                </a:lnTo>
                <a:lnTo>
                  <a:pt x="4485868" y="150494"/>
                </a:lnTo>
                <a:lnTo>
                  <a:pt x="4491583" y="149351"/>
                </a:lnTo>
                <a:lnTo>
                  <a:pt x="4505807" y="149351"/>
                </a:lnTo>
                <a:lnTo>
                  <a:pt x="4513935" y="151002"/>
                </a:lnTo>
                <a:lnTo>
                  <a:pt x="4521682" y="154304"/>
                </a:lnTo>
                <a:lnTo>
                  <a:pt x="4529429" y="157733"/>
                </a:lnTo>
                <a:lnTo>
                  <a:pt x="4536414" y="161925"/>
                </a:lnTo>
                <a:lnTo>
                  <a:pt x="4542637" y="167004"/>
                </a:lnTo>
                <a:lnTo>
                  <a:pt x="4542637" y="269620"/>
                </a:lnTo>
                <a:lnTo>
                  <a:pt x="4540478" y="272160"/>
                </a:lnTo>
                <a:lnTo>
                  <a:pt x="4537684" y="274827"/>
                </a:lnTo>
                <a:lnTo>
                  <a:pt x="4534509" y="277494"/>
                </a:lnTo>
                <a:lnTo>
                  <a:pt x="4531334" y="280162"/>
                </a:lnTo>
                <a:lnTo>
                  <a:pt x="4527651" y="282575"/>
                </a:lnTo>
                <a:lnTo>
                  <a:pt x="4523460" y="284860"/>
                </a:lnTo>
                <a:lnTo>
                  <a:pt x="4519269" y="287019"/>
                </a:lnTo>
                <a:lnTo>
                  <a:pt x="4514824" y="288797"/>
                </a:lnTo>
                <a:lnTo>
                  <a:pt x="4510125" y="290194"/>
                </a:lnTo>
                <a:lnTo>
                  <a:pt x="4505553" y="291464"/>
                </a:lnTo>
                <a:lnTo>
                  <a:pt x="4500600" y="292226"/>
                </a:lnTo>
                <a:lnTo>
                  <a:pt x="4495393" y="292226"/>
                </a:lnTo>
                <a:lnTo>
                  <a:pt x="4491636" y="292084"/>
                </a:lnTo>
                <a:lnTo>
                  <a:pt x="4496536" y="333628"/>
                </a:lnTo>
                <a:lnTo>
                  <a:pt x="4502759" y="332104"/>
                </a:lnTo>
                <a:lnTo>
                  <a:pt x="4509109" y="330707"/>
                </a:lnTo>
                <a:lnTo>
                  <a:pt x="4514951" y="328675"/>
                </a:lnTo>
                <a:lnTo>
                  <a:pt x="4520285" y="326008"/>
                </a:lnTo>
                <a:lnTo>
                  <a:pt x="4525492" y="323468"/>
                </a:lnTo>
                <a:lnTo>
                  <a:pt x="4530318" y="320293"/>
                </a:lnTo>
                <a:lnTo>
                  <a:pt x="4534763" y="316738"/>
                </a:lnTo>
                <a:lnTo>
                  <a:pt x="4539081" y="313181"/>
                </a:lnTo>
                <a:lnTo>
                  <a:pt x="4542891" y="309498"/>
                </a:lnTo>
                <a:lnTo>
                  <a:pt x="4546066" y="305815"/>
                </a:lnTo>
                <a:lnTo>
                  <a:pt x="4546955" y="305815"/>
                </a:lnTo>
                <a:lnTo>
                  <a:pt x="4549114" y="328802"/>
                </a:lnTo>
                <a:lnTo>
                  <a:pt x="4596866" y="328802"/>
                </a:lnTo>
                <a:lnTo>
                  <a:pt x="4596809" y="326994"/>
                </a:lnTo>
                <a:lnTo>
                  <a:pt x="4596437" y="314916"/>
                </a:lnTo>
                <a:lnTo>
                  <a:pt x="4595977" y="301370"/>
                </a:lnTo>
                <a:lnTo>
                  <a:pt x="4595777" y="291208"/>
                </a:lnTo>
                <a:lnTo>
                  <a:pt x="4595641" y="278570"/>
                </a:lnTo>
                <a:lnTo>
                  <a:pt x="4595596" y="5587"/>
                </a:lnTo>
                <a:lnTo>
                  <a:pt x="4542637" y="5587"/>
                </a:lnTo>
                <a:lnTo>
                  <a:pt x="4542891" y="118744"/>
                </a:lnTo>
                <a:lnTo>
                  <a:pt x="4543018" y="122935"/>
                </a:lnTo>
                <a:lnTo>
                  <a:pt x="4543145" y="125856"/>
                </a:lnTo>
                <a:lnTo>
                  <a:pt x="4542637" y="125856"/>
                </a:lnTo>
                <a:lnTo>
                  <a:pt x="4539208" y="123443"/>
                </a:lnTo>
                <a:lnTo>
                  <a:pt x="4535525" y="121157"/>
                </a:lnTo>
                <a:lnTo>
                  <a:pt x="4531461" y="118998"/>
                </a:lnTo>
                <a:lnTo>
                  <a:pt x="4527524" y="116712"/>
                </a:lnTo>
                <a:lnTo>
                  <a:pt x="4523206" y="114680"/>
                </a:lnTo>
                <a:lnTo>
                  <a:pt x="4518507" y="112902"/>
                </a:lnTo>
                <a:lnTo>
                  <a:pt x="4513935" y="111125"/>
                </a:lnTo>
                <a:lnTo>
                  <a:pt x="4508982" y="109727"/>
                </a:lnTo>
                <a:lnTo>
                  <a:pt x="4503775" y="108712"/>
                </a:lnTo>
                <a:lnTo>
                  <a:pt x="4498568" y="107695"/>
                </a:lnTo>
                <a:lnTo>
                  <a:pt x="4493107" y="107060"/>
                </a:lnTo>
                <a:lnTo>
                  <a:pt x="4487265" y="107060"/>
                </a:lnTo>
                <a:lnTo>
                  <a:pt x="4475697" y="107802"/>
                </a:lnTo>
                <a:lnTo>
                  <a:pt x="4463249" y="110308"/>
                </a:lnTo>
                <a:lnTo>
                  <a:pt x="4451070" y="114553"/>
                </a:lnTo>
                <a:lnTo>
                  <a:pt x="4439850" y="120497"/>
                </a:lnTo>
                <a:lnTo>
                  <a:pt x="4429610" y="128002"/>
                </a:lnTo>
                <a:lnTo>
                  <a:pt x="4420209" y="137159"/>
                </a:lnTo>
                <a:lnTo>
                  <a:pt x="4417257" y="140614"/>
                </a:lnTo>
                <a:lnTo>
                  <a:pt x="4410127" y="150631"/>
                </a:lnTo>
                <a:lnTo>
                  <a:pt x="4403999" y="161889"/>
                </a:lnTo>
                <a:lnTo>
                  <a:pt x="4398873" y="174370"/>
                </a:lnTo>
                <a:lnTo>
                  <a:pt x="4395388" y="186218"/>
                </a:lnTo>
                <a:lnTo>
                  <a:pt x="4393012" y="198411"/>
                </a:lnTo>
                <a:lnTo>
                  <a:pt x="4391596" y="211353"/>
                </a:lnTo>
                <a:lnTo>
                  <a:pt x="4391126" y="225043"/>
                </a:lnTo>
                <a:close/>
              </a:path>
              <a:path w="7304379" h="432562">
                <a:moveTo>
                  <a:pt x="3686986" y="283226"/>
                </a:moveTo>
                <a:lnTo>
                  <a:pt x="3678148" y="273684"/>
                </a:lnTo>
                <a:lnTo>
                  <a:pt x="3677341" y="272494"/>
                </a:lnTo>
                <a:lnTo>
                  <a:pt x="3672122" y="262574"/>
                </a:lnTo>
                <a:lnTo>
                  <a:pt x="3668407" y="250970"/>
                </a:lnTo>
                <a:lnTo>
                  <a:pt x="3676581" y="331006"/>
                </a:lnTo>
                <a:lnTo>
                  <a:pt x="3689012" y="333551"/>
                </a:lnTo>
                <a:lnTo>
                  <a:pt x="3701897" y="334390"/>
                </a:lnTo>
                <a:lnTo>
                  <a:pt x="3709263" y="334390"/>
                </a:lnTo>
                <a:lnTo>
                  <a:pt x="3716248" y="333628"/>
                </a:lnTo>
                <a:lnTo>
                  <a:pt x="3711348" y="292084"/>
                </a:lnTo>
                <a:lnTo>
                  <a:pt x="3698052" y="289366"/>
                </a:lnTo>
                <a:lnTo>
                  <a:pt x="3686986" y="283226"/>
                </a:lnTo>
                <a:close/>
              </a:path>
              <a:path w="7304379" h="432562">
                <a:moveTo>
                  <a:pt x="3610838" y="225043"/>
                </a:moveTo>
                <a:lnTo>
                  <a:pt x="3611283" y="238409"/>
                </a:lnTo>
                <a:lnTo>
                  <a:pt x="3612701" y="251452"/>
                </a:lnTo>
                <a:lnTo>
                  <a:pt x="3615092" y="263545"/>
                </a:lnTo>
                <a:lnTo>
                  <a:pt x="3618458" y="274700"/>
                </a:lnTo>
                <a:lnTo>
                  <a:pt x="3624783" y="288907"/>
                </a:lnTo>
                <a:lnTo>
                  <a:pt x="3631405" y="299684"/>
                </a:lnTo>
                <a:lnTo>
                  <a:pt x="3639032" y="308863"/>
                </a:lnTo>
                <a:lnTo>
                  <a:pt x="3646262" y="315436"/>
                </a:lnTo>
                <a:lnTo>
                  <a:pt x="3656748" y="322691"/>
                </a:lnTo>
                <a:lnTo>
                  <a:pt x="3668115" y="328167"/>
                </a:lnTo>
                <a:lnTo>
                  <a:pt x="3676581" y="331006"/>
                </a:lnTo>
                <a:lnTo>
                  <a:pt x="3668407" y="250970"/>
                </a:lnTo>
                <a:lnTo>
                  <a:pt x="3666186" y="237695"/>
                </a:lnTo>
                <a:lnTo>
                  <a:pt x="3665448" y="222757"/>
                </a:lnTo>
                <a:lnTo>
                  <a:pt x="3665920" y="209922"/>
                </a:lnTo>
                <a:lnTo>
                  <a:pt x="3667600" y="197249"/>
                </a:lnTo>
                <a:lnTo>
                  <a:pt x="3670528" y="186435"/>
                </a:lnTo>
                <a:lnTo>
                  <a:pt x="3676177" y="173608"/>
                </a:lnTo>
                <a:lnTo>
                  <a:pt x="3682974" y="164083"/>
                </a:lnTo>
                <a:lnTo>
                  <a:pt x="3688054" y="158750"/>
                </a:lnTo>
                <a:lnTo>
                  <a:pt x="3693515" y="154939"/>
                </a:lnTo>
                <a:lnTo>
                  <a:pt x="3699484" y="152653"/>
                </a:lnTo>
                <a:lnTo>
                  <a:pt x="3705580" y="150494"/>
                </a:lnTo>
                <a:lnTo>
                  <a:pt x="3711295" y="149351"/>
                </a:lnTo>
                <a:lnTo>
                  <a:pt x="3725519" y="149351"/>
                </a:lnTo>
                <a:lnTo>
                  <a:pt x="3733647" y="151002"/>
                </a:lnTo>
                <a:lnTo>
                  <a:pt x="3741394" y="154304"/>
                </a:lnTo>
                <a:lnTo>
                  <a:pt x="3749141" y="157733"/>
                </a:lnTo>
                <a:lnTo>
                  <a:pt x="3756126" y="161925"/>
                </a:lnTo>
                <a:lnTo>
                  <a:pt x="3762349" y="167004"/>
                </a:lnTo>
                <a:lnTo>
                  <a:pt x="3762349" y="269620"/>
                </a:lnTo>
                <a:lnTo>
                  <a:pt x="3760190" y="272160"/>
                </a:lnTo>
                <a:lnTo>
                  <a:pt x="3757396" y="274827"/>
                </a:lnTo>
                <a:lnTo>
                  <a:pt x="3754221" y="277494"/>
                </a:lnTo>
                <a:lnTo>
                  <a:pt x="3751046" y="280162"/>
                </a:lnTo>
                <a:lnTo>
                  <a:pt x="3747363" y="282575"/>
                </a:lnTo>
                <a:lnTo>
                  <a:pt x="3743172" y="284860"/>
                </a:lnTo>
                <a:lnTo>
                  <a:pt x="3738981" y="287019"/>
                </a:lnTo>
                <a:lnTo>
                  <a:pt x="3734536" y="288797"/>
                </a:lnTo>
                <a:lnTo>
                  <a:pt x="3729837" y="290194"/>
                </a:lnTo>
                <a:lnTo>
                  <a:pt x="3725265" y="291464"/>
                </a:lnTo>
                <a:lnTo>
                  <a:pt x="3720312" y="292226"/>
                </a:lnTo>
                <a:lnTo>
                  <a:pt x="3715105" y="292226"/>
                </a:lnTo>
                <a:lnTo>
                  <a:pt x="3711348" y="292084"/>
                </a:lnTo>
                <a:lnTo>
                  <a:pt x="3716248" y="333628"/>
                </a:lnTo>
                <a:lnTo>
                  <a:pt x="3722471" y="332104"/>
                </a:lnTo>
                <a:lnTo>
                  <a:pt x="3728821" y="330707"/>
                </a:lnTo>
                <a:lnTo>
                  <a:pt x="3734663" y="328675"/>
                </a:lnTo>
                <a:lnTo>
                  <a:pt x="3739997" y="326008"/>
                </a:lnTo>
                <a:lnTo>
                  <a:pt x="3745204" y="323468"/>
                </a:lnTo>
                <a:lnTo>
                  <a:pt x="3750030" y="320293"/>
                </a:lnTo>
                <a:lnTo>
                  <a:pt x="3754475" y="316738"/>
                </a:lnTo>
                <a:lnTo>
                  <a:pt x="3758793" y="313181"/>
                </a:lnTo>
                <a:lnTo>
                  <a:pt x="3762603" y="309498"/>
                </a:lnTo>
                <a:lnTo>
                  <a:pt x="3765778" y="305815"/>
                </a:lnTo>
                <a:lnTo>
                  <a:pt x="3766667" y="305815"/>
                </a:lnTo>
                <a:lnTo>
                  <a:pt x="3768826" y="328802"/>
                </a:lnTo>
                <a:lnTo>
                  <a:pt x="3816578" y="328802"/>
                </a:lnTo>
                <a:lnTo>
                  <a:pt x="3816521" y="326994"/>
                </a:lnTo>
                <a:lnTo>
                  <a:pt x="3816149" y="314916"/>
                </a:lnTo>
                <a:lnTo>
                  <a:pt x="3815689" y="301370"/>
                </a:lnTo>
                <a:lnTo>
                  <a:pt x="3815489" y="291208"/>
                </a:lnTo>
                <a:lnTo>
                  <a:pt x="3815353" y="278570"/>
                </a:lnTo>
                <a:lnTo>
                  <a:pt x="3815308" y="5587"/>
                </a:lnTo>
                <a:lnTo>
                  <a:pt x="3762349" y="5587"/>
                </a:lnTo>
                <a:lnTo>
                  <a:pt x="3762603" y="118744"/>
                </a:lnTo>
                <a:lnTo>
                  <a:pt x="3762730" y="122935"/>
                </a:lnTo>
                <a:lnTo>
                  <a:pt x="3762857" y="125856"/>
                </a:lnTo>
                <a:lnTo>
                  <a:pt x="3762349" y="125856"/>
                </a:lnTo>
                <a:lnTo>
                  <a:pt x="3758920" y="123443"/>
                </a:lnTo>
                <a:lnTo>
                  <a:pt x="3755237" y="121157"/>
                </a:lnTo>
                <a:lnTo>
                  <a:pt x="3751173" y="118998"/>
                </a:lnTo>
                <a:lnTo>
                  <a:pt x="3747236" y="116712"/>
                </a:lnTo>
                <a:lnTo>
                  <a:pt x="3742918" y="114680"/>
                </a:lnTo>
                <a:lnTo>
                  <a:pt x="3738219" y="112902"/>
                </a:lnTo>
                <a:lnTo>
                  <a:pt x="3733647" y="111125"/>
                </a:lnTo>
                <a:lnTo>
                  <a:pt x="3728694" y="109727"/>
                </a:lnTo>
                <a:lnTo>
                  <a:pt x="3723487" y="108712"/>
                </a:lnTo>
                <a:lnTo>
                  <a:pt x="3718280" y="107695"/>
                </a:lnTo>
                <a:lnTo>
                  <a:pt x="3712819" y="107060"/>
                </a:lnTo>
                <a:lnTo>
                  <a:pt x="3706977" y="107060"/>
                </a:lnTo>
                <a:lnTo>
                  <a:pt x="3695409" y="107802"/>
                </a:lnTo>
                <a:lnTo>
                  <a:pt x="3682961" y="110308"/>
                </a:lnTo>
                <a:lnTo>
                  <a:pt x="3670782" y="114553"/>
                </a:lnTo>
                <a:lnTo>
                  <a:pt x="3659562" y="120497"/>
                </a:lnTo>
                <a:lnTo>
                  <a:pt x="3649322" y="128002"/>
                </a:lnTo>
                <a:lnTo>
                  <a:pt x="3639921" y="137159"/>
                </a:lnTo>
                <a:lnTo>
                  <a:pt x="3636969" y="140614"/>
                </a:lnTo>
                <a:lnTo>
                  <a:pt x="3629839" y="150631"/>
                </a:lnTo>
                <a:lnTo>
                  <a:pt x="3623711" y="161889"/>
                </a:lnTo>
                <a:lnTo>
                  <a:pt x="3618585" y="174370"/>
                </a:lnTo>
                <a:lnTo>
                  <a:pt x="3615100" y="186218"/>
                </a:lnTo>
                <a:lnTo>
                  <a:pt x="3612724" y="198411"/>
                </a:lnTo>
                <a:lnTo>
                  <a:pt x="3611308" y="211353"/>
                </a:lnTo>
                <a:lnTo>
                  <a:pt x="3610838" y="225043"/>
                </a:lnTo>
                <a:close/>
              </a:path>
              <a:path w="7304379" h="432562">
                <a:moveTo>
                  <a:pt x="3197782" y="283226"/>
                </a:moveTo>
                <a:lnTo>
                  <a:pt x="3188944" y="273684"/>
                </a:lnTo>
                <a:lnTo>
                  <a:pt x="3188137" y="272494"/>
                </a:lnTo>
                <a:lnTo>
                  <a:pt x="3182918" y="262574"/>
                </a:lnTo>
                <a:lnTo>
                  <a:pt x="3179203" y="250970"/>
                </a:lnTo>
                <a:lnTo>
                  <a:pt x="3187377" y="331006"/>
                </a:lnTo>
                <a:lnTo>
                  <a:pt x="3199808" y="333551"/>
                </a:lnTo>
                <a:lnTo>
                  <a:pt x="3212693" y="334390"/>
                </a:lnTo>
                <a:lnTo>
                  <a:pt x="3220059" y="334390"/>
                </a:lnTo>
                <a:lnTo>
                  <a:pt x="3227044" y="333628"/>
                </a:lnTo>
                <a:lnTo>
                  <a:pt x="3222144" y="292084"/>
                </a:lnTo>
                <a:lnTo>
                  <a:pt x="3208848" y="289366"/>
                </a:lnTo>
                <a:lnTo>
                  <a:pt x="3197782" y="283226"/>
                </a:lnTo>
                <a:close/>
              </a:path>
              <a:path w="7304379" h="432562">
                <a:moveTo>
                  <a:pt x="3121634" y="225043"/>
                </a:moveTo>
                <a:lnTo>
                  <a:pt x="3122079" y="238409"/>
                </a:lnTo>
                <a:lnTo>
                  <a:pt x="3123497" y="251452"/>
                </a:lnTo>
                <a:lnTo>
                  <a:pt x="3125888" y="263545"/>
                </a:lnTo>
                <a:lnTo>
                  <a:pt x="3129254" y="274700"/>
                </a:lnTo>
                <a:lnTo>
                  <a:pt x="3135579" y="288907"/>
                </a:lnTo>
                <a:lnTo>
                  <a:pt x="3142201" y="299684"/>
                </a:lnTo>
                <a:lnTo>
                  <a:pt x="3149828" y="308863"/>
                </a:lnTo>
                <a:lnTo>
                  <a:pt x="3157058" y="315436"/>
                </a:lnTo>
                <a:lnTo>
                  <a:pt x="3167544" y="322691"/>
                </a:lnTo>
                <a:lnTo>
                  <a:pt x="3178911" y="328167"/>
                </a:lnTo>
                <a:lnTo>
                  <a:pt x="3187377" y="331006"/>
                </a:lnTo>
                <a:lnTo>
                  <a:pt x="3179203" y="250970"/>
                </a:lnTo>
                <a:lnTo>
                  <a:pt x="3176982" y="237695"/>
                </a:lnTo>
                <a:lnTo>
                  <a:pt x="3176244" y="222757"/>
                </a:lnTo>
                <a:lnTo>
                  <a:pt x="3176716" y="209922"/>
                </a:lnTo>
                <a:lnTo>
                  <a:pt x="3178396" y="197249"/>
                </a:lnTo>
                <a:lnTo>
                  <a:pt x="3181324" y="186435"/>
                </a:lnTo>
                <a:lnTo>
                  <a:pt x="3186973" y="173608"/>
                </a:lnTo>
                <a:lnTo>
                  <a:pt x="3193770" y="164083"/>
                </a:lnTo>
                <a:lnTo>
                  <a:pt x="3198850" y="158750"/>
                </a:lnTo>
                <a:lnTo>
                  <a:pt x="3204311" y="154939"/>
                </a:lnTo>
                <a:lnTo>
                  <a:pt x="3210280" y="152653"/>
                </a:lnTo>
                <a:lnTo>
                  <a:pt x="3216376" y="150494"/>
                </a:lnTo>
                <a:lnTo>
                  <a:pt x="3222091" y="149351"/>
                </a:lnTo>
                <a:lnTo>
                  <a:pt x="3236315" y="149351"/>
                </a:lnTo>
                <a:lnTo>
                  <a:pt x="3244443" y="151002"/>
                </a:lnTo>
                <a:lnTo>
                  <a:pt x="3252190" y="154304"/>
                </a:lnTo>
                <a:lnTo>
                  <a:pt x="3259937" y="157733"/>
                </a:lnTo>
                <a:lnTo>
                  <a:pt x="3266922" y="161925"/>
                </a:lnTo>
                <a:lnTo>
                  <a:pt x="3273145" y="167004"/>
                </a:lnTo>
                <a:lnTo>
                  <a:pt x="3273145" y="269620"/>
                </a:lnTo>
                <a:lnTo>
                  <a:pt x="3270986" y="272160"/>
                </a:lnTo>
                <a:lnTo>
                  <a:pt x="3268192" y="274827"/>
                </a:lnTo>
                <a:lnTo>
                  <a:pt x="3265017" y="277494"/>
                </a:lnTo>
                <a:lnTo>
                  <a:pt x="3261842" y="280162"/>
                </a:lnTo>
                <a:lnTo>
                  <a:pt x="3258159" y="282575"/>
                </a:lnTo>
                <a:lnTo>
                  <a:pt x="3253968" y="284860"/>
                </a:lnTo>
                <a:lnTo>
                  <a:pt x="3249777" y="287019"/>
                </a:lnTo>
                <a:lnTo>
                  <a:pt x="3245332" y="288797"/>
                </a:lnTo>
                <a:lnTo>
                  <a:pt x="3240633" y="290194"/>
                </a:lnTo>
                <a:lnTo>
                  <a:pt x="3236061" y="291464"/>
                </a:lnTo>
                <a:lnTo>
                  <a:pt x="3231108" y="292226"/>
                </a:lnTo>
                <a:lnTo>
                  <a:pt x="3225901" y="292226"/>
                </a:lnTo>
                <a:lnTo>
                  <a:pt x="3222144" y="292084"/>
                </a:lnTo>
                <a:lnTo>
                  <a:pt x="3227044" y="333628"/>
                </a:lnTo>
                <a:lnTo>
                  <a:pt x="3233267" y="332104"/>
                </a:lnTo>
                <a:lnTo>
                  <a:pt x="3239617" y="330707"/>
                </a:lnTo>
                <a:lnTo>
                  <a:pt x="3245459" y="328675"/>
                </a:lnTo>
                <a:lnTo>
                  <a:pt x="3250793" y="326008"/>
                </a:lnTo>
                <a:lnTo>
                  <a:pt x="3256000" y="323468"/>
                </a:lnTo>
                <a:lnTo>
                  <a:pt x="3260826" y="320293"/>
                </a:lnTo>
                <a:lnTo>
                  <a:pt x="3265271" y="316738"/>
                </a:lnTo>
                <a:lnTo>
                  <a:pt x="3269589" y="313181"/>
                </a:lnTo>
                <a:lnTo>
                  <a:pt x="3273399" y="309498"/>
                </a:lnTo>
                <a:lnTo>
                  <a:pt x="3276574" y="305815"/>
                </a:lnTo>
                <a:lnTo>
                  <a:pt x="3277463" y="305815"/>
                </a:lnTo>
                <a:lnTo>
                  <a:pt x="3279622" y="328802"/>
                </a:lnTo>
                <a:lnTo>
                  <a:pt x="3327374" y="328802"/>
                </a:lnTo>
                <a:lnTo>
                  <a:pt x="3327317" y="326994"/>
                </a:lnTo>
                <a:lnTo>
                  <a:pt x="3326945" y="314916"/>
                </a:lnTo>
                <a:lnTo>
                  <a:pt x="3326485" y="301370"/>
                </a:lnTo>
                <a:lnTo>
                  <a:pt x="3326285" y="291208"/>
                </a:lnTo>
                <a:lnTo>
                  <a:pt x="3326149" y="278570"/>
                </a:lnTo>
                <a:lnTo>
                  <a:pt x="3326104" y="5587"/>
                </a:lnTo>
                <a:lnTo>
                  <a:pt x="3273145" y="5587"/>
                </a:lnTo>
                <a:lnTo>
                  <a:pt x="3273399" y="118744"/>
                </a:lnTo>
                <a:lnTo>
                  <a:pt x="3273653" y="125856"/>
                </a:lnTo>
                <a:lnTo>
                  <a:pt x="3273145" y="125856"/>
                </a:lnTo>
                <a:lnTo>
                  <a:pt x="3269716" y="123443"/>
                </a:lnTo>
                <a:lnTo>
                  <a:pt x="3266033" y="121157"/>
                </a:lnTo>
                <a:lnTo>
                  <a:pt x="3261969" y="118998"/>
                </a:lnTo>
                <a:lnTo>
                  <a:pt x="3258032" y="116712"/>
                </a:lnTo>
                <a:lnTo>
                  <a:pt x="3253714" y="114680"/>
                </a:lnTo>
                <a:lnTo>
                  <a:pt x="3249015" y="112902"/>
                </a:lnTo>
                <a:lnTo>
                  <a:pt x="3244443" y="111125"/>
                </a:lnTo>
                <a:lnTo>
                  <a:pt x="3239490" y="109727"/>
                </a:lnTo>
                <a:lnTo>
                  <a:pt x="3234283" y="108712"/>
                </a:lnTo>
                <a:lnTo>
                  <a:pt x="3229076" y="107695"/>
                </a:lnTo>
                <a:lnTo>
                  <a:pt x="3223615" y="107060"/>
                </a:lnTo>
                <a:lnTo>
                  <a:pt x="3217773" y="107060"/>
                </a:lnTo>
                <a:lnTo>
                  <a:pt x="3206205" y="107802"/>
                </a:lnTo>
                <a:lnTo>
                  <a:pt x="3193757" y="110308"/>
                </a:lnTo>
                <a:lnTo>
                  <a:pt x="3181578" y="114553"/>
                </a:lnTo>
                <a:lnTo>
                  <a:pt x="3170358" y="120497"/>
                </a:lnTo>
                <a:lnTo>
                  <a:pt x="3160118" y="128002"/>
                </a:lnTo>
                <a:lnTo>
                  <a:pt x="3150717" y="137159"/>
                </a:lnTo>
                <a:lnTo>
                  <a:pt x="3147765" y="140614"/>
                </a:lnTo>
                <a:lnTo>
                  <a:pt x="3140635" y="150631"/>
                </a:lnTo>
                <a:lnTo>
                  <a:pt x="3134507" y="161889"/>
                </a:lnTo>
                <a:lnTo>
                  <a:pt x="3129381" y="174370"/>
                </a:lnTo>
                <a:lnTo>
                  <a:pt x="3125896" y="186218"/>
                </a:lnTo>
                <a:lnTo>
                  <a:pt x="3123520" y="198411"/>
                </a:lnTo>
                <a:lnTo>
                  <a:pt x="3122104" y="211353"/>
                </a:lnTo>
                <a:lnTo>
                  <a:pt x="3121634" y="225043"/>
                </a:lnTo>
                <a:close/>
              </a:path>
              <a:path w="7304379" h="432562">
                <a:moveTo>
                  <a:pt x="6742912" y="112521"/>
                </a:moveTo>
                <a:lnTo>
                  <a:pt x="6742912" y="328802"/>
                </a:lnTo>
                <a:lnTo>
                  <a:pt x="6795871" y="328802"/>
                </a:lnTo>
                <a:lnTo>
                  <a:pt x="6795871" y="112521"/>
                </a:lnTo>
                <a:lnTo>
                  <a:pt x="6742912" y="112521"/>
                </a:lnTo>
                <a:close/>
              </a:path>
              <a:path w="7304379" h="432562">
                <a:moveTo>
                  <a:pt x="1453743" y="112521"/>
                </a:moveTo>
                <a:lnTo>
                  <a:pt x="1400784" y="112521"/>
                </a:lnTo>
                <a:lnTo>
                  <a:pt x="1400793" y="246293"/>
                </a:lnTo>
                <a:lnTo>
                  <a:pt x="1401548" y="259478"/>
                </a:lnTo>
                <a:lnTo>
                  <a:pt x="1403578" y="271398"/>
                </a:lnTo>
                <a:lnTo>
                  <a:pt x="1405483" y="279526"/>
                </a:lnTo>
                <a:lnTo>
                  <a:pt x="1408277" y="286892"/>
                </a:lnTo>
                <a:lnTo>
                  <a:pt x="1412214" y="293496"/>
                </a:lnTo>
                <a:lnTo>
                  <a:pt x="1423270" y="307999"/>
                </a:lnTo>
                <a:lnTo>
                  <a:pt x="1433003" y="316316"/>
                </a:lnTo>
                <a:lnTo>
                  <a:pt x="1444472" y="323341"/>
                </a:lnTo>
                <a:lnTo>
                  <a:pt x="1458881" y="329130"/>
                </a:lnTo>
                <a:lnTo>
                  <a:pt x="1470943" y="332053"/>
                </a:lnTo>
                <a:lnTo>
                  <a:pt x="1484174" y="333806"/>
                </a:lnTo>
                <a:lnTo>
                  <a:pt x="1498574" y="334390"/>
                </a:lnTo>
                <a:lnTo>
                  <a:pt x="1504920" y="334270"/>
                </a:lnTo>
                <a:lnTo>
                  <a:pt x="1517844" y="333207"/>
                </a:lnTo>
                <a:lnTo>
                  <a:pt x="1529689" y="331088"/>
                </a:lnTo>
                <a:lnTo>
                  <a:pt x="1543493" y="326969"/>
                </a:lnTo>
                <a:lnTo>
                  <a:pt x="1554708" y="321944"/>
                </a:lnTo>
                <a:lnTo>
                  <a:pt x="1562074" y="318007"/>
                </a:lnTo>
                <a:lnTo>
                  <a:pt x="1568424" y="313308"/>
                </a:lnTo>
                <a:lnTo>
                  <a:pt x="1573885" y="307720"/>
                </a:lnTo>
                <a:lnTo>
                  <a:pt x="1579346" y="302132"/>
                </a:lnTo>
                <a:lnTo>
                  <a:pt x="1583791" y="295909"/>
                </a:lnTo>
                <a:lnTo>
                  <a:pt x="1587220" y="289051"/>
                </a:lnTo>
                <a:lnTo>
                  <a:pt x="1593500" y="271542"/>
                </a:lnTo>
                <a:lnTo>
                  <a:pt x="1595648" y="258742"/>
                </a:lnTo>
                <a:lnTo>
                  <a:pt x="1596364" y="244601"/>
                </a:lnTo>
                <a:lnTo>
                  <a:pt x="1596364" y="112521"/>
                </a:lnTo>
                <a:lnTo>
                  <a:pt x="1543405" y="112521"/>
                </a:lnTo>
                <a:lnTo>
                  <a:pt x="1543303" y="245382"/>
                </a:lnTo>
                <a:lnTo>
                  <a:pt x="1541763" y="258902"/>
                </a:lnTo>
                <a:lnTo>
                  <a:pt x="1538325" y="269366"/>
                </a:lnTo>
                <a:lnTo>
                  <a:pt x="1534896" y="276732"/>
                </a:lnTo>
                <a:lnTo>
                  <a:pt x="1529816" y="282193"/>
                </a:lnTo>
                <a:lnTo>
                  <a:pt x="1522958" y="285750"/>
                </a:lnTo>
                <a:lnTo>
                  <a:pt x="1516227" y="289305"/>
                </a:lnTo>
                <a:lnTo>
                  <a:pt x="1508099" y="291083"/>
                </a:lnTo>
                <a:lnTo>
                  <a:pt x="1489430" y="291083"/>
                </a:lnTo>
                <a:lnTo>
                  <a:pt x="1481683" y="289432"/>
                </a:lnTo>
                <a:lnTo>
                  <a:pt x="1475079" y="286257"/>
                </a:lnTo>
                <a:lnTo>
                  <a:pt x="1468602" y="283082"/>
                </a:lnTo>
                <a:lnTo>
                  <a:pt x="1463522" y="278256"/>
                </a:lnTo>
                <a:lnTo>
                  <a:pt x="1459966" y="271652"/>
                </a:lnTo>
                <a:lnTo>
                  <a:pt x="1457807" y="267842"/>
                </a:lnTo>
                <a:lnTo>
                  <a:pt x="1456283" y="263143"/>
                </a:lnTo>
                <a:lnTo>
                  <a:pt x="1455267" y="257937"/>
                </a:lnTo>
                <a:lnTo>
                  <a:pt x="1454251" y="252602"/>
                </a:lnTo>
                <a:lnTo>
                  <a:pt x="1453743" y="246379"/>
                </a:lnTo>
                <a:lnTo>
                  <a:pt x="1453743" y="112521"/>
                </a:lnTo>
                <a:close/>
              </a:path>
              <a:path w="7304379" h="432562">
                <a:moveTo>
                  <a:pt x="830427" y="112521"/>
                </a:moveTo>
                <a:lnTo>
                  <a:pt x="777468" y="112521"/>
                </a:lnTo>
                <a:lnTo>
                  <a:pt x="777477" y="246293"/>
                </a:lnTo>
                <a:lnTo>
                  <a:pt x="778232" y="259478"/>
                </a:lnTo>
                <a:lnTo>
                  <a:pt x="780262" y="271398"/>
                </a:lnTo>
                <a:lnTo>
                  <a:pt x="782167" y="279526"/>
                </a:lnTo>
                <a:lnTo>
                  <a:pt x="784961" y="286892"/>
                </a:lnTo>
                <a:lnTo>
                  <a:pt x="788898" y="293496"/>
                </a:lnTo>
                <a:lnTo>
                  <a:pt x="799954" y="307999"/>
                </a:lnTo>
                <a:lnTo>
                  <a:pt x="809687" y="316316"/>
                </a:lnTo>
                <a:lnTo>
                  <a:pt x="821156" y="323341"/>
                </a:lnTo>
                <a:lnTo>
                  <a:pt x="835565" y="329130"/>
                </a:lnTo>
                <a:lnTo>
                  <a:pt x="847627" y="332053"/>
                </a:lnTo>
                <a:lnTo>
                  <a:pt x="860858" y="333806"/>
                </a:lnTo>
                <a:lnTo>
                  <a:pt x="875258" y="334390"/>
                </a:lnTo>
                <a:lnTo>
                  <a:pt x="881604" y="334270"/>
                </a:lnTo>
                <a:lnTo>
                  <a:pt x="894528" y="333207"/>
                </a:lnTo>
                <a:lnTo>
                  <a:pt x="906373" y="331088"/>
                </a:lnTo>
                <a:lnTo>
                  <a:pt x="920177" y="326969"/>
                </a:lnTo>
                <a:lnTo>
                  <a:pt x="931392" y="321944"/>
                </a:lnTo>
                <a:lnTo>
                  <a:pt x="938758" y="318007"/>
                </a:lnTo>
                <a:lnTo>
                  <a:pt x="945108" y="313308"/>
                </a:lnTo>
                <a:lnTo>
                  <a:pt x="950569" y="307720"/>
                </a:lnTo>
                <a:lnTo>
                  <a:pt x="956030" y="302132"/>
                </a:lnTo>
                <a:lnTo>
                  <a:pt x="960475" y="295909"/>
                </a:lnTo>
                <a:lnTo>
                  <a:pt x="963904" y="289051"/>
                </a:lnTo>
                <a:lnTo>
                  <a:pt x="966603" y="283037"/>
                </a:lnTo>
                <a:lnTo>
                  <a:pt x="970184" y="271542"/>
                </a:lnTo>
                <a:lnTo>
                  <a:pt x="972332" y="258742"/>
                </a:lnTo>
                <a:lnTo>
                  <a:pt x="973048" y="244601"/>
                </a:lnTo>
                <a:lnTo>
                  <a:pt x="973048" y="112521"/>
                </a:lnTo>
                <a:lnTo>
                  <a:pt x="920089" y="112521"/>
                </a:lnTo>
                <a:lnTo>
                  <a:pt x="919987" y="245382"/>
                </a:lnTo>
                <a:lnTo>
                  <a:pt x="918447" y="258902"/>
                </a:lnTo>
                <a:lnTo>
                  <a:pt x="915009" y="269366"/>
                </a:lnTo>
                <a:lnTo>
                  <a:pt x="911580" y="276732"/>
                </a:lnTo>
                <a:lnTo>
                  <a:pt x="906500" y="282193"/>
                </a:lnTo>
                <a:lnTo>
                  <a:pt x="899642" y="285750"/>
                </a:lnTo>
                <a:lnTo>
                  <a:pt x="892911" y="289305"/>
                </a:lnTo>
                <a:lnTo>
                  <a:pt x="884783" y="291083"/>
                </a:lnTo>
                <a:lnTo>
                  <a:pt x="866114" y="291083"/>
                </a:lnTo>
                <a:lnTo>
                  <a:pt x="858367" y="289432"/>
                </a:lnTo>
                <a:lnTo>
                  <a:pt x="851763" y="286257"/>
                </a:lnTo>
                <a:lnTo>
                  <a:pt x="845286" y="283082"/>
                </a:lnTo>
                <a:lnTo>
                  <a:pt x="840206" y="278256"/>
                </a:lnTo>
                <a:lnTo>
                  <a:pt x="836650" y="271652"/>
                </a:lnTo>
                <a:lnTo>
                  <a:pt x="834491" y="267842"/>
                </a:lnTo>
                <a:lnTo>
                  <a:pt x="832967" y="263143"/>
                </a:lnTo>
                <a:lnTo>
                  <a:pt x="831951" y="257937"/>
                </a:lnTo>
                <a:lnTo>
                  <a:pt x="830935" y="252602"/>
                </a:lnTo>
                <a:lnTo>
                  <a:pt x="830427" y="246379"/>
                </a:lnTo>
                <a:lnTo>
                  <a:pt x="830427" y="112521"/>
                </a:lnTo>
                <a:close/>
              </a:path>
              <a:path w="7304379" h="432562">
                <a:moveTo>
                  <a:pt x="7158456" y="142620"/>
                </a:moveTo>
                <a:lnTo>
                  <a:pt x="7157567" y="142620"/>
                </a:lnTo>
                <a:lnTo>
                  <a:pt x="7152614" y="112521"/>
                </a:lnTo>
                <a:lnTo>
                  <a:pt x="7108926" y="112521"/>
                </a:lnTo>
                <a:lnTo>
                  <a:pt x="7108926" y="328802"/>
                </a:lnTo>
                <a:lnTo>
                  <a:pt x="7161758" y="328802"/>
                </a:lnTo>
                <a:lnTo>
                  <a:pt x="7161758" y="179958"/>
                </a:lnTo>
                <a:lnTo>
                  <a:pt x="7166937" y="173974"/>
                </a:lnTo>
                <a:lnTo>
                  <a:pt x="7176418" y="165409"/>
                </a:lnTo>
                <a:lnTo>
                  <a:pt x="7186904" y="158750"/>
                </a:lnTo>
                <a:lnTo>
                  <a:pt x="7191632" y="156543"/>
                </a:lnTo>
                <a:lnTo>
                  <a:pt x="7203837" y="152769"/>
                </a:lnTo>
                <a:lnTo>
                  <a:pt x="7216495" y="151510"/>
                </a:lnTo>
                <a:lnTo>
                  <a:pt x="7224242" y="151510"/>
                </a:lnTo>
                <a:lnTo>
                  <a:pt x="7230846" y="153034"/>
                </a:lnTo>
                <a:lnTo>
                  <a:pt x="7236180" y="155955"/>
                </a:lnTo>
                <a:lnTo>
                  <a:pt x="7241641" y="159003"/>
                </a:lnTo>
                <a:lnTo>
                  <a:pt x="7245705" y="163956"/>
                </a:lnTo>
                <a:lnTo>
                  <a:pt x="7248372" y="170687"/>
                </a:lnTo>
                <a:lnTo>
                  <a:pt x="7249642" y="173862"/>
                </a:lnTo>
                <a:lnTo>
                  <a:pt x="7250404" y="177545"/>
                </a:lnTo>
                <a:lnTo>
                  <a:pt x="7250785" y="181737"/>
                </a:lnTo>
                <a:lnTo>
                  <a:pt x="7251293" y="185800"/>
                </a:lnTo>
                <a:lnTo>
                  <a:pt x="7251547" y="190880"/>
                </a:lnTo>
                <a:lnTo>
                  <a:pt x="7251547" y="328802"/>
                </a:lnTo>
                <a:lnTo>
                  <a:pt x="7304379" y="328802"/>
                </a:lnTo>
                <a:lnTo>
                  <a:pt x="7304379" y="181228"/>
                </a:lnTo>
                <a:lnTo>
                  <a:pt x="7304125" y="175005"/>
                </a:lnTo>
                <a:lnTo>
                  <a:pt x="7303617" y="169544"/>
                </a:lnTo>
                <a:lnTo>
                  <a:pt x="7303109" y="164083"/>
                </a:lnTo>
                <a:lnTo>
                  <a:pt x="7302093" y="159003"/>
                </a:lnTo>
                <a:lnTo>
                  <a:pt x="7300569" y="154431"/>
                </a:lnTo>
                <a:lnTo>
                  <a:pt x="7297902" y="146176"/>
                </a:lnTo>
                <a:lnTo>
                  <a:pt x="7294219" y="138937"/>
                </a:lnTo>
                <a:lnTo>
                  <a:pt x="7289520" y="132968"/>
                </a:lnTo>
                <a:lnTo>
                  <a:pt x="7284948" y="126872"/>
                </a:lnTo>
                <a:lnTo>
                  <a:pt x="7279487" y="121919"/>
                </a:lnTo>
                <a:lnTo>
                  <a:pt x="7273391" y="118237"/>
                </a:lnTo>
                <a:lnTo>
                  <a:pt x="7267295" y="114426"/>
                </a:lnTo>
                <a:lnTo>
                  <a:pt x="7260564" y="111632"/>
                </a:lnTo>
                <a:lnTo>
                  <a:pt x="7253198" y="109854"/>
                </a:lnTo>
                <a:lnTo>
                  <a:pt x="7245832" y="108076"/>
                </a:lnTo>
                <a:lnTo>
                  <a:pt x="7238212" y="107060"/>
                </a:lnTo>
                <a:lnTo>
                  <a:pt x="7221956" y="107060"/>
                </a:lnTo>
                <a:lnTo>
                  <a:pt x="7214082" y="108076"/>
                </a:lnTo>
                <a:lnTo>
                  <a:pt x="7206716" y="110108"/>
                </a:lnTo>
                <a:lnTo>
                  <a:pt x="7199350" y="112140"/>
                </a:lnTo>
                <a:lnTo>
                  <a:pt x="7192619" y="114807"/>
                </a:lnTo>
                <a:lnTo>
                  <a:pt x="7186523" y="118109"/>
                </a:lnTo>
                <a:lnTo>
                  <a:pt x="7180427" y="121284"/>
                </a:lnTo>
                <a:lnTo>
                  <a:pt x="7174966" y="125094"/>
                </a:lnTo>
                <a:lnTo>
                  <a:pt x="7170267" y="129412"/>
                </a:lnTo>
                <a:lnTo>
                  <a:pt x="7165441" y="133730"/>
                </a:lnTo>
                <a:lnTo>
                  <a:pt x="7161504" y="138175"/>
                </a:lnTo>
                <a:lnTo>
                  <a:pt x="7158456" y="142620"/>
                </a:lnTo>
                <a:close/>
              </a:path>
              <a:path w="7304379" h="432562">
                <a:moveTo>
                  <a:pt x="6927324" y="331963"/>
                </a:moveTo>
                <a:lnTo>
                  <a:pt x="6940084" y="333786"/>
                </a:lnTo>
                <a:lnTo>
                  <a:pt x="6953605" y="334390"/>
                </a:lnTo>
                <a:lnTo>
                  <a:pt x="6961748" y="334169"/>
                </a:lnTo>
                <a:lnTo>
                  <a:pt x="6974749" y="332802"/>
                </a:lnTo>
                <a:lnTo>
                  <a:pt x="6987005" y="330172"/>
                </a:lnTo>
                <a:lnTo>
                  <a:pt x="6998563" y="326263"/>
                </a:lnTo>
                <a:lnTo>
                  <a:pt x="7013145" y="318929"/>
                </a:lnTo>
                <a:lnTo>
                  <a:pt x="7023538" y="311661"/>
                </a:lnTo>
                <a:lnTo>
                  <a:pt x="7032853" y="303148"/>
                </a:lnTo>
                <a:lnTo>
                  <a:pt x="7042982" y="290355"/>
                </a:lnTo>
                <a:lnTo>
                  <a:pt x="7049369" y="279328"/>
                </a:lnTo>
                <a:lnTo>
                  <a:pt x="7054570" y="267207"/>
                </a:lnTo>
                <a:lnTo>
                  <a:pt x="7057204" y="259030"/>
                </a:lnTo>
                <a:lnTo>
                  <a:pt x="7059974" y="246927"/>
                </a:lnTo>
                <a:lnTo>
                  <a:pt x="7061636" y="234159"/>
                </a:lnTo>
                <a:lnTo>
                  <a:pt x="7062190" y="220725"/>
                </a:lnTo>
                <a:lnTo>
                  <a:pt x="7061920" y="211318"/>
                </a:lnTo>
                <a:lnTo>
                  <a:pt x="7060596" y="198358"/>
                </a:lnTo>
                <a:lnTo>
                  <a:pt x="7058184" y="186037"/>
                </a:lnTo>
                <a:lnTo>
                  <a:pt x="7054697" y="174370"/>
                </a:lnTo>
                <a:lnTo>
                  <a:pt x="7047782" y="158699"/>
                </a:lnTo>
                <a:lnTo>
                  <a:pt x="7041049" y="147994"/>
                </a:lnTo>
                <a:lnTo>
                  <a:pt x="7033107" y="138429"/>
                </a:lnTo>
                <a:lnTo>
                  <a:pt x="7021323" y="127846"/>
                </a:lnTo>
                <a:lnTo>
                  <a:pt x="7010645" y="120909"/>
                </a:lnTo>
                <a:lnTo>
                  <a:pt x="6998817" y="115315"/>
                </a:lnTo>
                <a:lnTo>
                  <a:pt x="6991482" y="112657"/>
                </a:lnTo>
                <a:lnTo>
                  <a:pt x="6979536" y="109558"/>
                </a:lnTo>
                <a:lnTo>
                  <a:pt x="6966794" y="107688"/>
                </a:lnTo>
                <a:lnTo>
                  <a:pt x="6953224" y="107060"/>
                </a:lnTo>
                <a:lnTo>
                  <a:pt x="6945215" y="107286"/>
                </a:lnTo>
                <a:lnTo>
                  <a:pt x="6932200" y="108693"/>
                </a:lnTo>
                <a:lnTo>
                  <a:pt x="6919920" y="111375"/>
                </a:lnTo>
                <a:lnTo>
                  <a:pt x="6908393" y="115315"/>
                </a:lnTo>
                <a:lnTo>
                  <a:pt x="6893720" y="122559"/>
                </a:lnTo>
                <a:lnTo>
                  <a:pt x="6883337" y="129836"/>
                </a:lnTo>
                <a:lnTo>
                  <a:pt x="6874103" y="138429"/>
                </a:lnTo>
                <a:lnTo>
                  <a:pt x="6863853" y="151164"/>
                </a:lnTo>
                <a:lnTo>
                  <a:pt x="6857455" y="162187"/>
                </a:lnTo>
                <a:lnTo>
                  <a:pt x="6852259" y="174370"/>
                </a:lnTo>
                <a:lnTo>
                  <a:pt x="6849715" y="182437"/>
                </a:lnTo>
                <a:lnTo>
                  <a:pt x="6846976" y="194562"/>
                </a:lnTo>
                <a:lnTo>
                  <a:pt x="6845321" y="207329"/>
                </a:lnTo>
                <a:lnTo>
                  <a:pt x="6844766" y="220725"/>
                </a:lnTo>
                <a:lnTo>
                  <a:pt x="6845031" y="230299"/>
                </a:lnTo>
                <a:lnTo>
                  <a:pt x="6846326" y="243267"/>
                </a:lnTo>
                <a:lnTo>
                  <a:pt x="6848725" y="255570"/>
                </a:lnTo>
                <a:lnTo>
                  <a:pt x="6852259" y="267207"/>
                </a:lnTo>
                <a:lnTo>
                  <a:pt x="6859112" y="282753"/>
                </a:lnTo>
                <a:lnTo>
                  <a:pt x="6865796" y="293488"/>
                </a:lnTo>
                <a:lnTo>
                  <a:pt x="6873722" y="303148"/>
                </a:lnTo>
                <a:lnTo>
                  <a:pt x="6885506" y="313642"/>
                </a:lnTo>
                <a:lnTo>
                  <a:pt x="6896184" y="320588"/>
                </a:lnTo>
                <a:lnTo>
                  <a:pt x="6908012" y="326263"/>
                </a:lnTo>
                <a:lnTo>
                  <a:pt x="6903440" y="251078"/>
                </a:lnTo>
                <a:lnTo>
                  <a:pt x="6902187" y="246473"/>
                </a:lnTo>
                <a:lnTo>
                  <a:pt x="6900088" y="234282"/>
                </a:lnTo>
                <a:lnTo>
                  <a:pt x="6899376" y="220725"/>
                </a:lnTo>
                <a:lnTo>
                  <a:pt x="6899497" y="214988"/>
                </a:lnTo>
                <a:lnTo>
                  <a:pt x="6900786" y="201987"/>
                </a:lnTo>
                <a:lnTo>
                  <a:pt x="6903440" y="190372"/>
                </a:lnTo>
                <a:lnTo>
                  <a:pt x="6906107" y="181609"/>
                </a:lnTo>
                <a:lnTo>
                  <a:pt x="6909790" y="174243"/>
                </a:lnTo>
                <a:lnTo>
                  <a:pt x="6914616" y="168275"/>
                </a:lnTo>
                <a:lnTo>
                  <a:pt x="6919315" y="162305"/>
                </a:lnTo>
                <a:lnTo>
                  <a:pt x="6925030" y="157860"/>
                </a:lnTo>
                <a:lnTo>
                  <a:pt x="6931634" y="154939"/>
                </a:lnTo>
                <a:lnTo>
                  <a:pt x="6938238" y="151891"/>
                </a:lnTo>
                <a:lnTo>
                  <a:pt x="6945477" y="150494"/>
                </a:lnTo>
                <a:lnTo>
                  <a:pt x="6961098" y="150494"/>
                </a:lnTo>
                <a:lnTo>
                  <a:pt x="6968337" y="151891"/>
                </a:lnTo>
                <a:lnTo>
                  <a:pt x="6975068" y="154939"/>
                </a:lnTo>
                <a:lnTo>
                  <a:pt x="6981799" y="157860"/>
                </a:lnTo>
                <a:lnTo>
                  <a:pt x="6987514" y="162305"/>
                </a:lnTo>
                <a:lnTo>
                  <a:pt x="6992340" y="168275"/>
                </a:lnTo>
                <a:lnTo>
                  <a:pt x="6997039" y="174243"/>
                </a:lnTo>
                <a:lnTo>
                  <a:pt x="7000722" y="181609"/>
                </a:lnTo>
                <a:lnTo>
                  <a:pt x="7003389" y="190372"/>
                </a:lnTo>
                <a:lnTo>
                  <a:pt x="7004687" y="194978"/>
                </a:lnTo>
                <a:lnTo>
                  <a:pt x="7006780" y="207169"/>
                </a:lnTo>
                <a:lnTo>
                  <a:pt x="7007453" y="220725"/>
                </a:lnTo>
                <a:lnTo>
                  <a:pt x="7007341" y="226463"/>
                </a:lnTo>
                <a:lnTo>
                  <a:pt x="7006097" y="239464"/>
                </a:lnTo>
                <a:lnTo>
                  <a:pt x="7003389" y="251078"/>
                </a:lnTo>
                <a:lnTo>
                  <a:pt x="7000722" y="259841"/>
                </a:lnTo>
                <a:lnTo>
                  <a:pt x="6997039" y="267207"/>
                </a:lnTo>
                <a:lnTo>
                  <a:pt x="6992340" y="273050"/>
                </a:lnTo>
                <a:lnTo>
                  <a:pt x="6987514" y="279018"/>
                </a:lnTo>
                <a:lnTo>
                  <a:pt x="6981926" y="283463"/>
                </a:lnTo>
                <a:lnTo>
                  <a:pt x="6975322" y="286512"/>
                </a:lnTo>
                <a:lnTo>
                  <a:pt x="6968718" y="289559"/>
                </a:lnTo>
                <a:lnTo>
                  <a:pt x="6961606" y="291083"/>
                </a:lnTo>
                <a:lnTo>
                  <a:pt x="6945731" y="291083"/>
                </a:lnTo>
                <a:lnTo>
                  <a:pt x="6938492" y="289559"/>
                </a:lnTo>
                <a:lnTo>
                  <a:pt x="6931888" y="286512"/>
                </a:lnTo>
                <a:lnTo>
                  <a:pt x="6925284" y="283463"/>
                </a:lnTo>
                <a:lnTo>
                  <a:pt x="6919569" y="279018"/>
                </a:lnTo>
                <a:lnTo>
                  <a:pt x="6915340" y="328905"/>
                </a:lnTo>
                <a:lnTo>
                  <a:pt x="6927324" y="331963"/>
                </a:lnTo>
                <a:close/>
              </a:path>
              <a:path w="7304379" h="432562">
                <a:moveTo>
                  <a:pt x="6919569" y="279018"/>
                </a:moveTo>
                <a:lnTo>
                  <a:pt x="6914743" y="273050"/>
                </a:lnTo>
                <a:lnTo>
                  <a:pt x="6909917" y="267207"/>
                </a:lnTo>
                <a:lnTo>
                  <a:pt x="6906107" y="259841"/>
                </a:lnTo>
                <a:lnTo>
                  <a:pt x="6903440" y="251078"/>
                </a:lnTo>
                <a:lnTo>
                  <a:pt x="6908012" y="326263"/>
                </a:lnTo>
                <a:lnTo>
                  <a:pt x="6915340" y="328905"/>
                </a:lnTo>
                <a:lnTo>
                  <a:pt x="6919569" y="279018"/>
                </a:lnTo>
                <a:close/>
              </a:path>
              <a:path w="7304379" h="432562">
                <a:moveTo>
                  <a:pt x="6586423" y="119903"/>
                </a:moveTo>
                <a:lnTo>
                  <a:pt x="6575486" y="126390"/>
                </a:lnTo>
                <a:lnTo>
                  <a:pt x="6565366" y="134238"/>
                </a:lnTo>
                <a:lnTo>
                  <a:pt x="6552637" y="147856"/>
                </a:lnTo>
                <a:lnTo>
                  <a:pt x="6545479" y="158544"/>
                </a:lnTo>
                <a:lnTo>
                  <a:pt x="6539331" y="170560"/>
                </a:lnTo>
                <a:lnTo>
                  <a:pt x="6534178" y="184815"/>
                </a:lnTo>
                <a:lnTo>
                  <a:pt x="6531461" y="196961"/>
                </a:lnTo>
                <a:lnTo>
                  <a:pt x="6529837" y="210078"/>
                </a:lnTo>
                <a:lnTo>
                  <a:pt x="6529298" y="224154"/>
                </a:lnTo>
                <a:lnTo>
                  <a:pt x="6529747" y="236623"/>
                </a:lnTo>
                <a:lnTo>
                  <a:pt x="6531317" y="249625"/>
                </a:lnTo>
                <a:lnTo>
                  <a:pt x="6534037" y="261725"/>
                </a:lnTo>
                <a:lnTo>
                  <a:pt x="6537934" y="272922"/>
                </a:lnTo>
                <a:lnTo>
                  <a:pt x="6545828" y="288191"/>
                </a:lnTo>
                <a:lnTo>
                  <a:pt x="6553248" y="298445"/>
                </a:lnTo>
                <a:lnTo>
                  <a:pt x="6561810" y="307339"/>
                </a:lnTo>
                <a:lnTo>
                  <a:pt x="6574109" y="316721"/>
                </a:lnTo>
                <a:lnTo>
                  <a:pt x="6585238" y="322861"/>
                </a:lnTo>
                <a:lnTo>
                  <a:pt x="6597370" y="327659"/>
                </a:lnTo>
                <a:lnTo>
                  <a:pt x="6615160" y="332150"/>
                </a:lnTo>
                <a:lnTo>
                  <a:pt x="6627849" y="333827"/>
                </a:lnTo>
                <a:lnTo>
                  <a:pt x="6641058" y="334390"/>
                </a:lnTo>
                <a:lnTo>
                  <a:pt x="6646643" y="334298"/>
                </a:lnTo>
                <a:lnTo>
                  <a:pt x="6659441" y="333340"/>
                </a:lnTo>
                <a:lnTo>
                  <a:pt x="6671665" y="331342"/>
                </a:lnTo>
                <a:lnTo>
                  <a:pt x="6685139" y="327986"/>
                </a:lnTo>
                <a:lnTo>
                  <a:pt x="6696176" y="324103"/>
                </a:lnTo>
                <a:lnTo>
                  <a:pt x="6696176" y="281050"/>
                </a:lnTo>
                <a:lnTo>
                  <a:pt x="6689191" y="283844"/>
                </a:lnTo>
                <a:lnTo>
                  <a:pt x="6681825" y="286257"/>
                </a:lnTo>
                <a:lnTo>
                  <a:pt x="6673951" y="288163"/>
                </a:lnTo>
                <a:lnTo>
                  <a:pt x="6672899" y="288410"/>
                </a:lnTo>
                <a:lnTo>
                  <a:pt x="6660822" y="290401"/>
                </a:lnTo>
                <a:lnTo>
                  <a:pt x="6647535" y="291083"/>
                </a:lnTo>
                <a:lnTo>
                  <a:pt x="6643849" y="291012"/>
                </a:lnTo>
                <a:lnTo>
                  <a:pt x="6630776" y="289402"/>
                </a:lnTo>
                <a:lnTo>
                  <a:pt x="6619341" y="285622"/>
                </a:lnTo>
                <a:lnTo>
                  <a:pt x="6611340" y="281939"/>
                </a:lnTo>
                <a:lnTo>
                  <a:pt x="6604863" y="277113"/>
                </a:lnTo>
                <a:lnTo>
                  <a:pt x="6599656" y="271144"/>
                </a:lnTo>
                <a:lnTo>
                  <a:pt x="6594576" y="265302"/>
                </a:lnTo>
                <a:lnTo>
                  <a:pt x="6590639" y="258063"/>
                </a:lnTo>
                <a:lnTo>
                  <a:pt x="6587972" y="249681"/>
                </a:lnTo>
                <a:lnTo>
                  <a:pt x="6584807" y="235741"/>
                </a:lnTo>
                <a:lnTo>
                  <a:pt x="6583908" y="222757"/>
                </a:lnTo>
                <a:lnTo>
                  <a:pt x="6584254" y="213135"/>
                </a:lnTo>
                <a:lnTo>
                  <a:pt x="6586007" y="200358"/>
                </a:lnTo>
                <a:lnTo>
                  <a:pt x="6589242" y="189102"/>
                </a:lnTo>
                <a:lnTo>
                  <a:pt x="6595613" y="176113"/>
                </a:lnTo>
                <a:lnTo>
                  <a:pt x="6603339" y="166750"/>
                </a:lnTo>
                <a:lnTo>
                  <a:pt x="6609308" y="161035"/>
                </a:lnTo>
                <a:lnTo>
                  <a:pt x="6616166" y="156971"/>
                </a:lnTo>
                <a:lnTo>
                  <a:pt x="6623913" y="154304"/>
                </a:lnTo>
                <a:lnTo>
                  <a:pt x="6631660" y="151764"/>
                </a:lnTo>
                <a:lnTo>
                  <a:pt x="6639788" y="150494"/>
                </a:lnTo>
                <a:lnTo>
                  <a:pt x="6656679" y="150494"/>
                </a:lnTo>
                <a:lnTo>
                  <a:pt x="6664680" y="151256"/>
                </a:lnTo>
                <a:lnTo>
                  <a:pt x="6672046" y="153034"/>
                </a:lnTo>
                <a:lnTo>
                  <a:pt x="6679412" y="154685"/>
                </a:lnTo>
                <a:lnTo>
                  <a:pt x="6686397" y="156971"/>
                </a:lnTo>
                <a:lnTo>
                  <a:pt x="6692874" y="159765"/>
                </a:lnTo>
                <a:lnTo>
                  <a:pt x="6692874" y="116712"/>
                </a:lnTo>
                <a:lnTo>
                  <a:pt x="6685635" y="113791"/>
                </a:lnTo>
                <a:lnTo>
                  <a:pt x="6677507" y="111378"/>
                </a:lnTo>
                <a:lnTo>
                  <a:pt x="6668490" y="109727"/>
                </a:lnTo>
                <a:lnTo>
                  <a:pt x="6666056" y="109265"/>
                </a:lnTo>
                <a:lnTo>
                  <a:pt x="6653602" y="107612"/>
                </a:lnTo>
                <a:lnTo>
                  <a:pt x="6640677" y="107060"/>
                </a:lnTo>
                <a:lnTo>
                  <a:pt x="6638904" y="107075"/>
                </a:lnTo>
                <a:lnTo>
                  <a:pt x="6626453" y="107956"/>
                </a:lnTo>
                <a:lnTo>
                  <a:pt x="6613905" y="110169"/>
                </a:lnTo>
                <a:lnTo>
                  <a:pt x="6601307" y="113664"/>
                </a:lnTo>
                <a:lnTo>
                  <a:pt x="6598131" y="114778"/>
                </a:lnTo>
                <a:lnTo>
                  <a:pt x="6586423" y="119903"/>
                </a:lnTo>
                <a:close/>
              </a:path>
              <a:path w="7304379" h="432562">
                <a:moveTo>
                  <a:pt x="5753844" y="331963"/>
                </a:moveTo>
                <a:lnTo>
                  <a:pt x="5766604" y="333786"/>
                </a:lnTo>
                <a:lnTo>
                  <a:pt x="5780125" y="334390"/>
                </a:lnTo>
                <a:lnTo>
                  <a:pt x="5788268" y="334169"/>
                </a:lnTo>
                <a:lnTo>
                  <a:pt x="5801269" y="332802"/>
                </a:lnTo>
                <a:lnTo>
                  <a:pt x="5813525" y="330172"/>
                </a:lnTo>
                <a:lnTo>
                  <a:pt x="5825083" y="326263"/>
                </a:lnTo>
                <a:lnTo>
                  <a:pt x="5839665" y="318929"/>
                </a:lnTo>
                <a:lnTo>
                  <a:pt x="5850058" y="311661"/>
                </a:lnTo>
                <a:lnTo>
                  <a:pt x="5859373" y="303148"/>
                </a:lnTo>
                <a:lnTo>
                  <a:pt x="5869502" y="290355"/>
                </a:lnTo>
                <a:lnTo>
                  <a:pt x="5875889" y="279328"/>
                </a:lnTo>
                <a:lnTo>
                  <a:pt x="5881090" y="267207"/>
                </a:lnTo>
                <a:lnTo>
                  <a:pt x="5883724" y="259030"/>
                </a:lnTo>
                <a:lnTo>
                  <a:pt x="5886494" y="246927"/>
                </a:lnTo>
                <a:lnTo>
                  <a:pt x="5888156" y="234159"/>
                </a:lnTo>
                <a:lnTo>
                  <a:pt x="5888710" y="220725"/>
                </a:lnTo>
                <a:lnTo>
                  <a:pt x="5888440" y="211318"/>
                </a:lnTo>
                <a:lnTo>
                  <a:pt x="5887116" y="198358"/>
                </a:lnTo>
                <a:lnTo>
                  <a:pt x="5884704" y="186037"/>
                </a:lnTo>
                <a:lnTo>
                  <a:pt x="5881217" y="174370"/>
                </a:lnTo>
                <a:lnTo>
                  <a:pt x="5874302" y="158699"/>
                </a:lnTo>
                <a:lnTo>
                  <a:pt x="5867569" y="147994"/>
                </a:lnTo>
                <a:lnTo>
                  <a:pt x="5859627" y="138429"/>
                </a:lnTo>
                <a:lnTo>
                  <a:pt x="5847843" y="127846"/>
                </a:lnTo>
                <a:lnTo>
                  <a:pt x="5837165" y="120909"/>
                </a:lnTo>
                <a:lnTo>
                  <a:pt x="5825337" y="115315"/>
                </a:lnTo>
                <a:lnTo>
                  <a:pt x="5818002" y="112657"/>
                </a:lnTo>
                <a:lnTo>
                  <a:pt x="5806056" y="109558"/>
                </a:lnTo>
                <a:lnTo>
                  <a:pt x="5793314" y="107688"/>
                </a:lnTo>
                <a:lnTo>
                  <a:pt x="5779744" y="107060"/>
                </a:lnTo>
                <a:lnTo>
                  <a:pt x="5771735" y="107286"/>
                </a:lnTo>
                <a:lnTo>
                  <a:pt x="5758720" y="108693"/>
                </a:lnTo>
                <a:lnTo>
                  <a:pt x="5746440" y="111375"/>
                </a:lnTo>
                <a:lnTo>
                  <a:pt x="5734913" y="115315"/>
                </a:lnTo>
                <a:lnTo>
                  <a:pt x="5720240" y="122559"/>
                </a:lnTo>
                <a:lnTo>
                  <a:pt x="5709857" y="129836"/>
                </a:lnTo>
                <a:lnTo>
                  <a:pt x="5700623" y="138429"/>
                </a:lnTo>
                <a:lnTo>
                  <a:pt x="5690373" y="151164"/>
                </a:lnTo>
                <a:lnTo>
                  <a:pt x="5683975" y="162187"/>
                </a:lnTo>
                <a:lnTo>
                  <a:pt x="5678779" y="174370"/>
                </a:lnTo>
                <a:lnTo>
                  <a:pt x="5676235" y="182437"/>
                </a:lnTo>
                <a:lnTo>
                  <a:pt x="5673496" y="194562"/>
                </a:lnTo>
                <a:lnTo>
                  <a:pt x="5671841" y="207329"/>
                </a:lnTo>
                <a:lnTo>
                  <a:pt x="5671286" y="220725"/>
                </a:lnTo>
                <a:lnTo>
                  <a:pt x="5671551" y="230299"/>
                </a:lnTo>
                <a:lnTo>
                  <a:pt x="5672846" y="243267"/>
                </a:lnTo>
                <a:lnTo>
                  <a:pt x="5675245" y="255570"/>
                </a:lnTo>
                <a:lnTo>
                  <a:pt x="5678779" y="267207"/>
                </a:lnTo>
                <a:lnTo>
                  <a:pt x="5685632" y="282753"/>
                </a:lnTo>
                <a:lnTo>
                  <a:pt x="5692316" y="293488"/>
                </a:lnTo>
                <a:lnTo>
                  <a:pt x="5700242" y="303148"/>
                </a:lnTo>
                <a:lnTo>
                  <a:pt x="5712026" y="313642"/>
                </a:lnTo>
                <a:lnTo>
                  <a:pt x="5722704" y="320588"/>
                </a:lnTo>
                <a:lnTo>
                  <a:pt x="5734532" y="326263"/>
                </a:lnTo>
                <a:lnTo>
                  <a:pt x="5729960" y="251078"/>
                </a:lnTo>
                <a:lnTo>
                  <a:pt x="5728707" y="246473"/>
                </a:lnTo>
                <a:lnTo>
                  <a:pt x="5726608" y="234282"/>
                </a:lnTo>
                <a:lnTo>
                  <a:pt x="5725896" y="220725"/>
                </a:lnTo>
                <a:lnTo>
                  <a:pt x="5726017" y="214988"/>
                </a:lnTo>
                <a:lnTo>
                  <a:pt x="5727306" y="201987"/>
                </a:lnTo>
                <a:lnTo>
                  <a:pt x="5729960" y="190372"/>
                </a:lnTo>
                <a:lnTo>
                  <a:pt x="5732627" y="181609"/>
                </a:lnTo>
                <a:lnTo>
                  <a:pt x="5736310" y="174243"/>
                </a:lnTo>
                <a:lnTo>
                  <a:pt x="5741136" y="168275"/>
                </a:lnTo>
                <a:lnTo>
                  <a:pt x="5745835" y="162305"/>
                </a:lnTo>
                <a:lnTo>
                  <a:pt x="5751550" y="157860"/>
                </a:lnTo>
                <a:lnTo>
                  <a:pt x="5758154" y="154939"/>
                </a:lnTo>
                <a:lnTo>
                  <a:pt x="5764758" y="151891"/>
                </a:lnTo>
                <a:lnTo>
                  <a:pt x="5771997" y="150494"/>
                </a:lnTo>
                <a:lnTo>
                  <a:pt x="5787618" y="150494"/>
                </a:lnTo>
                <a:lnTo>
                  <a:pt x="5794857" y="151891"/>
                </a:lnTo>
                <a:lnTo>
                  <a:pt x="5801588" y="154939"/>
                </a:lnTo>
                <a:lnTo>
                  <a:pt x="5808319" y="157860"/>
                </a:lnTo>
                <a:lnTo>
                  <a:pt x="5814034" y="162305"/>
                </a:lnTo>
                <a:lnTo>
                  <a:pt x="5818860" y="168275"/>
                </a:lnTo>
                <a:lnTo>
                  <a:pt x="5823559" y="174243"/>
                </a:lnTo>
                <a:lnTo>
                  <a:pt x="5827242" y="181609"/>
                </a:lnTo>
                <a:lnTo>
                  <a:pt x="5829909" y="190372"/>
                </a:lnTo>
                <a:lnTo>
                  <a:pt x="5831207" y="194978"/>
                </a:lnTo>
                <a:lnTo>
                  <a:pt x="5833300" y="207169"/>
                </a:lnTo>
                <a:lnTo>
                  <a:pt x="5833973" y="220725"/>
                </a:lnTo>
                <a:lnTo>
                  <a:pt x="5833861" y="226463"/>
                </a:lnTo>
                <a:lnTo>
                  <a:pt x="5832617" y="239464"/>
                </a:lnTo>
                <a:lnTo>
                  <a:pt x="5829909" y="251078"/>
                </a:lnTo>
                <a:lnTo>
                  <a:pt x="5827242" y="259841"/>
                </a:lnTo>
                <a:lnTo>
                  <a:pt x="5823559" y="267207"/>
                </a:lnTo>
                <a:lnTo>
                  <a:pt x="5818860" y="273050"/>
                </a:lnTo>
                <a:lnTo>
                  <a:pt x="5814034" y="279018"/>
                </a:lnTo>
                <a:lnTo>
                  <a:pt x="5808446" y="283463"/>
                </a:lnTo>
                <a:lnTo>
                  <a:pt x="5801842" y="286512"/>
                </a:lnTo>
                <a:lnTo>
                  <a:pt x="5795238" y="289559"/>
                </a:lnTo>
                <a:lnTo>
                  <a:pt x="5788126" y="291083"/>
                </a:lnTo>
                <a:lnTo>
                  <a:pt x="5772251" y="291083"/>
                </a:lnTo>
                <a:lnTo>
                  <a:pt x="5765012" y="289559"/>
                </a:lnTo>
                <a:lnTo>
                  <a:pt x="5758408" y="286512"/>
                </a:lnTo>
                <a:lnTo>
                  <a:pt x="5751804" y="283463"/>
                </a:lnTo>
                <a:lnTo>
                  <a:pt x="5746089" y="279018"/>
                </a:lnTo>
                <a:lnTo>
                  <a:pt x="5741860" y="328905"/>
                </a:lnTo>
                <a:lnTo>
                  <a:pt x="5753844" y="331963"/>
                </a:lnTo>
                <a:close/>
              </a:path>
              <a:path w="7304379" h="432562">
                <a:moveTo>
                  <a:pt x="5746089" y="279018"/>
                </a:moveTo>
                <a:lnTo>
                  <a:pt x="5741263" y="273050"/>
                </a:lnTo>
                <a:lnTo>
                  <a:pt x="5736437" y="267207"/>
                </a:lnTo>
                <a:lnTo>
                  <a:pt x="5732627" y="259841"/>
                </a:lnTo>
                <a:lnTo>
                  <a:pt x="5729960" y="251078"/>
                </a:lnTo>
                <a:lnTo>
                  <a:pt x="5734532" y="326263"/>
                </a:lnTo>
                <a:lnTo>
                  <a:pt x="5741860" y="328905"/>
                </a:lnTo>
                <a:lnTo>
                  <a:pt x="5746089" y="279018"/>
                </a:lnTo>
                <a:close/>
              </a:path>
              <a:path w="7304379" h="432562">
                <a:moveTo>
                  <a:pt x="5563463" y="278510"/>
                </a:moveTo>
                <a:lnTo>
                  <a:pt x="5558129" y="283463"/>
                </a:lnTo>
                <a:lnTo>
                  <a:pt x="5551652" y="286892"/>
                </a:lnTo>
                <a:lnTo>
                  <a:pt x="5545302" y="290448"/>
                </a:lnTo>
                <a:lnTo>
                  <a:pt x="5538063" y="292226"/>
                </a:lnTo>
                <a:lnTo>
                  <a:pt x="5524728" y="292226"/>
                </a:lnTo>
                <a:lnTo>
                  <a:pt x="5519902" y="291464"/>
                </a:lnTo>
                <a:lnTo>
                  <a:pt x="5515203" y="290194"/>
                </a:lnTo>
                <a:lnTo>
                  <a:pt x="5513793" y="330436"/>
                </a:lnTo>
                <a:lnTo>
                  <a:pt x="5526027" y="333394"/>
                </a:lnTo>
                <a:lnTo>
                  <a:pt x="5539206" y="334390"/>
                </a:lnTo>
                <a:lnTo>
                  <a:pt x="5549209" y="333843"/>
                </a:lnTo>
                <a:lnTo>
                  <a:pt x="5561690" y="331540"/>
                </a:lnTo>
                <a:lnTo>
                  <a:pt x="5573877" y="327405"/>
                </a:lnTo>
                <a:lnTo>
                  <a:pt x="5584379" y="322244"/>
                </a:lnTo>
                <a:lnTo>
                  <a:pt x="5594833" y="315073"/>
                </a:lnTo>
                <a:lnTo>
                  <a:pt x="5604611" y="306196"/>
                </a:lnTo>
                <a:lnTo>
                  <a:pt x="5614977" y="293195"/>
                </a:lnTo>
                <a:lnTo>
                  <a:pt x="5621427" y="282120"/>
                </a:lnTo>
                <a:lnTo>
                  <a:pt x="5626963" y="269747"/>
                </a:lnTo>
                <a:lnTo>
                  <a:pt x="5630998" y="256928"/>
                </a:lnTo>
                <a:lnTo>
                  <a:pt x="5633469" y="244789"/>
                </a:lnTo>
                <a:lnTo>
                  <a:pt x="5634968" y="231702"/>
                </a:lnTo>
                <a:lnTo>
                  <a:pt x="5635472" y="217677"/>
                </a:lnTo>
                <a:lnTo>
                  <a:pt x="5635016" y="204471"/>
                </a:lnTo>
                <a:lnTo>
                  <a:pt x="5633532" y="191396"/>
                </a:lnTo>
                <a:lnTo>
                  <a:pt x="5631017" y="179326"/>
                </a:lnTo>
                <a:lnTo>
                  <a:pt x="5627471" y="168275"/>
                </a:lnTo>
                <a:lnTo>
                  <a:pt x="5620909" y="153869"/>
                </a:lnTo>
                <a:lnTo>
                  <a:pt x="5614163" y="143172"/>
                </a:lnTo>
                <a:lnTo>
                  <a:pt x="5606389" y="133857"/>
                </a:lnTo>
                <a:lnTo>
                  <a:pt x="5598120" y="126331"/>
                </a:lnTo>
                <a:lnTo>
                  <a:pt x="5587637" y="119161"/>
                </a:lnTo>
                <a:lnTo>
                  <a:pt x="5576163" y="113664"/>
                </a:lnTo>
                <a:lnTo>
                  <a:pt x="5566520" y="110518"/>
                </a:lnTo>
                <a:lnTo>
                  <a:pt x="5554056" y="107937"/>
                </a:lnTo>
                <a:lnTo>
                  <a:pt x="5541492" y="107060"/>
                </a:lnTo>
                <a:lnTo>
                  <a:pt x="5529351" y="107863"/>
                </a:lnTo>
                <a:lnTo>
                  <a:pt x="5516924" y="110654"/>
                </a:lnTo>
                <a:lnTo>
                  <a:pt x="5505678" y="115442"/>
                </a:lnTo>
                <a:lnTo>
                  <a:pt x="5498940" y="119536"/>
                </a:lnTo>
                <a:lnTo>
                  <a:pt x="5488897" y="127479"/>
                </a:lnTo>
                <a:lnTo>
                  <a:pt x="5480532" y="136778"/>
                </a:lnTo>
                <a:lnTo>
                  <a:pt x="5479643" y="136778"/>
                </a:lnTo>
                <a:lnTo>
                  <a:pt x="5477357" y="112521"/>
                </a:lnTo>
                <a:lnTo>
                  <a:pt x="5431002" y="112521"/>
                </a:lnTo>
                <a:lnTo>
                  <a:pt x="5431002" y="432562"/>
                </a:lnTo>
                <a:lnTo>
                  <a:pt x="5483834" y="432562"/>
                </a:lnTo>
                <a:lnTo>
                  <a:pt x="5483834" y="330326"/>
                </a:lnTo>
                <a:lnTo>
                  <a:pt x="5483580" y="324865"/>
                </a:lnTo>
                <a:lnTo>
                  <a:pt x="5483326" y="315213"/>
                </a:lnTo>
                <a:lnTo>
                  <a:pt x="5483199" y="312292"/>
                </a:lnTo>
                <a:lnTo>
                  <a:pt x="5486043" y="314165"/>
                </a:lnTo>
                <a:lnTo>
                  <a:pt x="5495857" y="321675"/>
                </a:lnTo>
                <a:lnTo>
                  <a:pt x="5507583" y="328040"/>
                </a:lnTo>
                <a:lnTo>
                  <a:pt x="5506186" y="287146"/>
                </a:lnTo>
                <a:lnTo>
                  <a:pt x="5502376" y="284988"/>
                </a:lnTo>
                <a:lnTo>
                  <a:pt x="5498566" y="282955"/>
                </a:lnTo>
                <a:lnTo>
                  <a:pt x="5495010" y="280669"/>
                </a:lnTo>
                <a:lnTo>
                  <a:pt x="5491835" y="278129"/>
                </a:lnTo>
                <a:lnTo>
                  <a:pt x="5488787" y="275589"/>
                </a:lnTo>
                <a:lnTo>
                  <a:pt x="5486120" y="273050"/>
                </a:lnTo>
                <a:lnTo>
                  <a:pt x="5483834" y="270509"/>
                </a:lnTo>
                <a:lnTo>
                  <a:pt x="5483834" y="174116"/>
                </a:lnTo>
                <a:lnTo>
                  <a:pt x="5495378" y="163171"/>
                </a:lnTo>
                <a:lnTo>
                  <a:pt x="5505932" y="156337"/>
                </a:lnTo>
                <a:lnTo>
                  <a:pt x="5519723" y="151153"/>
                </a:lnTo>
                <a:lnTo>
                  <a:pt x="5532348" y="149478"/>
                </a:lnTo>
                <a:lnTo>
                  <a:pt x="5539587" y="149478"/>
                </a:lnTo>
                <a:lnTo>
                  <a:pt x="5546191" y="151002"/>
                </a:lnTo>
                <a:lnTo>
                  <a:pt x="5552160" y="154050"/>
                </a:lnTo>
                <a:lnTo>
                  <a:pt x="5558129" y="156971"/>
                </a:lnTo>
                <a:lnTo>
                  <a:pt x="5563209" y="161416"/>
                </a:lnTo>
                <a:lnTo>
                  <a:pt x="5567400" y="167131"/>
                </a:lnTo>
                <a:lnTo>
                  <a:pt x="5571718" y="172973"/>
                </a:lnTo>
                <a:lnTo>
                  <a:pt x="5575020" y="180212"/>
                </a:lnTo>
                <a:lnTo>
                  <a:pt x="5577306" y="189102"/>
                </a:lnTo>
                <a:lnTo>
                  <a:pt x="5578384" y="193745"/>
                </a:lnTo>
                <a:lnTo>
                  <a:pt x="5580147" y="205945"/>
                </a:lnTo>
                <a:lnTo>
                  <a:pt x="5580735" y="219582"/>
                </a:lnTo>
                <a:lnTo>
                  <a:pt x="5580661" y="224330"/>
                </a:lnTo>
                <a:lnTo>
                  <a:pt x="5579631" y="237346"/>
                </a:lnTo>
                <a:lnTo>
                  <a:pt x="5577433" y="249173"/>
                </a:lnTo>
                <a:lnTo>
                  <a:pt x="5575147" y="258063"/>
                </a:lnTo>
                <a:lnTo>
                  <a:pt x="5571972" y="265683"/>
                </a:lnTo>
                <a:lnTo>
                  <a:pt x="5567654" y="272160"/>
                </a:lnTo>
                <a:lnTo>
                  <a:pt x="5563463" y="278510"/>
                </a:lnTo>
                <a:close/>
              </a:path>
              <a:path w="7304379" h="432562">
                <a:moveTo>
                  <a:pt x="5510504" y="288797"/>
                </a:moveTo>
                <a:lnTo>
                  <a:pt x="5506186" y="287146"/>
                </a:lnTo>
                <a:lnTo>
                  <a:pt x="5507583" y="328040"/>
                </a:lnTo>
                <a:lnTo>
                  <a:pt x="5513793" y="330436"/>
                </a:lnTo>
                <a:lnTo>
                  <a:pt x="5515203" y="290194"/>
                </a:lnTo>
                <a:lnTo>
                  <a:pt x="5510504" y="288797"/>
                </a:lnTo>
                <a:close/>
              </a:path>
              <a:path w="7304379" h="432562">
                <a:moveTo>
                  <a:pt x="4708488" y="114840"/>
                </a:moveTo>
                <a:lnTo>
                  <a:pt x="4697114" y="120422"/>
                </a:lnTo>
                <a:lnTo>
                  <a:pt x="4702022" y="195071"/>
                </a:lnTo>
                <a:lnTo>
                  <a:pt x="4702784" y="188721"/>
                </a:lnTo>
                <a:lnTo>
                  <a:pt x="4704308" y="182625"/>
                </a:lnTo>
                <a:lnTo>
                  <a:pt x="4708488" y="114840"/>
                </a:lnTo>
                <a:close/>
              </a:path>
              <a:path w="7304379" h="432562">
                <a:moveTo>
                  <a:pt x="4841849" y="224789"/>
                </a:moveTo>
                <a:lnTo>
                  <a:pt x="4841976" y="217423"/>
                </a:lnTo>
                <a:lnTo>
                  <a:pt x="4841566" y="203839"/>
                </a:lnTo>
                <a:lnTo>
                  <a:pt x="4840273" y="190762"/>
                </a:lnTo>
                <a:lnTo>
                  <a:pt x="4838086" y="178654"/>
                </a:lnTo>
                <a:lnTo>
                  <a:pt x="4834991" y="167512"/>
                </a:lnTo>
                <a:lnTo>
                  <a:pt x="4829192" y="153271"/>
                </a:lnTo>
                <a:lnTo>
                  <a:pt x="4822846" y="142356"/>
                </a:lnTo>
                <a:lnTo>
                  <a:pt x="4815306" y="132968"/>
                </a:lnTo>
                <a:lnTo>
                  <a:pt x="4807677" y="125881"/>
                </a:lnTo>
                <a:lnTo>
                  <a:pt x="4797179" y="118760"/>
                </a:lnTo>
                <a:lnTo>
                  <a:pt x="4785461" y="113410"/>
                </a:lnTo>
                <a:lnTo>
                  <a:pt x="4773385" y="109861"/>
                </a:lnTo>
                <a:lnTo>
                  <a:pt x="4760862" y="107765"/>
                </a:lnTo>
                <a:lnTo>
                  <a:pt x="4747615" y="107060"/>
                </a:lnTo>
                <a:lnTo>
                  <a:pt x="4746902" y="107063"/>
                </a:lnTo>
                <a:lnTo>
                  <a:pt x="4734195" y="107959"/>
                </a:lnTo>
                <a:lnTo>
                  <a:pt x="4721733" y="110432"/>
                </a:lnTo>
                <a:lnTo>
                  <a:pt x="4709515" y="114426"/>
                </a:lnTo>
                <a:lnTo>
                  <a:pt x="4704308" y="182625"/>
                </a:lnTo>
                <a:lnTo>
                  <a:pt x="4706594" y="177037"/>
                </a:lnTo>
                <a:lnTo>
                  <a:pt x="4708753" y="171322"/>
                </a:lnTo>
                <a:lnTo>
                  <a:pt x="4711801" y="166369"/>
                </a:lnTo>
                <a:lnTo>
                  <a:pt x="4715611" y="162178"/>
                </a:lnTo>
                <a:lnTo>
                  <a:pt x="4719421" y="157860"/>
                </a:lnTo>
                <a:lnTo>
                  <a:pt x="4723866" y="154558"/>
                </a:lnTo>
                <a:lnTo>
                  <a:pt x="4729073" y="152145"/>
                </a:lnTo>
                <a:lnTo>
                  <a:pt x="4734280" y="149605"/>
                </a:lnTo>
                <a:lnTo>
                  <a:pt x="4740249" y="148462"/>
                </a:lnTo>
                <a:lnTo>
                  <a:pt x="4753584" y="148462"/>
                </a:lnTo>
                <a:lnTo>
                  <a:pt x="4759426" y="149605"/>
                </a:lnTo>
                <a:lnTo>
                  <a:pt x="4764506" y="152145"/>
                </a:lnTo>
                <a:lnTo>
                  <a:pt x="4769459" y="154558"/>
                </a:lnTo>
                <a:lnTo>
                  <a:pt x="4773650" y="157860"/>
                </a:lnTo>
                <a:lnTo>
                  <a:pt x="4776952" y="162178"/>
                </a:lnTo>
                <a:lnTo>
                  <a:pt x="4780254" y="166369"/>
                </a:lnTo>
                <a:lnTo>
                  <a:pt x="4782794" y="171322"/>
                </a:lnTo>
                <a:lnTo>
                  <a:pt x="4784572" y="177037"/>
                </a:lnTo>
                <a:lnTo>
                  <a:pt x="4786223" y="182625"/>
                </a:lnTo>
                <a:lnTo>
                  <a:pt x="4787112" y="188721"/>
                </a:lnTo>
                <a:lnTo>
                  <a:pt x="4787112" y="195071"/>
                </a:lnTo>
                <a:lnTo>
                  <a:pt x="4702022" y="195071"/>
                </a:lnTo>
                <a:lnTo>
                  <a:pt x="4697114" y="120422"/>
                </a:lnTo>
                <a:lnTo>
                  <a:pt x="4686568" y="127523"/>
                </a:lnTo>
                <a:lnTo>
                  <a:pt x="4676876" y="136143"/>
                </a:lnTo>
                <a:lnTo>
                  <a:pt x="4666094" y="149336"/>
                </a:lnTo>
                <a:lnTo>
                  <a:pt x="4659560" y="160367"/>
                </a:lnTo>
                <a:lnTo>
                  <a:pt x="4654016" y="172719"/>
                </a:lnTo>
                <a:lnTo>
                  <a:pt x="4650093" y="185235"/>
                </a:lnTo>
                <a:lnTo>
                  <a:pt x="4647616" y="197403"/>
                </a:lnTo>
                <a:lnTo>
                  <a:pt x="4646130" y="210426"/>
                </a:lnTo>
                <a:lnTo>
                  <a:pt x="4645634" y="224281"/>
                </a:lnTo>
                <a:lnTo>
                  <a:pt x="4645637" y="225342"/>
                </a:lnTo>
                <a:lnTo>
                  <a:pt x="4646246" y="239423"/>
                </a:lnTo>
                <a:lnTo>
                  <a:pt x="4647937" y="252435"/>
                </a:lnTo>
                <a:lnTo>
                  <a:pt x="4650731" y="264368"/>
                </a:lnTo>
                <a:lnTo>
                  <a:pt x="4654651" y="275208"/>
                </a:lnTo>
                <a:lnTo>
                  <a:pt x="4662731" y="290561"/>
                </a:lnTo>
                <a:lnTo>
                  <a:pt x="4670290" y="300688"/>
                </a:lnTo>
                <a:lnTo>
                  <a:pt x="4679035" y="309371"/>
                </a:lnTo>
                <a:lnTo>
                  <a:pt x="4691431" y="318260"/>
                </a:lnTo>
                <a:lnTo>
                  <a:pt x="4702776" y="324042"/>
                </a:lnTo>
                <a:lnTo>
                  <a:pt x="4715103" y="328421"/>
                </a:lnTo>
                <a:lnTo>
                  <a:pt x="4733071" y="332392"/>
                </a:lnTo>
                <a:lnTo>
                  <a:pt x="4745728" y="333888"/>
                </a:lnTo>
                <a:lnTo>
                  <a:pt x="4758791" y="334390"/>
                </a:lnTo>
                <a:lnTo>
                  <a:pt x="4764964" y="334313"/>
                </a:lnTo>
                <a:lnTo>
                  <a:pt x="4777809" y="333645"/>
                </a:lnTo>
                <a:lnTo>
                  <a:pt x="4790410" y="332311"/>
                </a:lnTo>
                <a:lnTo>
                  <a:pt x="4802733" y="330326"/>
                </a:lnTo>
                <a:lnTo>
                  <a:pt x="4811545" y="328542"/>
                </a:lnTo>
                <a:lnTo>
                  <a:pt x="4824542" y="325301"/>
                </a:lnTo>
                <a:lnTo>
                  <a:pt x="4834229" y="321944"/>
                </a:lnTo>
                <a:lnTo>
                  <a:pt x="4834229" y="279653"/>
                </a:lnTo>
                <a:lnTo>
                  <a:pt x="4824791" y="282687"/>
                </a:lnTo>
                <a:lnTo>
                  <a:pt x="4812506" y="286015"/>
                </a:lnTo>
                <a:lnTo>
                  <a:pt x="4800320" y="288670"/>
                </a:lnTo>
                <a:lnTo>
                  <a:pt x="4793246" y="289831"/>
                </a:lnTo>
                <a:lnTo>
                  <a:pt x="4780517" y="291247"/>
                </a:lnTo>
                <a:lnTo>
                  <a:pt x="4768189" y="291718"/>
                </a:lnTo>
                <a:lnTo>
                  <a:pt x="4767186" y="291715"/>
                </a:lnTo>
                <a:lnTo>
                  <a:pt x="4754118" y="290901"/>
                </a:lnTo>
                <a:lnTo>
                  <a:pt x="4742027" y="288670"/>
                </a:lnTo>
                <a:lnTo>
                  <a:pt x="4734026" y="286765"/>
                </a:lnTo>
                <a:lnTo>
                  <a:pt x="4726914" y="283463"/>
                </a:lnTo>
                <a:lnTo>
                  <a:pt x="4720945" y="279145"/>
                </a:lnTo>
                <a:lnTo>
                  <a:pt x="4714849" y="274700"/>
                </a:lnTo>
                <a:lnTo>
                  <a:pt x="4710023" y="268985"/>
                </a:lnTo>
                <a:lnTo>
                  <a:pt x="4706340" y="262000"/>
                </a:lnTo>
                <a:lnTo>
                  <a:pt x="4701693" y="249725"/>
                </a:lnTo>
                <a:lnTo>
                  <a:pt x="4699609" y="236346"/>
                </a:lnTo>
                <a:lnTo>
                  <a:pt x="4841341" y="236346"/>
                </a:lnTo>
                <a:lnTo>
                  <a:pt x="4841722" y="231139"/>
                </a:lnTo>
                <a:lnTo>
                  <a:pt x="4841849" y="22478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623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623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150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0754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4237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41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3919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6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1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1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8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4810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9228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1880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2849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767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6431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2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8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9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4" y="133985"/>
                </a:lnTo>
                <a:lnTo>
                  <a:pt x="79629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6" y="30734"/>
                </a:lnTo>
                <a:lnTo>
                  <a:pt x="87883" y="23494"/>
                </a:lnTo>
                <a:lnTo>
                  <a:pt x="83566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84493" y="1748409"/>
            <a:ext cx="96901" cy="142875"/>
          </a:xfrm>
          <a:custGeom>
            <a:avLst/>
            <a:gdLst/>
            <a:ahLst/>
            <a:cxnLst/>
            <a:rect l="l" t="t" r="r" b="b"/>
            <a:pathLst>
              <a:path w="96901" h="142875">
                <a:moveTo>
                  <a:pt x="45592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39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2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1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864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5836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6915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5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5" y="4952"/>
                </a:lnTo>
                <a:lnTo>
                  <a:pt x="68198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9493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1464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3623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582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93697" y="1711578"/>
            <a:ext cx="195579" cy="221869"/>
          </a:xfrm>
          <a:custGeom>
            <a:avLst/>
            <a:gdLst/>
            <a:ahLst/>
            <a:cxnLst/>
            <a:rect l="l" t="t" r="r" b="b"/>
            <a:pathLst>
              <a:path w="195579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8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7" y="170561"/>
                </a:lnTo>
                <a:lnTo>
                  <a:pt x="74294" y="173736"/>
                </a:lnTo>
                <a:lnTo>
                  <a:pt x="80898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2" y="176784"/>
                </a:lnTo>
                <a:lnTo>
                  <a:pt x="122173" y="173228"/>
                </a:lnTo>
                <a:lnTo>
                  <a:pt x="129031" y="169672"/>
                </a:lnTo>
                <a:lnTo>
                  <a:pt x="134111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79" y="0"/>
                </a:lnTo>
                <a:lnTo>
                  <a:pt x="195579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3006" y="183387"/>
                </a:lnTo>
                <a:lnTo>
                  <a:pt x="178561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3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7492" y="174371"/>
                </a:lnTo>
                <a:lnTo>
                  <a:pt x="4698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70381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9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5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01839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3767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22210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8853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5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6419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23915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0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8457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38547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93971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5825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7007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79851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38043" y="170611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73883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33599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6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0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942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4439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09903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6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8" y="49911"/>
                </a:lnTo>
                <a:lnTo>
                  <a:pt x="150114" y="47625"/>
                </a:lnTo>
                <a:lnTo>
                  <a:pt x="142747" y="45974"/>
                </a:lnTo>
                <a:lnTo>
                  <a:pt x="135382" y="44196"/>
                </a:lnTo>
                <a:lnTo>
                  <a:pt x="127380" y="43434"/>
                </a:lnTo>
                <a:lnTo>
                  <a:pt x="118998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1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2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12583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103" y="0"/>
                </a:lnTo>
                <a:lnTo>
                  <a:pt x="124713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29" y="47371"/>
                </a:lnTo>
                <a:lnTo>
                  <a:pt x="110380" y="47991"/>
                </a:lnTo>
                <a:lnTo>
                  <a:pt x="97648" y="49854"/>
                </a:lnTo>
                <a:lnTo>
                  <a:pt x="85932" y="52957"/>
                </a:lnTo>
                <a:lnTo>
                  <a:pt x="69456" y="60680"/>
                </a:lnTo>
                <a:lnTo>
                  <a:pt x="59608" y="68664"/>
                </a:lnTo>
                <a:lnTo>
                  <a:pt x="52908" y="76835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6903" y="24937"/>
                </a:lnTo>
                <a:lnTo>
                  <a:pt x="65935" y="16021"/>
                </a:lnTo>
                <a:lnTo>
                  <a:pt x="75349" y="9525"/>
                </a:lnTo>
                <a:lnTo>
                  <a:pt x="86275" y="4491"/>
                </a:lnTo>
                <a:lnTo>
                  <a:pt x="98495" y="1327"/>
                </a:lnTo>
                <a:lnTo>
                  <a:pt x="112010" y="34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5253" y="1706117"/>
            <a:ext cx="158051" cy="227330"/>
          </a:xfrm>
          <a:custGeom>
            <a:avLst/>
            <a:gdLst/>
            <a:ahLst/>
            <a:cxnLst/>
            <a:rect l="l" t="t" r="r" b="b"/>
            <a:pathLst>
              <a:path w="158051" h="227330">
                <a:moveTo>
                  <a:pt x="80810" y="0"/>
                </a:moveTo>
                <a:lnTo>
                  <a:pt x="94011" y="389"/>
                </a:lnTo>
                <a:lnTo>
                  <a:pt x="106647" y="1539"/>
                </a:lnTo>
                <a:lnTo>
                  <a:pt x="118097" y="3302"/>
                </a:lnTo>
                <a:lnTo>
                  <a:pt x="131167" y="6117"/>
                </a:lnTo>
                <a:lnTo>
                  <a:pt x="143217" y="9512"/>
                </a:lnTo>
                <a:lnTo>
                  <a:pt x="149567" y="11684"/>
                </a:lnTo>
                <a:lnTo>
                  <a:pt x="149567" y="54737"/>
                </a:lnTo>
                <a:lnTo>
                  <a:pt x="144665" y="53086"/>
                </a:lnTo>
                <a:lnTo>
                  <a:pt x="139496" y="51562"/>
                </a:lnTo>
                <a:lnTo>
                  <a:pt x="134061" y="50165"/>
                </a:lnTo>
                <a:lnTo>
                  <a:pt x="128625" y="48768"/>
                </a:lnTo>
                <a:lnTo>
                  <a:pt x="123113" y="47498"/>
                </a:lnTo>
                <a:lnTo>
                  <a:pt x="117538" y="46482"/>
                </a:lnTo>
                <a:lnTo>
                  <a:pt x="111963" y="45466"/>
                </a:lnTo>
                <a:lnTo>
                  <a:pt x="106413" y="44577"/>
                </a:lnTo>
                <a:lnTo>
                  <a:pt x="100901" y="43942"/>
                </a:lnTo>
                <a:lnTo>
                  <a:pt x="95402" y="43307"/>
                </a:lnTo>
                <a:lnTo>
                  <a:pt x="90195" y="42926"/>
                </a:lnTo>
                <a:lnTo>
                  <a:pt x="85280" y="42926"/>
                </a:lnTo>
                <a:lnTo>
                  <a:pt x="79032" y="42926"/>
                </a:lnTo>
                <a:lnTo>
                  <a:pt x="73748" y="43561"/>
                </a:lnTo>
                <a:lnTo>
                  <a:pt x="69430" y="44704"/>
                </a:lnTo>
                <a:lnTo>
                  <a:pt x="65112" y="45847"/>
                </a:lnTo>
                <a:lnTo>
                  <a:pt x="61620" y="47498"/>
                </a:lnTo>
                <a:lnTo>
                  <a:pt x="58940" y="49530"/>
                </a:lnTo>
                <a:lnTo>
                  <a:pt x="56261" y="51562"/>
                </a:lnTo>
                <a:lnTo>
                  <a:pt x="54317" y="53848"/>
                </a:lnTo>
                <a:lnTo>
                  <a:pt x="53136" y="56387"/>
                </a:lnTo>
                <a:lnTo>
                  <a:pt x="51943" y="59055"/>
                </a:lnTo>
                <a:lnTo>
                  <a:pt x="51346" y="61722"/>
                </a:lnTo>
                <a:lnTo>
                  <a:pt x="51346" y="64516"/>
                </a:lnTo>
                <a:lnTo>
                  <a:pt x="51346" y="69469"/>
                </a:lnTo>
                <a:lnTo>
                  <a:pt x="52654" y="73533"/>
                </a:lnTo>
                <a:lnTo>
                  <a:pt x="55257" y="76581"/>
                </a:lnTo>
                <a:lnTo>
                  <a:pt x="57861" y="79756"/>
                </a:lnTo>
                <a:lnTo>
                  <a:pt x="61468" y="82296"/>
                </a:lnTo>
                <a:lnTo>
                  <a:pt x="66078" y="84201"/>
                </a:lnTo>
                <a:lnTo>
                  <a:pt x="70700" y="86106"/>
                </a:lnTo>
                <a:lnTo>
                  <a:pt x="75526" y="87757"/>
                </a:lnTo>
                <a:lnTo>
                  <a:pt x="80594" y="89027"/>
                </a:lnTo>
                <a:lnTo>
                  <a:pt x="85648" y="90297"/>
                </a:lnTo>
                <a:lnTo>
                  <a:pt x="90563" y="91567"/>
                </a:lnTo>
                <a:lnTo>
                  <a:pt x="95326" y="92710"/>
                </a:lnTo>
                <a:lnTo>
                  <a:pt x="102768" y="94487"/>
                </a:lnTo>
                <a:lnTo>
                  <a:pt x="110210" y="96647"/>
                </a:lnTo>
                <a:lnTo>
                  <a:pt x="117652" y="99187"/>
                </a:lnTo>
                <a:lnTo>
                  <a:pt x="125095" y="101727"/>
                </a:lnTo>
                <a:lnTo>
                  <a:pt x="131787" y="105283"/>
                </a:lnTo>
                <a:lnTo>
                  <a:pt x="137744" y="109728"/>
                </a:lnTo>
                <a:lnTo>
                  <a:pt x="143700" y="114300"/>
                </a:lnTo>
                <a:lnTo>
                  <a:pt x="148564" y="120142"/>
                </a:lnTo>
                <a:lnTo>
                  <a:pt x="152361" y="127381"/>
                </a:lnTo>
                <a:lnTo>
                  <a:pt x="156340" y="138400"/>
                </a:lnTo>
                <a:lnTo>
                  <a:pt x="157997" y="151763"/>
                </a:lnTo>
                <a:lnTo>
                  <a:pt x="158051" y="154940"/>
                </a:lnTo>
                <a:lnTo>
                  <a:pt x="157013" y="168494"/>
                </a:lnTo>
                <a:lnTo>
                  <a:pt x="153895" y="180578"/>
                </a:lnTo>
                <a:lnTo>
                  <a:pt x="151142" y="186944"/>
                </a:lnTo>
                <a:lnTo>
                  <a:pt x="144225" y="197713"/>
                </a:lnTo>
                <a:lnTo>
                  <a:pt x="135320" y="206834"/>
                </a:lnTo>
                <a:lnTo>
                  <a:pt x="121428" y="215929"/>
                </a:lnTo>
                <a:lnTo>
                  <a:pt x="109537" y="220851"/>
                </a:lnTo>
                <a:lnTo>
                  <a:pt x="102133" y="223012"/>
                </a:lnTo>
                <a:lnTo>
                  <a:pt x="90282" y="225419"/>
                </a:lnTo>
                <a:lnTo>
                  <a:pt x="77669" y="226849"/>
                </a:lnTo>
                <a:lnTo>
                  <a:pt x="64294" y="227329"/>
                </a:lnTo>
                <a:lnTo>
                  <a:pt x="64071" y="227330"/>
                </a:lnTo>
                <a:lnTo>
                  <a:pt x="50491" y="226933"/>
                </a:lnTo>
                <a:lnTo>
                  <a:pt x="37879" y="225762"/>
                </a:lnTo>
                <a:lnTo>
                  <a:pt x="27127" y="224028"/>
                </a:lnTo>
                <a:lnTo>
                  <a:pt x="13557" y="220805"/>
                </a:lnTo>
                <a:lnTo>
                  <a:pt x="2271" y="216900"/>
                </a:lnTo>
                <a:lnTo>
                  <a:pt x="0" y="215900"/>
                </a:lnTo>
                <a:lnTo>
                  <a:pt x="0" y="173355"/>
                </a:lnTo>
                <a:lnTo>
                  <a:pt x="12886" y="177683"/>
                </a:lnTo>
                <a:lnTo>
                  <a:pt x="24992" y="180794"/>
                </a:lnTo>
                <a:lnTo>
                  <a:pt x="32143" y="182118"/>
                </a:lnTo>
                <a:lnTo>
                  <a:pt x="45306" y="183739"/>
                </a:lnTo>
                <a:lnTo>
                  <a:pt x="57603" y="184390"/>
                </a:lnTo>
                <a:lnTo>
                  <a:pt x="59601" y="184404"/>
                </a:lnTo>
                <a:lnTo>
                  <a:pt x="66154" y="184404"/>
                </a:lnTo>
                <a:lnTo>
                  <a:pt x="72263" y="184023"/>
                </a:lnTo>
                <a:lnTo>
                  <a:pt x="77914" y="183007"/>
                </a:lnTo>
                <a:lnTo>
                  <a:pt x="83566" y="181991"/>
                </a:lnTo>
                <a:lnTo>
                  <a:pt x="88442" y="180467"/>
                </a:lnTo>
                <a:lnTo>
                  <a:pt x="92532" y="178435"/>
                </a:lnTo>
                <a:lnTo>
                  <a:pt x="96634" y="176403"/>
                </a:lnTo>
                <a:lnTo>
                  <a:pt x="99860" y="173736"/>
                </a:lnTo>
                <a:lnTo>
                  <a:pt x="102247" y="170561"/>
                </a:lnTo>
                <a:lnTo>
                  <a:pt x="104622" y="167259"/>
                </a:lnTo>
                <a:lnTo>
                  <a:pt x="105816" y="163449"/>
                </a:lnTo>
                <a:lnTo>
                  <a:pt x="105816" y="159004"/>
                </a:lnTo>
                <a:lnTo>
                  <a:pt x="105816" y="154432"/>
                </a:lnTo>
                <a:lnTo>
                  <a:pt x="104520" y="150622"/>
                </a:lnTo>
                <a:lnTo>
                  <a:pt x="101917" y="147574"/>
                </a:lnTo>
                <a:lnTo>
                  <a:pt x="99301" y="144653"/>
                </a:lnTo>
                <a:lnTo>
                  <a:pt x="95846" y="142112"/>
                </a:lnTo>
                <a:lnTo>
                  <a:pt x="91528" y="140208"/>
                </a:lnTo>
                <a:lnTo>
                  <a:pt x="87210" y="138176"/>
                </a:lnTo>
                <a:lnTo>
                  <a:pt x="82270" y="136398"/>
                </a:lnTo>
                <a:lnTo>
                  <a:pt x="76682" y="134874"/>
                </a:lnTo>
                <a:lnTo>
                  <a:pt x="71107" y="133350"/>
                </a:lnTo>
                <a:lnTo>
                  <a:pt x="65265" y="131953"/>
                </a:lnTo>
                <a:lnTo>
                  <a:pt x="59156" y="130429"/>
                </a:lnTo>
                <a:lnTo>
                  <a:pt x="51422" y="128397"/>
                </a:lnTo>
                <a:lnTo>
                  <a:pt x="43980" y="125984"/>
                </a:lnTo>
                <a:lnTo>
                  <a:pt x="36842" y="123190"/>
                </a:lnTo>
                <a:lnTo>
                  <a:pt x="29692" y="120396"/>
                </a:lnTo>
                <a:lnTo>
                  <a:pt x="23406" y="116840"/>
                </a:lnTo>
                <a:lnTo>
                  <a:pt x="17970" y="112395"/>
                </a:lnTo>
                <a:lnTo>
                  <a:pt x="12534" y="107950"/>
                </a:lnTo>
                <a:lnTo>
                  <a:pt x="8229" y="102235"/>
                </a:lnTo>
                <a:lnTo>
                  <a:pt x="5029" y="95504"/>
                </a:lnTo>
                <a:lnTo>
                  <a:pt x="1828" y="88773"/>
                </a:lnTo>
                <a:lnTo>
                  <a:pt x="228" y="80391"/>
                </a:lnTo>
                <a:lnTo>
                  <a:pt x="228" y="70612"/>
                </a:lnTo>
                <a:lnTo>
                  <a:pt x="1246" y="57030"/>
                </a:lnTo>
                <a:lnTo>
                  <a:pt x="4295" y="44959"/>
                </a:lnTo>
                <a:lnTo>
                  <a:pt x="6692" y="39243"/>
                </a:lnTo>
                <a:lnTo>
                  <a:pt x="13480" y="28179"/>
                </a:lnTo>
                <a:lnTo>
                  <a:pt x="22134" y="18997"/>
                </a:lnTo>
                <a:lnTo>
                  <a:pt x="34674" y="10424"/>
                </a:lnTo>
                <a:lnTo>
                  <a:pt x="46527" y="5360"/>
                </a:lnTo>
                <a:lnTo>
                  <a:pt x="62071" y="1555"/>
                </a:lnTo>
                <a:lnTo>
                  <a:pt x="74801" y="156"/>
                </a:lnTo>
                <a:lnTo>
                  <a:pt x="808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95450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3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12063" y="165100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9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2912" y="1629155"/>
            <a:ext cx="201599" cy="298704"/>
          </a:xfrm>
          <a:custGeom>
            <a:avLst/>
            <a:gdLst/>
            <a:ahLst/>
            <a:cxnLst/>
            <a:rect l="l" t="t" r="r" b="b"/>
            <a:pathLst>
              <a:path w="201599" h="298704">
                <a:moveTo>
                  <a:pt x="0" y="0"/>
                </a:moveTo>
                <a:lnTo>
                  <a:pt x="193560" y="0"/>
                </a:lnTo>
                <a:lnTo>
                  <a:pt x="193560" y="45720"/>
                </a:lnTo>
                <a:lnTo>
                  <a:pt x="54698" y="45720"/>
                </a:lnTo>
                <a:lnTo>
                  <a:pt x="54698" y="123063"/>
                </a:lnTo>
                <a:lnTo>
                  <a:pt x="173913" y="123063"/>
                </a:lnTo>
                <a:lnTo>
                  <a:pt x="173913" y="168783"/>
                </a:lnTo>
                <a:lnTo>
                  <a:pt x="54698" y="168783"/>
                </a:lnTo>
                <a:lnTo>
                  <a:pt x="54698" y="252984"/>
                </a:lnTo>
                <a:lnTo>
                  <a:pt x="201599" y="252984"/>
                </a:lnTo>
                <a:lnTo>
                  <a:pt x="20159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3455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85026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30518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4" y="115569"/>
                </a:lnTo>
                <a:lnTo>
                  <a:pt x="65151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69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7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7" y="321309"/>
                </a:lnTo>
                <a:lnTo>
                  <a:pt x="70104" y="318262"/>
                </a:lnTo>
                <a:lnTo>
                  <a:pt x="65151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9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81066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8403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03751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1454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26071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5940" y="2286513"/>
            <a:ext cx="7962329" cy="1778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65685" algn="ctr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 r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lación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con la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propor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4500" spc="-2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num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é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ri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 ent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endParaRPr sz="3000">
              <a:latin typeface="Corbel"/>
              <a:cs typeface="Corbel"/>
            </a:endParaRPr>
          </a:p>
          <a:p>
            <a:pPr marL="332740" marR="57195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hombr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 y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jer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s, a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nque his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óricamente</a:t>
            </a:r>
            <a:endParaRPr sz="3000">
              <a:latin typeface="Corbel"/>
              <a:cs typeface="Corbel"/>
            </a:endParaRPr>
          </a:p>
          <a:p>
            <a:pPr marL="332740" marR="5719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ha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xistido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un l</a:t>
            </a:r>
            <a:r>
              <a:rPr sz="4500" spc="-1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ve núm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ro m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yor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eres</a:t>
            </a:r>
            <a:endParaRPr sz="3000">
              <a:latin typeface="Corbel"/>
              <a:cs typeface="Corbel"/>
            </a:endParaRPr>
          </a:p>
          <a:p>
            <a:pPr marL="332740">
              <a:lnSpc>
                <a:spcPts val="3604"/>
              </a:lnSpc>
              <a:spcBef>
                <a:spcPts val="0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(51%)</a:t>
            </a:r>
            <a:r>
              <a:rPr sz="4500" spc="-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que de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bres (49%), 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 la actu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lid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500" spc="2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5980" y="4115694"/>
            <a:ext cx="4665582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podría 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firm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50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rel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endParaRPr sz="300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igu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litaria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14848" y="4115694"/>
            <a:ext cx="42615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34710" y="4115694"/>
            <a:ext cx="236878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prácti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ente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15350" y="6484405"/>
            <a:ext cx="212864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31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23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623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623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71150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50754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92912" y="1629155"/>
            <a:ext cx="193560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12" y="1674876"/>
            <a:ext cx="54698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47611" y="1674876"/>
            <a:ext cx="138861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492912" y="1752219"/>
            <a:ext cx="173913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912" y="1797939"/>
            <a:ext cx="54698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" name="object 3"/>
          <p:cNvSpPr txBox="1"/>
          <p:nvPr/>
        </p:nvSpPr>
        <p:spPr>
          <a:xfrm>
            <a:off x="547611" y="1797939"/>
            <a:ext cx="119214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20159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23" y="548728"/>
            <a:ext cx="8640953" cy="5544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3158" y="6484405"/>
            <a:ext cx="22400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32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260" y="1354836"/>
            <a:ext cx="8260080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2912" y="1599057"/>
            <a:ext cx="7604607" cy="438150"/>
          </a:xfrm>
          <a:custGeom>
            <a:avLst/>
            <a:gdLst/>
            <a:ahLst/>
            <a:cxnLst/>
            <a:rect l="l" t="t" r="r" b="b"/>
            <a:pathLst>
              <a:path w="7604607" h="438150">
                <a:moveTo>
                  <a:pt x="3559403" y="142620"/>
                </a:moveTo>
                <a:lnTo>
                  <a:pt x="3554450" y="112521"/>
                </a:lnTo>
                <a:lnTo>
                  <a:pt x="3510762" y="112521"/>
                </a:lnTo>
                <a:lnTo>
                  <a:pt x="3510762" y="328802"/>
                </a:lnTo>
                <a:lnTo>
                  <a:pt x="3563594" y="328802"/>
                </a:lnTo>
                <a:lnTo>
                  <a:pt x="3563594" y="183895"/>
                </a:lnTo>
                <a:lnTo>
                  <a:pt x="3570313" y="175729"/>
                </a:lnTo>
                <a:lnTo>
                  <a:pt x="3580171" y="167743"/>
                </a:lnTo>
                <a:lnTo>
                  <a:pt x="3592042" y="161670"/>
                </a:lnTo>
                <a:lnTo>
                  <a:pt x="3596646" y="160009"/>
                </a:lnTo>
                <a:lnTo>
                  <a:pt x="3608366" y="156910"/>
                </a:lnTo>
                <a:lnTo>
                  <a:pt x="3621091" y="155051"/>
                </a:lnTo>
                <a:lnTo>
                  <a:pt x="3634841" y="154431"/>
                </a:lnTo>
                <a:lnTo>
                  <a:pt x="3639286" y="154431"/>
                </a:lnTo>
                <a:lnTo>
                  <a:pt x="3639286" y="108076"/>
                </a:lnTo>
                <a:lnTo>
                  <a:pt x="3635476" y="107441"/>
                </a:lnTo>
                <a:lnTo>
                  <a:pt x="3630777" y="107060"/>
                </a:lnTo>
                <a:lnTo>
                  <a:pt x="3622729" y="107094"/>
                </a:lnTo>
                <a:lnTo>
                  <a:pt x="3609198" y="108385"/>
                </a:lnTo>
                <a:lnTo>
                  <a:pt x="3596987" y="111549"/>
                </a:lnTo>
                <a:lnTo>
                  <a:pt x="3586073" y="116585"/>
                </a:lnTo>
                <a:lnTo>
                  <a:pt x="3576671" y="123078"/>
                </a:lnTo>
                <a:lnTo>
                  <a:pt x="3567628" y="131996"/>
                </a:lnTo>
                <a:lnTo>
                  <a:pt x="3560292" y="142620"/>
                </a:lnTo>
                <a:lnTo>
                  <a:pt x="3559403" y="142620"/>
                </a:lnTo>
                <a:close/>
              </a:path>
              <a:path w="7604607" h="438150">
                <a:moveTo>
                  <a:pt x="3077700" y="331963"/>
                </a:moveTo>
                <a:lnTo>
                  <a:pt x="3090460" y="333786"/>
                </a:lnTo>
                <a:lnTo>
                  <a:pt x="3103981" y="334390"/>
                </a:lnTo>
                <a:lnTo>
                  <a:pt x="3112124" y="334169"/>
                </a:lnTo>
                <a:lnTo>
                  <a:pt x="3125125" y="332802"/>
                </a:lnTo>
                <a:lnTo>
                  <a:pt x="3137381" y="330172"/>
                </a:lnTo>
                <a:lnTo>
                  <a:pt x="3148939" y="326263"/>
                </a:lnTo>
                <a:lnTo>
                  <a:pt x="3163521" y="318929"/>
                </a:lnTo>
                <a:lnTo>
                  <a:pt x="3173914" y="311661"/>
                </a:lnTo>
                <a:lnTo>
                  <a:pt x="3183229" y="303148"/>
                </a:lnTo>
                <a:lnTo>
                  <a:pt x="3193358" y="290355"/>
                </a:lnTo>
                <a:lnTo>
                  <a:pt x="3199745" y="279328"/>
                </a:lnTo>
                <a:lnTo>
                  <a:pt x="3204946" y="267207"/>
                </a:lnTo>
                <a:lnTo>
                  <a:pt x="3207580" y="259030"/>
                </a:lnTo>
                <a:lnTo>
                  <a:pt x="3210350" y="246927"/>
                </a:lnTo>
                <a:lnTo>
                  <a:pt x="3212012" y="234159"/>
                </a:lnTo>
                <a:lnTo>
                  <a:pt x="3212566" y="220725"/>
                </a:lnTo>
                <a:lnTo>
                  <a:pt x="3212296" y="211318"/>
                </a:lnTo>
                <a:lnTo>
                  <a:pt x="3210972" y="198358"/>
                </a:lnTo>
                <a:lnTo>
                  <a:pt x="3208560" y="186037"/>
                </a:lnTo>
                <a:lnTo>
                  <a:pt x="3205073" y="174370"/>
                </a:lnTo>
                <a:lnTo>
                  <a:pt x="3198158" y="158699"/>
                </a:lnTo>
                <a:lnTo>
                  <a:pt x="3191425" y="147994"/>
                </a:lnTo>
                <a:lnTo>
                  <a:pt x="3183483" y="138429"/>
                </a:lnTo>
                <a:lnTo>
                  <a:pt x="3171699" y="127846"/>
                </a:lnTo>
                <a:lnTo>
                  <a:pt x="3161021" y="120909"/>
                </a:lnTo>
                <a:lnTo>
                  <a:pt x="3149193" y="115315"/>
                </a:lnTo>
                <a:lnTo>
                  <a:pt x="3141858" y="112657"/>
                </a:lnTo>
                <a:lnTo>
                  <a:pt x="3129912" y="109558"/>
                </a:lnTo>
                <a:lnTo>
                  <a:pt x="3117170" y="107688"/>
                </a:lnTo>
                <a:lnTo>
                  <a:pt x="3103600" y="107060"/>
                </a:lnTo>
                <a:lnTo>
                  <a:pt x="3095591" y="107286"/>
                </a:lnTo>
                <a:lnTo>
                  <a:pt x="3082576" y="108693"/>
                </a:lnTo>
                <a:lnTo>
                  <a:pt x="3070296" y="111375"/>
                </a:lnTo>
                <a:lnTo>
                  <a:pt x="3058769" y="115315"/>
                </a:lnTo>
                <a:lnTo>
                  <a:pt x="3044096" y="122559"/>
                </a:lnTo>
                <a:lnTo>
                  <a:pt x="3033713" y="129836"/>
                </a:lnTo>
                <a:lnTo>
                  <a:pt x="3024479" y="138429"/>
                </a:lnTo>
                <a:lnTo>
                  <a:pt x="3014229" y="151164"/>
                </a:lnTo>
                <a:lnTo>
                  <a:pt x="3007831" y="162187"/>
                </a:lnTo>
                <a:lnTo>
                  <a:pt x="3002635" y="174370"/>
                </a:lnTo>
                <a:lnTo>
                  <a:pt x="3000091" y="182437"/>
                </a:lnTo>
                <a:lnTo>
                  <a:pt x="2997352" y="194562"/>
                </a:lnTo>
                <a:lnTo>
                  <a:pt x="2995697" y="207329"/>
                </a:lnTo>
                <a:lnTo>
                  <a:pt x="2995142" y="220725"/>
                </a:lnTo>
                <a:lnTo>
                  <a:pt x="2995407" y="230299"/>
                </a:lnTo>
                <a:lnTo>
                  <a:pt x="2996702" y="243267"/>
                </a:lnTo>
                <a:lnTo>
                  <a:pt x="2999101" y="255570"/>
                </a:lnTo>
                <a:lnTo>
                  <a:pt x="3002635" y="267207"/>
                </a:lnTo>
                <a:lnTo>
                  <a:pt x="3009488" y="282753"/>
                </a:lnTo>
                <a:lnTo>
                  <a:pt x="3016172" y="293488"/>
                </a:lnTo>
                <a:lnTo>
                  <a:pt x="3024098" y="303148"/>
                </a:lnTo>
                <a:lnTo>
                  <a:pt x="3035882" y="313642"/>
                </a:lnTo>
                <a:lnTo>
                  <a:pt x="3046560" y="320588"/>
                </a:lnTo>
                <a:lnTo>
                  <a:pt x="3058388" y="326263"/>
                </a:lnTo>
                <a:lnTo>
                  <a:pt x="3053816" y="251078"/>
                </a:lnTo>
                <a:lnTo>
                  <a:pt x="3052563" y="246473"/>
                </a:lnTo>
                <a:lnTo>
                  <a:pt x="3050464" y="234282"/>
                </a:lnTo>
                <a:lnTo>
                  <a:pt x="3049752" y="220725"/>
                </a:lnTo>
                <a:lnTo>
                  <a:pt x="3049873" y="214988"/>
                </a:lnTo>
                <a:lnTo>
                  <a:pt x="3051162" y="201987"/>
                </a:lnTo>
                <a:lnTo>
                  <a:pt x="3053816" y="190372"/>
                </a:lnTo>
                <a:lnTo>
                  <a:pt x="3056483" y="181609"/>
                </a:lnTo>
                <a:lnTo>
                  <a:pt x="3060166" y="174243"/>
                </a:lnTo>
                <a:lnTo>
                  <a:pt x="3064992" y="168275"/>
                </a:lnTo>
                <a:lnTo>
                  <a:pt x="3069691" y="162305"/>
                </a:lnTo>
                <a:lnTo>
                  <a:pt x="3075406" y="157860"/>
                </a:lnTo>
                <a:lnTo>
                  <a:pt x="3082010" y="154939"/>
                </a:lnTo>
                <a:lnTo>
                  <a:pt x="3088614" y="151891"/>
                </a:lnTo>
                <a:lnTo>
                  <a:pt x="3095853" y="150494"/>
                </a:lnTo>
                <a:lnTo>
                  <a:pt x="3111474" y="150494"/>
                </a:lnTo>
                <a:lnTo>
                  <a:pt x="3118713" y="151891"/>
                </a:lnTo>
                <a:lnTo>
                  <a:pt x="3125444" y="154939"/>
                </a:lnTo>
                <a:lnTo>
                  <a:pt x="3132175" y="157860"/>
                </a:lnTo>
                <a:lnTo>
                  <a:pt x="3137890" y="162305"/>
                </a:lnTo>
                <a:lnTo>
                  <a:pt x="3142716" y="168275"/>
                </a:lnTo>
                <a:lnTo>
                  <a:pt x="3147415" y="174243"/>
                </a:lnTo>
                <a:lnTo>
                  <a:pt x="3151098" y="181609"/>
                </a:lnTo>
                <a:lnTo>
                  <a:pt x="3153765" y="190372"/>
                </a:lnTo>
                <a:lnTo>
                  <a:pt x="3155063" y="194978"/>
                </a:lnTo>
                <a:lnTo>
                  <a:pt x="3157156" y="207169"/>
                </a:lnTo>
                <a:lnTo>
                  <a:pt x="3157829" y="220725"/>
                </a:lnTo>
                <a:lnTo>
                  <a:pt x="3157717" y="226463"/>
                </a:lnTo>
                <a:lnTo>
                  <a:pt x="3156473" y="239464"/>
                </a:lnTo>
                <a:lnTo>
                  <a:pt x="3153765" y="251078"/>
                </a:lnTo>
                <a:lnTo>
                  <a:pt x="3151098" y="259841"/>
                </a:lnTo>
                <a:lnTo>
                  <a:pt x="3147415" y="267207"/>
                </a:lnTo>
                <a:lnTo>
                  <a:pt x="3142716" y="273050"/>
                </a:lnTo>
                <a:lnTo>
                  <a:pt x="3137890" y="279018"/>
                </a:lnTo>
                <a:lnTo>
                  <a:pt x="3132302" y="283463"/>
                </a:lnTo>
                <a:lnTo>
                  <a:pt x="3125698" y="286512"/>
                </a:lnTo>
                <a:lnTo>
                  <a:pt x="3119094" y="289559"/>
                </a:lnTo>
                <a:lnTo>
                  <a:pt x="3111982" y="291083"/>
                </a:lnTo>
                <a:lnTo>
                  <a:pt x="3096107" y="291083"/>
                </a:lnTo>
                <a:lnTo>
                  <a:pt x="3088868" y="289559"/>
                </a:lnTo>
                <a:lnTo>
                  <a:pt x="3082264" y="286512"/>
                </a:lnTo>
                <a:lnTo>
                  <a:pt x="3075660" y="283463"/>
                </a:lnTo>
                <a:lnTo>
                  <a:pt x="3069945" y="279018"/>
                </a:lnTo>
                <a:lnTo>
                  <a:pt x="3065716" y="328905"/>
                </a:lnTo>
                <a:lnTo>
                  <a:pt x="3077700" y="331963"/>
                </a:lnTo>
                <a:close/>
              </a:path>
              <a:path w="7604607" h="438150">
                <a:moveTo>
                  <a:pt x="3069945" y="279018"/>
                </a:moveTo>
                <a:lnTo>
                  <a:pt x="3065119" y="273050"/>
                </a:lnTo>
                <a:lnTo>
                  <a:pt x="3060293" y="267207"/>
                </a:lnTo>
                <a:lnTo>
                  <a:pt x="3056483" y="259841"/>
                </a:lnTo>
                <a:lnTo>
                  <a:pt x="3053816" y="251078"/>
                </a:lnTo>
                <a:lnTo>
                  <a:pt x="3058388" y="326263"/>
                </a:lnTo>
                <a:lnTo>
                  <a:pt x="3065716" y="328905"/>
                </a:lnTo>
                <a:lnTo>
                  <a:pt x="3069945" y="279018"/>
                </a:lnTo>
                <a:close/>
              </a:path>
              <a:path w="7604607" h="438150">
                <a:moveTo>
                  <a:pt x="2823300" y="114840"/>
                </a:moveTo>
                <a:lnTo>
                  <a:pt x="2811926" y="120422"/>
                </a:lnTo>
                <a:lnTo>
                  <a:pt x="2816834" y="195071"/>
                </a:lnTo>
                <a:lnTo>
                  <a:pt x="2817596" y="188721"/>
                </a:lnTo>
                <a:lnTo>
                  <a:pt x="2819120" y="182625"/>
                </a:lnTo>
                <a:lnTo>
                  <a:pt x="2823300" y="114840"/>
                </a:lnTo>
                <a:close/>
              </a:path>
              <a:path w="7604607" h="438150">
                <a:moveTo>
                  <a:pt x="2956661" y="224789"/>
                </a:moveTo>
                <a:lnTo>
                  <a:pt x="2956788" y="217423"/>
                </a:lnTo>
                <a:lnTo>
                  <a:pt x="2956378" y="203839"/>
                </a:lnTo>
                <a:lnTo>
                  <a:pt x="2955085" y="190762"/>
                </a:lnTo>
                <a:lnTo>
                  <a:pt x="2952898" y="178654"/>
                </a:lnTo>
                <a:lnTo>
                  <a:pt x="2949803" y="167512"/>
                </a:lnTo>
                <a:lnTo>
                  <a:pt x="2944004" y="153271"/>
                </a:lnTo>
                <a:lnTo>
                  <a:pt x="2937658" y="142356"/>
                </a:lnTo>
                <a:lnTo>
                  <a:pt x="2930118" y="132968"/>
                </a:lnTo>
                <a:lnTo>
                  <a:pt x="2922489" y="125881"/>
                </a:lnTo>
                <a:lnTo>
                  <a:pt x="2911991" y="118760"/>
                </a:lnTo>
                <a:lnTo>
                  <a:pt x="2900273" y="113410"/>
                </a:lnTo>
                <a:lnTo>
                  <a:pt x="2888197" y="109861"/>
                </a:lnTo>
                <a:lnTo>
                  <a:pt x="2875674" y="107765"/>
                </a:lnTo>
                <a:lnTo>
                  <a:pt x="2862427" y="107060"/>
                </a:lnTo>
                <a:lnTo>
                  <a:pt x="2861714" y="107063"/>
                </a:lnTo>
                <a:lnTo>
                  <a:pt x="2849007" y="107959"/>
                </a:lnTo>
                <a:lnTo>
                  <a:pt x="2836545" y="110432"/>
                </a:lnTo>
                <a:lnTo>
                  <a:pt x="2824327" y="114426"/>
                </a:lnTo>
                <a:lnTo>
                  <a:pt x="2819120" y="182625"/>
                </a:lnTo>
                <a:lnTo>
                  <a:pt x="2821406" y="177037"/>
                </a:lnTo>
                <a:lnTo>
                  <a:pt x="2823565" y="171322"/>
                </a:lnTo>
                <a:lnTo>
                  <a:pt x="2826613" y="166369"/>
                </a:lnTo>
                <a:lnTo>
                  <a:pt x="2830423" y="162178"/>
                </a:lnTo>
                <a:lnTo>
                  <a:pt x="2834233" y="157860"/>
                </a:lnTo>
                <a:lnTo>
                  <a:pt x="2838678" y="154558"/>
                </a:lnTo>
                <a:lnTo>
                  <a:pt x="2843885" y="152145"/>
                </a:lnTo>
                <a:lnTo>
                  <a:pt x="2849092" y="149605"/>
                </a:lnTo>
                <a:lnTo>
                  <a:pt x="2855061" y="148462"/>
                </a:lnTo>
                <a:lnTo>
                  <a:pt x="2868396" y="148462"/>
                </a:lnTo>
                <a:lnTo>
                  <a:pt x="2874238" y="149605"/>
                </a:lnTo>
                <a:lnTo>
                  <a:pt x="2879318" y="152145"/>
                </a:lnTo>
                <a:lnTo>
                  <a:pt x="2884271" y="154558"/>
                </a:lnTo>
                <a:lnTo>
                  <a:pt x="2888462" y="157860"/>
                </a:lnTo>
                <a:lnTo>
                  <a:pt x="2891764" y="162178"/>
                </a:lnTo>
                <a:lnTo>
                  <a:pt x="2895066" y="166369"/>
                </a:lnTo>
                <a:lnTo>
                  <a:pt x="2897606" y="171322"/>
                </a:lnTo>
                <a:lnTo>
                  <a:pt x="2899384" y="177037"/>
                </a:lnTo>
                <a:lnTo>
                  <a:pt x="2901035" y="182625"/>
                </a:lnTo>
                <a:lnTo>
                  <a:pt x="2901924" y="188721"/>
                </a:lnTo>
                <a:lnTo>
                  <a:pt x="2901924" y="195071"/>
                </a:lnTo>
                <a:lnTo>
                  <a:pt x="2816834" y="195071"/>
                </a:lnTo>
                <a:lnTo>
                  <a:pt x="2811926" y="120422"/>
                </a:lnTo>
                <a:lnTo>
                  <a:pt x="2801380" y="127523"/>
                </a:lnTo>
                <a:lnTo>
                  <a:pt x="2791688" y="136143"/>
                </a:lnTo>
                <a:lnTo>
                  <a:pt x="2780906" y="149336"/>
                </a:lnTo>
                <a:lnTo>
                  <a:pt x="2774372" y="160367"/>
                </a:lnTo>
                <a:lnTo>
                  <a:pt x="2768828" y="172719"/>
                </a:lnTo>
                <a:lnTo>
                  <a:pt x="2764905" y="185235"/>
                </a:lnTo>
                <a:lnTo>
                  <a:pt x="2762428" y="197403"/>
                </a:lnTo>
                <a:lnTo>
                  <a:pt x="2760942" y="210426"/>
                </a:lnTo>
                <a:lnTo>
                  <a:pt x="2760446" y="224281"/>
                </a:lnTo>
                <a:lnTo>
                  <a:pt x="2760449" y="225342"/>
                </a:lnTo>
                <a:lnTo>
                  <a:pt x="2761058" y="239423"/>
                </a:lnTo>
                <a:lnTo>
                  <a:pt x="2762749" y="252435"/>
                </a:lnTo>
                <a:lnTo>
                  <a:pt x="2765543" y="264368"/>
                </a:lnTo>
                <a:lnTo>
                  <a:pt x="2769463" y="275208"/>
                </a:lnTo>
                <a:lnTo>
                  <a:pt x="2777543" y="290561"/>
                </a:lnTo>
                <a:lnTo>
                  <a:pt x="2785102" y="300688"/>
                </a:lnTo>
                <a:lnTo>
                  <a:pt x="2793847" y="309371"/>
                </a:lnTo>
                <a:lnTo>
                  <a:pt x="2806243" y="318260"/>
                </a:lnTo>
                <a:lnTo>
                  <a:pt x="2817588" y="324042"/>
                </a:lnTo>
                <a:lnTo>
                  <a:pt x="2829915" y="328421"/>
                </a:lnTo>
                <a:lnTo>
                  <a:pt x="2847883" y="332392"/>
                </a:lnTo>
                <a:lnTo>
                  <a:pt x="2860540" y="333888"/>
                </a:lnTo>
                <a:lnTo>
                  <a:pt x="2873603" y="334390"/>
                </a:lnTo>
                <a:lnTo>
                  <a:pt x="2879776" y="334313"/>
                </a:lnTo>
                <a:lnTo>
                  <a:pt x="2892621" y="333645"/>
                </a:lnTo>
                <a:lnTo>
                  <a:pt x="2905222" y="332311"/>
                </a:lnTo>
                <a:lnTo>
                  <a:pt x="2917545" y="330326"/>
                </a:lnTo>
                <a:lnTo>
                  <a:pt x="2926357" y="328542"/>
                </a:lnTo>
                <a:lnTo>
                  <a:pt x="2939354" y="325301"/>
                </a:lnTo>
                <a:lnTo>
                  <a:pt x="2949041" y="321944"/>
                </a:lnTo>
                <a:lnTo>
                  <a:pt x="2949041" y="279653"/>
                </a:lnTo>
                <a:lnTo>
                  <a:pt x="2939603" y="282687"/>
                </a:lnTo>
                <a:lnTo>
                  <a:pt x="2927318" y="286015"/>
                </a:lnTo>
                <a:lnTo>
                  <a:pt x="2915132" y="288670"/>
                </a:lnTo>
                <a:lnTo>
                  <a:pt x="2908058" y="289831"/>
                </a:lnTo>
                <a:lnTo>
                  <a:pt x="2895329" y="291247"/>
                </a:lnTo>
                <a:lnTo>
                  <a:pt x="2883001" y="291718"/>
                </a:lnTo>
                <a:lnTo>
                  <a:pt x="2881998" y="291715"/>
                </a:lnTo>
                <a:lnTo>
                  <a:pt x="2868930" y="290901"/>
                </a:lnTo>
                <a:lnTo>
                  <a:pt x="2856839" y="288670"/>
                </a:lnTo>
                <a:lnTo>
                  <a:pt x="2848838" y="286765"/>
                </a:lnTo>
                <a:lnTo>
                  <a:pt x="2841726" y="283463"/>
                </a:lnTo>
                <a:lnTo>
                  <a:pt x="2835757" y="279145"/>
                </a:lnTo>
                <a:lnTo>
                  <a:pt x="2829661" y="274700"/>
                </a:lnTo>
                <a:lnTo>
                  <a:pt x="2824835" y="268985"/>
                </a:lnTo>
                <a:lnTo>
                  <a:pt x="2821152" y="262000"/>
                </a:lnTo>
                <a:lnTo>
                  <a:pt x="2816505" y="249725"/>
                </a:lnTo>
                <a:lnTo>
                  <a:pt x="2814421" y="236346"/>
                </a:lnTo>
                <a:lnTo>
                  <a:pt x="2956153" y="236346"/>
                </a:lnTo>
                <a:lnTo>
                  <a:pt x="2956534" y="231139"/>
                </a:lnTo>
                <a:lnTo>
                  <a:pt x="2956661" y="224789"/>
                </a:lnTo>
                <a:close/>
              </a:path>
              <a:path w="7604607" h="438150">
                <a:moveTo>
                  <a:pt x="2185644" y="142620"/>
                </a:moveTo>
                <a:lnTo>
                  <a:pt x="2184755" y="142620"/>
                </a:lnTo>
                <a:lnTo>
                  <a:pt x="2179802" y="112521"/>
                </a:lnTo>
                <a:lnTo>
                  <a:pt x="2136114" y="112521"/>
                </a:lnTo>
                <a:lnTo>
                  <a:pt x="2136114" y="328802"/>
                </a:lnTo>
                <a:lnTo>
                  <a:pt x="2188946" y="328802"/>
                </a:lnTo>
                <a:lnTo>
                  <a:pt x="2188946" y="179958"/>
                </a:lnTo>
                <a:lnTo>
                  <a:pt x="2194125" y="173974"/>
                </a:lnTo>
                <a:lnTo>
                  <a:pt x="2203606" y="165409"/>
                </a:lnTo>
                <a:lnTo>
                  <a:pt x="2214092" y="158750"/>
                </a:lnTo>
                <a:lnTo>
                  <a:pt x="2218820" y="156543"/>
                </a:lnTo>
                <a:lnTo>
                  <a:pt x="2231025" y="152769"/>
                </a:lnTo>
                <a:lnTo>
                  <a:pt x="2243683" y="151510"/>
                </a:lnTo>
                <a:lnTo>
                  <a:pt x="2251430" y="151510"/>
                </a:lnTo>
                <a:lnTo>
                  <a:pt x="2258034" y="153034"/>
                </a:lnTo>
                <a:lnTo>
                  <a:pt x="2263368" y="155955"/>
                </a:lnTo>
                <a:lnTo>
                  <a:pt x="2268829" y="159003"/>
                </a:lnTo>
                <a:lnTo>
                  <a:pt x="2272893" y="163956"/>
                </a:lnTo>
                <a:lnTo>
                  <a:pt x="2275560" y="170687"/>
                </a:lnTo>
                <a:lnTo>
                  <a:pt x="2276830" y="173862"/>
                </a:lnTo>
                <a:lnTo>
                  <a:pt x="2277592" y="177545"/>
                </a:lnTo>
                <a:lnTo>
                  <a:pt x="2277973" y="181737"/>
                </a:lnTo>
                <a:lnTo>
                  <a:pt x="2278481" y="185800"/>
                </a:lnTo>
                <a:lnTo>
                  <a:pt x="2278735" y="190880"/>
                </a:lnTo>
                <a:lnTo>
                  <a:pt x="2278735" y="328802"/>
                </a:lnTo>
                <a:lnTo>
                  <a:pt x="2331567" y="328802"/>
                </a:lnTo>
                <a:lnTo>
                  <a:pt x="2331567" y="181228"/>
                </a:lnTo>
                <a:lnTo>
                  <a:pt x="2331313" y="175005"/>
                </a:lnTo>
                <a:lnTo>
                  <a:pt x="2330805" y="169544"/>
                </a:lnTo>
                <a:lnTo>
                  <a:pt x="2330297" y="164083"/>
                </a:lnTo>
                <a:lnTo>
                  <a:pt x="2329281" y="159003"/>
                </a:lnTo>
                <a:lnTo>
                  <a:pt x="2327757" y="154431"/>
                </a:lnTo>
                <a:lnTo>
                  <a:pt x="2325090" y="146176"/>
                </a:lnTo>
                <a:lnTo>
                  <a:pt x="2321407" y="138937"/>
                </a:lnTo>
                <a:lnTo>
                  <a:pt x="2316708" y="132968"/>
                </a:lnTo>
                <a:lnTo>
                  <a:pt x="2312136" y="126872"/>
                </a:lnTo>
                <a:lnTo>
                  <a:pt x="2306675" y="121919"/>
                </a:lnTo>
                <a:lnTo>
                  <a:pt x="2300579" y="118237"/>
                </a:lnTo>
                <a:lnTo>
                  <a:pt x="2294483" y="114426"/>
                </a:lnTo>
                <a:lnTo>
                  <a:pt x="2287752" y="111632"/>
                </a:lnTo>
                <a:lnTo>
                  <a:pt x="2280386" y="109854"/>
                </a:lnTo>
                <a:lnTo>
                  <a:pt x="2273020" y="108076"/>
                </a:lnTo>
                <a:lnTo>
                  <a:pt x="2265400" y="107060"/>
                </a:lnTo>
                <a:lnTo>
                  <a:pt x="2249144" y="107060"/>
                </a:lnTo>
                <a:lnTo>
                  <a:pt x="2241270" y="108076"/>
                </a:lnTo>
                <a:lnTo>
                  <a:pt x="2233904" y="110108"/>
                </a:lnTo>
                <a:lnTo>
                  <a:pt x="2226538" y="112140"/>
                </a:lnTo>
                <a:lnTo>
                  <a:pt x="2219807" y="114807"/>
                </a:lnTo>
                <a:lnTo>
                  <a:pt x="2213711" y="118109"/>
                </a:lnTo>
                <a:lnTo>
                  <a:pt x="2207615" y="121284"/>
                </a:lnTo>
                <a:lnTo>
                  <a:pt x="2202154" y="125094"/>
                </a:lnTo>
                <a:lnTo>
                  <a:pt x="2197455" y="129412"/>
                </a:lnTo>
                <a:lnTo>
                  <a:pt x="2192629" y="133730"/>
                </a:lnTo>
                <a:lnTo>
                  <a:pt x="2188692" y="138175"/>
                </a:lnTo>
                <a:lnTo>
                  <a:pt x="2185644" y="142620"/>
                </a:lnTo>
                <a:close/>
              </a:path>
              <a:path w="7604607" h="438150">
                <a:moveTo>
                  <a:pt x="1954512" y="331963"/>
                </a:moveTo>
                <a:lnTo>
                  <a:pt x="1967272" y="333786"/>
                </a:lnTo>
                <a:lnTo>
                  <a:pt x="1980793" y="334390"/>
                </a:lnTo>
                <a:lnTo>
                  <a:pt x="1988936" y="334169"/>
                </a:lnTo>
                <a:lnTo>
                  <a:pt x="2001937" y="332802"/>
                </a:lnTo>
                <a:lnTo>
                  <a:pt x="2014193" y="330172"/>
                </a:lnTo>
                <a:lnTo>
                  <a:pt x="2025751" y="326263"/>
                </a:lnTo>
                <a:lnTo>
                  <a:pt x="2040333" y="318929"/>
                </a:lnTo>
                <a:lnTo>
                  <a:pt x="2050726" y="311661"/>
                </a:lnTo>
                <a:lnTo>
                  <a:pt x="2060041" y="303148"/>
                </a:lnTo>
                <a:lnTo>
                  <a:pt x="2070170" y="290355"/>
                </a:lnTo>
                <a:lnTo>
                  <a:pt x="2076557" y="279328"/>
                </a:lnTo>
                <a:lnTo>
                  <a:pt x="2081758" y="267207"/>
                </a:lnTo>
                <a:lnTo>
                  <a:pt x="2084392" y="259030"/>
                </a:lnTo>
                <a:lnTo>
                  <a:pt x="2087162" y="246927"/>
                </a:lnTo>
                <a:lnTo>
                  <a:pt x="2088824" y="234159"/>
                </a:lnTo>
                <a:lnTo>
                  <a:pt x="2089378" y="220725"/>
                </a:lnTo>
                <a:lnTo>
                  <a:pt x="2089108" y="211318"/>
                </a:lnTo>
                <a:lnTo>
                  <a:pt x="2087784" y="198358"/>
                </a:lnTo>
                <a:lnTo>
                  <a:pt x="2085372" y="186037"/>
                </a:lnTo>
                <a:lnTo>
                  <a:pt x="2081885" y="174370"/>
                </a:lnTo>
                <a:lnTo>
                  <a:pt x="2074970" y="158699"/>
                </a:lnTo>
                <a:lnTo>
                  <a:pt x="2068237" y="147994"/>
                </a:lnTo>
                <a:lnTo>
                  <a:pt x="2060295" y="138429"/>
                </a:lnTo>
                <a:lnTo>
                  <a:pt x="2048511" y="127846"/>
                </a:lnTo>
                <a:lnTo>
                  <a:pt x="2037833" y="120909"/>
                </a:lnTo>
                <a:lnTo>
                  <a:pt x="2026005" y="115315"/>
                </a:lnTo>
                <a:lnTo>
                  <a:pt x="2018670" y="112657"/>
                </a:lnTo>
                <a:lnTo>
                  <a:pt x="2006724" y="109558"/>
                </a:lnTo>
                <a:lnTo>
                  <a:pt x="1993982" y="107688"/>
                </a:lnTo>
                <a:lnTo>
                  <a:pt x="1980412" y="107060"/>
                </a:lnTo>
                <a:lnTo>
                  <a:pt x="1972403" y="107286"/>
                </a:lnTo>
                <a:lnTo>
                  <a:pt x="1959388" y="108693"/>
                </a:lnTo>
                <a:lnTo>
                  <a:pt x="1947108" y="111375"/>
                </a:lnTo>
                <a:lnTo>
                  <a:pt x="1935581" y="115315"/>
                </a:lnTo>
                <a:lnTo>
                  <a:pt x="1920908" y="122559"/>
                </a:lnTo>
                <a:lnTo>
                  <a:pt x="1910525" y="129836"/>
                </a:lnTo>
                <a:lnTo>
                  <a:pt x="1901291" y="138429"/>
                </a:lnTo>
                <a:lnTo>
                  <a:pt x="1891041" y="151164"/>
                </a:lnTo>
                <a:lnTo>
                  <a:pt x="1884643" y="162187"/>
                </a:lnTo>
                <a:lnTo>
                  <a:pt x="1879447" y="174370"/>
                </a:lnTo>
                <a:lnTo>
                  <a:pt x="1876903" y="182437"/>
                </a:lnTo>
                <a:lnTo>
                  <a:pt x="1874164" y="194562"/>
                </a:lnTo>
                <a:lnTo>
                  <a:pt x="1872509" y="207329"/>
                </a:lnTo>
                <a:lnTo>
                  <a:pt x="1871954" y="220725"/>
                </a:lnTo>
                <a:lnTo>
                  <a:pt x="1872219" y="230299"/>
                </a:lnTo>
                <a:lnTo>
                  <a:pt x="1873514" y="243267"/>
                </a:lnTo>
                <a:lnTo>
                  <a:pt x="1875913" y="255570"/>
                </a:lnTo>
                <a:lnTo>
                  <a:pt x="1879447" y="267207"/>
                </a:lnTo>
                <a:lnTo>
                  <a:pt x="1886300" y="282753"/>
                </a:lnTo>
                <a:lnTo>
                  <a:pt x="1892984" y="293488"/>
                </a:lnTo>
                <a:lnTo>
                  <a:pt x="1900910" y="303148"/>
                </a:lnTo>
                <a:lnTo>
                  <a:pt x="1912694" y="313642"/>
                </a:lnTo>
                <a:lnTo>
                  <a:pt x="1923372" y="320588"/>
                </a:lnTo>
                <a:lnTo>
                  <a:pt x="1935200" y="326263"/>
                </a:lnTo>
                <a:lnTo>
                  <a:pt x="1930628" y="251078"/>
                </a:lnTo>
                <a:lnTo>
                  <a:pt x="1929375" y="246473"/>
                </a:lnTo>
                <a:lnTo>
                  <a:pt x="1927276" y="234282"/>
                </a:lnTo>
                <a:lnTo>
                  <a:pt x="1926564" y="220725"/>
                </a:lnTo>
                <a:lnTo>
                  <a:pt x="1926685" y="214988"/>
                </a:lnTo>
                <a:lnTo>
                  <a:pt x="1927974" y="201987"/>
                </a:lnTo>
                <a:lnTo>
                  <a:pt x="1930628" y="190372"/>
                </a:lnTo>
                <a:lnTo>
                  <a:pt x="1933295" y="181609"/>
                </a:lnTo>
                <a:lnTo>
                  <a:pt x="1936978" y="174243"/>
                </a:lnTo>
                <a:lnTo>
                  <a:pt x="1941804" y="168275"/>
                </a:lnTo>
                <a:lnTo>
                  <a:pt x="1946503" y="162305"/>
                </a:lnTo>
                <a:lnTo>
                  <a:pt x="1952218" y="157860"/>
                </a:lnTo>
                <a:lnTo>
                  <a:pt x="1958822" y="154939"/>
                </a:lnTo>
                <a:lnTo>
                  <a:pt x="1965426" y="151891"/>
                </a:lnTo>
                <a:lnTo>
                  <a:pt x="1972665" y="150494"/>
                </a:lnTo>
                <a:lnTo>
                  <a:pt x="1988286" y="150494"/>
                </a:lnTo>
                <a:lnTo>
                  <a:pt x="1995525" y="151891"/>
                </a:lnTo>
                <a:lnTo>
                  <a:pt x="2002256" y="154939"/>
                </a:lnTo>
                <a:lnTo>
                  <a:pt x="2008987" y="157860"/>
                </a:lnTo>
                <a:lnTo>
                  <a:pt x="2014702" y="162305"/>
                </a:lnTo>
                <a:lnTo>
                  <a:pt x="2019528" y="168275"/>
                </a:lnTo>
                <a:lnTo>
                  <a:pt x="2024227" y="174243"/>
                </a:lnTo>
                <a:lnTo>
                  <a:pt x="2027910" y="181609"/>
                </a:lnTo>
                <a:lnTo>
                  <a:pt x="2030577" y="190372"/>
                </a:lnTo>
                <a:lnTo>
                  <a:pt x="2031875" y="194978"/>
                </a:lnTo>
                <a:lnTo>
                  <a:pt x="2033968" y="207169"/>
                </a:lnTo>
                <a:lnTo>
                  <a:pt x="2034641" y="220725"/>
                </a:lnTo>
                <a:lnTo>
                  <a:pt x="2034529" y="226463"/>
                </a:lnTo>
                <a:lnTo>
                  <a:pt x="2033285" y="239464"/>
                </a:lnTo>
                <a:lnTo>
                  <a:pt x="2030577" y="251078"/>
                </a:lnTo>
                <a:lnTo>
                  <a:pt x="2027910" y="259841"/>
                </a:lnTo>
                <a:lnTo>
                  <a:pt x="2024227" y="267207"/>
                </a:lnTo>
                <a:lnTo>
                  <a:pt x="2019528" y="273050"/>
                </a:lnTo>
                <a:lnTo>
                  <a:pt x="2014702" y="279018"/>
                </a:lnTo>
                <a:lnTo>
                  <a:pt x="2009114" y="283463"/>
                </a:lnTo>
                <a:lnTo>
                  <a:pt x="2002510" y="286512"/>
                </a:lnTo>
                <a:lnTo>
                  <a:pt x="1995906" y="289559"/>
                </a:lnTo>
                <a:lnTo>
                  <a:pt x="1988794" y="291083"/>
                </a:lnTo>
                <a:lnTo>
                  <a:pt x="1972919" y="291083"/>
                </a:lnTo>
                <a:lnTo>
                  <a:pt x="1965680" y="289559"/>
                </a:lnTo>
                <a:lnTo>
                  <a:pt x="1959076" y="286512"/>
                </a:lnTo>
                <a:lnTo>
                  <a:pt x="1952472" y="283463"/>
                </a:lnTo>
                <a:lnTo>
                  <a:pt x="1946757" y="279018"/>
                </a:lnTo>
                <a:lnTo>
                  <a:pt x="1942528" y="328905"/>
                </a:lnTo>
                <a:lnTo>
                  <a:pt x="1954512" y="331963"/>
                </a:lnTo>
                <a:close/>
              </a:path>
              <a:path w="7604607" h="438150">
                <a:moveTo>
                  <a:pt x="1946757" y="279018"/>
                </a:moveTo>
                <a:lnTo>
                  <a:pt x="1941931" y="273050"/>
                </a:lnTo>
                <a:lnTo>
                  <a:pt x="1937105" y="267207"/>
                </a:lnTo>
                <a:lnTo>
                  <a:pt x="1933295" y="259841"/>
                </a:lnTo>
                <a:lnTo>
                  <a:pt x="1930628" y="251078"/>
                </a:lnTo>
                <a:lnTo>
                  <a:pt x="1935200" y="326263"/>
                </a:lnTo>
                <a:lnTo>
                  <a:pt x="1942528" y="328905"/>
                </a:lnTo>
                <a:lnTo>
                  <a:pt x="1946757" y="279018"/>
                </a:lnTo>
                <a:close/>
              </a:path>
              <a:path w="7604607" h="438150">
                <a:moveTo>
                  <a:pt x="1613611" y="119903"/>
                </a:moveTo>
                <a:lnTo>
                  <a:pt x="1602674" y="126390"/>
                </a:lnTo>
                <a:lnTo>
                  <a:pt x="1592554" y="134238"/>
                </a:lnTo>
                <a:lnTo>
                  <a:pt x="1579825" y="147856"/>
                </a:lnTo>
                <a:lnTo>
                  <a:pt x="1572667" y="158544"/>
                </a:lnTo>
                <a:lnTo>
                  <a:pt x="1566519" y="170560"/>
                </a:lnTo>
                <a:lnTo>
                  <a:pt x="1561366" y="184815"/>
                </a:lnTo>
                <a:lnTo>
                  <a:pt x="1558649" y="196961"/>
                </a:lnTo>
                <a:lnTo>
                  <a:pt x="1557025" y="210078"/>
                </a:lnTo>
                <a:lnTo>
                  <a:pt x="1556486" y="224154"/>
                </a:lnTo>
                <a:lnTo>
                  <a:pt x="1556935" y="236623"/>
                </a:lnTo>
                <a:lnTo>
                  <a:pt x="1558505" y="249625"/>
                </a:lnTo>
                <a:lnTo>
                  <a:pt x="1561225" y="261725"/>
                </a:lnTo>
                <a:lnTo>
                  <a:pt x="1565122" y="272922"/>
                </a:lnTo>
                <a:lnTo>
                  <a:pt x="1573016" y="288191"/>
                </a:lnTo>
                <a:lnTo>
                  <a:pt x="1580436" y="298445"/>
                </a:lnTo>
                <a:lnTo>
                  <a:pt x="1588998" y="307339"/>
                </a:lnTo>
                <a:lnTo>
                  <a:pt x="1601297" y="316721"/>
                </a:lnTo>
                <a:lnTo>
                  <a:pt x="1612426" y="322861"/>
                </a:lnTo>
                <a:lnTo>
                  <a:pt x="1624558" y="327659"/>
                </a:lnTo>
                <a:lnTo>
                  <a:pt x="1642348" y="332150"/>
                </a:lnTo>
                <a:lnTo>
                  <a:pt x="1655037" y="333827"/>
                </a:lnTo>
                <a:lnTo>
                  <a:pt x="1668246" y="334390"/>
                </a:lnTo>
                <a:lnTo>
                  <a:pt x="1673831" y="334298"/>
                </a:lnTo>
                <a:lnTo>
                  <a:pt x="1686629" y="333340"/>
                </a:lnTo>
                <a:lnTo>
                  <a:pt x="1698853" y="331342"/>
                </a:lnTo>
                <a:lnTo>
                  <a:pt x="1712327" y="327986"/>
                </a:lnTo>
                <a:lnTo>
                  <a:pt x="1723364" y="324103"/>
                </a:lnTo>
                <a:lnTo>
                  <a:pt x="1723364" y="281050"/>
                </a:lnTo>
                <a:lnTo>
                  <a:pt x="1716379" y="283844"/>
                </a:lnTo>
                <a:lnTo>
                  <a:pt x="1709013" y="286257"/>
                </a:lnTo>
                <a:lnTo>
                  <a:pt x="1701139" y="288163"/>
                </a:lnTo>
                <a:lnTo>
                  <a:pt x="1700087" y="288410"/>
                </a:lnTo>
                <a:lnTo>
                  <a:pt x="1688010" y="290401"/>
                </a:lnTo>
                <a:lnTo>
                  <a:pt x="1674723" y="291083"/>
                </a:lnTo>
                <a:lnTo>
                  <a:pt x="1671037" y="291012"/>
                </a:lnTo>
                <a:lnTo>
                  <a:pt x="1657964" y="289402"/>
                </a:lnTo>
                <a:lnTo>
                  <a:pt x="1646529" y="285622"/>
                </a:lnTo>
                <a:lnTo>
                  <a:pt x="1638528" y="281939"/>
                </a:lnTo>
                <a:lnTo>
                  <a:pt x="1632051" y="277113"/>
                </a:lnTo>
                <a:lnTo>
                  <a:pt x="1626844" y="271144"/>
                </a:lnTo>
                <a:lnTo>
                  <a:pt x="1621764" y="265302"/>
                </a:lnTo>
                <a:lnTo>
                  <a:pt x="1617827" y="258063"/>
                </a:lnTo>
                <a:lnTo>
                  <a:pt x="1615160" y="249681"/>
                </a:lnTo>
                <a:lnTo>
                  <a:pt x="1611995" y="235741"/>
                </a:lnTo>
                <a:lnTo>
                  <a:pt x="1611096" y="222757"/>
                </a:lnTo>
                <a:lnTo>
                  <a:pt x="1611442" y="213135"/>
                </a:lnTo>
                <a:lnTo>
                  <a:pt x="1613195" y="200358"/>
                </a:lnTo>
                <a:lnTo>
                  <a:pt x="1616430" y="189102"/>
                </a:lnTo>
                <a:lnTo>
                  <a:pt x="1622801" y="176113"/>
                </a:lnTo>
                <a:lnTo>
                  <a:pt x="1630527" y="166750"/>
                </a:lnTo>
                <a:lnTo>
                  <a:pt x="1636496" y="161035"/>
                </a:lnTo>
                <a:lnTo>
                  <a:pt x="1643354" y="156971"/>
                </a:lnTo>
                <a:lnTo>
                  <a:pt x="1651101" y="154304"/>
                </a:lnTo>
                <a:lnTo>
                  <a:pt x="1658848" y="151764"/>
                </a:lnTo>
                <a:lnTo>
                  <a:pt x="1666976" y="150494"/>
                </a:lnTo>
                <a:lnTo>
                  <a:pt x="1683867" y="150494"/>
                </a:lnTo>
                <a:lnTo>
                  <a:pt x="1691868" y="151256"/>
                </a:lnTo>
                <a:lnTo>
                  <a:pt x="1699234" y="153034"/>
                </a:lnTo>
                <a:lnTo>
                  <a:pt x="1706600" y="154685"/>
                </a:lnTo>
                <a:lnTo>
                  <a:pt x="1713585" y="156971"/>
                </a:lnTo>
                <a:lnTo>
                  <a:pt x="1720062" y="159765"/>
                </a:lnTo>
                <a:lnTo>
                  <a:pt x="1720062" y="116712"/>
                </a:lnTo>
                <a:lnTo>
                  <a:pt x="1712823" y="113791"/>
                </a:lnTo>
                <a:lnTo>
                  <a:pt x="1704695" y="111378"/>
                </a:lnTo>
                <a:lnTo>
                  <a:pt x="1695678" y="109727"/>
                </a:lnTo>
                <a:lnTo>
                  <a:pt x="1693244" y="109265"/>
                </a:lnTo>
                <a:lnTo>
                  <a:pt x="1680790" y="107612"/>
                </a:lnTo>
                <a:lnTo>
                  <a:pt x="1667865" y="107060"/>
                </a:lnTo>
                <a:lnTo>
                  <a:pt x="1666092" y="107075"/>
                </a:lnTo>
                <a:lnTo>
                  <a:pt x="1653641" y="107956"/>
                </a:lnTo>
                <a:lnTo>
                  <a:pt x="1641093" y="110169"/>
                </a:lnTo>
                <a:lnTo>
                  <a:pt x="1628495" y="113664"/>
                </a:lnTo>
                <a:lnTo>
                  <a:pt x="1625319" y="114778"/>
                </a:lnTo>
                <a:lnTo>
                  <a:pt x="1613611" y="119903"/>
                </a:lnTo>
                <a:close/>
              </a:path>
              <a:path w="7604607" h="438150">
                <a:moveTo>
                  <a:pt x="839063" y="142620"/>
                </a:moveTo>
                <a:lnTo>
                  <a:pt x="834110" y="112521"/>
                </a:lnTo>
                <a:lnTo>
                  <a:pt x="790422" y="112521"/>
                </a:lnTo>
                <a:lnTo>
                  <a:pt x="790422" y="328802"/>
                </a:lnTo>
                <a:lnTo>
                  <a:pt x="843254" y="328802"/>
                </a:lnTo>
                <a:lnTo>
                  <a:pt x="843254" y="183895"/>
                </a:lnTo>
                <a:lnTo>
                  <a:pt x="849973" y="175729"/>
                </a:lnTo>
                <a:lnTo>
                  <a:pt x="859831" y="167743"/>
                </a:lnTo>
                <a:lnTo>
                  <a:pt x="871702" y="161670"/>
                </a:lnTo>
                <a:lnTo>
                  <a:pt x="876306" y="160009"/>
                </a:lnTo>
                <a:lnTo>
                  <a:pt x="888026" y="156910"/>
                </a:lnTo>
                <a:lnTo>
                  <a:pt x="900751" y="155051"/>
                </a:lnTo>
                <a:lnTo>
                  <a:pt x="914501" y="154431"/>
                </a:lnTo>
                <a:lnTo>
                  <a:pt x="918946" y="154431"/>
                </a:lnTo>
                <a:lnTo>
                  <a:pt x="918946" y="108076"/>
                </a:lnTo>
                <a:lnTo>
                  <a:pt x="915136" y="107441"/>
                </a:lnTo>
                <a:lnTo>
                  <a:pt x="910437" y="107060"/>
                </a:lnTo>
                <a:lnTo>
                  <a:pt x="902389" y="107094"/>
                </a:lnTo>
                <a:lnTo>
                  <a:pt x="888858" y="108385"/>
                </a:lnTo>
                <a:lnTo>
                  <a:pt x="876647" y="111549"/>
                </a:lnTo>
                <a:lnTo>
                  <a:pt x="865733" y="116585"/>
                </a:lnTo>
                <a:lnTo>
                  <a:pt x="856331" y="123078"/>
                </a:lnTo>
                <a:lnTo>
                  <a:pt x="847288" y="131996"/>
                </a:lnTo>
                <a:lnTo>
                  <a:pt x="839952" y="142620"/>
                </a:lnTo>
                <a:lnTo>
                  <a:pt x="839063" y="142620"/>
                </a:lnTo>
                <a:close/>
              </a:path>
              <a:path w="7604607" h="438150">
                <a:moveTo>
                  <a:pt x="79032" y="30098"/>
                </a:moveTo>
                <a:lnTo>
                  <a:pt x="0" y="30098"/>
                </a:lnTo>
                <a:lnTo>
                  <a:pt x="0" y="328802"/>
                </a:lnTo>
                <a:lnTo>
                  <a:pt x="70993" y="328802"/>
                </a:lnTo>
                <a:lnTo>
                  <a:pt x="77254" y="283082"/>
                </a:lnTo>
                <a:lnTo>
                  <a:pt x="54698" y="283082"/>
                </a:lnTo>
                <a:lnTo>
                  <a:pt x="54698" y="75818"/>
                </a:lnTo>
                <a:lnTo>
                  <a:pt x="78816" y="75818"/>
                </a:lnTo>
                <a:lnTo>
                  <a:pt x="89267" y="75993"/>
                </a:lnTo>
                <a:lnTo>
                  <a:pt x="102058" y="76750"/>
                </a:lnTo>
                <a:lnTo>
                  <a:pt x="113855" y="78104"/>
                </a:lnTo>
                <a:lnTo>
                  <a:pt x="130611" y="81468"/>
                </a:lnTo>
                <a:lnTo>
                  <a:pt x="142214" y="85216"/>
                </a:lnTo>
                <a:lnTo>
                  <a:pt x="156250" y="91928"/>
                </a:lnTo>
                <a:lnTo>
                  <a:pt x="166662" y="98805"/>
                </a:lnTo>
                <a:lnTo>
                  <a:pt x="177232" y="108556"/>
                </a:lnTo>
                <a:lnTo>
                  <a:pt x="185077" y="118617"/>
                </a:lnTo>
                <a:lnTo>
                  <a:pt x="192433" y="132443"/>
                </a:lnTo>
                <a:lnTo>
                  <a:pt x="196684" y="144906"/>
                </a:lnTo>
                <a:lnTo>
                  <a:pt x="198359" y="152053"/>
                </a:lnTo>
                <a:lnTo>
                  <a:pt x="200114" y="164469"/>
                </a:lnTo>
                <a:lnTo>
                  <a:pt x="200698" y="177926"/>
                </a:lnTo>
                <a:lnTo>
                  <a:pt x="200469" y="187258"/>
                </a:lnTo>
                <a:lnTo>
                  <a:pt x="199174" y="201066"/>
                </a:lnTo>
                <a:lnTo>
                  <a:pt x="196734" y="213702"/>
                </a:lnTo>
                <a:lnTo>
                  <a:pt x="193149" y="225166"/>
                </a:lnTo>
                <a:lnTo>
                  <a:pt x="197857" y="299867"/>
                </a:lnTo>
                <a:lnTo>
                  <a:pt x="207733" y="292734"/>
                </a:lnTo>
                <a:lnTo>
                  <a:pt x="219692" y="281893"/>
                </a:lnTo>
                <a:lnTo>
                  <a:pt x="228038" y="272357"/>
                </a:lnTo>
                <a:lnTo>
                  <a:pt x="235305" y="262000"/>
                </a:lnTo>
                <a:lnTo>
                  <a:pt x="238548" y="102338"/>
                </a:lnTo>
                <a:lnTo>
                  <a:pt x="231838" y="91693"/>
                </a:lnTo>
                <a:lnTo>
                  <a:pt x="220566" y="77917"/>
                </a:lnTo>
                <a:lnTo>
                  <a:pt x="211362" y="69096"/>
                </a:lnTo>
                <a:lnTo>
                  <a:pt x="201142" y="61087"/>
                </a:lnTo>
                <a:lnTo>
                  <a:pt x="183195" y="50390"/>
                </a:lnTo>
                <a:lnTo>
                  <a:pt x="171484" y="45136"/>
                </a:lnTo>
                <a:lnTo>
                  <a:pt x="158953" y="40639"/>
                </a:lnTo>
                <a:lnTo>
                  <a:pt x="147713" y="37337"/>
                </a:lnTo>
                <a:lnTo>
                  <a:pt x="141312" y="36067"/>
                </a:lnTo>
                <a:lnTo>
                  <a:pt x="134924" y="34797"/>
                </a:lnTo>
                <a:lnTo>
                  <a:pt x="128295" y="33654"/>
                </a:lnTo>
                <a:lnTo>
                  <a:pt x="121450" y="32765"/>
                </a:lnTo>
                <a:lnTo>
                  <a:pt x="114604" y="31876"/>
                </a:lnTo>
                <a:lnTo>
                  <a:pt x="107568" y="31241"/>
                </a:lnTo>
                <a:lnTo>
                  <a:pt x="100355" y="30733"/>
                </a:lnTo>
                <a:lnTo>
                  <a:pt x="93141" y="30352"/>
                </a:lnTo>
                <a:lnTo>
                  <a:pt x="86029" y="30098"/>
                </a:lnTo>
                <a:lnTo>
                  <a:pt x="79032" y="30098"/>
                </a:lnTo>
                <a:close/>
              </a:path>
              <a:path w="7604607" h="438150">
                <a:moveTo>
                  <a:pt x="251599" y="223519"/>
                </a:moveTo>
                <a:lnTo>
                  <a:pt x="253204" y="216547"/>
                </a:lnTo>
                <a:lnTo>
                  <a:pt x="255289" y="204279"/>
                </a:lnTo>
                <a:lnTo>
                  <a:pt x="256541" y="191544"/>
                </a:lnTo>
                <a:lnTo>
                  <a:pt x="256959" y="178307"/>
                </a:lnTo>
                <a:lnTo>
                  <a:pt x="256702" y="168272"/>
                </a:lnTo>
                <a:lnTo>
                  <a:pt x="255570" y="155383"/>
                </a:lnTo>
                <a:lnTo>
                  <a:pt x="253535" y="142980"/>
                </a:lnTo>
                <a:lnTo>
                  <a:pt x="250596" y="131063"/>
                </a:lnTo>
                <a:lnTo>
                  <a:pt x="248892" y="125642"/>
                </a:lnTo>
                <a:lnTo>
                  <a:pt x="244232" y="113648"/>
                </a:lnTo>
                <a:lnTo>
                  <a:pt x="238548" y="102338"/>
                </a:lnTo>
                <a:lnTo>
                  <a:pt x="235305" y="262000"/>
                </a:lnTo>
                <a:lnTo>
                  <a:pt x="237192" y="258910"/>
                </a:lnTo>
                <a:lnTo>
                  <a:pt x="243025" y="247817"/>
                </a:lnTo>
                <a:lnTo>
                  <a:pt x="247829" y="236020"/>
                </a:lnTo>
                <a:lnTo>
                  <a:pt x="251599" y="223519"/>
                </a:lnTo>
                <a:close/>
              </a:path>
              <a:path w="7604607" h="438150">
                <a:moveTo>
                  <a:pt x="70993" y="328802"/>
                </a:moveTo>
                <a:lnTo>
                  <a:pt x="88491" y="328492"/>
                </a:lnTo>
                <a:lnTo>
                  <a:pt x="101400" y="327810"/>
                </a:lnTo>
                <a:lnTo>
                  <a:pt x="113652" y="326731"/>
                </a:lnTo>
                <a:lnTo>
                  <a:pt x="125247" y="325246"/>
                </a:lnTo>
                <a:lnTo>
                  <a:pt x="131992" y="324148"/>
                </a:lnTo>
                <a:lnTo>
                  <a:pt x="144941" y="321509"/>
                </a:lnTo>
                <a:lnTo>
                  <a:pt x="157053" y="318283"/>
                </a:lnTo>
                <a:lnTo>
                  <a:pt x="168325" y="314451"/>
                </a:lnTo>
                <a:lnTo>
                  <a:pt x="175164" y="311766"/>
                </a:lnTo>
                <a:lnTo>
                  <a:pt x="187001" y="306211"/>
                </a:lnTo>
                <a:lnTo>
                  <a:pt x="197857" y="299867"/>
                </a:lnTo>
                <a:lnTo>
                  <a:pt x="193149" y="225166"/>
                </a:lnTo>
                <a:lnTo>
                  <a:pt x="188417" y="235457"/>
                </a:lnTo>
                <a:lnTo>
                  <a:pt x="181956" y="245574"/>
                </a:lnTo>
                <a:lnTo>
                  <a:pt x="173562" y="255076"/>
                </a:lnTo>
                <a:lnTo>
                  <a:pt x="163663" y="263172"/>
                </a:lnTo>
                <a:lnTo>
                  <a:pt x="152260" y="269875"/>
                </a:lnTo>
                <a:lnTo>
                  <a:pt x="142699" y="273886"/>
                </a:lnTo>
                <a:lnTo>
                  <a:pt x="131943" y="277187"/>
                </a:lnTo>
                <a:lnTo>
                  <a:pt x="120020" y="279761"/>
                </a:lnTo>
                <a:lnTo>
                  <a:pt x="106930" y="281604"/>
                </a:lnTo>
                <a:lnTo>
                  <a:pt x="92675" y="282712"/>
                </a:lnTo>
                <a:lnTo>
                  <a:pt x="77254" y="283082"/>
                </a:lnTo>
                <a:lnTo>
                  <a:pt x="70993" y="328802"/>
                </a:lnTo>
                <a:close/>
              </a:path>
              <a:path w="7604607" h="438150">
                <a:moveTo>
                  <a:pt x="689894" y="333704"/>
                </a:moveTo>
                <a:lnTo>
                  <a:pt x="704354" y="334390"/>
                </a:lnTo>
                <a:lnTo>
                  <a:pt x="711504" y="334390"/>
                </a:lnTo>
                <a:lnTo>
                  <a:pt x="719201" y="333882"/>
                </a:lnTo>
                <a:lnTo>
                  <a:pt x="727468" y="332866"/>
                </a:lnTo>
                <a:lnTo>
                  <a:pt x="735723" y="331723"/>
                </a:lnTo>
                <a:lnTo>
                  <a:pt x="742835" y="330326"/>
                </a:lnTo>
                <a:lnTo>
                  <a:pt x="748779" y="328548"/>
                </a:lnTo>
                <a:lnTo>
                  <a:pt x="748779" y="284860"/>
                </a:lnTo>
                <a:lnTo>
                  <a:pt x="743432" y="286257"/>
                </a:lnTo>
                <a:lnTo>
                  <a:pt x="737730" y="287527"/>
                </a:lnTo>
                <a:lnTo>
                  <a:pt x="731710" y="288543"/>
                </a:lnTo>
                <a:lnTo>
                  <a:pt x="725678" y="289432"/>
                </a:lnTo>
                <a:lnTo>
                  <a:pt x="719620" y="289940"/>
                </a:lnTo>
                <a:lnTo>
                  <a:pt x="709356" y="289819"/>
                </a:lnTo>
                <a:lnTo>
                  <a:pt x="695534" y="286781"/>
                </a:lnTo>
                <a:lnTo>
                  <a:pt x="686943" y="279653"/>
                </a:lnTo>
                <a:lnTo>
                  <a:pt x="684415" y="275716"/>
                </a:lnTo>
                <a:lnTo>
                  <a:pt x="683145" y="269493"/>
                </a:lnTo>
                <a:lnTo>
                  <a:pt x="683145" y="155955"/>
                </a:lnTo>
                <a:lnTo>
                  <a:pt x="745655" y="155955"/>
                </a:lnTo>
                <a:lnTo>
                  <a:pt x="745655" y="112521"/>
                </a:lnTo>
                <a:lnTo>
                  <a:pt x="683145" y="112521"/>
                </a:lnTo>
                <a:lnTo>
                  <a:pt x="683145" y="51942"/>
                </a:lnTo>
                <a:lnTo>
                  <a:pt x="630237" y="51942"/>
                </a:lnTo>
                <a:lnTo>
                  <a:pt x="630237" y="112521"/>
                </a:lnTo>
                <a:lnTo>
                  <a:pt x="589838" y="112521"/>
                </a:lnTo>
                <a:lnTo>
                  <a:pt x="589838" y="155955"/>
                </a:lnTo>
                <a:lnTo>
                  <a:pt x="630237" y="155955"/>
                </a:lnTo>
                <a:lnTo>
                  <a:pt x="630237" y="268096"/>
                </a:lnTo>
                <a:lnTo>
                  <a:pt x="630485" y="276621"/>
                </a:lnTo>
                <a:lnTo>
                  <a:pt x="632149" y="289724"/>
                </a:lnTo>
                <a:lnTo>
                  <a:pt x="635381" y="300227"/>
                </a:lnTo>
                <a:lnTo>
                  <a:pt x="640166" y="308873"/>
                </a:lnTo>
                <a:lnTo>
                  <a:pt x="648676" y="318225"/>
                </a:lnTo>
                <a:lnTo>
                  <a:pt x="659828" y="325627"/>
                </a:lnTo>
                <a:lnTo>
                  <a:pt x="665634" y="328214"/>
                </a:lnTo>
                <a:lnTo>
                  <a:pt x="676986" y="331645"/>
                </a:lnTo>
                <a:lnTo>
                  <a:pt x="689894" y="333704"/>
                </a:lnTo>
                <a:close/>
              </a:path>
              <a:path w="7604607" h="438150">
                <a:moveTo>
                  <a:pt x="5942431" y="158750"/>
                </a:moveTo>
                <a:lnTo>
                  <a:pt x="5943206" y="157221"/>
                </a:lnTo>
                <a:lnTo>
                  <a:pt x="5947731" y="145673"/>
                </a:lnTo>
                <a:lnTo>
                  <a:pt x="5950428" y="133204"/>
                </a:lnTo>
                <a:lnTo>
                  <a:pt x="5951321" y="119887"/>
                </a:lnTo>
                <a:lnTo>
                  <a:pt x="5951231" y="115234"/>
                </a:lnTo>
                <a:lnTo>
                  <a:pt x="5949788" y="101507"/>
                </a:lnTo>
                <a:lnTo>
                  <a:pt x="5946576" y="88993"/>
                </a:lnTo>
                <a:lnTo>
                  <a:pt x="5941587" y="77682"/>
                </a:lnTo>
                <a:lnTo>
                  <a:pt x="5934811" y="67563"/>
                </a:lnTo>
                <a:lnTo>
                  <a:pt x="5935820" y="169375"/>
                </a:lnTo>
                <a:lnTo>
                  <a:pt x="5942431" y="158750"/>
                </a:lnTo>
                <a:close/>
              </a:path>
              <a:path w="7604607" h="438150">
                <a:moveTo>
                  <a:pt x="5890869" y="138429"/>
                </a:moveTo>
                <a:lnTo>
                  <a:pt x="5888202" y="144525"/>
                </a:lnTo>
                <a:lnTo>
                  <a:pt x="5883757" y="149605"/>
                </a:lnTo>
                <a:lnTo>
                  <a:pt x="5877661" y="153923"/>
                </a:lnTo>
                <a:lnTo>
                  <a:pt x="5866755" y="159673"/>
                </a:lnTo>
                <a:lnTo>
                  <a:pt x="5853531" y="163829"/>
                </a:lnTo>
                <a:lnTo>
                  <a:pt x="5843422" y="165740"/>
                </a:lnTo>
                <a:lnTo>
                  <a:pt x="5830845" y="166979"/>
                </a:lnTo>
                <a:lnTo>
                  <a:pt x="5817463" y="213105"/>
                </a:lnTo>
                <a:lnTo>
                  <a:pt x="5824600" y="213023"/>
                </a:lnTo>
                <a:lnTo>
                  <a:pt x="5838106" y="212380"/>
                </a:lnTo>
                <a:lnTo>
                  <a:pt x="5850912" y="211100"/>
                </a:lnTo>
                <a:lnTo>
                  <a:pt x="5863002" y="209183"/>
                </a:lnTo>
                <a:lnTo>
                  <a:pt x="5874359" y="206628"/>
                </a:lnTo>
                <a:lnTo>
                  <a:pt x="5882451" y="204305"/>
                </a:lnTo>
                <a:lnTo>
                  <a:pt x="5894897" y="199794"/>
                </a:lnTo>
                <a:lnTo>
                  <a:pt x="5906170" y="194435"/>
                </a:lnTo>
                <a:lnTo>
                  <a:pt x="5916269" y="188213"/>
                </a:lnTo>
                <a:lnTo>
                  <a:pt x="5927495" y="178917"/>
                </a:lnTo>
                <a:lnTo>
                  <a:pt x="5935820" y="169375"/>
                </a:lnTo>
                <a:lnTo>
                  <a:pt x="5934811" y="67563"/>
                </a:lnTo>
                <a:lnTo>
                  <a:pt x="5922978" y="55724"/>
                </a:lnTo>
                <a:lnTo>
                  <a:pt x="5912694" y="48567"/>
                </a:lnTo>
                <a:lnTo>
                  <a:pt x="5900929" y="42559"/>
                </a:lnTo>
                <a:lnTo>
                  <a:pt x="5887694" y="37718"/>
                </a:lnTo>
                <a:lnTo>
                  <a:pt x="5872209" y="34006"/>
                </a:lnTo>
                <a:lnTo>
                  <a:pt x="5858865" y="32003"/>
                </a:lnTo>
                <a:lnTo>
                  <a:pt x="5847575" y="30954"/>
                </a:lnTo>
                <a:lnTo>
                  <a:pt x="5834882" y="30312"/>
                </a:lnTo>
                <a:lnTo>
                  <a:pt x="5821019" y="30098"/>
                </a:lnTo>
                <a:lnTo>
                  <a:pt x="5789523" y="75818"/>
                </a:lnTo>
                <a:lnTo>
                  <a:pt x="5823691" y="75835"/>
                </a:lnTo>
                <a:lnTo>
                  <a:pt x="5837213" y="76240"/>
                </a:lnTo>
                <a:lnTo>
                  <a:pt x="5848578" y="77088"/>
                </a:lnTo>
                <a:lnTo>
                  <a:pt x="5856198" y="77977"/>
                </a:lnTo>
                <a:lnTo>
                  <a:pt x="5862675" y="79247"/>
                </a:lnTo>
                <a:lnTo>
                  <a:pt x="5867882" y="81025"/>
                </a:lnTo>
                <a:lnTo>
                  <a:pt x="5880746" y="87528"/>
                </a:lnTo>
                <a:lnTo>
                  <a:pt x="5888837" y="96012"/>
                </a:lnTo>
                <a:lnTo>
                  <a:pt x="5892901" y="102362"/>
                </a:lnTo>
                <a:lnTo>
                  <a:pt x="5894933" y="109981"/>
                </a:lnTo>
                <a:lnTo>
                  <a:pt x="5894933" y="125856"/>
                </a:lnTo>
                <a:lnTo>
                  <a:pt x="5893536" y="132460"/>
                </a:lnTo>
                <a:lnTo>
                  <a:pt x="5890869" y="138429"/>
                </a:lnTo>
                <a:close/>
              </a:path>
              <a:path w="7604607" h="438150">
                <a:moveTo>
                  <a:pt x="5796635" y="166877"/>
                </a:moveTo>
                <a:lnTo>
                  <a:pt x="5792698" y="166496"/>
                </a:lnTo>
                <a:lnTo>
                  <a:pt x="5789523" y="166115"/>
                </a:lnTo>
                <a:lnTo>
                  <a:pt x="5789523" y="75818"/>
                </a:lnTo>
                <a:lnTo>
                  <a:pt x="5821019" y="30098"/>
                </a:lnTo>
                <a:lnTo>
                  <a:pt x="5734786" y="30098"/>
                </a:lnTo>
                <a:lnTo>
                  <a:pt x="5734786" y="328802"/>
                </a:lnTo>
                <a:lnTo>
                  <a:pt x="5789523" y="328802"/>
                </a:lnTo>
                <a:lnTo>
                  <a:pt x="5789523" y="212089"/>
                </a:lnTo>
                <a:lnTo>
                  <a:pt x="5793714" y="212470"/>
                </a:lnTo>
                <a:lnTo>
                  <a:pt x="5798159" y="212851"/>
                </a:lnTo>
                <a:lnTo>
                  <a:pt x="5807684" y="213105"/>
                </a:lnTo>
                <a:lnTo>
                  <a:pt x="5817463" y="213105"/>
                </a:lnTo>
                <a:lnTo>
                  <a:pt x="5830845" y="166979"/>
                </a:lnTo>
                <a:lnTo>
                  <a:pt x="5816574" y="167385"/>
                </a:lnTo>
                <a:lnTo>
                  <a:pt x="5806287" y="167258"/>
                </a:lnTo>
                <a:lnTo>
                  <a:pt x="5801461" y="167004"/>
                </a:lnTo>
                <a:lnTo>
                  <a:pt x="5796635" y="166877"/>
                </a:lnTo>
                <a:close/>
              </a:path>
              <a:path w="7604607" h="438150">
                <a:moveTo>
                  <a:pt x="2465895" y="129614"/>
                </a:moveTo>
                <a:lnTo>
                  <a:pt x="2462250" y="142112"/>
                </a:lnTo>
                <a:lnTo>
                  <a:pt x="2460852" y="148299"/>
                </a:lnTo>
                <a:lnTo>
                  <a:pt x="2458748" y="160644"/>
                </a:lnTo>
                <a:lnTo>
                  <a:pt x="2457472" y="173368"/>
                </a:lnTo>
                <a:lnTo>
                  <a:pt x="2457043" y="186435"/>
                </a:lnTo>
                <a:lnTo>
                  <a:pt x="2457304" y="196912"/>
                </a:lnTo>
                <a:lnTo>
                  <a:pt x="2458411" y="209999"/>
                </a:lnTo>
                <a:lnTo>
                  <a:pt x="2460388" y="222585"/>
                </a:lnTo>
                <a:lnTo>
                  <a:pt x="2463234" y="234669"/>
                </a:lnTo>
                <a:lnTo>
                  <a:pt x="2466949" y="246252"/>
                </a:lnTo>
                <a:lnTo>
                  <a:pt x="2474209" y="262663"/>
                </a:lnTo>
                <a:lnTo>
                  <a:pt x="2480732" y="273608"/>
                </a:lnTo>
                <a:lnTo>
                  <a:pt x="2488306" y="283759"/>
                </a:lnTo>
                <a:lnTo>
                  <a:pt x="2496921" y="293115"/>
                </a:lnTo>
                <a:lnTo>
                  <a:pt x="2502309" y="298119"/>
                </a:lnTo>
                <a:lnTo>
                  <a:pt x="2512010" y="305728"/>
                </a:lnTo>
                <a:lnTo>
                  <a:pt x="2514234" y="197772"/>
                </a:lnTo>
                <a:lnTo>
                  <a:pt x="2513558" y="182371"/>
                </a:lnTo>
                <a:lnTo>
                  <a:pt x="2513982" y="170718"/>
                </a:lnTo>
                <a:lnTo>
                  <a:pt x="2515589" y="157724"/>
                </a:lnTo>
                <a:lnTo>
                  <a:pt x="2518407" y="145607"/>
                </a:lnTo>
                <a:lnTo>
                  <a:pt x="2522448" y="134365"/>
                </a:lnTo>
                <a:lnTo>
                  <a:pt x="2530732" y="118665"/>
                </a:lnTo>
                <a:lnTo>
                  <a:pt x="2538206" y="108453"/>
                </a:lnTo>
                <a:lnTo>
                  <a:pt x="2546832" y="99440"/>
                </a:lnTo>
                <a:lnTo>
                  <a:pt x="2560283" y="89101"/>
                </a:lnTo>
                <a:lnTo>
                  <a:pt x="2571409" y="82917"/>
                </a:lnTo>
                <a:lnTo>
                  <a:pt x="2583535" y="77977"/>
                </a:lnTo>
                <a:lnTo>
                  <a:pt x="2591072" y="75669"/>
                </a:lnTo>
                <a:lnTo>
                  <a:pt x="2603291" y="72930"/>
                </a:lnTo>
                <a:lnTo>
                  <a:pt x="2615966" y="71286"/>
                </a:lnTo>
                <a:lnTo>
                  <a:pt x="2629128" y="70738"/>
                </a:lnTo>
                <a:lnTo>
                  <a:pt x="2639705" y="70997"/>
                </a:lnTo>
                <a:lnTo>
                  <a:pt x="2652371" y="71978"/>
                </a:lnTo>
                <a:lnTo>
                  <a:pt x="2664942" y="73659"/>
                </a:lnTo>
                <a:lnTo>
                  <a:pt x="2675502" y="75604"/>
                </a:lnTo>
                <a:lnTo>
                  <a:pt x="2687872" y="78528"/>
                </a:lnTo>
                <a:lnTo>
                  <a:pt x="2700121" y="82168"/>
                </a:lnTo>
                <a:lnTo>
                  <a:pt x="2700121" y="35687"/>
                </a:lnTo>
                <a:lnTo>
                  <a:pt x="2680944" y="30389"/>
                </a:lnTo>
                <a:lnTo>
                  <a:pt x="2666847" y="27812"/>
                </a:lnTo>
                <a:lnTo>
                  <a:pt x="2649876" y="25685"/>
                </a:lnTo>
                <a:lnTo>
                  <a:pt x="2637152" y="24807"/>
                </a:lnTo>
                <a:lnTo>
                  <a:pt x="2624048" y="24510"/>
                </a:lnTo>
                <a:lnTo>
                  <a:pt x="2613611" y="24741"/>
                </a:lnTo>
                <a:lnTo>
                  <a:pt x="2600724" y="25710"/>
                </a:lnTo>
                <a:lnTo>
                  <a:pt x="2588290" y="27449"/>
                </a:lnTo>
                <a:lnTo>
                  <a:pt x="2576296" y="29971"/>
                </a:lnTo>
                <a:lnTo>
                  <a:pt x="2558388" y="35410"/>
                </a:lnTo>
                <a:lnTo>
                  <a:pt x="2546669" y="40156"/>
                </a:lnTo>
                <a:lnTo>
                  <a:pt x="2535529" y="45719"/>
                </a:lnTo>
                <a:lnTo>
                  <a:pt x="2521737" y="54289"/>
                </a:lnTo>
                <a:lnTo>
                  <a:pt x="2511665" y="61992"/>
                </a:lnTo>
                <a:lnTo>
                  <a:pt x="2502382" y="70484"/>
                </a:lnTo>
                <a:lnTo>
                  <a:pt x="2491967" y="81977"/>
                </a:lnTo>
                <a:lnTo>
                  <a:pt x="2484390" y="92169"/>
                </a:lnTo>
                <a:lnTo>
                  <a:pt x="2477617" y="102996"/>
                </a:lnTo>
                <a:lnTo>
                  <a:pt x="2470396" y="117694"/>
                </a:lnTo>
                <a:lnTo>
                  <a:pt x="2465895" y="129614"/>
                </a:lnTo>
                <a:close/>
              </a:path>
              <a:path w="7604607" h="438150">
                <a:moveTo>
                  <a:pt x="2534295" y="318466"/>
                </a:moveTo>
                <a:lnTo>
                  <a:pt x="2546832" y="323595"/>
                </a:lnTo>
                <a:lnTo>
                  <a:pt x="2553345" y="325780"/>
                </a:lnTo>
                <a:lnTo>
                  <a:pt x="2564801" y="328891"/>
                </a:lnTo>
                <a:lnTo>
                  <a:pt x="2576896" y="331304"/>
                </a:lnTo>
                <a:lnTo>
                  <a:pt x="2589635" y="333022"/>
                </a:lnTo>
                <a:lnTo>
                  <a:pt x="2603022" y="334049"/>
                </a:lnTo>
                <a:lnTo>
                  <a:pt x="2617063" y="334390"/>
                </a:lnTo>
                <a:lnTo>
                  <a:pt x="2618726" y="334385"/>
                </a:lnTo>
                <a:lnTo>
                  <a:pt x="2631336" y="333980"/>
                </a:lnTo>
                <a:lnTo>
                  <a:pt x="2644114" y="332993"/>
                </a:lnTo>
                <a:lnTo>
                  <a:pt x="2658127" y="331389"/>
                </a:lnTo>
                <a:lnTo>
                  <a:pt x="2670530" y="329564"/>
                </a:lnTo>
                <a:lnTo>
                  <a:pt x="2679166" y="328167"/>
                </a:lnTo>
                <a:lnTo>
                  <a:pt x="2686786" y="326516"/>
                </a:lnTo>
                <a:lnTo>
                  <a:pt x="2693771" y="324738"/>
                </a:lnTo>
                <a:lnTo>
                  <a:pt x="2700629" y="322960"/>
                </a:lnTo>
                <a:lnTo>
                  <a:pt x="2706344" y="321309"/>
                </a:lnTo>
                <a:lnTo>
                  <a:pt x="2710789" y="319658"/>
                </a:lnTo>
                <a:lnTo>
                  <a:pt x="2710789" y="168909"/>
                </a:lnTo>
                <a:lnTo>
                  <a:pt x="2589123" y="168909"/>
                </a:lnTo>
                <a:lnTo>
                  <a:pt x="2589123" y="214756"/>
                </a:lnTo>
                <a:lnTo>
                  <a:pt x="2656179" y="214756"/>
                </a:lnTo>
                <a:lnTo>
                  <a:pt x="2656179" y="284606"/>
                </a:lnTo>
                <a:lnTo>
                  <a:pt x="2651099" y="285622"/>
                </a:lnTo>
                <a:lnTo>
                  <a:pt x="2645257" y="286512"/>
                </a:lnTo>
                <a:lnTo>
                  <a:pt x="2638526" y="287146"/>
                </a:lnTo>
                <a:lnTo>
                  <a:pt x="2631795" y="287781"/>
                </a:lnTo>
                <a:lnTo>
                  <a:pt x="2625318" y="288163"/>
                </a:lnTo>
                <a:lnTo>
                  <a:pt x="2619095" y="288163"/>
                </a:lnTo>
                <a:lnTo>
                  <a:pt x="2611705" y="288017"/>
                </a:lnTo>
                <a:lnTo>
                  <a:pt x="2597215" y="286786"/>
                </a:lnTo>
                <a:lnTo>
                  <a:pt x="2583822" y="284300"/>
                </a:lnTo>
                <a:lnTo>
                  <a:pt x="2571522" y="280555"/>
                </a:lnTo>
                <a:lnTo>
                  <a:pt x="2560308" y="275550"/>
                </a:lnTo>
                <a:lnTo>
                  <a:pt x="2550175" y="269282"/>
                </a:lnTo>
                <a:lnTo>
                  <a:pt x="2541117" y="261746"/>
                </a:lnTo>
                <a:lnTo>
                  <a:pt x="2536247" y="256588"/>
                </a:lnTo>
                <a:lnTo>
                  <a:pt x="2529351" y="247241"/>
                </a:lnTo>
                <a:lnTo>
                  <a:pt x="2523705" y="236688"/>
                </a:lnTo>
                <a:lnTo>
                  <a:pt x="2519305" y="224928"/>
                </a:lnTo>
                <a:lnTo>
                  <a:pt x="2516149" y="211957"/>
                </a:lnTo>
                <a:lnTo>
                  <a:pt x="2514234" y="197772"/>
                </a:lnTo>
                <a:lnTo>
                  <a:pt x="2512010" y="305728"/>
                </a:lnTo>
                <a:lnTo>
                  <a:pt x="2522680" y="312510"/>
                </a:lnTo>
                <a:lnTo>
                  <a:pt x="2534295" y="318466"/>
                </a:lnTo>
                <a:close/>
              </a:path>
              <a:path w="7604607" h="438150">
                <a:moveTo>
                  <a:pt x="7041870" y="5587"/>
                </a:moveTo>
                <a:lnTo>
                  <a:pt x="7041870" y="62864"/>
                </a:lnTo>
                <a:lnTo>
                  <a:pt x="7097369" y="62864"/>
                </a:lnTo>
                <a:lnTo>
                  <a:pt x="7097369" y="5587"/>
                </a:lnTo>
                <a:lnTo>
                  <a:pt x="7041870" y="5587"/>
                </a:lnTo>
                <a:close/>
              </a:path>
              <a:path w="7604607" h="438150">
                <a:moveTo>
                  <a:pt x="6492341" y="5587"/>
                </a:moveTo>
                <a:lnTo>
                  <a:pt x="6492341" y="328802"/>
                </a:lnTo>
                <a:lnTo>
                  <a:pt x="6545300" y="328802"/>
                </a:lnTo>
                <a:lnTo>
                  <a:pt x="6545300" y="5587"/>
                </a:lnTo>
                <a:lnTo>
                  <a:pt x="6492341" y="5587"/>
                </a:lnTo>
                <a:close/>
              </a:path>
              <a:path w="7604607" h="438150">
                <a:moveTo>
                  <a:pt x="6291808" y="5587"/>
                </a:moveTo>
                <a:lnTo>
                  <a:pt x="6238976" y="5587"/>
                </a:lnTo>
                <a:lnTo>
                  <a:pt x="6238870" y="291973"/>
                </a:lnTo>
                <a:lnTo>
                  <a:pt x="6238595" y="305053"/>
                </a:lnTo>
                <a:lnTo>
                  <a:pt x="6238341" y="314451"/>
                </a:lnTo>
                <a:lnTo>
                  <a:pt x="6238087" y="322452"/>
                </a:lnTo>
                <a:lnTo>
                  <a:pt x="6237833" y="328802"/>
                </a:lnTo>
                <a:lnTo>
                  <a:pt x="6281648" y="328802"/>
                </a:lnTo>
                <a:lnTo>
                  <a:pt x="6286728" y="305815"/>
                </a:lnTo>
                <a:lnTo>
                  <a:pt x="6289522" y="308355"/>
                </a:lnTo>
                <a:lnTo>
                  <a:pt x="6292189" y="311276"/>
                </a:lnTo>
                <a:lnTo>
                  <a:pt x="6295491" y="314451"/>
                </a:lnTo>
                <a:lnTo>
                  <a:pt x="6298920" y="317753"/>
                </a:lnTo>
                <a:lnTo>
                  <a:pt x="6302984" y="320928"/>
                </a:lnTo>
                <a:lnTo>
                  <a:pt x="6299555" y="277621"/>
                </a:lnTo>
                <a:lnTo>
                  <a:pt x="6296507" y="274954"/>
                </a:lnTo>
                <a:lnTo>
                  <a:pt x="6293967" y="272414"/>
                </a:lnTo>
                <a:lnTo>
                  <a:pt x="6291808" y="270128"/>
                </a:lnTo>
                <a:lnTo>
                  <a:pt x="6291808" y="166496"/>
                </a:lnTo>
                <a:lnTo>
                  <a:pt x="6298412" y="161289"/>
                </a:lnTo>
                <a:lnTo>
                  <a:pt x="6305651" y="157098"/>
                </a:lnTo>
                <a:lnTo>
                  <a:pt x="6313779" y="154050"/>
                </a:lnTo>
                <a:lnTo>
                  <a:pt x="6321780" y="150875"/>
                </a:lnTo>
                <a:lnTo>
                  <a:pt x="6329654" y="149351"/>
                </a:lnTo>
                <a:lnTo>
                  <a:pt x="6343116" y="149351"/>
                </a:lnTo>
                <a:lnTo>
                  <a:pt x="6348704" y="150240"/>
                </a:lnTo>
                <a:lnTo>
                  <a:pt x="6354546" y="152018"/>
                </a:lnTo>
                <a:lnTo>
                  <a:pt x="6360261" y="153796"/>
                </a:lnTo>
                <a:lnTo>
                  <a:pt x="6365722" y="157225"/>
                </a:lnTo>
                <a:lnTo>
                  <a:pt x="6371056" y="162432"/>
                </a:lnTo>
                <a:lnTo>
                  <a:pt x="6378249" y="171944"/>
                </a:lnTo>
                <a:lnTo>
                  <a:pt x="6383883" y="184657"/>
                </a:lnTo>
                <a:lnTo>
                  <a:pt x="6386186" y="193303"/>
                </a:lnTo>
                <a:lnTo>
                  <a:pt x="6388072" y="205733"/>
                </a:lnTo>
                <a:lnTo>
                  <a:pt x="6388709" y="219582"/>
                </a:lnTo>
                <a:lnTo>
                  <a:pt x="6388642" y="224330"/>
                </a:lnTo>
                <a:lnTo>
                  <a:pt x="6387659" y="237346"/>
                </a:lnTo>
                <a:lnTo>
                  <a:pt x="6385407" y="249173"/>
                </a:lnTo>
                <a:lnTo>
                  <a:pt x="6383121" y="258063"/>
                </a:lnTo>
                <a:lnTo>
                  <a:pt x="6379819" y="265683"/>
                </a:lnTo>
                <a:lnTo>
                  <a:pt x="6375501" y="272160"/>
                </a:lnTo>
                <a:lnTo>
                  <a:pt x="6371056" y="278510"/>
                </a:lnTo>
                <a:lnTo>
                  <a:pt x="6365595" y="283463"/>
                </a:lnTo>
                <a:lnTo>
                  <a:pt x="6359118" y="286892"/>
                </a:lnTo>
                <a:lnTo>
                  <a:pt x="6352641" y="290448"/>
                </a:lnTo>
                <a:lnTo>
                  <a:pt x="6345148" y="292226"/>
                </a:lnTo>
                <a:lnTo>
                  <a:pt x="6331432" y="292226"/>
                </a:lnTo>
                <a:lnTo>
                  <a:pt x="6326733" y="291464"/>
                </a:lnTo>
                <a:lnTo>
                  <a:pt x="6322288" y="290067"/>
                </a:lnTo>
                <a:lnTo>
                  <a:pt x="6317716" y="288670"/>
                </a:lnTo>
                <a:lnTo>
                  <a:pt x="6318605" y="329310"/>
                </a:lnTo>
                <a:lnTo>
                  <a:pt x="6331686" y="333375"/>
                </a:lnTo>
                <a:lnTo>
                  <a:pt x="6339052" y="334390"/>
                </a:lnTo>
                <a:lnTo>
                  <a:pt x="6347180" y="334390"/>
                </a:lnTo>
                <a:lnTo>
                  <a:pt x="6357029" y="333821"/>
                </a:lnTo>
                <a:lnTo>
                  <a:pt x="6369489" y="331484"/>
                </a:lnTo>
                <a:lnTo>
                  <a:pt x="6381851" y="327405"/>
                </a:lnTo>
                <a:lnTo>
                  <a:pt x="6392653" y="322012"/>
                </a:lnTo>
                <a:lnTo>
                  <a:pt x="6403072" y="314751"/>
                </a:lnTo>
                <a:lnTo>
                  <a:pt x="6412712" y="305815"/>
                </a:lnTo>
                <a:lnTo>
                  <a:pt x="6423167" y="292501"/>
                </a:lnTo>
                <a:lnTo>
                  <a:pt x="6429526" y="281330"/>
                </a:lnTo>
                <a:lnTo>
                  <a:pt x="6434937" y="268731"/>
                </a:lnTo>
                <a:lnTo>
                  <a:pt x="6438985" y="255877"/>
                </a:lnTo>
                <a:lnTo>
                  <a:pt x="6441470" y="243692"/>
                </a:lnTo>
                <a:lnTo>
                  <a:pt x="6442954" y="230705"/>
                </a:lnTo>
                <a:lnTo>
                  <a:pt x="6443446" y="216915"/>
                </a:lnTo>
                <a:lnTo>
                  <a:pt x="6443061" y="204924"/>
                </a:lnTo>
                <a:lnTo>
                  <a:pt x="6441654" y="191913"/>
                </a:lnTo>
                <a:lnTo>
                  <a:pt x="6439205" y="179743"/>
                </a:lnTo>
                <a:lnTo>
                  <a:pt x="6435699" y="168401"/>
                </a:lnTo>
                <a:lnTo>
                  <a:pt x="6429020" y="153680"/>
                </a:lnTo>
                <a:lnTo>
                  <a:pt x="6422293" y="142995"/>
                </a:lnTo>
                <a:lnTo>
                  <a:pt x="6414490" y="133857"/>
                </a:lnTo>
                <a:lnTo>
                  <a:pt x="6406135" y="126284"/>
                </a:lnTo>
                <a:lnTo>
                  <a:pt x="6395615" y="119142"/>
                </a:lnTo>
                <a:lnTo>
                  <a:pt x="6384137" y="113664"/>
                </a:lnTo>
                <a:lnTo>
                  <a:pt x="6374169" y="110423"/>
                </a:lnTo>
                <a:lnTo>
                  <a:pt x="6361693" y="107913"/>
                </a:lnTo>
                <a:lnTo>
                  <a:pt x="6348958" y="107060"/>
                </a:lnTo>
                <a:lnTo>
                  <a:pt x="6342862" y="107060"/>
                </a:lnTo>
                <a:lnTo>
                  <a:pt x="6331559" y="108712"/>
                </a:lnTo>
                <a:lnTo>
                  <a:pt x="6321018" y="111125"/>
                </a:lnTo>
                <a:lnTo>
                  <a:pt x="6311493" y="114680"/>
                </a:lnTo>
                <a:lnTo>
                  <a:pt x="6302984" y="118998"/>
                </a:lnTo>
                <a:lnTo>
                  <a:pt x="6299047" y="121157"/>
                </a:lnTo>
                <a:lnTo>
                  <a:pt x="6295237" y="123443"/>
                </a:lnTo>
                <a:lnTo>
                  <a:pt x="6291808" y="125856"/>
                </a:lnTo>
                <a:lnTo>
                  <a:pt x="6291427" y="125856"/>
                </a:lnTo>
                <a:lnTo>
                  <a:pt x="6291681" y="118744"/>
                </a:lnTo>
                <a:lnTo>
                  <a:pt x="6291808" y="5587"/>
                </a:lnTo>
                <a:close/>
              </a:path>
              <a:path w="7604607" h="438150">
                <a:moveTo>
                  <a:pt x="5286857" y="5587"/>
                </a:moveTo>
                <a:lnTo>
                  <a:pt x="5286857" y="328802"/>
                </a:lnTo>
                <a:lnTo>
                  <a:pt x="5339816" y="328802"/>
                </a:lnTo>
                <a:lnTo>
                  <a:pt x="5339816" y="5587"/>
                </a:lnTo>
                <a:lnTo>
                  <a:pt x="5286857" y="5587"/>
                </a:lnTo>
                <a:close/>
              </a:path>
              <a:path w="7604607" h="438150">
                <a:moveTo>
                  <a:pt x="4054830" y="5587"/>
                </a:moveTo>
                <a:lnTo>
                  <a:pt x="4054830" y="62864"/>
                </a:lnTo>
                <a:lnTo>
                  <a:pt x="4110329" y="62864"/>
                </a:lnTo>
                <a:lnTo>
                  <a:pt x="4110329" y="5587"/>
                </a:lnTo>
                <a:lnTo>
                  <a:pt x="4054830" y="5587"/>
                </a:lnTo>
                <a:close/>
              </a:path>
              <a:path w="7604607" h="438150">
                <a:moveTo>
                  <a:pt x="1768830" y="5587"/>
                </a:moveTo>
                <a:lnTo>
                  <a:pt x="1768830" y="62864"/>
                </a:lnTo>
                <a:lnTo>
                  <a:pt x="1824329" y="62864"/>
                </a:lnTo>
                <a:lnTo>
                  <a:pt x="1824329" y="5587"/>
                </a:lnTo>
                <a:lnTo>
                  <a:pt x="1768830" y="5587"/>
                </a:lnTo>
                <a:close/>
              </a:path>
              <a:path w="7604607" h="438150">
                <a:moveTo>
                  <a:pt x="1120876" y="5587"/>
                </a:moveTo>
                <a:lnTo>
                  <a:pt x="1068044" y="5587"/>
                </a:lnTo>
                <a:lnTo>
                  <a:pt x="1067938" y="291973"/>
                </a:lnTo>
                <a:lnTo>
                  <a:pt x="1067663" y="305053"/>
                </a:lnTo>
                <a:lnTo>
                  <a:pt x="1067409" y="314451"/>
                </a:lnTo>
                <a:lnTo>
                  <a:pt x="1067155" y="322452"/>
                </a:lnTo>
                <a:lnTo>
                  <a:pt x="1066901" y="328802"/>
                </a:lnTo>
                <a:lnTo>
                  <a:pt x="1110716" y="328802"/>
                </a:lnTo>
                <a:lnTo>
                  <a:pt x="1115796" y="305815"/>
                </a:lnTo>
                <a:lnTo>
                  <a:pt x="1118590" y="308355"/>
                </a:lnTo>
                <a:lnTo>
                  <a:pt x="1121257" y="311276"/>
                </a:lnTo>
                <a:lnTo>
                  <a:pt x="1124559" y="314451"/>
                </a:lnTo>
                <a:lnTo>
                  <a:pt x="1127988" y="317753"/>
                </a:lnTo>
                <a:lnTo>
                  <a:pt x="1132052" y="320928"/>
                </a:lnTo>
                <a:lnTo>
                  <a:pt x="1128623" y="277621"/>
                </a:lnTo>
                <a:lnTo>
                  <a:pt x="1125575" y="274954"/>
                </a:lnTo>
                <a:lnTo>
                  <a:pt x="1123035" y="272414"/>
                </a:lnTo>
                <a:lnTo>
                  <a:pt x="1120876" y="270128"/>
                </a:lnTo>
                <a:lnTo>
                  <a:pt x="1120876" y="166496"/>
                </a:lnTo>
                <a:lnTo>
                  <a:pt x="1127480" y="161289"/>
                </a:lnTo>
                <a:lnTo>
                  <a:pt x="1134719" y="157098"/>
                </a:lnTo>
                <a:lnTo>
                  <a:pt x="1142847" y="154050"/>
                </a:lnTo>
                <a:lnTo>
                  <a:pt x="1150848" y="150875"/>
                </a:lnTo>
                <a:lnTo>
                  <a:pt x="1158722" y="149351"/>
                </a:lnTo>
                <a:lnTo>
                  <a:pt x="1172184" y="149351"/>
                </a:lnTo>
                <a:lnTo>
                  <a:pt x="1177772" y="150240"/>
                </a:lnTo>
                <a:lnTo>
                  <a:pt x="1183614" y="152018"/>
                </a:lnTo>
                <a:lnTo>
                  <a:pt x="1189329" y="153796"/>
                </a:lnTo>
                <a:lnTo>
                  <a:pt x="1194790" y="157225"/>
                </a:lnTo>
                <a:lnTo>
                  <a:pt x="1200124" y="162432"/>
                </a:lnTo>
                <a:lnTo>
                  <a:pt x="1207317" y="171944"/>
                </a:lnTo>
                <a:lnTo>
                  <a:pt x="1212951" y="184657"/>
                </a:lnTo>
                <a:lnTo>
                  <a:pt x="1215254" y="193303"/>
                </a:lnTo>
                <a:lnTo>
                  <a:pt x="1217140" y="205733"/>
                </a:lnTo>
                <a:lnTo>
                  <a:pt x="1217777" y="219582"/>
                </a:lnTo>
                <a:lnTo>
                  <a:pt x="1217710" y="224330"/>
                </a:lnTo>
                <a:lnTo>
                  <a:pt x="1216727" y="237346"/>
                </a:lnTo>
                <a:lnTo>
                  <a:pt x="1214475" y="249173"/>
                </a:lnTo>
                <a:lnTo>
                  <a:pt x="1212189" y="258063"/>
                </a:lnTo>
                <a:lnTo>
                  <a:pt x="1208887" y="265683"/>
                </a:lnTo>
                <a:lnTo>
                  <a:pt x="1204569" y="272160"/>
                </a:lnTo>
                <a:lnTo>
                  <a:pt x="1200124" y="278510"/>
                </a:lnTo>
                <a:lnTo>
                  <a:pt x="1194663" y="283463"/>
                </a:lnTo>
                <a:lnTo>
                  <a:pt x="1188186" y="286892"/>
                </a:lnTo>
                <a:lnTo>
                  <a:pt x="1181709" y="290448"/>
                </a:lnTo>
                <a:lnTo>
                  <a:pt x="1174216" y="292226"/>
                </a:lnTo>
                <a:lnTo>
                  <a:pt x="1160500" y="292226"/>
                </a:lnTo>
                <a:lnTo>
                  <a:pt x="1155801" y="291464"/>
                </a:lnTo>
                <a:lnTo>
                  <a:pt x="1151356" y="290067"/>
                </a:lnTo>
                <a:lnTo>
                  <a:pt x="1146784" y="288670"/>
                </a:lnTo>
                <a:lnTo>
                  <a:pt x="1147673" y="329310"/>
                </a:lnTo>
                <a:lnTo>
                  <a:pt x="1160754" y="333375"/>
                </a:lnTo>
                <a:lnTo>
                  <a:pt x="1168120" y="334390"/>
                </a:lnTo>
                <a:lnTo>
                  <a:pt x="1176248" y="334390"/>
                </a:lnTo>
                <a:lnTo>
                  <a:pt x="1186097" y="333821"/>
                </a:lnTo>
                <a:lnTo>
                  <a:pt x="1198557" y="331484"/>
                </a:lnTo>
                <a:lnTo>
                  <a:pt x="1210919" y="327405"/>
                </a:lnTo>
                <a:lnTo>
                  <a:pt x="1221721" y="322012"/>
                </a:lnTo>
                <a:lnTo>
                  <a:pt x="1232140" y="314751"/>
                </a:lnTo>
                <a:lnTo>
                  <a:pt x="1241780" y="305815"/>
                </a:lnTo>
                <a:lnTo>
                  <a:pt x="1252235" y="292501"/>
                </a:lnTo>
                <a:lnTo>
                  <a:pt x="1258594" y="281330"/>
                </a:lnTo>
                <a:lnTo>
                  <a:pt x="1264005" y="268731"/>
                </a:lnTo>
                <a:lnTo>
                  <a:pt x="1268053" y="255877"/>
                </a:lnTo>
                <a:lnTo>
                  <a:pt x="1270538" y="243692"/>
                </a:lnTo>
                <a:lnTo>
                  <a:pt x="1272022" y="230705"/>
                </a:lnTo>
                <a:lnTo>
                  <a:pt x="1272514" y="216915"/>
                </a:lnTo>
                <a:lnTo>
                  <a:pt x="1272129" y="204924"/>
                </a:lnTo>
                <a:lnTo>
                  <a:pt x="1270722" y="191913"/>
                </a:lnTo>
                <a:lnTo>
                  <a:pt x="1268273" y="179743"/>
                </a:lnTo>
                <a:lnTo>
                  <a:pt x="1264767" y="168401"/>
                </a:lnTo>
                <a:lnTo>
                  <a:pt x="1258088" y="153680"/>
                </a:lnTo>
                <a:lnTo>
                  <a:pt x="1251361" y="142995"/>
                </a:lnTo>
                <a:lnTo>
                  <a:pt x="1243558" y="133857"/>
                </a:lnTo>
                <a:lnTo>
                  <a:pt x="1235203" y="126284"/>
                </a:lnTo>
                <a:lnTo>
                  <a:pt x="1224683" y="119142"/>
                </a:lnTo>
                <a:lnTo>
                  <a:pt x="1213205" y="113664"/>
                </a:lnTo>
                <a:lnTo>
                  <a:pt x="1203237" y="110423"/>
                </a:lnTo>
                <a:lnTo>
                  <a:pt x="1190761" y="107913"/>
                </a:lnTo>
                <a:lnTo>
                  <a:pt x="1178026" y="107060"/>
                </a:lnTo>
                <a:lnTo>
                  <a:pt x="1171930" y="107060"/>
                </a:lnTo>
                <a:lnTo>
                  <a:pt x="1160627" y="108712"/>
                </a:lnTo>
                <a:lnTo>
                  <a:pt x="1150086" y="111125"/>
                </a:lnTo>
                <a:lnTo>
                  <a:pt x="1140561" y="114680"/>
                </a:lnTo>
                <a:lnTo>
                  <a:pt x="1132052" y="118998"/>
                </a:lnTo>
                <a:lnTo>
                  <a:pt x="1128115" y="121157"/>
                </a:lnTo>
                <a:lnTo>
                  <a:pt x="1124305" y="123443"/>
                </a:lnTo>
                <a:lnTo>
                  <a:pt x="1120876" y="125856"/>
                </a:lnTo>
                <a:lnTo>
                  <a:pt x="1120495" y="125856"/>
                </a:lnTo>
                <a:lnTo>
                  <a:pt x="1120622" y="122935"/>
                </a:lnTo>
                <a:lnTo>
                  <a:pt x="1120749" y="118744"/>
                </a:lnTo>
                <a:lnTo>
                  <a:pt x="1120876" y="5587"/>
                </a:lnTo>
                <a:close/>
              </a:path>
              <a:path w="7604607" h="438150">
                <a:moveTo>
                  <a:pt x="950442" y="5587"/>
                </a:moveTo>
                <a:lnTo>
                  <a:pt x="950442" y="62864"/>
                </a:lnTo>
                <a:lnTo>
                  <a:pt x="1005941" y="62864"/>
                </a:lnTo>
                <a:lnTo>
                  <a:pt x="1005941" y="5587"/>
                </a:lnTo>
                <a:lnTo>
                  <a:pt x="950442" y="5587"/>
                </a:lnTo>
                <a:close/>
              </a:path>
              <a:path w="7604607" h="438150">
                <a:moveTo>
                  <a:pt x="308775" y="5587"/>
                </a:moveTo>
                <a:lnTo>
                  <a:pt x="308775" y="62864"/>
                </a:lnTo>
                <a:lnTo>
                  <a:pt x="364363" y="62864"/>
                </a:lnTo>
                <a:lnTo>
                  <a:pt x="364363" y="5587"/>
                </a:lnTo>
                <a:lnTo>
                  <a:pt x="308775" y="5587"/>
                </a:lnTo>
                <a:close/>
              </a:path>
              <a:path w="7604607" h="438150">
                <a:moveTo>
                  <a:pt x="7259929" y="0"/>
                </a:moveTo>
                <a:lnTo>
                  <a:pt x="7233386" y="77850"/>
                </a:lnTo>
                <a:lnTo>
                  <a:pt x="7274407" y="77850"/>
                </a:lnTo>
                <a:lnTo>
                  <a:pt x="7311237" y="0"/>
                </a:lnTo>
                <a:lnTo>
                  <a:pt x="7259929" y="0"/>
                </a:lnTo>
                <a:close/>
              </a:path>
              <a:path w="7604607" h="438150">
                <a:moveTo>
                  <a:pt x="3968089" y="76707"/>
                </a:moveTo>
                <a:lnTo>
                  <a:pt x="3968978" y="70357"/>
                </a:lnTo>
                <a:lnTo>
                  <a:pt x="3970629" y="65150"/>
                </a:lnTo>
                <a:lnTo>
                  <a:pt x="3972280" y="59943"/>
                </a:lnTo>
                <a:lnTo>
                  <a:pt x="3974693" y="55752"/>
                </a:lnTo>
                <a:lnTo>
                  <a:pt x="3977868" y="52450"/>
                </a:lnTo>
                <a:lnTo>
                  <a:pt x="3981043" y="49148"/>
                </a:lnTo>
                <a:lnTo>
                  <a:pt x="3984980" y="46862"/>
                </a:lnTo>
                <a:lnTo>
                  <a:pt x="3989552" y="45338"/>
                </a:lnTo>
                <a:lnTo>
                  <a:pt x="3994251" y="43941"/>
                </a:lnTo>
                <a:lnTo>
                  <a:pt x="3999458" y="43306"/>
                </a:lnTo>
                <a:lnTo>
                  <a:pt x="4010888" y="43306"/>
                </a:lnTo>
                <a:lnTo>
                  <a:pt x="4016730" y="43814"/>
                </a:lnTo>
                <a:lnTo>
                  <a:pt x="4022953" y="44703"/>
                </a:lnTo>
                <a:lnTo>
                  <a:pt x="4029176" y="45719"/>
                </a:lnTo>
                <a:lnTo>
                  <a:pt x="4035145" y="46862"/>
                </a:lnTo>
                <a:lnTo>
                  <a:pt x="4040987" y="48387"/>
                </a:lnTo>
                <a:lnTo>
                  <a:pt x="4040987" y="6476"/>
                </a:lnTo>
                <a:lnTo>
                  <a:pt x="4035526" y="4698"/>
                </a:lnTo>
                <a:lnTo>
                  <a:pt x="4029176" y="3175"/>
                </a:lnTo>
                <a:lnTo>
                  <a:pt x="4021810" y="1904"/>
                </a:lnTo>
                <a:lnTo>
                  <a:pt x="4014444" y="634"/>
                </a:lnTo>
                <a:lnTo>
                  <a:pt x="4007078" y="0"/>
                </a:lnTo>
                <a:lnTo>
                  <a:pt x="3999585" y="0"/>
                </a:lnTo>
                <a:lnTo>
                  <a:pt x="3990783" y="304"/>
                </a:lnTo>
                <a:lnTo>
                  <a:pt x="3978073" y="1927"/>
                </a:lnTo>
                <a:lnTo>
                  <a:pt x="3966184" y="4952"/>
                </a:lnTo>
                <a:lnTo>
                  <a:pt x="3960721" y="6991"/>
                </a:lnTo>
                <a:lnTo>
                  <a:pt x="3949340" y="12888"/>
                </a:lnTo>
                <a:lnTo>
                  <a:pt x="3939387" y="20573"/>
                </a:lnTo>
                <a:lnTo>
                  <a:pt x="3934695" y="25433"/>
                </a:lnTo>
                <a:lnTo>
                  <a:pt x="3927353" y="35649"/>
                </a:lnTo>
                <a:lnTo>
                  <a:pt x="3921607" y="47625"/>
                </a:lnTo>
                <a:lnTo>
                  <a:pt x="3917868" y="60299"/>
                </a:lnTo>
                <a:lnTo>
                  <a:pt x="3915914" y="72922"/>
                </a:lnTo>
                <a:lnTo>
                  <a:pt x="3915257" y="86867"/>
                </a:lnTo>
                <a:lnTo>
                  <a:pt x="3915257" y="112521"/>
                </a:lnTo>
                <a:lnTo>
                  <a:pt x="3878681" y="112521"/>
                </a:lnTo>
                <a:lnTo>
                  <a:pt x="3878681" y="155955"/>
                </a:lnTo>
                <a:lnTo>
                  <a:pt x="3915257" y="155955"/>
                </a:lnTo>
                <a:lnTo>
                  <a:pt x="3915257" y="328802"/>
                </a:lnTo>
                <a:lnTo>
                  <a:pt x="3968089" y="328802"/>
                </a:lnTo>
                <a:lnTo>
                  <a:pt x="3968089" y="155955"/>
                </a:lnTo>
                <a:lnTo>
                  <a:pt x="4028160" y="155955"/>
                </a:lnTo>
                <a:lnTo>
                  <a:pt x="4028160" y="112521"/>
                </a:lnTo>
                <a:lnTo>
                  <a:pt x="3968089" y="112521"/>
                </a:lnTo>
                <a:lnTo>
                  <a:pt x="3968089" y="76707"/>
                </a:lnTo>
                <a:close/>
              </a:path>
              <a:path w="7604607" h="438150">
                <a:moveTo>
                  <a:pt x="3758666" y="0"/>
                </a:moveTo>
                <a:lnTo>
                  <a:pt x="3732123" y="77850"/>
                </a:lnTo>
                <a:lnTo>
                  <a:pt x="3773144" y="77850"/>
                </a:lnTo>
                <a:lnTo>
                  <a:pt x="3809974" y="0"/>
                </a:lnTo>
                <a:lnTo>
                  <a:pt x="3758666" y="0"/>
                </a:lnTo>
                <a:close/>
              </a:path>
              <a:path w="7604607" h="438150">
                <a:moveTo>
                  <a:pt x="1986889" y="0"/>
                </a:moveTo>
                <a:lnTo>
                  <a:pt x="1960346" y="77850"/>
                </a:lnTo>
                <a:lnTo>
                  <a:pt x="2001367" y="77850"/>
                </a:lnTo>
                <a:lnTo>
                  <a:pt x="2038197" y="0"/>
                </a:lnTo>
                <a:lnTo>
                  <a:pt x="1986889" y="0"/>
                </a:lnTo>
                <a:close/>
              </a:path>
              <a:path w="7604607" h="438150">
                <a:moveTo>
                  <a:pt x="464375" y="168782"/>
                </a:moveTo>
                <a:lnTo>
                  <a:pt x="464972" y="166115"/>
                </a:lnTo>
                <a:lnTo>
                  <a:pt x="466166" y="163448"/>
                </a:lnTo>
                <a:lnTo>
                  <a:pt x="469290" y="158622"/>
                </a:lnTo>
                <a:lnTo>
                  <a:pt x="471970" y="156590"/>
                </a:lnTo>
                <a:lnTo>
                  <a:pt x="474649" y="154558"/>
                </a:lnTo>
                <a:lnTo>
                  <a:pt x="478142" y="152907"/>
                </a:lnTo>
                <a:lnTo>
                  <a:pt x="482460" y="151764"/>
                </a:lnTo>
                <a:lnTo>
                  <a:pt x="486778" y="150621"/>
                </a:lnTo>
                <a:lnTo>
                  <a:pt x="492061" y="149987"/>
                </a:lnTo>
                <a:lnTo>
                  <a:pt x="503224" y="149987"/>
                </a:lnTo>
                <a:lnTo>
                  <a:pt x="508431" y="150367"/>
                </a:lnTo>
                <a:lnTo>
                  <a:pt x="513930" y="151002"/>
                </a:lnTo>
                <a:lnTo>
                  <a:pt x="519442" y="151637"/>
                </a:lnTo>
                <a:lnTo>
                  <a:pt x="524992" y="152526"/>
                </a:lnTo>
                <a:lnTo>
                  <a:pt x="530567" y="153542"/>
                </a:lnTo>
                <a:lnTo>
                  <a:pt x="536143" y="154558"/>
                </a:lnTo>
                <a:lnTo>
                  <a:pt x="541655" y="155828"/>
                </a:lnTo>
                <a:lnTo>
                  <a:pt x="547090" y="157225"/>
                </a:lnTo>
                <a:lnTo>
                  <a:pt x="552526" y="158622"/>
                </a:lnTo>
                <a:lnTo>
                  <a:pt x="557695" y="160146"/>
                </a:lnTo>
                <a:lnTo>
                  <a:pt x="562597" y="161797"/>
                </a:lnTo>
                <a:lnTo>
                  <a:pt x="562597" y="118744"/>
                </a:lnTo>
                <a:lnTo>
                  <a:pt x="556246" y="116573"/>
                </a:lnTo>
                <a:lnTo>
                  <a:pt x="544196" y="113178"/>
                </a:lnTo>
                <a:lnTo>
                  <a:pt x="531126" y="110362"/>
                </a:lnTo>
                <a:lnTo>
                  <a:pt x="519677" y="108600"/>
                </a:lnTo>
                <a:lnTo>
                  <a:pt x="507040" y="107450"/>
                </a:lnTo>
                <a:lnTo>
                  <a:pt x="493839" y="107060"/>
                </a:lnTo>
                <a:lnTo>
                  <a:pt x="487830" y="107217"/>
                </a:lnTo>
                <a:lnTo>
                  <a:pt x="475100" y="108616"/>
                </a:lnTo>
                <a:lnTo>
                  <a:pt x="462927" y="111378"/>
                </a:lnTo>
                <a:lnTo>
                  <a:pt x="447704" y="117485"/>
                </a:lnTo>
                <a:lnTo>
                  <a:pt x="437248" y="124332"/>
                </a:lnTo>
                <a:lnTo>
                  <a:pt x="426509" y="135240"/>
                </a:lnTo>
                <a:lnTo>
                  <a:pt x="419722" y="146303"/>
                </a:lnTo>
                <a:lnTo>
                  <a:pt x="417325" y="152020"/>
                </a:lnTo>
                <a:lnTo>
                  <a:pt x="414275" y="164091"/>
                </a:lnTo>
                <a:lnTo>
                  <a:pt x="413258" y="177672"/>
                </a:lnTo>
                <a:lnTo>
                  <a:pt x="413258" y="187451"/>
                </a:lnTo>
                <a:lnTo>
                  <a:pt x="414858" y="195833"/>
                </a:lnTo>
                <a:lnTo>
                  <a:pt x="418058" y="202564"/>
                </a:lnTo>
                <a:lnTo>
                  <a:pt x="421259" y="209295"/>
                </a:lnTo>
                <a:lnTo>
                  <a:pt x="425564" y="215010"/>
                </a:lnTo>
                <a:lnTo>
                  <a:pt x="430999" y="219455"/>
                </a:lnTo>
                <a:lnTo>
                  <a:pt x="436435" y="223900"/>
                </a:lnTo>
                <a:lnTo>
                  <a:pt x="442722" y="227456"/>
                </a:lnTo>
                <a:lnTo>
                  <a:pt x="449872" y="230250"/>
                </a:lnTo>
                <a:lnTo>
                  <a:pt x="457009" y="233044"/>
                </a:lnTo>
                <a:lnTo>
                  <a:pt x="464451" y="235457"/>
                </a:lnTo>
                <a:lnTo>
                  <a:pt x="472186" y="237489"/>
                </a:lnTo>
                <a:lnTo>
                  <a:pt x="478294" y="239013"/>
                </a:lnTo>
                <a:lnTo>
                  <a:pt x="484136" y="240410"/>
                </a:lnTo>
                <a:lnTo>
                  <a:pt x="489712" y="241934"/>
                </a:lnTo>
                <a:lnTo>
                  <a:pt x="495300" y="243458"/>
                </a:lnTo>
                <a:lnTo>
                  <a:pt x="500240" y="245237"/>
                </a:lnTo>
                <a:lnTo>
                  <a:pt x="504558" y="247268"/>
                </a:lnTo>
                <a:lnTo>
                  <a:pt x="508876" y="249173"/>
                </a:lnTo>
                <a:lnTo>
                  <a:pt x="512330" y="251713"/>
                </a:lnTo>
                <a:lnTo>
                  <a:pt x="514946" y="254634"/>
                </a:lnTo>
                <a:lnTo>
                  <a:pt x="517550" y="257682"/>
                </a:lnTo>
                <a:lnTo>
                  <a:pt x="518845" y="261492"/>
                </a:lnTo>
                <a:lnTo>
                  <a:pt x="518845" y="270509"/>
                </a:lnTo>
                <a:lnTo>
                  <a:pt x="517652" y="274319"/>
                </a:lnTo>
                <a:lnTo>
                  <a:pt x="515277" y="277621"/>
                </a:lnTo>
                <a:lnTo>
                  <a:pt x="512889" y="280796"/>
                </a:lnTo>
                <a:lnTo>
                  <a:pt x="509663" y="283463"/>
                </a:lnTo>
                <a:lnTo>
                  <a:pt x="505561" y="285495"/>
                </a:lnTo>
                <a:lnTo>
                  <a:pt x="501472" y="287527"/>
                </a:lnTo>
                <a:lnTo>
                  <a:pt x="496595" y="289051"/>
                </a:lnTo>
                <a:lnTo>
                  <a:pt x="490943" y="290067"/>
                </a:lnTo>
                <a:lnTo>
                  <a:pt x="485292" y="291083"/>
                </a:lnTo>
                <a:lnTo>
                  <a:pt x="479183" y="291464"/>
                </a:lnTo>
                <a:lnTo>
                  <a:pt x="470632" y="291451"/>
                </a:lnTo>
                <a:lnTo>
                  <a:pt x="458335" y="290800"/>
                </a:lnTo>
                <a:lnTo>
                  <a:pt x="445173" y="289178"/>
                </a:lnTo>
                <a:lnTo>
                  <a:pt x="438022" y="287855"/>
                </a:lnTo>
                <a:lnTo>
                  <a:pt x="425915" y="284744"/>
                </a:lnTo>
                <a:lnTo>
                  <a:pt x="413029" y="280415"/>
                </a:lnTo>
                <a:lnTo>
                  <a:pt x="413029" y="322960"/>
                </a:lnTo>
                <a:lnTo>
                  <a:pt x="426586" y="327866"/>
                </a:lnTo>
                <a:lnTo>
                  <a:pt x="440156" y="331088"/>
                </a:lnTo>
                <a:lnTo>
                  <a:pt x="450908" y="332823"/>
                </a:lnTo>
                <a:lnTo>
                  <a:pt x="463520" y="333994"/>
                </a:lnTo>
                <a:lnTo>
                  <a:pt x="477100" y="334390"/>
                </a:lnTo>
                <a:lnTo>
                  <a:pt x="477324" y="334390"/>
                </a:lnTo>
                <a:lnTo>
                  <a:pt x="490699" y="333910"/>
                </a:lnTo>
                <a:lnTo>
                  <a:pt x="503312" y="332480"/>
                </a:lnTo>
                <a:lnTo>
                  <a:pt x="515162" y="330072"/>
                </a:lnTo>
                <a:lnTo>
                  <a:pt x="522566" y="327912"/>
                </a:lnTo>
                <a:lnTo>
                  <a:pt x="534458" y="322990"/>
                </a:lnTo>
                <a:lnTo>
                  <a:pt x="544855" y="316610"/>
                </a:lnTo>
                <a:lnTo>
                  <a:pt x="557254" y="304774"/>
                </a:lnTo>
                <a:lnTo>
                  <a:pt x="564172" y="294004"/>
                </a:lnTo>
                <a:lnTo>
                  <a:pt x="566924" y="287639"/>
                </a:lnTo>
                <a:lnTo>
                  <a:pt x="570042" y="275555"/>
                </a:lnTo>
                <a:lnTo>
                  <a:pt x="571080" y="262000"/>
                </a:lnTo>
                <a:lnTo>
                  <a:pt x="571027" y="258824"/>
                </a:lnTo>
                <a:lnTo>
                  <a:pt x="569369" y="245461"/>
                </a:lnTo>
                <a:lnTo>
                  <a:pt x="565391" y="234441"/>
                </a:lnTo>
                <a:lnTo>
                  <a:pt x="561594" y="227202"/>
                </a:lnTo>
                <a:lnTo>
                  <a:pt x="556729" y="221360"/>
                </a:lnTo>
                <a:lnTo>
                  <a:pt x="550773" y="216788"/>
                </a:lnTo>
                <a:lnTo>
                  <a:pt x="544817" y="212343"/>
                </a:lnTo>
                <a:lnTo>
                  <a:pt x="538124" y="208787"/>
                </a:lnTo>
                <a:lnTo>
                  <a:pt x="530682" y="206247"/>
                </a:lnTo>
                <a:lnTo>
                  <a:pt x="523240" y="203707"/>
                </a:lnTo>
                <a:lnTo>
                  <a:pt x="515797" y="201548"/>
                </a:lnTo>
                <a:lnTo>
                  <a:pt x="508355" y="199770"/>
                </a:lnTo>
                <a:lnTo>
                  <a:pt x="503593" y="198627"/>
                </a:lnTo>
                <a:lnTo>
                  <a:pt x="498678" y="197357"/>
                </a:lnTo>
                <a:lnTo>
                  <a:pt x="493623" y="196087"/>
                </a:lnTo>
                <a:lnTo>
                  <a:pt x="488556" y="194817"/>
                </a:lnTo>
                <a:lnTo>
                  <a:pt x="483730" y="193166"/>
                </a:lnTo>
                <a:lnTo>
                  <a:pt x="479107" y="191262"/>
                </a:lnTo>
                <a:lnTo>
                  <a:pt x="474497" y="189356"/>
                </a:lnTo>
                <a:lnTo>
                  <a:pt x="470890" y="186816"/>
                </a:lnTo>
                <a:lnTo>
                  <a:pt x="468287" y="183641"/>
                </a:lnTo>
                <a:lnTo>
                  <a:pt x="465683" y="180593"/>
                </a:lnTo>
                <a:lnTo>
                  <a:pt x="464375" y="176529"/>
                </a:lnTo>
                <a:lnTo>
                  <a:pt x="464375" y="168782"/>
                </a:lnTo>
                <a:close/>
              </a:path>
              <a:path w="7604607" h="438150">
                <a:moveTo>
                  <a:pt x="3846677" y="183006"/>
                </a:moveTo>
                <a:lnTo>
                  <a:pt x="3844608" y="164756"/>
                </a:lnTo>
                <a:lnTo>
                  <a:pt x="3840708" y="152907"/>
                </a:lnTo>
                <a:lnTo>
                  <a:pt x="3831884" y="138153"/>
                </a:lnTo>
                <a:lnTo>
                  <a:pt x="3822801" y="128904"/>
                </a:lnTo>
                <a:lnTo>
                  <a:pt x="3816651" y="124209"/>
                </a:lnTo>
                <a:lnTo>
                  <a:pt x="3805765" y="117959"/>
                </a:lnTo>
                <a:lnTo>
                  <a:pt x="3793210" y="112902"/>
                </a:lnTo>
                <a:lnTo>
                  <a:pt x="3778370" y="109253"/>
                </a:lnTo>
                <a:lnTo>
                  <a:pt x="3765627" y="107616"/>
                </a:lnTo>
                <a:lnTo>
                  <a:pt x="3751808" y="107060"/>
                </a:lnTo>
                <a:lnTo>
                  <a:pt x="3751188" y="107073"/>
                </a:lnTo>
                <a:lnTo>
                  <a:pt x="3738157" y="107692"/>
                </a:lnTo>
                <a:lnTo>
                  <a:pt x="3725537" y="109025"/>
                </a:lnTo>
                <a:lnTo>
                  <a:pt x="3713327" y="111125"/>
                </a:lnTo>
                <a:lnTo>
                  <a:pt x="3702568" y="113705"/>
                </a:lnTo>
                <a:lnTo>
                  <a:pt x="3690411" y="117485"/>
                </a:lnTo>
                <a:lnTo>
                  <a:pt x="3678783" y="122046"/>
                </a:lnTo>
                <a:lnTo>
                  <a:pt x="3678783" y="163321"/>
                </a:lnTo>
                <a:lnTo>
                  <a:pt x="3689848" y="159375"/>
                </a:lnTo>
                <a:lnTo>
                  <a:pt x="3702053" y="155597"/>
                </a:lnTo>
                <a:lnTo>
                  <a:pt x="3713581" y="152653"/>
                </a:lnTo>
                <a:lnTo>
                  <a:pt x="3720454" y="151276"/>
                </a:lnTo>
                <a:lnTo>
                  <a:pt x="3733096" y="149634"/>
                </a:lnTo>
                <a:lnTo>
                  <a:pt x="3745712" y="149097"/>
                </a:lnTo>
                <a:lnTo>
                  <a:pt x="3754475" y="149097"/>
                </a:lnTo>
                <a:lnTo>
                  <a:pt x="3761968" y="150113"/>
                </a:lnTo>
                <a:lnTo>
                  <a:pt x="3768064" y="152272"/>
                </a:lnTo>
                <a:lnTo>
                  <a:pt x="3774160" y="154431"/>
                </a:lnTo>
                <a:lnTo>
                  <a:pt x="3779113" y="157352"/>
                </a:lnTo>
                <a:lnTo>
                  <a:pt x="3782923" y="161035"/>
                </a:lnTo>
                <a:lnTo>
                  <a:pt x="3786733" y="164718"/>
                </a:lnTo>
                <a:lnTo>
                  <a:pt x="3789400" y="168909"/>
                </a:lnTo>
                <a:lnTo>
                  <a:pt x="3791178" y="173481"/>
                </a:lnTo>
                <a:lnTo>
                  <a:pt x="3792829" y="178180"/>
                </a:lnTo>
                <a:lnTo>
                  <a:pt x="3793718" y="183133"/>
                </a:lnTo>
                <a:lnTo>
                  <a:pt x="3793718" y="196850"/>
                </a:lnTo>
                <a:lnTo>
                  <a:pt x="3787749" y="195198"/>
                </a:lnTo>
                <a:lnTo>
                  <a:pt x="3780891" y="193801"/>
                </a:lnTo>
                <a:lnTo>
                  <a:pt x="3773017" y="192658"/>
                </a:lnTo>
                <a:lnTo>
                  <a:pt x="3772490" y="192576"/>
                </a:lnTo>
                <a:lnTo>
                  <a:pt x="3760304" y="191275"/>
                </a:lnTo>
                <a:lnTo>
                  <a:pt x="3747109" y="190880"/>
                </a:lnTo>
                <a:lnTo>
                  <a:pt x="3736512" y="191276"/>
                </a:lnTo>
                <a:lnTo>
                  <a:pt x="3723843" y="192917"/>
                </a:lnTo>
                <a:lnTo>
                  <a:pt x="3712057" y="195833"/>
                </a:lnTo>
                <a:lnTo>
                  <a:pt x="3706509" y="197819"/>
                </a:lnTo>
                <a:lnTo>
                  <a:pt x="3694888" y="203386"/>
                </a:lnTo>
                <a:lnTo>
                  <a:pt x="3684752" y="210438"/>
                </a:lnTo>
                <a:lnTo>
                  <a:pt x="3673468" y="222747"/>
                </a:lnTo>
                <a:lnTo>
                  <a:pt x="3667099" y="233933"/>
                </a:lnTo>
                <a:lnTo>
                  <a:pt x="3664727" y="239748"/>
                </a:lnTo>
                <a:lnTo>
                  <a:pt x="3661648" y="251918"/>
                </a:lnTo>
                <a:lnTo>
                  <a:pt x="3660622" y="265175"/>
                </a:lnTo>
                <a:lnTo>
                  <a:pt x="3660719" y="269261"/>
                </a:lnTo>
                <a:lnTo>
                  <a:pt x="3662403" y="282154"/>
                </a:lnTo>
                <a:lnTo>
                  <a:pt x="3666083" y="293877"/>
                </a:lnTo>
                <a:lnTo>
                  <a:pt x="3672973" y="306230"/>
                </a:lnTo>
                <a:lnTo>
                  <a:pt x="3681196" y="315721"/>
                </a:lnTo>
                <a:lnTo>
                  <a:pt x="3692400" y="324104"/>
                </a:lnTo>
                <a:lnTo>
                  <a:pt x="3704183" y="329564"/>
                </a:lnTo>
                <a:lnTo>
                  <a:pt x="3720014" y="333466"/>
                </a:lnTo>
                <a:lnTo>
                  <a:pt x="3721074" y="282701"/>
                </a:lnTo>
                <a:lnTo>
                  <a:pt x="3718788" y="279653"/>
                </a:lnTo>
                <a:lnTo>
                  <a:pt x="3717010" y="275970"/>
                </a:lnTo>
                <a:lnTo>
                  <a:pt x="3715359" y="272414"/>
                </a:lnTo>
                <a:lnTo>
                  <a:pt x="3714470" y="268096"/>
                </a:lnTo>
                <a:lnTo>
                  <a:pt x="3714478" y="262333"/>
                </a:lnTo>
                <a:lnTo>
                  <a:pt x="3717460" y="249046"/>
                </a:lnTo>
                <a:lnTo>
                  <a:pt x="3725773" y="239648"/>
                </a:lnTo>
                <a:lnTo>
                  <a:pt x="3730568" y="236860"/>
                </a:lnTo>
                <a:lnTo>
                  <a:pt x="3742228" y="233133"/>
                </a:lnTo>
                <a:lnTo>
                  <a:pt x="3756507" y="231901"/>
                </a:lnTo>
                <a:lnTo>
                  <a:pt x="3763111" y="231901"/>
                </a:lnTo>
                <a:lnTo>
                  <a:pt x="3769715" y="232409"/>
                </a:lnTo>
                <a:lnTo>
                  <a:pt x="3776319" y="233425"/>
                </a:lnTo>
                <a:lnTo>
                  <a:pt x="3782923" y="234314"/>
                </a:lnTo>
                <a:lnTo>
                  <a:pt x="3788638" y="235457"/>
                </a:lnTo>
                <a:lnTo>
                  <a:pt x="3793718" y="236600"/>
                </a:lnTo>
                <a:lnTo>
                  <a:pt x="3793718" y="269620"/>
                </a:lnTo>
                <a:lnTo>
                  <a:pt x="3791432" y="272160"/>
                </a:lnTo>
                <a:lnTo>
                  <a:pt x="3788765" y="274827"/>
                </a:lnTo>
                <a:lnTo>
                  <a:pt x="3785590" y="277494"/>
                </a:lnTo>
                <a:lnTo>
                  <a:pt x="3782415" y="280162"/>
                </a:lnTo>
                <a:lnTo>
                  <a:pt x="3778732" y="282575"/>
                </a:lnTo>
                <a:lnTo>
                  <a:pt x="3774795" y="284733"/>
                </a:lnTo>
                <a:lnTo>
                  <a:pt x="3770731" y="286892"/>
                </a:lnTo>
                <a:lnTo>
                  <a:pt x="3766286" y="288670"/>
                </a:lnTo>
                <a:lnTo>
                  <a:pt x="3761587" y="290067"/>
                </a:lnTo>
                <a:lnTo>
                  <a:pt x="3756761" y="291464"/>
                </a:lnTo>
                <a:lnTo>
                  <a:pt x="3751808" y="292226"/>
                </a:lnTo>
                <a:lnTo>
                  <a:pt x="3742029" y="292226"/>
                </a:lnTo>
                <a:lnTo>
                  <a:pt x="3737965" y="291591"/>
                </a:lnTo>
                <a:lnTo>
                  <a:pt x="3734155" y="290448"/>
                </a:lnTo>
                <a:lnTo>
                  <a:pt x="3730218" y="289178"/>
                </a:lnTo>
                <a:lnTo>
                  <a:pt x="3733012" y="334390"/>
                </a:lnTo>
                <a:lnTo>
                  <a:pt x="3740632" y="334390"/>
                </a:lnTo>
                <a:lnTo>
                  <a:pt x="3747617" y="333501"/>
                </a:lnTo>
                <a:lnTo>
                  <a:pt x="3754221" y="331723"/>
                </a:lnTo>
                <a:lnTo>
                  <a:pt x="3760825" y="329945"/>
                </a:lnTo>
                <a:lnTo>
                  <a:pt x="3766667" y="327532"/>
                </a:lnTo>
                <a:lnTo>
                  <a:pt x="3772128" y="324612"/>
                </a:lnTo>
                <a:lnTo>
                  <a:pt x="3777462" y="321817"/>
                </a:lnTo>
                <a:lnTo>
                  <a:pt x="3782161" y="318642"/>
                </a:lnTo>
                <a:lnTo>
                  <a:pt x="3786352" y="315467"/>
                </a:lnTo>
                <a:lnTo>
                  <a:pt x="3790543" y="312165"/>
                </a:lnTo>
                <a:lnTo>
                  <a:pt x="3794099" y="308990"/>
                </a:lnTo>
                <a:lnTo>
                  <a:pt x="3797020" y="305815"/>
                </a:lnTo>
                <a:lnTo>
                  <a:pt x="3797909" y="305815"/>
                </a:lnTo>
                <a:lnTo>
                  <a:pt x="3800195" y="328802"/>
                </a:lnTo>
                <a:lnTo>
                  <a:pt x="3847947" y="328802"/>
                </a:lnTo>
                <a:lnTo>
                  <a:pt x="3847890" y="326994"/>
                </a:lnTo>
                <a:lnTo>
                  <a:pt x="3847518" y="314916"/>
                </a:lnTo>
                <a:lnTo>
                  <a:pt x="3847058" y="301370"/>
                </a:lnTo>
                <a:lnTo>
                  <a:pt x="3846858" y="291208"/>
                </a:lnTo>
                <a:lnTo>
                  <a:pt x="3846722" y="278570"/>
                </a:lnTo>
                <a:lnTo>
                  <a:pt x="3846677" y="183006"/>
                </a:lnTo>
                <a:close/>
              </a:path>
              <a:path w="7604607" h="438150">
                <a:moveTo>
                  <a:pt x="4546193" y="183006"/>
                </a:moveTo>
                <a:lnTo>
                  <a:pt x="4544124" y="164756"/>
                </a:lnTo>
                <a:lnTo>
                  <a:pt x="4540224" y="152907"/>
                </a:lnTo>
                <a:lnTo>
                  <a:pt x="4531400" y="138153"/>
                </a:lnTo>
                <a:lnTo>
                  <a:pt x="4522317" y="128904"/>
                </a:lnTo>
                <a:lnTo>
                  <a:pt x="4516167" y="124209"/>
                </a:lnTo>
                <a:lnTo>
                  <a:pt x="4505281" y="117959"/>
                </a:lnTo>
                <a:lnTo>
                  <a:pt x="4492726" y="112902"/>
                </a:lnTo>
                <a:lnTo>
                  <a:pt x="4477886" y="109253"/>
                </a:lnTo>
                <a:lnTo>
                  <a:pt x="4465143" y="107616"/>
                </a:lnTo>
                <a:lnTo>
                  <a:pt x="4451324" y="107060"/>
                </a:lnTo>
                <a:lnTo>
                  <a:pt x="4450704" y="107073"/>
                </a:lnTo>
                <a:lnTo>
                  <a:pt x="4437673" y="107692"/>
                </a:lnTo>
                <a:lnTo>
                  <a:pt x="4425053" y="109025"/>
                </a:lnTo>
                <a:lnTo>
                  <a:pt x="4412843" y="111125"/>
                </a:lnTo>
                <a:lnTo>
                  <a:pt x="4402084" y="113705"/>
                </a:lnTo>
                <a:lnTo>
                  <a:pt x="4389927" y="117485"/>
                </a:lnTo>
                <a:lnTo>
                  <a:pt x="4378299" y="122046"/>
                </a:lnTo>
                <a:lnTo>
                  <a:pt x="4378299" y="163321"/>
                </a:lnTo>
                <a:lnTo>
                  <a:pt x="4389364" y="159375"/>
                </a:lnTo>
                <a:lnTo>
                  <a:pt x="4401569" y="155597"/>
                </a:lnTo>
                <a:lnTo>
                  <a:pt x="4413097" y="152653"/>
                </a:lnTo>
                <a:lnTo>
                  <a:pt x="4419970" y="151276"/>
                </a:lnTo>
                <a:lnTo>
                  <a:pt x="4432612" y="149634"/>
                </a:lnTo>
                <a:lnTo>
                  <a:pt x="4445228" y="149097"/>
                </a:lnTo>
                <a:lnTo>
                  <a:pt x="4453991" y="149097"/>
                </a:lnTo>
                <a:lnTo>
                  <a:pt x="4461484" y="150113"/>
                </a:lnTo>
                <a:lnTo>
                  <a:pt x="4467580" y="152272"/>
                </a:lnTo>
                <a:lnTo>
                  <a:pt x="4473676" y="154431"/>
                </a:lnTo>
                <a:lnTo>
                  <a:pt x="4478629" y="157352"/>
                </a:lnTo>
                <a:lnTo>
                  <a:pt x="4482439" y="161035"/>
                </a:lnTo>
                <a:lnTo>
                  <a:pt x="4486249" y="164718"/>
                </a:lnTo>
                <a:lnTo>
                  <a:pt x="4488916" y="168909"/>
                </a:lnTo>
                <a:lnTo>
                  <a:pt x="4490694" y="173481"/>
                </a:lnTo>
                <a:lnTo>
                  <a:pt x="4492345" y="178180"/>
                </a:lnTo>
                <a:lnTo>
                  <a:pt x="4493234" y="183133"/>
                </a:lnTo>
                <a:lnTo>
                  <a:pt x="4493234" y="196850"/>
                </a:lnTo>
                <a:lnTo>
                  <a:pt x="4487265" y="195198"/>
                </a:lnTo>
                <a:lnTo>
                  <a:pt x="4480407" y="193801"/>
                </a:lnTo>
                <a:lnTo>
                  <a:pt x="4472533" y="192658"/>
                </a:lnTo>
                <a:lnTo>
                  <a:pt x="4472006" y="192576"/>
                </a:lnTo>
                <a:lnTo>
                  <a:pt x="4459820" y="191275"/>
                </a:lnTo>
                <a:lnTo>
                  <a:pt x="4446625" y="190880"/>
                </a:lnTo>
                <a:lnTo>
                  <a:pt x="4436028" y="191276"/>
                </a:lnTo>
                <a:lnTo>
                  <a:pt x="4423359" y="192917"/>
                </a:lnTo>
                <a:lnTo>
                  <a:pt x="4411573" y="195833"/>
                </a:lnTo>
                <a:lnTo>
                  <a:pt x="4406025" y="197819"/>
                </a:lnTo>
                <a:lnTo>
                  <a:pt x="4394404" y="203386"/>
                </a:lnTo>
                <a:lnTo>
                  <a:pt x="4384268" y="210438"/>
                </a:lnTo>
                <a:lnTo>
                  <a:pt x="4372984" y="222747"/>
                </a:lnTo>
                <a:lnTo>
                  <a:pt x="4366615" y="233933"/>
                </a:lnTo>
                <a:lnTo>
                  <a:pt x="4364243" y="239748"/>
                </a:lnTo>
                <a:lnTo>
                  <a:pt x="4361164" y="251918"/>
                </a:lnTo>
                <a:lnTo>
                  <a:pt x="4360138" y="265175"/>
                </a:lnTo>
                <a:lnTo>
                  <a:pt x="4360235" y="269261"/>
                </a:lnTo>
                <a:lnTo>
                  <a:pt x="4361919" y="282154"/>
                </a:lnTo>
                <a:lnTo>
                  <a:pt x="4365599" y="293877"/>
                </a:lnTo>
                <a:lnTo>
                  <a:pt x="4372489" y="306230"/>
                </a:lnTo>
                <a:lnTo>
                  <a:pt x="4380712" y="315721"/>
                </a:lnTo>
                <a:lnTo>
                  <a:pt x="4391916" y="324104"/>
                </a:lnTo>
                <a:lnTo>
                  <a:pt x="4403699" y="329564"/>
                </a:lnTo>
                <a:lnTo>
                  <a:pt x="4419490" y="333466"/>
                </a:lnTo>
                <a:lnTo>
                  <a:pt x="4420590" y="282701"/>
                </a:lnTo>
                <a:lnTo>
                  <a:pt x="4418304" y="279653"/>
                </a:lnTo>
                <a:lnTo>
                  <a:pt x="4416526" y="275970"/>
                </a:lnTo>
                <a:lnTo>
                  <a:pt x="4414875" y="272414"/>
                </a:lnTo>
                <a:lnTo>
                  <a:pt x="4413986" y="268096"/>
                </a:lnTo>
                <a:lnTo>
                  <a:pt x="4413994" y="262333"/>
                </a:lnTo>
                <a:lnTo>
                  <a:pt x="4416976" y="249046"/>
                </a:lnTo>
                <a:lnTo>
                  <a:pt x="4425289" y="239648"/>
                </a:lnTo>
                <a:lnTo>
                  <a:pt x="4430084" y="236860"/>
                </a:lnTo>
                <a:lnTo>
                  <a:pt x="4441744" y="233133"/>
                </a:lnTo>
                <a:lnTo>
                  <a:pt x="4456023" y="231901"/>
                </a:lnTo>
                <a:lnTo>
                  <a:pt x="4462627" y="231901"/>
                </a:lnTo>
                <a:lnTo>
                  <a:pt x="4469231" y="232409"/>
                </a:lnTo>
                <a:lnTo>
                  <a:pt x="4475835" y="233425"/>
                </a:lnTo>
                <a:lnTo>
                  <a:pt x="4482439" y="234314"/>
                </a:lnTo>
                <a:lnTo>
                  <a:pt x="4488154" y="235457"/>
                </a:lnTo>
                <a:lnTo>
                  <a:pt x="4493234" y="236600"/>
                </a:lnTo>
                <a:lnTo>
                  <a:pt x="4493234" y="269620"/>
                </a:lnTo>
                <a:lnTo>
                  <a:pt x="4490948" y="272160"/>
                </a:lnTo>
                <a:lnTo>
                  <a:pt x="4488281" y="274827"/>
                </a:lnTo>
                <a:lnTo>
                  <a:pt x="4485106" y="277494"/>
                </a:lnTo>
                <a:lnTo>
                  <a:pt x="4481931" y="280162"/>
                </a:lnTo>
                <a:lnTo>
                  <a:pt x="4478248" y="282575"/>
                </a:lnTo>
                <a:lnTo>
                  <a:pt x="4474311" y="284733"/>
                </a:lnTo>
                <a:lnTo>
                  <a:pt x="4470247" y="286892"/>
                </a:lnTo>
                <a:lnTo>
                  <a:pt x="4465802" y="288670"/>
                </a:lnTo>
                <a:lnTo>
                  <a:pt x="4461103" y="290067"/>
                </a:lnTo>
                <a:lnTo>
                  <a:pt x="4456277" y="291464"/>
                </a:lnTo>
                <a:lnTo>
                  <a:pt x="4451324" y="292226"/>
                </a:lnTo>
                <a:lnTo>
                  <a:pt x="4441545" y="292226"/>
                </a:lnTo>
                <a:lnTo>
                  <a:pt x="4437481" y="291591"/>
                </a:lnTo>
                <a:lnTo>
                  <a:pt x="4433671" y="290448"/>
                </a:lnTo>
                <a:lnTo>
                  <a:pt x="4429734" y="289178"/>
                </a:lnTo>
                <a:lnTo>
                  <a:pt x="4432528" y="334390"/>
                </a:lnTo>
                <a:lnTo>
                  <a:pt x="4440148" y="334390"/>
                </a:lnTo>
                <a:lnTo>
                  <a:pt x="4447133" y="333501"/>
                </a:lnTo>
                <a:lnTo>
                  <a:pt x="4453737" y="331723"/>
                </a:lnTo>
                <a:lnTo>
                  <a:pt x="4460341" y="329945"/>
                </a:lnTo>
                <a:lnTo>
                  <a:pt x="4466183" y="327532"/>
                </a:lnTo>
                <a:lnTo>
                  <a:pt x="4471644" y="324612"/>
                </a:lnTo>
                <a:lnTo>
                  <a:pt x="4476978" y="321817"/>
                </a:lnTo>
                <a:lnTo>
                  <a:pt x="4481677" y="318642"/>
                </a:lnTo>
                <a:lnTo>
                  <a:pt x="4485868" y="315467"/>
                </a:lnTo>
                <a:lnTo>
                  <a:pt x="4490059" y="312165"/>
                </a:lnTo>
                <a:lnTo>
                  <a:pt x="4493615" y="308990"/>
                </a:lnTo>
                <a:lnTo>
                  <a:pt x="4496536" y="305815"/>
                </a:lnTo>
                <a:lnTo>
                  <a:pt x="4497425" y="305815"/>
                </a:lnTo>
                <a:lnTo>
                  <a:pt x="4499711" y="328802"/>
                </a:lnTo>
                <a:lnTo>
                  <a:pt x="4547463" y="328802"/>
                </a:lnTo>
                <a:lnTo>
                  <a:pt x="4547406" y="326994"/>
                </a:lnTo>
                <a:lnTo>
                  <a:pt x="4547034" y="314916"/>
                </a:lnTo>
                <a:lnTo>
                  <a:pt x="4546574" y="301370"/>
                </a:lnTo>
                <a:lnTo>
                  <a:pt x="4546374" y="291208"/>
                </a:lnTo>
                <a:lnTo>
                  <a:pt x="4546238" y="278570"/>
                </a:lnTo>
                <a:lnTo>
                  <a:pt x="4546193" y="183006"/>
                </a:lnTo>
                <a:close/>
              </a:path>
              <a:path w="7604607" h="438150">
                <a:moveTo>
                  <a:pt x="5576417" y="183006"/>
                </a:moveTo>
                <a:lnTo>
                  <a:pt x="5574348" y="164756"/>
                </a:lnTo>
                <a:lnTo>
                  <a:pt x="5570448" y="152907"/>
                </a:lnTo>
                <a:lnTo>
                  <a:pt x="5561624" y="138153"/>
                </a:lnTo>
                <a:lnTo>
                  <a:pt x="5552541" y="128904"/>
                </a:lnTo>
                <a:lnTo>
                  <a:pt x="5546391" y="124209"/>
                </a:lnTo>
                <a:lnTo>
                  <a:pt x="5535505" y="117959"/>
                </a:lnTo>
                <a:lnTo>
                  <a:pt x="5522950" y="112902"/>
                </a:lnTo>
                <a:lnTo>
                  <a:pt x="5508110" y="109253"/>
                </a:lnTo>
                <a:lnTo>
                  <a:pt x="5495367" y="107616"/>
                </a:lnTo>
                <a:lnTo>
                  <a:pt x="5481548" y="107060"/>
                </a:lnTo>
                <a:lnTo>
                  <a:pt x="5480928" y="107073"/>
                </a:lnTo>
                <a:lnTo>
                  <a:pt x="5467897" y="107692"/>
                </a:lnTo>
                <a:lnTo>
                  <a:pt x="5455277" y="109025"/>
                </a:lnTo>
                <a:lnTo>
                  <a:pt x="5443067" y="111125"/>
                </a:lnTo>
                <a:lnTo>
                  <a:pt x="5432308" y="113705"/>
                </a:lnTo>
                <a:lnTo>
                  <a:pt x="5420151" y="117485"/>
                </a:lnTo>
                <a:lnTo>
                  <a:pt x="5408523" y="122046"/>
                </a:lnTo>
                <a:lnTo>
                  <a:pt x="5408523" y="163321"/>
                </a:lnTo>
                <a:lnTo>
                  <a:pt x="5419588" y="159375"/>
                </a:lnTo>
                <a:lnTo>
                  <a:pt x="5431793" y="155597"/>
                </a:lnTo>
                <a:lnTo>
                  <a:pt x="5443321" y="152653"/>
                </a:lnTo>
                <a:lnTo>
                  <a:pt x="5450194" y="151276"/>
                </a:lnTo>
                <a:lnTo>
                  <a:pt x="5462836" y="149634"/>
                </a:lnTo>
                <a:lnTo>
                  <a:pt x="5475452" y="149097"/>
                </a:lnTo>
                <a:lnTo>
                  <a:pt x="5484215" y="149097"/>
                </a:lnTo>
                <a:lnTo>
                  <a:pt x="5491708" y="150113"/>
                </a:lnTo>
                <a:lnTo>
                  <a:pt x="5497804" y="152272"/>
                </a:lnTo>
                <a:lnTo>
                  <a:pt x="5503900" y="154431"/>
                </a:lnTo>
                <a:lnTo>
                  <a:pt x="5508853" y="157352"/>
                </a:lnTo>
                <a:lnTo>
                  <a:pt x="5512663" y="161035"/>
                </a:lnTo>
                <a:lnTo>
                  <a:pt x="5516473" y="164718"/>
                </a:lnTo>
                <a:lnTo>
                  <a:pt x="5519140" y="168909"/>
                </a:lnTo>
                <a:lnTo>
                  <a:pt x="5520918" y="173481"/>
                </a:lnTo>
                <a:lnTo>
                  <a:pt x="5522569" y="178180"/>
                </a:lnTo>
                <a:lnTo>
                  <a:pt x="5523458" y="183133"/>
                </a:lnTo>
                <a:lnTo>
                  <a:pt x="5523458" y="196850"/>
                </a:lnTo>
                <a:lnTo>
                  <a:pt x="5517489" y="195198"/>
                </a:lnTo>
                <a:lnTo>
                  <a:pt x="5510631" y="193801"/>
                </a:lnTo>
                <a:lnTo>
                  <a:pt x="5502757" y="192658"/>
                </a:lnTo>
                <a:lnTo>
                  <a:pt x="5502230" y="192576"/>
                </a:lnTo>
                <a:lnTo>
                  <a:pt x="5490044" y="191275"/>
                </a:lnTo>
                <a:lnTo>
                  <a:pt x="5476849" y="190880"/>
                </a:lnTo>
                <a:lnTo>
                  <a:pt x="5466252" y="191276"/>
                </a:lnTo>
                <a:lnTo>
                  <a:pt x="5453583" y="192917"/>
                </a:lnTo>
                <a:lnTo>
                  <a:pt x="5441797" y="195833"/>
                </a:lnTo>
                <a:lnTo>
                  <a:pt x="5436249" y="197819"/>
                </a:lnTo>
                <a:lnTo>
                  <a:pt x="5424628" y="203386"/>
                </a:lnTo>
                <a:lnTo>
                  <a:pt x="5414492" y="210438"/>
                </a:lnTo>
                <a:lnTo>
                  <a:pt x="5403208" y="222747"/>
                </a:lnTo>
                <a:lnTo>
                  <a:pt x="5396839" y="233933"/>
                </a:lnTo>
                <a:lnTo>
                  <a:pt x="5394467" y="239748"/>
                </a:lnTo>
                <a:lnTo>
                  <a:pt x="5391388" y="251918"/>
                </a:lnTo>
                <a:lnTo>
                  <a:pt x="5390362" y="265175"/>
                </a:lnTo>
                <a:lnTo>
                  <a:pt x="5390459" y="269261"/>
                </a:lnTo>
                <a:lnTo>
                  <a:pt x="5392143" y="282154"/>
                </a:lnTo>
                <a:lnTo>
                  <a:pt x="5395823" y="293877"/>
                </a:lnTo>
                <a:lnTo>
                  <a:pt x="5402713" y="306230"/>
                </a:lnTo>
                <a:lnTo>
                  <a:pt x="5410936" y="315721"/>
                </a:lnTo>
                <a:lnTo>
                  <a:pt x="5422140" y="324104"/>
                </a:lnTo>
                <a:lnTo>
                  <a:pt x="5433923" y="329564"/>
                </a:lnTo>
                <a:lnTo>
                  <a:pt x="5449714" y="333466"/>
                </a:lnTo>
                <a:lnTo>
                  <a:pt x="5450814" y="282701"/>
                </a:lnTo>
                <a:lnTo>
                  <a:pt x="5448528" y="279653"/>
                </a:lnTo>
                <a:lnTo>
                  <a:pt x="5446750" y="275970"/>
                </a:lnTo>
                <a:lnTo>
                  <a:pt x="5445099" y="272414"/>
                </a:lnTo>
                <a:lnTo>
                  <a:pt x="5444210" y="268096"/>
                </a:lnTo>
                <a:lnTo>
                  <a:pt x="5444218" y="262333"/>
                </a:lnTo>
                <a:lnTo>
                  <a:pt x="5447200" y="249046"/>
                </a:lnTo>
                <a:lnTo>
                  <a:pt x="5455513" y="239648"/>
                </a:lnTo>
                <a:lnTo>
                  <a:pt x="5460308" y="236860"/>
                </a:lnTo>
                <a:lnTo>
                  <a:pt x="5471968" y="233133"/>
                </a:lnTo>
                <a:lnTo>
                  <a:pt x="5486247" y="231901"/>
                </a:lnTo>
                <a:lnTo>
                  <a:pt x="5492851" y="231901"/>
                </a:lnTo>
                <a:lnTo>
                  <a:pt x="5499455" y="232409"/>
                </a:lnTo>
                <a:lnTo>
                  <a:pt x="5506059" y="233425"/>
                </a:lnTo>
                <a:lnTo>
                  <a:pt x="5512663" y="234314"/>
                </a:lnTo>
                <a:lnTo>
                  <a:pt x="5518378" y="235457"/>
                </a:lnTo>
                <a:lnTo>
                  <a:pt x="5523458" y="236600"/>
                </a:lnTo>
                <a:lnTo>
                  <a:pt x="5523458" y="269620"/>
                </a:lnTo>
                <a:lnTo>
                  <a:pt x="5521172" y="272160"/>
                </a:lnTo>
                <a:lnTo>
                  <a:pt x="5518505" y="274827"/>
                </a:lnTo>
                <a:lnTo>
                  <a:pt x="5515330" y="277494"/>
                </a:lnTo>
                <a:lnTo>
                  <a:pt x="5512155" y="280162"/>
                </a:lnTo>
                <a:lnTo>
                  <a:pt x="5508472" y="282575"/>
                </a:lnTo>
                <a:lnTo>
                  <a:pt x="5504535" y="284733"/>
                </a:lnTo>
                <a:lnTo>
                  <a:pt x="5500471" y="286892"/>
                </a:lnTo>
                <a:lnTo>
                  <a:pt x="5496026" y="288670"/>
                </a:lnTo>
                <a:lnTo>
                  <a:pt x="5491327" y="290067"/>
                </a:lnTo>
                <a:lnTo>
                  <a:pt x="5486501" y="291464"/>
                </a:lnTo>
                <a:lnTo>
                  <a:pt x="5481548" y="292226"/>
                </a:lnTo>
                <a:lnTo>
                  <a:pt x="5471769" y="292226"/>
                </a:lnTo>
                <a:lnTo>
                  <a:pt x="5467705" y="291591"/>
                </a:lnTo>
                <a:lnTo>
                  <a:pt x="5463895" y="290448"/>
                </a:lnTo>
                <a:lnTo>
                  <a:pt x="5459958" y="289178"/>
                </a:lnTo>
                <a:lnTo>
                  <a:pt x="5462752" y="334390"/>
                </a:lnTo>
                <a:lnTo>
                  <a:pt x="5470372" y="334390"/>
                </a:lnTo>
                <a:lnTo>
                  <a:pt x="5477357" y="333501"/>
                </a:lnTo>
                <a:lnTo>
                  <a:pt x="5483961" y="331723"/>
                </a:lnTo>
                <a:lnTo>
                  <a:pt x="5490565" y="329945"/>
                </a:lnTo>
                <a:lnTo>
                  <a:pt x="5496407" y="327532"/>
                </a:lnTo>
                <a:lnTo>
                  <a:pt x="5501868" y="324612"/>
                </a:lnTo>
                <a:lnTo>
                  <a:pt x="5507202" y="321817"/>
                </a:lnTo>
                <a:lnTo>
                  <a:pt x="5511901" y="318642"/>
                </a:lnTo>
                <a:lnTo>
                  <a:pt x="5516092" y="315467"/>
                </a:lnTo>
                <a:lnTo>
                  <a:pt x="5520283" y="312165"/>
                </a:lnTo>
                <a:lnTo>
                  <a:pt x="5523839" y="308990"/>
                </a:lnTo>
                <a:lnTo>
                  <a:pt x="5526760" y="305815"/>
                </a:lnTo>
                <a:lnTo>
                  <a:pt x="5527649" y="305815"/>
                </a:lnTo>
                <a:lnTo>
                  <a:pt x="5529935" y="328802"/>
                </a:lnTo>
                <a:lnTo>
                  <a:pt x="5577687" y="328802"/>
                </a:lnTo>
                <a:lnTo>
                  <a:pt x="5577630" y="326994"/>
                </a:lnTo>
                <a:lnTo>
                  <a:pt x="5577258" y="314916"/>
                </a:lnTo>
                <a:lnTo>
                  <a:pt x="5576798" y="301370"/>
                </a:lnTo>
                <a:lnTo>
                  <a:pt x="5576598" y="291208"/>
                </a:lnTo>
                <a:lnTo>
                  <a:pt x="5576462" y="278570"/>
                </a:lnTo>
                <a:lnTo>
                  <a:pt x="5576417" y="183006"/>
                </a:lnTo>
                <a:close/>
              </a:path>
              <a:path w="7604607" h="438150">
                <a:moveTo>
                  <a:pt x="6781901" y="183006"/>
                </a:moveTo>
                <a:lnTo>
                  <a:pt x="6779832" y="164756"/>
                </a:lnTo>
                <a:lnTo>
                  <a:pt x="6775932" y="152907"/>
                </a:lnTo>
                <a:lnTo>
                  <a:pt x="6767108" y="138153"/>
                </a:lnTo>
                <a:lnTo>
                  <a:pt x="6758025" y="128904"/>
                </a:lnTo>
                <a:lnTo>
                  <a:pt x="6751875" y="124209"/>
                </a:lnTo>
                <a:lnTo>
                  <a:pt x="6740989" y="117959"/>
                </a:lnTo>
                <a:lnTo>
                  <a:pt x="6728434" y="112902"/>
                </a:lnTo>
                <a:lnTo>
                  <a:pt x="6713594" y="109253"/>
                </a:lnTo>
                <a:lnTo>
                  <a:pt x="6700851" y="107616"/>
                </a:lnTo>
                <a:lnTo>
                  <a:pt x="6687032" y="107060"/>
                </a:lnTo>
                <a:lnTo>
                  <a:pt x="6686412" y="107073"/>
                </a:lnTo>
                <a:lnTo>
                  <a:pt x="6673381" y="107692"/>
                </a:lnTo>
                <a:lnTo>
                  <a:pt x="6660761" y="109025"/>
                </a:lnTo>
                <a:lnTo>
                  <a:pt x="6648551" y="111125"/>
                </a:lnTo>
                <a:lnTo>
                  <a:pt x="6637792" y="113705"/>
                </a:lnTo>
                <a:lnTo>
                  <a:pt x="6625635" y="117485"/>
                </a:lnTo>
                <a:lnTo>
                  <a:pt x="6614007" y="122046"/>
                </a:lnTo>
                <a:lnTo>
                  <a:pt x="6614007" y="163321"/>
                </a:lnTo>
                <a:lnTo>
                  <a:pt x="6625072" y="159375"/>
                </a:lnTo>
                <a:lnTo>
                  <a:pt x="6637277" y="155597"/>
                </a:lnTo>
                <a:lnTo>
                  <a:pt x="6648805" y="152653"/>
                </a:lnTo>
                <a:lnTo>
                  <a:pt x="6655678" y="151276"/>
                </a:lnTo>
                <a:lnTo>
                  <a:pt x="6668320" y="149634"/>
                </a:lnTo>
                <a:lnTo>
                  <a:pt x="6680936" y="149097"/>
                </a:lnTo>
                <a:lnTo>
                  <a:pt x="6689699" y="149097"/>
                </a:lnTo>
                <a:lnTo>
                  <a:pt x="6697192" y="150113"/>
                </a:lnTo>
                <a:lnTo>
                  <a:pt x="6703288" y="152272"/>
                </a:lnTo>
                <a:lnTo>
                  <a:pt x="6709384" y="154431"/>
                </a:lnTo>
                <a:lnTo>
                  <a:pt x="6714337" y="157352"/>
                </a:lnTo>
                <a:lnTo>
                  <a:pt x="6718147" y="161035"/>
                </a:lnTo>
                <a:lnTo>
                  <a:pt x="6721957" y="164718"/>
                </a:lnTo>
                <a:lnTo>
                  <a:pt x="6724624" y="168909"/>
                </a:lnTo>
                <a:lnTo>
                  <a:pt x="6726402" y="173481"/>
                </a:lnTo>
                <a:lnTo>
                  <a:pt x="6728053" y="178180"/>
                </a:lnTo>
                <a:lnTo>
                  <a:pt x="6728942" y="183133"/>
                </a:lnTo>
                <a:lnTo>
                  <a:pt x="6728942" y="196850"/>
                </a:lnTo>
                <a:lnTo>
                  <a:pt x="6722973" y="195198"/>
                </a:lnTo>
                <a:lnTo>
                  <a:pt x="6716115" y="193801"/>
                </a:lnTo>
                <a:lnTo>
                  <a:pt x="6708241" y="192658"/>
                </a:lnTo>
                <a:lnTo>
                  <a:pt x="6707714" y="192576"/>
                </a:lnTo>
                <a:lnTo>
                  <a:pt x="6695528" y="191275"/>
                </a:lnTo>
                <a:lnTo>
                  <a:pt x="6682333" y="190880"/>
                </a:lnTo>
                <a:lnTo>
                  <a:pt x="6671736" y="191276"/>
                </a:lnTo>
                <a:lnTo>
                  <a:pt x="6659067" y="192917"/>
                </a:lnTo>
                <a:lnTo>
                  <a:pt x="6647281" y="195833"/>
                </a:lnTo>
                <a:lnTo>
                  <a:pt x="6641733" y="197819"/>
                </a:lnTo>
                <a:lnTo>
                  <a:pt x="6630112" y="203386"/>
                </a:lnTo>
                <a:lnTo>
                  <a:pt x="6619976" y="210438"/>
                </a:lnTo>
                <a:lnTo>
                  <a:pt x="6608692" y="222747"/>
                </a:lnTo>
                <a:lnTo>
                  <a:pt x="6602323" y="233933"/>
                </a:lnTo>
                <a:lnTo>
                  <a:pt x="6599951" y="239748"/>
                </a:lnTo>
                <a:lnTo>
                  <a:pt x="6596872" y="251918"/>
                </a:lnTo>
                <a:lnTo>
                  <a:pt x="6595846" y="265175"/>
                </a:lnTo>
                <a:lnTo>
                  <a:pt x="6595943" y="269261"/>
                </a:lnTo>
                <a:lnTo>
                  <a:pt x="6597627" y="282154"/>
                </a:lnTo>
                <a:lnTo>
                  <a:pt x="6601307" y="293877"/>
                </a:lnTo>
                <a:lnTo>
                  <a:pt x="6608197" y="306230"/>
                </a:lnTo>
                <a:lnTo>
                  <a:pt x="6616420" y="315721"/>
                </a:lnTo>
                <a:lnTo>
                  <a:pt x="6627624" y="324104"/>
                </a:lnTo>
                <a:lnTo>
                  <a:pt x="6639407" y="329564"/>
                </a:lnTo>
                <a:lnTo>
                  <a:pt x="6655198" y="333466"/>
                </a:lnTo>
                <a:lnTo>
                  <a:pt x="6656298" y="282701"/>
                </a:lnTo>
                <a:lnTo>
                  <a:pt x="6654012" y="279653"/>
                </a:lnTo>
                <a:lnTo>
                  <a:pt x="6652234" y="275970"/>
                </a:lnTo>
                <a:lnTo>
                  <a:pt x="6650583" y="272414"/>
                </a:lnTo>
                <a:lnTo>
                  <a:pt x="6649694" y="268096"/>
                </a:lnTo>
                <a:lnTo>
                  <a:pt x="6649702" y="262333"/>
                </a:lnTo>
                <a:lnTo>
                  <a:pt x="6652684" y="249046"/>
                </a:lnTo>
                <a:lnTo>
                  <a:pt x="6660997" y="239648"/>
                </a:lnTo>
                <a:lnTo>
                  <a:pt x="6665792" y="236860"/>
                </a:lnTo>
                <a:lnTo>
                  <a:pt x="6677452" y="233133"/>
                </a:lnTo>
                <a:lnTo>
                  <a:pt x="6691731" y="231901"/>
                </a:lnTo>
                <a:lnTo>
                  <a:pt x="6698335" y="231901"/>
                </a:lnTo>
                <a:lnTo>
                  <a:pt x="6704939" y="232409"/>
                </a:lnTo>
                <a:lnTo>
                  <a:pt x="6711543" y="233425"/>
                </a:lnTo>
                <a:lnTo>
                  <a:pt x="6718147" y="234314"/>
                </a:lnTo>
                <a:lnTo>
                  <a:pt x="6723862" y="235457"/>
                </a:lnTo>
                <a:lnTo>
                  <a:pt x="6728942" y="236600"/>
                </a:lnTo>
                <a:lnTo>
                  <a:pt x="6728942" y="269620"/>
                </a:lnTo>
                <a:lnTo>
                  <a:pt x="6726656" y="272160"/>
                </a:lnTo>
                <a:lnTo>
                  <a:pt x="6723989" y="274827"/>
                </a:lnTo>
                <a:lnTo>
                  <a:pt x="6720814" y="277494"/>
                </a:lnTo>
                <a:lnTo>
                  <a:pt x="6717639" y="280162"/>
                </a:lnTo>
                <a:lnTo>
                  <a:pt x="6713956" y="282575"/>
                </a:lnTo>
                <a:lnTo>
                  <a:pt x="6710019" y="284733"/>
                </a:lnTo>
                <a:lnTo>
                  <a:pt x="6705955" y="286892"/>
                </a:lnTo>
                <a:lnTo>
                  <a:pt x="6701510" y="288670"/>
                </a:lnTo>
                <a:lnTo>
                  <a:pt x="6696811" y="290067"/>
                </a:lnTo>
                <a:lnTo>
                  <a:pt x="6691985" y="291464"/>
                </a:lnTo>
                <a:lnTo>
                  <a:pt x="6687032" y="292226"/>
                </a:lnTo>
                <a:lnTo>
                  <a:pt x="6677253" y="292226"/>
                </a:lnTo>
                <a:lnTo>
                  <a:pt x="6673189" y="291591"/>
                </a:lnTo>
                <a:lnTo>
                  <a:pt x="6669379" y="290448"/>
                </a:lnTo>
                <a:lnTo>
                  <a:pt x="6665442" y="289178"/>
                </a:lnTo>
                <a:lnTo>
                  <a:pt x="6668236" y="334390"/>
                </a:lnTo>
                <a:lnTo>
                  <a:pt x="6675856" y="334390"/>
                </a:lnTo>
                <a:lnTo>
                  <a:pt x="6682841" y="333501"/>
                </a:lnTo>
                <a:lnTo>
                  <a:pt x="6689445" y="331723"/>
                </a:lnTo>
                <a:lnTo>
                  <a:pt x="6695922" y="329945"/>
                </a:lnTo>
                <a:lnTo>
                  <a:pt x="6701891" y="327532"/>
                </a:lnTo>
                <a:lnTo>
                  <a:pt x="6707352" y="324612"/>
                </a:lnTo>
                <a:lnTo>
                  <a:pt x="6712686" y="321817"/>
                </a:lnTo>
                <a:lnTo>
                  <a:pt x="6717385" y="318642"/>
                </a:lnTo>
                <a:lnTo>
                  <a:pt x="6721576" y="315467"/>
                </a:lnTo>
                <a:lnTo>
                  <a:pt x="6725767" y="312165"/>
                </a:lnTo>
                <a:lnTo>
                  <a:pt x="6729323" y="308990"/>
                </a:lnTo>
                <a:lnTo>
                  <a:pt x="6732244" y="305815"/>
                </a:lnTo>
                <a:lnTo>
                  <a:pt x="6733133" y="305815"/>
                </a:lnTo>
                <a:lnTo>
                  <a:pt x="6735419" y="328802"/>
                </a:lnTo>
                <a:lnTo>
                  <a:pt x="6783171" y="328802"/>
                </a:lnTo>
                <a:lnTo>
                  <a:pt x="6783114" y="326994"/>
                </a:lnTo>
                <a:lnTo>
                  <a:pt x="6782742" y="314916"/>
                </a:lnTo>
                <a:lnTo>
                  <a:pt x="6782282" y="301370"/>
                </a:lnTo>
                <a:lnTo>
                  <a:pt x="6782082" y="291208"/>
                </a:lnTo>
                <a:lnTo>
                  <a:pt x="6781946" y="278570"/>
                </a:lnTo>
                <a:lnTo>
                  <a:pt x="6781901" y="183006"/>
                </a:lnTo>
                <a:close/>
              </a:path>
              <a:path w="7604607" h="438150">
                <a:moveTo>
                  <a:pt x="6668236" y="334390"/>
                </a:moveTo>
                <a:lnTo>
                  <a:pt x="6665442" y="289178"/>
                </a:lnTo>
                <a:lnTo>
                  <a:pt x="6662140" y="287400"/>
                </a:lnTo>
                <a:lnTo>
                  <a:pt x="6659219" y="284988"/>
                </a:lnTo>
                <a:lnTo>
                  <a:pt x="6656298" y="282701"/>
                </a:lnTo>
                <a:lnTo>
                  <a:pt x="6655198" y="333466"/>
                </a:lnTo>
                <a:lnTo>
                  <a:pt x="6668236" y="334390"/>
                </a:lnTo>
                <a:close/>
              </a:path>
              <a:path w="7604607" h="438150">
                <a:moveTo>
                  <a:pt x="5462752" y="334390"/>
                </a:moveTo>
                <a:lnTo>
                  <a:pt x="5459958" y="289178"/>
                </a:lnTo>
                <a:lnTo>
                  <a:pt x="5456656" y="287400"/>
                </a:lnTo>
                <a:lnTo>
                  <a:pt x="5453735" y="284988"/>
                </a:lnTo>
                <a:lnTo>
                  <a:pt x="5450814" y="282701"/>
                </a:lnTo>
                <a:lnTo>
                  <a:pt x="5449714" y="333466"/>
                </a:lnTo>
                <a:lnTo>
                  <a:pt x="5462752" y="334390"/>
                </a:lnTo>
                <a:close/>
              </a:path>
              <a:path w="7604607" h="438150">
                <a:moveTo>
                  <a:pt x="4432528" y="334390"/>
                </a:moveTo>
                <a:lnTo>
                  <a:pt x="4429734" y="289178"/>
                </a:lnTo>
                <a:lnTo>
                  <a:pt x="4426432" y="287400"/>
                </a:lnTo>
                <a:lnTo>
                  <a:pt x="4423511" y="284988"/>
                </a:lnTo>
                <a:lnTo>
                  <a:pt x="4420590" y="282701"/>
                </a:lnTo>
                <a:lnTo>
                  <a:pt x="4419490" y="333466"/>
                </a:lnTo>
                <a:lnTo>
                  <a:pt x="4432528" y="334390"/>
                </a:lnTo>
                <a:close/>
              </a:path>
              <a:path w="7604607" h="438150">
                <a:moveTo>
                  <a:pt x="3733012" y="334390"/>
                </a:moveTo>
                <a:lnTo>
                  <a:pt x="3730218" y="289178"/>
                </a:lnTo>
                <a:lnTo>
                  <a:pt x="3726916" y="287400"/>
                </a:lnTo>
                <a:lnTo>
                  <a:pt x="3723995" y="284988"/>
                </a:lnTo>
                <a:lnTo>
                  <a:pt x="3721074" y="282701"/>
                </a:lnTo>
                <a:lnTo>
                  <a:pt x="3720014" y="333466"/>
                </a:lnTo>
                <a:lnTo>
                  <a:pt x="3733012" y="334390"/>
                </a:lnTo>
                <a:close/>
              </a:path>
              <a:path w="7604607" h="438150">
                <a:moveTo>
                  <a:pt x="3388588" y="320166"/>
                </a:moveTo>
                <a:lnTo>
                  <a:pt x="3392906" y="317626"/>
                </a:lnTo>
                <a:lnTo>
                  <a:pt x="3396589" y="314959"/>
                </a:lnTo>
                <a:lnTo>
                  <a:pt x="3399891" y="312292"/>
                </a:lnTo>
                <a:lnTo>
                  <a:pt x="3400272" y="312292"/>
                </a:lnTo>
                <a:lnTo>
                  <a:pt x="3400018" y="315213"/>
                </a:lnTo>
                <a:lnTo>
                  <a:pt x="3399764" y="323341"/>
                </a:lnTo>
                <a:lnTo>
                  <a:pt x="3399637" y="339470"/>
                </a:lnTo>
                <a:lnTo>
                  <a:pt x="3399068" y="348631"/>
                </a:lnTo>
                <a:lnTo>
                  <a:pt x="3395748" y="361642"/>
                </a:lnTo>
                <a:lnTo>
                  <a:pt x="3389460" y="372468"/>
                </a:lnTo>
                <a:lnTo>
                  <a:pt x="3380206" y="381126"/>
                </a:lnTo>
                <a:lnTo>
                  <a:pt x="3376087" y="383775"/>
                </a:lnTo>
                <a:lnTo>
                  <a:pt x="3365822" y="388617"/>
                </a:lnTo>
                <a:lnTo>
                  <a:pt x="3353943" y="392076"/>
                </a:lnTo>
                <a:lnTo>
                  <a:pt x="3340449" y="394151"/>
                </a:lnTo>
                <a:lnTo>
                  <a:pt x="3325342" y="394842"/>
                </a:lnTo>
                <a:lnTo>
                  <a:pt x="3316303" y="394689"/>
                </a:lnTo>
                <a:lnTo>
                  <a:pt x="3303574" y="393878"/>
                </a:lnTo>
                <a:lnTo>
                  <a:pt x="3291306" y="392302"/>
                </a:lnTo>
                <a:lnTo>
                  <a:pt x="3284785" y="391186"/>
                </a:lnTo>
                <a:lnTo>
                  <a:pt x="3272346" y="388385"/>
                </a:lnTo>
                <a:lnTo>
                  <a:pt x="3260318" y="384809"/>
                </a:lnTo>
                <a:lnTo>
                  <a:pt x="3260318" y="427863"/>
                </a:lnTo>
                <a:lnTo>
                  <a:pt x="3263747" y="429259"/>
                </a:lnTo>
                <a:lnTo>
                  <a:pt x="3267938" y="430529"/>
                </a:lnTo>
                <a:lnTo>
                  <a:pt x="3273018" y="431800"/>
                </a:lnTo>
                <a:lnTo>
                  <a:pt x="3277971" y="433069"/>
                </a:lnTo>
                <a:lnTo>
                  <a:pt x="3289528" y="435228"/>
                </a:lnTo>
                <a:lnTo>
                  <a:pt x="3301974" y="436879"/>
                </a:lnTo>
                <a:lnTo>
                  <a:pt x="3315690" y="437895"/>
                </a:lnTo>
                <a:lnTo>
                  <a:pt x="3322675" y="438150"/>
                </a:lnTo>
                <a:lnTo>
                  <a:pt x="3329787" y="438150"/>
                </a:lnTo>
                <a:lnTo>
                  <a:pt x="3340853" y="437886"/>
                </a:lnTo>
                <a:lnTo>
                  <a:pt x="3353544" y="436905"/>
                </a:lnTo>
                <a:lnTo>
                  <a:pt x="3365728" y="435228"/>
                </a:lnTo>
                <a:lnTo>
                  <a:pt x="3385342" y="430392"/>
                </a:lnTo>
                <a:lnTo>
                  <a:pt x="3396843" y="426084"/>
                </a:lnTo>
                <a:lnTo>
                  <a:pt x="3412008" y="418282"/>
                </a:lnTo>
                <a:lnTo>
                  <a:pt x="3422116" y="410971"/>
                </a:lnTo>
                <a:lnTo>
                  <a:pt x="3433066" y="400007"/>
                </a:lnTo>
                <a:lnTo>
                  <a:pt x="3440277" y="389508"/>
                </a:lnTo>
                <a:lnTo>
                  <a:pt x="3445683" y="378064"/>
                </a:lnTo>
                <a:lnTo>
                  <a:pt x="3449421" y="365378"/>
                </a:lnTo>
                <a:lnTo>
                  <a:pt x="3452128" y="346767"/>
                </a:lnTo>
                <a:lnTo>
                  <a:pt x="3452596" y="332866"/>
                </a:lnTo>
                <a:lnTo>
                  <a:pt x="3452596" y="112521"/>
                </a:lnTo>
                <a:lnTo>
                  <a:pt x="3406114" y="112521"/>
                </a:lnTo>
                <a:lnTo>
                  <a:pt x="3403955" y="136778"/>
                </a:lnTo>
                <a:lnTo>
                  <a:pt x="3403066" y="136778"/>
                </a:lnTo>
                <a:lnTo>
                  <a:pt x="3398180" y="131013"/>
                </a:lnTo>
                <a:lnTo>
                  <a:pt x="3388808" y="122554"/>
                </a:lnTo>
                <a:lnTo>
                  <a:pt x="3377793" y="115442"/>
                </a:lnTo>
                <a:lnTo>
                  <a:pt x="3368126" y="111167"/>
                </a:lnTo>
                <a:lnTo>
                  <a:pt x="3355836" y="108087"/>
                </a:lnTo>
                <a:lnTo>
                  <a:pt x="3342487" y="107060"/>
                </a:lnTo>
                <a:lnTo>
                  <a:pt x="3331948" y="107715"/>
                </a:lnTo>
                <a:lnTo>
                  <a:pt x="3319516" y="110215"/>
                </a:lnTo>
                <a:lnTo>
                  <a:pt x="3307308" y="114553"/>
                </a:lnTo>
                <a:lnTo>
                  <a:pt x="3296722" y="120195"/>
                </a:lnTo>
                <a:lnTo>
                  <a:pt x="3286452" y="127672"/>
                </a:lnTo>
                <a:lnTo>
                  <a:pt x="3277082" y="136778"/>
                </a:lnTo>
                <a:lnTo>
                  <a:pt x="3267414" y="149768"/>
                </a:lnTo>
                <a:lnTo>
                  <a:pt x="3261251" y="160983"/>
                </a:lnTo>
                <a:lnTo>
                  <a:pt x="3256000" y="173481"/>
                </a:lnTo>
                <a:lnTo>
                  <a:pt x="3252332" y="185729"/>
                </a:lnTo>
                <a:lnTo>
                  <a:pt x="3249980" y="197874"/>
                </a:lnTo>
                <a:lnTo>
                  <a:pt x="3248586" y="210887"/>
                </a:lnTo>
                <a:lnTo>
                  <a:pt x="3248126" y="224789"/>
                </a:lnTo>
                <a:lnTo>
                  <a:pt x="3248595" y="238725"/>
                </a:lnTo>
                <a:lnTo>
                  <a:pt x="3250034" y="251822"/>
                </a:lnTo>
                <a:lnTo>
                  <a:pt x="3252456" y="263864"/>
                </a:lnTo>
                <a:lnTo>
                  <a:pt x="3255873" y="274827"/>
                </a:lnTo>
                <a:lnTo>
                  <a:pt x="3262164" y="288845"/>
                </a:lnTo>
                <a:lnTo>
                  <a:pt x="3268801" y="299605"/>
                </a:lnTo>
                <a:lnTo>
                  <a:pt x="3276447" y="308863"/>
                </a:lnTo>
                <a:lnTo>
                  <a:pt x="3283696" y="315547"/>
                </a:lnTo>
                <a:lnTo>
                  <a:pt x="3294129" y="322825"/>
                </a:lnTo>
                <a:lnTo>
                  <a:pt x="3305530" y="328294"/>
                </a:lnTo>
                <a:lnTo>
                  <a:pt x="3314034" y="331029"/>
                </a:lnTo>
                <a:lnTo>
                  <a:pt x="3307943" y="260222"/>
                </a:lnTo>
                <a:lnTo>
                  <a:pt x="3305911" y="251713"/>
                </a:lnTo>
                <a:lnTo>
                  <a:pt x="3305096" y="248146"/>
                </a:lnTo>
                <a:lnTo>
                  <a:pt x="3303316" y="235975"/>
                </a:lnTo>
                <a:lnTo>
                  <a:pt x="3302736" y="222503"/>
                </a:lnTo>
                <a:lnTo>
                  <a:pt x="3302737" y="221806"/>
                </a:lnTo>
                <a:lnTo>
                  <a:pt x="3303352" y="208384"/>
                </a:lnTo>
                <a:lnTo>
                  <a:pt x="3305149" y="196595"/>
                </a:lnTo>
                <a:lnTo>
                  <a:pt x="3306673" y="189229"/>
                </a:lnTo>
                <a:lnTo>
                  <a:pt x="3308705" y="182752"/>
                </a:lnTo>
                <a:lnTo>
                  <a:pt x="3311245" y="177418"/>
                </a:lnTo>
                <a:lnTo>
                  <a:pt x="3313785" y="172084"/>
                </a:lnTo>
                <a:lnTo>
                  <a:pt x="3316706" y="167639"/>
                </a:lnTo>
                <a:lnTo>
                  <a:pt x="3320135" y="164210"/>
                </a:lnTo>
                <a:lnTo>
                  <a:pt x="3323437" y="160654"/>
                </a:lnTo>
                <a:lnTo>
                  <a:pt x="3326993" y="157860"/>
                </a:lnTo>
                <a:lnTo>
                  <a:pt x="3330676" y="155828"/>
                </a:lnTo>
                <a:lnTo>
                  <a:pt x="3334359" y="153669"/>
                </a:lnTo>
                <a:lnTo>
                  <a:pt x="3338042" y="152272"/>
                </a:lnTo>
                <a:lnTo>
                  <a:pt x="3341725" y="151383"/>
                </a:lnTo>
                <a:lnTo>
                  <a:pt x="3345408" y="150621"/>
                </a:lnTo>
                <a:lnTo>
                  <a:pt x="3348837" y="150240"/>
                </a:lnTo>
                <a:lnTo>
                  <a:pt x="3354201" y="150303"/>
                </a:lnTo>
                <a:lnTo>
                  <a:pt x="3366763" y="152311"/>
                </a:lnTo>
                <a:lnTo>
                  <a:pt x="3378682" y="157098"/>
                </a:lnTo>
                <a:lnTo>
                  <a:pt x="3390765" y="165074"/>
                </a:lnTo>
                <a:lnTo>
                  <a:pt x="3399637" y="173862"/>
                </a:lnTo>
                <a:lnTo>
                  <a:pt x="3399637" y="270509"/>
                </a:lnTo>
                <a:lnTo>
                  <a:pt x="3397478" y="273050"/>
                </a:lnTo>
                <a:lnTo>
                  <a:pt x="3394684" y="275589"/>
                </a:lnTo>
                <a:lnTo>
                  <a:pt x="3391509" y="278129"/>
                </a:lnTo>
                <a:lnTo>
                  <a:pt x="3388334" y="280669"/>
                </a:lnTo>
                <a:lnTo>
                  <a:pt x="3384651" y="282955"/>
                </a:lnTo>
                <a:lnTo>
                  <a:pt x="3380714" y="284988"/>
                </a:lnTo>
                <a:lnTo>
                  <a:pt x="3376650" y="287146"/>
                </a:lnTo>
                <a:lnTo>
                  <a:pt x="3372332" y="288797"/>
                </a:lnTo>
                <a:lnTo>
                  <a:pt x="3367506" y="290194"/>
                </a:lnTo>
                <a:lnTo>
                  <a:pt x="3362807" y="291464"/>
                </a:lnTo>
                <a:lnTo>
                  <a:pt x="3357727" y="292226"/>
                </a:lnTo>
                <a:lnTo>
                  <a:pt x="3344138" y="292226"/>
                </a:lnTo>
                <a:lnTo>
                  <a:pt x="3337026" y="290575"/>
                </a:lnTo>
                <a:lnTo>
                  <a:pt x="3339185" y="334390"/>
                </a:lnTo>
                <a:lnTo>
                  <a:pt x="3345535" y="334390"/>
                </a:lnTo>
                <a:lnTo>
                  <a:pt x="3351758" y="333755"/>
                </a:lnTo>
                <a:lnTo>
                  <a:pt x="3357854" y="332485"/>
                </a:lnTo>
                <a:lnTo>
                  <a:pt x="3364077" y="331215"/>
                </a:lnTo>
                <a:lnTo>
                  <a:pt x="3369538" y="329564"/>
                </a:lnTo>
                <a:lnTo>
                  <a:pt x="3374618" y="327405"/>
                </a:lnTo>
                <a:lnTo>
                  <a:pt x="3379698" y="325246"/>
                </a:lnTo>
                <a:lnTo>
                  <a:pt x="3384397" y="322833"/>
                </a:lnTo>
                <a:lnTo>
                  <a:pt x="3388588" y="320166"/>
                </a:lnTo>
                <a:close/>
              </a:path>
              <a:path w="7604607" h="438150">
                <a:moveTo>
                  <a:pt x="3330803" y="287400"/>
                </a:moveTo>
                <a:lnTo>
                  <a:pt x="3324580" y="284225"/>
                </a:lnTo>
                <a:lnTo>
                  <a:pt x="3319500" y="279526"/>
                </a:lnTo>
                <a:lnTo>
                  <a:pt x="3315309" y="273557"/>
                </a:lnTo>
                <a:lnTo>
                  <a:pt x="3311118" y="267462"/>
                </a:lnTo>
                <a:lnTo>
                  <a:pt x="3307943" y="260222"/>
                </a:lnTo>
                <a:lnTo>
                  <a:pt x="3314034" y="331029"/>
                </a:lnTo>
                <a:lnTo>
                  <a:pt x="3326518" y="333550"/>
                </a:lnTo>
                <a:lnTo>
                  <a:pt x="3339185" y="334390"/>
                </a:lnTo>
                <a:lnTo>
                  <a:pt x="3337026" y="290575"/>
                </a:lnTo>
                <a:lnTo>
                  <a:pt x="3330803" y="287400"/>
                </a:lnTo>
                <a:close/>
              </a:path>
              <a:path w="7604607" h="438150">
                <a:moveTo>
                  <a:pt x="6318605" y="329310"/>
                </a:moveTo>
                <a:lnTo>
                  <a:pt x="6313652" y="286892"/>
                </a:lnTo>
                <a:lnTo>
                  <a:pt x="6309842" y="284733"/>
                </a:lnTo>
                <a:lnTo>
                  <a:pt x="6306032" y="282575"/>
                </a:lnTo>
                <a:lnTo>
                  <a:pt x="6302603" y="280162"/>
                </a:lnTo>
                <a:lnTo>
                  <a:pt x="6299555" y="277621"/>
                </a:lnTo>
                <a:lnTo>
                  <a:pt x="6302984" y="320928"/>
                </a:lnTo>
                <a:lnTo>
                  <a:pt x="6307937" y="323850"/>
                </a:lnTo>
                <a:lnTo>
                  <a:pt x="6312890" y="326897"/>
                </a:lnTo>
                <a:lnTo>
                  <a:pt x="6318605" y="329310"/>
                </a:lnTo>
                <a:close/>
              </a:path>
              <a:path w="7604607" h="438150">
                <a:moveTo>
                  <a:pt x="4764454" y="283226"/>
                </a:moveTo>
                <a:lnTo>
                  <a:pt x="4755616" y="273684"/>
                </a:lnTo>
                <a:lnTo>
                  <a:pt x="4754809" y="272494"/>
                </a:lnTo>
                <a:lnTo>
                  <a:pt x="4749590" y="262574"/>
                </a:lnTo>
                <a:lnTo>
                  <a:pt x="4745875" y="250970"/>
                </a:lnTo>
                <a:lnTo>
                  <a:pt x="4754049" y="331006"/>
                </a:lnTo>
                <a:lnTo>
                  <a:pt x="4766480" y="333551"/>
                </a:lnTo>
                <a:lnTo>
                  <a:pt x="4779365" y="334390"/>
                </a:lnTo>
                <a:lnTo>
                  <a:pt x="4786731" y="334390"/>
                </a:lnTo>
                <a:lnTo>
                  <a:pt x="4793716" y="333628"/>
                </a:lnTo>
                <a:lnTo>
                  <a:pt x="4788816" y="292084"/>
                </a:lnTo>
                <a:lnTo>
                  <a:pt x="4775520" y="289366"/>
                </a:lnTo>
                <a:lnTo>
                  <a:pt x="4764454" y="283226"/>
                </a:lnTo>
                <a:close/>
              </a:path>
              <a:path w="7604607" h="438150">
                <a:moveTo>
                  <a:pt x="4688306" y="225043"/>
                </a:moveTo>
                <a:lnTo>
                  <a:pt x="4688751" y="238409"/>
                </a:lnTo>
                <a:lnTo>
                  <a:pt x="4690169" y="251452"/>
                </a:lnTo>
                <a:lnTo>
                  <a:pt x="4692560" y="263545"/>
                </a:lnTo>
                <a:lnTo>
                  <a:pt x="4695926" y="274700"/>
                </a:lnTo>
                <a:lnTo>
                  <a:pt x="4702251" y="288907"/>
                </a:lnTo>
                <a:lnTo>
                  <a:pt x="4708873" y="299684"/>
                </a:lnTo>
                <a:lnTo>
                  <a:pt x="4716500" y="308863"/>
                </a:lnTo>
                <a:lnTo>
                  <a:pt x="4723730" y="315436"/>
                </a:lnTo>
                <a:lnTo>
                  <a:pt x="4734216" y="322691"/>
                </a:lnTo>
                <a:lnTo>
                  <a:pt x="4745583" y="328167"/>
                </a:lnTo>
                <a:lnTo>
                  <a:pt x="4754049" y="331006"/>
                </a:lnTo>
                <a:lnTo>
                  <a:pt x="4745875" y="250970"/>
                </a:lnTo>
                <a:lnTo>
                  <a:pt x="4743654" y="237695"/>
                </a:lnTo>
                <a:lnTo>
                  <a:pt x="4742916" y="222757"/>
                </a:lnTo>
                <a:lnTo>
                  <a:pt x="4743388" y="209922"/>
                </a:lnTo>
                <a:lnTo>
                  <a:pt x="4745068" y="197249"/>
                </a:lnTo>
                <a:lnTo>
                  <a:pt x="4747996" y="186435"/>
                </a:lnTo>
                <a:lnTo>
                  <a:pt x="4753645" y="173608"/>
                </a:lnTo>
                <a:lnTo>
                  <a:pt x="4760442" y="164083"/>
                </a:lnTo>
                <a:lnTo>
                  <a:pt x="4765522" y="158750"/>
                </a:lnTo>
                <a:lnTo>
                  <a:pt x="4770983" y="154939"/>
                </a:lnTo>
                <a:lnTo>
                  <a:pt x="4776952" y="152653"/>
                </a:lnTo>
                <a:lnTo>
                  <a:pt x="4783048" y="150494"/>
                </a:lnTo>
                <a:lnTo>
                  <a:pt x="4788763" y="149351"/>
                </a:lnTo>
                <a:lnTo>
                  <a:pt x="4802987" y="149351"/>
                </a:lnTo>
                <a:lnTo>
                  <a:pt x="4811115" y="151002"/>
                </a:lnTo>
                <a:lnTo>
                  <a:pt x="4818862" y="154304"/>
                </a:lnTo>
                <a:lnTo>
                  <a:pt x="4826609" y="157733"/>
                </a:lnTo>
                <a:lnTo>
                  <a:pt x="4833594" y="161925"/>
                </a:lnTo>
                <a:lnTo>
                  <a:pt x="4839817" y="167004"/>
                </a:lnTo>
                <a:lnTo>
                  <a:pt x="4839817" y="269620"/>
                </a:lnTo>
                <a:lnTo>
                  <a:pt x="4837658" y="272160"/>
                </a:lnTo>
                <a:lnTo>
                  <a:pt x="4834864" y="274827"/>
                </a:lnTo>
                <a:lnTo>
                  <a:pt x="4831689" y="277494"/>
                </a:lnTo>
                <a:lnTo>
                  <a:pt x="4828514" y="280162"/>
                </a:lnTo>
                <a:lnTo>
                  <a:pt x="4824831" y="282575"/>
                </a:lnTo>
                <a:lnTo>
                  <a:pt x="4820640" y="284860"/>
                </a:lnTo>
                <a:lnTo>
                  <a:pt x="4816449" y="287019"/>
                </a:lnTo>
                <a:lnTo>
                  <a:pt x="4812004" y="288797"/>
                </a:lnTo>
                <a:lnTo>
                  <a:pt x="4807305" y="290194"/>
                </a:lnTo>
                <a:lnTo>
                  <a:pt x="4802733" y="291464"/>
                </a:lnTo>
                <a:lnTo>
                  <a:pt x="4797780" y="292226"/>
                </a:lnTo>
                <a:lnTo>
                  <a:pt x="4792573" y="292226"/>
                </a:lnTo>
                <a:lnTo>
                  <a:pt x="4788816" y="292084"/>
                </a:lnTo>
                <a:lnTo>
                  <a:pt x="4793716" y="333628"/>
                </a:lnTo>
                <a:lnTo>
                  <a:pt x="4799939" y="332104"/>
                </a:lnTo>
                <a:lnTo>
                  <a:pt x="4806289" y="330707"/>
                </a:lnTo>
                <a:lnTo>
                  <a:pt x="4812131" y="328675"/>
                </a:lnTo>
                <a:lnTo>
                  <a:pt x="4817465" y="326008"/>
                </a:lnTo>
                <a:lnTo>
                  <a:pt x="4822672" y="323468"/>
                </a:lnTo>
                <a:lnTo>
                  <a:pt x="4827498" y="320293"/>
                </a:lnTo>
                <a:lnTo>
                  <a:pt x="4831943" y="316738"/>
                </a:lnTo>
                <a:lnTo>
                  <a:pt x="4836261" y="313181"/>
                </a:lnTo>
                <a:lnTo>
                  <a:pt x="4840071" y="309498"/>
                </a:lnTo>
                <a:lnTo>
                  <a:pt x="4843246" y="305815"/>
                </a:lnTo>
                <a:lnTo>
                  <a:pt x="4844135" y="305815"/>
                </a:lnTo>
                <a:lnTo>
                  <a:pt x="4846294" y="328802"/>
                </a:lnTo>
                <a:lnTo>
                  <a:pt x="4894046" y="328802"/>
                </a:lnTo>
                <a:lnTo>
                  <a:pt x="4893989" y="326994"/>
                </a:lnTo>
                <a:lnTo>
                  <a:pt x="4893617" y="314916"/>
                </a:lnTo>
                <a:lnTo>
                  <a:pt x="4893157" y="301370"/>
                </a:lnTo>
                <a:lnTo>
                  <a:pt x="4892957" y="291208"/>
                </a:lnTo>
                <a:lnTo>
                  <a:pt x="4892821" y="278570"/>
                </a:lnTo>
                <a:lnTo>
                  <a:pt x="4892776" y="5587"/>
                </a:lnTo>
                <a:lnTo>
                  <a:pt x="4839817" y="5587"/>
                </a:lnTo>
                <a:lnTo>
                  <a:pt x="4839817" y="107822"/>
                </a:lnTo>
                <a:lnTo>
                  <a:pt x="4839944" y="113283"/>
                </a:lnTo>
                <a:lnTo>
                  <a:pt x="4840198" y="122935"/>
                </a:lnTo>
                <a:lnTo>
                  <a:pt x="4840325" y="125856"/>
                </a:lnTo>
                <a:lnTo>
                  <a:pt x="4839817" y="125856"/>
                </a:lnTo>
                <a:lnTo>
                  <a:pt x="4836388" y="123443"/>
                </a:lnTo>
                <a:lnTo>
                  <a:pt x="4832705" y="121157"/>
                </a:lnTo>
                <a:lnTo>
                  <a:pt x="4828641" y="118998"/>
                </a:lnTo>
                <a:lnTo>
                  <a:pt x="4824704" y="116712"/>
                </a:lnTo>
                <a:lnTo>
                  <a:pt x="4820386" y="114680"/>
                </a:lnTo>
                <a:lnTo>
                  <a:pt x="4815687" y="112902"/>
                </a:lnTo>
                <a:lnTo>
                  <a:pt x="4811115" y="111125"/>
                </a:lnTo>
                <a:lnTo>
                  <a:pt x="4806162" y="109727"/>
                </a:lnTo>
                <a:lnTo>
                  <a:pt x="4800955" y="108712"/>
                </a:lnTo>
                <a:lnTo>
                  <a:pt x="4795748" y="107695"/>
                </a:lnTo>
                <a:lnTo>
                  <a:pt x="4790287" y="107060"/>
                </a:lnTo>
                <a:lnTo>
                  <a:pt x="4784445" y="107060"/>
                </a:lnTo>
                <a:lnTo>
                  <a:pt x="4772877" y="107802"/>
                </a:lnTo>
                <a:lnTo>
                  <a:pt x="4760429" y="110308"/>
                </a:lnTo>
                <a:lnTo>
                  <a:pt x="4748250" y="114553"/>
                </a:lnTo>
                <a:lnTo>
                  <a:pt x="4737030" y="120497"/>
                </a:lnTo>
                <a:lnTo>
                  <a:pt x="4726790" y="128002"/>
                </a:lnTo>
                <a:lnTo>
                  <a:pt x="4717389" y="137159"/>
                </a:lnTo>
                <a:lnTo>
                  <a:pt x="4714437" y="140614"/>
                </a:lnTo>
                <a:lnTo>
                  <a:pt x="4707307" y="150631"/>
                </a:lnTo>
                <a:lnTo>
                  <a:pt x="4701179" y="161889"/>
                </a:lnTo>
                <a:lnTo>
                  <a:pt x="4696053" y="174370"/>
                </a:lnTo>
                <a:lnTo>
                  <a:pt x="4692568" y="186218"/>
                </a:lnTo>
                <a:lnTo>
                  <a:pt x="4690192" y="198411"/>
                </a:lnTo>
                <a:lnTo>
                  <a:pt x="4688776" y="211353"/>
                </a:lnTo>
                <a:lnTo>
                  <a:pt x="4688306" y="225043"/>
                </a:lnTo>
                <a:close/>
              </a:path>
              <a:path w="7604607" h="438150">
                <a:moveTo>
                  <a:pt x="1147673" y="329310"/>
                </a:moveTo>
                <a:lnTo>
                  <a:pt x="1142720" y="286892"/>
                </a:lnTo>
                <a:lnTo>
                  <a:pt x="1138910" y="284733"/>
                </a:lnTo>
                <a:lnTo>
                  <a:pt x="1135100" y="282575"/>
                </a:lnTo>
                <a:lnTo>
                  <a:pt x="1131671" y="280162"/>
                </a:lnTo>
                <a:lnTo>
                  <a:pt x="1128623" y="277621"/>
                </a:lnTo>
                <a:lnTo>
                  <a:pt x="1132052" y="320928"/>
                </a:lnTo>
                <a:lnTo>
                  <a:pt x="1137005" y="323850"/>
                </a:lnTo>
                <a:lnTo>
                  <a:pt x="1141958" y="326897"/>
                </a:lnTo>
                <a:lnTo>
                  <a:pt x="1147673" y="329310"/>
                </a:lnTo>
                <a:close/>
              </a:path>
              <a:path w="7604607" h="438150">
                <a:moveTo>
                  <a:pt x="7043140" y="112521"/>
                </a:moveTo>
                <a:lnTo>
                  <a:pt x="7043140" y="328802"/>
                </a:lnTo>
                <a:lnTo>
                  <a:pt x="7096099" y="328802"/>
                </a:lnTo>
                <a:lnTo>
                  <a:pt x="7096099" y="112521"/>
                </a:lnTo>
                <a:lnTo>
                  <a:pt x="7043140" y="112521"/>
                </a:lnTo>
                <a:close/>
              </a:path>
              <a:path w="7604607" h="438150">
                <a:moveTo>
                  <a:pt x="4056100" y="112521"/>
                </a:moveTo>
                <a:lnTo>
                  <a:pt x="4056100" y="328802"/>
                </a:lnTo>
                <a:lnTo>
                  <a:pt x="4109059" y="328802"/>
                </a:lnTo>
                <a:lnTo>
                  <a:pt x="4109059" y="112521"/>
                </a:lnTo>
                <a:lnTo>
                  <a:pt x="4056100" y="112521"/>
                </a:lnTo>
                <a:close/>
              </a:path>
              <a:path w="7604607" h="438150">
                <a:moveTo>
                  <a:pt x="1770100" y="112521"/>
                </a:moveTo>
                <a:lnTo>
                  <a:pt x="1770100" y="328802"/>
                </a:lnTo>
                <a:lnTo>
                  <a:pt x="1823059" y="328802"/>
                </a:lnTo>
                <a:lnTo>
                  <a:pt x="1823059" y="112521"/>
                </a:lnTo>
                <a:lnTo>
                  <a:pt x="1770100" y="112521"/>
                </a:lnTo>
                <a:close/>
              </a:path>
              <a:path w="7604607" h="438150">
                <a:moveTo>
                  <a:pt x="1369923" y="112521"/>
                </a:moveTo>
                <a:lnTo>
                  <a:pt x="1316964" y="112521"/>
                </a:lnTo>
                <a:lnTo>
                  <a:pt x="1316973" y="246293"/>
                </a:lnTo>
                <a:lnTo>
                  <a:pt x="1317728" y="259478"/>
                </a:lnTo>
                <a:lnTo>
                  <a:pt x="1319758" y="271398"/>
                </a:lnTo>
                <a:lnTo>
                  <a:pt x="1321663" y="279526"/>
                </a:lnTo>
                <a:lnTo>
                  <a:pt x="1324457" y="286892"/>
                </a:lnTo>
                <a:lnTo>
                  <a:pt x="1328394" y="293496"/>
                </a:lnTo>
                <a:lnTo>
                  <a:pt x="1339450" y="307999"/>
                </a:lnTo>
                <a:lnTo>
                  <a:pt x="1349183" y="316316"/>
                </a:lnTo>
                <a:lnTo>
                  <a:pt x="1360652" y="323341"/>
                </a:lnTo>
                <a:lnTo>
                  <a:pt x="1375061" y="329130"/>
                </a:lnTo>
                <a:lnTo>
                  <a:pt x="1387123" y="332053"/>
                </a:lnTo>
                <a:lnTo>
                  <a:pt x="1400354" y="333806"/>
                </a:lnTo>
                <a:lnTo>
                  <a:pt x="1414754" y="334390"/>
                </a:lnTo>
                <a:lnTo>
                  <a:pt x="1421100" y="334270"/>
                </a:lnTo>
                <a:lnTo>
                  <a:pt x="1434024" y="333207"/>
                </a:lnTo>
                <a:lnTo>
                  <a:pt x="1445869" y="331088"/>
                </a:lnTo>
                <a:lnTo>
                  <a:pt x="1459673" y="326969"/>
                </a:lnTo>
                <a:lnTo>
                  <a:pt x="1470888" y="321944"/>
                </a:lnTo>
                <a:lnTo>
                  <a:pt x="1478254" y="318007"/>
                </a:lnTo>
                <a:lnTo>
                  <a:pt x="1484604" y="313308"/>
                </a:lnTo>
                <a:lnTo>
                  <a:pt x="1490065" y="307720"/>
                </a:lnTo>
                <a:lnTo>
                  <a:pt x="1495526" y="302132"/>
                </a:lnTo>
                <a:lnTo>
                  <a:pt x="1499971" y="295909"/>
                </a:lnTo>
                <a:lnTo>
                  <a:pt x="1503400" y="289051"/>
                </a:lnTo>
                <a:lnTo>
                  <a:pt x="1506099" y="283037"/>
                </a:lnTo>
                <a:lnTo>
                  <a:pt x="1509680" y="271542"/>
                </a:lnTo>
                <a:lnTo>
                  <a:pt x="1511828" y="258742"/>
                </a:lnTo>
                <a:lnTo>
                  <a:pt x="1512544" y="244601"/>
                </a:lnTo>
                <a:lnTo>
                  <a:pt x="1512544" y="112521"/>
                </a:lnTo>
                <a:lnTo>
                  <a:pt x="1459585" y="112521"/>
                </a:lnTo>
                <a:lnTo>
                  <a:pt x="1459483" y="245382"/>
                </a:lnTo>
                <a:lnTo>
                  <a:pt x="1457943" y="258902"/>
                </a:lnTo>
                <a:lnTo>
                  <a:pt x="1454505" y="269366"/>
                </a:lnTo>
                <a:lnTo>
                  <a:pt x="1451076" y="276732"/>
                </a:lnTo>
                <a:lnTo>
                  <a:pt x="1445996" y="282193"/>
                </a:lnTo>
                <a:lnTo>
                  <a:pt x="1439138" y="285750"/>
                </a:lnTo>
                <a:lnTo>
                  <a:pt x="1432407" y="289305"/>
                </a:lnTo>
                <a:lnTo>
                  <a:pt x="1424279" y="291083"/>
                </a:lnTo>
                <a:lnTo>
                  <a:pt x="1405610" y="291083"/>
                </a:lnTo>
                <a:lnTo>
                  <a:pt x="1397863" y="289432"/>
                </a:lnTo>
                <a:lnTo>
                  <a:pt x="1391259" y="286257"/>
                </a:lnTo>
                <a:lnTo>
                  <a:pt x="1384782" y="283082"/>
                </a:lnTo>
                <a:lnTo>
                  <a:pt x="1379702" y="278256"/>
                </a:lnTo>
                <a:lnTo>
                  <a:pt x="1376146" y="271652"/>
                </a:lnTo>
                <a:lnTo>
                  <a:pt x="1373987" y="267842"/>
                </a:lnTo>
                <a:lnTo>
                  <a:pt x="1372463" y="263143"/>
                </a:lnTo>
                <a:lnTo>
                  <a:pt x="1371447" y="257937"/>
                </a:lnTo>
                <a:lnTo>
                  <a:pt x="1370431" y="252602"/>
                </a:lnTo>
                <a:lnTo>
                  <a:pt x="1369923" y="246379"/>
                </a:lnTo>
                <a:lnTo>
                  <a:pt x="1369923" y="112521"/>
                </a:lnTo>
                <a:close/>
              </a:path>
              <a:path w="7604607" h="438150">
                <a:moveTo>
                  <a:pt x="951712" y="112521"/>
                </a:moveTo>
                <a:lnTo>
                  <a:pt x="951712" y="328802"/>
                </a:lnTo>
                <a:lnTo>
                  <a:pt x="1004671" y="328802"/>
                </a:lnTo>
                <a:lnTo>
                  <a:pt x="1004671" y="112521"/>
                </a:lnTo>
                <a:lnTo>
                  <a:pt x="951712" y="112521"/>
                </a:lnTo>
                <a:close/>
              </a:path>
              <a:path w="7604607" h="438150">
                <a:moveTo>
                  <a:pt x="310121" y="112521"/>
                </a:moveTo>
                <a:lnTo>
                  <a:pt x="310121" y="328802"/>
                </a:lnTo>
                <a:lnTo>
                  <a:pt x="363029" y="328802"/>
                </a:lnTo>
                <a:lnTo>
                  <a:pt x="363029" y="112521"/>
                </a:lnTo>
                <a:lnTo>
                  <a:pt x="310121" y="112521"/>
                </a:lnTo>
                <a:close/>
              </a:path>
              <a:path w="7604607" h="438150">
                <a:moveTo>
                  <a:pt x="7458684" y="142620"/>
                </a:moveTo>
                <a:lnTo>
                  <a:pt x="7457795" y="142620"/>
                </a:lnTo>
                <a:lnTo>
                  <a:pt x="7452842" y="112521"/>
                </a:lnTo>
                <a:lnTo>
                  <a:pt x="7409154" y="112521"/>
                </a:lnTo>
                <a:lnTo>
                  <a:pt x="7409154" y="328802"/>
                </a:lnTo>
                <a:lnTo>
                  <a:pt x="7461986" y="328802"/>
                </a:lnTo>
                <a:lnTo>
                  <a:pt x="7461986" y="179958"/>
                </a:lnTo>
                <a:lnTo>
                  <a:pt x="7467165" y="173974"/>
                </a:lnTo>
                <a:lnTo>
                  <a:pt x="7476646" y="165409"/>
                </a:lnTo>
                <a:lnTo>
                  <a:pt x="7487132" y="158750"/>
                </a:lnTo>
                <a:lnTo>
                  <a:pt x="7491860" y="156543"/>
                </a:lnTo>
                <a:lnTo>
                  <a:pt x="7504065" y="152769"/>
                </a:lnTo>
                <a:lnTo>
                  <a:pt x="7516723" y="151510"/>
                </a:lnTo>
                <a:lnTo>
                  <a:pt x="7524470" y="151510"/>
                </a:lnTo>
                <a:lnTo>
                  <a:pt x="7531074" y="153034"/>
                </a:lnTo>
                <a:lnTo>
                  <a:pt x="7536408" y="155955"/>
                </a:lnTo>
                <a:lnTo>
                  <a:pt x="7541869" y="159003"/>
                </a:lnTo>
                <a:lnTo>
                  <a:pt x="7545933" y="163956"/>
                </a:lnTo>
                <a:lnTo>
                  <a:pt x="7548600" y="170687"/>
                </a:lnTo>
                <a:lnTo>
                  <a:pt x="7549870" y="173862"/>
                </a:lnTo>
                <a:lnTo>
                  <a:pt x="7550632" y="177545"/>
                </a:lnTo>
                <a:lnTo>
                  <a:pt x="7551013" y="181737"/>
                </a:lnTo>
                <a:lnTo>
                  <a:pt x="7551521" y="185800"/>
                </a:lnTo>
                <a:lnTo>
                  <a:pt x="7551775" y="190880"/>
                </a:lnTo>
                <a:lnTo>
                  <a:pt x="7551775" y="328802"/>
                </a:lnTo>
                <a:lnTo>
                  <a:pt x="7604607" y="328802"/>
                </a:lnTo>
                <a:lnTo>
                  <a:pt x="7604607" y="181228"/>
                </a:lnTo>
                <a:lnTo>
                  <a:pt x="7604353" y="175005"/>
                </a:lnTo>
                <a:lnTo>
                  <a:pt x="7603845" y="169544"/>
                </a:lnTo>
                <a:lnTo>
                  <a:pt x="7603337" y="164083"/>
                </a:lnTo>
                <a:lnTo>
                  <a:pt x="7602321" y="159003"/>
                </a:lnTo>
                <a:lnTo>
                  <a:pt x="7600797" y="154431"/>
                </a:lnTo>
                <a:lnTo>
                  <a:pt x="7598130" y="146176"/>
                </a:lnTo>
                <a:lnTo>
                  <a:pt x="7594447" y="138937"/>
                </a:lnTo>
                <a:lnTo>
                  <a:pt x="7589748" y="132968"/>
                </a:lnTo>
                <a:lnTo>
                  <a:pt x="7585176" y="126872"/>
                </a:lnTo>
                <a:lnTo>
                  <a:pt x="7579715" y="121919"/>
                </a:lnTo>
                <a:lnTo>
                  <a:pt x="7573619" y="118237"/>
                </a:lnTo>
                <a:lnTo>
                  <a:pt x="7567523" y="114426"/>
                </a:lnTo>
                <a:lnTo>
                  <a:pt x="7560792" y="111632"/>
                </a:lnTo>
                <a:lnTo>
                  <a:pt x="7553426" y="109854"/>
                </a:lnTo>
                <a:lnTo>
                  <a:pt x="7546060" y="108076"/>
                </a:lnTo>
                <a:lnTo>
                  <a:pt x="7538440" y="107060"/>
                </a:lnTo>
                <a:lnTo>
                  <a:pt x="7522184" y="107060"/>
                </a:lnTo>
                <a:lnTo>
                  <a:pt x="7514310" y="108076"/>
                </a:lnTo>
                <a:lnTo>
                  <a:pt x="7506944" y="110108"/>
                </a:lnTo>
                <a:lnTo>
                  <a:pt x="7499578" y="112140"/>
                </a:lnTo>
                <a:lnTo>
                  <a:pt x="7492847" y="114807"/>
                </a:lnTo>
                <a:lnTo>
                  <a:pt x="7486751" y="118109"/>
                </a:lnTo>
                <a:lnTo>
                  <a:pt x="7480655" y="121284"/>
                </a:lnTo>
                <a:lnTo>
                  <a:pt x="7475194" y="125094"/>
                </a:lnTo>
                <a:lnTo>
                  <a:pt x="7470495" y="129412"/>
                </a:lnTo>
                <a:lnTo>
                  <a:pt x="7465669" y="133730"/>
                </a:lnTo>
                <a:lnTo>
                  <a:pt x="7461732" y="138175"/>
                </a:lnTo>
                <a:lnTo>
                  <a:pt x="7458684" y="142620"/>
                </a:lnTo>
                <a:close/>
              </a:path>
              <a:path w="7604607" h="438150">
                <a:moveTo>
                  <a:pt x="7227552" y="331963"/>
                </a:moveTo>
                <a:lnTo>
                  <a:pt x="7240312" y="333786"/>
                </a:lnTo>
                <a:lnTo>
                  <a:pt x="7253833" y="334390"/>
                </a:lnTo>
                <a:lnTo>
                  <a:pt x="7261976" y="334169"/>
                </a:lnTo>
                <a:lnTo>
                  <a:pt x="7274977" y="332802"/>
                </a:lnTo>
                <a:lnTo>
                  <a:pt x="7287233" y="330172"/>
                </a:lnTo>
                <a:lnTo>
                  <a:pt x="7298791" y="326263"/>
                </a:lnTo>
                <a:lnTo>
                  <a:pt x="7313373" y="318929"/>
                </a:lnTo>
                <a:lnTo>
                  <a:pt x="7323766" y="311661"/>
                </a:lnTo>
                <a:lnTo>
                  <a:pt x="7333081" y="303148"/>
                </a:lnTo>
                <a:lnTo>
                  <a:pt x="7343210" y="290355"/>
                </a:lnTo>
                <a:lnTo>
                  <a:pt x="7349597" y="279328"/>
                </a:lnTo>
                <a:lnTo>
                  <a:pt x="7354798" y="267207"/>
                </a:lnTo>
                <a:lnTo>
                  <a:pt x="7357432" y="259030"/>
                </a:lnTo>
                <a:lnTo>
                  <a:pt x="7360202" y="246927"/>
                </a:lnTo>
                <a:lnTo>
                  <a:pt x="7361864" y="234159"/>
                </a:lnTo>
                <a:lnTo>
                  <a:pt x="7362418" y="220725"/>
                </a:lnTo>
                <a:lnTo>
                  <a:pt x="7362148" y="211318"/>
                </a:lnTo>
                <a:lnTo>
                  <a:pt x="7360824" y="198358"/>
                </a:lnTo>
                <a:lnTo>
                  <a:pt x="7358412" y="186037"/>
                </a:lnTo>
                <a:lnTo>
                  <a:pt x="7354925" y="174370"/>
                </a:lnTo>
                <a:lnTo>
                  <a:pt x="7348010" y="158699"/>
                </a:lnTo>
                <a:lnTo>
                  <a:pt x="7341277" y="147994"/>
                </a:lnTo>
                <a:lnTo>
                  <a:pt x="7333335" y="138429"/>
                </a:lnTo>
                <a:lnTo>
                  <a:pt x="7321551" y="127846"/>
                </a:lnTo>
                <a:lnTo>
                  <a:pt x="7310873" y="120909"/>
                </a:lnTo>
                <a:lnTo>
                  <a:pt x="7299045" y="115315"/>
                </a:lnTo>
                <a:lnTo>
                  <a:pt x="7291710" y="112657"/>
                </a:lnTo>
                <a:lnTo>
                  <a:pt x="7279764" y="109558"/>
                </a:lnTo>
                <a:lnTo>
                  <a:pt x="7267022" y="107688"/>
                </a:lnTo>
                <a:lnTo>
                  <a:pt x="7253452" y="107060"/>
                </a:lnTo>
                <a:lnTo>
                  <a:pt x="7245443" y="107286"/>
                </a:lnTo>
                <a:lnTo>
                  <a:pt x="7232428" y="108693"/>
                </a:lnTo>
                <a:lnTo>
                  <a:pt x="7220148" y="111375"/>
                </a:lnTo>
                <a:lnTo>
                  <a:pt x="7208621" y="115315"/>
                </a:lnTo>
                <a:lnTo>
                  <a:pt x="7193948" y="122559"/>
                </a:lnTo>
                <a:lnTo>
                  <a:pt x="7183565" y="129836"/>
                </a:lnTo>
                <a:lnTo>
                  <a:pt x="7174331" y="138429"/>
                </a:lnTo>
                <a:lnTo>
                  <a:pt x="7164081" y="151164"/>
                </a:lnTo>
                <a:lnTo>
                  <a:pt x="7157683" y="162187"/>
                </a:lnTo>
                <a:lnTo>
                  <a:pt x="7152487" y="174370"/>
                </a:lnTo>
                <a:lnTo>
                  <a:pt x="7149943" y="182437"/>
                </a:lnTo>
                <a:lnTo>
                  <a:pt x="7147204" y="194562"/>
                </a:lnTo>
                <a:lnTo>
                  <a:pt x="7145549" y="207329"/>
                </a:lnTo>
                <a:lnTo>
                  <a:pt x="7144994" y="220725"/>
                </a:lnTo>
                <a:lnTo>
                  <a:pt x="7145259" y="230299"/>
                </a:lnTo>
                <a:lnTo>
                  <a:pt x="7146554" y="243267"/>
                </a:lnTo>
                <a:lnTo>
                  <a:pt x="7148953" y="255570"/>
                </a:lnTo>
                <a:lnTo>
                  <a:pt x="7152487" y="267207"/>
                </a:lnTo>
                <a:lnTo>
                  <a:pt x="7159340" y="282753"/>
                </a:lnTo>
                <a:lnTo>
                  <a:pt x="7166024" y="293488"/>
                </a:lnTo>
                <a:lnTo>
                  <a:pt x="7173950" y="303148"/>
                </a:lnTo>
                <a:lnTo>
                  <a:pt x="7185734" y="313642"/>
                </a:lnTo>
                <a:lnTo>
                  <a:pt x="7196412" y="320588"/>
                </a:lnTo>
                <a:lnTo>
                  <a:pt x="7208240" y="326263"/>
                </a:lnTo>
                <a:lnTo>
                  <a:pt x="7203668" y="251078"/>
                </a:lnTo>
                <a:lnTo>
                  <a:pt x="7202415" y="246473"/>
                </a:lnTo>
                <a:lnTo>
                  <a:pt x="7200316" y="234282"/>
                </a:lnTo>
                <a:lnTo>
                  <a:pt x="7199604" y="220725"/>
                </a:lnTo>
                <a:lnTo>
                  <a:pt x="7199725" y="214988"/>
                </a:lnTo>
                <a:lnTo>
                  <a:pt x="7201014" y="201987"/>
                </a:lnTo>
                <a:lnTo>
                  <a:pt x="7203668" y="190372"/>
                </a:lnTo>
                <a:lnTo>
                  <a:pt x="7206335" y="181609"/>
                </a:lnTo>
                <a:lnTo>
                  <a:pt x="7210018" y="174243"/>
                </a:lnTo>
                <a:lnTo>
                  <a:pt x="7214844" y="168275"/>
                </a:lnTo>
                <a:lnTo>
                  <a:pt x="7219543" y="162305"/>
                </a:lnTo>
                <a:lnTo>
                  <a:pt x="7225258" y="157860"/>
                </a:lnTo>
                <a:lnTo>
                  <a:pt x="7231862" y="154939"/>
                </a:lnTo>
                <a:lnTo>
                  <a:pt x="7238466" y="151891"/>
                </a:lnTo>
                <a:lnTo>
                  <a:pt x="7245705" y="150494"/>
                </a:lnTo>
                <a:lnTo>
                  <a:pt x="7261326" y="150494"/>
                </a:lnTo>
                <a:lnTo>
                  <a:pt x="7268565" y="151891"/>
                </a:lnTo>
                <a:lnTo>
                  <a:pt x="7275296" y="154939"/>
                </a:lnTo>
                <a:lnTo>
                  <a:pt x="7282027" y="157860"/>
                </a:lnTo>
                <a:lnTo>
                  <a:pt x="7287742" y="162305"/>
                </a:lnTo>
                <a:lnTo>
                  <a:pt x="7292568" y="168275"/>
                </a:lnTo>
                <a:lnTo>
                  <a:pt x="7297267" y="174243"/>
                </a:lnTo>
                <a:lnTo>
                  <a:pt x="7300950" y="181609"/>
                </a:lnTo>
                <a:lnTo>
                  <a:pt x="7303617" y="190372"/>
                </a:lnTo>
                <a:lnTo>
                  <a:pt x="7304915" y="194978"/>
                </a:lnTo>
                <a:lnTo>
                  <a:pt x="7307008" y="207169"/>
                </a:lnTo>
                <a:lnTo>
                  <a:pt x="7307681" y="220725"/>
                </a:lnTo>
                <a:lnTo>
                  <a:pt x="7307569" y="226463"/>
                </a:lnTo>
                <a:lnTo>
                  <a:pt x="7306325" y="239464"/>
                </a:lnTo>
                <a:lnTo>
                  <a:pt x="7303617" y="251078"/>
                </a:lnTo>
                <a:lnTo>
                  <a:pt x="7300950" y="259841"/>
                </a:lnTo>
                <a:lnTo>
                  <a:pt x="7297267" y="267207"/>
                </a:lnTo>
                <a:lnTo>
                  <a:pt x="7292568" y="273050"/>
                </a:lnTo>
                <a:lnTo>
                  <a:pt x="7287742" y="279018"/>
                </a:lnTo>
                <a:lnTo>
                  <a:pt x="7282154" y="283463"/>
                </a:lnTo>
                <a:lnTo>
                  <a:pt x="7275550" y="286512"/>
                </a:lnTo>
                <a:lnTo>
                  <a:pt x="7268946" y="289559"/>
                </a:lnTo>
                <a:lnTo>
                  <a:pt x="7261834" y="291083"/>
                </a:lnTo>
                <a:lnTo>
                  <a:pt x="7245959" y="291083"/>
                </a:lnTo>
                <a:lnTo>
                  <a:pt x="7238720" y="289559"/>
                </a:lnTo>
                <a:lnTo>
                  <a:pt x="7232116" y="286512"/>
                </a:lnTo>
                <a:lnTo>
                  <a:pt x="7225512" y="283463"/>
                </a:lnTo>
                <a:lnTo>
                  <a:pt x="7219797" y="279018"/>
                </a:lnTo>
                <a:lnTo>
                  <a:pt x="7215568" y="328905"/>
                </a:lnTo>
                <a:lnTo>
                  <a:pt x="7227552" y="331963"/>
                </a:lnTo>
                <a:close/>
              </a:path>
              <a:path w="7604607" h="438150">
                <a:moveTo>
                  <a:pt x="7219797" y="279018"/>
                </a:moveTo>
                <a:lnTo>
                  <a:pt x="7214971" y="273050"/>
                </a:lnTo>
                <a:lnTo>
                  <a:pt x="7210145" y="267207"/>
                </a:lnTo>
                <a:lnTo>
                  <a:pt x="7206335" y="259841"/>
                </a:lnTo>
                <a:lnTo>
                  <a:pt x="7203668" y="251078"/>
                </a:lnTo>
                <a:lnTo>
                  <a:pt x="7208240" y="326263"/>
                </a:lnTo>
                <a:lnTo>
                  <a:pt x="7215568" y="328905"/>
                </a:lnTo>
                <a:lnTo>
                  <a:pt x="7219797" y="279018"/>
                </a:lnTo>
                <a:close/>
              </a:path>
              <a:path w="7604607" h="438150">
                <a:moveTo>
                  <a:pt x="6886651" y="119903"/>
                </a:moveTo>
                <a:lnTo>
                  <a:pt x="6875714" y="126390"/>
                </a:lnTo>
                <a:lnTo>
                  <a:pt x="6865594" y="134238"/>
                </a:lnTo>
                <a:lnTo>
                  <a:pt x="6852865" y="147856"/>
                </a:lnTo>
                <a:lnTo>
                  <a:pt x="6845707" y="158544"/>
                </a:lnTo>
                <a:lnTo>
                  <a:pt x="6839559" y="170560"/>
                </a:lnTo>
                <a:lnTo>
                  <a:pt x="6834406" y="184815"/>
                </a:lnTo>
                <a:lnTo>
                  <a:pt x="6831689" y="196961"/>
                </a:lnTo>
                <a:lnTo>
                  <a:pt x="6830065" y="210078"/>
                </a:lnTo>
                <a:lnTo>
                  <a:pt x="6829526" y="224154"/>
                </a:lnTo>
                <a:lnTo>
                  <a:pt x="6829975" y="236623"/>
                </a:lnTo>
                <a:lnTo>
                  <a:pt x="6831545" y="249625"/>
                </a:lnTo>
                <a:lnTo>
                  <a:pt x="6834265" y="261725"/>
                </a:lnTo>
                <a:lnTo>
                  <a:pt x="6838162" y="272922"/>
                </a:lnTo>
                <a:lnTo>
                  <a:pt x="6846056" y="288191"/>
                </a:lnTo>
                <a:lnTo>
                  <a:pt x="6853476" y="298445"/>
                </a:lnTo>
                <a:lnTo>
                  <a:pt x="6862038" y="307339"/>
                </a:lnTo>
                <a:lnTo>
                  <a:pt x="6874337" y="316721"/>
                </a:lnTo>
                <a:lnTo>
                  <a:pt x="6885466" y="322861"/>
                </a:lnTo>
                <a:lnTo>
                  <a:pt x="6897598" y="327659"/>
                </a:lnTo>
                <a:lnTo>
                  <a:pt x="6915388" y="332150"/>
                </a:lnTo>
                <a:lnTo>
                  <a:pt x="6928077" y="333827"/>
                </a:lnTo>
                <a:lnTo>
                  <a:pt x="6941286" y="334390"/>
                </a:lnTo>
                <a:lnTo>
                  <a:pt x="6946871" y="334298"/>
                </a:lnTo>
                <a:lnTo>
                  <a:pt x="6959669" y="333340"/>
                </a:lnTo>
                <a:lnTo>
                  <a:pt x="6971893" y="331342"/>
                </a:lnTo>
                <a:lnTo>
                  <a:pt x="6985367" y="327986"/>
                </a:lnTo>
                <a:lnTo>
                  <a:pt x="6996404" y="324103"/>
                </a:lnTo>
                <a:lnTo>
                  <a:pt x="6996404" y="281050"/>
                </a:lnTo>
                <a:lnTo>
                  <a:pt x="6989419" y="283844"/>
                </a:lnTo>
                <a:lnTo>
                  <a:pt x="6982053" y="286257"/>
                </a:lnTo>
                <a:lnTo>
                  <a:pt x="6974179" y="288163"/>
                </a:lnTo>
                <a:lnTo>
                  <a:pt x="6973127" y="288410"/>
                </a:lnTo>
                <a:lnTo>
                  <a:pt x="6961050" y="290401"/>
                </a:lnTo>
                <a:lnTo>
                  <a:pt x="6947763" y="291083"/>
                </a:lnTo>
                <a:lnTo>
                  <a:pt x="6944077" y="291012"/>
                </a:lnTo>
                <a:lnTo>
                  <a:pt x="6931004" y="289402"/>
                </a:lnTo>
                <a:lnTo>
                  <a:pt x="6919569" y="285622"/>
                </a:lnTo>
                <a:lnTo>
                  <a:pt x="6911568" y="281939"/>
                </a:lnTo>
                <a:lnTo>
                  <a:pt x="6905091" y="277113"/>
                </a:lnTo>
                <a:lnTo>
                  <a:pt x="6899884" y="271144"/>
                </a:lnTo>
                <a:lnTo>
                  <a:pt x="6894804" y="265302"/>
                </a:lnTo>
                <a:lnTo>
                  <a:pt x="6890867" y="258063"/>
                </a:lnTo>
                <a:lnTo>
                  <a:pt x="6888200" y="249681"/>
                </a:lnTo>
                <a:lnTo>
                  <a:pt x="6885035" y="235741"/>
                </a:lnTo>
                <a:lnTo>
                  <a:pt x="6884136" y="222757"/>
                </a:lnTo>
                <a:lnTo>
                  <a:pt x="6884482" y="213135"/>
                </a:lnTo>
                <a:lnTo>
                  <a:pt x="6886235" y="200358"/>
                </a:lnTo>
                <a:lnTo>
                  <a:pt x="6889470" y="189102"/>
                </a:lnTo>
                <a:lnTo>
                  <a:pt x="6895841" y="176113"/>
                </a:lnTo>
                <a:lnTo>
                  <a:pt x="6903567" y="166750"/>
                </a:lnTo>
                <a:lnTo>
                  <a:pt x="6909536" y="161035"/>
                </a:lnTo>
                <a:lnTo>
                  <a:pt x="6916394" y="156971"/>
                </a:lnTo>
                <a:lnTo>
                  <a:pt x="6924141" y="154304"/>
                </a:lnTo>
                <a:lnTo>
                  <a:pt x="6931888" y="151764"/>
                </a:lnTo>
                <a:lnTo>
                  <a:pt x="6940016" y="150494"/>
                </a:lnTo>
                <a:lnTo>
                  <a:pt x="6956907" y="150494"/>
                </a:lnTo>
                <a:lnTo>
                  <a:pt x="6964908" y="151256"/>
                </a:lnTo>
                <a:lnTo>
                  <a:pt x="6972274" y="153034"/>
                </a:lnTo>
                <a:lnTo>
                  <a:pt x="6979640" y="154685"/>
                </a:lnTo>
                <a:lnTo>
                  <a:pt x="6986625" y="156971"/>
                </a:lnTo>
                <a:lnTo>
                  <a:pt x="6993102" y="159765"/>
                </a:lnTo>
                <a:lnTo>
                  <a:pt x="6993102" y="116712"/>
                </a:lnTo>
                <a:lnTo>
                  <a:pt x="6985863" y="113791"/>
                </a:lnTo>
                <a:lnTo>
                  <a:pt x="6977735" y="111378"/>
                </a:lnTo>
                <a:lnTo>
                  <a:pt x="6968718" y="109727"/>
                </a:lnTo>
                <a:lnTo>
                  <a:pt x="6966284" y="109265"/>
                </a:lnTo>
                <a:lnTo>
                  <a:pt x="6953830" y="107612"/>
                </a:lnTo>
                <a:lnTo>
                  <a:pt x="6940905" y="107060"/>
                </a:lnTo>
                <a:lnTo>
                  <a:pt x="6939132" y="107075"/>
                </a:lnTo>
                <a:lnTo>
                  <a:pt x="6926681" y="107956"/>
                </a:lnTo>
                <a:lnTo>
                  <a:pt x="6914133" y="110169"/>
                </a:lnTo>
                <a:lnTo>
                  <a:pt x="6901535" y="113664"/>
                </a:lnTo>
                <a:lnTo>
                  <a:pt x="6898359" y="114778"/>
                </a:lnTo>
                <a:lnTo>
                  <a:pt x="6886651" y="119903"/>
                </a:lnTo>
                <a:close/>
              </a:path>
              <a:path w="7604607" h="438150">
                <a:moveTo>
                  <a:pt x="6054072" y="331963"/>
                </a:moveTo>
                <a:lnTo>
                  <a:pt x="6066832" y="333786"/>
                </a:lnTo>
                <a:lnTo>
                  <a:pt x="6080353" y="334390"/>
                </a:lnTo>
                <a:lnTo>
                  <a:pt x="6088496" y="334169"/>
                </a:lnTo>
                <a:lnTo>
                  <a:pt x="6101497" y="332802"/>
                </a:lnTo>
                <a:lnTo>
                  <a:pt x="6113753" y="330172"/>
                </a:lnTo>
                <a:lnTo>
                  <a:pt x="6125311" y="326263"/>
                </a:lnTo>
                <a:lnTo>
                  <a:pt x="6139893" y="318929"/>
                </a:lnTo>
                <a:lnTo>
                  <a:pt x="6150286" y="311661"/>
                </a:lnTo>
                <a:lnTo>
                  <a:pt x="6159601" y="303148"/>
                </a:lnTo>
                <a:lnTo>
                  <a:pt x="6169730" y="290355"/>
                </a:lnTo>
                <a:lnTo>
                  <a:pt x="6176117" y="279328"/>
                </a:lnTo>
                <a:lnTo>
                  <a:pt x="6181318" y="267207"/>
                </a:lnTo>
                <a:lnTo>
                  <a:pt x="6183952" y="259030"/>
                </a:lnTo>
                <a:lnTo>
                  <a:pt x="6186722" y="246927"/>
                </a:lnTo>
                <a:lnTo>
                  <a:pt x="6188384" y="234159"/>
                </a:lnTo>
                <a:lnTo>
                  <a:pt x="6188938" y="220725"/>
                </a:lnTo>
                <a:lnTo>
                  <a:pt x="6188668" y="211318"/>
                </a:lnTo>
                <a:lnTo>
                  <a:pt x="6187344" y="198358"/>
                </a:lnTo>
                <a:lnTo>
                  <a:pt x="6184932" y="186037"/>
                </a:lnTo>
                <a:lnTo>
                  <a:pt x="6181445" y="174370"/>
                </a:lnTo>
                <a:lnTo>
                  <a:pt x="6174530" y="158699"/>
                </a:lnTo>
                <a:lnTo>
                  <a:pt x="6167797" y="147994"/>
                </a:lnTo>
                <a:lnTo>
                  <a:pt x="6159855" y="138429"/>
                </a:lnTo>
                <a:lnTo>
                  <a:pt x="6148071" y="127846"/>
                </a:lnTo>
                <a:lnTo>
                  <a:pt x="6137393" y="120909"/>
                </a:lnTo>
                <a:lnTo>
                  <a:pt x="6125565" y="115315"/>
                </a:lnTo>
                <a:lnTo>
                  <a:pt x="6118230" y="112657"/>
                </a:lnTo>
                <a:lnTo>
                  <a:pt x="6106284" y="109558"/>
                </a:lnTo>
                <a:lnTo>
                  <a:pt x="6093542" y="107688"/>
                </a:lnTo>
                <a:lnTo>
                  <a:pt x="6079972" y="107060"/>
                </a:lnTo>
                <a:lnTo>
                  <a:pt x="6071963" y="107286"/>
                </a:lnTo>
                <a:lnTo>
                  <a:pt x="6058948" y="108693"/>
                </a:lnTo>
                <a:lnTo>
                  <a:pt x="6046668" y="111375"/>
                </a:lnTo>
                <a:lnTo>
                  <a:pt x="6035141" y="115315"/>
                </a:lnTo>
                <a:lnTo>
                  <a:pt x="6020468" y="122559"/>
                </a:lnTo>
                <a:lnTo>
                  <a:pt x="6010085" y="129836"/>
                </a:lnTo>
                <a:lnTo>
                  <a:pt x="6000851" y="138429"/>
                </a:lnTo>
                <a:lnTo>
                  <a:pt x="5990601" y="151164"/>
                </a:lnTo>
                <a:lnTo>
                  <a:pt x="5984203" y="162187"/>
                </a:lnTo>
                <a:lnTo>
                  <a:pt x="5979007" y="174370"/>
                </a:lnTo>
                <a:lnTo>
                  <a:pt x="5976463" y="182437"/>
                </a:lnTo>
                <a:lnTo>
                  <a:pt x="5973724" y="194562"/>
                </a:lnTo>
                <a:lnTo>
                  <a:pt x="5972069" y="207329"/>
                </a:lnTo>
                <a:lnTo>
                  <a:pt x="5971514" y="220725"/>
                </a:lnTo>
                <a:lnTo>
                  <a:pt x="5971779" y="230299"/>
                </a:lnTo>
                <a:lnTo>
                  <a:pt x="5973074" y="243267"/>
                </a:lnTo>
                <a:lnTo>
                  <a:pt x="5975473" y="255570"/>
                </a:lnTo>
                <a:lnTo>
                  <a:pt x="5979007" y="267207"/>
                </a:lnTo>
                <a:lnTo>
                  <a:pt x="5985860" y="282753"/>
                </a:lnTo>
                <a:lnTo>
                  <a:pt x="5992544" y="293488"/>
                </a:lnTo>
                <a:lnTo>
                  <a:pt x="6000470" y="303148"/>
                </a:lnTo>
                <a:lnTo>
                  <a:pt x="6012254" y="313642"/>
                </a:lnTo>
                <a:lnTo>
                  <a:pt x="6022932" y="320588"/>
                </a:lnTo>
                <a:lnTo>
                  <a:pt x="6034760" y="326263"/>
                </a:lnTo>
                <a:lnTo>
                  <a:pt x="6030188" y="251078"/>
                </a:lnTo>
                <a:lnTo>
                  <a:pt x="6028935" y="246473"/>
                </a:lnTo>
                <a:lnTo>
                  <a:pt x="6026836" y="234282"/>
                </a:lnTo>
                <a:lnTo>
                  <a:pt x="6026124" y="220725"/>
                </a:lnTo>
                <a:lnTo>
                  <a:pt x="6026245" y="214988"/>
                </a:lnTo>
                <a:lnTo>
                  <a:pt x="6027534" y="201987"/>
                </a:lnTo>
                <a:lnTo>
                  <a:pt x="6030188" y="190372"/>
                </a:lnTo>
                <a:lnTo>
                  <a:pt x="6032855" y="181609"/>
                </a:lnTo>
                <a:lnTo>
                  <a:pt x="6036538" y="174243"/>
                </a:lnTo>
                <a:lnTo>
                  <a:pt x="6041364" y="168275"/>
                </a:lnTo>
                <a:lnTo>
                  <a:pt x="6046063" y="162305"/>
                </a:lnTo>
                <a:lnTo>
                  <a:pt x="6051778" y="157860"/>
                </a:lnTo>
                <a:lnTo>
                  <a:pt x="6058382" y="154939"/>
                </a:lnTo>
                <a:lnTo>
                  <a:pt x="6064986" y="151891"/>
                </a:lnTo>
                <a:lnTo>
                  <a:pt x="6072225" y="150494"/>
                </a:lnTo>
                <a:lnTo>
                  <a:pt x="6087846" y="150494"/>
                </a:lnTo>
                <a:lnTo>
                  <a:pt x="6095085" y="151891"/>
                </a:lnTo>
                <a:lnTo>
                  <a:pt x="6101816" y="154939"/>
                </a:lnTo>
                <a:lnTo>
                  <a:pt x="6108547" y="157860"/>
                </a:lnTo>
                <a:lnTo>
                  <a:pt x="6114262" y="162305"/>
                </a:lnTo>
                <a:lnTo>
                  <a:pt x="6119088" y="168275"/>
                </a:lnTo>
                <a:lnTo>
                  <a:pt x="6123787" y="174243"/>
                </a:lnTo>
                <a:lnTo>
                  <a:pt x="6127470" y="181609"/>
                </a:lnTo>
                <a:lnTo>
                  <a:pt x="6130137" y="190372"/>
                </a:lnTo>
                <a:lnTo>
                  <a:pt x="6131435" y="194978"/>
                </a:lnTo>
                <a:lnTo>
                  <a:pt x="6133528" y="207169"/>
                </a:lnTo>
                <a:lnTo>
                  <a:pt x="6134201" y="220725"/>
                </a:lnTo>
                <a:lnTo>
                  <a:pt x="6134089" y="226463"/>
                </a:lnTo>
                <a:lnTo>
                  <a:pt x="6132845" y="239464"/>
                </a:lnTo>
                <a:lnTo>
                  <a:pt x="6130137" y="251078"/>
                </a:lnTo>
                <a:lnTo>
                  <a:pt x="6127470" y="259841"/>
                </a:lnTo>
                <a:lnTo>
                  <a:pt x="6123787" y="267207"/>
                </a:lnTo>
                <a:lnTo>
                  <a:pt x="6119088" y="273050"/>
                </a:lnTo>
                <a:lnTo>
                  <a:pt x="6114262" y="279018"/>
                </a:lnTo>
                <a:lnTo>
                  <a:pt x="6108674" y="283463"/>
                </a:lnTo>
                <a:lnTo>
                  <a:pt x="6102070" y="286512"/>
                </a:lnTo>
                <a:lnTo>
                  <a:pt x="6095466" y="289559"/>
                </a:lnTo>
                <a:lnTo>
                  <a:pt x="6088354" y="291083"/>
                </a:lnTo>
                <a:lnTo>
                  <a:pt x="6072479" y="291083"/>
                </a:lnTo>
                <a:lnTo>
                  <a:pt x="6065240" y="289559"/>
                </a:lnTo>
                <a:lnTo>
                  <a:pt x="6058636" y="286512"/>
                </a:lnTo>
                <a:lnTo>
                  <a:pt x="6052032" y="283463"/>
                </a:lnTo>
                <a:lnTo>
                  <a:pt x="6046317" y="279018"/>
                </a:lnTo>
                <a:lnTo>
                  <a:pt x="6042088" y="328905"/>
                </a:lnTo>
                <a:lnTo>
                  <a:pt x="6054072" y="331963"/>
                </a:lnTo>
                <a:close/>
              </a:path>
              <a:path w="7604607" h="438150">
                <a:moveTo>
                  <a:pt x="6046317" y="279018"/>
                </a:moveTo>
                <a:lnTo>
                  <a:pt x="6041491" y="273050"/>
                </a:lnTo>
                <a:lnTo>
                  <a:pt x="6036665" y="267207"/>
                </a:lnTo>
                <a:lnTo>
                  <a:pt x="6032855" y="259841"/>
                </a:lnTo>
                <a:lnTo>
                  <a:pt x="6030188" y="251078"/>
                </a:lnTo>
                <a:lnTo>
                  <a:pt x="6034760" y="326263"/>
                </a:lnTo>
                <a:lnTo>
                  <a:pt x="6042088" y="328905"/>
                </a:lnTo>
                <a:lnTo>
                  <a:pt x="6046317" y="279018"/>
                </a:lnTo>
                <a:close/>
              </a:path>
              <a:path w="7604607" h="438150">
                <a:moveTo>
                  <a:pt x="5005668" y="114840"/>
                </a:moveTo>
                <a:lnTo>
                  <a:pt x="4994294" y="120422"/>
                </a:lnTo>
                <a:lnTo>
                  <a:pt x="4999202" y="195071"/>
                </a:lnTo>
                <a:lnTo>
                  <a:pt x="4999964" y="188721"/>
                </a:lnTo>
                <a:lnTo>
                  <a:pt x="5001488" y="182625"/>
                </a:lnTo>
                <a:lnTo>
                  <a:pt x="5005668" y="114840"/>
                </a:lnTo>
                <a:close/>
              </a:path>
              <a:path w="7604607" h="438150">
                <a:moveTo>
                  <a:pt x="5139029" y="224789"/>
                </a:moveTo>
                <a:lnTo>
                  <a:pt x="5139156" y="217423"/>
                </a:lnTo>
                <a:lnTo>
                  <a:pt x="5138746" y="203839"/>
                </a:lnTo>
                <a:lnTo>
                  <a:pt x="5137453" y="190762"/>
                </a:lnTo>
                <a:lnTo>
                  <a:pt x="5135266" y="178654"/>
                </a:lnTo>
                <a:lnTo>
                  <a:pt x="5132171" y="167512"/>
                </a:lnTo>
                <a:lnTo>
                  <a:pt x="5126372" y="153271"/>
                </a:lnTo>
                <a:lnTo>
                  <a:pt x="5120026" y="142356"/>
                </a:lnTo>
                <a:lnTo>
                  <a:pt x="5112486" y="132968"/>
                </a:lnTo>
                <a:lnTo>
                  <a:pt x="5104857" y="125881"/>
                </a:lnTo>
                <a:lnTo>
                  <a:pt x="5094359" y="118760"/>
                </a:lnTo>
                <a:lnTo>
                  <a:pt x="5082641" y="113410"/>
                </a:lnTo>
                <a:lnTo>
                  <a:pt x="5070565" y="109861"/>
                </a:lnTo>
                <a:lnTo>
                  <a:pt x="5058042" y="107765"/>
                </a:lnTo>
                <a:lnTo>
                  <a:pt x="5044795" y="107060"/>
                </a:lnTo>
                <a:lnTo>
                  <a:pt x="5044082" y="107063"/>
                </a:lnTo>
                <a:lnTo>
                  <a:pt x="5031375" y="107959"/>
                </a:lnTo>
                <a:lnTo>
                  <a:pt x="5018913" y="110432"/>
                </a:lnTo>
                <a:lnTo>
                  <a:pt x="5006695" y="114426"/>
                </a:lnTo>
                <a:lnTo>
                  <a:pt x="5001488" y="182625"/>
                </a:lnTo>
                <a:lnTo>
                  <a:pt x="5003774" y="177037"/>
                </a:lnTo>
                <a:lnTo>
                  <a:pt x="5005933" y="171322"/>
                </a:lnTo>
                <a:lnTo>
                  <a:pt x="5008981" y="166369"/>
                </a:lnTo>
                <a:lnTo>
                  <a:pt x="5012791" y="162178"/>
                </a:lnTo>
                <a:lnTo>
                  <a:pt x="5016601" y="157860"/>
                </a:lnTo>
                <a:lnTo>
                  <a:pt x="5021046" y="154558"/>
                </a:lnTo>
                <a:lnTo>
                  <a:pt x="5026253" y="152145"/>
                </a:lnTo>
                <a:lnTo>
                  <a:pt x="5031460" y="149605"/>
                </a:lnTo>
                <a:lnTo>
                  <a:pt x="5037429" y="148462"/>
                </a:lnTo>
                <a:lnTo>
                  <a:pt x="5050764" y="148462"/>
                </a:lnTo>
                <a:lnTo>
                  <a:pt x="5056606" y="149605"/>
                </a:lnTo>
                <a:lnTo>
                  <a:pt x="5061686" y="152145"/>
                </a:lnTo>
                <a:lnTo>
                  <a:pt x="5066639" y="154558"/>
                </a:lnTo>
                <a:lnTo>
                  <a:pt x="5070830" y="157860"/>
                </a:lnTo>
                <a:lnTo>
                  <a:pt x="5074132" y="162178"/>
                </a:lnTo>
                <a:lnTo>
                  <a:pt x="5077434" y="166369"/>
                </a:lnTo>
                <a:lnTo>
                  <a:pt x="5079974" y="171322"/>
                </a:lnTo>
                <a:lnTo>
                  <a:pt x="5081752" y="177037"/>
                </a:lnTo>
                <a:lnTo>
                  <a:pt x="5083403" y="182625"/>
                </a:lnTo>
                <a:lnTo>
                  <a:pt x="5084292" y="188721"/>
                </a:lnTo>
                <a:lnTo>
                  <a:pt x="5084292" y="195071"/>
                </a:lnTo>
                <a:lnTo>
                  <a:pt x="4999202" y="195071"/>
                </a:lnTo>
                <a:lnTo>
                  <a:pt x="4994294" y="120422"/>
                </a:lnTo>
                <a:lnTo>
                  <a:pt x="4983748" y="127523"/>
                </a:lnTo>
                <a:lnTo>
                  <a:pt x="4974056" y="136143"/>
                </a:lnTo>
                <a:lnTo>
                  <a:pt x="4963274" y="149336"/>
                </a:lnTo>
                <a:lnTo>
                  <a:pt x="4956740" y="160367"/>
                </a:lnTo>
                <a:lnTo>
                  <a:pt x="4951196" y="172719"/>
                </a:lnTo>
                <a:lnTo>
                  <a:pt x="4947273" y="185235"/>
                </a:lnTo>
                <a:lnTo>
                  <a:pt x="4944796" y="197403"/>
                </a:lnTo>
                <a:lnTo>
                  <a:pt x="4943310" y="210426"/>
                </a:lnTo>
                <a:lnTo>
                  <a:pt x="4942814" y="224281"/>
                </a:lnTo>
                <a:lnTo>
                  <a:pt x="4942817" y="225342"/>
                </a:lnTo>
                <a:lnTo>
                  <a:pt x="4943426" y="239423"/>
                </a:lnTo>
                <a:lnTo>
                  <a:pt x="4945117" y="252435"/>
                </a:lnTo>
                <a:lnTo>
                  <a:pt x="4947911" y="264368"/>
                </a:lnTo>
                <a:lnTo>
                  <a:pt x="4951831" y="275208"/>
                </a:lnTo>
                <a:lnTo>
                  <a:pt x="4959911" y="290561"/>
                </a:lnTo>
                <a:lnTo>
                  <a:pt x="4967470" y="300688"/>
                </a:lnTo>
                <a:lnTo>
                  <a:pt x="4976215" y="309371"/>
                </a:lnTo>
                <a:lnTo>
                  <a:pt x="4988611" y="318260"/>
                </a:lnTo>
                <a:lnTo>
                  <a:pt x="4999956" y="324042"/>
                </a:lnTo>
                <a:lnTo>
                  <a:pt x="5012283" y="328421"/>
                </a:lnTo>
                <a:lnTo>
                  <a:pt x="5030251" y="332392"/>
                </a:lnTo>
                <a:lnTo>
                  <a:pt x="5042908" y="333888"/>
                </a:lnTo>
                <a:lnTo>
                  <a:pt x="5055971" y="334390"/>
                </a:lnTo>
                <a:lnTo>
                  <a:pt x="5062144" y="334313"/>
                </a:lnTo>
                <a:lnTo>
                  <a:pt x="5074989" y="333645"/>
                </a:lnTo>
                <a:lnTo>
                  <a:pt x="5087590" y="332311"/>
                </a:lnTo>
                <a:lnTo>
                  <a:pt x="5099913" y="330326"/>
                </a:lnTo>
                <a:lnTo>
                  <a:pt x="5108725" y="328542"/>
                </a:lnTo>
                <a:lnTo>
                  <a:pt x="5121722" y="325301"/>
                </a:lnTo>
                <a:lnTo>
                  <a:pt x="5131409" y="321944"/>
                </a:lnTo>
                <a:lnTo>
                  <a:pt x="5131409" y="279653"/>
                </a:lnTo>
                <a:lnTo>
                  <a:pt x="5121971" y="282687"/>
                </a:lnTo>
                <a:lnTo>
                  <a:pt x="5109686" y="286015"/>
                </a:lnTo>
                <a:lnTo>
                  <a:pt x="5097500" y="288670"/>
                </a:lnTo>
                <a:lnTo>
                  <a:pt x="5090426" y="289831"/>
                </a:lnTo>
                <a:lnTo>
                  <a:pt x="5077697" y="291247"/>
                </a:lnTo>
                <a:lnTo>
                  <a:pt x="5065369" y="291718"/>
                </a:lnTo>
                <a:lnTo>
                  <a:pt x="5064366" y="291715"/>
                </a:lnTo>
                <a:lnTo>
                  <a:pt x="5051298" y="290901"/>
                </a:lnTo>
                <a:lnTo>
                  <a:pt x="5039207" y="288670"/>
                </a:lnTo>
                <a:lnTo>
                  <a:pt x="5031206" y="286765"/>
                </a:lnTo>
                <a:lnTo>
                  <a:pt x="5024094" y="283463"/>
                </a:lnTo>
                <a:lnTo>
                  <a:pt x="5018125" y="279145"/>
                </a:lnTo>
                <a:lnTo>
                  <a:pt x="5012029" y="274700"/>
                </a:lnTo>
                <a:lnTo>
                  <a:pt x="5007203" y="268985"/>
                </a:lnTo>
                <a:lnTo>
                  <a:pt x="5003520" y="262000"/>
                </a:lnTo>
                <a:lnTo>
                  <a:pt x="4998873" y="249725"/>
                </a:lnTo>
                <a:lnTo>
                  <a:pt x="4996789" y="236346"/>
                </a:lnTo>
                <a:lnTo>
                  <a:pt x="5138521" y="236346"/>
                </a:lnTo>
                <a:lnTo>
                  <a:pt x="5138902" y="231139"/>
                </a:lnTo>
                <a:lnTo>
                  <a:pt x="5139029" y="224789"/>
                </a:lnTo>
                <a:close/>
              </a:path>
              <a:path w="7604607" h="438150">
                <a:moveTo>
                  <a:pt x="4215079" y="119903"/>
                </a:moveTo>
                <a:lnTo>
                  <a:pt x="4204142" y="126390"/>
                </a:lnTo>
                <a:lnTo>
                  <a:pt x="4194022" y="134238"/>
                </a:lnTo>
                <a:lnTo>
                  <a:pt x="4181293" y="147856"/>
                </a:lnTo>
                <a:lnTo>
                  <a:pt x="4174135" y="158544"/>
                </a:lnTo>
                <a:lnTo>
                  <a:pt x="4167987" y="170560"/>
                </a:lnTo>
                <a:lnTo>
                  <a:pt x="4162834" y="184815"/>
                </a:lnTo>
                <a:lnTo>
                  <a:pt x="4160117" y="196961"/>
                </a:lnTo>
                <a:lnTo>
                  <a:pt x="4158493" y="210078"/>
                </a:lnTo>
                <a:lnTo>
                  <a:pt x="4157954" y="224154"/>
                </a:lnTo>
                <a:lnTo>
                  <a:pt x="4158403" y="236623"/>
                </a:lnTo>
                <a:lnTo>
                  <a:pt x="4159973" y="249625"/>
                </a:lnTo>
                <a:lnTo>
                  <a:pt x="4162693" y="261725"/>
                </a:lnTo>
                <a:lnTo>
                  <a:pt x="4166590" y="272922"/>
                </a:lnTo>
                <a:lnTo>
                  <a:pt x="4174484" y="288191"/>
                </a:lnTo>
                <a:lnTo>
                  <a:pt x="4181904" y="298445"/>
                </a:lnTo>
                <a:lnTo>
                  <a:pt x="4190466" y="307339"/>
                </a:lnTo>
                <a:lnTo>
                  <a:pt x="4202765" y="316721"/>
                </a:lnTo>
                <a:lnTo>
                  <a:pt x="4213894" y="322861"/>
                </a:lnTo>
                <a:lnTo>
                  <a:pt x="4226026" y="327659"/>
                </a:lnTo>
                <a:lnTo>
                  <a:pt x="4243816" y="332150"/>
                </a:lnTo>
                <a:lnTo>
                  <a:pt x="4256505" y="333827"/>
                </a:lnTo>
                <a:lnTo>
                  <a:pt x="4269714" y="334390"/>
                </a:lnTo>
                <a:lnTo>
                  <a:pt x="4275299" y="334298"/>
                </a:lnTo>
                <a:lnTo>
                  <a:pt x="4288097" y="333340"/>
                </a:lnTo>
                <a:lnTo>
                  <a:pt x="4300321" y="331342"/>
                </a:lnTo>
                <a:lnTo>
                  <a:pt x="4313795" y="327986"/>
                </a:lnTo>
                <a:lnTo>
                  <a:pt x="4324832" y="324103"/>
                </a:lnTo>
                <a:lnTo>
                  <a:pt x="4324832" y="281050"/>
                </a:lnTo>
                <a:lnTo>
                  <a:pt x="4317847" y="283844"/>
                </a:lnTo>
                <a:lnTo>
                  <a:pt x="4310481" y="286257"/>
                </a:lnTo>
                <a:lnTo>
                  <a:pt x="4302607" y="288163"/>
                </a:lnTo>
                <a:lnTo>
                  <a:pt x="4301555" y="288410"/>
                </a:lnTo>
                <a:lnTo>
                  <a:pt x="4289478" y="290401"/>
                </a:lnTo>
                <a:lnTo>
                  <a:pt x="4276191" y="291083"/>
                </a:lnTo>
                <a:lnTo>
                  <a:pt x="4272505" y="291012"/>
                </a:lnTo>
                <a:lnTo>
                  <a:pt x="4259432" y="289402"/>
                </a:lnTo>
                <a:lnTo>
                  <a:pt x="4247997" y="285622"/>
                </a:lnTo>
                <a:lnTo>
                  <a:pt x="4239996" y="281939"/>
                </a:lnTo>
                <a:lnTo>
                  <a:pt x="4233519" y="277113"/>
                </a:lnTo>
                <a:lnTo>
                  <a:pt x="4228312" y="271144"/>
                </a:lnTo>
                <a:lnTo>
                  <a:pt x="4223232" y="265302"/>
                </a:lnTo>
                <a:lnTo>
                  <a:pt x="4219295" y="258063"/>
                </a:lnTo>
                <a:lnTo>
                  <a:pt x="4216628" y="249681"/>
                </a:lnTo>
                <a:lnTo>
                  <a:pt x="4213463" y="235741"/>
                </a:lnTo>
                <a:lnTo>
                  <a:pt x="4212564" y="222757"/>
                </a:lnTo>
                <a:lnTo>
                  <a:pt x="4212910" y="213135"/>
                </a:lnTo>
                <a:lnTo>
                  <a:pt x="4214663" y="200358"/>
                </a:lnTo>
                <a:lnTo>
                  <a:pt x="4217898" y="189102"/>
                </a:lnTo>
                <a:lnTo>
                  <a:pt x="4224269" y="176113"/>
                </a:lnTo>
                <a:lnTo>
                  <a:pt x="4231995" y="166750"/>
                </a:lnTo>
                <a:lnTo>
                  <a:pt x="4237964" y="161035"/>
                </a:lnTo>
                <a:lnTo>
                  <a:pt x="4244822" y="156971"/>
                </a:lnTo>
                <a:lnTo>
                  <a:pt x="4252569" y="154304"/>
                </a:lnTo>
                <a:lnTo>
                  <a:pt x="4260316" y="151764"/>
                </a:lnTo>
                <a:lnTo>
                  <a:pt x="4268444" y="150494"/>
                </a:lnTo>
                <a:lnTo>
                  <a:pt x="4285335" y="150494"/>
                </a:lnTo>
                <a:lnTo>
                  <a:pt x="4293336" y="151256"/>
                </a:lnTo>
                <a:lnTo>
                  <a:pt x="4300702" y="153034"/>
                </a:lnTo>
                <a:lnTo>
                  <a:pt x="4308068" y="154685"/>
                </a:lnTo>
                <a:lnTo>
                  <a:pt x="4315053" y="156971"/>
                </a:lnTo>
                <a:lnTo>
                  <a:pt x="4321530" y="159765"/>
                </a:lnTo>
                <a:lnTo>
                  <a:pt x="4321530" y="116712"/>
                </a:lnTo>
                <a:lnTo>
                  <a:pt x="4314291" y="113791"/>
                </a:lnTo>
                <a:lnTo>
                  <a:pt x="4306163" y="111378"/>
                </a:lnTo>
                <a:lnTo>
                  <a:pt x="4297146" y="109727"/>
                </a:lnTo>
                <a:lnTo>
                  <a:pt x="4294712" y="109265"/>
                </a:lnTo>
                <a:lnTo>
                  <a:pt x="4282258" y="107612"/>
                </a:lnTo>
                <a:lnTo>
                  <a:pt x="4269333" y="107060"/>
                </a:lnTo>
                <a:lnTo>
                  <a:pt x="4267560" y="107075"/>
                </a:lnTo>
                <a:lnTo>
                  <a:pt x="4255109" y="107956"/>
                </a:lnTo>
                <a:lnTo>
                  <a:pt x="4242561" y="110169"/>
                </a:lnTo>
                <a:lnTo>
                  <a:pt x="4229963" y="113664"/>
                </a:lnTo>
                <a:lnTo>
                  <a:pt x="4226787" y="114778"/>
                </a:lnTo>
                <a:lnTo>
                  <a:pt x="4215079" y="119903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6253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54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894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711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9487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6253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11733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06249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54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894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711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9481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4260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3712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0689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0738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2517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19036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8" y="128524"/>
                </a:lnTo>
                <a:lnTo>
                  <a:pt x="92964" y="122555"/>
                </a:lnTo>
                <a:lnTo>
                  <a:pt x="97663" y="116712"/>
                </a:lnTo>
                <a:lnTo>
                  <a:pt x="101346" y="109347"/>
                </a:lnTo>
                <a:lnTo>
                  <a:pt x="104013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3" y="39877"/>
                </a:lnTo>
                <a:lnTo>
                  <a:pt x="101346" y="31114"/>
                </a:lnTo>
                <a:lnTo>
                  <a:pt x="97663" y="23749"/>
                </a:lnTo>
                <a:lnTo>
                  <a:pt x="92964" y="17780"/>
                </a:lnTo>
                <a:lnTo>
                  <a:pt x="88138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4266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19477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9564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2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70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3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1" y="141224"/>
                </a:lnTo>
                <a:lnTo>
                  <a:pt x="64770" y="139953"/>
                </a:lnTo>
                <a:lnTo>
                  <a:pt x="69596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8472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3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3" y="135381"/>
                </a:lnTo>
                <a:lnTo>
                  <a:pt x="25907" y="139318"/>
                </a:lnTo>
                <a:lnTo>
                  <a:pt x="30479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3" y="142875"/>
                </a:lnTo>
                <a:lnTo>
                  <a:pt x="53339" y="142875"/>
                </a:lnTo>
                <a:lnTo>
                  <a:pt x="60832" y="141096"/>
                </a:lnTo>
                <a:lnTo>
                  <a:pt x="67309" y="137540"/>
                </a:lnTo>
                <a:lnTo>
                  <a:pt x="73786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0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2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7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3582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137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40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9211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0974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36053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4901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6301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0987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7" y="140081"/>
                </a:lnTo>
                <a:lnTo>
                  <a:pt x="54483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5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1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44625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033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2067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2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6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3790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2243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8" y="4318"/>
                </a:lnTo>
                <a:lnTo>
                  <a:pt x="156336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7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1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88758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6442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832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5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35727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5305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50867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5353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0367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2" y="76835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4103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6" y="330327"/>
                </a:lnTo>
                <a:lnTo>
                  <a:pt x="47371" y="329057"/>
                </a:lnTo>
                <a:lnTo>
                  <a:pt x="35306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80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80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80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2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2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88054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5335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29027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6486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4939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8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833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5941" y="1706117"/>
            <a:ext cx="158051" cy="227330"/>
          </a:xfrm>
          <a:custGeom>
            <a:avLst/>
            <a:gdLst/>
            <a:ahLst/>
            <a:cxnLst/>
            <a:rect l="l" t="t" r="r" b="b"/>
            <a:pathLst>
              <a:path w="158051" h="227330">
                <a:moveTo>
                  <a:pt x="80810" y="0"/>
                </a:moveTo>
                <a:lnTo>
                  <a:pt x="94011" y="389"/>
                </a:lnTo>
                <a:lnTo>
                  <a:pt x="106647" y="1539"/>
                </a:lnTo>
                <a:lnTo>
                  <a:pt x="118097" y="3302"/>
                </a:lnTo>
                <a:lnTo>
                  <a:pt x="131167" y="6117"/>
                </a:lnTo>
                <a:lnTo>
                  <a:pt x="143217" y="9512"/>
                </a:lnTo>
                <a:lnTo>
                  <a:pt x="149567" y="11684"/>
                </a:lnTo>
                <a:lnTo>
                  <a:pt x="149567" y="54737"/>
                </a:lnTo>
                <a:lnTo>
                  <a:pt x="144665" y="53086"/>
                </a:lnTo>
                <a:lnTo>
                  <a:pt x="139496" y="51562"/>
                </a:lnTo>
                <a:lnTo>
                  <a:pt x="134061" y="50165"/>
                </a:lnTo>
                <a:lnTo>
                  <a:pt x="128625" y="48768"/>
                </a:lnTo>
                <a:lnTo>
                  <a:pt x="123113" y="47498"/>
                </a:lnTo>
                <a:lnTo>
                  <a:pt x="117538" y="46482"/>
                </a:lnTo>
                <a:lnTo>
                  <a:pt x="111963" y="45466"/>
                </a:lnTo>
                <a:lnTo>
                  <a:pt x="106413" y="44577"/>
                </a:lnTo>
                <a:lnTo>
                  <a:pt x="100901" y="43942"/>
                </a:lnTo>
                <a:lnTo>
                  <a:pt x="95402" y="43307"/>
                </a:lnTo>
                <a:lnTo>
                  <a:pt x="90195" y="42926"/>
                </a:lnTo>
                <a:lnTo>
                  <a:pt x="85280" y="42926"/>
                </a:lnTo>
                <a:lnTo>
                  <a:pt x="79032" y="42926"/>
                </a:lnTo>
                <a:lnTo>
                  <a:pt x="73748" y="43561"/>
                </a:lnTo>
                <a:lnTo>
                  <a:pt x="69430" y="44704"/>
                </a:lnTo>
                <a:lnTo>
                  <a:pt x="65112" y="45847"/>
                </a:lnTo>
                <a:lnTo>
                  <a:pt x="61620" y="47498"/>
                </a:lnTo>
                <a:lnTo>
                  <a:pt x="58940" y="49530"/>
                </a:lnTo>
                <a:lnTo>
                  <a:pt x="56260" y="51562"/>
                </a:lnTo>
                <a:lnTo>
                  <a:pt x="54317" y="53848"/>
                </a:lnTo>
                <a:lnTo>
                  <a:pt x="53136" y="56387"/>
                </a:lnTo>
                <a:lnTo>
                  <a:pt x="51943" y="59055"/>
                </a:lnTo>
                <a:lnTo>
                  <a:pt x="51346" y="61722"/>
                </a:lnTo>
                <a:lnTo>
                  <a:pt x="51346" y="64516"/>
                </a:lnTo>
                <a:lnTo>
                  <a:pt x="51346" y="69469"/>
                </a:lnTo>
                <a:lnTo>
                  <a:pt x="52654" y="73533"/>
                </a:lnTo>
                <a:lnTo>
                  <a:pt x="55257" y="76581"/>
                </a:lnTo>
                <a:lnTo>
                  <a:pt x="57861" y="79756"/>
                </a:lnTo>
                <a:lnTo>
                  <a:pt x="61468" y="82296"/>
                </a:lnTo>
                <a:lnTo>
                  <a:pt x="66078" y="84201"/>
                </a:lnTo>
                <a:lnTo>
                  <a:pt x="70700" y="86106"/>
                </a:lnTo>
                <a:lnTo>
                  <a:pt x="75526" y="87757"/>
                </a:lnTo>
                <a:lnTo>
                  <a:pt x="80594" y="89027"/>
                </a:lnTo>
                <a:lnTo>
                  <a:pt x="85648" y="90297"/>
                </a:lnTo>
                <a:lnTo>
                  <a:pt x="90563" y="91567"/>
                </a:lnTo>
                <a:lnTo>
                  <a:pt x="95326" y="92710"/>
                </a:lnTo>
                <a:lnTo>
                  <a:pt x="102768" y="94487"/>
                </a:lnTo>
                <a:lnTo>
                  <a:pt x="110210" y="96647"/>
                </a:lnTo>
                <a:lnTo>
                  <a:pt x="117652" y="99187"/>
                </a:lnTo>
                <a:lnTo>
                  <a:pt x="125094" y="101727"/>
                </a:lnTo>
                <a:lnTo>
                  <a:pt x="131787" y="105283"/>
                </a:lnTo>
                <a:lnTo>
                  <a:pt x="137744" y="109728"/>
                </a:lnTo>
                <a:lnTo>
                  <a:pt x="143700" y="114300"/>
                </a:lnTo>
                <a:lnTo>
                  <a:pt x="148564" y="120142"/>
                </a:lnTo>
                <a:lnTo>
                  <a:pt x="152361" y="127381"/>
                </a:lnTo>
                <a:lnTo>
                  <a:pt x="156340" y="138400"/>
                </a:lnTo>
                <a:lnTo>
                  <a:pt x="157997" y="151763"/>
                </a:lnTo>
                <a:lnTo>
                  <a:pt x="158051" y="154940"/>
                </a:lnTo>
                <a:lnTo>
                  <a:pt x="157013" y="168494"/>
                </a:lnTo>
                <a:lnTo>
                  <a:pt x="153895" y="180578"/>
                </a:lnTo>
                <a:lnTo>
                  <a:pt x="151142" y="186944"/>
                </a:lnTo>
                <a:lnTo>
                  <a:pt x="144225" y="197713"/>
                </a:lnTo>
                <a:lnTo>
                  <a:pt x="135320" y="206834"/>
                </a:lnTo>
                <a:lnTo>
                  <a:pt x="121428" y="215929"/>
                </a:lnTo>
                <a:lnTo>
                  <a:pt x="109537" y="220851"/>
                </a:lnTo>
                <a:lnTo>
                  <a:pt x="102133" y="223012"/>
                </a:lnTo>
                <a:lnTo>
                  <a:pt x="90282" y="225419"/>
                </a:lnTo>
                <a:lnTo>
                  <a:pt x="77669" y="226849"/>
                </a:lnTo>
                <a:lnTo>
                  <a:pt x="64294" y="227329"/>
                </a:lnTo>
                <a:lnTo>
                  <a:pt x="64071" y="227330"/>
                </a:lnTo>
                <a:lnTo>
                  <a:pt x="50491" y="226933"/>
                </a:lnTo>
                <a:lnTo>
                  <a:pt x="37879" y="225762"/>
                </a:lnTo>
                <a:lnTo>
                  <a:pt x="27127" y="224028"/>
                </a:lnTo>
                <a:lnTo>
                  <a:pt x="13557" y="220805"/>
                </a:lnTo>
                <a:lnTo>
                  <a:pt x="2271" y="216900"/>
                </a:lnTo>
                <a:lnTo>
                  <a:pt x="0" y="215900"/>
                </a:lnTo>
                <a:lnTo>
                  <a:pt x="0" y="173355"/>
                </a:lnTo>
                <a:lnTo>
                  <a:pt x="12886" y="177683"/>
                </a:lnTo>
                <a:lnTo>
                  <a:pt x="24992" y="180794"/>
                </a:lnTo>
                <a:lnTo>
                  <a:pt x="32143" y="182118"/>
                </a:lnTo>
                <a:lnTo>
                  <a:pt x="45306" y="183739"/>
                </a:lnTo>
                <a:lnTo>
                  <a:pt x="57603" y="184390"/>
                </a:lnTo>
                <a:lnTo>
                  <a:pt x="59601" y="184404"/>
                </a:lnTo>
                <a:lnTo>
                  <a:pt x="66154" y="184404"/>
                </a:lnTo>
                <a:lnTo>
                  <a:pt x="72262" y="184023"/>
                </a:lnTo>
                <a:lnTo>
                  <a:pt x="77914" y="183007"/>
                </a:lnTo>
                <a:lnTo>
                  <a:pt x="83565" y="181991"/>
                </a:lnTo>
                <a:lnTo>
                  <a:pt x="88442" y="180467"/>
                </a:lnTo>
                <a:lnTo>
                  <a:pt x="92532" y="178435"/>
                </a:lnTo>
                <a:lnTo>
                  <a:pt x="96634" y="176403"/>
                </a:lnTo>
                <a:lnTo>
                  <a:pt x="99860" y="173736"/>
                </a:lnTo>
                <a:lnTo>
                  <a:pt x="102247" y="170561"/>
                </a:lnTo>
                <a:lnTo>
                  <a:pt x="104622" y="167259"/>
                </a:lnTo>
                <a:lnTo>
                  <a:pt x="105816" y="163449"/>
                </a:lnTo>
                <a:lnTo>
                  <a:pt x="105816" y="159004"/>
                </a:lnTo>
                <a:lnTo>
                  <a:pt x="105816" y="154432"/>
                </a:lnTo>
                <a:lnTo>
                  <a:pt x="104520" y="150622"/>
                </a:lnTo>
                <a:lnTo>
                  <a:pt x="101917" y="147574"/>
                </a:lnTo>
                <a:lnTo>
                  <a:pt x="99301" y="144653"/>
                </a:lnTo>
                <a:lnTo>
                  <a:pt x="95846" y="142112"/>
                </a:lnTo>
                <a:lnTo>
                  <a:pt x="91528" y="140208"/>
                </a:lnTo>
                <a:lnTo>
                  <a:pt x="87210" y="138176"/>
                </a:lnTo>
                <a:lnTo>
                  <a:pt x="82270" y="136398"/>
                </a:lnTo>
                <a:lnTo>
                  <a:pt x="76682" y="134874"/>
                </a:lnTo>
                <a:lnTo>
                  <a:pt x="71107" y="133350"/>
                </a:lnTo>
                <a:lnTo>
                  <a:pt x="65265" y="131953"/>
                </a:lnTo>
                <a:lnTo>
                  <a:pt x="59156" y="130429"/>
                </a:lnTo>
                <a:lnTo>
                  <a:pt x="51422" y="128397"/>
                </a:lnTo>
                <a:lnTo>
                  <a:pt x="43980" y="125984"/>
                </a:lnTo>
                <a:lnTo>
                  <a:pt x="36842" y="123190"/>
                </a:lnTo>
                <a:lnTo>
                  <a:pt x="29692" y="120396"/>
                </a:lnTo>
                <a:lnTo>
                  <a:pt x="23406" y="116840"/>
                </a:lnTo>
                <a:lnTo>
                  <a:pt x="17970" y="112395"/>
                </a:lnTo>
                <a:lnTo>
                  <a:pt x="12534" y="107950"/>
                </a:lnTo>
                <a:lnTo>
                  <a:pt x="8229" y="102235"/>
                </a:lnTo>
                <a:lnTo>
                  <a:pt x="5029" y="95504"/>
                </a:lnTo>
                <a:lnTo>
                  <a:pt x="1828" y="88773"/>
                </a:lnTo>
                <a:lnTo>
                  <a:pt x="228" y="80391"/>
                </a:lnTo>
                <a:lnTo>
                  <a:pt x="228" y="70612"/>
                </a:lnTo>
                <a:lnTo>
                  <a:pt x="1246" y="57030"/>
                </a:lnTo>
                <a:lnTo>
                  <a:pt x="4295" y="44959"/>
                </a:lnTo>
                <a:lnTo>
                  <a:pt x="6692" y="39243"/>
                </a:lnTo>
                <a:lnTo>
                  <a:pt x="13480" y="28179"/>
                </a:lnTo>
                <a:lnTo>
                  <a:pt x="22134" y="18997"/>
                </a:lnTo>
                <a:lnTo>
                  <a:pt x="34674" y="10424"/>
                </a:lnTo>
                <a:lnTo>
                  <a:pt x="46527" y="5360"/>
                </a:lnTo>
                <a:lnTo>
                  <a:pt x="62071" y="1555"/>
                </a:lnTo>
                <a:lnTo>
                  <a:pt x="74801" y="156"/>
                </a:lnTo>
                <a:lnTo>
                  <a:pt x="808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82436" y="1674876"/>
            <a:ext cx="105410" cy="91566"/>
          </a:xfrm>
          <a:custGeom>
            <a:avLst/>
            <a:gdLst/>
            <a:ahLst/>
            <a:cxnLst/>
            <a:rect l="l" t="t" r="r" b="b"/>
            <a:pathLst>
              <a:path w="105410" h="91566">
                <a:moveTo>
                  <a:pt x="0" y="0"/>
                </a:moveTo>
                <a:lnTo>
                  <a:pt x="0" y="90297"/>
                </a:lnTo>
                <a:lnTo>
                  <a:pt x="3175" y="90677"/>
                </a:lnTo>
                <a:lnTo>
                  <a:pt x="7112" y="91059"/>
                </a:lnTo>
                <a:lnTo>
                  <a:pt x="11937" y="91186"/>
                </a:lnTo>
                <a:lnTo>
                  <a:pt x="16763" y="91439"/>
                </a:lnTo>
                <a:lnTo>
                  <a:pt x="21843" y="91566"/>
                </a:lnTo>
                <a:lnTo>
                  <a:pt x="27050" y="91566"/>
                </a:lnTo>
                <a:lnTo>
                  <a:pt x="41321" y="91160"/>
                </a:lnTo>
                <a:lnTo>
                  <a:pt x="53898" y="89921"/>
                </a:lnTo>
                <a:lnTo>
                  <a:pt x="64008" y="88011"/>
                </a:lnTo>
                <a:lnTo>
                  <a:pt x="77232" y="83854"/>
                </a:lnTo>
                <a:lnTo>
                  <a:pt x="87654" y="78432"/>
                </a:lnTo>
                <a:lnTo>
                  <a:pt x="94234" y="73787"/>
                </a:lnTo>
                <a:lnTo>
                  <a:pt x="98678" y="68707"/>
                </a:lnTo>
                <a:lnTo>
                  <a:pt x="101346" y="62611"/>
                </a:lnTo>
                <a:lnTo>
                  <a:pt x="104012" y="56641"/>
                </a:lnTo>
                <a:lnTo>
                  <a:pt x="105410" y="50037"/>
                </a:lnTo>
                <a:lnTo>
                  <a:pt x="105410" y="42925"/>
                </a:lnTo>
                <a:lnTo>
                  <a:pt x="105410" y="34162"/>
                </a:lnTo>
                <a:lnTo>
                  <a:pt x="103377" y="26543"/>
                </a:lnTo>
                <a:lnTo>
                  <a:pt x="99313" y="20193"/>
                </a:lnTo>
                <a:lnTo>
                  <a:pt x="91222" y="11709"/>
                </a:lnTo>
                <a:lnTo>
                  <a:pt x="78775" y="5357"/>
                </a:lnTo>
                <a:lnTo>
                  <a:pt x="73151" y="3428"/>
                </a:lnTo>
                <a:lnTo>
                  <a:pt x="66675" y="2159"/>
                </a:lnTo>
                <a:lnTo>
                  <a:pt x="59054" y="1270"/>
                </a:lnTo>
                <a:lnTo>
                  <a:pt x="47690" y="421"/>
                </a:lnTo>
                <a:lnTo>
                  <a:pt x="34168" y="16"/>
                </a:lnTo>
                <a:lnTo>
                  <a:pt x="30734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7611" y="1674876"/>
            <a:ext cx="145999" cy="207263"/>
          </a:xfrm>
          <a:custGeom>
            <a:avLst/>
            <a:gdLst/>
            <a:ahLst/>
            <a:cxnLst/>
            <a:rect l="l" t="t" r="r" b="b"/>
            <a:pathLst>
              <a:path w="145999" h="207263">
                <a:moveTo>
                  <a:pt x="0" y="0"/>
                </a:moveTo>
                <a:lnTo>
                  <a:pt x="0" y="207263"/>
                </a:lnTo>
                <a:lnTo>
                  <a:pt x="22555" y="207263"/>
                </a:lnTo>
                <a:lnTo>
                  <a:pt x="37976" y="206893"/>
                </a:lnTo>
                <a:lnTo>
                  <a:pt x="52231" y="205785"/>
                </a:lnTo>
                <a:lnTo>
                  <a:pt x="65321" y="203942"/>
                </a:lnTo>
                <a:lnTo>
                  <a:pt x="77244" y="201368"/>
                </a:lnTo>
                <a:lnTo>
                  <a:pt x="88000" y="198067"/>
                </a:lnTo>
                <a:lnTo>
                  <a:pt x="97561" y="194056"/>
                </a:lnTo>
                <a:lnTo>
                  <a:pt x="108964" y="187353"/>
                </a:lnTo>
                <a:lnTo>
                  <a:pt x="118863" y="179257"/>
                </a:lnTo>
                <a:lnTo>
                  <a:pt x="127257" y="169755"/>
                </a:lnTo>
                <a:lnTo>
                  <a:pt x="133718" y="159638"/>
                </a:lnTo>
                <a:lnTo>
                  <a:pt x="138450" y="149347"/>
                </a:lnTo>
                <a:lnTo>
                  <a:pt x="142035" y="137883"/>
                </a:lnTo>
                <a:lnTo>
                  <a:pt x="144475" y="125247"/>
                </a:lnTo>
                <a:lnTo>
                  <a:pt x="145770" y="111439"/>
                </a:lnTo>
                <a:lnTo>
                  <a:pt x="145999" y="102108"/>
                </a:lnTo>
                <a:lnTo>
                  <a:pt x="145415" y="88650"/>
                </a:lnTo>
                <a:lnTo>
                  <a:pt x="143660" y="76234"/>
                </a:lnTo>
                <a:lnTo>
                  <a:pt x="141986" y="69087"/>
                </a:lnTo>
                <a:lnTo>
                  <a:pt x="137734" y="56624"/>
                </a:lnTo>
                <a:lnTo>
                  <a:pt x="132091" y="45500"/>
                </a:lnTo>
                <a:lnTo>
                  <a:pt x="122533" y="32737"/>
                </a:lnTo>
                <a:lnTo>
                  <a:pt x="113270" y="24020"/>
                </a:lnTo>
                <a:lnTo>
                  <a:pt x="101551" y="16109"/>
                </a:lnTo>
                <a:lnTo>
                  <a:pt x="89995" y="10403"/>
                </a:lnTo>
                <a:lnTo>
                  <a:pt x="75913" y="5649"/>
                </a:lnTo>
                <a:lnTo>
                  <a:pt x="63211" y="2926"/>
                </a:lnTo>
                <a:lnTo>
                  <a:pt x="47359" y="931"/>
                </a:lnTo>
                <a:lnTo>
                  <a:pt x="34568" y="174"/>
                </a:lnTo>
                <a:lnTo>
                  <a:pt x="24117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82751" y="165100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9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27699" y="1629155"/>
            <a:ext cx="216535" cy="298704"/>
          </a:xfrm>
          <a:custGeom>
            <a:avLst/>
            <a:gdLst/>
            <a:ahLst/>
            <a:cxnLst/>
            <a:rect l="l" t="t" r="r" b="b"/>
            <a:pathLst>
              <a:path w="216535" h="298704">
                <a:moveTo>
                  <a:pt x="0" y="0"/>
                </a:moveTo>
                <a:lnTo>
                  <a:pt x="86233" y="0"/>
                </a:lnTo>
                <a:lnTo>
                  <a:pt x="100096" y="213"/>
                </a:lnTo>
                <a:lnTo>
                  <a:pt x="112789" y="855"/>
                </a:lnTo>
                <a:lnTo>
                  <a:pt x="124078" y="1905"/>
                </a:lnTo>
                <a:lnTo>
                  <a:pt x="137422" y="3907"/>
                </a:lnTo>
                <a:lnTo>
                  <a:pt x="149424" y="6620"/>
                </a:lnTo>
                <a:lnTo>
                  <a:pt x="166143" y="12460"/>
                </a:lnTo>
                <a:lnTo>
                  <a:pt x="177907" y="18468"/>
                </a:lnTo>
                <a:lnTo>
                  <a:pt x="188192" y="25625"/>
                </a:lnTo>
                <a:lnTo>
                  <a:pt x="196987" y="33914"/>
                </a:lnTo>
                <a:lnTo>
                  <a:pt x="206800" y="47583"/>
                </a:lnTo>
                <a:lnTo>
                  <a:pt x="211789" y="58894"/>
                </a:lnTo>
                <a:lnTo>
                  <a:pt x="215001" y="71408"/>
                </a:lnTo>
                <a:lnTo>
                  <a:pt x="216444" y="85135"/>
                </a:lnTo>
                <a:lnTo>
                  <a:pt x="216535" y="89789"/>
                </a:lnTo>
                <a:lnTo>
                  <a:pt x="215641" y="103105"/>
                </a:lnTo>
                <a:lnTo>
                  <a:pt x="212944" y="115574"/>
                </a:lnTo>
                <a:lnTo>
                  <a:pt x="208420" y="127122"/>
                </a:lnTo>
                <a:lnTo>
                  <a:pt x="201033" y="139276"/>
                </a:lnTo>
                <a:lnTo>
                  <a:pt x="192708" y="148818"/>
                </a:lnTo>
                <a:lnTo>
                  <a:pt x="182619" y="157303"/>
                </a:lnTo>
                <a:lnTo>
                  <a:pt x="171383" y="164336"/>
                </a:lnTo>
                <a:lnTo>
                  <a:pt x="160110" y="169695"/>
                </a:lnTo>
                <a:lnTo>
                  <a:pt x="147665" y="174206"/>
                </a:lnTo>
                <a:lnTo>
                  <a:pt x="139573" y="176530"/>
                </a:lnTo>
                <a:lnTo>
                  <a:pt x="128216" y="179084"/>
                </a:lnTo>
                <a:lnTo>
                  <a:pt x="116126" y="181001"/>
                </a:lnTo>
                <a:lnTo>
                  <a:pt x="103319" y="182281"/>
                </a:lnTo>
                <a:lnTo>
                  <a:pt x="89814" y="182924"/>
                </a:lnTo>
                <a:lnTo>
                  <a:pt x="82676" y="183007"/>
                </a:lnTo>
                <a:lnTo>
                  <a:pt x="77724" y="183007"/>
                </a:lnTo>
                <a:lnTo>
                  <a:pt x="72898" y="183007"/>
                </a:lnTo>
                <a:lnTo>
                  <a:pt x="68072" y="182880"/>
                </a:lnTo>
                <a:lnTo>
                  <a:pt x="63373" y="182753"/>
                </a:lnTo>
                <a:lnTo>
                  <a:pt x="58927" y="182372"/>
                </a:lnTo>
                <a:lnTo>
                  <a:pt x="54737" y="181991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2912" y="1629155"/>
            <a:ext cx="256959" cy="298704"/>
          </a:xfrm>
          <a:custGeom>
            <a:avLst/>
            <a:gdLst/>
            <a:ahLst/>
            <a:cxnLst/>
            <a:rect l="l" t="t" r="r" b="b"/>
            <a:pathLst>
              <a:path w="256959" h="298704">
                <a:moveTo>
                  <a:pt x="0" y="0"/>
                </a:moveTo>
                <a:lnTo>
                  <a:pt x="79032" y="0"/>
                </a:lnTo>
                <a:lnTo>
                  <a:pt x="86029" y="0"/>
                </a:lnTo>
                <a:lnTo>
                  <a:pt x="93141" y="254"/>
                </a:lnTo>
                <a:lnTo>
                  <a:pt x="100355" y="635"/>
                </a:lnTo>
                <a:lnTo>
                  <a:pt x="107568" y="1143"/>
                </a:lnTo>
                <a:lnTo>
                  <a:pt x="114604" y="1778"/>
                </a:lnTo>
                <a:lnTo>
                  <a:pt x="121450" y="2667"/>
                </a:lnTo>
                <a:lnTo>
                  <a:pt x="128295" y="3556"/>
                </a:lnTo>
                <a:lnTo>
                  <a:pt x="134924" y="4699"/>
                </a:lnTo>
                <a:lnTo>
                  <a:pt x="141312" y="5969"/>
                </a:lnTo>
                <a:lnTo>
                  <a:pt x="147713" y="7239"/>
                </a:lnTo>
                <a:lnTo>
                  <a:pt x="158953" y="10541"/>
                </a:lnTo>
                <a:lnTo>
                  <a:pt x="171484" y="15037"/>
                </a:lnTo>
                <a:lnTo>
                  <a:pt x="183195" y="20291"/>
                </a:lnTo>
                <a:lnTo>
                  <a:pt x="194087" y="26333"/>
                </a:lnTo>
                <a:lnTo>
                  <a:pt x="211362" y="38997"/>
                </a:lnTo>
                <a:lnTo>
                  <a:pt x="220566" y="47818"/>
                </a:lnTo>
                <a:lnTo>
                  <a:pt x="228753" y="57413"/>
                </a:lnTo>
                <a:lnTo>
                  <a:pt x="238548" y="72239"/>
                </a:lnTo>
                <a:lnTo>
                  <a:pt x="244232" y="83549"/>
                </a:lnTo>
                <a:lnTo>
                  <a:pt x="248892" y="95543"/>
                </a:lnTo>
                <a:lnTo>
                  <a:pt x="253535" y="112881"/>
                </a:lnTo>
                <a:lnTo>
                  <a:pt x="255570" y="125284"/>
                </a:lnTo>
                <a:lnTo>
                  <a:pt x="256702" y="138173"/>
                </a:lnTo>
                <a:lnTo>
                  <a:pt x="256959" y="148209"/>
                </a:lnTo>
                <a:lnTo>
                  <a:pt x="256541" y="161445"/>
                </a:lnTo>
                <a:lnTo>
                  <a:pt x="255289" y="174180"/>
                </a:lnTo>
                <a:lnTo>
                  <a:pt x="253204" y="186448"/>
                </a:lnTo>
                <a:lnTo>
                  <a:pt x="247829" y="205921"/>
                </a:lnTo>
                <a:lnTo>
                  <a:pt x="243025" y="217718"/>
                </a:lnTo>
                <a:lnTo>
                  <a:pt x="237192" y="228811"/>
                </a:lnTo>
                <a:lnTo>
                  <a:pt x="228038" y="242258"/>
                </a:lnTo>
                <a:lnTo>
                  <a:pt x="219692" y="251794"/>
                </a:lnTo>
                <a:lnTo>
                  <a:pt x="210268" y="260553"/>
                </a:lnTo>
                <a:lnTo>
                  <a:pt x="197857" y="269768"/>
                </a:lnTo>
                <a:lnTo>
                  <a:pt x="187001" y="276112"/>
                </a:lnTo>
                <a:lnTo>
                  <a:pt x="175164" y="281667"/>
                </a:lnTo>
                <a:lnTo>
                  <a:pt x="157053" y="288184"/>
                </a:lnTo>
                <a:lnTo>
                  <a:pt x="144941" y="291410"/>
                </a:lnTo>
                <a:lnTo>
                  <a:pt x="131992" y="294049"/>
                </a:lnTo>
                <a:lnTo>
                  <a:pt x="113652" y="296632"/>
                </a:lnTo>
                <a:lnTo>
                  <a:pt x="101400" y="297711"/>
                </a:lnTo>
                <a:lnTo>
                  <a:pt x="88491" y="298393"/>
                </a:lnTo>
                <a:lnTo>
                  <a:pt x="7492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49956" y="1623567"/>
            <a:ext cx="253745" cy="309880"/>
          </a:xfrm>
          <a:custGeom>
            <a:avLst/>
            <a:gdLst/>
            <a:ahLst/>
            <a:cxnLst/>
            <a:rect l="l" t="t" r="r" b="b"/>
            <a:pathLst>
              <a:path w="253745" h="309880">
                <a:moveTo>
                  <a:pt x="167005" y="0"/>
                </a:moveTo>
                <a:lnTo>
                  <a:pt x="180109" y="296"/>
                </a:lnTo>
                <a:lnTo>
                  <a:pt x="192833" y="1174"/>
                </a:lnTo>
                <a:lnTo>
                  <a:pt x="205196" y="2612"/>
                </a:lnTo>
                <a:lnTo>
                  <a:pt x="209804" y="3302"/>
                </a:lnTo>
                <a:lnTo>
                  <a:pt x="223901" y="5878"/>
                </a:lnTo>
                <a:lnTo>
                  <a:pt x="235934" y="8848"/>
                </a:lnTo>
                <a:lnTo>
                  <a:pt x="243077" y="11176"/>
                </a:lnTo>
                <a:lnTo>
                  <a:pt x="243077" y="57658"/>
                </a:lnTo>
                <a:lnTo>
                  <a:pt x="230829" y="54017"/>
                </a:lnTo>
                <a:lnTo>
                  <a:pt x="218458" y="51093"/>
                </a:lnTo>
                <a:lnTo>
                  <a:pt x="207899" y="49149"/>
                </a:lnTo>
                <a:lnTo>
                  <a:pt x="195328" y="47467"/>
                </a:lnTo>
                <a:lnTo>
                  <a:pt x="182662" y="46486"/>
                </a:lnTo>
                <a:lnTo>
                  <a:pt x="172085" y="46228"/>
                </a:lnTo>
                <a:lnTo>
                  <a:pt x="158922" y="46775"/>
                </a:lnTo>
                <a:lnTo>
                  <a:pt x="146248" y="48419"/>
                </a:lnTo>
                <a:lnTo>
                  <a:pt x="134028" y="51158"/>
                </a:lnTo>
                <a:lnTo>
                  <a:pt x="126492" y="53467"/>
                </a:lnTo>
                <a:lnTo>
                  <a:pt x="114366" y="58406"/>
                </a:lnTo>
                <a:lnTo>
                  <a:pt x="103240" y="64590"/>
                </a:lnTo>
                <a:lnTo>
                  <a:pt x="93092" y="72038"/>
                </a:lnTo>
                <a:lnTo>
                  <a:pt x="81163" y="83942"/>
                </a:lnTo>
                <a:lnTo>
                  <a:pt x="73689" y="94154"/>
                </a:lnTo>
                <a:lnTo>
                  <a:pt x="67366" y="105544"/>
                </a:lnTo>
                <a:lnTo>
                  <a:pt x="61363" y="121096"/>
                </a:lnTo>
                <a:lnTo>
                  <a:pt x="58545" y="133213"/>
                </a:lnTo>
                <a:lnTo>
                  <a:pt x="56939" y="146207"/>
                </a:lnTo>
                <a:lnTo>
                  <a:pt x="56514" y="157861"/>
                </a:lnTo>
                <a:lnTo>
                  <a:pt x="57191" y="173261"/>
                </a:lnTo>
                <a:lnTo>
                  <a:pt x="59105" y="187446"/>
                </a:lnTo>
                <a:lnTo>
                  <a:pt x="62261" y="200417"/>
                </a:lnTo>
                <a:lnTo>
                  <a:pt x="66661" y="212177"/>
                </a:lnTo>
                <a:lnTo>
                  <a:pt x="72307" y="222730"/>
                </a:lnTo>
                <a:lnTo>
                  <a:pt x="79203" y="232077"/>
                </a:lnTo>
                <a:lnTo>
                  <a:pt x="93131" y="244771"/>
                </a:lnTo>
                <a:lnTo>
                  <a:pt x="103264" y="251039"/>
                </a:lnTo>
                <a:lnTo>
                  <a:pt x="114478" y="256044"/>
                </a:lnTo>
                <a:lnTo>
                  <a:pt x="126779" y="259789"/>
                </a:lnTo>
                <a:lnTo>
                  <a:pt x="140171" y="262275"/>
                </a:lnTo>
                <a:lnTo>
                  <a:pt x="154662" y="263506"/>
                </a:lnTo>
                <a:lnTo>
                  <a:pt x="162051" y="263652"/>
                </a:lnTo>
                <a:lnTo>
                  <a:pt x="168275" y="263652"/>
                </a:lnTo>
                <a:lnTo>
                  <a:pt x="174751" y="263271"/>
                </a:lnTo>
                <a:lnTo>
                  <a:pt x="181482" y="262636"/>
                </a:lnTo>
                <a:lnTo>
                  <a:pt x="188213" y="262001"/>
                </a:lnTo>
                <a:lnTo>
                  <a:pt x="194056" y="261112"/>
                </a:lnTo>
                <a:lnTo>
                  <a:pt x="199136" y="260096"/>
                </a:lnTo>
                <a:lnTo>
                  <a:pt x="199136" y="190246"/>
                </a:lnTo>
                <a:lnTo>
                  <a:pt x="132080" y="190246"/>
                </a:lnTo>
                <a:lnTo>
                  <a:pt x="132080" y="144399"/>
                </a:lnTo>
                <a:lnTo>
                  <a:pt x="253745" y="144399"/>
                </a:lnTo>
                <a:lnTo>
                  <a:pt x="253745" y="295148"/>
                </a:lnTo>
                <a:lnTo>
                  <a:pt x="243586" y="298450"/>
                </a:lnTo>
                <a:lnTo>
                  <a:pt x="229743" y="302006"/>
                </a:lnTo>
                <a:lnTo>
                  <a:pt x="213487" y="305054"/>
                </a:lnTo>
                <a:lnTo>
                  <a:pt x="201084" y="306878"/>
                </a:lnTo>
                <a:lnTo>
                  <a:pt x="188326" y="308357"/>
                </a:lnTo>
                <a:lnTo>
                  <a:pt x="174293" y="309469"/>
                </a:lnTo>
                <a:lnTo>
                  <a:pt x="161682" y="309874"/>
                </a:lnTo>
                <a:lnTo>
                  <a:pt x="160019" y="309880"/>
                </a:lnTo>
                <a:lnTo>
                  <a:pt x="145979" y="309538"/>
                </a:lnTo>
                <a:lnTo>
                  <a:pt x="132591" y="308511"/>
                </a:lnTo>
                <a:lnTo>
                  <a:pt x="119852" y="306793"/>
                </a:lnTo>
                <a:lnTo>
                  <a:pt x="107757" y="304380"/>
                </a:lnTo>
                <a:lnTo>
                  <a:pt x="96302" y="301269"/>
                </a:lnTo>
                <a:lnTo>
                  <a:pt x="77252" y="293955"/>
                </a:lnTo>
                <a:lnTo>
                  <a:pt x="65637" y="287999"/>
                </a:lnTo>
                <a:lnTo>
                  <a:pt x="54967" y="281217"/>
                </a:lnTo>
                <a:lnTo>
                  <a:pt x="45266" y="273608"/>
                </a:lnTo>
                <a:lnTo>
                  <a:pt x="31262" y="259248"/>
                </a:lnTo>
                <a:lnTo>
                  <a:pt x="23688" y="249097"/>
                </a:lnTo>
                <a:lnTo>
                  <a:pt x="17165" y="238152"/>
                </a:lnTo>
                <a:lnTo>
                  <a:pt x="11702" y="226413"/>
                </a:lnTo>
                <a:lnTo>
                  <a:pt x="6190" y="210158"/>
                </a:lnTo>
                <a:lnTo>
                  <a:pt x="3344" y="198074"/>
                </a:lnTo>
                <a:lnTo>
                  <a:pt x="1368" y="185488"/>
                </a:lnTo>
                <a:lnTo>
                  <a:pt x="260" y="172401"/>
                </a:lnTo>
                <a:lnTo>
                  <a:pt x="0" y="161925"/>
                </a:lnTo>
                <a:lnTo>
                  <a:pt x="429" y="148857"/>
                </a:lnTo>
                <a:lnTo>
                  <a:pt x="1704" y="136133"/>
                </a:lnTo>
                <a:lnTo>
                  <a:pt x="3808" y="123788"/>
                </a:lnTo>
                <a:lnTo>
                  <a:pt x="8851" y="105103"/>
                </a:lnTo>
                <a:lnTo>
                  <a:pt x="13352" y="93183"/>
                </a:lnTo>
                <a:lnTo>
                  <a:pt x="18730" y="81861"/>
                </a:lnTo>
                <a:lnTo>
                  <a:pt x="27346" y="67658"/>
                </a:lnTo>
                <a:lnTo>
                  <a:pt x="34923" y="57466"/>
                </a:lnTo>
                <a:lnTo>
                  <a:pt x="43373" y="47953"/>
                </a:lnTo>
                <a:lnTo>
                  <a:pt x="54621" y="37481"/>
                </a:lnTo>
                <a:lnTo>
                  <a:pt x="64693" y="29778"/>
                </a:lnTo>
                <a:lnTo>
                  <a:pt x="75555" y="22864"/>
                </a:lnTo>
                <a:lnTo>
                  <a:pt x="89625" y="15645"/>
                </a:lnTo>
                <a:lnTo>
                  <a:pt x="101344" y="10899"/>
                </a:lnTo>
                <a:lnTo>
                  <a:pt x="113643" y="6952"/>
                </a:lnTo>
                <a:lnTo>
                  <a:pt x="131246" y="2938"/>
                </a:lnTo>
                <a:lnTo>
                  <a:pt x="143680" y="1199"/>
                </a:lnTo>
                <a:lnTo>
                  <a:pt x="156567" y="230"/>
                </a:lnTo>
                <a:lnTo>
                  <a:pt x="16700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3478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85254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30746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3" y="117855"/>
                </a:lnTo>
                <a:lnTo>
                  <a:pt x="61213" y="115569"/>
                </a:lnTo>
                <a:lnTo>
                  <a:pt x="65150" y="113410"/>
                </a:lnTo>
                <a:lnTo>
                  <a:pt x="69214" y="111125"/>
                </a:lnTo>
                <a:lnTo>
                  <a:pt x="78358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8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3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9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3" y="318262"/>
                </a:lnTo>
                <a:lnTo>
                  <a:pt x="65150" y="315340"/>
                </a:lnTo>
                <a:lnTo>
                  <a:pt x="61086" y="312165"/>
                </a:lnTo>
                <a:lnTo>
                  <a:pt x="57657" y="308863"/>
                </a:lnTo>
                <a:lnTo>
                  <a:pt x="54355" y="305688"/>
                </a:lnTo>
                <a:lnTo>
                  <a:pt x="51688" y="302767"/>
                </a:lnTo>
                <a:lnTo>
                  <a:pt x="49783" y="300227"/>
                </a:lnTo>
                <a:lnTo>
                  <a:pt x="48895" y="300227"/>
                </a:lnTo>
                <a:lnTo>
                  <a:pt x="43814" y="323214"/>
                </a:lnTo>
                <a:lnTo>
                  <a:pt x="0" y="323214"/>
                </a:lnTo>
                <a:lnTo>
                  <a:pt x="253" y="316864"/>
                </a:lnTo>
                <a:lnTo>
                  <a:pt x="507" y="308863"/>
                </a:lnTo>
                <a:lnTo>
                  <a:pt x="761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79770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18121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477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617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59814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4" y="115569"/>
                </a:lnTo>
                <a:lnTo>
                  <a:pt x="65151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5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4" y="318262"/>
                </a:lnTo>
                <a:lnTo>
                  <a:pt x="65151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9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43355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1687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26299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71594" y="1599057"/>
            <a:ext cx="162305" cy="328802"/>
          </a:xfrm>
          <a:custGeom>
            <a:avLst/>
            <a:gdLst/>
            <a:ahLst/>
            <a:cxnLst/>
            <a:rect l="l" t="t" r="r" b="b"/>
            <a:pathLst>
              <a:path w="162305" h="328802">
                <a:moveTo>
                  <a:pt x="120903" y="0"/>
                </a:moveTo>
                <a:lnTo>
                  <a:pt x="128396" y="0"/>
                </a:lnTo>
                <a:lnTo>
                  <a:pt x="135762" y="634"/>
                </a:lnTo>
                <a:lnTo>
                  <a:pt x="143128" y="1904"/>
                </a:lnTo>
                <a:lnTo>
                  <a:pt x="150494" y="3175"/>
                </a:lnTo>
                <a:lnTo>
                  <a:pt x="156844" y="4698"/>
                </a:lnTo>
                <a:lnTo>
                  <a:pt x="162305" y="6476"/>
                </a:lnTo>
                <a:lnTo>
                  <a:pt x="162305" y="48387"/>
                </a:lnTo>
                <a:lnTo>
                  <a:pt x="156463" y="46862"/>
                </a:lnTo>
                <a:lnTo>
                  <a:pt x="150494" y="45719"/>
                </a:lnTo>
                <a:lnTo>
                  <a:pt x="144271" y="44703"/>
                </a:lnTo>
                <a:lnTo>
                  <a:pt x="138048" y="43814"/>
                </a:lnTo>
                <a:lnTo>
                  <a:pt x="132206" y="43306"/>
                </a:lnTo>
                <a:lnTo>
                  <a:pt x="126745" y="43306"/>
                </a:lnTo>
                <a:lnTo>
                  <a:pt x="120776" y="43306"/>
                </a:lnTo>
                <a:lnTo>
                  <a:pt x="115569" y="43941"/>
                </a:lnTo>
                <a:lnTo>
                  <a:pt x="110870" y="45338"/>
                </a:lnTo>
                <a:lnTo>
                  <a:pt x="106298" y="46862"/>
                </a:lnTo>
                <a:lnTo>
                  <a:pt x="102361" y="49148"/>
                </a:lnTo>
                <a:lnTo>
                  <a:pt x="99186" y="52450"/>
                </a:lnTo>
                <a:lnTo>
                  <a:pt x="96011" y="55752"/>
                </a:lnTo>
                <a:lnTo>
                  <a:pt x="93598" y="59943"/>
                </a:lnTo>
                <a:lnTo>
                  <a:pt x="91947" y="65150"/>
                </a:lnTo>
                <a:lnTo>
                  <a:pt x="90296" y="70357"/>
                </a:lnTo>
                <a:lnTo>
                  <a:pt x="89407" y="76707"/>
                </a:lnTo>
                <a:lnTo>
                  <a:pt x="89407" y="84073"/>
                </a:lnTo>
                <a:lnTo>
                  <a:pt x="89407" y="112521"/>
                </a:lnTo>
                <a:lnTo>
                  <a:pt x="149478" y="112521"/>
                </a:lnTo>
                <a:lnTo>
                  <a:pt x="149478" y="155955"/>
                </a:lnTo>
                <a:lnTo>
                  <a:pt x="89407" y="155955"/>
                </a:lnTo>
                <a:lnTo>
                  <a:pt x="89407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5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2" y="4952"/>
                </a:lnTo>
                <a:lnTo>
                  <a:pt x="99391" y="1927"/>
                </a:lnTo>
                <a:lnTo>
                  <a:pt x="112101" y="304"/>
                </a:lnTo>
                <a:lnTo>
                  <a:pt x="1209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2503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53259" y="1599057"/>
            <a:ext cx="77851" cy="77850"/>
          </a:xfrm>
          <a:custGeom>
            <a:avLst/>
            <a:gdLst/>
            <a:ahLst/>
            <a:cxnLst/>
            <a:rect l="l" t="t" r="r" b="b"/>
            <a:pathLst>
              <a:path w="77851" h="77850">
                <a:moveTo>
                  <a:pt x="26543" y="0"/>
                </a:moveTo>
                <a:lnTo>
                  <a:pt x="77851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92090" y="2060905"/>
            <a:ext cx="3585844" cy="4239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85740" y="2054555"/>
            <a:ext cx="3598544" cy="4252087"/>
          </a:xfrm>
          <a:custGeom>
            <a:avLst/>
            <a:gdLst/>
            <a:ahLst/>
            <a:cxnLst/>
            <a:rect l="l" t="t" r="r" b="b"/>
            <a:pathLst>
              <a:path w="3598544" h="4252087">
                <a:moveTo>
                  <a:pt x="0" y="4252087"/>
                </a:moveTo>
                <a:lnTo>
                  <a:pt x="3598544" y="4252087"/>
                </a:lnTo>
                <a:lnTo>
                  <a:pt x="3598544" y="0"/>
                </a:lnTo>
                <a:lnTo>
                  <a:pt x="0" y="0"/>
                </a:lnTo>
                <a:lnTo>
                  <a:pt x="0" y="42520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5980" y="2226212"/>
            <a:ext cx="4215403" cy="4279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8292">
              <a:lnSpc>
                <a:spcPts val="2929"/>
              </a:lnSpc>
              <a:spcBef>
                <a:spcPts val="85"/>
              </a:spcBef>
            </a:pP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tra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24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4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storia,</a:t>
            </a:r>
            <a:r>
              <a:rPr sz="24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endParaRPr sz="2400" dirty="0">
              <a:latin typeface="Corbel"/>
              <a:cs typeface="Corbel"/>
            </a:endParaRPr>
          </a:p>
          <a:p>
            <a:pPr marL="12700" marR="708292">
              <a:lnSpc>
                <a:spcPts val="2929"/>
              </a:lnSpc>
            </a:pP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24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starr</a:t>
            </a:r>
            <a:r>
              <a:rPr sz="24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nse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ha </a:t>
            </a:r>
            <a:endParaRPr sz="2400" dirty="0">
              <a:latin typeface="Corbel"/>
              <a:cs typeface="Corbel"/>
            </a:endParaRPr>
          </a:p>
          <a:p>
            <a:pPr marL="12700" marR="708292">
              <a:lnSpc>
                <a:spcPts val="2929"/>
              </a:lnSpc>
            </a:pP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upado,</a:t>
            </a:r>
            <a:r>
              <a:rPr sz="24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2400" spc="4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spc="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endParaRPr sz="2400" dirty="0">
              <a:latin typeface="Corbel"/>
              <a:cs typeface="Corbel"/>
            </a:endParaRPr>
          </a:p>
          <a:p>
            <a:pPr marL="12700" marR="708292">
              <a:lnSpc>
                <a:spcPts val="2929"/>
              </a:lnSpc>
            </a:pP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desigual, el</a:t>
            </a:r>
            <a:r>
              <a:rPr sz="24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terri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orio </a:t>
            </a:r>
            <a:endParaRPr sz="2400" dirty="0">
              <a:latin typeface="Corbel"/>
              <a:cs typeface="Corbel"/>
            </a:endParaRPr>
          </a:p>
          <a:p>
            <a:pPr marL="12700" marR="708292">
              <a:lnSpc>
                <a:spcPts val="2929"/>
              </a:lnSpc>
            </a:pP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ciona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una</a:t>
            </a:r>
            <a:r>
              <a:rPr sz="24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endParaRPr sz="2400" dirty="0">
              <a:latin typeface="Corbel"/>
              <a:cs typeface="Corbel"/>
            </a:endParaRPr>
          </a:p>
          <a:p>
            <a:pPr marL="12700" marR="708292">
              <a:lnSpc>
                <a:spcPts val="2929"/>
              </a:lnSpc>
            </a:pP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4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ncentración</a:t>
            </a:r>
            <a:r>
              <a:rPr sz="24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dem</a:t>
            </a:r>
            <a:r>
              <a:rPr sz="2400" spc="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gráfica </a:t>
            </a:r>
            <a:endParaRPr sz="2400" dirty="0">
              <a:latin typeface="Corbel"/>
              <a:cs typeface="Corbel"/>
            </a:endParaRPr>
          </a:p>
          <a:p>
            <a:pPr marL="12700" marR="708292">
              <a:lnSpc>
                <a:spcPts val="2929"/>
              </a:lnSpc>
            </a:pP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400" spc="-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Gran</a:t>
            </a:r>
            <a:r>
              <a:rPr sz="2400" spc="-1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Área </a:t>
            </a:r>
            <a:endParaRPr sz="2400" dirty="0">
              <a:latin typeface="Corbel"/>
              <a:cs typeface="Corbel"/>
            </a:endParaRPr>
          </a:p>
          <a:p>
            <a:pPr marL="12700" marR="708292">
              <a:lnSpc>
                <a:spcPts val="2929"/>
              </a:lnSpc>
            </a:pP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Metropoli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ana</a:t>
            </a:r>
            <a:r>
              <a:rPr sz="24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4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4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orbel"/>
                <a:cs typeface="Corbel"/>
              </a:rPr>
              <a:t>egión</a:t>
            </a:r>
            <a:endParaRPr sz="2400" dirty="0">
              <a:latin typeface="Corbel"/>
              <a:cs typeface="Corbel"/>
            </a:endParaRPr>
          </a:p>
          <a:p>
            <a:pPr marL="12700" marR="15205">
              <a:lnSpc>
                <a:spcPts val="2380"/>
              </a:lnSpc>
            </a:pP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Centra</a:t>
            </a:r>
            <a:r>
              <a:rPr sz="3600" spc="-4" baseline="2275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, donde hab</a:t>
            </a:r>
            <a:r>
              <a:rPr sz="3600" spc="-9" baseline="2275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3600" spc="4" baseline="227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600" spc="4" baseline="2275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rca</a:t>
            </a:r>
            <a:endParaRPr sz="2400" dirty="0">
              <a:latin typeface="Corbel"/>
              <a:cs typeface="Corbel"/>
            </a:endParaRPr>
          </a:p>
          <a:p>
            <a:pPr marL="12700" marR="15205">
              <a:lnSpc>
                <a:spcPts val="2305"/>
              </a:lnSpc>
            </a:pP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del 63% del</a:t>
            </a:r>
            <a:r>
              <a:rPr sz="3600" spc="-4" baseline="227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3600" spc="-9" baseline="2275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3600" spc="14" baseline="227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600" spc="-9" baseline="227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endParaRPr sz="2400" dirty="0">
              <a:latin typeface="Corbel"/>
              <a:cs typeface="Corbel"/>
            </a:endParaRPr>
          </a:p>
          <a:p>
            <a:pPr marL="12700" marR="15205">
              <a:lnSpc>
                <a:spcPts val="2305"/>
              </a:lnSpc>
            </a:pP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población,</a:t>
            </a:r>
            <a:r>
              <a:rPr sz="3600" spc="-14" baseline="227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seg</a:t>
            </a:r>
            <a:r>
              <a:rPr sz="3600" spc="9" baseline="2275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-4" baseline="2275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a por</a:t>
            </a:r>
            <a:endParaRPr sz="2400" dirty="0">
              <a:latin typeface="Corbel"/>
              <a:cs typeface="Corbel"/>
            </a:endParaRPr>
          </a:p>
          <a:p>
            <a:pPr marL="12700" marR="15205">
              <a:lnSpc>
                <a:spcPts val="2305"/>
              </a:lnSpc>
            </a:pP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3600" spc="-4" baseline="2275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unos</a:t>
            </a:r>
            <a:r>
              <a:rPr sz="3600" spc="-19" baseline="227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3600" spc="9" baseline="2275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600" spc="0" baseline="2275" dirty="0" smtClean="0">
                <a:solidFill>
                  <a:srgbClr val="FFFFFF"/>
                </a:solidFill>
                <a:latin typeface="Corbel"/>
                <a:cs typeface="Corbel"/>
              </a:rPr>
              <a:t>tores de las</a:t>
            </a:r>
            <a:endParaRPr sz="2400" dirty="0">
              <a:latin typeface="Corbel"/>
              <a:cs typeface="Corbel"/>
            </a:endParaRPr>
          </a:p>
          <a:p>
            <a:pPr marL="12700" marR="15205">
              <a:lnSpc>
                <a:spcPts val="2365"/>
              </a:lnSpc>
              <a:spcBef>
                <a:spcPts val="2"/>
              </a:spcBef>
            </a:pPr>
            <a:r>
              <a:rPr sz="3600" spc="0" baseline="3413" dirty="0" smtClean="0">
                <a:solidFill>
                  <a:srgbClr val="FFFFFF"/>
                </a:solidFill>
                <a:latin typeface="Corbel"/>
                <a:cs typeface="Corbel"/>
              </a:rPr>
              <a:t>Zona</a:t>
            </a:r>
            <a:r>
              <a:rPr sz="3600" spc="-25" baseline="34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orbel"/>
                <a:cs typeface="Corbel"/>
              </a:rPr>
              <a:t>Norte</a:t>
            </a:r>
            <a:r>
              <a:rPr sz="3600" spc="-9" baseline="34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600" spc="-59" baseline="34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orbel"/>
                <a:cs typeface="Corbel"/>
              </a:rPr>
              <a:t>Sur</a:t>
            </a:r>
            <a:r>
              <a:rPr sz="3600" spc="-9" baseline="34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3600" spc="9" baseline="34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0" baseline="3413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3600" spc="-4" baseline="3413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3600" spc="0" baseline="3413" dirty="0" smtClean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2400" dirty="0">
              <a:latin typeface="Corbel"/>
              <a:cs typeface="Corbel"/>
            </a:endParaRPr>
          </a:p>
          <a:p>
            <a:pPr marL="1582674">
              <a:lnSpc>
                <a:spcPts val="1440"/>
              </a:lnSpc>
              <a:spcBef>
                <a:spcPts val="473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940" y="2282209"/>
            <a:ext cx="209529" cy="238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9"/>
              </a:lnSpc>
              <a:spcBef>
                <a:spcPts val="89"/>
              </a:spcBef>
            </a:pPr>
            <a:r>
              <a:rPr sz="16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13826" y="6484405"/>
            <a:ext cx="213734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33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5740" y="2054555"/>
            <a:ext cx="3598544" cy="4252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56253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6253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6253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7011733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806249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5754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54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54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2894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94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94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4711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11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11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29487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487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9487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260" y="1354836"/>
            <a:ext cx="8260080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2912" y="1599057"/>
            <a:ext cx="7604607" cy="438150"/>
          </a:xfrm>
          <a:custGeom>
            <a:avLst/>
            <a:gdLst/>
            <a:ahLst/>
            <a:cxnLst/>
            <a:rect l="l" t="t" r="r" b="b"/>
            <a:pathLst>
              <a:path w="7604607" h="438150">
                <a:moveTo>
                  <a:pt x="3559403" y="142620"/>
                </a:moveTo>
                <a:lnTo>
                  <a:pt x="3554450" y="112521"/>
                </a:lnTo>
                <a:lnTo>
                  <a:pt x="3510762" y="112521"/>
                </a:lnTo>
                <a:lnTo>
                  <a:pt x="3510762" y="328802"/>
                </a:lnTo>
                <a:lnTo>
                  <a:pt x="3563594" y="328802"/>
                </a:lnTo>
                <a:lnTo>
                  <a:pt x="3563594" y="183895"/>
                </a:lnTo>
                <a:lnTo>
                  <a:pt x="3570313" y="175729"/>
                </a:lnTo>
                <a:lnTo>
                  <a:pt x="3580171" y="167743"/>
                </a:lnTo>
                <a:lnTo>
                  <a:pt x="3592042" y="161670"/>
                </a:lnTo>
                <a:lnTo>
                  <a:pt x="3596646" y="160009"/>
                </a:lnTo>
                <a:lnTo>
                  <a:pt x="3608366" y="156910"/>
                </a:lnTo>
                <a:lnTo>
                  <a:pt x="3621091" y="155051"/>
                </a:lnTo>
                <a:lnTo>
                  <a:pt x="3634841" y="154431"/>
                </a:lnTo>
                <a:lnTo>
                  <a:pt x="3639286" y="154431"/>
                </a:lnTo>
                <a:lnTo>
                  <a:pt x="3639286" y="108076"/>
                </a:lnTo>
                <a:lnTo>
                  <a:pt x="3635476" y="107441"/>
                </a:lnTo>
                <a:lnTo>
                  <a:pt x="3630777" y="107060"/>
                </a:lnTo>
                <a:lnTo>
                  <a:pt x="3622729" y="107094"/>
                </a:lnTo>
                <a:lnTo>
                  <a:pt x="3609198" y="108385"/>
                </a:lnTo>
                <a:lnTo>
                  <a:pt x="3596987" y="111549"/>
                </a:lnTo>
                <a:lnTo>
                  <a:pt x="3586073" y="116585"/>
                </a:lnTo>
                <a:lnTo>
                  <a:pt x="3576671" y="123078"/>
                </a:lnTo>
                <a:lnTo>
                  <a:pt x="3567628" y="131996"/>
                </a:lnTo>
                <a:lnTo>
                  <a:pt x="3560292" y="142620"/>
                </a:lnTo>
                <a:lnTo>
                  <a:pt x="3559403" y="142620"/>
                </a:lnTo>
                <a:close/>
              </a:path>
              <a:path w="7604607" h="438150">
                <a:moveTo>
                  <a:pt x="3077700" y="331963"/>
                </a:moveTo>
                <a:lnTo>
                  <a:pt x="3090460" y="333786"/>
                </a:lnTo>
                <a:lnTo>
                  <a:pt x="3103981" y="334390"/>
                </a:lnTo>
                <a:lnTo>
                  <a:pt x="3112124" y="334169"/>
                </a:lnTo>
                <a:lnTo>
                  <a:pt x="3125125" y="332802"/>
                </a:lnTo>
                <a:lnTo>
                  <a:pt x="3137381" y="330172"/>
                </a:lnTo>
                <a:lnTo>
                  <a:pt x="3148939" y="326263"/>
                </a:lnTo>
                <a:lnTo>
                  <a:pt x="3163521" y="318929"/>
                </a:lnTo>
                <a:lnTo>
                  <a:pt x="3173914" y="311661"/>
                </a:lnTo>
                <a:lnTo>
                  <a:pt x="3183229" y="303148"/>
                </a:lnTo>
                <a:lnTo>
                  <a:pt x="3193358" y="290355"/>
                </a:lnTo>
                <a:lnTo>
                  <a:pt x="3199745" y="279328"/>
                </a:lnTo>
                <a:lnTo>
                  <a:pt x="3204946" y="267207"/>
                </a:lnTo>
                <a:lnTo>
                  <a:pt x="3207580" y="259030"/>
                </a:lnTo>
                <a:lnTo>
                  <a:pt x="3210350" y="246927"/>
                </a:lnTo>
                <a:lnTo>
                  <a:pt x="3212012" y="234159"/>
                </a:lnTo>
                <a:lnTo>
                  <a:pt x="3212566" y="220725"/>
                </a:lnTo>
                <a:lnTo>
                  <a:pt x="3212296" y="211318"/>
                </a:lnTo>
                <a:lnTo>
                  <a:pt x="3210972" y="198358"/>
                </a:lnTo>
                <a:lnTo>
                  <a:pt x="3208560" y="186037"/>
                </a:lnTo>
                <a:lnTo>
                  <a:pt x="3205073" y="174370"/>
                </a:lnTo>
                <a:lnTo>
                  <a:pt x="3198158" y="158699"/>
                </a:lnTo>
                <a:lnTo>
                  <a:pt x="3191425" y="147994"/>
                </a:lnTo>
                <a:lnTo>
                  <a:pt x="3183483" y="138429"/>
                </a:lnTo>
                <a:lnTo>
                  <a:pt x="3171699" y="127846"/>
                </a:lnTo>
                <a:lnTo>
                  <a:pt x="3161021" y="120909"/>
                </a:lnTo>
                <a:lnTo>
                  <a:pt x="3149193" y="115315"/>
                </a:lnTo>
                <a:lnTo>
                  <a:pt x="3141858" y="112657"/>
                </a:lnTo>
                <a:lnTo>
                  <a:pt x="3129912" y="109558"/>
                </a:lnTo>
                <a:lnTo>
                  <a:pt x="3117170" y="107688"/>
                </a:lnTo>
                <a:lnTo>
                  <a:pt x="3103600" y="107060"/>
                </a:lnTo>
                <a:lnTo>
                  <a:pt x="3095591" y="107286"/>
                </a:lnTo>
                <a:lnTo>
                  <a:pt x="3082576" y="108693"/>
                </a:lnTo>
                <a:lnTo>
                  <a:pt x="3070296" y="111375"/>
                </a:lnTo>
                <a:lnTo>
                  <a:pt x="3058769" y="115315"/>
                </a:lnTo>
                <a:lnTo>
                  <a:pt x="3044096" y="122559"/>
                </a:lnTo>
                <a:lnTo>
                  <a:pt x="3033713" y="129836"/>
                </a:lnTo>
                <a:lnTo>
                  <a:pt x="3024479" y="138429"/>
                </a:lnTo>
                <a:lnTo>
                  <a:pt x="3014229" y="151164"/>
                </a:lnTo>
                <a:lnTo>
                  <a:pt x="3007831" y="162187"/>
                </a:lnTo>
                <a:lnTo>
                  <a:pt x="3002635" y="174370"/>
                </a:lnTo>
                <a:lnTo>
                  <a:pt x="3000091" y="182437"/>
                </a:lnTo>
                <a:lnTo>
                  <a:pt x="2997352" y="194562"/>
                </a:lnTo>
                <a:lnTo>
                  <a:pt x="2995697" y="207329"/>
                </a:lnTo>
                <a:lnTo>
                  <a:pt x="2995142" y="220725"/>
                </a:lnTo>
                <a:lnTo>
                  <a:pt x="2995407" y="230299"/>
                </a:lnTo>
                <a:lnTo>
                  <a:pt x="2996702" y="243267"/>
                </a:lnTo>
                <a:lnTo>
                  <a:pt x="2999101" y="255570"/>
                </a:lnTo>
                <a:lnTo>
                  <a:pt x="3002635" y="267207"/>
                </a:lnTo>
                <a:lnTo>
                  <a:pt x="3009488" y="282753"/>
                </a:lnTo>
                <a:lnTo>
                  <a:pt x="3016172" y="293488"/>
                </a:lnTo>
                <a:lnTo>
                  <a:pt x="3024098" y="303148"/>
                </a:lnTo>
                <a:lnTo>
                  <a:pt x="3035882" y="313642"/>
                </a:lnTo>
                <a:lnTo>
                  <a:pt x="3046560" y="320588"/>
                </a:lnTo>
                <a:lnTo>
                  <a:pt x="3058388" y="326263"/>
                </a:lnTo>
                <a:lnTo>
                  <a:pt x="3053816" y="251078"/>
                </a:lnTo>
                <a:lnTo>
                  <a:pt x="3052563" y="246473"/>
                </a:lnTo>
                <a:lnTo>
                  <a:pt x="3050464" y="234282"/>
                </a:lnTo>
                <a:lnTo>
                  <a:pt x="3049752" y="220725"/>
                </a:lnTo>
                <a:lnTo>
                  <a:pt x="3049873" y="214988"/>
                </a:lnTo>
                <a:lnTo>
                  <a:pt x="3051162" y="201987"/>
                </a:lnTo>
                <a:lnTo>
                  <a:pt x="3053816" y="190372"/>
                </a:lnTo>
                <a:lnTo>
                  <a:pt x="3056483" y="181609"/>
                </a:lnTo>
                <a:lnTo>
                  <a:pt x="3060166" y="174243"/>
                </a:lnTo>
                <a:lnTo>
                  <a:pt x="3064992" y="168275"/>
                </a:lnTo>
                <a:lnTo>
                  <a:pt x="3069691" y="162305"/>
                </a:lnTo>
                <a:lnTo>
                  <a:pt x="3075406" y="157860"/>
                </a:lnTo>
                <a:lnTo>
                  <a:pt x="3082010" y="154939"/>
                </a:lnTo>
                <a:lnTo>
                  <a:pt x="3088614" y="151891"/>
                </a:lnTo>
                <a:lnTo>
                  <a:pt x="3095853" y="150494"/>
                </a:lnTo>
                <a:lnTo>
                  <a:pt x="3111474" y="150494"/>
                </a:lnTo>
                <a:lnTo>
                  <a:pt x="3118713" y="151891"/>
                </a:lnTo>
                <a:lnTo>
                  <a:pt x="3125444" y="154939"/>
                </a:lnTo>
                <a:lnTo>
                  <a:pt x="3132175" y="157860"/>
                </a:lnTo>
                <a:lnTo>
                  <a:pt x="3137890" y="162305"/>
                </a:lnTo>
                <a:lnTo>
                  <a:pt x="3142716" y="168275"/>
                </a:lnTo>
                <a:lnTo>
                  <a:pt x="3147415" y="174243"/>
                </a:lnTo>
                <a:lnTo>
                  <a:pt x="3151098" y="181609"/>
                </a:lnTo>
                <a:lnTo>
                  <a:pt x="3153765" y="190372"/>
                </a:lnTo>
                <a:lnTo>
                  <a:pt x="3155063" y="194978"/>
                </a:lnTo>
                <a:lnTo>
                  <a:pt x="3157156" y="207169"/>
                </a:lnTo>
                <a:lnTo>
                  <a:pt x="3157829" y="220725"/>
                </a:lnTo>
                <a:lnTo>
                  <a:pt x="3157717" y="226463"/>
                </a:lnTo>
                <a:lnTo>
                  <a:pt x="3156473" y="239464"/>
                </a:lnTo>
                <a:lnTo>
                  <a:pt x="3153765" y="251078"/>
                </a:lnTo>
                <a:lnTo>
                  <a:pt x="3151098" y="259841"/>
                </a:lnTo>
                <a:lnTo>
                  <a:pt x="3147415" y="267207"/>
                </a:lnTo>
                <a:lnTo>
                  <a:pt x="3142716" y="273050"/>
                </a:lnTo>
                <a:lnTo>
                  <a:pt x="3137890" y="279018"/>
                </a:lnTo>
                <a:lnTo>
                  <a:pt x="3132302" y="283463"/>
                </a:lnTo>
                <a:lnTo>
                  <a:pt x="3125698" y="286512"/>
                </a:lnTo>
                <a:lnTo>
                  <a:pt x="3119094" y="289559"/>
                </a:lnTo>
                <a:lnTo>
                  <a:pt x="3111982" y="291083"/>
                </a:lnTo>
                <a:lnTo>
                  <a:pt x="3096107" y="291083"/>
                </a:lnTo>
                <a:lnTo>
                  <a:pt x="3088868" y="289559"/>
                </a:lnTo>
                <a:lnTo>
                  <a:pt x="3082264" y="286512"/>
                </a:lnTo>
                <a:lnTo>
                  <a:pt x="3075660" y="283463"/>
                </a:lnTo>
                <a:lnTo>
                  <a:pt x="3069945" y="279018"/>
                </a:lnTo>
                <a:lnTo>
                  <a:pt x="3065716" y="328905"/>
                </a:lnTo>
                <a:lnTo>
                  <a:pt x="3077700" y="331963"/>
                </a:lnTo>
                <a:close/>
              </a:path>
              <a:path w="7604607" h="438150">
                <a:moveTo>
                  <a:pt x="3069945" y="279018"/>
                </a:moveTo>
                <a:lnTo>
                  <a:pt x="3065119" y="273050"/>
                </a:lnTo>
                <a:lnTo>
                  <a:pt x="3060293" y="267207"/>
                </a:lnTo>
                <a:lnTo>
                  <a:pt x="3056483" y="259841"/>
                </a:lnTo>
                <a:lnTo>
                  <a:pt x="3053816" y="251078"/>
                </a:lnTo>
                <a:lnTo>
                  <a:pt x="3058388" y="326263"/>
                </a:lnTo>
                <a:lnTo>
                  <a:pt x="3065716" y="328905"/>
                </a:lnTo>
                <a:lnTo>
                  <a:pt x="3069945" y="279018"/>
                </a:lnTo>
                <a:close/>
              </a:path>
              <a:path w="7604607" h="438150">
                <a:moveTo>
                  <a:pt x="2823300" y="114840"/>
                </a:moveTo>
                <a:lnTo>
                  <a:pt x="2811926" y="120422"/>
                </a:lnTo>
                <a:lnTo>
                  <a:pt x="2816834" y="195071"/>
                </a:lnTo>
                <a:lnTo>
                  <a:pt x="2817596" y="188721"/>
                </a:lnTo>
                <a:lnTo>
                  <a:pt x="2819120" y="182625"/>
                </a:lnTo>
                <a:lnTo>
                  <a:pt x="2823300" y="114840"/>
                </a:lnTo>
                <a:close/>
              </a:path>
              <a:path w="7604607" h="438150">
                <a:moveTo>
                  <a:pt x="2956661" y="224789"/>
                </a:moveTo>
                <a:lnTo>
                  <a:pt x="2956788" y="217423"/>
                </a:lnTo>
                <a:lnTo>
                  <a:pt x="2956378" y="203839"/>
                </a:lnTo>
                <a:lnTo>
                  <a:pt x="2955085" y="190762"/>
                </a:lnTo>
                <a:lnTo>
                  <a:pt x="2952898" y="178654"/>
                </a:lnTo>
                <a:lnTo>
                  <a:pt x="2949803" y="167512"/>
                </a:lnTo>
                <a:lnTo>
                  <a:pt x="2944004" y="153271"/>
                </a:lnTo>
                <a:lnTo>
                  <a:pt x="2937658" y="142356"/>
                </a:lnTo>
                <a:lnTo>
                  <a:pt x="2930118" y="132968"/>
                </a:lnTo>
                <a:lnTo>
                  <a:pt x="2922489" y="125881"/>
                </a:lnTo>
                <a:lnTo>
                  <a:pt x="2911991" y="118760"/>
                </a:lnTo>
                <a:lnTo>
                  <a:pt x="2900273" y="113410"/>
                </a:lnTo>
                <a:lnTo>
                  <a:pt x="2888197" y="109861"/>
                </a:lnTo>
                <a:lnTo>
                  <a:pt x="2875674" y="107765"/>
                </a:lnTo>
                <a:lnTo>
                  <a:pt x="2862427" y="107060"/>
                </a:lnTo>
                <a:lnTo>
                  <a:pt x="2861714" y="107063"/>
                </a:lnTo>
                <a:lnTo>
                  <a:pt x="2849007" y="107959"/>
                </a:lnTo>
                <a:lnTo>
                  <a:pt x="2836545" y="110432"/>
                </a:lnTo>
                <a:lnTo>
                  <a:pt x="2824327" y="114426"/>
                </a:lnTo>
                <a:lnTo>
                  <a:pt x="2819120" y="182625"/>
                </a:lnTo>
                <a:lnTo>
                  <a:pt x="2821406" y="177037"/>
                </a:lnTo>
                <a:lnTo>
                  <a:pt x="2823565" y="171322"/>
                </a:lnTo>
                <a:lnTo>
                  <a:pt x="2826613" y="166369"/>
                </a:lnTo>
                <a:lnTo>
                  <a:pt x="2830423" y="162178"/>
                </a:lnTo>
                <a:lnTo>
                  <a:pt x="2834233" y="157860"/>
                </a:lnTo>
                <a:lnTo>
                  <a:pt x="2838678" y="154558"/>
                </a:lnTo>
                <a:lnTo>
                  <a:pt x="2843885" y="152145"/>
                </a:lnTo>
                <a:lnTo>
                  <a:pt x="2849092" y="149605"/>
                </a:lnTo>
                <a:lnTo>
                  <a:pt x="2855061" y="148462"/>
                </a:lnTo>
                <a:lnTo>
                  <a:pt x="2868396" y="148462"/>
                </a:lnTo>
                <a:lnTo>
                  <a:pt x="2874238" y="149605"/>
                </a:lnTo>
                <a:lnTo>
                  <a:pt x="2879318" y="152145"/>
                </a:lnTo>
                <a:lnTo>
                  <a:pt x="2884271" y="154558"/>
                </a:lnTo>
                <a:lnTo>
                  <a:pt x="2888462" y="157860"/>
                </a:lnTo>
                <a:lnTo>
                  <a:pt x="2891764" y="162178"/>
                </a:lnTo>
                <a:lnTo>
                  <a:pt x="2895066" y="166369"/>
                </a:lnTo>
                <a:lnTo>
                  <a:pt x="2897606" y="171322"/>
                </a:lnTo>
                <a:lnTo>
                  <a:pt x="2899384" y="177037"/>
                </a:lnTo>
                <a:lnTo>
                  <a:pt x="2901035" y="182625"/>
                </a:lnTo>
                <a:lnTo>
                  <a:pt x="2901924" y="188721"/>
                </a:lnTo>
                <a:lnTo>
                  <a:pt x="2901924" y="195071"/>
                </a:lnTo>
                <a:lnTo>
                  <a:pt x="2816834" y="195071"/>
                </a:lnTo>
                <a:lnTo>
                  <a:pt x="2811926" y="120422"/>
                </a:lnTo>
                <a:lnTo>
                  <a:pt x="2801380" y="127523"/>
                </a:lnTo>
                <a:lnTo>
                  <a:pt x="2791688" y="136143"/>
                </a:lnTo>
                <a:lnTo>
                  <a:pt x="2780906" y="149336"/>
                </a:lnTo>
                <a:lnTo>
                  <a:pt x="2774372" y="160367"/>
                </a:lnTo>
                <a:lnTo>
                  <a:pt x="2768828" y="172719"/>
                </a:lnTo>
                <a:lnTo>
                  <a:pt x="2764905" y="185235"/>
                </a:lnTo>
                <a:lnTo>
                  <a:pt x="2762428" y="197403"/>
                </a:lnTo>
                <a:lnTo>
                  <a:pt x="2760942" y="210426"/>
                </a:lnTo>
                <a:lnTo>
                  <a:pt x="2760446" y="224281"/>
                </a:lnTo>
                <a:lnTo>
                  <a:pt x="2760449" y="225342"/>
                </a:lnTo>
                <a:lnTo>
                  <a:pt x="2761058" y="239423"/>
                </a:lnTo>
                <a:lnTo>
                  <a:pt x="2762749" y="252435"/>
                </a:lnTo>
                <a:lnTo>
                  <a:pt x="2765543" y="264368"/>
                </a:lnTo>
                <a:lnTo>
                  <a:pt x="2769463" y="275208"/>
                </a:lnTo>
                <a:lnTo>
                  <a:pt x="2777543" y="290561"/>
                </a:lnTo>
                <a:lnTo>
                  <a:pt x="2785102" y="300688"/>
                </a:lnTo>
                <a:lnTo>
                  <a:pt x="2793847" y="309371"/>
                </a:lnTo>
                <a:lnTo>
                  <a:pt x="2806243" y="318260"/>
                </a:lnTo>
                <a:lnTo>
                  <a:pt x="2817588" y="324042"/>
                </a:lnTo>
                <a:lnTo>
                  <a:pt x="2829915" y="328421"/>
                </a:lnTo>
                <a:lnTo>
                  <a:pt x="2847883" y="332392"/>
                </a:lnTo>
                <a:lnTo>
                  <a:pt x="2860540" y="333888"/>
                </a:lnTo>
                <a:lnTo>
                  <a:pt x="2873603" y="334390"/>
                </a:lnTo>
                <a:lnTo>
                  <a:pt x="2879776" y="334313"/>
                </a:lnTo>
                <a:lnTo>
                  <a:pt x="2892621" y="333645"/>
                </a:lnTo>
                <a:lnTo>
                  <a:pt x="2905222" y="332311"/>
                </a:lnTo>
                <a:lnTo>
                  <a:pt x="2917545" y="330326"/>
                </a:lnTo>
                <a:lnTo>
                  <a:pt x="2926357" y="328542"/>
                </a:lnTo>
                <a:lnTo>
                  <a:pt x="2939354" y="325301"/>
                </a:lnTo>
                <a:lnTo>
                  <a:pt x="2949041" y="321944"/>
                </a:lnTo>
                <a:lnTo>
                  <a:pt x="2949041" y="279653"/>
                </a:lnTo>
                <a:lnTo>
                  <a:pt x="2939603" y="282687"/>
                </a:lnTo>
                <a:lnTo>
                  <a:pt x="2927318" y="286015"/>
                </a:lnTo>
                <a:lnTo>
                  <a:pt x="2915132" y="288670"/>
                </a:lnTo>
                <a:lnTo>
                  <a:pt x="2908058" y="289831"/>
                </a:lnTo>
                <a:lnTo>
                  <a:pt x="2895329" y="291247"/>
                </a:lnTo>
                <a:lnTo>
                  <a:pt x="2883001" y="291718"/>
                </a:lnTo>
                <a:lnTo>
                  <a:pt x="2881998" y="291715"/>
                </a:lnTo>
                <a:lnTo>
                  <a:pt x="2868930" y="290901"/>
                </a:lnTo>
                <a:lnTo>
                  <a:pt x="2856839" y="288670"/>
                </a:lnTo>
                <a:lnTo>
                  <a:pt x="2848838" y="286765"/>
                </a:lnTo>
                <a:lnTo>
                  <a:pt x="2841726" y="283463"/>
                </a:lnTo>
                <a:lnTo>
                  <a:pt x="2835757" y="279145"/>
                </a:lnTo>
                <a:lnTo>
                  <a:pt x="2829661" y="274700"/>
                </a:lnTo>
                <a:lnTo>
                  <a:pt x="2824835" y="268985"/>
                </a:lnTo>
                <a:lnTo>
                  <a:pt x="2821152" y="262000"/>
                </a:lnTo>
                <a:lnTo>
                  <a:pt x="2816505" y="249725"/>
                </a:lnTo>
                <a:lnTo>
                  <a:pt x="2814421" y="236346"/>
                </a:lnTo>
                <a:lnTo>
                  <a:pt x="2956153" y="236346"/>
                </a:lnTo>
                <a:lnTo>
                  <a:pt x="2956534" y="231139"/>
                </a:lnTo>
                <a:lnTo>
                  <a:pt x="2956661" y="224789"/>
                </a:lnTo>
                <a:close/>
              </a:path>
              <a:path w="7604607" h="438150">
                <a:moveTo>
                  <a:pt x="2185644" y="142620"/>
                </a:moveTo>
                <a:lnTo>
                  <a:pt x="2184755" y="142620"/>
                </a:lnTo>
                <a:lnTo>
                  <a:pt x="2179802" y="112521"/>
                </a:lnTo>
                <a:lnTo>
                  <a:pt x="2136114" y="112521"/>
                </a:lnTo>
                <a:lnTo>
                  <a:pt x="2136114" y="328802"/>
                </a:lnTo>
                <a:lnTo>
                  <a:pt x="2188946" y="328802"/>
                </a:lnTo>
                <a:lnTo>
                  <a:pt x="2188946" y="179958"/>
                </a:lnTo>
                <a:lnTo>
                  <a:pt x="2194125" y="173974"/>
                </a:lnTo>
                <a:lnTo>
                  <a:pt x="2203606" y="165409"/>
                </a:lnTo>
                <a:lnTo>
                  <a:pt x="2214092" y="158750"/>
                </a:lnTo>
                <a:lnTo>
                  <a:pt x="2218820" y="156543"/>
                </a:lnTo>
                <a:lnTo>
                  <a:pt x="2231025" y="152769"/>
                </a:lnTo>
                <a:lnTo>
                  <a:pt x="2243683" y="151510"/>
                </a:lnTo>
                <a:lnTo>
                  <a:pt x="2251430" y="151510"/>
                </a:lnTo>
                <a:lnTo>
                  <a:pt x="2258034" y="153034"/>
                </a:lnTo>
                <a:lnTo>
                  <a:pt x="2263368" y="155955"/>
                </a:lnTo>
                <a:lnTo>
                  <a:pt x="2268829" y="159003"/>
                </a:lnTo>
                <a:lnTo>
                  <a:pt x="2272893" y="163956"/>
                </a:lnTo>
                <a:lnTo>
                  <a:pt x="2275560" y="170687"/>
                </a:lnTo>
                <a:lnTo>
                  <a:pt x="2276830" y="173862"/>
                </a:lnTo>
                <a:lnTo>
                  <a:pt x="2277592" y="177545"/>
                </a:lnTo>
                <a:lnTo>
                  <a:pt x="2277973" y="181737"/>
                </a:lnTo>
                <a:lnTo>
                  <a:pt x="2278481" y="185800"/>
                </a:lnTo>
                <a:lnTo>
                  <a:pt x="2278735" y="190880"/>
                </a:lnTo>
                <a:lnTo>
                  <a:pt x="2278735" y="328802"/>
                </a:lnTo>
                <a:lnTo>
                  <a:pt x="2331567" y="328802"/>
                </a:lnTo>
                <a:lnTo>
                  <a:pt x="2331567" y="181228"/>
                </a:lnTo>
                <a:lnTo>
                  <a:pt x="2331313" y="175005"/>
                </a:lnTo>
                <a:lnTo>
                  <a:pt x="2330805" y="169544"/>
                </a:lnTo>
                <a:lnTo>
                  <a:pt x="2330297" y="164083"/>
                </a:lnTo>
                <a:lnTo>
                  <a:pt x="2329281" y="159003"/>
                </a:lnTo>
                <a:lnTo>
                  <a:pt x="2327757" y="154431"/>
                </a:lnTo>
                <a:lnTo>
                  <a:pt x="2325090" y="146176"/>
                </a:lnTo>
                <a:lnTo>
                  <a:pt x="2321407" y="138937"/>
                </a:lnTo>
                <a:lnTo>
                  <a:pt x="2316708" y="132968"/>
                </a:lnTo>
                <a:lnTo>
                  <a:pt x="2312136" y="126872"/>
                </a:lnTo>
                <a:lnTo>
                  <a:pt x="2306675" y="121919"/>
                </a:lnTo>
                <a:lnTo>
                  <a:pt x="2300579" y="118237"/>
                </a:lnTo>
                <a:lnTo>
                  <a:pt x="2294483" y="114426"/>
                </a:lnTo>
                <a:lnTo>
                  <a:pt x="2287752" y="111632"/>
                </a:lnTo>
                <a:lnTo>
                  <a:pt x="2280386" y="109854"/>
                </a:lnTo>
                <a:lnTo>
                  <a:pt x="2273020" y="108076"/>
                </a:lnTo>
                <a:lnTo>
                  <a:pt x="2265400" y="107060"/>
                </a:lnTo>
                <a:lnTo>
                  <a:pt x="2249144" y="107060"/>
                </a:lnTo>
                <a:lnTo>
                  <a:pt x="2241270" y="108076"/>
                </a:lnTo>
                <a:lnTo>
                  <a:pt x="2233904" y="110108"/>
                </a:lnTo>
                <a:lnTo>
                  <a:pt x="2226538" y="112140"/>
                </a:lnTo>
                <a:lnTo>
                  <a:pt x="2219807" y="114807"/>
                </a:lnTo>
                <a:lnTo>
                  <a:pt x="2213711" y="118109"/>
                </a:lnTo>
                <a:lnTo>
                  <a:pt x="2207615" y="121284"/>
                </a:lnTo>
                <a:lnTo>
                  <a:pt x="2202154" y="125094"/>
                </a:lnTo>
                <a:lnTo>
                  <a:pt x="2197455" y="129412"/>
                </a:lnTo>
                <a:lnTo>
                  <a:pt x="2192629" y="133730"/>
                </a:lnTo>
                <a:lnTo>
                  <a:pt x="2188692" y="138175"/>
                </a:lnTo>
                <a:lnTo>
                  <a:pt x="2185644" y="142620"/>
                </a:lnTo>
                <a:close/>
              </a:path>
              <a:path w="7604607" h="438150">
                <a:moveTo>
                  <a:pt x="1954512" y="331963"/>
                </a:moveTo>
                <a:lnTo>
                  <a:pt x="1967272" y="333786"/>
                </a:lnTo>
                <a:lnTo>
                  <a:pt x="1980793" y="334390"/>
                </a:lnTo>
                <a:lnTo>
                  <a:pt x="1988936" y="334169"/>
                </a:lnTo>
                <a:lnTo>
                  <a:pt x="2001937" y="332802"/>
                </a:lnTo>
                <a:lnTo>
                  <a:pt x="2014193" y="330172"/>
                </a:lnTo>
                <a:lnTo>
                  <a:pt x="2025751" y="326263"/>
                </a:lnTo>
                <a:lnTo>
                  <a:pt x="2040333" y="318929"/>
                </a:lnTo>
                <a:lnTo>
                  <a:pt x="2050726" y="311661"/>
                </a:lnTo>
                <a:lnTo>
                  <a:pt x="2060041" y="303148"/>
                </a:lnTo>
                <a:lnTo>
                  <a:pt x="2070170" y="290355"/>
                </a:lnTo>
                <a:lnTo>
                  <a:pt x="2076557" y="279328"/>
                </a:lnTo>
                <a:lnTo>
                  <a:pt x="2081758" y="267207"/>
                </a:lnTo>
                <a:lnTo>
                  <a:pt x="2084392" y="259030"/>
                </a:lnTo>
                <a:lnTo>
                  <a:pt x="2087162" y="246927"/>
                </a:lnTo>
                <a:lnTo>
                  <a:pt x="2088824" y="234159"/>
                </a:lnTo>
                <a:lnTo>
                  <a:pt x="2089378" y="220725"/>
                </a:lnTo>
                <a:lnTo>
                  <a:pt x="2089108" y="211318"/>
                </a:lnTo>
                <a:lnTo>
                  <a:pt x="2087784" y="198358"/>
                </a:lnTo>
                <a:lnTo>
                  <a:pt x="2085372" y="186037"/>
                </a:lnTo>
                <a:lnTo>
                  <a:pt x="2081885" y="174370"/>
                </a:lnTo>
                <a:lnTo>
                  <a:pt x="2074970" y="158699"/>
                </a:lnTo>
                <a:lnTo>
                  <a:pt x="2068237" y="147994"/>
                </a:lnTo>
                <a:lnTo>
                  <a:pt x="2060295" y="138429"/>
                </a:lnTo>
                <a:lnTo>
                  <a:pt x="2048511" y="127846"/>
                </a:lnTo>
                <a:lnTo>
                  <a:pt x="2037833" y="120909"/>
                </a:lnTo>
                <a:lnTo>
                  <a:pt x="2026005" y="115315"/>
                </a:lnTo>
                <a:lnTo>
                  <a:pt x="2018670" y="112657"/>
                </a:lnTo>
                <a:lnTo>
                  <a:pt x="2006724" y="109558"/>
                </a:lnTo>
                <a:lnTo>
                  <a:pt x="1993982" y="107688"/>
                </a:lnTo>
                <a:lnTo>
                  <a:pt x="1980412" y="107060"/>
                </a:lnTo>
                <a:lnTo>
                  <a:pt x="1972403" y="107286"/>
                </a:lnTo>
                <a:lnTo>
                  <a:pt x="1959388" y="108693"/>
                </a:lnTo>
                <a:lnTo>
                  <a:pt x="1947108" y="111375"/>
                </a:lnTo>
                <a:lnTo>
                  <a:pt x="1935581" y="115315"/>
                </a:lnTo>
                <a:lnTo>
                  <a:pt x="1920908" y="122559"/>
                </a:lnTo>
                <a:lnTo>
                  <a:pt x="1910525" y="129836"/>
                </a:lnTo>
                <a:lnTo>
                  <a:pt x="1901291" y="138429"/>
                </a:lnTo>
                <a:lnTo>
                  <a:pt x="1891041" y="151164"/>
                </a:lnTo>
                <a:lnTo>
                  <a:pt x="1884643" y="162187"/>
                </a:lnTo>
                <a:lnTo>
                  <a:pt x="1879447" y="174370"/>
                </a:lnTo>
                <a:lnTo>
                  <a:pt x="1876903" y="182437"/>
                </a:lnTo>
                <a:lnTo>
                  <a:pt x="1874164" y="194562"/>
                </a:lnTo>
                <a:lnTo>
                  <a:pt x="1872509" y="207329"/>
                </a:lnTo>
                <a:lnTo>
                  <a:pt x="1871954" y="220725"/>
                </a:lnTo>
                <a:lnTo>
                  <a:pt x="1872219" y="230299"/>
                </a:lnTo>
                <a:lnTo>
                  <a:pt x="1873514" y="243267"/>
                </a:lnTo>
                <a:lnTo>
                  <a:pt x="1875913" y="255570"/>
                </a:lnTo>
                <a:lnTo>
                  <a:pt x="1879447" y="267207"/>
                </a:lnTo>
                <a:lnTo>
                  <a:pt x="1886300" y="282753"/>
                </a:lnTo>
                <a:lnTo>
                  <a:pt x="1892984" y="293488"/>
                </a:lnTo>
                <a:lnTo>
                  <a:pt x="1900910" y="303148"/>
                </a:lnTo>
                <a:lnTo>
                  <a:pt x="1912694" y="313642"/>
                </a:lnTo>
                <a:lnTo>
                  <a:pt x="1923372" y="320588"/>
                </a:lnTo>
                <a:lnTo>
                  <a:pt x="1935200" y="326263"/>
                </a:lnTo>
                <a:lnTo>
                  <a:pt x="1930628" y="251078"/>
                </a:lnTo>
                <a:lnTo>
                  <a:pt x="1929375" y="246473"/>
                </a:lnTo>
                <a:lnTo>
                  <a:pt x="1927276" y="234282"/>
                </a:lnTo>
                <a:lnTo>
                  <a:pt x="1926564" y="220725"/>
                </a:lnTo>
                <a:lnTo>
                  <a:pt x="1926685" y="214988"/>
                </a:lnTo>
                <a:lnTo>
                  <a:pt x="1927974" y="201987"/>
                </a:lnTo>
                <a:lnTo>
                  <a:pt x="1930628" y="190372"/>
                </a:lnTo>
                <a:lnTo>
                  <a:pt x="1933295" y="181609"/>
                </a:lnTo>
                <a:lnTo>
                  <a:pt x="1936978" y="174243"/>
                </a:lnTo>
                <a:lnTo>
                  <a:pt x="1941804" y="168275"/>
                </a:lnTo>
                <a:lnTo>
                  <a:pt x="1946503" y="162305"/>
                </a:lnTo>
                <a:lnTo>
                  <a:pt x="1952218" y="157860"/>
                </a:lnTo>
                <a:lnTo>
                  <a:pt x="1958822" y="154939"/>
                </a:lnTo>
                <a:lnTo>
                  <a:pt x="1965426" y="151891"/>
                </a:lnTo>
                <a:lnTo>
                  <a:pt x="1972665" y="150494"/>
                </a:lnTo>
                <a:lnTo>
                  <a:pt x="1988286" y="150494"/>
                </a:lnTo>
                <a:lnTo>
                  <a:pt x="1995525" y="151891"/>
                </a:lnTo>
                <a:lnTo>
                  <a:pt x="2002256" y="154939"/>
                </a:lnTo>
                <a:lnTo>
                  <a:pt x="2008987" y="157860"/>
                </a:lnTo>
                <a:lnTo>
                  <a:pt x="2014702" y="162305"/>
                </a:lnTo>
                <a:lnTo>
                  <a:pt x="2019528" y="168275"/>
                </a:lnTo>
                <a:lnTo>
                  <a:pt x="2024227" y="174243"/>
                </a:lnTo>
                <a:lnTo>
                  <a:pt x="2027910" y="181609"/>
                </a:lnTo>
                <a:lnTo>
                  <a:pt x="2030577" y="190372"/>
                </a:lnTo>
                <a:lnTo>
                  <a:pt x="2031875" y="194978"/>
                </a:lnTo>
                <a:lnTo>
                  <a:pt x="2033968" y="207169"/>
                </a:lnTo>
                <a:lnTo>
                  <a:pt x="2034641" y="220725"/>
                </a:lnTo>
                <a:lnTo>
                  <a:pt x="2034529" y="226463"/>
                </a:lnTo>
                <a:lnTo>
                  <a:pt x="2033285" y="239464"/>
                </a:lnTo>
                <a:lnTo>
                  <a:pt x="2030577" y="251078"/>
                </a:lnTo>
                <a:lnTo>
                  <a:pt x="2027910" y="259841"/>
                </a:lnTo>
                <a:lnTo>
                  <a:pt x="2024227" y="267207"/>
                </a:lnTo>
                <a:lnTo>
                  <a:pt x="2019528" y="273050"/>
                </a:lnTo>
                <a:lnTo>
                  <a:pt x="2014702" y="279018"/>
                </a:lnTo>
                <a:lnTo>
                  <a:pt x="2009114" y="283463"/>
                </a:lnTo>
                <a:lnTo>
                  <a:pt x="2002510" y="286512"/>
                </a:lnTo>
                <a:lnTo>
                  <a:pt x="1995906" y="289559"/>
                </a:lnTo>
                <a:lnTo>
                  <a:pt x="1988794" y="291083"/>
                </a:lnTo>
                <a:lnTo>
                  <a:pt x="1972919" y="291083"/>
                </a:lnTo>
                <a:lnTo>
                  <a:pt x="1965680" y="289559"/>
                </a:lnTo>
                <a:lnTo>
                  <a:pt x="1959076" y="286512"/>
                </a:lnTo>
                <a:lnTo>
                  <a:pt x="1952472" y="283463"/>
                </a:lnTo>
                <a:lnTo>
                  <a:pt x="1946757" y="279018"/>
                </a:lnTo>
                <a:lnTo>
                  <a:pt x="1942528" y="328905"/>
                </a:lnTo>
                <a:lnTo>
                  <a:pt x="1954512" y="331963"/>
                </a:lnTo>
                <a:close/>
              </a:path>
              <a:path w="7604607" h="438150">
                <a:moveTo>
                  <a:pt x="1946757" y="279018"/>
                </a:moveTo>
                <a:lnTo>
                  <a:pt x="1941931" y="273050"/>
                </a:lnTo>
                <a:lnTo>
                  <a:pt x="1937105" y="267207"/>
                </a:lnTo>
                <a:lnTo>
                  <a:pt x="1933295" y="259841"/>
                </a:lnTo>
                <a:lnTo>
                  <a:pt x="1930628" y="251078"/>
                </a:lnTo>
                <a:lnTo>
                  <a:pt x="1935200" y="326263"/>
                </a:lnTo>
                <a:lnTo>
                  <a:pt x="1942528" y="328905"/>
                </a:lnTo>
                <a:lnTo>
                  <a:pt x="1946757" y="279018"/>
                </a:lnTo>
                <a:close/>
              </a:path>
              <a:path w="7604607" h="438150">
                <a:moveTo>
                  <a:pt x="1613611" y="119903"/>
                </a:moveTo>
                <a:lnTo>
                  <a:pt x="1602674" y="126390"/>
                </a:lnTo>
                <a:lnTo>
                  <a:pt x="1592554" y="134238"/>
                </a:lnTo>
                <a:lnTo>
                  <a:pt x="1579825" y="147856"/>
                </a:lnTo>
                <a:lnTo>
                  <a:pt x="1572667" y="158544"/>
                </a:lnTo>
                <a:lnTo>
                  <a:pt x="1566519" y="170560"/>
                </a:lnTo>
                <a:lnTo>
                  <a:pt x="1561366" y="184815"/>
                </a:lnTo>
                <a:lnTo>
                  <a:pt x="1558649" y="196961"/>
                </a:lnTo>
                <a:lnTo>
                  <a:pt x="1557025" y="210078"/>
                </a:lnTo>
                <a:lnTo>
                  <a:pt x="1556486" y="224154"/>
                </a:lnTo>
                <a:lnTo>
                  <a:pt x="1556935" y="236623"/>
                </a:lnTo>
                <a:lnTo>
                  <a:pt x="1558505" y="249625"/>
                </a:lnTo>
                <a:lnTo>
                  <a:pt x="1561225" y="261725"/>
                </a:lnTo>
                <a:lnTo>
                  <a:pt x="1565122" y="272922"/>
                </a:lnTo>
                <a:lnTo>
                  <a:pt x="1573016" y="288191"/>
                </a:lnTo>
                <a:lnTo>
                  <a:pt x="1580436" y="298445"/>
                </a:lnTo>
                <a:lnTo>
                  <a:pt x="1588998" y="307339"/>
                </a:lnTo>
                <a:lnTo>
                  <a:pt x="1601297" y="316721"/>
                </a:lnTo>
                <a:lnTo>
                  <a:pt x="1612426" y="322861"/>
                </a:lnTo>
                <a:lnTo>
                  <a:pt x="1624558" y="327659"/>
                </a:lnTo>
                <a:lnTo>
                  <a:pt x="1642348" y="332150"/>
                </a:lnTo>
                <a:lnTo>
                  <a:pt x="1655037" y="333827"/>
                </a:lnTo>
                <a:lnTo>
                  <a:pt x="1668246" y="334390"/>
                </a:lnTo>
                <a:lnTo>
                  <a:pt x="1673831" y="334298"/>
                </a:lnTo>
                <a:lnTo>
                  <a:pt x="1686629" y="333340"/>
                </a:lnTo>
                <a:lnTo>
                  <a:pt x="1698853" y="331342"/>
                </a:lnTo>
                <a:lnTo>
                  <a:pt x="1712327" y="327986"/>
                </a:lnTo>
                <a:lnTo>
                  <a:pt x="1723364" y="324103"/>
                </a:lnTo>
                <a:lnTo>
                  <a:pt x="1723364" y="281050"/>
                </a:lnTo>
                <a:lnTo>
                  <a:pt x="1716379" y="283844"/>
                </a:lnTo>
                <a:lnTo>
                  <a:pt x="1709013" y="286257"/>
                </a:lnTo>
                <a:lnTo>
                  <a:pt x="1701139" y="288163"/>
                </a:lnTo>
                <a:lnTo>
                  <a:pt x="1700087" y="288410"/>
                </a:lnTo>
                <a:lnTo>
                  <a:pt x="1688010" y="290401"/>
                </a:lnTo>
                <a:lnTo>
                  <a:pt x="1674723" y="291083"/>
                </a:lnTo>
                <a:lnTo>
                  <a:pt x="1671037" y="291012"/>
                </a:lnTo>
                <a:lnTo>
                  <a:pt x="1657964" y="289402"/>
                </a:lnTo>
                <a:lnTo>
                  <a:pt x="1646529" y="285622"/>
                </a:lnTo>
                <a:lnTo>
                  <a:pt x="1638528" y="281939"/>
                </a:lnTo>
                <a:lnTo>
                  <a:pt x="1632051" y="277113"/>
                </a:lnTo>
                <a:lnTo>
                  <a:pt x="1626844" y="271144"/>
                </a:lnTo>
                <a:lnTo>
                  <a:pt x="1621764" y="265302"/>
                </a:lnTo>
                <a:lnTo>
                  <a:pt x="1617827" y="258063"/>
                </a:lnTo>
                <a:lnTo>
                  <a:pt x="1615160" y="249681"/>
                </a:lnTo>
                <a:lnTo>
                  <a:pt x="1611995" y="235741"/>
                </a:lnTo>
                <a:lnTo>
                  <a:pt x="1611096" y="222757"/>
                </a:lnTo>
                <a:lnTo>
                  <a:pt x="1611442" y="213135"/>
                </a:lnTo>
                <a:lnTo>
                  <a:pt x="1613195" y="200358"/>
                </a:lnTo>
                <a:lnTo>
                  <a:pt x="1616430" y="189102"/>
                </a:lnTo>
                <a:lnTo>
                  <a:pt x="1622801" y="176113"/>
                </a:lnTo>
                <a:lnTo>
                  <a:pt x="1630527" y="166750"/>
                </a:lnTo>
                <a:lnTo>
                  <a:pt x="1636496" y="161035"/>
                </a:lnTo>
                <a:lnTo>
                  <a:pt x="1643354" y="156971"/>
                </a:lnTo>
                <a:lnTo>
                  <a:pt x="1651101" y="154304"/>
                </a:lnTo>
                <a:lnTo>
                  <a:pt x="1658848" y="151764"/>
                </a:lnTo>
                <a:lnTo>
                  <a:pt x="1666976" y="150494"/>
                </a:lnTo>
                <a:lnTo>
                  <a:pt x="1683867" y="150494"/>
                </a:lnTo>
                <a:lnTo>
                  <a:pt x="1691868" y="151256"/>
                </a:lnTo>
                <a:lnTo>
                  <a:pt x="1699234" y="153034"/>
                </a:lnTo>
                <a:lnTo>
                  <a:pt x="1706600" y="154685"/>
                </a:lnTo>
                <a:lnTo>
                  <a:pt x="1713585" y="156971"/>
                </a:lnTo>
                <a:lnTo>
                  <a:pt x="1720062" y="159765"/>
                </a:lnTo>
                <a:lnTo>
                  <a:pt x="1720062" y="116712"/>
                </a:lnTo>
                <a:lnTo>
                  <a:pt x="1712823" y="113791"/>
                </a:lnTo>
                <a:lnTo>
                  <a:pt x="1704695" y="111378"/>
                </a:lnTo>
                <a:lnTo>
                  <a:pt x="1695678" y="109727"/>
                </a:lnTo>
                <a:lnTo>
                  <a:pt x="1693244" y="109265"/>
                </a:lnTo>
                <a:lnTo>
                  <a:pt x="1680790" y="107612"/>
                </a:lnTo>
                <a:lnTo>
                  <a:pt x="1667865" y="107060"/>
                </a:lnTo>
                <a:lnTo>
                  <a:pt x="1666092" y="107075"/>
                </a:lnTo>
                <a:lnTo>
                  <a:pt x="1653641" y="107956"/>
                </a:lnTo>
                <a:lnTo>
                  <a:pt x="1641093" y="110169"/>
                </a:lnTo>
                <a:lnTo>
                  <a:pt x="1628495" y="113664"/>
                </a:lnTo>
                <a:lnTo>
                  <a:pt x="1625319" y="114778"/>
                </a:lnTo>
                <a:lnTo>
                  <a:pt x="1613611" y="119903"/>
                </a:lnTo>
                <a:close/>
              </a:path>
              <a:path w="7604607" h="438150">
                <a:moveTo>
                  <a:pt x="839063" y="142620"/>
                </a:moveTo>
                <a:lnTo>
                  <a:pt x="834110" y="112521"/>
                </a:lnTo>
                <a:lnTo>
                  <a:pt x="790422" y="112521"/>
                </a:lnTo>
                <a:lnTo>
                  <a:pt x="790422" y="328802"/>
                </a:lnTo>
                <a:lnTo>
                  <a:pt x="843254" y="328802"/>
                </a:lnTo>
                <a:lnTo>
                  <a:pt x="843254" y="183895"/>
                </a:lnTo>
                <a:lnTo>
                  <a:pt x="849973" y="175729"/>
                </a:lnTo>
                <a:lnTo>
                  <a:pt x="859831" y="167743"/>
                </a:lnTo>
                <a:lnTo>
                  <a:pt x="871702" y="161670"/>
                </a:lnTo>
                <a:lnTo>
                  <a:pt x="876306" y="160009"/>
                </a:lnTo>
                <a:lnTo>
                  <a:pt x="888026" y="156910"/>
                </a:lnTo>
                <a:lnTo>
                  <a:pt x="900751" y="155051"/>
                </a:lnTo>
                <a:lnTo>
                  <a:pt x="914501" y="154431"/>
                </a:lnTo>
                <a:lnTo>
                  <a:pt x="918946" y="154431"/>
                </a:lnTo>
                <a:lnTo>
                  <a:pt x="918946" y="108076"/>
                </a:lnTo>
                <a:lnTo>
                  <a:pt x="915136" y="107441"/>
                </a:lnTo>
                <a:lnTo>
                  <a:pt x="910437" y="107060"/>
                </a:lnTo>
                <a:lnTo>
                  <a:pt x="902389" y="107094"/>
                </a:lnTo>
                <a:lnTo>
                  <a:pt x="888858" y="108385"/>
                </a:lnTo>
                <a:lnTo>
                  <a:pt x="876647" y="111549"/>
                </a:lnTo>
                <a:lnTo>
                  <a:pt x="865733" y="116585"/>
                </a:lnTo>
                <a:lnTo>
                  <a:pt x="856331" y="123078"/>
                </a:lnTo>
                <a:lnTo>
                  <a:pt x="847288" y="131996"/>
                </a:lnTo>
                <a:lnTo>
                  <a:pt x="839952" y="142620"/>
                </a:lnTo>
                <a:lnTo>
                  <a:pt x="839063" y="142620"/>
                </a:lnTo>
                <a:close/>
              </a:path>
              <a:path w="7604607" h="438150">
                <a:moveTo>
                  <a:pt x="79032" y="30098"/>
                </a:moveTo>
                <a:lnTo>
                  <a:pt x="0" y="30098"/>
                </a:lnTo>
                <a:lnTo>
                  <a:pt x="0" y="328802"/>
                </a:lnTo>
                <a:lnTo>
                  <a:pt x="70993" y="328802"/>
                </a:lnTo>
                <a:lnTo>
                  <a:pt x="77254" y="283082"/>
                </a:lnTo>
                <a:lnTo>
                  <a:pt x="54698" y="283082"/>
                </a:lnTo>
                <a:lnTo>
                  <a:pt x="54698" y="75818"/>
                </a:lnTo>
                <a:lnTo>
                  <a:pt x="78816" y="75818"/>
                </a:lnTo>
                <a:lnTo>
                  <a:pt x="89267" y="75993"/>
                </a:lnTo>
                <a:lnTo>
                  <a:pt x="102058" y="76750"/>
                </a:lnTo>
                <a:lnTo>
                  <a:pt x="113855" y="78104"/>
                </a:lnTo>
                <a:lnTo>
                  <a:pt x="130611" y="81468"/>
                </a:lnTo>
                <a:lnTo>
                  <a:pt x="142214" y="85216"/>
                </a:lnTo>
                <a:lnTo>
                  <a:pt x="156250" y="91928"/>
                </a:lnTo>
                <a:lnTo>
                  <a:pt x="166662" y="98805"/>
                </a:lnTo>
                <a:lnTo>
                  <a:pt x="177232" y="108556"/>
                </a:lnTo>
                <a:lnTo>
                  <a:pt x="185077" y="118617"/>
                </a:lnTo>
                <a:lnTo>
                  <a:pt x="192433" y="132443"/>
                </a:lnTo>
                <a:lnTo>
                  <a:pt x="196684" y="144906"/>
                </a:lnTo>
                <a:lnTo>
                  <a:pt x="198359" y="152053"/>
                </a:lnTo>
                <a:lnTo>
                  <a:pt x="200114" y="164469"/>
                </a:lnTo>
                <a:lnTo>
                  <a:pt x="200698" y="177926"/>
                </a:lnTo>
                <a:lnTo>
                  <a:pt x="200469" y="187258"/>
                </a:lnTo>
                <a:lnTo>
                  <a:pt x="199174" y="201066"/>
                </a:lnTo>
                <a:lnTo>
                  <a:pt x="196734" y="213702"/>
                </a:lnTo>
                <a:lnTo>
                  <a:pt x="193149" y="225166"/>
                </a:lnTo>
                <a:lnTo>
                  <a:pt x="197857" y="299867"/>
                </a:lnTo>
                <a:lnTo>
                  <a:pt x="207733" y="292734"/>
                </a:lnTo>
                <a:lnTo>
                  <a:pt x="219692" y="281893"/>
                </a:lnTo>
                <a:lnTo>
                  <a:pt x="228038" y="272357"/>
                </a:lnTo>
                <a:lnTo>
                  <a:pt x="235305" y="262000"/>
                </a:lnTo>
                <a:lnTo>
                  <a:pt x="238548" y="102338"/>
                </a:lnTo>
                <a:lnTo>
                  <a:pt x="231838" y="91693"/>
                </a:lnTo>
                <a:lnTo>
                  <a:pt x="220566" y="77917"/>
                </a:lnTo>
                <a:lnTo>
                  <a:pt x="211362" y="69096"/>
                </a:lnTo>
                <a:lnTo>
                  <a:pt x="201142" y="61087"/>
                </a:lnTo>
                <a:lnTo>
                  <a:pt x="183195" y="50390"/>
                </a:lnTo>
                <a:lnTo>
                  <a:pt x="171484" y="45136"/>
                </a:lnTo>
                <a:lnTo>
                  <a:pt x="158953" y="40639"/>
                </a:lnTo>
                <a:lnTo>
                  <a:pt x="147713" y="37337"/>
                </a:lnTo>
                <a:lnTo>
                  <a:pt x="141312" y="36067"/>
                </a:lnTo>
                <a:lnTo>
                  <a:pt x="134924" y="34797"/>
                </a:lnTo>
                <a:lnTo>
                  <a:pt x="128295" y="33654"/>
                </a:lnTo>
                <a:lnTo>
                  <a:pt x="121450" y="32765"/>
                </a:lnTo>
                <a:lnTo>
                  <a:pt x="114604" y="31876"/>
                </a:lnTo>
                <a:lnTo>
                  <a:pt x="107568" y="31241"/>
                </a:lnTo>
                <a:lnTo>
                  <a:pt x="100355" y="30733"/>
                </a:lnTo>
                <a:lnTo>
                  <a:pt x="93141" y="30352"/>
                </a:lnTo>
                <a:lnTo>
                  <a:pt x="86029" y="30098"/>
                </a:lnTo>
                <a:lnTo>
                  <a:pt x="79032" y="30098"/>
                </a:lnTo>
                <a:close/>
              </a:path>
              <a:path w="7604607" h="438150">
                <a:moveTo>
                  <a:pt x="251599" y="223519"/>
                </a:moveTo>
                <a:lnTo>
                  <a:pt x="253204" y="216547"/>
                </a:lnTo>
                <a:lnTo>
                  <a:pt x="255289" y="204279"/>
                </a:lnTo>
                <a:lnTo>
                  <a:pt x="256541" y="191544"/>
                </a:lnTo>
                <a:lnTo>
                  <a:pt x="256959" y="178307"/>
                </a:lnTo>
                <a:lnTo>
                  <a:pt x="256702" y="168272"/>
                </a:lnTo>
                <a:lnTo>
                  <a:pt x="255570" y="155383"/>
                </a:lnTo>
                <a:lnTo>
                  <a:pt x="253535" y="142980"/>
                </a:lnTo>
                <a:lnTo>
                  <a:pt x="250596" y="131063"/>
                </a:lnTo>
                <a:lnTo>
                  <a:pt x="248892" y="125642"/>
                </a:lnTo>
                <a:lnTo>
                  <a:pt x="244232" y="113648"/>
                </a:lnTo>
                <a:lnTo>
                  <a:pt x="238548" y="102338"/>
                </a:lnTo>
                <a:lnTo>
                  <a:pt x="235305" y="262000"/>
                </a:lnTo>
                <a:lnTo>
                  <a:pt x="237192" y="258910"/>
                </a:lnTo>
                <a:lnTo>
                  <a:pt x="243025" y="247817"/>
                </a:lnTo>
                <a:lnTo>
                  <a:pt x="247829" y="236020"/>
                </a:lnTo>
                <a:lnTo>
                  <a:pt x="251599" y="223519"/>
                </a:lnTo>
                <a:close/>
              </a:path>
              <a:path w="7604607" h="438150">
                <a:moveTo>
                  <a:pt x="70993" y="328802"/>
                </a:moveTo>
                <a:lnTo>
                  <a:pt x="88491" y="328492"/>
                </a:lnTo>
                <a:lnTo>
                  <a:pt x="101400" y="327810"/>
                </a:lnTo>
                <a:lnTo>
                  <a:pt x="113652" y="326731"/>
                </a:lnTo>
                <a:lnTo>
                  <a:pt x="125247" y="325246"/>
                </a:lnTo>
                <a:lnTo>
                  <a:pt x="131992" y="324148"/>
                </a:lnTo>
                <a:lnTo>
                  <a:pt x="144941" y="321509"/>
                </a:lnTo>
                <a:lnTo>
                  <a:pt x="157053" y="318283"/>
                </a:lnTo>
                <a:lnTo>
                  <a:pt x="168325" y="314451"/>
                </a:lnTo>
                <a:lnTo>
                  <a:pt x="175164" y="311766"/>
                </a:lnTo>
                <a:lnTo>
                  <a:pt x="187001" y="306211"/>
                </a:lnTo>
                <a:lnTo>
                  <a:pt x="197857" y="299867"/>
                </a:lnTo>
                <a:lnTo>
                  <a:pt x="193149" y="225166"/>
                </a:lnTo>
                <a:lnTo>
                  <a:pt x="188417" y="235457"/>
                </a:lnTo>
                <a:lnTo>
                  <a:pt x="181956" y="245574"/>
                </a:lnTo>
                <a:lnTo>
                  <a:pt x="173562" y="255076"/>
                </a:lnTo>
                <a:lnTo>
                  <a:pt x="163663" y="263172"/>
                </a:lnTo>
                <a:lnTo>
                  <a:pt x="152260" y="269875"/>
                </a:lnTo>
                <a:lnTo>
                  <a:pt x="142699" y="273886"/>
                </a:lnTo>
                <a:lnTo>
                  <a:pt x="131943" y="277187"/>
                </a:lnTo>
                <a:lnTo>
                  <a:pt x="120020" y="279761"/>
                </a:lnTo>
                <a:lnTo>
                  <a:pt x="106930" y="281604"/>
                </a:lnTo>
                <a:lnTo>
                  <a:pt x="92675" y="282712"/>
                </a:lnTo>
                <a:lnTo>
                  <a:pt x="77254" y="283082"/>
                </a:lnTo>
                <a:lnTo>
                  <a:pt x="70993" y="328802"/>
                </a:lnTo>
                <a:close/>
              </a:path>
              <a:path w="7604607" h="438150">
                <a:moveTo>
                  <a:pt x="689894" y="333704"/>
                </a:moveTo>
                <a:lnTo>
                  <a:pt x="704354" y="334390"/>
                </a:lnTo>
                <a:lnTo>
                  <a:pt x="711504" y="334390"/>
                </a:lnTo>
                <a:lnTo>
                  <a:pt x="719201" y="333882"/>
                </a:lnTo>
                <a:lnTo>
                  <a:pt x="727468" y="332866"/>
                </a:lnTo>
                <a:lnTo>
                  <a:pt x="735723" y="331723"/>
                </a:lnTo>
                <a:lnTo>
                  <a:pt x="742835" y="330326"/>
                </a:lnTo>
                <a:lnTo>
                  <a:pt x="748779" y="328548"/>
                </a:lnTo>
                <a:lnTo>
                  <a:pt x="748779" y="284860"/>
                </a:lnTo>
                <a:lnTo>
                  <a:pt x="743432" y="286257"/>
                </a:lnTo>
                <a:lnTo>
                  <a:pt x="737730" y="287527"/>
                </a:lnTo>
                <a:lnTo>
                  <a:pt x="731710" y="288543"/>
                </a:lnTo>
                <a:lnTo>
                  <a:pt x="725678" y="289432"/>
                </a:lnTo>
                <a:lnTo>
                  <a:pt x="719620" y="289940"/>
                </a:lnTo>
                <a:lnTo>
                  <a:pt x="709356" y="289819"/>
                </a:lnTo>
                <a:lnTo>
                  <a:pt x="695534" y="286781"/>
                </a:lnTo>
                <a:lnTo>
                  <a:pt x="686943" y="279653"/>
                </a:lnTo>
                <a:lnTo>
                  <a:pt x="684415" y="275716"/>
                </a:lnTo>
                <a:lnTo>
                  <a:pt x="683145" y="269493"/>
                </a:lnTo>
                <a:lnTo>
                  <a:pt x="683145" y="155955"/>
                </a:lnTo>
                <a:lnTo>
                  <a:pt x="745655" y="155955"/>
                </a:lnTo>
                <a:lnTo>
                  <a:pt x="745655" y="112521"/>
                </a:lnTo>
                <a:lnTo>
                  <a:pt x="683145" y="112521"/>
                </a:lnTo>
                <a:lnTo>
                  <a:pt x="683145" y="51942"/>
                </a:lnTo>
                <a:lnTo>
                  <a:pt x="630237" y="51942"/>
                </a:lnTo>
                <a:lnTo>
                  <a:pt x="630237" y="112521"/>
                </a:lnTo>
                <a:lnTo>
                  <a:pt x="589838" y="112521"/>
                </a:lnTo>
                <a:lnTo>
                  <a:pt x="589838" y="155955"/>
                </a:lnTo>
                <a:lnTo>
                  <a:pt x="630237" y="155955"/>
                </a:lnTo>
                <a:lnTo>
                  <a:pt x="630237" y="268096"/>
                </a:lnTo>
                <a:lnTo>
                  <a:pt x="630485" y="276621"/>
                </a:lnTo>
                <a:lnTo>
                  <a:pt x="632149" y="289724"/>
                </a:lnTo>
                <a:lnTo>
                  <a:pt x="635381" y="300227"/>
                </a:lnTo>
                <a:lnTo>
                  <a:pt x="640166" y="308873"/>
                </a:lnTo>
                <a:lnTo>
                  <a:pt x="648676" y="318225"/>
                </a:lnTo>
                <a:lnTo>
                  <a:pt x="659828" y="325627"/>
                </a:lnTo>
                <a:lnTo>
                  <a:pt x="665634" y="328214"/>
                </a:lnTo>
                <a:lnTo>
                  <a:pt x="676986" y="331645"/>
                </a:lnTo>
                <a:lnTo>
                  <a:pt x="689894" y="333704"/>
                </a:lnTo>
                <a:close/>
              </a:path>
              <a:path w="7604607" h="438150">
                <a:moveTo>
                  <a:pt x="5942431" y="158750"/>
                </a:moveTo>
                <a:lnTo>
                  <a:pt x="5943206" y="157221"/>
                </a:lnTo>
                <a:lnTo>
                  <a:pt x="5947731" y="145673"/>
                </a:lnTo>
                <a:lnTo>
                  <a:pt x="5950428" y="133204"/>
                </a:lnTo>
                <a:lnTo>
                  <a:pt x="5951321" y="119887"/>
                </a:lnTo>
                <a:lnTo>
                  <a:pt x="5951231" y="115234"/>
                </a:lnTo>
                <a:lnTo>
                  <a:pt x="5949788" y="101507"/>
                </a:lnTo>
                <a:lnTo>
                  <a:pt x="5946576" y="88993"/>
                </a:lnTo>
                <a:lnTo>
                  <a:pt x="5941587" y="77682"/>
                </a:lnTo>
                <a:lnTo>
                  <a:pt x="5934811" y="67563"/>
                </a:lnTo>
                <a:lnTo>
                  <a:pt x="5935820" y="169375"/>
                </a:lnTo>
                <a:lnTo>
                  <a:pt x="5942431" y="158750"/>
                </a:lnTo>
                <a:close/>
              </a:path>
              <a:path w="7604607" h="438150">
                <a:moveTo>
                  <a:pt x="5890869" y="138429"/>
                </a:moveTo>
                <a:lnTo>
                  <a:pt x="5888202" y="144525"/>
                </a:lnTo>
                <a:lnTo>
                  <a:pt x="5883757" y="149605"/>
                </a:lnTo>
                <a:lnTo>
                  <a:pt x="5877661" y="153923"/>
                </a:lnTo>
                <a:lnTo>
                  <a:pt x="5866755" y="159673"/>
                </a:lnTo>
                <a:lnTo>
                  <a:pt x="5853531" y="163829"/>
                </a:lnTo>
                <a:lnTo>
                  <a:pt x="5843422" y="165740"/>
                </a:lnTo>
                <a:lnTo>
                  <a:pt x="5830845" y="166979"/>
                </a:lnTo>
                <a:lnTo>
                  <a:pt x="5817463" y="213105"/>
                </a:lnTo>
                <a:lnTo>
                  <a:pt x="5824600" y="213023"/>
                </a:lnTo>
                <a:lnTo>
                  <a:pt x="5838106" y="212380"/>
                </a:lnTo>
                <a:lnTo>
                  <a:pt x="5850912" y="211100"/>
                </a:lnTo>
                <a:lnTo>
                  <a:pt x="5863002" y="209183"/>
                </a:lnTo>
                <a:lnTo>
                  <a:pt x="5874359" y="206628"/>
                </a:lnTo>
                <a:lnTo>
                  <a:pt x="5882451" y="204305"/>
                </a:lnTo>
                <a:lnTo>
                  <a:pt x="5894897" y="199794"/>
                </a:lnTo>
                <a:lnTo>
                  <a:pt x="5906170" y="194435"/>
                </a:lnTo>
                <a:lnTo>
                  <a:pt x="5916269" y="188213"/>
                </a:lnTo>
                <a:lnTo>
                  <a:pt x="5927495" y="178917"/>
                </a:lnTo>
                <a:lnTo>
                  <a:pt x="5935820" y="169375"/>
                </a:lnTo>
                <a:lnTo>
                  <a:pt x="5934811" y="67563"/>
                </a:lnTo>
                <a:lnTo>
                  <a:pt x="5922978" y="55724"/>
                </a:lnTo>
                <a:lnTo>
                  <a:pt x="5912694" y="48567"/>
                </a:lnTo>
                <a:lnTo>
                  <a:pt x="5900929" y="42559"/>
                </a:lnTo>
                <a:lnTo>
                  <a:pt x="5887694" y="37718"/>
                </a:lnTo>
                <a:lnTo>
                  <a:pt x="5872209" y="34006"/>
                </a:lnTo>
                <a:lnTo>
                  <a:pt x="5858865" y="32003"/>
                </a:lnTo>
                <a:lnTo>
                  <a:pt x="5847575" y="30954"/>
                </a:lnTo>
                <a:lnTo>
                  <a:pt x="5834882" y="30312"/>
                </a:lnTo>
                <a:lnTo>
                  <a:pt x="5821019" y="30098"/>
                </a:lnTo>
                <a:lnTo>
                  <a:pt x="5789523" y="75818"/>
                </a:lnTo>
                <a:lnTo>
                  <a:pt x="5823691" y="75835"/>
                </a:lnTo>
                <a:lnTo>
                  <a:pt x="5837213" y="76240"/>
                </a:lnTo>
                <a:lnTo>
                  <a:pt x="5848578" y="77088"/>
                </a:lnTo>
                <a:lnTo>
                  <a:pt x="5856198" y="77977"/>
                </a:lnTo>
                <a:lnTo>
                  <a:pt x="5862675" y="79247"/>
                </a:lnTo>
                <a:lnTo>
                  <a:pt x="5867882" y="81025"/>
                </a:lnTo>
                <a:lnTo>
                  <a:pt x="5880746" y="87528"/>
                </a:lnTo>
                <a:lnTo>
                  <a:pt x="5888837" y="96012"/>
                </a:lnTo>
                <a:lnTo>
                  <a:pt x="5892901" y="102362"/>
                </a:lnTo>
                <a:lnTo>
                  <a:pt x="5894933" y="109981"/>
                </a:lnTo>
                <a:lnTo>
                  <a:pt x="5894933" y="125856"/>
                </a:lnTo>
                <a:lnTo>
                  <a:pt x="5893536" y="132460"/>
                </a:lnTo>
                <a:lnTo>
                  <a:pt x="5890869" y="138429"/>
                </a:lnTo>
                <a:close/>
              </a:path>
              <a:path w="7604607" h="438150">
                <a:moveTo>
                  <a:pt x="5796635" y="166877"/>
                </a:moveTo>
                <a:lnTo>
                  <a:pt x="5792698" y="166496"/>
                </a:lnTo>
                <a:lnTo>
                  <a:pt x="5789523" y="166115"/>
                </a:lnTo>
                <a:lnTo>
                  <a:pt x="5789523" y="75818"/>
                </a:lnTo>
                <a:lnTo>
                  <a:pt x="5821019" y="30098"/>
                </a:lnTo>
                <a:lnTo>
                  <a:pt x="5734786" y="30098"/>
                </a:lnTo>
                <a:lnTo>
                  <a:pt x="5734786" y="328802"/>
                </a:lnTo>
                <a:lnTo>
                  <a:pt x="5789523" y="328802"/>
                </a:lnTo>
                <a:lnTo>
                  <a:pt x="5789523" y="212089"/>
                </a:lnTo>
                <a:lnTo>
                  <a:pt x="5793714" y="212470"/>
                </a:lnTo>
                <a:lnTo>
                  <a:pt x="5798159" y="212851"/>
                </a:lnTo>
                <a:lnTo>
                  <a:pt x="5807684" y="213105"/>
                </a:lnTo>
                <a:lnTo>
                  <a:pt x="5817463" y="213105"/>
                </a:lnTo>
                <a:lnTo>
                  <a:pt x="5830845" y="166979"/>
                </a:lnTo>
                <a:lnTo>
                  <a:pt x="5816574" y="167385"/>
                </a:lnTo>
                <a:lnTo>
                  <a:pt x="5806287" y="167258"/>
                </a:lnTo>
                <a:lnTo>
                  <a:pt x="5801461" y="167004"/>
                </a:lnTo>
                <a:lnTo>
                  <a:pt x="5796635" y="166877"/>
                </a:lnTo>
                <a:close/>
              </a:path>
              <a:path w="7604607" h="438150">
                <a:moveTo>
                  <a:pt x="2465895" y="129614"/>
                </a:moveTo>
                <a:lnTo>
                  <a:pt x="2462250" y="142112"/>
                </a:lnTo>
                <a:lnTo>
                  <a:pt x="2460852" y="148299"/>
                </a:lnTo>
                <a:lnTo>
                  <a:pt x="2458748" y="160644"/>
                </a:lnTo>
                <a:lnTo>
                  <a:pt x="2457472" y="173368"/>
                </a:lnTo>
                <a:lnTo>
                  <a:pt x="2457043" y="186435"/>
                </a:lnTo>
                <a:lnTo>
                  <a:pt x="2457304" y="196912"/>
                </a:lnTo>
                <a:lnTo>
                  <a:pt x="2458411" y="209999"/>
                </a:lnTo>
                <a:lnTo>
                  <a:pt x="2460388" y="222585"/>
                </a:lnTo>
                <a:lnTo>
                  <a:pt x="2463234" y="234669"/>
                </a:lnTo>
                <a:lnTo>
                  <a:pt x="2466949" y="246252"/>
                </a:lnTo>
                <a:lnTo>
                  <a:pt x="2474209" y="262663"/>
                </a:lnTo>
                <a:lnTo>
                  <a:pt x="2480732" y="273608"/>
                </a:lnTo>
                <a:lnTo>
                  <a:pt x="2488306" y="283759"/>
                </a:lnTo>
                <a:lnTo>
                  <a:pt x="2496921" y="293115"/>
                </a:lnTo>
                <a:lnTo>
                  <a:pt x="2502309" y="298119"/>
                </a:lnTo>
                <a:lnTo>
                  <a:pt x="2512010" y="305728"/>
                </a:lnTo>
                <a:lnTo>
                  <a:pt x="2514234" y="197772"/>
                </a:lnTo>
                <a:lnTo>
                  <a:pt x="2513558" y="182371"/>
                </a:lnTo>
                <a:lnTo>
                  <a:pt x="2513982" y="170718"/>
                </a:lnTo>
                <a:lnTo>
                  <a:pt x="2515589" y="157724"/>
                </a:lnTo>
                <a:lnTo>
                  <a:pt x="2518407" y="145607"/>
                </a:lnTo>
                <a:lnTo>
                  <a:pt x="2522448" y="134365"/>
                </a:lnTo>
                <a:lnTo>
                  <a:pt x="2530732" y="118665"/>
                </a:lnTo>
                <a:lnTo>
                  <a:pt x="2538206" y="108453"/>
                </a:lnTo>
                <a:lnTo>
                  <a:pt x="2546832" y="99440"/>
                </a:lnTo>
                <a:lnTo>
                  <a:pt x="2560283" y="89101"/>
                </a:lnTo>
                <a:lnTo>
                  <a:pt x="2571409" y="82917"/>
                </a:lnTo>
                <a:lnTo>
                  <a:pt x="2583535" y="77977"/>
                </a:lnTo>
                <a:lnTo>
                  <a:pt x="2591072" y="75669"/>
                </a:lnTo>
                <a:lnTo>
                  <a:pt x="2603291" y="72930"/>
                </a:lnTo>
                <a:lnTo>
                  <a:pt x="2615966" y="71286"/>
                </a:lnTo>
                <a:lnTo>
                  <a:pt x="2629128" y="70738"/>
                </a:lnTo>
                <a:lnTo>
                  <a:pt x="2639705" y="70997"/>
                </a:lnTo>
                <a:lnTo>
                  <a:pt x="2652371" y="71978"/>
                </a:lnTo>
                <a:lnTo>
                  <a:pt x="2664942" y="73659"/>
                </a:lnTo>
                <a:lnTo>
                  <a:pt x="2675502" y="75604"/>
                </a:lnTo>
                <a:lnTo>
                  <a:pt x="2687872" y="78528"/>
                </a:lnTo>
                <a:lnTo>
                  <a:pt x="2700121" y="82168"/>
                </a:lnTo>
                <a:lnTo>
                  <a:pt x="2700121" y="35687"/>
                </a:lnTo>
                <a:lnTo>
                  <a:pt x="2680944" y="30389"/>
                </a:lnTo>
                <a:lnTo>
                  <a:pt x="2666847" y="27812"/>
                </a:lnTo>
                <a:lnTo>
                  <a:pt x="2649876" y="25685"/>
                </a:lnTo>
                <a:lnTo>
                  <a:pt x="2637152" y="24807"/>
                </a:lnTo>
                <a:lnTo>
                  <a:pt x="2624048" y="24510"/>
                </a:lnTo>
                <a:lnTo>
                  <a:pt x="2613611" y="24741"/>
                </a:lnTo>
                <a:lnTo>
                  <a:pt x="2600724" y="25710"/>
                </a:lnTo>
                <a:lnTo>
                  <a:pt x="2588290" y="27449"/>
                </a:lnTo>
                <a:lnTo>
                  <a:pt x="2576296" y="29971"/>
                </a:lnTo>
                <a:lnTo>
                  <a:pt x="2558388" y="35410"/>
                </a:lnTo>
                <a:lnTo>
                  <a:pt x="2546669" y="40156"/>
                </a:lnTo>
                <a:lnTo>
                  <a:pt x="2535529" y="45719"/>
                </a:lnTo>
                <a:lnTo>
                  <a:pt x="2521737" y="54289"/>
                </a:lnTo>
                <a:lnTo>
                  <a:pt x="2511665" y="61992"/>
                </a:lnTo>
                <a:lnTo>
                  <a:pt x="2502382" y="70484"/>
                </a:lnTo>
                <a:lnTo>
                  <a:pt x="2491967" y="81977"/>
                </a:lnTo>
                <a:lnTo>
                  <a:pt x="2484390" y="92169"/>
                </a:lnTo>
                <a:lnTo>
                  <a:pt x="2477617" y="102996"/>
                </a:lnTo>
                <a:lnTo>
                  <a:pt x="2470396" y="117694"/>
                </a:lnTo>
                <a:lnTo>
                  <a:pt x="2465895" y="129614"/>
                </a:lnTo>
                <a:close/>
              </a:path>
              <a:path w="7604607" h="438150">
                <a:moveTo>
                  <a:pt x="2534295" y="318466"/>
                </a:moveTo>
                <a:lnTo>
                  <a:pt x="2546832" y="323595"/>
                </a:lnTo>
                <a:lnTo>
                  <a:pt x="2553345" y="325780"/>
                </a:lnTo>
                <a:lnTo>
                  <a:pt x="2564801" y="328891"/>
                </a:lnTo>
                <a:lnTo>
                  <a:pt x="2576896" y="331304"/>
                </a:lnTo>
                <a:lnTo>
                  <a:pt x="2589635" y="333022"/>
                </a:lnTo>
                <a:lnTo>
                  <a:pt x="2603022" y="334049"/>
                </a:lnTo>
                <a:lnTo>
                  <a:pt x="2617063" y="334390"/>
                </a:lnTo>
                <a:lnTo>
                  <a:pt x="2618726" y="334385"/>
                </a:lnTo>
                <a:lnTo>
                  <a:pt x="2631336" y="333980"/>
                </a:lnTo>
                <a:lnTo>
                  <a:pt x="2644114" y="332993"/>
                </a:lnTo>
                <a:lnTo>
                  <a:pt x="2658127" y="331389"/>
                </a:lnTo>
                <a:lnTo>
                  <a:pt x="2670530" y="329564"/>
                </a:lnTo>
                <a:lnTo>
                  <a:pt x="2679166" y="328167"/>
                </a:lnTo>
                <a:lnTo>
                  <a:pt x="2686786" y="326516"/>
                </a:lnTo>
                <a:lnTo>
                  <a:pt x="2693771" y="324738"/>
                </a:lnTo>
                <a:lnTo>
                  <a:pt x="2700629" y="322960"/>
                </a:lnTo>
                <a:lnTo>
                  <a:pt x="2706344" y="321309"/>
                </a:lnTo>
                <a:lnTo>
                  <a:pt x="2710789" y="319658"/>
                </a:lnTo>
                <a:lnTo>
                  <a:pt x="2710789" y="168909"/>
                </a:lnTo>
                <a:lnTo>
                  <a:pt x="2589123" y="168909"/>
                </a:lnTo>
                <a:lnTo>
                  <a:pt x="2589123" y="214756"/>
                </a:lnTo>
                <a:lnTo>
                  <a:pt x="2656179" y="214756"/>
                </a:lnTo>
                <a:lnTo>
                  <a:pt x="2656179" y="284606"/>
                </a:lnTo>
                <a:lnTo>
                  <a:pt x="2651099" y="285622"/>
                </a:lnTo>
                <a:lnTo>
                  <a:pt x="2645257" y="286512"/>
                </a:lnTo>
                <a:lnTo>
                  <a:pt x="2638526" y="287146"/>
                </a:lnTo>
                <a:lnTo>
                  <a:pt x="2631795" y="287781"/>
                </a:lnTo>
                <a:lnTo>
                  <a:pt x="2625318" y="288163"/>
                </a:lnTo>
                <a:lnTo>
                  <a:pt x="2619095" y="288163"/>
                </a:lnTo>
                <a:lnTo>
                  <a:pt x="2611705" y="288017"/>
                </a:lnTo>
                <a:lnTo>
                  <a:pt x="2597215" y="286786"/>
                </a:lnTo>
                <a:lnTo>
                  <a:pt x="2583822" y="284300"/>
                </a:lnTo>
                <a:lnTo>
                  <a:pt x="2571522" y="280555"/>
                </a:lnTo>
                <a:lnTo>
                  <a:pt x="2560308" y="275550"/>
                </a:lnTo>
                <a:lnTo>
                  <a:pt x="2550175" y="269282"/>
                </a:lnTo>
                <a:lnTo>
                  <a:pt x="2541117" y="261746"/>
                </a:lnTo>
                <a:lnTo>
                  <a:pt x="2536247" y="256588"/>
                </a:lnTo>
                <a:lnTo>
                  <a:pt x="2529351" y="247241"/>
                </a:lnTo>
                <a:lnTo>
                  <a:pt x="2523705" y="236688"/>
                </a:lnTo>
                <a:lnTo>
                  <a:pt x="2519305" y="224928"/>
                </a:lnTo>
                <a:lnTo>
                  <a:pt x="2516149" y="211957"/>
                </a:lnTo>
                <a:lnTo>
                  <a:pt x="2514234" y="197772"/>
                </a:lnTo>
                <a:lnTo>
                  <a:pt x="2512010" y="305728"/>
                </a:lnTo>
                <a:lnTo>
                  <a:pt x="2522680" y="312510"/>
                </a:lnTo>
                <a:lnTo>
                  <a:pt x="2534295" y="318466"/>
                </a:lnTo>
                <a:close/>
              </a:path>
              <a:path w="7604607" h="438150">
                <a:moveTo>
                  <a:pt x="7041870" y="5587"/>
                </a:moveTo>
                <a:lnTo>
                  <a:pt x="7041870" y="62864"/>
                </a:lnTo>
                <a:lnTo>
                  <a:pt x="7097369" y="62864"/>
                </a:lnTo>
                <a:lnTo>
                  <a:pt x="7097369" y="5587"/>
                </a:lnTo>
                <a:lnTo>
                  <a:pt x="7041870" y="5587"/>
                </a:lnTo>
                <a:close/>
              </a:path>
              <a:path w="7604607" h="438150">
                <a:moveTo>
                  <a:pt x="6492341" y="5587"/>
                </a:moveTo>
                <a:lnTo>
                  <a:pt x="6492341" y="328802"/>
                </a:lnTo>
                <a:lnTo>
                  <a:pt x="6545300" y="328802"/>
                </a:lnTo>
                <a:lnTo>
                  <a:pt x="6545300" y="5587"/>
                </a:lnTo>
                <a:lnTo>
                  <a:pt x="6492341" y="5587"/>
                </a:lnTo>
                <a:close/>
              </a:path>
              <a:path w="7604607" h="438150">
                <a:moveTo>
                  <a:pt x="6291808" y="5587"/>
                </a:moveTo>
                <a:lnTo>
                  <a:pt x="6238976" y="5587"/>
                </a:lnTo>
                <a:lnTo>
                  <a:pt x="6238870" y="291973"/>
                </a:lnTo>
                <a:lnTo>
                  <a:pt x="6238595" y="305053"/>
                </a:lnTo>
                <a:lnTo>
                  <a:pt x="6238341" y="314451"/>
                </a:lnTo>
                <a:lnTo>
                  <a:pt x="6238087" y="322452"/>
                </a:lnTo>
                <a:lnTo>
                  <a:pt x="6237833" y="328802"/>
                </a:lnTo>
                <a:lnTo>
                  <a:pt x="6281648" y="328802"/>
                </a:lnTo>
                <a:lnTo>
                  <a:pt x="6286728" y="305815"/>
                </a:lnTo>
                <a:lnTo>
                  <a:pt x="6289522" y="308355"/>
                </a:lnTo>
                <a:lnTo>
                  <a:pt x="6292189" y="311276"/>
                </a:lnTo>
                <a:lnTo>
                  <a:pt x="6295491" y="314451"/>
                </a:lnTo>
                <a:lnTo>
                  <a:pt x="6298920" y="317753"/>
                </a:lnTo>
                <a:lnTo>
                  <a:pt x="6302984" y="320928"/>
                </a:lnTo>
                <a:lnTo>
                  <a:pt x="6299555" y="277621"/>
                </a:lnTo>
                <a:lnTo>
                  <a:pt x="6296507" y="274954"/>
                </a:lnTo>
                <a:lnTo>
                  <a:pt x="6293967" y="272414"/>
                </a:lnTo>
                <a:lnTo>
                  <a:pt x="6291808" y="270128"/>
                </a:lnTo>
                <a:lnTo>
                  <a:pt x="6291808" y="166496"/>
                </a:lnTo>
                <a:lnTo>
                  <a:pt x="6298412" y="161289"/>
                </a:lnTo>
                <a:lnTo>
                  <a:pt x="6305651" y="157098"/>
                </a:lnTo>
                <a:lnTo>
                  <a:pt x="6313779" y="154050"/>
                </a:lnTo>
                <a:lnTo>
                  <a:pt x="6321780" y="150875"/>
                </a:lnTo>
                <a:lnTo>
                  <a:pt x="6329654" y="149351"/>
                </a:lnTo>
                <a:lnTo>
                  <a:pt x="6343116" y="149351"/>
                </a:lnTo>
                <a:lnTo>
                  <a:pt x="6348704" y="150240"/>
                </a:lnTo>
                <a:lnTo>
                  <a:pt x="6354546" y="152018"/>
                </a:lnTo>
                <a:lnTo>
                  <a:pt x="6360261" y="153796"/>
                </a:lnTo>
                <a:lnTo>
                  <a:pt x="6365722" y="157225"/>
                </a:lnTo>
                <a:lnTo>
                  <a:pt x="6371056" y="162432"/>
                </a:lnTo>
                <a:lnTo>
                  <a:pt x="6378249" y="171944"/>
                </a:lnTo>
                <a:lnTo>
                  <a:pt x="6383883" y="184657"/>
                </a:lnTo>
                <a:lnTo>
                  <a:pt x="6386186" y="193303"/>
                </a:lnTo>
                <a:lnTo>
                  <a:pt x="6388072" y="205733"/>
                </a:lnTo>
                <a:lnTo>
                  <a:pt x="6388709" y="219582"/>
                </a:lnTo>
                <a:lnTo>
                  <a:pt x="6388642" y="224330"/>
                </a:lnTo>
                <a:lnTo>
                  <a:pt x="6387659" y="237346"/>
                </a:lnTo>
                <a:lnTo>
                  <a:pt x="6385407" y="249173"/>
                </a:lnTo>
                <a:lnTo>
                  <a:pt x="6383121" y="258063"/>
                </a:lnTo>
                <a:lnTo>
                  <a:pt x="6379819" y="265683"/>
                </a:lnTo>
                <a:lnTo>
                  <a:pt x="6375501" y="272160"/>
                </a:lnTo>
                <a:lnTo>
                  <a:pt x="6371056" y="278510"/>
                </a:lnTo>
                <a:lnTo>
                  <a:pt x="6365595" y="283463"/>
                </a:lnTo>
                <a:lnTo>
                  <a:pt x="6359118" y="286892"/>
                </a:lnTo>
                <a:lnTo>
                  <a:pt x="6352641" y="290448"/>
                </a:lnTo>
                <a:lnTo>
                  <a:pt x="6345148" y="292226"/>
                </a:lnTo>
                <a:lnTo>
                  <a:pt x="6331432" y="292226"/>
                </a:lnTo>
                <a:lnTo>
                  <a:pt x="6326733" y="291464"/>
                </a:lnTo>
                <a:lnTo>
                  <a:pt x="6322288" y="290067"/>
                </a:lnTo>
                <a:lnTo>
                  <a:pt x="6317716" y="288670"/>
                </a:lnTo>
                <a:lnTo>
                  <a:pt x="6318605" y="329310"/>
                </a:lnTo>
                <a:lnTo>
                  <a:pt x="6331686" y="333375"/>
                </a:lnTo>
                <a:lnTo>
                  <a:pt x="6339052" y="334390"/>
                </a:lnTo>
                <a:lnTo>
                  <a:pt x="6347180" y="334390"/>
                </a:lnTo>
                <a:lnTo>
                  <a:pt x="6357029" y="333821"/>
                </a:lnTo>
                <a:lnTo>
                  <a:pt x="6369489" y="331484"/>
                </a:lnTo>
                <a:lnTo>
                  <a:pt x="6381851" y="327405"/>
                </a:lnTo>
                <a:lnTo>
                  <a:pt x="6392653" y="322012"/>
                </a:lnTo>
                <a:lnTo>
                  <a:pt x="6403072" y="314751"/>
                </a:lnTo>
                <a:lnTo>
                  <a:pt x="6412712" y="305815"/>
                </a:lnTo>
                <a:lnTo>
                  <a:pt x="6423167" y="292501"/>
                </a:lnTo>
                <a:lnTo>
                  <a:pt x="6429526" y="281330"/>
                </a:lnTo>
                <a:lnTo>
                  <a:pt x="6434937" y="268731"/>
                </a:lnTo>
                <a:lnTo>
                  <a:pt x="6438985" y="255877"/>
                </a:lnTo>
                <a:lnTo>
                  <a:pt x="6441470" y="243692"/>
                </a:lnTo>
                <a:lnTo>
                  <a:pt x="6442954" y="230705"/>
                </a:lnTo>
                <a:lnTo>
                  <a:pt x="6443446" y="216915"/>
                </a:lnTo>
                <a:lnTo>
                  <a:pt x="6443061" y="204924"/>
                </a:lnTo>
                <a:lnTo>
                  <a:pt x="6441654" y="191913"/>
                </a:lnTo>
                <a:lnTo>
                  <a:pt x="6439205" y="179743"/>
                </a:lnTo>
                <a:lnTo>
                  <a:pt x="6435699" y="168401"/>
                </a:lnTo>
                <a:lnTo>
                  <a:pt x="6429020" y="153680"/>
                </a:lnTo>
                <a:lnTo>
                  <a:pt x="6422293" y="142995"/>
                </a:lnTo>
                <a:lnTo>
                  <a:pt x="6414490" y="133857"/>
                </a:lnTo>
                <a:lnTo>
                  <a:pt x="6406135" y="126284"/>
                </a:lnTo>
                <a:lnTo>
                  <a:pt x="6395615" y="119142"/>
                </a:lnTo>
                <a:lnTo>
                  <a:pt x="6384137" y="113664"/>
                </a:lnTo>
                <a:lnTo>
                  <a:pt x="6374169" y="110423"/>
                </a:lnTo>
                <a:lnTo>
                  <a:pt x="6361693" y="107913"/>
                </a:lnTo>
                <a:lnTo>
                  <a:pt x="6348958" y="107060"/>
                </a:lnTo>
                <a:lnTo>
                  <a:pt x="6342862" y="107060"/>
                </a:lnTo>
                <a:lnTo>
                  <a:pt x="6331559" y="108712"/>
                </a:lnTo>
                <a:lnTo>
                  <a:pt x="6321018" y="111125"/>
                </a:lnTo>
                <a:lnTo>
                  <a:pt x="6311493" y="114680"/>
                </a:lnTo>
                <a:lnTo>
                  <a:pt x="6302984" y="118998"/>
                </a:lnTo>
                <a:lnTo>
                  <a:pt x="6299047" y="121157"/>
                </a:lnTo>
                <a:lnTo>
                  <a:pt x="6295237" y="123443"/>
                </a:lnTo>
                <a:lnTo>
                  <a:pt x="6291808" y="125856"/>
                </a:lnTo>
                <a:lnTo>
                  <a:pt x="6291427" y="125856"/>
                </a:lnTo>
                <a:lnTo>
                  <a:pt x="6291681" y="118744"/>
                </a:lnTo>
                <a:lnTo>
                  <a:pt x="6291808" y="5587"/>
                </a:lnTo>
                <a:close/>
              </a:path>
              <a:path w="7604607" h="438150">
                <a:moveTo>
                  <a:pt x="5286857" y="5587"/>
                </a:moveTo>
                <a:lnTo>
                  <a:pt x="5286857" y="328802"/>
                </a:lnTo>
                <a:lnTo>
                  <a:pt x="5339816" y="328802"/>
                </a:lnTo>
                <a:lnTo>
                  <a:pt x="5339816" y="5587"/>
                </a:lnTo>
                <a:lnTo>
                  <a:pt x="5286857" y="5587"/>
                </a:lnTo>
                <a:close/>
              </a:path>
              <a:path w="7604607" h="438150">
                <a:moveTo>
                  <a:pt x="4054830" y="5587"/>
                </a:moveTo>
                <a:lnTo>
                  <a:pt x="4054830" y="62864"/>
                </a:lnTo>
                <a:lnTo>
                  <a:pt x="4110329" y="62864"/>
                </a:lnTo>
                <a:lnTo>
                  <a:pt x="4110329" y="5587"/>
                </a:lnTo>
                <a:lnTo>
                  <a:pt x="4054830" y="5587"/>
                </a:lnTo>
                <a:close/>
              </a:path>
              <a:path w="7604607" h="438150">
                <a:moveTo>
                  <a:pt x="1768830" y="5587"/>
                </a:moveTo>
                <a:lnTo>
                  <a:pt x="1768830" y="62864"/>
                </a:lnTo>
                <a:lnTo>
                  <a:pt x="1824329" y="62864"/>
                </a:lnTo>
                <a:lnTo>
                  <a:pt x="1824329" y="5587"/>
                </a:lnTo>
                <a:lnTo>
                  <a:pt x="1768830" y="5587"/>
                </a:lnTo>
                <a:close/>
              </a:path>
              <a:path w="7604607" h="438150">
                <a:moveTo>
                  <a:pt x="1120876" y="5587"/>
                </a:moveTo>
                <a:lnTo>
                  <a:pt x="1068044" y="5587"/>
                </a:lnTo>
                <a:lnTo>
                  <a:pt x="1067938" y="291973"/>
                </a:lnTo>
                <a:lnTo>
                  <a:pt x="1067663" y="305053"/>
                </a:lnTo>
                <a:lnTo>
                  <a:pt x="1067409" y="314451"/>
                </a:lnTo>
                <a:lnTo>
                  <a:pt x="1067155" y="322452"/>
                </a:lnTo>
                <a:lnTo>
                  <a:pt x="1066901" y="328802"/>
                </a:lnTo>
                <a:lnTo>
                  <a:pt x="1110716" y="328802"/>
                </a:lnTo>
                <a:lnTo>
                  <a:pt x="1115796" y="305815"/>
                </a:lnTo>
                <a:lnTo>
                  <a:pt x="1118590" y="308355"/>
                </a:lnTo>
                <a:lnTo>
                  <a:pt x="1121257" y="311276"/>
                </a:lnTo>
                <a:lnTo>
                  <a:pt x="1124559" y="314451"/>
                </a:lnTo>
                <a:lnTo>
                  <a:pt x="1127988" y="317753"/>
                </a:lnTo>
                <a:lnTo>
                  <a:pt x="1132052" y="320928"/>
                </a:lnTo>
                <a:lnTo>
                  <a:pt x="1128623" y="277621"/>
                </a:lnTo>
                <a:lnTo>
                  <a:pt x="1125575" y="274954"/>
                </a:lnTo>
                <a:lnTo>
                  <a:pt x="1123035" y="272414"/>
                </a:lnTo>
                <a:lnTo>
                  <a:pt x="1120876" y="270128"/>
                </a:lnTo>
                <a:lnTo>
                  <a:pt x="1120876" y="166496"/>
                </a:lnTo>
                <a:lnTo>
                  <a:pt x="1127480" y="161289"/>
                </a:lnTo>
                <a:lnTo>
                  <a:pt x="1134719" y="157098"/>
                </a:lnTo>
                <a:lnTo>
                  <a:pt x="1142847" y="154050"/>
                </a:lnTo>
                <a:lnTo>
                  <a:pt x="1150848" y="150875"/>
                </a:lnTo>
                <a:lnTo>
                  <a:pt x="1158722" y="149351"/>
                </a:lnTo>
                <a:lnTo>
                  <a:pt x="1172184" y="149351"/>
                </a:lnTo>
                <a:lnTo>
                  <a:pt x="1177772" y="150240"/>
                </a:lnTo>
                <a:lnTo>
                  <a:pt x="1183614" y="152018"/>
                </a:lnTo>
                <a:lnTo>
                  <a:pt x="1189329" y="153796"/>
                </a:lnTo>
                <a:lnTo>
                  <a:pt x="1194790" y="157225"/>
                </a:lnTo>
                <a:lnTo>
                  <a:pt x="1200124" y="162432"/>
                </a:lnTo>
                <a:lnTo>
                  <a:pt x="1207317" y="171944"/>
                </a:lnTo>
                <a:lnTo>
                  <a:pt x="1212951" y="184657"/>
                </a:lnTo>
                <a:lnTo>
                  <a:pt x="1215254" y="193303"/>
                </a:lnTo>
                <a:lnTo>
                  <a:pt x="1217140" y="205733"/>
                </a:lnTo>
                <a:lnTo>
                  <a:pt x="1217777" y="219582"/>
                </a:lnTo>
                <a:lnTo>
                  <a:pt x="1217710" y="224330"/>
                </a:lnTo>
                <a:lnTo>
                  <a:pt x="1216727" y="237346"/>
                </a:lnTo>
                <a:lnTo>
                  <a:pt x="1214475" y="249173"/>
                </a:lnTo>
                <a:lnTo>
                  <a:pt x="1212189" y="258063"/>
                </a:lnTo>
                <a:lnTo>
                  <a:pt x="1208887" y="265683"/>
                </a:lnTo>
                <a:lnTo>
                  <a:pt x="1204569" y="272160"/>
                </a:lnTo>
                <a:lnTo>
                  <a:pt x="1200124" y="278510"/>
                </a:lnTo>
                <a:lnTo>
                  <a:pt x="1194663" y="283463"/>
                </a:lnTo>
                <a:lnTo>
                  <a:pt x="1188186" y="286892"/>
                </a:lnTo>
                <a:lnTo>
                  <a:pt x="1181709" y="290448"/>
                </a:lnTo>
                <a:lnTo>
                  <a:pt x="1174216" y="292226"/>
                </a:lnTo>
                <a:lnTo>
                  <a:pt x="1160500" y="292226"/>
                </a:lnTo>
                <a:lnTo>
                  <a:pt x="1155801" y="291464"/>
                </a:lnTo>
                <a:lnTo>
                  <a:pt x="1151356" y="290067"/>
                </a:lnTo>
                <a:lnTo>
                  <a:pt x="1146784" y="288670"/>
                </a:lnTo>
                <a:lnTo>
                  <a:pt x="1147673" y="329310"/>
                </a:lnTo>
                <a:lnTo>
                  <a:pt x="1160754" y="333375"/>
                </a:lnTo>
                <a:lnTo>
                  <a:pt x="1168120" y="334390"/>
                </a:lnTo>
                <a:lnTo>
                  <a:pt x="1176248" y="334390"/>
                </a:lnTo>
                <a:lnTo>
                  <a:pt x="1186097" y="333821"/>
                </a:lnTo>
                <a:lnTo>
                  <a:pt x="1198557" y="331484"/>
                </a:lnTo>
                <a:lnTo>
                  <a:pt x="1210919" y="327405"/>
                </a:lnTo>
                <a:lnTo>
                  <a:pt x="1221721" y="322012"/>
                </a:lnTo>
                <a:lnTo>
                  <a:pt x="1232140" y="314751"/>
                </a:lnTo>
                <a:lnTo>
                  <a:pt x="1241780" y="305815"/>
                </a:lnTo>
                <a:lnTo>
                  <a:pt x="1252235" y="292501"/>
                </a:lnTo>
                <a:lnTo>
                  <a:pt x="1258594" y="281330"/>
                </a:lnTo>
                <a:lnTo>
                  <a:pt x="1264005" y="268731"/>
                </a:lnTo>
                <a:lnTo>
                  <a:pt x="1268053" y="255877"/>
                </a:lnTo>
                <a:lnTo>
                  <a:pt x="1270538" y="243692"/>
                </a:lnTo>
                <a:lnTo>
                  <a:pt x="1272022" y="230705"/>
                </a:lnTo>
                <a:lnTo>
                  <a:pt x="1272514" y="216915"/>
                </a:lnTo>
                <a:lnTo>
                  <a:pt x="1272129" y="204924"/>
                </a:lnTo>
                <a:lnTo>
                  <a:pt x="1270722" y="191913"/>
                </a:lnTo>
                <a:lnTo>
                  <a:pt x="1268273" y="179743"/>
                </a:lnTo>
                <a:lnTo>
                  <a:pt x="1264767" y="168401"/>
                </a:lnTo>
                <a:lnTo>
                  <a:pt x="1258088" y="153680"/>
                </a:lnTo>
                <a:lnTo>
                  <a:pt x="1251361" y="142995"/>
                </a:lnTo>
                <a:lnTo>
                  <a:pt x="1243558" y="133857"/>
                </a:lnTo>
                <a:lnTo>
                  <a:pt x="1235203" y="126284"/>
                </a:lnTo>
                <a:lnTo>
                  <a:pt x="1224683" y="119142"/>
                </a:lnTo>
                <a:lnTo>
                  <a:pt x="1213205" y="113664"/>
                </a:lnTo>
                <a:lnTo>
                  <a:pt x="1203237" y="110423"/>
                </a:lnTo>
                <a:lnTo>
                  <a:pt x="1190761" y="107913"/>
                </a:lnTo>
                <a:lnTo>
                  <a:pt x="1178026" y="107060"/>
                </a:lnTo>
                <a:lnTo>
                  <a:pt x="1171930" y="107060"/>
                </a:lnTo>
                <a:lnTo>
                  <a:pt x="1160627" y="108712"/>
                </a:lnTo>
                <a:lnTo>
                  <a:pt x="1150086" y="111125"/>
                </a:lnTo>
                <a:lnTo>
                  <a:pt x="1140561" y="114680"/>
                </a:lnTo>
                <a:lnTo>
                  <a:pt x="1132052" y="118998"/>
                </a:lnTo>
                <a:lnTo>
                  <a:pt x="1128115" y="121157"/>
                </a:lnTo>
                <a:lnTo>
                  <a:pt x="1124305" y="123443"/>
                </a:lnTo>
                <a:lnTo>
                  <a:pt x="1120876" y="125856"/>
                </a:lnTo>
                <a:lnTo>
                  <a:pt x="1120495" y="125856"/>
                </a:lnTo>
                <a:lnTo>
                  <a:pt x="1120622" y="122935"/>
                </a:lnTo>
                <a:lnTo>
                  <a:pt x="1120749" y="118744"/>
                </a:lnTo>
                <a:lnTo>
                  <a:pt x="1120876" y="5587"/>
                </a:lnTo>
                <a:close/>
              </a:path>
              <a:path w="7604607" h="438150">
                <a:moveTo>
                  <a:pt x="950442" y="5587"/>
                </a:moveTo>
                <a:lnTo>
                  <a:pt x="950442" y="62864"/>
                </a:lnTo>
                <a:lnTo>
                  <a:pt x="1005941" y="62864"/>
                </a:lnTo>
                <a:lnTo>
                  <a:pt x="1005941" y="5587"/>
                </a:lnTo>
                <a:lnTo>
                  <a:pt x="950442" y="5587"/>
                </a:lnTo>
                <a:close/>
              </a:path>
              <a:path w="7604607" h="438150">
                <a:moveTo>
                  <a:pt x="308775" y="5587"/>
                </a:moveTo>
                <a:lnTo>
                  <a:pt x="308775" y="62864"/>
                </a:lnTo>
                <a:lnTo>
                  <a:pt x="364363" y="62864"/>
                </a:lnTo>
                <a:lnTo>
                  <a:pt x="364363" y="5587"/>
                </a:lnTo>
                <a:lnTo>
                  <a:pt x="308775" y="5587"/>
                </a:lnTo>
                <a:close/>
              </a:path>
              <a:path w="7604607" h="438150">
                <a:moveTo>
                  <a:pt x="7259929" y="0"/>
                </a:moveTo>
                <a:lnTo>
                  <a:pt x="7233386" y="77850"/>
                </a:lnTo>
                <a:lnTo>
                  <a:pt x="7274407" y="77850"/>
                </a:lnTo>
                <a:lnTo>
                  <a:pt x="7311237" y="0"/>
                </a:lnTo>
                <a:lnTo>
                  <a:pt x="7259929" y="0"/>
                </a:lnTo>
                <a:close/>
              </a:path>
              <a:path w="7604607" h="438150">
                <a:moveTo>
                  <a:pt x="3968089" y="76707"/>
                </a:moveTo>
                <a:lnTo>
                  <a:pt x="3968978" y="70357"/>
                </a:lnTo>
                <a:lnTo>
                  <a:pt x="3970629" y="65150"/>
                </a:lnTo>
                <a:lnTo>
                  <a:pt x="3972280" y="59943"/>
                </a:lnTo>
                <a:lnTo>
                  <a:pt x="3974693" y="55752"/>
                </a:lnTo>
                <a:lnTo>
                  <a:pt x="3977868" y="52450"/>
                </a:lnTo>
                <a:lnTo>
                  <a:pt x="3981043" y="49148"/>
                </a:lnTo>
                <a:lnTo>
                  <a:pt x="3984980" y="46862"/>
                </a:lnTo>
                <a:lnTo>
                  <a:pt x="3989552" y="45338"/>
                </a:lnTo>
                <a:lnTo>
                  <a:pt x="3994251" y="43941"/>
                </a:lnTo>
                <a:lnTo>
                  <a:pt x="3999458" y="43306"/>
                </a:lnTo>
                <a:lnTo>
                  <a:pt x="4010888" y="43306"/>
                </a:lnTo>
                <a:lnTo>
                  <a:pt x="4016730" y="43814"/>
                </a:lnTo>
                <a:lnTo>
                  <a:pt x="4022953" y="44703"/>
                </a:lnTo>
                <a:lnTo>
                  <a:pt x="4029176" y="45719"/>
                </a:lnTo>
                <a:lnTo>
                  <a:pt x="4035145" y="46862"/>
                </a:lnTo>
                <a:lnTo>
                  <a:pt x="4040987" y="48387"/>
                </a:lnTo>
                <a:lnTo>
                  <a:pt x="4040987" y="6476"/>
                </a:lnTo>
                <a:lnTo>
                  <a:pt x="4035526" y="4698"/>
                </a:lnTo>
                <a:lnTo>
                  <a:pt x="4029176" y="3175"/>
                </a:lnTo>
                <a:lnTo>
                  <a:pt x="4021810" y="1904"/>
                </a:lnTo>
                <a:lnTo>
                  <a:pt x="4014444" y="634"/>
                </a:lnTo>
                <a:lnTo>
                  <a:pt x="4007078" y="0"/>
                </a:lnTo>
                <a:lnTo>
                  <a:pt x="3999585" y="0"/>
                </a:lnTo>
                <a:lnTo>
                  <a:pt x="3990783" y="304"/>
                </a:lnTo>
                <a:lnTo>
                  <a:pt x="3978073" y="1927"/>
                </a:lnTo>
                <a:lnTo>
                  <a:pt x="3966184" y="4952"/>
                </a:lnTo>
                <a:lnTo>
                  <a:pt x="3960721" y="6991"/>
                </a:lnTo>
                <a:lnTo>
                  <a:pt x="3949340" y="12888"/>
                </a:lnTo>
                <a:lnTo>
                  <a:pt x="3939387" y="20573"/>
                </a:lnTo>
                <a:lnTo>
                  <a:pt x="3934695" y="25433"/>
                </a:lnTo>
                <a:lnTo>
                  <a:pt x="3927353" y="35649"/>
                </a:lnTo>
                <a:lnTo>
                  <a:pt x="3921607" y="47625"/>
                </a:lnTo>
                <a:lnTo>
                  <a:pt x="3917868" y="60299"/>
                </a:lnTo>
                <a:lnTo>
                  <a:pt x="3915914" y="72922"/>
                </a:lnTo>
                <a:lnTo>
                  <a:pt x="3915257" y="86867"/>
                </a:lnTo>
                <a:lnTo>
                  <a:pt x="3915257" y="112521"/>
                </a:lnTo>
                <a:lnTo>
                  <a:pt x="3878681" y="112521"/>
                </a:lnTo>
                <a:lnTo>
                  <a:pt x="3878681" y="155955"/>
                </a:lnTo>
                <a:lnTo>
                  <a:pt x="3915257" y="155955"/>
                </a:lnTo>
                <a:lnTo>
                  <a:pt x="3915257" y="328802"/>
                </a:lnTo>
                <a:lnTo>
                  <a:pt x="3968089" y="328802"/>
                </a:lnTo>
                <a:lnTo>
                  <a:pt x="3968089" y="155955"/>
                </a:lnTo>
                <a:lnTo>
                  <a:pt x="4028160" y="155955"/>
                </a:lnTo>
                <a:lnTo>
                  <a:pt x="4028160" y="112521"/>
                </a:lnTo>
                <a:lnTo>
                  <a:pt x="3968089" y="112521"/>
                </a:lnTo>
                <a:lnTo>
                  <a:pt x="3968089" y="76707"/>
                </a:lnTo>
                <a:close/>
              </a:path>
              <a:path w="7604607" h="438150">
                <a:moveTo>
                  <a:pt x="3758666" y="0"/>
                </a:moveTo>
                <a:lnTo>
                  <a:pt x="3732123" y="77850"/>
                </a:lnTo>
                <a:lnTo>
                  <a:pt x="3773144" y="77850"/>
                </a:lnTo>
                <a:lnTo>
                  <a:pt x="3809974" y="0"/>
                </a:lnTo>
                <a:lnTo>
                  <a:pt x="3758666" y="0"/>
                </a:lnTo>
                <a:close/>
              </a:path>
              <a:path w="7604607" h="438150">
                <a:moveTo>
                  <a:pt x="1986889" y="0"/>
                </a:moveTo>
                <a:lnTo>
                  <a:pt x="1960346" y="77850"/>
                </a:lnTo>
                <a:lnTo>
                  <a:pt x="2001367" y="77850"/>
                </a:lnTo>
                <a:lnTo>
                  <a:pt x="2038197" y="0"/>
                </a:lnTo>
                <a:lnTo>
                  <a:pt x="1986889" y="0"/>
                </a:lnTo>
                <a:close/>
              </a:path>
              <a:path w="7604607" h="438150">
                <a:moveTo>
                  <a:pt x="464375" y="168782"/>
                </a:moveTo>
                <a:lnTo>
                  <a:pt x="464972" y="166115"/>
                </a:lnTo>
                <a:lnTo>
                  <a:pt x="466166" y="163448"/>
                </a:lnTo>
                <a:lnTo>
                  <a:pt x="469290" y="158622"/>
                </a:lnTo>
                <a:lnTo>
                  <a:pt x="471970" y="156590"/>
                </a:lnTo>
                <a:lnTo>
                  <a:pt x="474649" y="154558"/>
                </a:lnTo>
                <a:lnTo>
                  <a:pt x="478142" y="152907"/>
                </a:lnTo>
                <a:lnTo>
                  <a:pt x="482460" y="151764"/>
                </a:lnTo>
                <a:lnTo>
                  <a:pt x="486778" y="150621"/>
                </a:lnTo>
                <a:lnTo>
                  <a:pt x="492061" y="149987"/>
                </a:lnTo>
                <a:lnTo>
                  <a:pt x="503224" y="149987"/>
                </a:lnTo>
                <a:lnTo>
                  <a:pt x="508431" y="150367"/>
                </a:lnTo>
                <a:lnTo>
                  <a:pt x="513930" y="151002"/>
                </a:lnTo>
                <a:lnTo>
                  <a:pt x="519442" y="151637"/>
                </a:lnTo>
                <a:lnTo>
                  <a:pt x="524992" y="152526"/>
                </a:lnTo>
                <a:lnTo>
                  <a:pt x="530567" y="153542"/>
                </a:lnTo>
                <a:lnTo>
                  <a:pt x="536143" y="154558"/>
                </a:lnTo>
                <a:lnTo>
                  <a:pt x="541655" y="155828"/>
                </a:lnTo>
                <a:lnTo>
                  <a:pt x="547090" y="157225"/>
                </a:lnTo>
                <a:lnTo>
                  <a:pt x="552526" y="158622"/>
                </a:lnTo>
                <a:lnTo>
                  <a:pt x="557695" y="160146"/>
                </a:lnTo>
                <a:lnTo>
                  <a:pt x="562597" y="161797"/>
                </a:lnTo>
                <a:lnTo>
                  <a:pt x="562597" y="118744"/>
                </a:lnTo>
                <a:lnTo>
                  <a:pt x="556246" y="116573"/>
                </a:lnTo>
                <a:lnTo>
                  <a:pt x="544196" y="113178"/>
                </a:lnTo>
                <a:lnTo>
                  <a:pt x="531126" y="110362"/>
                </a:lnTo>
                <a:lnTo>
                  <a:pt x="519677" y="108600"/>
                </a:lnTo>
                <a:lnTo>
                  <a:pt x="507040" y="107450"/>
                </a:lnTo>
                <a:lnTo>
                  <a:pt x="493839" y="107060"/>
                </a:lnTo>
                <a:lnTo>
                  <a:pt x="487830" y="107217"/>
                </a:lnTo>
                <a:lnTo>
                  <a:pt x="475100" y="108616"/>
                </a:lnTo>
                <a:lnTo>
                  <a:pt x="462927" y="111378"/>
                </a:lnTo>
                <a:lnTo>
                  <a:pt x="447704" y="117485"/>
                </a:lnTo>
                <a:lnTo>
                  <a:pt x="437248" y="124332"/>
                </a:lnTo>
                <a:lnTo>
                  <a:pt x="426509" y="135240"/>
                </a:lnTo>
                <a:lnTo>
                  <a:pt x="419722" y="146303"/>
                </a:lnTo>
                <a:lnTo>
                  <a:pt x="417325" y="152020"/>
                </a:lnTo>
                <a:lnTo>
                  <a:pt x="414275" y="164091"/>
                </a:lnTo>
                <a:lnTo>
                  <a:pt x="413258" y="177672"/>
                </a:lnTo>
                <a:lnTo>
                  <a:pt x="413258" y="187451"/>
                </a:lnTo>
                <a:lnTo>
                  <a:pt x="414858" y="195833"/>
                </a:lnTo>
                <a:lnTo>
                  <a:pt x="418058" y="202564"/>
                </a:lnTo>
                <a:lnTo>
                  <a:pt x="421259" y="209295"/>
                </a:lnTo>
                <a:lnTo>
                  <a:pt x="425564" y="215010"/>
                </a:lnTo>
                <a:lnTo>
                  <a:pt x="430999" y="219455"/>
                </a:lnTo>
                <a:lnTo>
                  <a:pt x="436435" y="223900"/>
                </a:lnTo>
                <a:lnTo>
                  <a:pt x="442722" y="227456"/>
                </a:lnTo>
                <a:lnTo>
                  <a:pt x="449872" y="230250"/>
                </a:lnTo>
                <a:lnTo>
                  <a:pt x="457009" y="233044"/>
                </a:lnTo>
                <a:lnTo>
                  <a:pt x="464451" y="235457"/>
                </a:lnTo>
                <a:lnTo>
                  <a:pt x="472186" y="237489"/>
                </a:lnTo>
                <a:lnTo>
                  <a:pt x="478294" y="239013"/>
                </a:lnTo>
                <a:lnTo>
                  <a:pt x="484136" y="240410"/>
                </a:lnTo>
                <a:lnTo>
                  <a:pt x="489712" y="241934"/>
                </a:lnTo>
                <a:lnTo>
                  <a:pt x="495300" y="243458"/>
                </a:lnTo>
                <a:lnTo>
                  <a:pt x="500240" y="245237"/>
                </a:lnTo>
                <a:lnTo>
                  <a:pt x="504558" y="247268"/>
                </a:lnTo>
                <a:lnTo>
                  <a:pt x="508876" y="249173"/>
                </a:lnTo>
                <a:lnTo>
                  <a:pt x="512330" y="251713"/>
                </a:lnTo>
                <a:lnTo>
                  <a:pt x="514946" y="254634"/>
                </a:lnTo>
                <a:lnTo>
                  <a:pt x="517550" y="257682"/>
                </a:lnTo>
                <a:lnTo>
                  <a:pt x="518845" y="261492"/>
                </a:lnTo>
                <a:lnTo>
                  <a:pt x="518845" y="270509"/>
                </a:lnTo>
                <a:lnTo>
                  <a:pt x="517652" y="274319"/>
                </a:lnTo>
                <a:lnTo>
                  <a:pt x="515277" y="277621"/>
                </a:lnTo>
                <a:lnTo>
                  <a:pt x="512889" y="280796"/>
                </a:lnTo>
                <a:lnTo>
                  <a:pt x="509663" y="283463"/>
                </a:lnTo>
                <a:lnTo>
                  <a:pt x="505561" y="285495"/>
                </a:lnTo>
                <a:lnTo>
                  <a:pt x="501472" y="287527"/>
                </a:lnTo>
                <a:lnTo>
                  <a:pt x="496595" y="289051"/>
                </a:lnTo>
                <a:lnTo>
                  <a:pt x="490943" y="290067"/>
                </a:lnTo>
                <a:lnTo>
                  <a:pt x="485292" y="291083"/>
                </a:lnTo>
                <a:lnTo>
                  <a:pt x="479183" y="291464"/>
                </a:lnTo>
                <a:lnTo>
                  <a:pt x="470632" y="291451"/>
                </a:lnTo>
                <a:lnTo>
                  <a:pt x="458335" y="290800"/>
                </a:lnTo>
                <a:lnTo>
                  <a:pt x="445173" y="289178"/>
                </a:lnTo>
                <a:lnTo>
                  <a:pt x="438022" y="287855"/>
                </a:lnTo>
                <a:lnTo>
                  <a:pt x="425915" y="284744"/>
                </a:lnTo>
                <a:lnTo>
                  <a:pt x="413029" y="280415"/>
                </a:lnTo>
                <a:lnTo>
                  <a:pt x="413029" y="322960"/>
                </a:lnTo>
                <a:lnTo>
                  <a:pt x="426586" y="327866"/>
                </a:lnTo>
                <a:lnTo>
                  <a:pt x="440156" y="331088"/>
                </a:lnTo>
                <a:lnTo>
                  <a:pt x="450908" y="332823"/>
                </a:lnTo>
                <a:lnTo>
                  <a:pt x="463520" y="333994"/>
                </a:lnTo>
                <a:lnTo>
                  <a:pt x="477100" y="334390"/>
                </a:lnTo>
                <a:lnTo>
                  <a:pt x="477324" y="334390"/>
                </a:lnTo>
                <a:lnTo>
                  <a:pt x="490699" y="333910"/>
                </a:lnTo>
                <a:lnTo>
                  <a:pt x="503312" y="332480"/>
                </a:lnTo>
                <a:lnTo>
                  <a:pt x="515162" y="330072"/>
                </a:lnTo>
                <a:lnTo>
                  <a:pt x="522566" y="327912"/>
                </a:lnTo>
                <a:lnTo>
                  <a:pt x="534458" y="322990"/>
                </a:lnTo>
                <a:lnTo>
                  <a:pt x="544855" y="316610"/>
                </a:lnTo>
                <a:lnTo>
                  <a:pt x="557254" y="304774"/>
                </a:lnTo>
                <a:lnTo>
                  <a:pt x="564172" y="294004"/>
                </a:lnTo>
                <a:lnTo>
                  <a:pt x="566924" y="287639"/>
                </a:lnTo>
                <a:lnTo>
                  <a:pt x="570042" y="275555"/>
                </a:lnTo>
                <a:lnTo>
                  <a:pt x="571080" y="262000"/>
                </a:lnTo>
                <a:lnTo>
                  <a:pt x="571027" y="258824"/>
                </a:lnTo>
                <a:lnTo>
                  <a:pt x="569369" y="245461"/>
                </a:lnTo>
                <a:lnTo>
                  <a:pt x="565391" y="234441"/>
                </a:lnTo>
                <a:lnTo>
                  <a:pt x="561594" y="227202"/>
                </a:lnTo>
                <a:lnTo>
                  <a:pt x="556729" y="221360"/>
                </a:lnTo>
                <a:lnTo>
                  <a:pt x="550773" y="216788"/>
                </a:lnTo>
                <a:lnTo>
                  <a:pt x="544817" y="212343"/>
                </a:lnTo>
                <a:lnTo>
                  <a:pt x="538124" y="208787"/>
                </a:lnTo>
                <a:lnTo>
                  <a:pt x="530682" y="206247"/>
                </a:lnTo>
                <a:lnTo>
                  <a:pt x="523240" y="203707"/>
                </a:lnTo>
                <a:lnTo>
                  <a:pt x="515797" y="201548"/>
                </a:lnTo>
                <a:lnTo>
                  <a:pt x="508355" y="199770"/>
                </a:lnTo>
                <a:lnTo>
                  <a:pt x="503593" y="198627"/>
                </a:lnTo>
                <a:lnTo>
                  <a:pt x="498678" y="197357"/>
                </a:lnTo>
                <a:lnTo>
                  <a:pt x="493623" y="196087"/>
                </a:lnTo>
                <a:lnTo>
                  <a:pt x="488556" y="194817"/>
                </a:lnTo>
                <a:lnTo>
                  <a:pt x="483730" y="193166"/>
                </a:lnTo>
                <a:lnTo>
                  <a:pt x="479107" y="191262"/>
                </a:lnTo>
                <a:lnTo>
                  <a:pt x="474497" y="189356"/>
                </a:lnTo>
                <a:lnTo>
                  <a:pt x="470890" y="186816"/>
                </a:lnTo>
                <a:lnTo>
                  <a:pt x="468287" y="183641"/>
                </a:lnTo>
                <a:lnTo>
                  <a:pt x="465683" y="180593"/>
                </a:lnTo>
                <a:lnTo>
                  <a:pt x="464375" y="176529"/>
                </a:lnTo>
                <a:lnTo>
                  <a:pt x="464375" y="168782"/>
                </a:lnTo>
                <a:close/>
              </a:path>
              <a:path w="7604607" h="438150">
                <a:moveTo>
                  <a:pt x="3846677" y="183006"/>
                </a:moveTo>
                <a:lnTo>
                  <a:pt x="3844608" y="164756"/>
                </a:lnTo>
                <a:lnTo>
                  <a:pt x="3840708" y="152907"/>
                </a:lnTo>
                <a:lnTo>
                  <a:pt x="3831884" y="138153"/>
                </a:lnTo>
                <a:lnTo>
                  <a:pt x="3822801" y="128904"/>
                </a:lnTo>
                <a:lnTo>
                  <a:pt x="3816651" y="124209"/>
                </a:lnTo>
                <a:lnTo>
                  <a:pt x="3805765" y="117959"/>
                </a:lnTo>
                <a:lnTo>
                  <a:pt x="3793210" y="112902"/>
                </a:lnTo>
                <a:lnTo>
                  <a:pt x="3778370" y="109253"/>
                </a:lnTo>
                <a:lnTo>
                  <a:pt x="3765627" y="107616"/>
                </a:lnTo>
                <a:lnTo>
                  <a:pt x="3751808" y="107060"/>
                </a:lnTo>
                <a:lnTo>
                  <a:pt x="3751188" y="107073"/>
                </a:lnTo>
                <a:lnTo>
                  <a:pt x="3738157" y="107692"/>
                </a:lnTo>
                <a:lnTo>
                  <a:pt x="3725537" y="109025"/>
                </a:lnTo>
                <a:lnTo>
                  <a:pt x="3713327" y="111125"/>
                </a:lnTo>
                <a:lnTo>
                  <a:pt x="3702568" y="113705"/>
                </a:lnTo>
                <a:lnTo>
                  <a:pt x="3690411" y="117485"/>
                </a:lnTo>
                <a:lnTo>
                  <a:pt x="3678783" y="122046"/>
                </a:lnTo>
                <a:lnTo>
                  <a:pt x="3678783" y="163321"/>
                </a:lnTo>
                <a:lnTo>
                  <a:pt x="3689848" y="159375"/>
                </a:lnTo>
                <a:lnTo>
                  <a:pt x="3702053" y="155597"/>
                </a:lnTo>
                <a:lnTo>
                  <a:pt x="3713581" y="152653"/>
                </a:lnTo>
                <a:lnTo>
                  <a:pt x="3720454" y="151276"/>
                </a:lnTo>
                <a:lnTo>
                  <a:pt x="3733096" y="149634"/>
                </a:lnTo>
                <a:lnTo>
                  <a:pt x="3745712" y="149097"/>
                </a:lnTo>
                <a:lnTo>
                  <a:pt x="3754475" y="149097"/>
                </a:lnTo>
                <a:lnTo>
                  <a:pt x="3761968" y="150113"/>
                </a:lnTo>
                <a:lnTo>
                  <a:pt x="3768064" y="152272"/>
                </a:lnTo>
                <a:lnTo>
                  <a:pt x="3774160" y="154431"/>
                </a:lnTo>
                <a:lnTo>
                  <a:pt x="3779113" y="157352"/>
                </a:lnTo>
                <a:lnTo>
                  <a:pt x="3782923" y="161035"/>
                </a:lnTo>
                <a:lnTo>
                  <a:pt x="3786733" y="164718"/>
                </a:lnTo>
                <a:lnTo>
                  <a:pt x="3789400" y="168909"/>
                </a:lnTo>
                <a:lnTo>
                  <a:pt x="3791178" y="173481"/>
                </a:lnTo>
                <a:lnTo>
                  <a:pt x="3792829" y="178180"/>
                </a:lnTo>
                <a:lnTo>
                  <a:pt x="3793718" y="183133"/>
                </a:lnTo>
                <a:lnTo>
                  <a:pt x="3793718" y="196850"/>
                </a:lnTo>
                <a:lnTo>
                  <a:pt x="3787749" y="195198"/>
                </a:lnTo>
                <a:lnTo>
                  <a:pt x="3780891" y="193801"/>
                </a:lnTo>
                <a:lnTo>
                  <a:pt x="3773017" y="192658"/>
                </a:lnTo>
                <a:lnTo>
                  <a:pt x="3772490" y="192576"/>
                </a:lnTo>
                <a:lnTo>
                  <a:pt x="3760304" y="191275"/>
                </a:lnTo>
                <a:lnTo>
                  <a:pt x="3747109" y="190880"/>
                </a:lnTo>
                <a:lnTo>
                  <a:pt x="3736512" y="191276"/>
                </a:lnTo>
                <a:lnTo>
                  <a:pt x="3723843" y="192917"/>
                </a:lnTo>
                <a:lnTo>
                  <a:pt x="3712057" y="195833"/>
                </a:lnTo>
                <a:lnTo>
                  <a:pt x="3706509" y="197819"/>
                </a:lnTo>
                <a:lnTo>
                  <a:pt x="3694888" y="203386"/>
                </a:lnTo>
                <a:lnTo>
                  <a:pt x="3684752" y="210438"/>
                </a:lnTo>
                <a:lnTo>
                  <a:pt x="3673468" y="222747"/>
                </a:lnTo>
                <a:lnTo>
                  <a:pt x="3667099" y="233933"/>
                </a:lnTo>
                <a:lnTo>
                  <a:pt x="3664727" y="239748"/>
                </a:lnTo>
                <a:lnTo>
                  <a:pt x="3661648" y="251918"/>
                </a:lnTo>
                <a:lnTo>
                  <a:pt x="3660622" y="265175"/>
                </a:lnTo>
                <a:lnTo>
                  <a:pt x="3660719" y="269261"/>
                </a:lnTo>
                <a:lnTo>
                  <a:pt x="3662403" y="282154"/>
                </a:lnTo>
                <a:lnTo>
                  <a:pt x="3666083" y="293877"/>
                </a:lnTo>
                <a:lnTo>
                  <a:pt x="3672973" y="306230"/>
                </a:lnTo>
                <a:lnTo>
                  <a:pt x="3681196" y="315721"/>
                </a:lnTo>
                <a:lnTo>
                  <a:pt x="3692400" y="324104"/>
                </a:lnTo>
                <a:lnTo>
                  <a:pt x="3704183" y="329564"/>
                </a:lnTo>
                <a:lnTo>
                  <a:pt x="3720014" y="333466"/>
                </a:lnTo>
                <a:lnTo>
                  <a:pt x="3721074" y="282701"/>
                </a:lnTo>
                <a:lnTo>
                  <a:pt x="3718788" y="279653"/>
                </a:lnTo>
                <a:lnTo>
                  <a:pt x="3717010" y="275970"/>
                </a:lnTo>
                <a:lnTo>
                  <a:pt x="3715359" y="272414"/>
                </a:lnTo>
                <a:lnTo>
                  <a:pt x="3714470" y="268096"/>
                </a:lnTo>
                <a:lnTo>
                  <a:pt x="3714478" y="262333"/>
                </a:lnTo>
                <a:lnTo>
                  <a:pt x="3717460" y="249046"/>
                </a:lnTo>
                <a:lnTo>
                  <a:pt x="3725773" y="239648"/>
                </a:lnTo>
                <a:lnTo>
                  <a:pt x="3730568" y="236860"/>
                </a:lnTo>
                <a:lnTo>
                  <a:pt x="3742228" y="233133"/>
                </a:lnTo>
                <a:lnTo>
                  <a:pt x="3756507" y="231901"/>
                </a:lnTo>
                <a:lnTo>
                  <a:pt x="3763111" y="231901"/>
                </a:lnTo>
                <a:lnTo>
                  <a:pt x="3769715" y="232409"/>
                </a:lnTo>
                <a:lnTo>
                  <a:pt x="3776319" y="233425"/>
                </a:lnTo>
                <a:lnTo>
                  <a:pt x="3782923" y="234314"/>
                </a:lnTo>
                <a:lnTo>
                  <a:pt x="3788638" y="235457"/>
                </a:lnTo>
                <a:lnTo>
                  <a:pt x="3793718" y="236600"/>
                </a:lnTo>
                <a:lnTo>
                  <a:pt x="3793718" y="269620"/>
                </a:lnTo>
                <a:lnTo>
                  <a:pt x="3791432" y="272160"/>
                </a:lnTo>
                <a:lnTo>
                  <a:pt x="3788765" y="274827"/>
                </a:lnTo>
                <a:lnTo>
                  <a:pt x="3785590" y="277494"/>
                </a:lnTo>
                <a:lnTo>
                  <a:pt x="3782415" y="280162"/>
                </a:lnTo>
                <a:lnTo>
                  <a:pt x="3778732" y="282575"/>
                </a:lnTo>
                <a:lnTo>
                  <a:pt x="3774795" y="284733"/>
                </a:lnTo>
                <a:lnTo>
                  <a:pt x="3770731" y="286892"/>
                </a:lnTo>
                <a:lnTo>
                  <a:pt x="3766286" y="288670"/>
                </a:lnTo>
                <a:lnTo>
                  <a:pt x="3761587" y="290067"/>
                </a:lnTo>
                <a:lnTo>
                  <a:pt x="3756761" y="291464"/>
                </a:lnTo>
                <a:lnTo>
                  <a:pt x="3751808" y="292226"/>
                </a:lnTo>
                <a:lnTo>
                  <a:pt x="3742029" y="292226"/>
                </a:lnTo>
                <a:lnTo>
                  <a:pt x="3737965" y="291591"/>
                </a:lnTo>
                <a:lnTo>
                  <a:pt x="3734155" y="290448"/>
                </a:lnTo>
                <a:lnTo>
                  <a:pt x="3730218" y="289178"/>
                </a:lnTo>
                <a:lnTo>
                  <a:pt x="3733012" y="334390"/>
                </a:lnTo>
                <a:lnTo>
                  <a:pt x="3740632" y="334390"/>
                </a:lnTo>
                <a:lnTo>
                  <a:pt x="3747617" y="333501"/>
                </a:lnTo>
                <a:lnTo>
                  <a:pt x="3754221" y="331723"/>
                </a:lnTo>
                <a:lnTo>
                  <a:pt x="3760825" y="329945"/>
                </a:lnTo>
                <a:lnTo>
                  <a:pt x="3766667" y="327532"/>
                </a:lnTo>
                <a:lnTo>
                  <a:pt x="3772128" y="324612"/>
                </a:lnTo>
                <a:lnTo>
                  <a:pt x="3777462" y="321817"/>
                </a:lnTo>
                <a:lnTo>
                  <a:pt x="3782161" y="318642"/>
                </a:lnTo>
                <a:lnTo>
                  <a:pt x="3786352" y="315467"/>
                </a:lnTo>
                <a:lnTo>
                  <a:pt x="3790543" y="312165"/>
                </a:lnTo>
                <a:lnTo>
                  <a:pt x="3794099" y="308990"/>
                </a:lnTo>
                <a:lnTo>
                  <a:pt x="3797020" y="305815"/>
                </a:lnTo>
                <a:lnTo>
                  <a:pt x="3797909" y="305815"/>
                </a:lnTo>
                <a:lnTo>
                  <a:pt x="3800195" y="328802"/>
                </a:lnTo>
                <a:lnTo>
                  <a:pt x="3847947" y="328802"/>
                </a:lnTo>
                <a:lnTo>
                  <a:pt x="3847890" y="326994"/>
                </a:lnTo>
                <a:lnTo>
                  <a:pt x="3847518" y="314916"/>
                </a:lnTo>
                <a:lnTo>
                  <a:pt x="3847058" y="301370"/>
                </a:lnTo>
                <a:lnTo>
                  <a:pt x="3846858" y="291208"/>
                </a:lnTo>
                <a:lnTo>
                  <a:pt x="3846722" y="278570"/>
                </a:lnTo>
                <a:lnTo>
                  <a:pt x="3846677" y="183006"/>
                </a:lnTo>
                <a:close/>
              </a:path>
              <a:path w="7604607" h="438150">
                <a:moveTo>
                  <a:pt x="4546193" y="183006"/>
                </a:moveTo>
                <a:lnTo>
                  <a:pt x="4544124" y="164756"/>
                </a:lnTo>
                <a:lnTo>
                  <a:pt x="4540224" y="152907"/>
                </a:lnTo>
                <a:lnTo>
                  <a:pt x="4531400" y="138153"/>
                </a:lnTo>
                <a:lnTo>
                  <a:pt x="4522317" y="128904"/>
                </a:lnTo>
                <a:lnTo>
                  <a:pt x="4516167" y="124209"/>
                </a:lnTo>
                <a:lnTo>
                  <a:pt x="4505281" y="117959"/>
                </a:lnTo>
                <a:lnTo>
                  <a:pt x="4492726" y="112902"/>
                </a:lnTo>
                <a:lnTo>
                  <a:pt x="4477886" y="109253"/>
                </a:lnTo>
                <a:lnTo>
                  <a:pt x="4465143" y="107616"/>
                </a:lnTo>
                <a:lnTo>
                  <a:pt x="4451324" y="107060"/>
                </a:lnTo>
                <a:lnTo>
                  <a:pt x="4450704" y="107073"/>
                </a:lnTo>
                <a:lnTo>
                  <a:pt x="4437673" y="107692"/>
                </a:lnTo>
                <a:lnTo>
                  <a:pt x="4425053" y="109025"/>
                </a:lnTo>
                <a:lnTo>
                  <a:pt x="4412843" y="111125"/>
                </a:lnTo>
                <a:lnTo>
                  <a:pt x="4402084" y="113705"/>
                </a:lnTo>
                <a:lnTo>
                  <a:pt x="4389927" y="117485"/>
                </a:lnTo>
                <a:lnTo>
                  <a:pt x="4378299" y="122046"/>
                </a:lnTo>
                <a:lnTo>
                  <a:pt x="4378299" y="163321"/>
                </a:lnTo>
                <a:lnTo>
                  <a:pt x="4389364" y="159375"/>
                </a:lnTo>
                <a:lnTo>
                  <a:pt x="4401569" y="155597"/>
                </a:lnTo>
                <a:lnTo>
                  <a:pt x="4413097" y="152653"/>
                </a:lnTo>
                <a:lnTo>
                  <a:pt x="4419970" y="151276"/>
                </a:lnTo>
                <a:lnTo>
                  <a:pt x="4432612" y="149634"/>
                </a:lnTo>
                <a:lnTo>
                  <a:pt x="4445228" y="149097"/>
                </a:lnTo>
                <a:lnTo>
                  <a:pt x="4453991" y="149097"/>
                </a:lnTo>
                <a:lnTo>
                  <a:pt x="4461484" y="150113"/>
                </a:lnTo>
                <a:lnTo>
                  <a:pt x="4467580" y="152272"/>
                </a:lnTo>
                <a:lnTo>
                  <a:pt x="4473676" y="154431"/>
                </a:lnTo>
                <a:lnTo>
                  <a:pt x="4478629" y="157352"/>
                </a:lnTo>
                <a:lnTo>
                  <a:pt x="4482439" y="161035"/>
                </a:lnTo>
                <a:lnTo>
                  <a:pt x="4486249" y="164718"/>
                </a:lnTo>
                <a:lnTo>
                  <a:pt x="4488916" y="168909"/>
                </a:lnTo>
                <a:lnTo>
                  <a:pt x="4490694" y="173481"/>
                </a:lnTo>
                <a:lnTo>
                  <a:pt x="4492345" y="178180"/>
                </a:lnTo>
                <a:lnTo>
                  <a:pt x="4493234" y="183133"/>
                </a:lnTo>
                <a:lnTo>
                  <a:pt x="4493234" y="196850"/>
                </a:lnTo>
                <a:lnTo>
                  <a:pt x="4487265" y="195198"/>
                </a:lnTo>
                <a:lnTo>
                  <a:pt x="4480407" y="193801"/>
                </a:lnTo>
                <a:lnTo>
                  <a:pt x="4472533" y="192658"/>
                </a:lnTo>
                <a:lnTo>
                  <a:pt x="4472006" y="192576"/>
                </a:lnTo>
                <a:lnTo>
                  <a:pt x="4459820" y="191275"/>
                </a:lnTo>
                <a:lnTo>
                  <a:pt x="4446625" y="190880"/>
                </a:lnTo>
                <a:lnTo>
                  <a:pt x="4436028" y="191276"/>
                </a:lnTo>
                <a:lnTo>
                  <a:pt x="4423359" y="192917"/>
                </a:lnTo>
                <a:lnTo>
                  <a:pt x="4411573" y="195833"/>
                </a:lnTo>
                <a:lnTo>
                  <a:pt x="4406025" y="197819"/>
                </a:lnTo>
                <a:lnTo>
                  <a:pt x="4394404" y="203386"/>
                </a:lnTo>
                <a:lnTo>
                  <a:pt x="4384268" y="210438"/>
                </a:lnTo>
                <a:lnTo>
                  <a:pt x="4372984" y="222747"/>
                </a:lnTo>
                <a:lnTo>
                  <a:pt x="4366615" y="233933"/>
                </a:lnTo>
                <a:lnTo>
                  <a:pt x="4364243" y="239748"/>
                </a:lnTo>
                <a:lnTo>
                  <a:pt x="4361164" y="251918"/>
                </a:lnTo>
                <a:lnTo>
                  <a:pt x="4360138" y="265175"/>
                </a:lnTo>
                <a:lnTo>
                  <a:pt x="4360235" y="269261"/>
                </a:lnTo>
                <a:lnTo>
                  <a:pt x="4361919" y="282154"/>
                </a:lnTo>
                <a:lnTo>
                  <a:pt x="4365599" y="293877"/>
                </a:lnTo>
                <a:lnTo>
                  <a:pt x="4372489" y="306230"/>
                </a:lnTo>
                <a:lnTo>
                  <a:pt x="4380712" y="315721"/>
                </a:lnTo>
                <a:lnTo>
                  <a:pt x="4391916" y="324104"/>
                </a:lnTo>
                <a:lnTo>
                  <a:pt x="4403699" y="329564"/>
                </a:lnTo>
                <a:lnTo>
                  <a:pt x="4419490" y="333466"/>
                </a:lnTo>
                <a:lnTo>
                  <a:pt x="4420590" y="282701"/>
                </a:lnTo>
                <a:lnTo>
                  <a:pt x="4418304" y="279653"/>
                </a:lnTo>
                <a:lnTo>
                  <a:pt x="4416526" y="275970"/>
                </a:lnTo>
                <a:lnTo>
                  <a:pt x="4414875" y="272414"/>
                </a:lnTo>
                <a:lnTo>
                  <a:pt x="4413986" y="268096"/>
                </a:lnTo>
                <a:lnTo>
                  <a:pt x="4413994" y="262333"/>
                </a:lnTo>
                <a:lnTo>
                  <a:pt x="4416976" y="249046"/>
                </a:lnTo>
                <a:lnTo>
                  <a:pt x="4425289" y="239648"/>
                </a:lnTo>
                <a:lnTo>
                  <a:pt x="4430084" y="236860"/>
                </a:lnTo>
                <a:lnTo>
                  <a:pt x="4441744" y="233133"/>
                </a:lnTo>
                <a:lnTo>
                  <a:pt x="4456023" y="231901"/>
                </a:lnTo>
                <a:lnTo>
                  <a:pt x="4462627" y="231901"/>
                </a:lnTo>
                <a:lnTo>
                  <a:pt x="4469231" y="232409"/>
                </a:lnTo>
                <a:lnTo>
                  <a:pt x="4475835" y="233425"/>
                </a:lnTo>
                <a:lnTo>
                  <a:pt x="4482439" y="234314"/>
                </a:lnTo>
                <a:lnTo>
                  <a:pt x="4488154" y="235457"/>
                </a:lnTo>
                <a:lnTo>
                  <a:pt x="4493234" y="236600"/>
                </a:lnTo>
                <a:lnTo>
                  <a:pt x="4493234" y="269620"/>
                </a:lnTo>
                <a:lnTo>
                  <a:pt x="4490948" y="272160"/>
                </a:lnTo>
                <a:lnTo>
                  <a:pt x="4488281" y="274827"/>
                </a:lnTo>
                <a:lnTo>
                  <a:pt x="4485106" y="277494"/>
                </a:lnTo>
                <a:lnTo>
                  <a:pt x="4481931" y="280162"/>
                </a:lnTo>
                <a:lnTo>
                  <a:pt x="4478248" y="282575"/>
                </a:lnTo>
                <a:lnTo>
                  <a:pt x="4474311" y="284733"/>
                </a:lnTo>
                <a:lnTo>
                  <a:pt x="4470247" y="286892"/>
                </a:lnTo>
                <a:lnTo>
                  <a:pt x="4465802" y="288670"/>
                </a:lnTo>
                <a:lnTo>
                  <a:pt x="4461103" y="290067"/>
                </a:lnTo>
                <a:lnTo>
                  <a:pt x="4456277" y="291464"/>
                </a:lnTo>
                <a:lnTo>
                  <a:pt x="4451324" y="292226"/>
                </a:lnTo>
                <a:lnTo>
                  <a:pt x="4441545" y="292226"/>
                </a:lnTo>
                <a:lnTo>
                  <a:pt x="4437481" y="291591"/>
                </a:lnTo>
                <a:lnTo>
                  <a:pt x="4433671" y="290448"/>
                </a:lnTo>
                <a:lnTo>
                  <a:pt x="4429734" y="289178"/>
                </a:lnTo>
                <a:lnTo>
                  <a:pt x="4432528" y="334390"/>
                </a:lnTo>
                <a:lnTo>
                  <a:pt x="4440148" y="334390"/>
                </a:lnTo>
                <a:lnTo>
                  <a:pt x="4447133" y="333501"/>
                </a:lnTo>
                <a:lnTo>
                  <a:pt x="4453737" y="331723"/>
                </a:lnTo>
                <a:lnTo>
                  <a:pt x="4460341" y="329945"/>
                </a:lnTo>
                <a:lnTo>
                  <a:pt x="4466183" y="327532"/>
                </a:lnTo>
                <a:lnTo>
                  <a:pt x="4471644" y="324612"/>
                </a:lnTo>
                <a:lnTo>
                  <a:pt x="4476978" y="321817"/>
                </a:lnTo>
                <a:lnTo>
                  <a:pt x="4481677" y="318642"/>
                </a:lnTo>
                <a:lnTo>
                  <a:pt x="4485868" y="315467"/>
                </a:lnTo>
                <a:lnTo>
                  <a:pt x="4490059" y="312165"/>
                </a:lnTo>
                <a:lnTo>
                  <a:pt x="4493615" y="308990"/>
                </a:lnTo>
                <a:lnTo>
                  <a:pt x="4496536" y="305815"/>
                </a:lnTo>
                <a:lnTo>
                  <a:pt x="4497425" y="305815"/>
                </a:lnTo>
                <a:lnTo>
                  <a:pt x="4499711" y="328802"/>
                </a:lnTo>
                <a:lnTo>
                  <a:pt x="4547463" y="328802"/>
                </a:lnTo>
                <a:lnTo>
                  <a:pt x="4547406" y="326994"/>
                </a:lnTo>
                <a:lnTo>
                  <a:pt x="4547034" y="314916"/>
                </a:lnTo>
                <a:lnTo>
                  <a:pt x="4546574" y="301370"/>
                </a:lnTo>
                <a:lnTo>
                  <a:pt x="4546374" y="291208"/>
                </a:lnTo>
                <a:lnTo>
                  <a:pt x="4546238" y="278570"/>
                </a:lnTo>
                <a:lnTo>
                  <a:pt x="4546193" y="183006"/>
                </a:lnTo>
                <a:close/>
              </a:path>
              <a:path w="7604607" h="438150">
                <a:moveTo>
                  <a:pt x="5576417" y="183006"/>
                </a:moveTo>
                <a:lnTo>
                  <a:pt x="5574348" y="164756"/>
                </a:lnTo>
                <a:lnTo>
                  <a:pt x="5570448" y="152907"/>
                </a:lnTo>
                <a:lnTo>
                  <a:pt x="5561624" y="138153"/>
                </a:lnTo>
                <a:lnTo>
                  <a:pt x="5552541" y="128904"/>
                </a:lnTo>
                <a:lnTo>
                  <a:pt x="5546391" y="124209"/>
                </a:lnTo>
                <a:lnTo>
                  <a:pt x="5535505" y="117959"/>
                </a:lnTo>
                <a:lnTo>
                  <a:pt x="5522950" y="112902"/>
                </a:lnTo>
                <a:lnTo>
                  <a:pt x="5508110" y="109253"/>
                </a:lnTo>
                <a:lnTo>
                  <a:pt x="5495367" y="107616"/>
                </a:lnTo>
                <a:lnTo>
                  <a:pt x="5481548" y="107060"/>
                </a:lnTo>
                <a:lnTo>
                  <a:pt x="5480928" y="107073"/>
                </a:lnTo>
                <a:lnTo>
                  <a:pt x="5467897" y="107692"/>
                </a:lnTo>
                <a:lnTo>
                  <a:pt x="5455277" y="109025"/>
                </a:lnTo>
                <a:lnTo>
                  <a:pt x="5443067" y="111125"/>
                </a:lnTo>
                <a:lnTo>
                  <a:pt x="5432308" y="113705"/>
                </a:lnTo>
                <a:lnTo>
                  <a:pt x="5420151" y="117485"/>
                </a:lnTo>
                <a:lnTo>
                  <a:pt x="5408523" y="122046"/>
                </a:lnTo>
                <a:lnTo>
                  <a:pt x="5408523" y="163321"/>
                </a:lnTo>
                <a:lnTo>
                  <a:pt x="5419588" y="159375"/>
                </a:lnTo>
                <a:lnTo>
                  <a:pt x="5431793" y="155597"/>
                </a:lnTo>
                <a:lnTo>
                  <a:pt x="5443321" y="152653"/>
                </a:lnTo>
                <a:lnTo>
                  <a:pt x="5450194" y="151276"/>
                </a:lnTo>
                <a:lnTo>
                  <a:pt x="5462836" y="149634"/>
                </a:lnTo>
                <a:lnTo>
                  <a:pt x="5475452" y="149097"/>
                </a:lnTo>
                <a:lnTo>
                  <a:pt x="5484215" y="149097"/>
                </a:lnTo>
                <a:lnTo>
                  <a:pt x="5491708" y="150113"/>
                </a:lnTo>
                <a:lnTo>
                  <a:pt x="5497804" y="152272"/>
                </a:lnTo>
                <a:lnTo>
                  <a:pt x="5503900" y="154431"/>
                </a:lnTo>
                <a:lnTo>
                  <a:pt x="5508853" y="157352"/>
                </a:lnTo>
                <a:lnTo>
                  <a:pt x="5512663" y="161035"/>
                </a:lnTo>
                <a:lnTo>
                  <a:pt x="5516473" y="164718"/>
                </a:lnTo>
                <a:lnTo>
                  <a:pt x="5519140" y="168909"/>
                </a:lnTo>
                <a:lnTo>
                  <a:pt x="5520918" y="173481"/>
                </a:lnTo>
                <a:lnTo>
                  <a:pt x="5522569" y="178180"/>
                </a:lnTo>
                <a:lnTo>
                  <a:pt x="5523458" y="183133"/>
                </a:lnTo>
                <a:lnTo>
                  <a:pt x="5523458" y="196850"/>
                </a:lnTo>
                <a:lnTo>
                  <a:pt x="5517489" y="195198"/>
                </a:lnTo>
                <a:lnTo>
                  <a:pt x="5510631" y="193801"/>
                </a:lnTo>
                <a:lnTo>
                  <a:pt x="5502757" y="192658"/>
                </a:lnTo>
                <a:lnTo>
                  <a:pt x="5502230" y="192576"/>
                </a:lnTo>
                <a:lnTo>
                  <a:pt x="5490044" y="191275"/>
                </a:lnTo>
                <a:lnTo>
                  <a:pt x="5476849" y="190880"/>
                </a:lnTo>
                <a:lnTo>
                  <a:pt x="5466252" y="191276"/>
                </a:lnTo>
                <a:lnTo>
                  <a:pt x="5453583" y="192917"/>
                </a:lnTo>
                <a:lnTo>
                  <a:pt x="5441797" y="195833"/>
                </a:lnTo>
                <a:lnTo>
                  <a:pt x="5436249" y="197819"/>
                </a:lnTo>
                <a:lnTo>
                  <a:pt x="5424628" y="203386"/>
                </a:lnTo>
                <a:lnTo>
                  <a:pt x="5414492" y="210438"/>
                </a:lnTo>
                <a:lnTo>
                  <a:pt x="5403208" y="222747"/>
                </a:lnTo>
                <a:lnTo>
                  <a:pt x="5396839" y="233933"/>
                </a:lnTo>
                <a:lnTo>
                  <a:pt x="5394467" y="239748"/>
                </a:lnTo>
                <a:lnTo>
                  <a:pt x="5391388" y="251918"/>
                </a:lnTo>
                <a:lnTo>
                  <a:pt x="5390362" y="265175"/>
                </a:lnTo>
                <a:lnTo>
                  <a:pt x="5390459" y="269261"/>
                </a:lnTo>
                <a:lnTo>
                  <a:pt x="5392143" y="282154"/>
                </a:lnTo>
                <a:lnTo>
                  <a:pt x="5395823" y="293877"/>
                </a:lnTo>
                <a:lnTo>
                  <a:pt x="5402713" y="306230"/>
                </a:lnTo>
                <a:lnTo>
                  <a:pt x="5410936" y="315721"/>
                </a:lnTo>
                <a:lnTo>
                  <a:pt x="5422140" y="324104"/>
                </a:lnTo>
                <a:lnTo>
                  <a:pt x="5433923" y="329564"/>
                </a:lnTo>
                <a:lnTo>
                  <a:pt x="5449714" y="333466"/>
                </a:lnTo>
                <a:lnTo>
                  <a:pt x="5450814" y="282701"/>
                </a:lnTo>
                <a:lnTo>
                  <a:pt x="5448528" y="279653"/>
                </a:lnTo>
                <a:lnTo>
                  <a:pt x="5446750" y="275970"/>
                </a:lnTo>
                <a:lnTo>
                  <a:pt x="5445099" y="272414"/>
                </a:lnTo>
                <a:lnTo>
                  <a:pt x="5444210" y="268096"/>
                </a:lnTo>
                <a:lnTo>
                  <a:pt x="5444218" y="262333"/>
                </a:lnTo>
                <a:lnTo>
                  <a:pt x="5447200" y="249046"/>
                </a:lnTo>
                <a:lnTo>
                  <a:pt x="5455513" y="239648"/>
                </a:lnTo>
                <a:lnTo>
                  <a:pt x="5460308" y="236860"/>
                </a:lnTo>
                <a:lnTo>
                  <a:pt x="5471968" y="233133"/>
                </a:lnTo>
                <a:lnTo>
                  <a:pt x="5486247" y="231901"/>
                </a:lnTo>
                <a:lnTo>
                  <a:pt x="5492851" y="231901"/>
                </a:lnTo>
                <a:lnTo>
                  <a:pt x="5499455" y="232409"/>
                </a:lnTo>
                <a:lnTo>
                  <a:pt x="5506059" y="233425"/>
                </a:lnTo>
                <a:lnTo>
                  <a:pt x="5512663" y="234314"/>
                </a:lnTo>
                <a:lnTo>
                  <a:pt x="5518378" y="235457"/>
                </a:lnTo>
                <a:lnTo>
                  <a:pt x="5523458" y="236600"/>
                </a:lnTo>
                <a:lnTo>
                  <a:pt x="5523458" y="269620"/>
                </a:lnTo>
                <a:lnTo>
                  <a:pt x="5521172" y="272160"/>
                </a:lnTo>
                <a:lnTo>
                  <a:pt x="5518505" y="274827"/>
                </a:lnTo>
                <a:lnTo>
                  <a:pt x="5515330" y="277494"/>
                </a:lnTo>
                <a:lnTo>
                  <a:pt x="5512155" y="280162"/>
                </a:lnTo>
                <a:lnTo>
                  <a:pt x="5508472" y="282575"/>
                </a:lnTo>
                <a:lnTo>
                  <a:pt x="5504535" y="284733"/>
                </a:lnTo>
                <a:lnTo>
                  <a:pt x="5500471" y="286892"/>
                </a:lnTo>
                <a:lnTo>
                  <a:pt x="5496026" y="288670"/>
                </a:lnTo>
                <a:lnTo>
                  <a:pt x="5491327" y="290067"/>
                </a:lnTo>
                <a:lnTo>
                  <a:pt x="5486501" y="291464"/>
                </a:lnTo>
                <a:lnTo>
                  <a:pt x="5481548" y="292226"/>
                </a:lnTo>
                <a:lnTo>
                  <a:pt x="5471769" y="292226"/>
                </a:lnTo>
                <a:lnTo>
                  <a:pt x="5467705" y="291591"/>
                </a:lnTo>
                <a:lnTo>
                  <a:pt x="5463895" y="290448"/>
                </a:lnTo>
                <a:lnTo>
                  <a:pt x="5459958" y="289178"/>
                </a:lnTo>
                <a:lnTo>
                  <a:pt x="5462752" y="334390"/>
                </a:lnTo>
                <a:lnTo>
                  <a:pt x="5470372" y="334390"/>
                </a:lnTo>
                <a:lnTo>
                  <a:pt x="5477357" y="333501"/>
                </a:lnTo>
                <a:lnTo>
                  <a:pt x="5483961" y="331723"/>
                </a:lnTo>
                <a:lnTo>
                  <a:pt x="5490565" y="329945"/>
                </a:lnTo>
                <a:lnTo>
                  <a:pt x="5496407" y="327532"/>
                </a:lnTo>
                <a:lnTo>
                  <a:pt x="5501868" y="324612"/>
                </a:lnTo>
                <a:lnTo>
                  <a:pt x="5507202" y="321817"/>
                </a:lnTo>
                <a:lnTo>
                  <a:pt x="5511901" y="318642"/>
                </a:lnTo>
                <a:lnTo>
                  <a:pt x="5516092" y="315467"/>
                </a:lnTo>
                <a:lnTo>
                  <a:pt x="5520283" y="312165"/>
                </a:lnTo>
                <a:lnTo>
                  <a:pt x="5523839" y="308990"/>
                </a:lnTo>
                <a:lnTo>
                  <a:pt x="5526760" y="305815"/>
                </a:lnTo>
                <a:lnTo>
                  <a:pt x="5527649" y="305815"/>
                </a:lnTo>
                <a:lnTo>
                  <a:pt x="5529935" y="328802"/>
                </a:lnTo>
                <a:lnTo>
                  <a:pt x="5577687" y="328802"/>
                </a:lnTo>
                <a:lnTo>
                  <a:pt x="5577630" y="326994"/>
                </a:lnTo>
                <a:lnTo>
                  <a:pt x="5577258" y="314916"/>
                </a:lnTo>
                <a:lnTo>
                  <a:pt x="5576798" y="301370"/>
                </a:lnTo>
                <a:lnTo>
                  <a:pt x="5576598" y="291208"/>
                </a:lnTo>
                <a:lnTo>
                  <a:pt x="5576462" y="278570"/>
                </a:lnTo>
                <a:lnTo>
                  <a:pt x="5576417" y="183006"/>
                </a:lnTo>
                <a:close/>
              </a:path>
              <a:path w="7604607" h="438150">
                <a:moveTo>
                  <a:pt x="6781901" y="183006"/>
                </a:moveTo>
                <a:lnTo>
                  <a:pt x="6779832" y="164756"/>
                </a:lnTo>
                <a:lnTo>
                  <a:pt x="6775932" y="152907"/>
                </a:lnTo>
                <a:lnTo>
                  <a:pt x="6767108" y="138153"/>
                </a:lnTo>
                <a:lnTo>
                  <a:pt x="6758025" y="128904"/>
                </a:lnTo>
                <a:lnTo>
                  <a:pt x="6751875" y="124209"/>
                </a:lnTo>
                <a:lnTo>
                  <a:pt x="6740989" y="117959"/>
                </a:lnTo>
                <a:lnTo>
                  <a:pt x="6728434" y="112902"/>
                </a:lnTo>
                <a:lnTo>
                  <a:pt x="6713594" y="109253"/>
                </a:lnTo>
                <a:lnTo>
                  <a:pt x="6700851" y="107616"/>
                </a:lnTo>
                <a:lnTo>
                  <a:pt x="6687032" y="107060"/>
                </a:lnTo>
                <a:lnTo>
                  <a:pt x="6686412" y="107073"/>
                </a:lnTo>
                <a:lnTo>
                  <a:pt x="6673381" y="107692"/>
                </a:lnTo>
                <a:lnTo>
                  <a:pt x="6660761" y="109025"/>
                </a:lnTo>
                <a:lnTo>
                  <a:pt x="6648551" y="111125"/>
                </a:lnTo>
                <a:lnTo>
                  <a:pt x="6637792" y="113705"/>
                </a:lnTo>
                <a:lnTo>
                  <a:pt x="6625635" y="117485"/>
                </a:lnTo>
                <a:lnTo>
                  <a:pt x="6614007" y="122046"/>
                </a:lnTo>
                <a:lnTo>
                  <a:pt x="6614007" y="163321"/>
                </a:lnTo>
                <a:lnTo>
                  <a:pt x="6625072" y="159375"/>
                </a:lnTo>
                <a:lnTo>
                  <a:pt x="6637277" y="155597"/>
                </a:lnTo>
                <a:lnTo>
                  <a:pt x="6648805" y="152653"/>
                </a:lnTo>
                <a:lnTo>
                  <a:pt x="6655678" y="151276"/>
                </a:lnTo>
                <a:lnTo>
                  <a:pt x="6668320" y="149634"/>
                </a:lnTo>
                <a:lnTo>
                  <a:pt x="6680936" y="149097"/>
                </a:lnTo>
                <a:lnTo>
                  <a:pt x="6689699" y="149097"/>
                </a:lnTo>
                <a:lnTo>
                  <a:pt x="6697192" y="150113"/>
                </a:lnTo>
                <a:lnTo>
                  <a:pt x="6703288" y="152272"/>
                </a:lnTo>
                <a:lnTo>
                  <a:pt x="6709384" y="154431"/>
                </a:lnTo>
                <a:lnTo>
                  <a:pt x="6714337" y="157352"/>
                </a:lnTo>
                <a:lnTo>
                  <a:pt x="6718147" y="161035"/>
                </a:lnTo>
                <a:lnTo>
                  <a:pt x="6721957" y="164718"/>
                </a:lnTo>
                <a:lnTo>
                  <a:pt x="6724624" y="168909"/>
                </a:lnTo>
                <a:lnTo>
                  <a:pt x="6726402" y="173481"/>
                </a:lnTo>
                <a:lnTo>
                  <a:pt x="6728053" y="178180"/>
                </a:lnTo>
                <a:lnTo>
                  <a:pt x="6728942" y="183133"/>
                </a:lnTo>
                <a:lnTo>
                  <a:pt x="6728942" y="196850"/>
                </a:lnTo>
                <a:lnTo>
                  <a:pt x="6722973" y="195198"/>
                </a:lnTo>
                <a:lnTo>
                  <a:pt x="6716115" y="193801"/>
                </a:lnTo>
                <a:lnTo>
                  <a:pt x="6708241" y="192658"/>
                </a:lnTo>
                <a:lnTo>
                  <a:pt x="6707714" y="192576"/>
                </a:lnTo>
                <a:lnTo>
                  <a:pt x="6695528" y="191275"/>
                </a:lnTo>
                <a:lnTo>
                  <a:pt x="6682333" y="190880"/>
                </a:lnTo>
                <a:lnTo>
                  <a:pt x="6671736" y="191276"/>
                </a:lnTo>
                <a:lnTo>
                  <a:pt x="6659067" y="192917"/>
                </a:lnTo>
                <a:lnTo>
                  <a:pt x="6647281" y="195833"/>
                </a:lnTo>
                <a:lnTo>
                  <a:pt x="6641733" y="197819"/>
                </a:lnTo>
                <a:lnTo>
                  <a:pt x="6630112" y="203386"/>
                </a:lnTo>
                <a:lnTo>
                  <a:pt x="6619976" y="210438"/>
                </a:lnTo>
                <a:lnTo>
                  <a:pt x="6608692" y="222747"/>
                </a:lnTo>
                <a:lnTo>
                  <a:pt x="6602323" y="233933"/>
                </a:lnTo>
                <a:lnTo>
                  <a:pt x="6599951" y="239748"/>
                </a:lnTo>
                <a:lnTo>
                  <a:pt x="6596872" y="251918"/>
                </a:lnTo>
                <a:lnTo>
                  <a:pt x="6595846" y="265175"/>
                </a:lnTo>
                <a:lnTo>
                  <a:pt x="6595943" y="269261"/>
                </a:lnTo>
                <a:lnTo>
                  <a:pt x="6597627" y="282154"/>
                </a:lnTo>
                <a:lnTo>
                  <a:pt x="6601307" y="293877"/>
                </a:lnTo>
                <a:lnTo>
                  <a:pt x="6608197" y="306230"/>
                </a:lnTo>
                <a:lnTo>
                  <a:pt x="6616420" y="315721"/>
                </a:lnTo>
                <a:lnTo>
                  <a:pt x="6627624" y="324104"/>
                </a:lnTo>
                <a:lnTo>
                  <a:pt x="6639407" y="329564"/>
                </a:lnTo>
                <a:lnTo>
                  <a:pt x="6655198" y="333466"/>
                </a:lnTo>
                <a:lnTo>
                  <a:pt x="6656298" y="282701"/>
                </a:lnTo>
                <a:lnTo>
                  <a:pt x="6654012" y="279653"/>
                </a:lnTo>
                <a:lnTo>
                  <a:pt x="6652234" y="275970"/>
                </a:lnTo>
                <a:lnTo>
                  <a:pt x="6650583" y="272414"/>
                </a:lnTo>
                <a:lnTo>
                  <a:pt x="6649694" y="268096"/>
                </a:lnTo>
                <a:lnTo>
                  <a:pt x="6649702" y="262333"/>
                </a:lnTo>
                <a:lnTo>
                  <a:pt x="6652684" y="249046"/>
                </a:lnTo>
                <a:lnTo>
                  <a:pt x="6660997" y="239648"/>
                </a:lnTo>
                <a:lnTo>
                  <a:pt x="6665792" y="236860"/>
                </a:lnTo>
                <a:lnTo>
                  <a:pt x="6677452" y="233133"/>
                </a:lnTo>
                <a:lnTo>
                  <a:pt x="6691731" y="231901"/>
                </a:lnTo>
                <a:lnTo>
                  <a:pt x="6698335" y="231901"/>
                </a:lnTo>
                <a:lnTo>
                  <a:pt x="6704939" y="232409"/>
                </a:lnTo>
                <a:lnTo>
                  <a:pt x="6711543" y="233425"/>
                </a:lnTo>
                <a:lnTo>
                  <a:pt x="6718147" y="234314"/>
                </a:lnTo>
                <a:lnTo>
                  <a:pt x="6723862" y="235457"/>
                </a:lnTo>
                <a:lnTo>
                  <a:pt x="6728942" y="236600"/>
                </a:lnTo>
                <a:lnTo>
                  <a:pt x="6728942" y="269620"/>
                </a:lnTo>
                <a:lnTo>
                  <a:pt x="6726656" y="272160"/>
                </a:lnTo>
                <a:lnTo>
                  <a:pt x="6723989" y="274827"/>
                </a:lnTo>
                <a:lnTo>
                  <a:pt x="6720814" y="277494"/>
                </a:lnTo>
                <a:lnTo>
                  <a:pt x="6717639" y="280162"/>
                </a:lnTo>
                <a:lnTo>
                  <a:pt x="6713956" y="282575"/>
                </a:lnTo>
                <a:lnTo>
                  <a:pt x="6710019" y="284733"/>
                </a:lnTo>
                <a:lnTo>
                  <a:pt x="6705955" y="286892"/>
                </a:lnTo>
                <a:lnTo>
                  <a:pt x="6701510" y="288670"/>
                </a:lnTo>
                <a:lnTo>
                  <a:pt x="6696811" y="290067"/>
                </a:lnTo>
                <a:lnTo>
                  <a:pt x="6691985" y="291464"/>
                </a:lnTo>
                <a:lnTo>
                  <a:pt x="6687032" y="292226"/>
                </a:lnTo>
                <a:lnTo>
                  <a:pt x="6677253" y="292226"/>
                </a:lnTo>
                <a:lnTo>
                  <a:pt x="6673189" y="291591"/>
                </a:lnTo>
                <a:lnTo>
                  <a:pt x="6669379" y="290448"/>
                </a:lnTo>
                <a:lnTo>
                  <a:pt x="6665442" y="289178"/>
                </a:lnTo>
                <a:lnTo>
                  <a:pt x="6668236" y="334390"/>
                </a:lnTo>
                <a:lnTo>
                  <a:pt x="6675856" y="334390"/>
                </a:lnTo>
                <a:lnTo>
                  <a:pt x="6682841" y="333501"/>
                </a:lnTo>
                <a:lnTo>
                  <a:pt x="6689445" y="331723"/>
                </a:lnTo>
                <a:lnTo>
                  <a:pt x="6695922" y="329945"/>
                </a:lnTo>
                <a:lnTo>
                  <a:pt x="6701891" y="327532"/>
                </a:lnTo>
                <a:lnTo>
                  <a:pt x="6707352" y="324612"/>
                </a:lnTo>
                <a:lnTo>
                  <a:pt x="6712686" y="321817"/>
                </a:lnTo>
                <a:lnTo>
                  <a:pt x="6717385" y="318642"/>
                </a:lnTo>
                <a:lnTo>
                  <a:pt x="6721576" y="315467"/>
                </a:lnTo>
                <a:lnTo>
                  <a:pt x="6725767" y="312165"/>
                </a:lnTo>
                <a:lnTo>
                  <a:pt x="6729323" y="308990"/>
                </a:lnTo>
                <a:lnTo>
                  <a:pt x="6732244" y="305815"/>
                </a:lnTo>
                <a:lnTo>
                  <a:pt x="6733133" y="305815"/>
                </a:lnTo>
                <a:lnTo>
                  <a:pt x="6735419" y="328802"/>
                </a:lnTo>
                <a:lnTo>
                  <a:pt x="6783171" y="328802"/>
                </a:lnTo>
                <a:lnTo>
                  <a:pt x="6783114" y="326994"/>
                </a:lnTo>
                <a:lnTo>
                  <a:pt x="6782742" y="314916"/>
                </a:lnTo>
                <a:lnTo>
                  <a:pt x="6782282" y="301370"/>
                </a:lnTo>
                <a:lnTo>
                  <a:pt x="6782082" y="291208"/>
                </a:lnTo>
                <a:lnTo>
                  <a:pt x="6781946" y="278570"/>
                </a:lnTo>
                <a:lnTo>
                  <a:pt x="6781901" y="183006"/>
                </a:lnTo>
                <a:close/>
              </a:path>
              <a:path w="7604607" h="438150">
                <a:moveTo>
                  <a:pt x="6668236" y="334390"/>
                </a:moveTo>
                <a:lnTo>
                  <a:pt x="6665442" y="289178"/>
                </a:lnTo>
                <a:lnTo>
                  <a:pt x="6662140" y="287400"/>
                </a:lnTo>
                <a:lnTo>
                  <a:pt x="6659219" y="284988"/>
                </a:lnTo>
                <a:lnTo>
                  <a:pt x="6656298" y="282701"/>
                </a:lnTo>
                <a:lnTo>
                  <a:pt x="6655198" y="333466"/>
                </a:lnTo>
                <a:lnTo>
                  <a:pt x="6668236" y="334390"/>
                </a:lnTo>
                <a:close/>
              </a:path>
              <a:path w="7604607" h="438150">
                <a:moveTo>
                  <a:pt x="5462752" y="334390"/>
                </a:moveTo>
                <a:lnTo>
                  <a:pt x="5459958" y="289178"/>
                </a:lnTo>
                <a:lnTo>
                  <a:pt x="5456656" y="287400"/>
                </a:lnTo>
                <a:lnTo>
                  <a:pt x="5453735" y="284988"/>
                </a:lnTo>
                <a:lnTo>
                  <a:pt x="5450814" y="282701"/>
                </a:lnTo>
                <a:lnTo>
                  <a:pt x="5449714" y="333466"/>
                </a:lnTo>
                <a:lnTo>
                  <a:pt x="5462752" y="334390"/>
                </a:lnTo>
                <a:close/>
              </a:path>
              <a:path w="7604607" h="438150">
                <a:moveTo>
                  <a:pt x="4432528" y="334390"/>
                </a:moveTo>
                <a:lnTo>
                  <a:pt x="4429734" y="289178"/>
                </a:lnTo>
                <a:lnTo>
                  <a:pt x="4426432" y="287400"/>
                </a:lnTo>
                <a:lnTo>
                  <a:pt x="4423511" y="284988"/>
                </a:lnTo>
                <a:lnTo>
                  <a:pt x="4420590" y="282701"/>
                </a:lnTo>
                <a:lnTo>
                  <a:pt x="4419490" y="333466"/>
                </a:lnTo>
                <a:lnTo>
                  <a:pt x="4432528" y="334390"/>
                </a:lnTo>
                <a:close/>
              </a:path>
              <a:path w="7604607" h="438150">
                <a:moveTo>
                  <a:pt x="3733012" y="334390"/>
                </a:moveTo>
                <a:lnTo>
                  <a:pt x="3730218" y="289178"/>
                </a:lnTo>
                <a:lnTo>
                  <a:pt x="3726916" y="287400"/>
                </a:lnTo>
                <a:lnTo>
                  <a:pt x="3723995" y="284988"/>
                </a:lnTo>
                <a:lnTo>
                  <a:pt x="3721074" y="282701"/>
                </a:lnTo>
                <a:lnTo>
                  <a:pt x="3720014" y="333466"/>
                </a:lnTo>
                <a:lnTo>
                  <a:pt x="3733012" y="334390"/>
                </a:lnTo>
                <a:close/>
              </a:path>
              <a:path w="7604607" h="438150">
                <a:moveTo>
                  <a:pt x="3388588" y="320166"/>
                </a:moveTo>
                <a:lnTo>
                  <a:pt x="3392906" y="317626"/>
                </a:lnTo>
                <a:lnTo>
                  <a:pt x="3396589" y="314959"/>
                </a:lnTo>
                <a:lnTo>
                  <a:pt x="3399891" y="312292"/>
                </a:lnTo>
                <a:lnTo>
                  <a:pt x="3400272" y="312292"/>
                </a:lnTo>
                <a:lnTo>
                  <a:pt x="3400018" y="315213"/>
                </a:lnTo>
                <a:lnTo>
                  <a:pt x="3399764" y="323341"/>
                </a:lnTo>
                <a:lnTo>
                  <a:pt x="3399637" y="339470"/>
                </a:lnTo>
                <a:lnTo>
                  <a:pt x="3399068" y="348631"/>
                </a:lnTo>
                <a:lnTo>
                  <a:pt x="3395748" y="361642"/>
                </a:lnTo>
                <a:lnTo>
                  <a:pt x="3389460" y="372468"/>
                </a:lnTo>
                <a:lnTo>
                  <a:pt x="3380206" y="381126"/>
                </a:lnTo>
                <a:lnTo>
                  <a:pt x="3376087" y="383775"/>
                </a:lnTo>
                <a:lnTo>
                  <a:pt x="3365822" y="388617"/>
                </a:lnTo>
                <a:lnTo>
                  <a:pt x="3353943" y="392076"/>
                </a:lnTo>
                <a:lnTo>
                  <a:pt x="3340449" y="394151"/>
                </a:lnTo>
                <a:lnTo>
                  <a:pt x="3325342" y="394842"/>
                </a:lnTo>
                <a:lnTo>
                  <a:pt x="3316303" y="394689"/>
                </a:lnTo>
                <a:lnTo>
                  <a:pt x="3303574" y="393878"/>
                </a:lnTo>
                <a:lnTo>
                  <a:pt x="3291306" y="392302"/>
                </a:lnTo>
                <a:lnTo>
                  <a:pt x="3284785" y="391186"/>
                </a:lnTo>
                <a:lnTo>
                  <a:pt x="3272346" y="388385"/>
                </a:lnTo>
                <a:lnTo>
                  <a:pt x="3260318" y="384809"/>
                </a:lnTo>
                <a:lnTo>
                  <a:pt x="3260318" y="427863"/>
                </a:lnTo>
                <a:lnTo>
                  <a:pt x="3263747" y="429259"/>
                </a:lnTo>
                <a:lnTo>
                  <a:pt x="3267938" y="430529"/>
                </a:lnTo>
                <a:lnTo>
                  <a:pt x="3273018" y="431800"/>
                </a:lnTo>
                <a:lnTo>
                  <a:pt x="3277971" y="433069"/>
                </a:lnTo>
                <a:lnTo>
                  <a:pt x="3289528" y="435228"/>
                </a:lnTo>
                <a:lnTo>
                  <a:pt x="3301974" y="436879"/>
                </a:lnTo>
                <a:lnTo>
                  <a:pt x="3315690" y="437895"/>
                </a:lnTo>
                <a:lnTo>
                  <a:pt x="3322675" y="438150"/>
                </a:lnTo>
                <a:lnTo>
                  <a:pt x="3329787" y="438150"/>
                </a:lnTo>
                <a:lnTo>
                  <a:pt x="3340853" y="437886"/>
                </a:lnTo>
                <a:lnTo>
                  <a:pt x="3353544" y="436905"/>
                </a:lnTo>
                <a:lnTo>
                  <a:pt x="3365728" y="435228"/>
                </a:lnTo>
                <a:lnTo>
                  <a:pt x="3385342" y="430392"/>
                </a:lnTo>
                <a:lnTo>
                  <a:pt x="3396843" y="426084"/>
                </a:lnTo>
                <a:lnTo>
                  <a:pt x="3412008" y="418282"/>
                </a:lnTo>
                <a:lnTo>
                  <a:pt x="3422116" y="410971"/>
                </a:lnTo>
                <a:lnTo>
                  <a:pt x="3433066" y="400007"/>
                </a:lnTo>
                <a:lnTo>
                  <a:pt x="3440277" y="389508"/>
                </a:lnTo>
                <a:lnTo>
                  <a:pt x="3445683" y="378064"/>
                </a:lnTo>
                <a:lnTo>
                  <a:pt x="3449421" y="365378"/>
                </a:lnTo>
                <a:lnTo>
                  <a:pt x="3452128" y="346767"/>
                </a:lnTo>
                <a:lnTo>
                  <a:pt x="3452596" y="332866"/>
                </a:lnTo>
                <a:lnTo>
                  <a:pt x="3452596" y="112521"/>
                </a:lnTo>
                <a:lnTo>
                  <a:pt x="3406114" y="112521"/>
                </a:lnTo>
                <a:lnTo>
                  <a:pt x="3403955" y="136778"/>
                </a:lnTo>
                <a:lnTo>
                  <a:pt x="3403066" y="136778"/>
                </a:lnTo>
                <a:lnTo>
                  <a:pt x="3398180" y="131013"/>
                </a:lnTo>
                <a:lnTo>
                  <a:pt x="3388808" y="122554"/>
                </a:lnTo>
                <a:lnTo>
                  <a:pt x="3377793" y="115442"/>
                </a:lnTo>
                <a:lnTo>
                  <a:pt x="3368126" y="111167"/>
                </a:lnTo>
                <a:lnTo>
                  <a:pt x="3355836" y="108087"/>
                </a:lnTo>
                <a:lnTo>
                  <a:pt x="3342487" y="107060"/>
                </a:lnTo>
                <a:lnTo>
                  <a:pt x="3331948" y="107715"/>
                </a:lnTo>
                <a:lnTo>
                  <a:pt x="3319516" y="110215"/>
                </a:lnTo>
                <a:lnTo>
                  <a:pt x="3307308" y="114553"/>
                </a:lnTo>
                <a:lnTo>
                  <a:pt x="3296722" y="120195"/>
                </a:lnTo>
                <a:lnTo>
                  <a:pt x="3286452" y="127672"/>
                </a:lnTo>
                <a:lnTo>
                  <a:pt x="3277082" y="136778"/>
                </a:lnTo>
                <a:lnTo>
                  <a:pt x="3267414" y="149768"/>
                </a:lnTo>
                <a:lnTo>
                  <a:pt x="3261251" y="160983"/>
                </a:lnTo>
                <a:lnTo>
                  <a:pt x="3256000" y="173481"/>
                </a:lnTo>
                <a:lnTo>
                  <a:pt x="3252332" y="185729"/>
                </a:lnTo>
                <a:lnTo>
                  <a:pt x="3249980" y="197874"/>
                </a:lnTo>
                <a:lnTo>
                  <a:pt x="3248586" y="210887"/>
                </a:lnTo>
                <a:lnTo>
                  <a:pt x="3248126" y="224789"/>
                </a:lnTo>
                <a:lnTo>
                  <a:pt x="3248595" y="238725"/>
                </a:lnTo>
                <a:lnTo>
                  <a:pt x="3250034" y="251822"/>
                </a:lnTo>
                <a:lnTo>
                  <a:pt x="3252456" y="263864"/>
                </a:lnTo>
                <a:lnTo>
                  <a:pt x="3255873" y="274827"/>
                </a:lnTo>
                <a:lnTo>
                  <a:pt x="3262164" y="288845"/>
                </a:lnTo>
                <a:lnTo>
                  <a:pt x="3268801" y="299605"/>
                </a:lnTo>
                <a:lnTo>
                  <a:pt x="3276447" y="308863"/>
                </a:lnTo>
                <a:lnTo>
                  <a:pt x="3283696" y="315547"/>
                </a:lnTo>
                <a:lnTo>
                  <a:pt x="3294129" y="322825"/>
                </a:lnTo>
                <a:lnTo>
                  <a:pt x="3305530" y="328294"/>
                </a:lnTo>
                <a:lnTo>
                  <a:pt x="3314034" y="331029"/>
                </a:lnTo>
                <a:lnTo>
                  <a:pt x="3307943" y="260222"/>
                </a:lnTo>
                <a:lnTo>
                  <a:pt x="3305911" y="251713"/>
                </a:lnTo>
                <a:lnTo>
                  <a:pt x="3305096" y="248146"/>
                </a:lnTo>
                <a:lnTo>
                  <a:pt x="3303316" y="235975"/>
                </a:lnTo>
                <a:lnTo>
                  <a:pt x="3302736" y="222503"/>
                </a:lnTo>
                <a:lnTo>
                  <a:pt x="3302737" y="221806"/>
                </a:lnTo>
                <a:lnTo>
                  <a:pt x="3303352" y="208384"/>
                </a:lnTo>
                <a:lnTo>
                  <a:pt x="3305149" y="196595"/>
                </a:lnTo>
                <a:lnTo>
                  <a:pt x="3306673" y="189229"/>
                </a:lnTo>
                <a:lnTo>
                  <a:pt x="3308705" y="182752"/>
                </a:lnTo>
                <a:lnTo>
                  <a:pt x="3311245" y="177418"/>
                </a:lnTo>
                <a:lnTo>
                  <a:pt x="3313785" y="172084"/>
                </a:lnTo>
                <a:lnTo>
                  <a:pt x="3316706" y="167639"/>
                </a:lnTo>
                <a:lnTo>
                  <a:pt x="3320135" y="164210"/>
                </a:lnTo>
                <a:lnTo>
                  <a:pt x="3323437" y="160654"/>
                </a:lnTo>
                <a:lnTo>
                  <a:pt x="3326993" y="157860"/>
                </a:lnTo>
                <a:lnTo>
                  <a:pt x="3330676" y="155828"/>
                </a:lnTo>
                <a:lnTo>
                  <a:pt x="3334359" y="153669"/>
                </a:lnTo>
                <a:lnTo>
                  <a:pt x="3338042" y="152272"/>
                </a:lnTo>
                <a:lnTo>
                  <a:pt x="3341725" y="151383"/>
                </a:lnTo>
                <a:lnTo>
                  <a:pt x="3345408" y="150621"/>
                </a:lnTo>
                <a:lnTo>
                  <a:pt x="3348837" y="150240"/>
                </a:lnTo>
                <a:lnTo>
                  <a:pt x="3354201" y="150303"/>
                </a:lnTo>
                <a:lnTo>
                  <a:pt x="3366763" y="152311"/>
                </a:lnTo>
                <a:lnTo>
                  <a:pt x="3378682" y="157098"/>
                </a:lnTo>
                <a:lnTo>
                  <a:pt x="3390765" y="165074"/>
                </a:lnTo>
                <a:lnTo>
                  <a:pt x="3399637" y="173862"/>
                </a:lnTo>
                <a:lnTo>
                  <a:pt x="3399637" y="270509"/>
                </a:lnTo>
                <a:lnTo>
                  <a:pt x="3397478" y="273050"/>
                </a:lnTo>
                <a:lnTo>
                  <a:pt x="3394684" y="275589"/>
                </a:lnTo>
                <a:lnTo>
                  <a:pt x="3391509" y="278129"/>
                </a:lnTo>
                <a:lnTo>
                  <a:pt x="3388334" y="280669"/>
                </a:lnTo>
                <a:lnTo>
                  <a:pt x="3384651" y="282955"/>
                </a:lnTo>
                <a:lnTo>
                  <a:pt x="3380714" y="284988"/>
                </a:lnTo>
                <a:lnTo>
                  <a:pt x="3376650" y="287146"/>
                </a:lnTo>
                <a:lnTo>
                  <a:pt x="3372332" y="288797"/>
                </a:lnTo>
                <a:lnTo>
                  <a:pt x="3367506" y="290194"/>
                </a:lnTo>
                <a:lnTo>
                  <a:pt x="3362807" y="291464"/>
                </a:lnTo>
                <a:lnTo>
                  <a:pt x="3357727" y="292226"/>
                </a:lnTo>
                <a:lnTo>
                  <a:pt x="3344138" y="292226"/>
                </a:lnTo>
                <a:lnTo>
                  <a:pt x="3337026" y="290575"/>
                </a:lnTo>
                <a:lnTo>
                  <a:pt x="3339185" y="334390"/>
                </a:lnTo>
                <a:lnTo>
                  <a:pt x="3345535" y="334390"/>
                </a:lnTo>
                <a:lnTo>
                  <a:pt x="3351758" y="333755"/>
                </a:lnTo>
                <a:lnTo>
                  <a:pt x="3357854" y="332485"/>
                </a:lnTo>
                <a:lnTo>
                  <a:pt x="3364077" y="331215"/>
                </a:lnTo>
                <a:lnTo>
                  <a:pt x="3369538" y="329564"/>
                </a:lnTo>
                <a:lnTo>
                  <a:pt x="3374618" y="327405"/>
                </a:lnTo>
                <a:lnTo>
                  <a:pt x="3379698" y="325246"/>
                </a:lnTo>
                <a:lnTo>
                  <a:pt x="3384397" y="322833"/>
                </a:lnTo>
                <a:lnTo>
                  <a:pt x="3388588" y="320166"/>
                </a:lnTo>
                <a:close/>
              </a:path>
              <a:path w="7604607" h="438150">
                <a:moveTo>
                  <a:pt x="3330803" y="287400"/>
                </a:moveTo>
                <a:lnTo>
                  <a:pt x="3324580" y="284225"/>
                </a:lnTo>
                <a:lnTo>
                  <a:pt x="3319500" y="279526"/>
                </a:lnTo>
                <a:lnTo>
                  <a:pt x="3315309" y="273557"/>
                </a:lnTo>
                <a:lnTo>
                  <a:pt x="3311118" y="267462"/>
                </a:lnTo>
                <a:lnTo>
                  <a:pt x="3307943" y="260222"/>
                </a:lnTo>
                <a:lnTo>
                  <a:pt x="3314034" y="331029"/>
                </a:lnTo>
                <a:lnTo>
                  <a:pt x="3326518" y="333550"/>
                </a:lnTo>
                <a:lnTo>
                  <a:pt x="3339185" y="334390"/>
                </a:lnTo>
                <a:lnTo>
                  <a:pt x="3337026" y="290575"/>
                </a:lnTo>
                <a:lnTo>
                  <a:pt x="3330803" y="287400"/>
                </a:lnTo>
                <a:close/>
              </a:path>
              <a:path w="7604607" h="438150">
                <a:moveTo>
                  <a:pt x="6318605" y="329310"/>
                </a:moveTo>
                <a:lnTo>
                  <a:pt x="6313652" y="286892"/>
                </a:lnTo>
                <a:lnTo>
                  <a:pt x="6309842" y="284733"/>
                </a:lnTo>
                <a:lnTo>
                  <a:pt x="6306032" y="282575"/>
                </a:lnTo>
                <a:lnTo>
                  <a:pt x="6302603" y="280162"/>
                </a:lnTo>
                <a:lnTo>
                  <a:pt x="6299555" y="277621"/>
                </a:lnTo>
                <a:lnTo>
                  <a:pt x="6302984" y="320928"/>
                </a:lnTo>
                <a:lnTo>
                  <a:pt x="6307937" y="323850"/>
                </a:lnTo>
                <a:lnTo>
                  <a:pt x="6312890" y="326897"/>
                </a:lnTo>
                <a:lnTo>
                  <a:pt x="6318605" y="329310"/>
                </a:lnTo>
                <a:close/>
              </a:path>
              <a:path w="7604607" h="438150">
                <a:moveTo>
                  <a:pt x="4764454" y="283226"/>
                </a:moveTo>
                <a:lnTo>
                  <a:pt x="4755616" y="273684"/>
                </a:lnTo>
                <a:lnTo>
                  <a:pt x="4754809" y="272494"/>
                </a:lnTo>
                <a:lnTo>
                  <a:pt x="4749590" y="262574"/>
                </a:lnTo>
                <a:lnTo>
                  <a:pt x="4745875" y="250970"/>
                </a:lnTo>
                <a:lnTo>
                  <a:pt x="4754049" y="331006"/>
                </a:lnTo>
                <a:lnTo>
                  <a:pt x="4766480" y="333551"/>
                </a:lnTo>
                <a:lnTo>
                  <a:pt x="4779365" y="334390"/>
                </a:lnTo>
                <a:lnTo>
                  <a:pt x="4786731" y="334390"/>
                </a:lnTo>
                <a:lnTo>
                  <a:pt x="4793716" y="333628"/>
                </a:lnTo>
                <a:lnTo>
                  <a:pt x="4788816" y="292084"/>
                </a:lnTo>
                <a:lnTo>
                  <a:pt x="4775520" y="289366"/>
                </a:lnTo>
                <a:lnTo>
                  <a:pt x="4764454" y="283226"/>
                </a:lnTo>
                <a:close/>
              </a:path>
              <a:path w="7604607" h="438150">
                <a:moveTo>
                  <a:pt x="4688306" y="225043"/>
                </a:moveTo>
                <a:lnTo>
                  <a:pt x="4688751" y="238409"/>
                </a:lnTo>
                <a:lnTo>
                  <a:pt x="4690169" y="251452"/>
                </a:lnTo>
                <a:lnTo>
                  <a:pt x="4692560" y="263545"/>
                </a:lnTo>
                <a:lnTo>
                  <a:pt x="4695926" y="274700"/>
                </a:lnTo>
                <a:lnTo>
                  <a:pt x="4702251" y="288907"/>
                </a:lnTo>
                <a:lnTo>
                  <a:pt x="4708873" y="299684"/>
                </a:lnTo>
                <a:lnTo>
                  <a:pt x="4716500" y="308863"/>
                </a:lnTo>
                <a:lnTo>
                  <a:pt x="4723730" y="315436"/>
                </a:lnTo>
                <a:lnTo>
                  <a:pt x="4734216" y="322691"/>
                </a:lnTo>
                <a:lnTo>
                  <a:pt x="4745583" y="328167"/>
                </a:lnTo>
                <a:lnTo>
                  <a:pt x="4754049" y="331006"/>
                </a:lnTo>
                <a:lnTo>
                  <a:pt x="4745875" y="250970"/>
                </a:lnTo>
                <a:lnTo>
                  <a:pt x="4743654" y="237695"/>
                </a:lnTo>
                <a:lnTo>
                  <a:pt x="4742916" y="222757"/>
                </a:lnTo>
                <a:lnTo>
                  <a:pt x="4743388" y="209922"/>
                </a:lnTo>
                <a:lnTo>
                  <a:pt x="4745068" y="197249"/>
                </a:lnTo>
                <a:lnTo>
                  <a:pt x="4747996" y="186435"/>
                </a:lnTo>
                <a:lnTo>
                  <a:pt x="4753645" y="173608"/>
                </a:lnTo>
                <a:lnTo>
                  <a:pt x="4760442" y="164083"/>
                </a:lnTo>
                <a:lnTo>
                  <a:pt x="4765522" y="158750"/>
                </a:lnTo>
                <a:lnTo>
                  <a:pt x="4770983" y="154939"/>
                </a:lnTo>
                <a:lnTo>
                  <a:pt x="4776952" y="152653"/>
                </a:lnTo>
                <a:lnTo>
                  <a:pt x="4783048" y="150494"/>
                </a:lnTo>
                <a:lnTo>
                  <a:pt x="4788763" y="149351"/>
                </a:lnTo>
                <a:lnTo>
                  <a:pt x="4802987" y="149351"/>
                </a:lnTo>
                <a:lnTo>
                  <a:pt x="4811115" y="151002"/>
                </a:lnTo>
                <a:lnTo>
                  <a:pt x="4818862" y="154304"/>
                </a:lnTo>
                <a:lnTo>
                  <a:pt x="4826609" y="157733"/>
                </a:lnTo>
                <a:lnTo>
                  <a:pt x="4833594" y="161925"/>
                </a:lnTo>
                <a:lnTo>
                  <a:pt x="4839817" y="167004"/>
                </a:lnTo>
                <a:lnTo>
                  <a:pt x="4839817" y="269620"/>
                </a:lnTo>
                <a:lnTo>
                  <a:pt x="4837658" y="272160"/>
                </a:lnTo>
                <a:lnTo>
                  <a:pt x="4834864" y="274827"/>
                </a:lnTo>
                <a:lnTo>
                  <a:pt x="4831689" y="277494"/>
                </a:lnTo>
                <a:lnTo>
                  <a:pt x="4828514" y="280162"/>
                </a:lnTo>
                <a:lnTo>
                  <a:pt x="4824831" y="282575"/>
                </a:lnTo>
                <a:lnTo>
                  <a:pt x="4820640" y="284860"/>
                </a:lnTo>
                <a:lnTo>
                  <a:pt x="4816449" y="287019"/>
                </a:lnTo>
                <a:lnTo>
                  <a:pt x="4812004" y="288797"/>
                </a:lnTo>
                <a:lnTo>
                  <a:pt x="4807305" y="290194"/>
                </a:lnTo>
                <a:lnTo>
                  <a:pt x="4802733" y="291464"/>
                </a:lnTo>
                <a:lnTo>
                  <a:pt x="4797780" y="292226"/>
                </a:lnTo>
                <a:lnTo>
                  <a:pt x="4792573" y="292226"/>
                </a:lnTo>
                <a:lnTo>
                  <a:pt x="4788816" y="292084"/>
                </a:lnTo>
                <a:lnTo>
                  <a:pt x="4793716" y="333628"/>
                </a:lnTo>
                <a:lnTo>
                  <a:pt x="4799939" y="332104"/>
                </a:lnTo>
                <a:lnTo>
                  <a:pt x="4806289" y="330707"/>
                </a:lnTo>
                <a:lnTo>
                  <a:pt x="4812131" y="328675"/>
                </a:lnTo>
                <a:lnTo>
                  <a:pt x="4817465" y="326008"/>
                </a:lnTo>
                <a:lnTo>
                  <a:pt x="4822672" y="323468"/>
                </a:lnTo>
                <a:lnTo>
                  <a:pt x="4827498" y="320293"/>
                </a:lnTo>
                <a:lnTo>
                  <a:pt x="4831943" y="316738"/>
                </a:lnTo>
                <a:lnTo>
                  <a:pt x="4836261" y="313181"/>
                </a:lnTo>
                <a:lnTo>
                  <a:pt x="4840071" y="309498"/>
                </a:lnTo>
                <a:lnTo>
                  <a:pt x="4843246" y="305815"/>
                </a:lnTo>
                <a:lnTo>
                  <a:pt x="4844135" y="305815"/>
                </a:lnTo>
                <a:lnTo>
                  <a:pt x="4846294" y="328802"/>
                </a:lnTo>
                <a:lnTo>
                  <a:pt x="4894046" y="328802"/>
                </a:lnTo>
                <a:lnTo>
                  <a:pt x="4893989" y="326994"/>
                </a:lnTo>
                <a:lnTo>
                  <a:pt x="4893617" y="314916"/>
                </a:lnTo>
                <a:lnTo>
                  <a:pt x="4893157" y="301370"/>
                </a:lnTo>
                <a:lnTo>
                  <a:pt x="4892957" y="291208"/>
                </a:lnTo>
                <a:lnTo>
                  <a:pt x="4892821" y="278570"/>
                </a:lnTo>
                <a:lnTo>
                  <a:pt x="4892776" y="5587"/>
                </a:lnTo>
                <a:lnTo>
                  <a:pt x="4839817" y="5587"/>
                </a:lnTo>
                <a:lnTo>
                  <a:pt x="4839817" y="107822"/>
                </a:lnTo>
                <a:lnTo>
                  <a:pt x="4839944" y="113283"/>
                </a:lnTo>
                <a:lnTo>
                  <a:pt x="4840198" y="122935"/>
                </a:lnTo>
                <a:lnTo>
                  <a:pt x="4840325" y="125856"/>
                </a:lnTo>
                <a:lnTo>
                  <a:pt x="4839817" y="125856"/>
                </a:lnTo>
                <a:lnTo>
                  <a:pt x="4836388" y="123443"/>
                </a:lnTo>
                <a:lnTo>
                  <a:pt x="4832705" y="121157"/>
                </a:lnTo>
                <a:lnTo>
                  <a:pt x="4828641" y="118998"/>
                </a:lnTo>
                <a:lnTo>
                  <a:pt x="4824704" y="116712"/>
                </a:lnTo>
                <a:lnTo>
                  <a:pt x="4820386" y="114680"/>
                </a:lnTo>
                <a:lnTo>
                  <a:pt x="4815687" y="112902"/>
                </a:lnTo>
                <a:lnTo>
                  <a:pt x="4811115" y="111125"/>
                </a:lnTo>
                <a:lnTo>
                  <a:pt x="4806162" y="109727"/>
                </a:lnTo>
                <a:lnTo>
                  <a:pt x="4800955" y="108712"/>
                </a:lnTo>
                <a:lnTo>
                  <a:pt x="4795748" y="107695"/>
                </a:lnTo>
                <a:lnTo>
                  <a:pt x="4790287" y="107060"/>
                </a:lnTo>
                <a:lnTo>
                  <a:pt x="4784445" y="107060"/>
                </a:lnTo>
                <a:lnTo>
                  <a:pt x="4772877" y="107802"/>
                </a:lnTo>
                <a:lnTo>
                  <a:pt x="4760429" y="110308"/>
                </a:lnTo>
                <a:lnTo>
                  <a:pt x="4748250" y="114553"/>
                </a:lnTo>
                <a:lnTo>
                  <a:pt x="4737030" y="120497"/>
                </a:lnTo>
                <a:lnTo>
                  <a:pt x="4726790" y="128002"/>
                </a:lnTo>
                <a:lnTo>
                  <a:pt x="4717389" y="137159"/>
                </a:lnTo>
                <a:lnTo>
                  <a:pt x="4714437" y="140614"/>
                </a:lnTo>
                <a:lnTo>
                  <a:pt x="4707307" y="150631"/>
                </a:lnTo>
                <a:lnTo>
                  <a:pt x="4701179" y="161889"/>
                </a:lnTo>
                <a:lnTo>
                  <a:pt x="4696053" y="174370"/>
                </a:lnTo>
                <a:lnTo>
                  <a:pt x="4692568" y="186218"/>
                </a:lnTo>
                <a:lnTo>
                  <a:pt x="4690192" y="198411"/>
                </a:lnTo>
                <a:lnTo>
                  <a:pt x="4688776" y="211353"/>
                </a:lnTo>
                <a:lnTo>
                  <a:pt x="4688306" y="225043"/>
                </a:lnTo>
                <a:close/>
              </a:path>
              <a:path w="7604607" h="438150">
                <a:moveTo>
                  <a:pt x="1147673" y="329310"/>
                </a:moveTo>
                <a:lnTo>
                  <a:pt x="1142720" y="286892"/>
                </a:lnTo>
                <a:lnTo>
                  <a:pt x="1138910" y="284733"/>
                </a:lnTo>
                <a:lnTo>
                  <a:pt x="1135100" y="282575"/>
                </a:lnTo>
                <a:lnTo>
                  <a:pt x="1131671" y="280162"/>
                </a:lnTo>
                <a:lnTo>
                  <a:pt x="1128623" y="277621"/>
                </a:lnTo>
                <a:lnTo>
                  <a:pt x="1132052" y="320928"/>
                </a:lnTo>
                <a:lnTo>
                  <a:pt x="1137005" y="323850"/>
                </a:lnTo>
                <a:lnTo>
                  <a:pt x="1141958" y="326897"/>
                </a:lnTo>
                <a:lnTo>
                  <a:pt x="1147673" y="329310"/>
                </a:lnTo>
                <a:close/>
              </a:path>
              <a:path w="7604607" h="438150">
                <a:moveTo>
                  <a:pt x="7043140" y="112521"/>
                </a:moveTo>
                <a:lnTo>
                  <a:pt x="7043140" y="328802"/>
                </a:lnTo>
                <a:lnTo>
                  <a:pt x="7096099" y="328802"/>
                </a:lnTo>
                <a:lnTo>
                  <a:pt x="7096099" y="112521"/>
                </a:lnTo>
                <a:lnTo>
                  <a:pt x="7043140" y="112521"/>
                </a:lnTo>
                <a:close/>
              </a:path>
              <a:path w="7604607" h="438150">
                <a:moveTo>
                  <a:pt x="4056100" y="112521"/>
                </a:moveTo>
                <a:lnTo>
                  <a:pt x="4056100" y="328802"/>
                </a:lnTo>
                <a:lnTo>
                  <a:pt x="4109059" y="328802"/>
                </a:lnTo>
                <a:lnTo>
                  <a:pt x="4109059" y="112521"/>
                </a:lnTo>
                <a:lnTo>
                  <a:pt x="4056100" y="112521"/>
                </a:lnTo>
                <a:close/>
              </a:path>
              <a:path w="7604607" h="438150">
                <a:moveTo>
                  <a:pt x="1770100" y="112521"/>
                </a:moveTo>
                <a:lnTo>
                  <a:pt x="1770100" y="328802"/>
                </a:lnTo>
                <a:lnTo>
                  <a:pt x="1823059" y="328802"/>
                </a:lnTo>
                <a:lnTo>
                  <a:pt x="1823059" y="112521"/>
                </a:lnTo>
                <a:lnTo>
                  <a:pt x="1770100" y="112521"/>
                </a:lnTo>
                <a:close/>
              </a:path>
              <a:path w="7604607" h="438150">
                <a:moveTo>
                  <a:pt x="1369923" y="112521"/>
                </a:moveTo>
                <a:lnTo>
                  <a:pt x="1316964" y="112521"/>
                </a:lnTo>
                <a:lnTo>
                  <a:pt x="1316973" y="246293"/>
                </a:lnTo>
                <a:lnTo>
                  <a:pt x="1317728" y="259478"/>
                </a:lnTo>
                <a:lnTo>
                  <a:pt x="1319758" y="271398"/>
                </a:lnTo>
                <a:lnTo>
                  <a:pt x="1321663" y="279526"/>
                </a:lnTo>
                <a:lnTo>
                  <a:pt x="1324457" y="286892"/>
                </a:lnTo>
                <a:lnTo>
                  <a:pt x="1328394" y="293496"/>
                </a:lnTo>
                <a:lnTo>
                  <a:pt x="1339450" y="307999"/>
                </a:lnTo>
                <a:lnTo>
                  <a:pt x="1349183" y="316316"/>
                </a:lnTo>
                <a:lnTo>
                  <a:pt x="1360652" y="323341"/>
                </a:lnTo>
                <a:lnTo>
                  <a:pt x="1375061" y="329130"/>
                </a:lnTo>
                <a:lnTo>
                  <a:pt x="1387123" y="332053"/>
                </a:lnTo>
                <a:lnTo>
                  <a:pt x="1400354" y="333806"/>
                </a:lnTo>
                <a:lnTo>
                  <a:pt x="1414754" y="334390"/>
                </a:lnTo>
                <a:lnTo>
                  <a:pt x="1421100" y="334270"/>
                </a:lnTo>
                <a:lnTo>
                  <a:pt x="1434024" y="333207"/>
                </a:lnTo>
                <a:lnTo>
                  <a:pt x="1445869" y="331088"/>
                </a:lnTo>
                <a:lnTo>
                  <a:pt x="1459673" y="326969"/>
                </a:lnTo>
                <a:lnTo>
                  <a:pt x="1470888" y="321944"/>
                </a:lnTo>
                <a:lnTo>
                  <a:pt x="1478254" y="318007"/>
                </a:lnTo>
                <a:lnTo>
                  <a:pt x="1484604" y="313308"/>
                </a:lnTo>
                <a:lnTo>
                  <a:pt x="1490065" y="307720"/>
                </a:lnTo>
                <a:lnTo>
                  <a:pt x="1495526" y="302132"/>
                </a:lnTo>
                <a:lnTo>
                  <a:pt x="1499971" y="295909"/>
                </a:lnTo>
                <a:lnTo>
                  <a:pt x="1503400" y="289051"/>
                </a:lnTo>
                <a:lnTo>
                  <a:pt x="1506099" y="283037"/>
                </a:lnTo>
                <a:lnTo>
                  <a:pt x="1509680" y="271542"/>
                </a:lnTo>
                <a:lnTo>
                  <a:pt x="1511828" y="258742"/>
                </a:lnTo>
                <a:lnTo>
                  <a:pt x="1512544" y="244601"/>
                </a:lnTo>
                <a:lnTo>
                  <a:pt x="1512544" y="112521"/>
                </a:lnTo>
                <a:lnTo>
                  <a:pt x="1459585" y="112521"/>
                </a:lnTo>
                <a:lnTo>
                  <a:pt x="1459483" y="245382"/>
                </a:lnTo>
                <a:lnTo>
                  <a:pt x="1457943" y="258902"/>
                </a:lnTo>
                <a:lnTo>
                  <a:pt x="1454505" y="269366"/>
                </a:lnTo>
                <a:lnTo>
                  <a:pt x="1451076" y="276732"/>
                </a:lnTo>
                <a:lnTo>
                  <a:pt x="1445996" y="282193"/>
                </a:lnTo>
                <a:lnTo>
                  <a:pt x="1439138" y="285750"/>
                </a:lnTo>
                <a:lnTo>
                  <a:pt x="1432407" y="289305"/>
                </a:lnTo>
                <a:lnTo>
                  <a:pt x="1424279" y="291083"/>
                </a:lnTo>
                <a:lnTo>
                  <a:pt x="1405610" y="291083"/>
                </a:lnTo>
                <a:lnTo>
                  <a:pt x="1397863" y="289432"/>
                </a:lnTo>
                <a:lnTo>
                  <a:pt x="1391259" y="286257"/>
                </a:lnTo>
                <a:lnTo>
                  <a:pt x="1384782" y="283082"/>
                </a:lnTo>
                <a:lnTo>
                  <a:pt x="1379702" y="278256"/>
                </a:lnTo>
                <a:lnTo>
                  <a:pt x="1376146" y="271652"/>
                </a:lnTo>
                <a:lnTo>
                  <a:pt x="1373987" y="267842"/>
                </a:lnTo>
                <a:lnTo>
                  <a:pt x="1372463" y="263143"/>
                </a:lnTo>
                <a:lnTo>
                  <a:pt x="1371447" y="257937"/>
                </a:lnTo>
                <a:lnTo>
                  <a:pt x="1370431" y="252602"/>
                </a:lnTo>
                <a:lnTo>
                  <a:pt x="1369923" y="246379"/>
                </a:lnTo>
                <a:lnTo>
                  <a:pt x="1369923" y="112521"/>
                </a:lnTo>
                <a:close/>
              </a:path>
              <a:path w="7604607" h="438150">
                <a:moveTo>
                  <a:pt x="951712" y="112521"/>
                </a:moveTo>
                <a:lnTo>
                  <a:pt x="951712" y="328802"/>
                </a:lnTo>
                <a:lnTo>
                  <a:pt x="1004671" y="328802"/>
                </a:lnTo>
                <a:lnTo>
                  <a:pt x="1004671" y="112521"/>
                </a:lnTo>
                <a:lnTo>
                  <a:pt x="951712" y="112521"/>
                </a:lnTo>
                <a:close/>
              </a:path>
              <a:path w="7604607" h="438150">
                <a:moveTo>
                  <a:pt x="310121" y="112521"/>
                </a:moveTo>
                <a:lnTo>
                  <a:pt x="310121" y="328802"/>
                </a:lnTo>
                <a:lnTo>
                  <a:pt x="363029" y="328802"/>
                </a:lnTo>
                <a:lnTo>
                  <a:pt x="363029" y="112521"/>
                </a:lnTo>
                <a:lnTo>
                  <a:pt x="310121" y="112521"/>
                </a:lnTo>
                <a:close/>
              </a:path>
              <a:path w="7604607" h="438150">
                <a:moveTo>
                  <a:pt x="7458684" y="142620"/>
                </a:moveTo>
                <a:lnTo>
                  <a:pt x="7457795" y="142620"/>
                </a:lnTo>
                <a:lnTo>
                  <a:pt x="7452842" y="112521"/>
                </a:lnTo>
                <a:lnTo>
                  <a:pt x="7409154" y="112521"/>
                </a:lnTo>
                <a:lnTo>
                  <a:pt x="7409154" y="328802"/>
                </a:lnTo>
                <a:lnTo>
                  <a:pt x="7461986" y="328802"/>
                </a:lnTo>
                <a:lnTo>
                  <a:pt x="7461986" y="179958"/>
                </a:lnTo>
                <a:lnTo>
                  <a:pt x="7467165" y="173974"/>
                </a:lnTo>
                <a:lnTo>
                  <a:pt x="7476646" y="165409"/>
                </a:lnTo>
                <a:lnTo>
                  <a:pt x="7487132" y="158750"/>
                </a:lnTo>
                <a:lnTo>
                  <a:pt x="7491860" y="156543"/>
                </a:lnTo>
                <a:lnTo>
                  <a:pt x="7504065" y="152769"/>
                </a:lnTo>
                <a:lnTo>
                  <a:pt x="7516723" y="151510"/>
                </a:lnTo>
                <a:lnTo>
                  <a:pt x="7524470" y="151510"/>
                </a:lnTo>
                <a:lnTo>
                  <a:pt x="7531074" y="153034"/>
                </a:lnTo>
                <a:lnTo>
                  <a:pt x="7536408" y="155955"/>
                </a:lnTo>
                <a:lnTo>
                  <a:pt x="7541869" y="159003"/>
                </a:lnTo>
                <a:lnTo>
                  <a:pt x="7545933" y="163956"/>
                </a:lnTo>
                <a:lnTo>
                  <a:pt x="7548600" y="170687"/>
                </a:lnTo>
                <a:lnTo>
                  <a:pt x="7549870" y="173862"/>
                </a:lnTo>
                <a:lnTo>
                  <a:pt x="7550632" y="177545"/>
                </a:lnTo>
                <a:lnTo>
                  <a:pt x="7551013" y="181737"/>
                </a:lnTo>
                <a:lnTo>
                  <a:pt x="7551521" y="185800"/>
                </a:lnTo>
                <a:lnTo>
                  <a:pt x="7551775" y="190880"/>
                </a:lnTo>
                <a:lnTo>
                  <a:pt x="7551775" y="328802"/>
                </a:lnTo>
                <a:lnTo>
                  <a:pt x="7604607" y="328802"/>
                </a:lnTo>
                <a:lnTo>
                  <a:pt x="7604607" y="181228"/>
                </a:lnTo>
                <a:lnTo>
                  <a:pt x="7604353" y="175005"/>
                </a:lnTo>
                <a:lnTo>
                  <a:pt x="7603845" y="169544"/>
                </a:lnTo>
                <a:lnTo>
                  <a:pt x="7603337" y="164083"/>
                </a:lnTo>
                <a:lnTo>
                  <a:pt x="7602321" y="159003"/>
                </a:lnTo>
                <a:lnTo>
                  <a:pt x="7600797" y="154431"/>
                </a:lnTo>
                <a:lnTo>
                  <a:pt x="7598130" y="146176"/>
                </a:lnTo>
                <a:lnTo>
                  <a:pt x="7594447" y="138937"/>
                </a:lnTo>
                <a:lnTo>
                  <a:pt x="7589748" y="132968"/>
                </a:lnTo>
                <a:lnTo>
                  <a:pt x="7585176" y="126872"/>
                </a:lnTo>
                <a:lnTo>
                  <a:pt x="7579715" y="121919"/>
                </a:lnTo>
                <a:lnTo>
                  <a:pt x="7573619" y="118237"/>
                </a:lnTo>
                <a:lnTo>
                  <a:pt x="7567523" y="114426"/>
                </a:lnTo>
                <a:lnTo>
                  <a:pt x="7560792" y="111632"/>
                </a:lnTo>
                <a:lnTo>
                  <a:pt x="7553426" y="109854"/>
                </a:lnTo>
                <a:lnTo>
                  <a:pt x="7546060" y="108076"/>
                </a:lnTo>
                <a:lnTo>
                  <a:pt x="7538440" y="107060"/>
                </a:lnTo>
                <a:lnTo>
                  <a:pt x="7522184" y="107060"/>
                </a:lnTo>
                <a:lnTo>
                  <a:pt x="7514310" y="108076"/>
                </a:lnTo>
                <a:lnTo>
                  <a:pt x="7506944" y="110108"/>
                </a:lnTo>
                <a:lnTo>
                  <a:pt x="7499578" y="112140"/>
                </a:lnTo>
                <a:lnTo>
                  <a:pt x="7492847" y="114807"/>
                </a:lnTo>
                <a:lnTo>
                  <a:pt x="7486751" y="118109"/>
                </a:lnTo>
                <a:lnTo>
                  <a:pt x="7480655" y="121284"/>
                </a:lnTo>
                <a:lnTo>
                  <a:pt x="7475194" y="125094"/>
                </a:lnTo>
                <a:lnTo>
                  <a:pt x="7470495" y="129412"/>
                </a:lnTo>
                <a:lnTo>
                  <a:pt x="7465669" y="133730"/>
                </a:lnTo>
                <a:lnTo>
                  <a:pt x="7461732" y="138175"/>
                </a:lnTo>
                <a:lnTo>
                  <a:pt x="7458684" y="142620"/>
                </a:lnTo>
                <a:close/>
              </a:path>
              <a:path w="7604607" h="438150">
                <a:moveTo>
                  <a:pt x="7227552" y="331963"/>
                </a:moveTo>
                <a:lnTo>
                  <a:pt x="7240312" y="333786"/>
                </a:lnTo>
                <a:lnTo>
                  <a:pt x="7253833" y="334390"/>
                </a:lnTo>
                <a:lnTo>
                  <a:pt x="7261976" y="334169"/>
                </a:lnTo>
                <a:lnTo>
                  <a:pt x="7274977" y="332802"/>
                </a:lnTo>
                <a:lnTo>
                  <a:pt x="7287233" y="330172"/>
                </a:lnTo>
                <a:lnTo>
                  <a:pt x="7298791" y="326263"/>
                </a:lnTo>
                <a:lnTo>
                  <a:pt x="7313373" y="318929"/>
                </a:lnTo>
                <a:lnTo>
                  <a:pt x="7323766" y="311661"/>
                </a:lnTo>
                <a:lnTo>
                  <a:pt x="7333081" y="303148"/>
                </a:lnTo>
                <a:lnTo>
                  <a:pt x="7343210" y="290355"/>
                </a:lnTo>
                <a:lnTo>
                  <a:pt x="7349597" y="279328"/>
                </a:lnTo>
                <a:lnTo>
                  <a:pt x="7354798" y="267207"/>
                </a:lnTo>
                <a:lnTo>
                  <a:pt x="7357432" y="259030"/>
                </a:lnTo>
                <a:lnTo>
                  <a:pt x="7360202" y="246927"/>
                </a:lnTo>
                <a:lnTo>
                  <a:pt x="7361864" y="234159"/>
                </a:lnTo>
                <a:lnTo>
                  <a:pt x="7362418" y="220725"/>
                </a:lnTo>
                <a:lnTo>
                  <a:pt x="7362148" y="211318"/>
                </a:lnTo>
                <a:lnTo>
                  <a:pt x="7360824" y="198358"/>
                </a:lnTo>
                <a:lnTo>
                  <a:pt x="7358412" y="186037"/>
                </a:lnTo>
                <a:lnTo>
                  <a:pt x="7354925" y="174370"/>
                </a:lnTo>
                <a:lnTo>
                  <a:pt x="7348010" y="158699"/>
                </a:lnTo>
                <a:lnTo>
                  <a:pt x="7341277" y="147994"/>
                </a:lnTo>
                <a:lnTo>
                  <a:pt x="7333335" y="138429"/>
                </a:lnTo>
                <a:lnTo>
                  <a:pt x="7321551" y="127846"/>
                </a:lnTo>
                <a:lnTo>
                  <a:pt x="7310873" y="120909"/>
                </a:lnTo>
                <a:lnTo>
                  <a:pt x="7299045" y="115315"/>
                </a:lnTo>
                <a:lnTo>
                  <a:pt x="7291710" y="112657"/>
                </a:lnTo>
                <a:lnTo>
                  <a:pt x="7279764" y="109558"/>
                </a:lnTo>
                <a:lnTo>
                  <a:pt x="7267022" y="107688"/>
                </a:lnTo>
                <a:lnTo>
                  <a:pt x="7253452" y="107060"/>
                </a:lnTo>
                <a:lnTo>
                  <a:pt x="7245443" y="107286"/>
                </a:lnTo>
                <a:lnTo>
                  <a:pt x="7232428" y="108693"/>
                </a:lnTo>
                <a:lnTo>
                  <a:pt x="7220148" y="111375"/>
                </a:lnTo>
                <a:lnTo>
                  <a:pt x="7208621" y="115315"/>
                </a:lnTo>
                <a:lnTo>
                  <a:pt x="7193948" y="122559"/>
                </a:lnTo>
                <a:lnTo>
                  <a:pt x="7183565" y="129836"/>
                </a:lnTo>
                <a:lnTo>
                  <a:pt x="7174331" y="138429"/>
                </a:lnTo>
                <a:lnTo>
                  <a:pt x="7164081" y="151164"/>
                </a:lnTo>
                <a:lnTo>
                  <a:pt x="7157683" y="162187"/>
                </a:lnTo>
                <a:lnTo>
                  <a:pt x="7152487" y="174370"/>
                </a:lnTo>
                <a:lnTo>
                  <a:pt x="7149943" y="182437"/>
                </a:lnTo>
                <a:lnTo>
                  <a:pt x="7147204" y="194562"/>
                </a:lnTo>
                <a:lnTo>
                  <a:pt x="7145549" y="207329"/>
                </a:lnTo>
                <a:lnTo>
                  <a:pt x="7144994" y="220725"/>
                </a:lnTo>
                <a:lnTo>
                  <a:pt x="7145259" y="230299"/>
                </a:lnTo>
                <a:lnTo>
                  <a:pt x="7146554" y="243267"/>
                </a:lnTo>
                <a:lnTo>
                  <a:pt x="7148953" y="255570"/>
                </a:lnTo>
                <a:lnTo>
                  <a:pt x="7152487" y="267207"/>
                </a:lnTo>
                <a:lnTo>
                  <a:pt x="7159340" y="282753"/>
                </a:lnTo>
                <a:lnTo>
                  <a:pt x="7166024" y="293488"/>
                </a:lnTo>
                <a:lnTo>
                  <a:pt x="7173950" y="303148"/>
                </a:lnTo>
                <a:lnTo>
                  <a:pt x="7185734" y="313642"/>
                </a:lnTo>
                <a:lnTo>
                  <a:pt x="7196412" y="320588"/>
                </a:lnTo>
                <a:lnTo>
                  <a:pt x="7208240" y="326263"/>
                </a:lnTo>
                <a:lnTo>
                  <a:pt x="7203668" y="251078"/>
                </a:lnTo>
                <a:lnTo>
                  <a:pt x="7202415" y="246473"/>
                </a:lnTo>
                <a:lnTo>
                  <a:pt x="7200316" y="234282"/>
                </a:lnTo>
                <a:lnTo>
                  <a:pt x="7199604" y="220725"/>
                </a:lnTo>
                <a:lnTo>
                  <a:pt x="7199725" y="214988"/>
                </a:lnTo>
                <a:lnTo>
                  <a:pt x="7201014" y="201987"/>
                </a:lnTo>
                <a:lnTo>
                  <a:pt x="7203668" y="190372"/>
                </a:lnTo>
                <a:lnTo>
                  <a:pt x="7206335" y="181609"/>
                </a:lnTo>
                <a:lnTo>
                  <a:pt x="7210018" y="174243"/>
                </a:lnTo>
                <a:lnTo>
                  <a:pt x="7214844" y="168275"/>
                </a:lnTo>
                <a:lnTo>
                  <a:pt x="7219543" y="162305"/>
                </a:lnTo>
                <a:lnTo>
                  <a:pt x="7225258" y="157860"/>
                </a:lnTo>
                <a:lnTo>
                  <a:pt x="7231862" y="154939"/>
                </a:lnTo>
                <a:lnTo>
                  <a:pt x="7238466" y="151891"/>
                </a:lnTo>
                <a:lnTo>
                  <a:pt x="7245705" y="150494"/>
                </a:lnTo>
                <a:lnTo>
                  <a:pt x="7261326" y="150494"/>
                </a:lnTo>
                <a:lnTo>
                  <a:pt x="7268565" y="151891"/>
                </a:lnTo>
                <a:lnTo>
                  <a:pt x="7275296" y="154939"/>
                </a:lnTo>
                <a:lnTo>
                  <a:pt x="7282027" y="157860"/>
                </a:lnTo>
                <a:lnTo>
                  <a:pt x="7287742" y="162305"/>
                </a:lnTo>
                <a:lnTo>
                  <a:pt x="7292568" y="168275"/>
                </a:lnTo>
                <a:lnTo>
                  <a:pt x="7297267" y="174243"/>
                </a:lnTo>
                <a:lnTo>
                  <a:pt x="7300950" y="181609"/>
                </a:lnTo>
                <a:lnTo>
                  <a:pt x="7303617" y="190372"/>
                </a:lnTo>
                <a:lnTo>
                  <a:pt x="7304915" y="194978"/>
                </a:lnTo>
                <a:lnTo>
                  <a:pt x="7307008" y="207169"/>
                </a:lnTo>
                <a:lnTo>
                  <a:pt x="7307681" y="220725"/>
                </a:lnTo>
                <a:lnTo>
                  <a:pt x="7307569" y="226463"/>
                </a:lnTo>
                <a:lnTo>
                  <a:pt x="7306325" y="239464"/>
                </a:lnTo>
                <a:lnTo>
                  <a:pt x="7303617" y="251078"/>
                </a:lnTo>
                <a:lnTo>
                  <a:pt x="7300950" y="259841"/>
                </a:lnTo>
                <a:lnTo>
                  <a:pt x="7297267" y="267207"/>
                </a:lnTo>
                <a:lnTo>
                  <a:pt x="7292568" y="273050"/>
                </a:lnTo>
                <a:lnTo>
                  <a:pt x="7287742" y="279018"/>
                </a:lnTo>
                <a:lnTo>
                  <a:pt x="7282154" y="283463"/>
                </a:lnTo>
                <a:lnTo>
                  <a:pt x="7275550" y="286512"/>
                </a:lnTo>
                <a:lnTo>
                  <a:pt x="7268946" y="289559"/>
                </a:lnTo>
                <a:lnTo>
                  <a:pt x="7261834" y="291083"/>
                </a:lnTo>
                <a:lnTo>
                  <a:pt x="7245959" y="291083"/>
                </a:lnTo>
                <a:lnTo>
                  <a:pt x="7238720" y="289559"/>
                </a:lnTo>
                <a:lnTo>
                  <a:pt x="7232116" y="286512"/>
                </a:lnTo>
                <a:lnTo>
                  <a:pt x="7225512" y="283463"/>
                </a:lnTo>
                <a:lnTo>
                  <a:pt x="7219797" y="279018"/>
                </a:lnTo>
                <a:lnTo>
                  <a:pt x="7215568" y="328905"/>
                </a:lnTo>
                <a:lnTo>
                  <a:pt x="7227552" y="331963"/>
                </a:lnTo>
                <a:close/>
              </a:path>
              <a:path w="7604607" h="438150">
                <a:moveTo>
                  <a:pt x="7219797" y="279018"/>
                </a:moveTo>
                <a:lnTo>
                  <a:pt x="7214971" y="273050"/>
                </a:lnTo>
                <a:lnTo>
                  <a:pt x="7210145" y="267207"/>
                </a:lnTo>
                <a:lnTo>
                  <a:pt x="7206335" y="259841"/>
                </a:lnTo>
                <a:lnTo>
                  <a:pt x="7203668" y="251078"/>
                </a:lnTo>
                <a:lnTo>
                  <a:pt x="7208240" y="326263"/>
                </a:lnTo>
                <a:lnTo>
                  <a:pt x="7215568" y="328905"/>
                </a:lnTo>
                <a:lnTo>
                  <a:pt x="7219797" y="279018"/>
                </a:lnTo>
                <a:close/>
              </a:path>
              <a:path w="7604607" h="438150">
                <a:moveTo>
                  <a:pt x="6886651" y="119903"/>
                </a:moveTo>
                <a:lnTo>
                  <a:pt x="6875714" y="126390"/>
                </a:lnTo>
                <a:lnTo>
                  <a:pt x="6865594" y="134238"/>
                </a:lnTo>
                <a:lnTo>
                  <a:pt x="6852865" y="147856"/>
                </a:lnTo>
                <a:lnTo>
                  <a:pt x="6845707" y="158544"/>
                </a:lnTo>
                <a:lnTo>
                  <a:pt x="6839559" y="170560"/>
                </a:lnTo>
                <a:lnTo>
                  <a:pt x="6834406" y="184815"/>
                </a:lnTo>
                <a:lnTo>
                  <a:pt x="6831689" y="196961"/>
                </a:lnTo>
                <a:lnTo>
                  <a:pt x="6830065" y="210078"/>
                </a:lnTo>
                <a:lnTo>
                  <a:pt x="6829526" y="224154"/>
                </a:lnTo>
                <a:lnTo>
                  <a:pt x="6829975" y="236623"/>
                </a:lnTo>
                <a:lnTo>
                  <a:pt x="6831545" y="249625"/>
                </a:lnTo>
                <a:lnTo>
                  <a:pt x="6834265" y="261725"/>
                </a:lnTo>
                <a:lnTo>
                  <a:pt x="6838162" y="272922"/>
                </a:lnTo>
                <a:lnTo>
                  <a:pt x="6846056" y="288191"/>
                </a:lnTo>
                <a:lnTo>
                  <a:pt x="6853476" y="298445"/>
                </a:lnTo>
                <a:lnTo>
                  <a:pt x="6862038" y="307339"/>
                </a:lnTo>
                <a:lnTo>
                  <a:pt x="6874337" y="316721"/>
                </a:lnTo>
                <a:lnTo>
                  <a:pt x="6885466" y="322861"/>
                </a:lnTo>
                <a:lnTo>
                  <a:pt x="6897598" y="327659"/>
                </a:lnTo>
                <a:lnTo>
                  <a:pt x="6915388" y="332150"/>
                </a:lnTo>
                <a:lnTo>
                  <a:pt x="6928077" y="333827"/>
                </a:lnTo>
                <a:lnTo>
                  <a:pt x="6941286" y="334390"/>
                </a:lnTo>
                <a:lnTo>
                  <a:pt x="6946871" y="334298"/>
                </a:lnTo>
                <a:lnTo>
                  <a:pt x="6959669" y="333340"/>
                </a:lnTo>
                <a:lnTo>
                  <a:pt x="6971893" y="331342"/>
                </a:lnTo>
                <a:lnTo>
                  <a:pt x="6985367" y="327986"/>
                </a:lnTo>
                <a:lnTo>
                  <a:pt x="6996404" y="324103"/>
                </a:lnTo>
                <a:lnTo>
                  <a:pt x="6996404" y="281050"/>
                </a:lnTo>
                <a:lnTo>
                  <a:pt x="6989419" y="283844"/>
                </a:lnTo>
                <a:lnTo>
                  <a:pt x="6982053" y="286257"/>
                </a:lnTo>
                <a:lnTo>
                  <a:pt x="6974179" y="288163"/>
                </a:lnTo>
                <a:lnTo>
                  <a:pt x="6973127" y="288410"/>
                </a:lnTo>
                <a:lnTo>
                  <a:pt x="6961050" y="290401"/>
                </a:lnTo>
                <a:lnTo>
                  <a:pt x="6947763" y="291083"/>
                </a:lnTo>
                <a:lnTo>
                  <a:pt x="6944077" y="291012"/>
                </a:lnTo>
                <a:lnTo>
                  <a:pt x="6931004" y="289402"/>
                </a:lnTo>
                <a:lnTo>
                  <a:pt x="6919569" y="285622"/>
                </a:lnTo>
                <a:lnTo>
                  <a:pt x="6911568" y="281939"/>
                </a:lnTo>
                <a:lnTo>
                  <a:pt x="6905091" y="277113"/>
                </a:lnTo>
                <a:lnTo>
                  <a:pt x="6899884" y="271144"/>
                </a:lnTo>
                <a:lnTo>
                  <a:pt x="6894804" y="265302"/>
                </a:lnTo>
                <a:lnTo>
                  <a:pt x="6890867" y="258063"/>
                </a:lnTo>
                <a:lnTo>
                  <a:pt x="6888200" y="249681"/>
                </a:lnTo>
                <a:lnTo>
                  <a:pt x="6885035" y="235741"/>
                </a:lnTo>
                <a:lnTo>
                  <a:pt x="6884136" y="222757"/>
                </a:lnTo>
                <a:lnTo>
                  <a:pt x="6884482" y="213135"/>
                </a:lnTo>
                <a:lnTo>
                  <a:pt x="6886235" y="200358"/>
                </a:lnTo>
                <a:lnTo>
                  <a:pt x="6889470" y="189102"/>
                </a:lnTo>
                <a:lnTo>
                  <a:pt x="6895841" y="176113"/>
                </a:lnTo>
                <a:lnTo>
                  <a:pt x="6903567" y="166750"/>
                </a:lnTo>
                <a:lnTo>
                  <a:pt x="6909536" y="161035"/>
                </a:lnTo>
                <a:lnTo>
                  <a:pt x="6916394" y="156971"/>
                </a:lnTo>
                <a:lnTo>
                  <a:pt x="6924141" y="154304"/>
                </a:lnTo>
                <a:lnTo>
                  <a:pt x="6931888" y="151764"/>
                </a:lnTo>
                <a:lnTo>
                  <a:pt x="6940016" y="150494"/>
                </a:lnTo>
                <a:lnTo>
                  <a:pt x="6956907" y="150494"/>
                </a:lnTo>
                <a:lnTo>
                  <a:pt x="6964908" y="151256"/>
                </a:lnTo>
                <a:lnTo>
                  <a:pt x="6972274" y="153034"/>
                </a:lnTo>
                <a:lnTo>
                  <a:pt x="6979640" y="154685"/>
                </a:lnTo>
                <a:lnTo>
                  <a:pt x="6986625" y="156971"/>
                </a:lnTo>
                <a:lnTo>
                  <a:pt x="6993102" y="159765"/>
                </a:lnTo>
                <a:lnTo>
                  <a:pt x="6993102" y="116712"/>
                </a:lnTo>
                <a:lnTo>
                  <a:pt x="6985863" y="113791"/>
                </a:lnTo>
                <a:lnTo>
                  <a:pt x="6977735" y="111378"/>
                </a:lnTo>
                <a:lnTo>
                  <a:pt x="6968718" y="109727"/>
                </a:lnTo>
                <a:lnTo>
                  <a:pt x="6966284" y="109265"/>
                </a:lnTo>
                <a:lnTo>
                  <a:pt x="6953830" y="107612"/>
                </a:lnTo>
                <a:lnTo>
                  <a:pt x="6940905" y="107060"/>
                </a:lnTo>
                <a:lnTo>
                  <a:pt x="6939132" y="107075"/>
                </a:lnTo>
                <a:lnTo>
                  <a:pt x="6926681" y="107956"/>
                </a:lnTo>
                <a:lnTo>
                  <a:pt x="6914133" y="110169"/>
                </a:lnTo>
                <a:lnTo>
                  <a:pt x="6901535" y="113664"/>
                </a:lnTo>
                <a:lnTo>
                  <a:pt x="6898359" y="114778"/>
                </a:lnTo>
                <a:lnTo>
                  <a:pt x="6886651" y="119903"/>
                </a:lnTo>
                <a:close/>
              </a:path>
              <a:path w="7604607" h="438150">
                <a:moveTo>
                  <a:pt x="6054072" y="331963"/>
                </a:moveTo>
                <a:lnTo>
                  <a:pt x="6066832" y="333786"/>
                </a:lnTo>
                <a:lnTo>
                  <a:pt x="6080353" y="334390"/>
                </a:lnTo>
                <a:lnTo>
                  <a:pt x="6088496" y="334169"/>
                </a:lnTo>
                <a:lnTo>
                  <a:pt x="6101497" y="332802"/>
                </a:lnTo>
                <a:lnTo>
                  <a:pt x="6113753" y="330172"/>
                </a:lnTo>
                <a:lnTo>
                  <a:pt x="6125311" y="326263"/>
                </a:lnTo>
                <a:lnTo>
                  <a:pt x="6139893" y="318929"/>
                </a:lnTo>
                <a:lnTo>
                  <a:pt x="6150286" y="311661"/>
                </a:lnTo>
                <a:lnTo>
                  <a:pt x="6159601" y="303148"/>
                </a:lnTo>
                <a:lnTo>
                  <a:pt x="6169730" y="290355"/>
                </a:lnTo>
                <a:lnTo>
                  <a:pt x="6176117" y="279328"/>
                </a:lnTo>
                <a:lnTo>
                  <a:pt x="6181318" y="267207"/>
                </a:lnTo>
                <a:lnTo>
                  <a:pt x="6183952" y="259030"/>
                </a:lnTo>
                <a:lnTo>
                  <a:pt x="6186722" y="246927"/>
                </a:lnTo>
                <a:lnTo>
                  <a:pt x="6188384" y="234159"/>
                </a:lnTo>
                <a:lnTo>
                  <a:pt x="6188938" y="220725"/>
                </a:lnTo>
                <a:lnTo>
                  <a:pt x="6188668" y="211318"/>
                </a:lnTo>
                <a:lnTo>
                  <a:pt x="6187344" y="198358"/>
                </a:lnTo>
                <a:lnTo>
                  <a:pt x="6184932" y="186037"/>
                </a:lnTo>
                <a:lnTo>
                  <a:pt x="6181445" y="174370"/>
                </a:lnTo>
                <a:lnTo>
                  <a:pt x="6174530" y="158699"/>
                </a:lnTo>
                <a:lnTo>
                  <a:pt x="6167797" y="147994"/>
                </a:lnTo>
                <a:lnTo>
                  <a:pt x="6159855" y="138429"/>
                </a:lnTo>
                <a:lnTo>
                  <a:pt x="6148071" y="127846"/>
                </a:lnTo>
                <a:lnTo>
                  <a:pt x="6137393" y="120909"/>
                </a:lnTo>
                <a:lnTo>
                  <a:pt x="6125565" y="115315"/>
                </a:lnTo>
                <a:lnTo>
                  <a:pt x="6118230" y="112657"/>
                </a:lnTo>
                <a:lnTo>
                  <a:pt x="6106284" y="109558"/>
                </a:lnTo>
                <a:lnTo>
                  <a:pt x="6093542" y="107688"/>
                </a:lnTo>
                <a:lnTo>
                  <a:pt x="6079972" y="107060"/>
                </a:lnTo>
                <a:lnTo>
                  <a:pt x="6071963" y="107286"/>
                </a:lnTo>
                <a:lnTo>
                  <a:pt x="6058948" y="108693"/>
                </a:lnTo>
                <a:lnTo>
                  <a:pt x="6046668" y="111375"/>
                </a:lnTo>
                <a:lnTo>
                  <a:pt x="6035141" y="115315"/>
                </a:lnTo>
                <a:lnTo>
                  <a:pt x="6020468" y="122559"/>
                </a:lnTo>
                <a:lnTo>
                  <a:pt x="6010085" y="129836"/>
                </a:lnTo>
                <a:lnTo>
                  <a:pt x="6000851" y="138429"/>
                </a:lnTo>
                <a:lnTo>
                  <a:pt x="5990601" y="151164"/>
                </a:lnTo>
                <a:lnTo>
                  <a:pt x="5984203" y="162187"/>
                </a:lnTo>
                <a:lnTo>
                  <a:pt x="5979007" y="174370"/>
                </a:lnTo>
                <a:lnTo>
                  <a:pt x="5976463" y="182437"/>
                </a:lnTo>
                <a:lnTo>
                  <a:pt x="5973724" y="194562"/>
                </a:lnTo>
                <a:lnTo>
                  <a:pt x="5972069" y="207329"/>
                </a:lnTo>
                <a:lnTo>
                  <a:pt x="5971514" y="220725"/>
                </a:lnTo>
                <a:lnTo>
                  <a:pt x="5971779" y="230299"/>
                </a:lnTo>
                <a:lnTo>
                  <a:pt x="5973074" y="243267"/>
                </a:lnTo>
                <a:lnTo>
                  <a:pt x="5975473" y="255570"/>
                </a:lnTo>
                <a:lnTo>
                  <a:pt x="5979007" y="267207"/>
                </a:lnTo>
                <a:lnTo>
                  <a:pt x="5985860" y="282753"/>
                </a:lnTo>
                <a:lnTo>
                  <a:pt x="5992544" y="293488"/>
                </a:lnTo>
                <a:lnTo>
                  <a:pt x="6000470" y="303148"/>
                </a:lnTo>
                <a:lnTo>
                  <a:pt x="6012254" y="313642"/>
                </a:lnTo>
                <a:lnTo>
                  <a:pt x="6022932" y="320588"/>
                </a:lnTo>
                <a:lnTo>
                  <a:pt x="6034760" y="326263"/>
                </a:lnTo>
                <a:lnTo>
                  <a:pt x="6030188" y="251078"/>
                </a:lnTo>
                <a:lnTo>
                  <a:pt x="6028935" y="246473"/>
                </a:lnTo>
                <a:lnTo>
                  <a:pt x="6026836" y="234282"/>
                </a:lnTo>
                <a:lnTo>
                  <a:pt x="6026124" y="220725"/>
                </a:lnTo>
                <a:lnTo>
                  <a:pt x="6026245" y="214988"/>
                </a:lnTo>
                <a:lnTo>
                  <a:pt x="6027534" y="201987"/>
                </a:lnTo>
                <a:lnTo>
                  <a:pt x="6030188" y="190372"/>
                </a:lnTo>
                <a:lnTo>
                  <a:pt x="6032855" y="181609"/>
                </a:lnTo>
                <a:lnTo>
                  <a:pt x="6036538" y="174243"/>
                </a:lnTo>
                <a:lnTo>
                  <a:pt x="6041364" y="168275"/>
                </a:lnTo>
                <a:lnTo>
                  <a:pt x="6046063" y="162305"/>
                </a:lnTo>
                <a:lnTo>
                  <a:pt x="6051778" y="157860"/>
                </a:lnTo>
                <a:lnTo>
                  <a:pt x="6058382" y="154939"/>
                </a:lnTo>
                <a:lnTo>
                  <a:pt x="6064986" y="151891"/>
                </a:lnTo>
                <a:lnTo>
                  <a:pt x="6072225" y="150494"/>
                </a:lnTo>
                <a:lnTo>
                  <a:pt x="6087846" y="150494"/>
                </a:lnTo>
                <a:lnTo>
                  <a:pt x="6095085" y="151891"/>
                </a:lnTo>
                <a:lnTo>
                  <a:pt x="6101816" y="154939"/>
                </a:lnTo>
                <a:lnTo>
                  <a:pt x="6108547" y="157860"/>
                </a:lnTo>
                <a:lnTo>
                  <a:pt x="6114262" y="162305"/>
                </a:lnTo>
                <a:lnTo>
                  <a:pt x="6119088" y="168275"/>
                </a:lnTo>
                <a:lnTo>
                  <a:pt x="6123787" y="174243"/>
                </a:lnTo>
                <a:lnTo>
                  <a:pt x="6127470" y="181609"/>
                </a:lnTo>
                <a:lnTo>
                  <a:pt x="6130137" y="190372"/>
                </a:lnTo>
                <a:lnTo>
                  <a:pt x="6131435" y="194978"/>
                </a:lnTo>
                <a:lnTo>
                  <a:pt x="6133528" y="207169"/>
                </a:lnTo>
                <a:lnTo>
                  <a:pt x="6134201" y="220725"/>
                </a:lnTo>
                <a:lnTo>
                  <a:pt x="6134089" y="226463"/>
                </a:lnTo>
                <a:lnTo>
                  <a:pt x="6132845" y="239464"/>
                </a:lnTo>
                <a:lnTo>
                  <a:pt x="6130137" y="251078"/>
                </a:lnTo>
                <a:lnTo>
                  <a:pt x="6127470" y="259841"/>
                </a:lnTo>
                <a:lnTo>
                  <a:pt x="6123787" y="267207"/>
                </a:lnTo>
                <a:lnTo>
                  <a:pt x="6119088" y="273050"/>
                </a:lnTo>
                <a:lnTo>
                  <a:pt x="6114262" y="279018"/>
                </a:lnTo>
                <a:lnTo>
                  <a:pt x="6108674" y="283463"/>
                </a:lnTo>
                <a:lnTo>
                  <a:pt x="6102070" y="286512"/>
                </a:lnTo>
                <a:lnTo>
                  <a:pt x="6095466" y="289559"/>
                </a:lnTo>
                <a:lnTo>
                  <a:pt x="6088354" y="291083"/>
                </a:lnTo>
                <a:lnTo>
                  <a:pt x="6072479" y="291083"/>
                </a:lnTo>
                <a:lnTo>
                  <a:pt x="6065240" y="289559"/>
                </a:lnTo>
                <a:lnTo>
                  <a:pt x="6058636" y="286512"/>
                </a:lnTo>
                <a:lnTo>
                  <a:pt x="6052032" y="283463"/>
                </a:lnTo>
                <a:lnTo>
                  <a:pt x="6046317" y="279018"/>
                </a:lnTo>
                <a:lnTo>
                  <a:pt x="6042088" y="328905"/>
                </a:lnTo>
                <a:lnTo>
                  <a:pt x="6054072" y="331963"/>
                </a:lnTo>
                <a:close/>
              </a:path>
              <a:path w="7604607" h="438150">
                <a:moveTo>
                  <a:pt x="6046317" y="279018"/>
                </a:moveTo>
                <a:lnTo>
                  <a:pt x="6041491" y="273050"/>
                </a:lnTo>
                <a:lnTo>
                  <a:pt x="6036665" y="267207"/>
                </a:lnTo>
                <a:lnTo>
                  <a:pt x="6032855" y="259841"/>
                </a:lnTo>
                <a:lnTo>
                  <a:pt x="6030188" y="251078"/>
                </a:lnTo>
                <a:lnTo>
                  <a:pt x="6034760" y="326263"/>
                </a:lnTo>
                <a:lnTo>
                  <a:pt x="6042088" y="328905"/>
                </a:lnTo>
                <a:lnTo>
                  <a:pt x="6046317" y="279018"/>
                </a:lnTo>
                <a:close/>
              </a:path>
              <a:path w="7604607" h="438150">
                <a:moveTo>
                  <a:pt x="5005668" y="114840"/>
                </a:moveTo>
                <a:lnTo>
                  <a:pt x="4994294" y="120422"/>
                </a:lnTo>
                <a:lnTo>
                  <a:pt x="4999202" y="195071"/>
                </a:lnTo>
                <a:lnTo>
                  <a:pt x="4999964" y="188721"/>
                </a:lnTo>
                <a:lnTo>
                  <a:pt x="5001488" y="182625"/>
                </a:lnTo>
                <a:lnTo>
                  <a:pt x="5005668" y="114840"/>
                </a:lnTo>
                <a:close/>
              </a:path>
              <a:path w="7604607" h="438150">
                <a:moveTo>
                  <a:pt x="5139029" y="224789"/>
                </a:moveTo>
                <a:lnTo>
                  <a:pt x="5139156" y="217423"/>
                </a:lnTo>
                <a:lnTo>
                  <a:pt x="5138746" y="203839"/>
                </a:lnTo>
                <a:lnTo>
                  <a:pt x="5137453" y="190762"/>
                </a:lnTo>
                <a:lnTo>
                  <a:pt x="5135266" y="178654"/>
                </a:lnTo>
                <a:lnTo>
                  <a:pt x="5132171" y="167512"/>
                </a:lnTo>
                <a:lnTo>
                  <a:pt x="5126372" y="153271"/>
                </a:lnTo>
                <a:lnTo>
                  <a:pt x="5120026" y="142356"/>
                </a:lnTo>
                <a:lnTo>
                  <a:pt x="5112486" y="132968"/>
                </a:lnTo>
                <a:lnTo>
                  <a:pt x="5104857" y="125881"/>
                </a:lnTo>
                <a:lnTo>
                  <a:pt x="5094359" y="118760"/>
                </a:lnTo>
                <a:lnTo>
                  <a:pt x="5082641" y="113410"/>
                </a:lnTo>
                <a:lnTo>
                  <a:pt x="5070565" y="109861"/>
                </a:lnTo>
                <a:lnTo>
                  <a:pt x="5058042" y="107765"/>
                </a:lnTo>
                <a:lnTo>
                  <a:pt x="5044795" y="107060"/>
                </a:lnTo>
                <a:lnTo>
                  <a:pt x="5044082" y="107063"/>
                </a:lnTo>
                <a:lnTo>
                  <a:pt x="5031375" y="107959"/>
                </a:lnTo>
                <a:lnTo>
                  <a:pt x="5018913" y="110432"/>
                </a:lnTo>
                <a:lnTo>
                  <a:pt x="5006695" y="114426"/>
                </a:lnTo>
                <a:lnTo>
                  <a:pt x="5001488" y="182625"/>
                </a:lnTo>
                <a:lnTo>
                  <a:pt x="5003774" y="177037"/>
                </a:lnTo>
                <a:lnTo>
                  <a:pt x="5005933" y="171322"/>
                </a:lnTo>
                <a:lnTo>
                  <a:pt x="5008981" y="166369"/>
                </a:lnTo>
                <a:lnTo>
                  <a:pt x="5012791" y="162178"/>
                </a:lnTo>
                <a:lnTo>
                  <a:pt x="5016601" y="157860"/>
                </a:lnTo>
                <a:lnTo>
                  <a:pt x="5021046" y="154558"/>
                </a:lnTo>
                <a:lnTo>
                  <a:pt x="5026253" y="152145"/>
                </a:lnTo>
                <a:lnTo>
                  <a:pt x="5031460" y="149605"/>
                </a:lnTo>
                <a:lnTo>
                  <a:pt x="5037429" y="148462"/>
                </a:lnTo>
                <a:lnTo>
                  <a:pt x="5050764" y="148462"/>
                </a:lnTo>
                <a:lnTo>
                  <a:pt x="5056606" y="149605"/>
                </a:lnTo>
                <a:lnTo>
                  <a:pt x="5061686" y="152145"/>
                </a:lnTo>
                <a:lnTo>
                  <a:pt x="5066639" y="154558"/>
                </a:lnTo>
                <a:lnTo>
                  <a:pt x="5070830" y="157860"/>
                </a:lnTo>
                <a:lnTo>
                  <a:pt x="5074132" y="162178"/>
                </a:lnTo>
                <a:lnTo>
                  <a:pt x="5077434" y="166369"/>
                </a:lnTo>
                <a:lnTo>
                  <a:pt x="5079974" y="171322"/>
                </a:lnTo>
                <a:lnTo>
                  <a:pt x="5081752" y="177037"/>
                </a:lnTo>
                <a:lnTo>
                  <a:pt x="5083403" y="182625"/>
                </a:lnTo>
                <a:lnTo>
                  <a:pt x="5084292" y="188721"/>
                </a:lnTo>
                <a:lnTo>
                  <a:pt x="5084292" y="195071"/>
                </a:lnTo>
                <a:lnTo>
                  <a:pt x="4999202" y="195071"/>
                </a:lnTo>
                <a:lnTo>
                  <a:pt x="4994294" y="120422"/>
                </a:lnTo>
                <a:lnTo>
                  <a:pt x="4983748" y="127523"/>
                </a:lnTo>
                <a:lnTo>
                  <a:pt x="4974056" y="136143"/>
                </a:lnTo>
                <a:lnTo>
                  <a:pt x="4963274" y="149336"/>
                </a:lnTo>
                <a:lnTo>
                  <a:pt x="4956740" y="160367"/>
                </a:lnTo>
                <a:lnTo>
                  <a:pt x="4951196" y="172719"/>
                </a:lnTo>
                <a:lnTo>
                  <a:pt x="4947273" y="185235"/>
                </a:lnTo>
                <a:lnTo>
                  <a:pt x="4944796" y="197403"/>
                </a:lnTo>
                <a:lnTo>
                  <a:pt x="4943310" y="210426"/>
                </a:lnTo>
                <a:lnTo>
                  <a:pt x="4942814" y="224281"/>
                </a:lnTo>
                <a:lnTo>
                  <a:pt x="4942817" y="225342"/>
                </a:lnTo>
                <a:lnTo>
                  <a:pt x="4943426" y="239423"/>
                </a:lnTo>
                <a:lnTo>
                  <a:pt x="4945117" y="252435"/>
                </a:lnTo>
                <a:lnTo>
                  <a:pt x="4947911" y="264368"/>
                </a:lnTo>
                <a:lnTo>
                  <a:pt x="4951831" y="275208"/>
                </a:lnTo>
                <a:lnTo>
                  <a:pt x="4959911" y="290561"/>
                </a:lnTo>
                <a:lnTo>
                  <a:pt x="4967470" y="300688"/>
                </a:lnTo>
                <a:lnTo>
                  <a:pt x="4976215" y="309371"/>
                </a:lnTo>
                <a:lnTo>
                  <a:pt x="4988611" y="318260"/>
                </a:lnTo>
                <a:lnTo>
                  <a:pt x="4999956" y="324042"/>
                </a:lnTo>
                <a:lnTo>
                  <a:pt x="5012283" y="328421"/>
                </a:lnTo>
                <a:lnTo>
                  <a:pt x="5030251" y="332392"/>
                </a:lnTo>
                <a:lnTo>
                  <a:pt x="5042908" y="333888"/>
                </a:lnTo>
                <a:lnTo>
                  <a:pt x="5055971" y="334390"/>
                </a:lnTo>
                <a:lnTo>
                  <a:pt x="5062144" y="334313"/>
                </a:lnTo>
                <a:lnTo>
                  <a:pt x="5074989" y="333645"/>
                </a:lnTo>
                <a:lnTo>
                  <a:pt x="5087590" y="332311"/>
                </a:lnTo>
                <a:lnTo>
                  <a:pt x="5099913" y="330326"/>
                </a:lnTo>
                <a:lnTo>
                  <a:pt x="5108725" y="328542"/>
                </a:lnTo>
                <a:lnTo>
                  <a:pt x="5121722" y="325301"/>
                </a:lnTo>
                <a:lnTo>
                  <a:pt x="5131409" y="321944"/>
                </a:lnTo>
                <a:lnTo>
                  <a:pt x="5131409" y="279653"/>
                </a:lnTo>
                <a:lnTo>
                  <a:pt x="5121971" y="282687"/>
                </a:lnTo>
                <a:lnTo>
                  <a:pt x="5109686" y="286015"/>
                </a:lnTo>
                <a:lnTo>
                  <a:pt x="5097500" y="288670"/>
                </a:lnTo>
                <a:lnTo>
                  <a:pt x="5090426" y="289831"/>
                </a:lnTo>
                <a:lnTo>
                  <a:pt x="5077697" y="291247"/>
                </a:lnTo>
                <a:lnTo>
                  <a:pt x="5065369" y="291718"/>
                </a:lnTo>
                <a:lnTo>
                  <a:pt x="5064366" y="291715"/>
                </a:lnTo>
                <a:lnTo>
                  <a:pt x="5051298" y="290901"/>
                </a:lnTo>
                <a:lnTo>
                  <a:pt x="5039207" y="288670"/>
                </a:lnTo>
                <a:lnTo>
                  <a:pt x="5031206" y="286765"/>
                </a:lnTo>
                <a:lnTo>
                  <a:pt x="5024094" y="283463"/>
                </a:lnTo>
                <a:lnTo>
                  <a:pt x="5018125" y="279145"/>
                </a:lnTo>
                <a:lnTo>
                  <a:pt x="5012029" y="274700"/>
                </a:lnTo>
                <a:lnTo>
                  <a:pt x="5007203" y="268985"/>
                </a:lnTo>
                <a:lnTo>
                  <a:pt x="5003520" y="262000"/>
                </a:lnTo>
                <a:lnTo>
                  <a:pt x="4998873" y="249725"/>
                </a:lnTo>
                <a:lnTo>
                  <a:pt x="4996789" y="236346"/>
                </a:lnTo>
                <a:lnTo>
                  <a:pt x="5138521" y="236346"/>
                </a:lnTo>
                <a:lnTo>
                  <a:pt x="5138902" y="231139"/>
                </a:lnTo>
                <a:lnTo>
                  <a:pt x="5139029" y="224789"/>
                </a:lnTo>
                <a:close/>
              </a:path>
              <a:path w="7604607" h="438150">
                <a:moveTo>
                  <a:pt x="4215079" y="119903"/>
                </a:moveTo>
                <a:lnTo>
                  <a:pt x="4204142" y="126390"/>
                </a:lnTo>
                <a:lnTo>
                  <a:pt x="4194022" y="134238"/>
                </a:lnTo>
                <a:lnTo>
                  <a:pt x="4181293" y="147856"/>
                </a:lnTo>
                <a:lnTo>
                  <a:pt x="4174135" y="158544"/>
                </a:lnTo>
                <a:lnTo>
                  <a:pt x="4167987" y="170560"/>
                </a:lnTo>
                <a:lnTo>
                  <a:pt x="4162834" y="184815"/>
                </a:lnTo>
                <a:lnTo>
                  <a:pt x="4160117" y="196961"/>
                </a:lnTo>
                <a:lnTo>
                  <a:pt x="4158493" y="210078"/>
                </a:lnTo>
                <a:lnTo>
                  <a:pt x="4157954" y="224154"/>
                </a:lnTo>
                <a:lnTo>
                  <a:pt x="4158403" y="236623"/>
                </a:lnTo>
                <a:lnTo>
                  <a:pt x="4159973" y="249625"/>
                </a:lnTo>
                <a:lnTo>
                  <a:pt x="4162693" y="261725"/>
                </a:lnTo>
                <a:lnTo>
                  <a:pt x="4166590" y="272922"/>
                </a:lnTo>
                <a:lnTo>
                  <a:pt x="4174484" y="288191"/>
                </a:lnTo>
                <a:lnTo>
                  <a:pt x="4181904" y="298445"/>
                </a:lnTo>
                <a:lnTo>
                  <a:pt x="4190466" y="307339"/>
                </a:lnTo>
                <a:lnTo>
                  <a:pt x="4202765" y="316721"/>
                </a:lnTo>
                <a:lnTo>
                  <a:pt x="4213894" y="322861"/>
                </a:lnTo>
                <a:lnTo>
                  <a:pt x="4226026" y="327659"/>
                </a:lnTo>
                <a:lnTo>
                  <a:pt x="4243816" y="332150"/>
                </a:lnTo>
                <a:lnTo>
                  <a:pt x="4256505" y="333827"/>
                </a:lnTo>
                <a:lnTo>
                  <a:pt x="4269714" y="334390"/>
                </a:lnTo>
                <a:lnTo>
                  <a:pt x="4275299" y="334298"/>
                </a:lnTo>
                <a:lnTo>
                  <a:pt x="4288097" y="333340"/>
                </a:lnTo>
                <a:lnTo>
                  <a:pt x="4300321" y="331342"/>
                </a:lnTo>
                <a:lnTo>
                  <a:pt x="4313795" y="327986"/>
                </a:lnTo>
                <a:lnTo>
                  <a:pt x="4324832" y="324103"/>
                </a:lnTo>
                <a:lnTo>
                  <a:pt x="4324832" y="281050"/>
                </a:lnTo>
                <a:lnTo>
                  <a:pt x="4317847" y="283844"/>
                </a:lnTo>
                <a:lnTo>
                  <a:pt x="4310481" y="286257"/>
                </a:lnTo>
                <a:lnTo>
                  <a:pt x="4302607" y="288163"/>
                </a:lnTo>
                <a:lnTo>
                  <a:pt x="4301555" y="288410"/>
                </a:lnTo>
                <a:lnTo>
                  <a:pt x="4289478" y="290401"/>
                </a:lnTo>
                <a:lnTo>
                  <a:pt x="4276191" y="291083"/>
                </a:lnTo>
                <a:lnTo>
                  <a:pt x="4272505" y="291012"/>
                </a:lnTo>
                <a:lnTo>
                  <a:pt x="4259432" y="289402"/>
                </a:lnTo>
                <a:lnTo>
                  <a:pt x="4247997" y="285622"/>
                </a:lnTo>
                <a:lnTo>
                  <a:pt x="4239996" y="281939"/>
                </a:lnTo>
                <a:lnTo>
                  <a:pt x="4233519" y="277113"/>
                </a:lnTo>
                <a:lnTo>
                  <a:pt x="4228312" y="271144"/>
                </a:lnTo>
                <a:lnTo>
                  <a:pt x="4223232" y="265302"/>
                </a:lnTo>
                <a:lnTo>
                  <a:pt x="4219295" y="258063"/>
                </a:lnTo>
                <a:lnTo>
                  <a:pt x="4216628" y="249681"/>
                </a:lnTo>
                <a:lnTo>
                  <a:pt x="4213463" y="235741"/>
                </a:lnTo>
                <a:lnTo>
                  <a:pt x="4212564" y="222757"/>
                </a:lnTo>
                <a:lnTo>
                  <a:pt x="4212910" y="213135"/>
                </a:lnTo>
                <a:lnTo>
                  <a:pt x="4214663" y="200358"/>
                </a:lnTo>
                <a:lnTo>
                  <a:pt x="4217898" y="189102"/>
                </a:lnTo>
                <a:lnTo>
                  <a:pt x="4224269" y="176113"/>
                </a:lnTo>
                <a:lnTo>
                  <a:pt x="4231995" y="166750"/>
                </a:lnTo>
                <a:lnTo>
                  <a:pt x="4237964" y="161035"/>
                </a:lnTo>
                <a:lnTo>
                  <a:pt x="4244822" y="156971"/>
                </a:lnTo>
                <a:lnTo>
                  <a:pt x="4252569" y="154304"/>
                </a:lnTo>
                <a:lnTo>
                  <a:pt x="4260316" y="151764"/>
                </a:lnTo>
                <a:lnTo>
                  <a:pt x="4268444" y="150494"/>
                </a:lnTo>
                <a:lnTo>
                  <a:pt x="4285335" y="150494"/>
                </a:lnTo>
                <a:lnTo>
                  <a:pt x="4293336" y="151256"/>
                </a:lnTo>
                <a:lnTo>
                  <a:pt x="4300702" y="153034"/>
                </a:lnTo>
                <a:lnTo>
                  <a:pt x="4308068" y="154685"/>
                </a:lnTo>
                <a:lnTo>
                  <a:pt x="4315053" y="156971"/>
                </a:lnTo>
                <a:lnTo>
                  <a:pt x="4321530" y="159765"/>
                </a:lnTo>
                <a:lnTo>
                  <a:pt x="4321530" y="116712"/>
                </a:lnTo>
                <a:lnTo>
                  <a:pt x="4314291" y="113791"/>
                </a:lnTo>
                <a:lnTo>
                  <a:pt x="4306163" y="111378"/>
                </a:lnTo>
                <a:lnTo>
                  <a:pt x="4297146" y="109727"/>
                </a:lnTo>
                <a:lnTo>
                  <a:pt x="4294712" y="109265"/>
                </a:lnTo>
                <a:lnTo>
                  <a:pt x="4282258" y="107612"/>
                </a:lnTo>
                <a:lnTo>
                  <a:pt x="4269333" y="107060"/>
                </a:lnTo>
                <a:lnTo>
                  <a:pt x="4267560" y="107075"/>
                </a:lnTo>
                <a:lnTo>
                  <a:pt x="4255109" y="107956"/>
                </a:lnTo>
                <a:lnTo>
                  <a:pt x="4242561" y="110169"/>
                </a:lnTo>
                <a:lnTo>
                  <a:pt x="4229963" y="113664"/>
                </a:lnTo>
                <a:lnTo>
                  <a:pt x="4226787" y="114778"/>
                </a:lnTo>
                <a:lnTo>
                  <a:pt x="4215079" y="119903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6253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54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94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711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9487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6253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11733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6249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54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894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11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9481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4260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3712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689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0738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92517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19036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8" y="128524"/>
                </a:lnTo>
                <a:lnTo>
                  <a:pt x="92964" y="122555"/>
                </a:lnTo>
                <a:lnTo>
                  <a:pt x="97663" y="116712"/>
                </a:lnTo>
                <a:lnTo>
                  <a:pt x="101346" y="109347"/>
                </a:lnTo>
                <a:lnTo>
                  <a:pt x="104013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3" y="39877"/>
                </a:lnTo>
                <a:lnTo>
                  <a:pt x="101346" y="31114"/>
                </a:lnTo>
                <a:lnTo>
                  <a:pt x="97663" y="23749"/>
                </a:lnTo>
                <a:lnTo>
                  <a:pt x="92964" y="17780"/>
                </a:lnTo>
                <a:lnTo>
                  <a:pt x="88138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4266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19477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9564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2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70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3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1" y="141224"/>
                </a:lnTo>
                <a:lnTo>
                  <a:pt x="64770" y="139953"/>
                </a:lnTo>
                <a:lnTo>
                  <a:pt x="69596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8472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3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3" y="135381"/>
                </a:lnTo>
                <a:lnTo>
                  <a:pt x="25907" y="139318"/>
                </a:lnTo>
                <a:lnTo>
                  <a:pt x="30479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3" y="142875"/>
                </a:lnTo>
                <a:lnTo>
                  <a:pt x="53339" y="142875"/>
                </a:lnTo>
                <a:lnTo>
                  <a:pt x="60832" y="141096"/>
                </a:lnTo>
                <a:lnTo>
                  <a:pt x="67309" y="137540"/>
                </a:lnTo>
                <a:lnTo>
                  <a:pt x="73786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0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2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7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3582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137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40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9211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0974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36053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4901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6301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0987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7" y="140081"/>
                </a:lnTo>
                <a:lnTo>
                  <a:pt x="54483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5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1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25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3033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02067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2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6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3790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2243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8" y="4318"/>
                </a:lnTo>
                <a:lnTo>
                  <a:pt x="156336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7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1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88758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6442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832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5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35727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5305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50867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5353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0367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2" y="76835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4103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6" y="330327"/>
                </a:lnTo>
                <a:lnTo>
                  <a:pt x="47371" y="329057"/>
                </a:lnTo>
                <a:lnTo>
                  <a:pt x="35306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80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80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80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2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2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88054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5335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29027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6486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4939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8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833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5941" y="1706117"/>
            <a:ext cx="158051" cy="227330"/>
          </a:xfrm>
          <a:custGeom>
            <a:avLst/>
            <a:gdLst/>
            <a:ahLst/>
            <a:cxnLst/>
            <a:rect l="l" t="t" r="r" b="b"/>
            <a:pathLst>
              <a:path w="158051" h="227330">
                <a:moveTo>
                  <a:pt x="80810" y="0"/>
                </a:moveTo>
                <a:lnTo>
                  <a:pt x="94011" y="389"/>
                </a:lnTo>
                <a:lnTo>
                  <a:pt x="106647" y="1539"/>
                </a:lnTo>
                <a:lnTo>
                  <a:pt x="118097" y="3302"/>
                </a:lnTo>
                <a:lnTo>
                  <a:pt x="131167" y="6117"/>
                </a:lnTo>
                <a:lnTo>
                  <a:pt x="143217" y="9512"/>
                </a:lnTo>
                <a:lnTo>
                  <a:pt x="149567" y="11684"/>
                </a:lnTo>
                <a:lnTo>
                  <a:pt x="149567" y="54737"/>
                </a:lnTo>
                <a:lnTo>
                  <a:pt x="144665" y="53086"/>
                </a:lnTo>
                <a:lnTo>
                  <a:pt x="139496" y="51562"/>
                </a:lnTo>
                <a:lnTo>
                  <a:pt x="134061" y="50165"/>
                </a:lnTo>
                <a:lnTo>
                  <a:pt x="128625" y="48768"/>
                </a:lnTo>
                <a:lnTo>
                  <a:pt x="123113" y="47498"/>
                </a:lnTo>
                <a:lnTo>
                  <a:pt x="117538" y="46482"/>
                </a:lnTo>
                <a:lnTo>
                  <a:pt x="111963" y="45466"/>
                </a:lnTo>
                <a:lnTo>
                  <a:pt x="106413" y="44577"/>
                </a:lnTo>
                <a:lnTo>
                  <a:pt x="100901" y="43942"/>
                </a:lnTo>
                <a:lnTo>
                  <a:pt x="95402" y="43307"/>
                </a:lnTo>
                <a:lnTo>
                  <a:pt x="90195" y="42926"/>
                </a:lnTo>
                <a:lnTo>
                  <a:pt x="85280" y="42926"/>
                </a:lnTo>
                <a:lnTo>
                  <a:pt x="79032" y="42926"/>
                </a:lnTo>
                <a:lnTo>
                  <a:pt x="73748" y="43561"/>
                </a:lnTo>
                <a:lnTo>
                  <a:pt x="69430" y="44704"/>
                </a:lnTo>
                <a:lnTo>
                  <a:pt x="65112" y="45847"/>
                </a:lnTo>
                <a:lnTo>
                  <a:pt x="61620" y="47498"/>
                </a:lnTo>
                <a:lnTo>
                  <a:pt x="58940" y="49530"/>
                </a:lnTo>
                <a:lnTo>
                  <a:pt x="56260" y="51562"/>
                </a:lnTo>
                <a:lnTo>
                  <a:pt x="54317" y="53848"/>
                </a:lnTo>
                <a:lnTo>
                  <a:pt x="53136" y="56387"/>
                </a:lnTo>
                <a:lnTo>
                  <a:pt x="51943" y="59055"/>
                </a:lnTo>
                <a:lnTo>
                  <a:pt x="51346" y="61722"/>
                </a:lnTo>
                <a:lnTo>
                  <a:pt x="51346" y="64516"/>
                </a:lnTo>
                <a:lnTo>
                  <a:pt x="51346" y="69469"/>
                </a:lnTo>
                <a:lnTo>
                  <a:pt x="52654" y="73533"/>
                </a:lnTo>
                <a:lnTo>
                  <a:pt x="55257" y="76581"/>
                </a:lnTo>
                <a:lnTo>
                  <a:pt x="57861" y="79756"/>
                </a:lnTo>
                <a:lnTo>
                  <a:pt x="61468" y="82296"/>
                </a:lnTo>
                <a:lnTo>
                  <a:pt x="66078" y="84201"/>
                </a:lnTo>
                <a:lnTo>
                  <a:pt x="70700" y="86106"/>
                </a:lnTo>
                <a:lnTo>
                  <a:pt x="75526" y="87757"/>
                </a:lnTo>
                <a:lnTo>
                  <a:pt x="80594" y="89027"/>
                </a:lnTo>
                <a:lnTo>
                  <a:pt x="85648" y="90297"/>
                </a:lnTo>
                <a:lnTo>
                  <a:pt x="90563" y="91567"/>
                </a:lnTo>
                <a:lnTo>
                  <a:pt x="95326" y="92710"/>
                </a:lnTo>
                <a:lnTo>
                  <a:pt x="102768" y="94487"/>
                </a:lnTo>
                <a:lnTo>
                  <a:pt x="110210" y="96647"/>
                </a:lnTo>
                <a:lnTo>
                  <a:pt x="117652" y="99187"/>
                </a:lnTo>
                <a:lnTo>
                  <a:pt x="125094" y="101727"/>
                </a:lnTo>
                <a:lnTo>
                  <a:pt x="131787" y="105283"/>
                </a:lnTo>
                <a:lnTo>
                  <a:pt x="137744" y="109728"/>
                </a:lnTo>
                <a:lnTo>
                  <a:pt x="143700" y="114300"/>
                </a:lnTo>
                <a:lnTo>
                  <a:pt x="148564" y="120142"/>
                </a:lnTo>
                <a:lnTo>
                  <a:pt x="152361" y="127381"/>
                </a:lnTo>
                <a:lnTo>
                  <a:pt x="156340" y="138400"/>
                </a:lnTo>
                <a:lnTo>
                  <a:pt x="157997" y="151763"/>
                </a:lnTo>
                <a:lnTo>
                  <a:pt x="158051" y="154940"/>
                </a:lnTo>
                <a:lnTo>
                  <a:pt x="157013" y="168494"/>
                </a:lnTo>
                <a:lnTo>
                  <a:pt x="153895" y="180578"/>
                </a:lnTo>
                <a:lnTo>
                  <a:pt x="151142" y="186944"/>
                </a:lnTo>
                <a:lnTo>
                  <a:pt x="144225" y="197713"/>
                </a:lnTo>
                <a:lnTo>
                  <a:pt x="135320" y="206834"/>
                </a:lnTo>
                <a:lnTo>
                  <a:pt x="121428" y="215929"/>
                </a:lnTo>
                <a:lnTo>
                  <a:pt x="109537" y="220851"/>
                </a:lnTo>
                <a:lnTo>
                  <a:pt x="102133" y="223012"/>
                </a:lnTo>
                <a:lnTo>
                  <a:pt x="90282" y="225419"/>
                </a:lnTo>
                <a:lnTo>
                  <a:pt x="77669" y="226849"/>
                </a:lnTo>
                <a:lnTo>
                  <a:pt x="64294" y="227329"/>
                </a:lnTo>
                <a:lnTo>
                  <a:pt x="64071" y="227330"/>
                </a:lnTo>
                <a:lnTo>
                  <a:pt x="50491" y="226933"/>
                </a:lnTo>
                <a:lnTo>
                  <a:pt x="37879" y="225762"/>
                </a:lnTo>
                <a:lnTo>
                  <a:pt x="27127" y="224028"/>
                </a:lnTo>
                <a:lnTo>
                  <a:pt x="13557" y="220805"/>
                </a:lnTo>
                <a:lnTo>
                  <a:pt x="2271" y="216900"/>
                </a:lnTo>
                <a:lnTo>
                  <a:pt x="0" y="215900"/>
                </a:lnTo>
                <a:lnTo>
                  <a:pt x="0" y="173355"/>
                </a:lnTo>
                <a:lnTo>
                  <a:pt x="12886" y="177683"/>
                </a:lnTo>
                <a:lnTo>
                  <a:pt x="24992" y="180794"/>
                </a:lnTo>
                <a:lnTo>
                  <a:pt x="32143" y="182118"/>
                </a:lnTo>
                <a:lnTo>
                  <a:pt x="45306" y="183739"/>
                </a:lnTo>
                <a:lnTo>
                  <a:pt x="57603" y="184390"/>
                </a:lnTo>
                <a:lnTo>
                  <a:pt x="59601" y="184404"/>
                </a:lnTo>
                <a:lnTo>
                  <a:pt x="66154" y="184404"/>
                </a:lnTo>
                <a:lnTo>
                  <a:pt x="72262" y="184023"/>
                </a:lnTo>
                <a:lnTo>
                  <a:pt x="77914" y="183007"/>
                </a:lnTo>
                <a:lnTo>
                  <a:pt x="83565" y="181991"/>
                </a:lnTo>
                <a:lnTo>
                  <a:pt x="88442" y="180467"/>
                </a:lnTo>
                <a:lnTo>
                  <a:pt x="92532" y="178435"/>
                </a:lnTo>
                <a:lnTo>
                  <a:pt x="96634" y="176403"/>
                </a:lnTo>
                <a:lnTo>
                  <a:pt x="99860" y="173736"/>
                </a:lnTo>
                <a:lnTo>
                  <a:pt x="102247" y="170561"/>
                </a:lnTo>
                <a:lnTo>
                  <a:pt x="104622" y="167259"/>
                </a:lnTo>
                <a:lnTo>
                  <a:pt x="105816" y="163449"/>
                </a:lnTo>
                <a:lnTo>
                  <a:pt x="105816" y="159004"/>
                </a:lnTo>
                <a:lnTo>
                  <a:pt x="105816" y="154432"/>
                </a:lnTo>
                <a:lnTo>
                  <a:pt x="104520" y="150622"/>
                </a:lnTo>
                <a:lnTo>
                  <a:pt x="101917" y="147574"/>
                </a:lnTo>
                <a:lnTo>
                  <a:pt x="99301" y="144653"/>
                </a:lnTo>
                <a:lnTo>
                  <a:pt x="95846" y="142112"/>
                </a:lnTo>
                <a:lnTo>
                  <a:pt x="91528" y="140208"/>
                </a:lnTo>
                <a:lnTo>
                  <a:pt x="87210" y="138176"/>
                </a:lnTo>
                <a:lnTo>
                  <a:pt x="82270" y="136398"/>
                </a:lnTo>
                <a:lnTo>
                  <a:pt x="76682" y="134874"/>
                </a:lnTo>
                <a:lnTo>
                  <a:pt x="71107" y="133350"/>
                </a:lnTo>
                <a:lnTo>
                  <a:pt x="65265" y="131953"/>
                </a:lnTo>
                <a:lnTo>
                  <a:pt x="59156" y="130429"/>
                </a:lnTo>
                <a:lnTo>
                  <a:pt x="51422" y="128397"/>
                </a:lnTo>
                <a:lnTo>
                  <a:pt x="43980" y="125984"/>
                </a:lnTo>
                <a:lnTo>
                  <a:pt x="36842" y="123190"/>
                </a:lnTo>
                <a:lnTo>
                  <a:pt x="29692" y="120396"/>
                </a:lnTo>
                <a:lnTo>
                  <a:pt x="23406" y="116840"/>
                </a:lnTo>
                <a:lnTo>
                  <a:pt x="17970" y="112395"/>
                </a:lnTo>
                <a:lnTo>
                  <a:pt x="12534" y="107950"/>
                </a:lnTo>
                <a:lnTo>
                  <a:pt x="8229" y="102235"/>
                </a:lnTo>
                <a:lnTo>
                  <a:pt x="5029" y="95504"/>
                </a:lnTo>
                <a:lnTo>
                  <a:pt x="1828" y="88773"/>
                </a:lnTo>
                <a:lnTo>
                  <a:pt x="228" y="80391"/>
                </a:lnTo>
                <a:lnTo>
                  <a:pt x="228" y="70612"/>
                </a:lnTo>
                <a:lnTo>
                  <a:pt x="1246" y="57030"/>
                </a:lnTo>
                <a:lnTo>
                  <a:pt x="4295" y="44959"/>
                </a:lnTo>
                <a:lnTo>
                  <a:pt x="6692" y="39243"/>
                </a:lnTo>
                <a:lnTo>
                  <a:pt x="13480" y="28179"/>
                </a:lnTo>
                <a:lnTo>
                  <a:pt x="22134" y="18997"/>
                </a:lnTo>
                <a:lnTo>
                  <a:pt x="34674" y="10424"/>
                </a:lnTo>
                <a:lnTo>
                  <a:pt x="46527" y="5360"/>
                </a:lnTo>
                <a:lnTo>
                  <a:pt x="62071" y="1555"/>
                </a:lnTo>
                <a:lnTo>
                  <a:pt x="74801" y="156"/>
                </a:lnTo>
                <a:lnTo>
                  <a:pt x="808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82436" y="1674876"/>
            <a:ext cx="105410" cy="91566"/>
          </a:xfrm>
          <a:custGeom>
            <a:avLst/>
            <a:gdLst/>
            <a:ahLst/>
            <a:cxnLst/>
            <a:rect l="l" t="t" r="r" b="b"/>
            <a:pathLst>
              <a:path w="105410" h="91566">
                <a:moveTo>
                  <a:pt x="0" y="0"/>
                </a:moveTo>
                <a:lnTo>
                  <a:pt x="0" y="90297"/>
                </a:lnTo>
                <a:lnTo>
                  <a:pt x="3175" y="90677"/>
                </a:lnTo>
                <a:lnTo>
                  <a:pt x="7112" y="91059"/>
                </a:lnTo>
                <a:lnTo>
                  <a:pt x="11937" y="91186"/>
                </a:lnTo>
                <a:lnTo>
                  <a:pt x="16763" y="91439"/>
                </a:lnTo>
                <a:lnTo>
                  <a:pt x="21843" y="91566"/>
                </a:lnTo>
                <a:lnTo>
                  <a:pt x="27050" y="91566"/>
                </a:lnTo>
                <a:lnTo>
                  <a:pt x="41321" y="91160"/>
                </a:lnTo>
                <a:lnTo>
                  <a:pt x="53898" y="89921"/>
                </a:lnTo>
                <a:lnTo>
                  <a:pt x="64008" y="88011"/>
                </a:lnTo>
                <a:lnTo>
                  <a:pt x="77232" y="83854"/>
                </a:lnTo>
                <a:lnTo>
                  <a:pt x="87654" y="78432"/>
                </a:lnTo>
                <a:lnTo>
                  <a:pt x="94234" y="73787"/>
                </a:lnTo>
                <a:lnTo>
                  <a:pt x="98678" y="68707"/>
                </a:lnTo>
                <a:lnTo>
                  <a:pt x="101346" y="62611"/>
                </a:lnTo>
                <a:lnTo>
                  <a:pt x="104012" y="56641"/>
                </a:lnTo>
                <a:lnTo>
                  <a:pt x="105410" y="50037"/>
                </a:lnTo>
                <a:lnTo>
                  <a:pt x="105410" y="42925"/>
                </a:lnTo>
                <a:lnTo>
                  <a:pt x="105410" y="34162"/>
                </a:lnTo>
                <a:lnTo>
                  <a:pt x="103377" y="26543"/>
                </a:lnTo>
                <a:lnTo>
                  <a:pt x="99313" y="20193"/>
                </a:lnTo>
                <a:lnTo>
                  <a:pt x="91222" y="11709"/>
                </a:lnTo>
                <a:lnTo>
                  <a:pt x="78775" y="5357"/>
                </a:lnTo>
                <a:lnTo>
                  <a:pt x="73151" y="3428"/>
                </a:lnTo>
                <a:lnTo>
                  <a:pt x="66675" y="2159"/>
                </a:lnTo>
                <a:lnTo>
                  <a:pt x="59054" y="1270"/>
                </a:lnTo>
                <a:lnTo>
                  <a:pt x="47690" y="421"/>
                </a:lnTo>
                <a:lnTo>
                  <a:pt x="34168" y="16"/>
                </a:lnTo>
                <a:lnTo>
                  <a:pt x="30734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7611" y="1674876"/>
            <a:ext cx="145999" cy="207263"/>
          </a:xfrm>
          <a:custGeom>
            <a:avLst/>
            <a:gdLst/>
            <a:ahLst/>
            <a:cxnLst/>
            <a:rect l="l" t="t" r="r" b="b"/>
            <a:pathLst>
              <a:path w="145999" h="207263">
                <a:moveTo>
                  <a:pt x="0" y="0"/>
                </a:moveTo>
                <a:lnTo>
                  <a:pt x="0" y="207263"/>
                </a:lnTo>
                <a:lnTo>
                  <a:pt x="22555" y="207263"/>
                </a:lnTo>
                <a:lnTo>
                  <a:pt x="37976" y="206893"/>
                </a:lnTo>
                <a:lnTo>
                  <a:pt x="52231" y="205785"/>
                </a:lnTo>
                <a:lnTo>
                  <a:pt x="65321" y="203942"/>
                </a:lnTo>
                <a:lnTo>
                  <a:pt x="77244" y="201368"/>
                </a:lnTo>
                <a:lnTo>
                  <a:pt x="88000" y="198067"/>
                </a:lnTo>
                <a:lnTo>
                  <a:pt x="97561" y="194056"/>
                </a:lnTo>
                <a:lnTo>
                  <a:pt x="108964" y="187353"/>
                </a:lnTo>
                <a:lnTo>
                  <a:pt x="118863" y="179257"/>
                </a:lnTo>
                <a:lnTo>
                  <a:pt x="127257" y="169755"/>
                </a:lnTo>
                <a:lnTo>
                  <a:pt x="133718" y="159638"/>
                </a:lnTo>
                <a:lnTo>
                  <a:pt x="138450" y="149347"/>
                </a:lnTo>
                <a:lnTo>
                  <a:pt x="142035" y="137883"/>
                </a:lnTo>
                <a:lnTo>
                  <a:pt x="144475" y="125247"/>
                </a:lnTo>
                <a:lnTo>
                  <a:pt x="145770" y="111439"/>
                </a:lnTo>
                <a:lnTo>
                  <a:pt x="145999" y="102108"/>
                </a:lnTo>
                <a:lnTo>
                  <a:pt x="145415" y="88650"/>
                </a:lnTo>
                <a:lnTo>
                  <a:pt x="143660" y="76234"/>
                </a:lnTo>
                <a:lnTo>
                  <a:pt x="141986" y="69087"/>
                </a:lnTo>
                <a:lnTo>
                  <a:pt x="137734" y="56624"/>
                </a:lnTo>
                <a:lnTo>
                  <a:pt x="132091" y="45500"/>
                </a:lnTo>
                <a:lnTo>
                  <a:pt x="122533" y="32737"/>
                </a:lnTo>
                <a:lnTo>
                  <a:pt x="113270" y="24020"/>
                </a:lnTo>
                <a:lnTo>
                  <a:pt x="101551" y="16109"/>
                </a:lnTo>
                <a:lnTo>
                  <a:pt x="89995" y="10403"/>
                </a:lnTo>
                <a:lnTo>
                  <a:pt x="75913" y="5649"/>
                </a:lnTo>
                <a:lnTo>
                  <a:pt x="63211" y="2926"/>
                </a:lnTo>
                <a:lnTo>
                  <a:pt x="47359" y="931"/>
                </a:lnTo>
                <a:lnTo>
                  <a:pt x="34568" y="174"/>
                </a:lnTo>
                <a:lnTo>
                  <a:pt x="24117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82751" y="165100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9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27699" y="1629155"/>
            <a:ext cx="216535" cy="298704"/>
          </a:xfrm>
          <a:custGeom>
            <a:avLst/>
            <a:gdLst/>
            <a:ahLst/>
            <a:cxnLst/>
            <a:rect l="l" t="t" r="r" b="b"/>
            <a:pathLst>
              <a:path w="216535" h="298704">
                <a:moveTo>
                  <a:pt x="0" y="0"/>
                </a:moveTo>
                <a:lnTo>
                  <a:pt x="86233" y="0"/>
                </a:lnTo>
                <a:lnTo>
                  <a:pt x="100096" y="213"/>
                </a:lnTo>
                <a:lnTo>
                  <a:pt x="112789" y="855"/>
                </a:lnTo>
                <a:lnTo>
                  <a:pt x="124078" y="1905"/>
                </a:lnTo>
                <a:lnTo>
                  <a:pt x="137422" y="3907"/>
                </a:lnTo>
                <a:lnTo>
                  <a:pt x="149424" y="6620"/>
                </a:lnTo>
                <a:lnTo>
                  <a:pt x="166143" y="12460"/>
                </a:lnTo>
                <a:lnTo>
                  <a:pt x="177907" y="18468"/>
                </a:lnTo>
                <a:lnTo>
                  <a:pt x="188192" y="25625"/>
                </a:lnTo>
                <a:lnTo>
                  <a:pt x="196987" y="33914"/>
                </a:lnTo>
                <a:lnTo>
                  <a:pt x="206800" y="47583"/>
                </a:lnTo>
                <a:lnTo>
                  <a:pt x="211789" y="58894"/>
                </a:lnTo>
                <a:lnTo>
                  <a:pt x="215001" y="71408"/>
                </a:lnTo>
                <a:lnTo>
                  <a:pt x="216444" y="85135"/>
                </a:lnTo>
                <a:lnTo>
                  <a:pt x="216535" y="89789"/>
                </a:lnTo>
                <a:lnTo>
                  <a:pt x="215641" y="103105"/>
                </a:lnTo>
                <a:lnTo>
                  <a:pt x="212944" y="115574"/>
                </a:lnTo>
                <a:lnTo>
                  <a:pt x="208420" y="127122"/>
                </a:lnTo>
                <a:lnTo>
                  <a:pt x="201033" y="139276"/>
                </a:lnTo>
                <a:lnTo>
                  <a:pt x="192708" y="148818"/>
                </a:lnTo>
                <a:lnTo>
                  <a:pt x="182619" y="157303"/>
                </a:lnTo>
                <a:lnTo>
                  <a:pt x="171383" y="164336"/>
                </a:lnTo>
                <a:lnTo>
                  <a:pt x="160110" y="169695"/>
                </a:lnTo>
                <a:lnTo>
                  <a:pt x="147665" y="174206"/>
                </a:lnTo>
                <a:lnTo>
                  <a:pt x="139573" y="176530"/>
                </a:lnTo>
                <a:lnTo>
                  <a:pt x="128216" y="179084"/>
                </a:lnTo>
                <a:lnTo>
                  <a:pt x="116126" y="181001"/>
                </a:lnTo>
                <a:lnTo>
                  <a:pt x="103319" y="182281"/>
                </a:lnTo>
                <a:lnTo>
                  <a:pt x="89814" y="182924"/>
                </a:lnTo>
                <a:lnTo>
                  <a:pt x="82676" y="183007"/>
                </a:lnTo>
                <a:lnTo>
                  <a:pt x="77724" y="183007"/>
                </a:lnTo>
                <a:lnTo>
                  <a:pt x="72898" y="183007"/>
                </a:lnTo>
                <a:lnTo>
                  <a:pt x="68072" y="182880"/>
                </a:lnTo>
                <a:lnTo>
                  <a:pt x="63373" y="182753"/>
                </a:lnTo>
                <a:lnTo>
                  <a:pt x="58927" y="182372"/>
                </a:lnTo>
                <a:lnTo>
                  <a:pt x="54737" y="181991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2912" y="1629155"/>
            <a:ext cx="256959" cy="298704"/>
          </a:xfrm>
          <a:custGeom>
            <a:avLst/>
            <a:gdLst/>
            <a:ahLst/>
            <a:cxnLst/>
            <a:rect l="l" t="t" r="r" b="b"/>
            <a:pathLst>
              <a:path w="256959" h="298704">
                <a:moveTo>
                  <a:pt x="0" y="0"/>
                </a:moveTo>
                <a:lnTo>
                  <a:pt x="79032" y="0"/>
                </a:lnTo>
                <a:lnTo>
                  <a:pt x="86029" y="0"/>
                </a:lnTo>
                <a:lnTo>
                  <a:pt x="93141" y="254"/>
                </a:lnTo>
                <a:lnTo>
                  <a:pt x="100355" y="635"/>
                </a:lnTo>
                <a:lnTo>
                  <a:pt x="107568" y="1143"/>
                </a:lnTo>
                <a:lnTo>
                  <a:pt x="114604" y="1778"/>
                </a:lnTo>
                <a:lnTo>
                  <a:pt x="121450" y="2667"/>
                </a:lnTo>
                <a:lnTo>
                  <a:pt x="128295" y="3556"/>
                </a:lnTo>
                <a:lnTo>
                  <a:pt x="134924" y="4699"/>
                </a:lnTo>
                <a:lnTo>
                  <a:pt x="141312" y="5969"/>
                </a:lnTo>
                <a:lnTo>
                  <a:pt x="147713" y="7239"/>
                </a:lnTo>
                <a:lnTo>
                  <a:pt x="158953" y="10541"/>
                </a:lnTo>
                <a:lnTo>
                  <a:pt x="171484" y="15037"/>
                </a:lnTo>
                <a:lnTo>
                  <a:pt x="183195" y="20291"/>
                </a:lnTo>
                <a:lnTo>
                  <a:pt x="194087" y="26333"/>
                </a:lnTo>
                <a:lnTo>
                  <a:pt x="211362" y="38997"/>
                </a:lnTo>
                <a:lnTo>
                  <a:pt x="220566" y="47818"/>
                </a:lnTo>
                <a:lnTo>
                  <a:pt x="228753" y="57413"/>
                </a:lnTo>
                <a:lnTo>
                  <a:pt x="238548" y="72239"/>
                </a:lnTo>
                <a:lnTo>
                  <a:pt x="244232" y="83549"/>
                </a:lnTo>
                <a:lnTo>
                  <a:pt x="248892" y="95543"/>
                </a:lnTo>
                <a:lnTo>
                  <a:pt x="253535" y="112881"/>
                </a:lnTo>
                <a:lnTo>
                  <a:pt x="255570" y="125284"/>
                </a:lnTo>
                <a:lnTo>
                  <a:pt x="256702" y="138173"/>
                </a:lnTo>
                <a:lnTo>
                  <a:pt x="256959" y="148209"/>
                </a:lnTo>
                <a:lnTo>
                  <a:pt x="256541" y="161445"/>
                </a:lnTo>
                <a:lnTo>
                  <a:pt x="255289" y="174180"/>
                </a:lnTo>
                <a:lnTo>
                  <a:pt x="253204" y="186448"/>
                </a:lnTo>
                <a:lnTo>
                  <a:pt x="247829" y="205921"/>
                </a:lnTo>
                <a:lnTo>
                  <a:pt x="243025" y="217718"/>
                </a:lnTo>
                <a:lnTo>
                  <a:pt x="237192" y="228811"/>
                </a:lnTo>
                <a:lnTo>
                  <a:pt x="228038" y="242258"/>
                </a:lnTo>
                <a:lnTo>
                  <a:pt x="219692" y="251794"/>
                </a:lnTo>
                <a:lnTo>
                  <a:pt x="210268" y="260553"/>
                </a:lnTo>
                <a:lnTo>
                  <a:pt x="197857" y="269768"/>
                </a:lnTo>
                <a:lnTo>
                  <a:pt x="187001" y="276112"/>
                </a:lnTo>
                <a:lnTo>
                  <a:pt x="175164" y="281667"/>
                </a:lnTo>
                <a:lnTo>
                  <a:pt x="157053" y="288184"/>
                </a:lnTo>
                <a:lnTo>
                  <a:pt x="144941" y="291410"/>
                </a:lnTo>
                <a:lnTo>
                  <a:pt x="131992" y="294049"/>
                </a:lnTo>
                <a:lnTo>
                  <a:pt x="113652" y="296632"/>
                </a:lnTo>
                <a:lnTo>
                  <a:pt x="101400" y="297711"/>
                </a:lnTo>
                <a:lnTo>
                  <a:pt x="88491" y="298393"/>
                </a:lnTo>
                <a:lnTo>
                  <a:pt x="7492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49956" y="1623567"/>
            <a:ext cx="253745" cy="309880"/>
          </a:xfrm>
          <a:custGeom>
            <a:avLst/>
            <a:gdLst/>
            <a:ahLst/>
            <a:cxnLst/>
            <a:rect l="l" t="t" r="r" b="b"/>
            <a:pathLst>
              <a:path w="253745" h="309880">
                <a:moveTo>
                  <a:pt x="167005" y="0"/>
                </a:moveTo>
                <a:lnTo>
                  <a:pt x="180109" y="296"/>
                </a:lnTo>
                <a:lnTo>
                  <a:pt x="192833" y="1174"/>
                </a:lnTo>
                <a:lnTo>
                  <a:pt x="205196" y="2612"/>
                </a:lnTo>
                <a:lnTo>
                  <a:pt x="209804" y="3302"/>
                </a:lnTo>
                <a:lnTo>
                  <a:pt x="223901" y="5878"/>
                </a:lnTo>
                <a:lnTo>
                  <a:pt x="235934" y="8848"/>
                </a:lnTo>
                <a:lnTo>
                  <a:pt x="243077" y="11176"/>
                </a:lnTo>
                <a:lnTo>
                  <a:pt x="243077" y="57658"/>
                </a:lnTo>
                <a:lnTo>
                  <a:pt x="230829" y="54017"/>
                </a:lnTo>
                <a:lnTo>
                  <a:pt x="218458" y="51093"/>
                </a:lnTo>
                <a:lnTo>
                  <a:pt x="207899" y="49149"/>
                </a:lnTo>
                <a:lnTo>
                  <a:pt x="195328" y="47467"/>
                </a:lnTo>
                <a:lnTo>
                  <a:pt x="182662" y="46486"/>
                </a:lnTo>
                <a:lnTo>
                  <a:pt x="172085" y="46228"/>
                </a:lnTo>
                <a:lnTo>
                  <a:pt x="158922" y="46775"/>
                </a:lnTo>
                <a:lnTo>
                  <a:pt x="146248" y="48419"/>
                </a:lnTo>
                <a:lnTo>
                  <a:pt x="134028" y="51158"/>
                </a:lnTo>
                <a:lnTo>
                  <a:pt x="126492" y="53467"/>
                </a:lnTo>
                <a:lnTo>
                  <a:pt x="114366" y="58406"/>
                </a:lnTo>
                <a:lnTo>
                  <a:pt x="103240" y="64590"/>
                </a:lnTo>
                <a:lnTo>
                  <a:pt x="93092" y="72038"/>
                </a:lnTo>
                <a:lnTo>
                  <a:pt x="81163" y="83942"/>
                </a:lnTo>
                <a:lnTo>
                  <a:pt x="73689" y="94154"/>
                </a:lnTo>
                <a:lnTo>
                  <a:pt x="67366" y="105544"/>
                </a:lnTo>
                <a:lnTo>
                  <a:pt x="61363" y="121096"/>
                </a:lnTo>
                <a:lnTo>
                  <a:pt x="58545" y="133213"/>
                </a:lnTo>
                <a:lnTo>
                  <a:pt x="56939" y="146207"/>
                </a:lnTo>
                <a:lnTo>
                  <a:pt x="56514" y="157861"/>
                </a:lnTo>
                <a:lnTo>
                  <a:pt x="57191" y="173261"/>
                </a:lnTo>
                <a:lnTo>
                  <a:pt x="59105" y="187446"/>
                </a:lnTo>
                <a:lnTo>
                  <a:pt x="62261" y="200417"/>
                </a:lnTo>
                <a:lnTo>
                  <a:pt x="66661" y="212177"/>
                </a:lnTo>
                <a:lnTo>
                  <a:pt x="72307" y="222730"/>
                </a:lnTo>
                <a:lnTo>
                  <a:pt x="79203" y="232077"/>
                </a:lnTo>
                <a:lnTo>
                  <a:pt x="93131" y="244771"/>
                </a:lnTo>
                <a:lnTo>
                  <a:pt x="103264" y="251039"/>
                </a:lnTo>
                <a:lnTo>
                  <a:pt x="114478" y="256044"/>
                </a:lnTo>
                <a:lnTo>
                  <a:pt x="126779" y="259789"/>
                </a:lnTo>
                <a:lnTo>
                  <a:pt x="140171" y="262275"/>
                </a:lnTo>
                <a:lnTo>
                  <a:pt x="154662" y="263506"/>
                </a:lnTo>
                <a:lnTo>
                  <a:pt x="162051" y="263652"/>
                </a:lnTo>
                <a:lnTo>
                  <a:pt x="168275" y="263652"/>
                </a:lnTo>
                <a:lnTo>
                  <a:pt x="174751" y="263271"/>
                </a:lnTo>
                <a:lnTo>
                  <a:pt x="181482" y="262636"/>
                </a:lnTo>
                <a:lnTo>
                  <a:pt x="188213" y="262001"/>
                </a:lnTo>
                <a:lnTo>
                  <a:pt x="194056" y="261112"/>
                </a:lnTo>
                <a:lnTo>
                  <a:pt x="199136" y="260096"/>
                </a:lnTo>
                <a:lnTo>
                  <a:pt x="199136" y="190246"/>
                </a:lnTo>
                <a:lnTo>
                  <a:pt x="132080" y="190246"/>
                </a:lnTo>
                <a:lnTo>
                  <a:pt x="132080" y="144399"/>
                </a:lnTo>
                <a:lnTo>
                  <a:pt x="253745" y="144399"/>
                </a:lnTo>
                <a:lnTo>
                  <a:pt x="253745" y="295148"/>
                </a:lnTo>
                <a:lnTo>
                  <a:pt x="243586" y="298450"/>
                </a:lnTo>
                <a:lnTo>
                  <a:pt x="229743" y="302006"/>
                </a:lnTo>
                <a:lnTo>
                  <a:pt x="213487" y="305054"/>
                </a:lnTo>
                <a:lnTo>
                  <a:pt x="201084" y="306878"/>
                </a:lnTo>
                <a:lnTo>
                  <a:pt x="188326" y="308357"/>
                </a:lnTo>
                <a:lnTo>
                  <a:pt x="174293" y="309469"/>
                </a:lnTo>
                <a:lnTo>
                  <a:pt x="161682" y="309874"/>
                </a:lnTo>
                <a:lnTo>
                  <a:pt x="160019" y="309880"/>
                </a:lnTo>
                <a:lnTo>
                  <a:pt x="145979" y="309538"/>
                </a:lnTo>
                <a:lnTo>
                  <a:pt x="132591" y="308511"/>
                </a:lnTo>
                <a:lnTo>
                  <a:pt x="119852" y="306793"/>
                </a:lnTo>
                <a:lnTo>
                  <a:pt x="107757" y="304380"/>
                </a:lnTo>
                <a:lnTo>
                  <a:pt x="96302" y="301269"/>
                </a:lnTo>
                <a:lnTo>
                  <a:pt x="77252" y="293955"/>
                </a:lnTo>
                <a:lnTo>
                  <a:pt x="65637" y="287999"/>
                </a:lnTo>
                <a:lnTo>
                  <a:pt x="54967" y="281217"/>
                </a:lnTo>
                <a:lnTo>
                  <a:pt x="45266" y="273608"/>
                </a:lnTo>
                <a:lnTo>
                  <a:pt x="31262" y="259248"/>
                </a:lnTo>
                <a:lnTo>
                  <a:pt x="23688" y="249097"/>
                </a:lnTo>
                <a:lnTo>
                  <a:pt x="17165" y="238152"/>
                </a:lnTo>
                <a:lnTo>
                  <a:pt x="11702" y="226413"/>
                </a:lnTo>
                <a:lnTo>
                  <a:pt x="6190" y="210158"/>
                </a:lnTo>
                <a:lnTo>
                  <a:pt x="3344" y="198074"/>
                </a:lnTo>
                <a:lnTo>
                  <a:pt x="1368" y="185488"/>
                </a:lnTo>
                <a:lnTo>
                  <a:pt x="260" y="172401"/>
                </a:lnTo>
                <a:lnTo>
                  <a:pt x="0" y="161925"/>
                </a:lnTo>
                <a:lnTo>
                  <a:pt x="429" y="148857"/>
                </a:lnTo>
                <a:lnTo>
                  <a:pt x="1704" y="136133"/>
                </a:lnTo>
                <a:lnTo>
                  <a:pt x="3808" y="123788"/>
                </a:lnTo>
                <a:lnTo>
                  <a:pt x="8851" y="105103"/>
                </a:lnTo>
                <a:lnTo>
                  <a:pt x="13352" y="93183"/>
                </a:lnTo>
                <a:lnTo>
                  <a:pt x="18730" y="81861"/>
                </a:lnTo>
                <a:lnTo>
                  <a:pt x="27346" y="67658"/>
                </a:lnTo>
                <a:lnTo>
                  <a:pt x="34923" y="57466"/>
                </a:lnTo>
                <a:lnTo>
                  <a:pt x="43373" y="47953"/>
                </a:lnTo>
                <a:lnTo>
                  <a:pt x="54621" y="37481"/>
                </a:lnTo>
                <a:lnTo>
                  <a:pt x="64693" y="29778"/>
                </a:lnTo>
                <a:lnTo>
                  <a:pt x="75555" y="22864"/>
                </a:lnTo>
                <a:lnTo>
                  <a:pt x="89625" y="15645"/>
                </a:lnTo>
                <a:lnTo>
                  <a:pt x="101344" y="10899"/>
                </a:lnTo>
                <a:lnTo>
                  <a:pt x="113643" y="6952"/>
                </a:lnTo>
                <a:lnTo>
                  <a:pt x="131246" y="2938"/>
                </a:lnTo>
                <a:lnTo>
                  <a:pt x="143680" y="1199"/>
                </a:lnTo>
                <a:lnTo>
                  <a:pt x="156567" y="230"/>
                </a:lnTo>
                <a:lnTo>
                  <a:pt x="16700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3478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85254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30746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3" y="117855"/>
                </a:lnTo>
                <a:lnTo>
                  <a:pt x="61213" y="115569"/>
                </a:lnTo>
                <a:lnTo>
                  <a:pt x="65150" y="113410"/>
                </a:lnTo>
                <a:lnTo>
                  <a:pt x="69214" y="111125"/>
                </a:lnTo>
                <a:lnTo>
                  <a:pt x="78358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8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3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9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3" y="318262"/>
                </a:lnTo>
                <a:lnTo>
                  <a:pt x="65150" y="315340"/>
                </a:lnTo>
                <a:lnTo>
                  <a:pt x="61086" y="312165"/>
                </a:lnTo>
                <a:lnTo>
                  <a:pt x="57657" y="308863"/>
                </a:lnTo>
                <a:lnTo>
                  <a:pt x="54355" y="305688"/>
                </a:lnTo>
                <a:lnTo>
                  <a:pt x="51688" y="302767"/>
                </a:lnTo>
                <a:lnTo>
                  <a:pt x="49783" y="300227"/>
                </a:lnTo>
                <a:lnTo>
                  <a:pt x="48895" y="300227"/>
                </a:lnTo>
                <a:lnTo>
                  <a:pt x="43814" y="323214"/>
                </a:lnTo>
                <a:lnTo>
                  <a:pt x="0" y="323214"/>
                </a:lnTo>
                <a:lnTo>
                  <a:pt x="253" y="316864"/>
                </a:lnTo>
                <a:lnTo>
                  <a:pt x="507" y="308863"/>
                </a:lnTo>
                <a:lnTo>
                  <a:pt x="761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79770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18121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477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617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59814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4" y="115569"/>
                </a:lnTo>
                <a:lnTo>
                  <a:pt x="65151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5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4" y="318262"/>
                </a:lnTo>
                <a:lnTo>
                  <a:pt x="65151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9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43355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1687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26299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71594" y="1599057"/>
            <a:ext cx="162305" cy="328802"/>
          </a:xfrm>
          <a:custGeom>
            <a:avLst/>
            <a:gdLst/>
            <a:ahLst/>
            <a:cxnLst/>
            <a:rect l="l" t="t" r="r" b="b"/>
            <a:pathLst>
              <a:path w="162305" h="328802">
                <a:moveTo>
                  <a:pt x="120903" y="0"/>
                </a:moveTo>
                <a:lnTo>
                  <a:pt x="128396" y="0"/>
                </a:lnTo>
                <a:lnTo>
                  <a:pt x="135762" y="634"/>
                </a:lnTo>
                <a:lnTo>
                  <a:pt x="143128" y="1904"/>
                </a:lnTo>
                <a:lnTo>
                  <a:pt x="150494" y="3175"/>
                </a:lnTo>
                <a:lnTo>
                  <a:pt x="156844" y="4698"/>
                </a:lnTo>
                <a:lnTo>
                  <a:pt x="162305" y="6476"/>
                </a:lnTo>
                <a:lnTo>
                  <a:pt x="162305" y="48387"/>
                </a:lnTo>
                <a:lnTo>
                  <a:pt x="156463" y="46862"/>
                </a:lnTo>
                <a:lnTo>
                  <a:pt x="150494" y="45719"/>
                </a:lnTo>
                <a:lnTo>
                  <a:pt x="144271" y="44703"/>
                </a:lnTo>
                <a:lnTo>
                  <a:pt x="138048" y="43814"/>
                </a:lnTo>
                <a:lnTo>
                  <a:pt x="132206" y="43306"/>
                </a:lnTo>
                <a:lnTo>
                  <a:pt x="126745" y="43306"/>
                </a:lnTo>
                <a:lnTo>
                  <a:pt x="120776" y="43306"/>
                </a:lnTo>
                <a:lnTo>
                  <a:pt x="115569" y="43941"/>
                </a:lnTo>
                <a:lnTo>
                  <a:pt x="110870" y="45338"/>
                </a:lnTo>
                <a:lnTo>
                  <a:pt x="106298" y="46862"/>
                </a:lnTo>
                <a:lnTo>
                  <a:pt x="102361" y="49148"/>
                </a:lnTo>
                <a:lnTo>
                  <a:pt x="99186" y="52450"/>
                </a:lnTo>
                <a:lnTo>
                  <a:pt x="96011" y="55752"/>
                </a:lnTo>
                <a:lnTo>
                  <a:pt x="93598" y="59943"/>
                </a:lnTo>
                <a:lnTo>
                  <a:pt x="91947" y="65150"/>
                </a:lnTo>
                <a:lnTo>
                  <a:pt x="90296" y="70357"/>
                </a:lnTo>
                <a:lnTo>
                  <a:pt x="89407" y="76707"/>
                </a:lnTo>
                <a:lnTo>
                  <a:pt x="89407" y="84073"/>
                </a:lnTo>
                <a:lnTo>
                  <a:pt x="89407" y="112521"/>
                </a:lnTo>
                <a:lnTo>
                  <a:pt x="149478" y="112521"/>
                </a:lnTo>
                <a:lnTo>
                  <a:pt x="149478" y="155955"/>
                </a:lnTo>
                <a:lnTo>
                  <a:pt x="89407" y="155955"/>
                </a:lnTo>
                <a:lnTo>
                  <a:pt x="89407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5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2" y="4952"/>
                </a:lnTo>
                <a:lnTo>
                  <a:pt x="99391" y="1927"/>
                </a:lnTo>
                <a:lnTo>
                  <a:pt x="112101" y="304"/>
                </a:lnTo>
                <a:lnTo>
                  <a:pt x="1209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2503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53259" y="1599057"/>
            <a:ext cx="77851" cy="77850"/>
          </a:xfrm>
          <a:custGeom>
            <a:avLst/>
            <a:gdLst/>
            <a:ahLst/>
            <a:cxnLst/>
            <a:rect l="l" t="t" r="r" b="b"/>
            <a:pathLst>
              <a:path w="77851" h="77850">
                <a:moveTo>
                  <a:pt x="26543" y="0"/>
                </a:moveTo>
                <a:lnTo>
                  <a:pt x="77851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5980" y="2205942"/>
            <a:ext cx="7655777" cy="3403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7"/>
              </a:lnSpc>
              <a:spcBef>
                <a:spcPts val="90"/>
              </a:spcBef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añ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 cincuenta, impul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ado,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además,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oceso de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indus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rial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zación,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experimen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un rápido crec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mi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nto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poblacional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alred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dores 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ciudad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5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23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José,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se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if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có</a:t>
            </a:r>
            <a:r>
              <a:rPr sz="23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décadas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sigui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patrón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pers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has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actual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dad; sin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embargo,</a:t>
            </a:r>
            <a:r>
              <a:rPr sz="2300" spc="-4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23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José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dejó 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ser el principal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centro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atra</a:t>
            </a:r>
            <a:r>
              <a:rPr sz="2300" spc="-3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ción demog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áfica, p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ceder</a:t>
            </a:r>
            <a:r>
              <a:rPr sz="23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posición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algunas</a:t>
            </a:r>
            <a:r>
              <a:rPr sz="23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idad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Hered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a,</a:t>
            </a:r>
            <a:r>
              <a:rPr sz="2300" spc="-8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Cartago,</a:t>
            </a:r>
            <a:r>
              <a:rPr sz="2300" spc="-1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Alajuela;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además,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otras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regiones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nían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centración pob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acional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baja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exper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mentaron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incremento, a part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 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1984;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 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as,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ápi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1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ácimo,</a:t>
            </a:r>
            <a:r>
              <a:rPr sz="23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Mat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món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(provinc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de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Limó</a:t>
            </a:r>
            <a:r>
              <a:rPr sz="2300" spc="-5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);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Sarapi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uí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(H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red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a) y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algunos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ctores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anacaste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el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Pacíf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300" spc="-1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Central y</a:t>
            </a:r>
            <a:r>
              <a:rPr sz="23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125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940" y="2260187"/>
            <a:ext cx="2016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03158" y="6484405"/>
            <a:ext cx="22505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34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6253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6253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6253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7011733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806249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5754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54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54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2894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94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94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4711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11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11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29487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487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9487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260" y="1354836"/>
            <a:ext cx="8260080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2912" y="1599057"/>
            <a:ext cx="7604607" cy="438150"/>
          </a:xfrm>
          <a:custGeom>
            <a:avLst/>
            <a:gdLst/>
            <a:ahLst/>
            <a:cxnLst/>
            <a:rect l="l" t="t" r="r" b="b"/>
            <a:pathLst>
              <a:path w="7604607" h="438150">
                <a:moveTo>
                  <a:pt x="3559403" y="142620"/>
                </a:moveTo>
                <a:lnTo>
                  <a:pt x="3554450" y="112521"/>
                </a:lnTo>
                <a:lnTo>
                  <a:pt x="3510762" y="112521"/>
                </a:lnTo>
                <a:lnTo>
                  <a:pt x="3510762" y="328802"/>
                </a:lnTo>
                <a:lnTo>
                  <a:pt x="3563594" y="328802"/>
                </a:lnTo>
                <a:lnTo>
                  <a:pt x="3563594" y="183895"/>
                </a:lnTo>
                <a:lnTo>
                  <a:pt x="3570313" y="175729"/>
                </a:lnTo>
                <a:lnTo>
                  <a:pt x="3580171" y="167743"/>
                </a:lnTo>
                <a:lnTo>
                  <a:pt x="3592042" y="161670"/>
                </a:lnTo>
                <a:lnTo>
                  <a:pt x="3596646" y="160009"/>
                </a:lnTo>
                <a:lnTo>
                  <a:pt x="3608366" y="156910"/>
                </a:lnTo>
                <a:lnTo>
                  <a:pt x="3621091" y="155051"/>
                </a:lnTo>
                <a:lnTo>
                  <a:pt x="3634841" y="154431"/>
                </a:lnTo>
                <a:lnTo>
                  <a:pt x="3639286" y="154431"/>
                </a:lnTo>
                <a:lnTo>
                  <a:pt x="3639286" y="108076"/>
                </a:lnTo>
                <a:lnTo>
                  <a:pt x="3635476" y="107441"/>
                </a:lnTo>
                <a:lnTo>
                  <a:pt x="3630777" y="107060"/>
                </a:lnTo>
                <a:lnTo>
                  <a:pt x="3622729" y="107094"/>
                </a:lnTo>
                <a:lnTo>
                  <a:pt x="3609198" y="108385"/>
                </a:lnTo>
                <a:lnTo>
                  <a:pt x="3596987" y="111549"/>
                </a:lnTo>
                <a:lnTo>
                  <a:pt x="3586073" y="116585"/>
                </a:lnTo>
                <a:lnTo>
                  <a:pt x="3576671" y="123078"/>
                </a:lnTo>
                <a:lnTo>
                  <a:pt x="3567628" y="131996"/>
                </a:lnTo>
                <a:lnTo>
                  <a:pt x="3560292" y="142620"/>
                </a:lnTo>
                <a:lnTo>
                  <a:pt x="3559403" y="142620"/>
                </a:lnTo>
                <a:close/>
              </a:path>
              <a:path w="7604607" h="438150">
                <a:moveTo>
                  <a:pt x="3077700" y="331963"/>
                </a:moveTo>
                <a:lnTo>
                  <a:pt x="3090460" y="333786"/>
                </a:lnTo>
                <a:lnTo>
                  <a:pt x="3103981" y="334390"/>
                </a:lnTo>
                <a:lnTo>
                  <a:pt x="3112124" y="334169"/>
                </a:lnTo>
                <a:lnTo>
                  <a:pt x="3125125" y="332802"/>
                </a:lnTo>
                <a:lnTo>
                  <a:pt x="3137381" y="330172"/>
                </a:lnTo>
                <a:lnTo>
                  <a:pt x="3148939" y="326263"/>
                </a:lnTo>
                <a:lnTo>
                  <a:pt x="3163521" y="318929"/>
                </a:lnTo>
                <a:lnTo>
                  <a:pt x="3173914" y="311661"/>
                </a:lnTo>
                <a:lnTo>
                  <a:pt x="3183229" y="303148"/>
                </a:lnTo>
                <a:lnTo>
                  <a:pt x="3193358" y="290355"/>
                </a:lnTo>
                <a:lnTo>
                  <a:pt x="3199745" y="279328"/>
                </a:lnTo>
                <a:lnTo>
                  <a:pt x="3204946" y="267207"/>
                </a:lnTo>
                <a:lnTo>
                  <a:pt x="3207580" y="259030"/>
                </a:lnTo>
                <a:lnTo>
                  <a:pt x="3210350" y="246927"/>
                </a:lnTo>
                <a:lnTo>
                  <a:pt x="3212012" y="234159"/>
                </a:lnTo>
                <a:lnTo>
                  <a:pt x="3212566" y="220725"/>
                </a:lnTo>
                <a:lnTo>
                  <a:pt x="3212296" y="211318"/>
                </a:lnTo>
                <a:lnTo>
                  <a:pt x="3210972" y="198358"/>
                </a:lnTo>
                <a:lnTo>
                  <a:pt x="3208560" y="186037"/>
                </a:lnTo>
                <a:lnTo>
                  <a:pt x="3205073" y="174370"/>
                </a:lnTo>
                <a:lnTo>
                  <a:pt x="3198158" y="158699"/>
                </a:lnTo>
                <a:lnTo>
                  <a:pt x="3191425" y="147994"/>
                </a:lnTo>
                <a:lnTo>
                  <a:pt x="3183483" y="138429"/>
                </a:lnTo>
                <a:lnTo>
                  <a:pt x="3171699" y="127846"/>
                </a:lnTo>
                <a:lnTo>
                  <a:pt x="3161021" y="120909"/>
                </a:lnTo>
                <a:lnTo>
                  <a:pt x="3149193" y="115315"/>
                </a:lnTo>
                <a:lnTo>
                  <a:pt x="3141858" y="112657"/>
                </a:lnTo>
                <a:lnTo>
                  <a:pt x="3129912" y="109558"/>
                </a:lnTo>
                <a:lnTo>
                  <a:pt x="3117170" y="107688"/>
                </a:lnTo>
                <a:lnTo>
                  <a:pt x="3103600" y="107060"/>
                </a:lnTo>
                <a:lnTo>
                  <a:pt x="3095591" y="107286"/>
                </a:lnTo>
                <a:lnTo>
                  <a:pt x="3082576" y="108693"/>
                </a:lnTo>
                <a:lnTo>
                  <a:pt x="3070296" y="111375"/>
                </a:lnTo>
                <a:lnTo>
                  <a:pt x="3058769" y="115315"/>
                </a:lnTo>
                <a:lnTo>
                  <a:pt x="3044096" y="122559"/>
                </a:lnTo>
                <a:lnTo>
                  <a:pt x="3033713" y="129836"/>
                </a:lnTo>
                <a:lnTo>
                  <a:pt x="3024479" y="138429"/>
                </a:lnTo>
                <a:lnTo>
                  <a:pt x="3014229" y="151164"/>
                </a:lnTo>
                <a:lnTo>
                  <a:pt x="3007831" y="162187"/>
                </a:lnTo>
                <a:lnTo>
                  <a:pt x="3002635" y="174370"/>
                </a:lnTo>
                <a:lnTo>
                  <a:pt x="3000091" y="182437"/>
                </a:lnTo>
                <a:lnTo>
                  <a:pt x="2997352" y="194562"/>
                </a:lnTo>
                <a:lnTo>
                  <a:pt x="2995697" y="207329"/>
                </a:lnTo>
                <a:lnTo>
                  <a:pt x="2995142" y="220725"/>
                </a:lnTo>
                <a:lnTo>
                  <a:pt x="2995407" y="230299"/>
                </a:lnTo>
                <a:lnTo>
                  <a:pt x="2996702" y="243267"/>
                </a:lnTo>
                <a:lnTo>
                  <a:pt x="2999101" y="255570"/>
                </a:lnTo>
                <a:lnTo>
                  <a:pt x="3002635" y="267207"/>
                </a:lnTo>
                <a:lnTo>
                  <a:pt x="3009488" y="282753"/>
                </a:lnTo>
                <a:lnTo>
                  <a:pt x="3016172" y="293488"/>
                </a:lnTo>
                <a:lnTo>
                  <a:pt x="3024098" y="303148"/>
                </a:lnTo>
                <a:lnTo>
                  <a:pt x="3035882" y="313642"/>
                </a:lnTo>
                <a:lnTo>
                  <a:pt x="3046560" y="320588"/>
                </a:lnTo>
                <a:lnTo>
                  <a:pt x="3058388" y="326263"/>
                </a:lnTo>
                <a:lnTo>
                  <a:pt x="3053816" y="251078"/>
                </a:lnTo>
                <a:lnTo>
                  <a:pt x="3052563" y="246473"/>
                </a:lnTo>
                <a:lnTo>
                  <a:pt x="3050464" y="234282"/>
                </a:lnTo>
                <a:lnTo>
                  <a:pt x="3049752" y="220725"/>
                </a:lnTo>
                <a:lnTo>
                  <a:pt x="3049873" y="214988"/>
                </a:lnTo>
                <a:lnTo>
                  <a:pt x="3051162" y="201987"/>
                </a:lnTo>
                <a:lnTo>
                  <a:pt x="3053816" y="190372"/>
                </a:lnTo>
                <a:lnTo>
                  <a:pt x="3056483" y="181609"/>
                </a:lnTo>
                <a:lnTo>
                  <a:pt x="3060166" y="174243"/>
                </a:lnTo>
                <a:lnTo>
                  <a:pt x="3064992" y="168275"/>
                </a:lnTo>
                <a:lnTo>
                  <a:pt x="3069691" y="162305"/>
                </a:lnTo>
                <a:lnTo>
                  <a:pt x="3075406" y="157860"/>
                </a:lnTo>
                <a:lnTo>
                  <a:pt x="3082010" y="154939"/>
                </a:lnTo>
                <a:lnTo>
                  <a:pt x="3088614" y="151891"/>
                </a:lnTo>
                <a:lnTo>
                  <a:pt x="3095853" y="150494"/>
                </a:lnTo>
                <a:lnTo>
                  <a:pt x="3111474" y="150494"/>
                </a:lnTo>
                <a:lnTo>
                  <a:pt x="3118713" y="151891"/>
                </a:lnTo>
                <a:lnTo>
                  <a:pt x="3125444" y="154939"/>
                </a:lnTo>
                <a:lnTo>
                  <a:pt x="3132175" y="157860"/>
                </a:lnTo>
                <a:lnTo>
                  <a:pt x="3137890" y="162305"/>
                </a:lnTo>
                <a:lnTo>
                  <a:pt x="3142716" y="168275"/>
                </a:lnTo>
                <a:lnTo>
                  <a:pt x="3147415" y="174243"/>
                </a:lnTo>
                <a:lnTo>
                  <a:pt x="3151098" y="181609"/>
                </a:lnTo>
                <a:lnTo>
                  <a:pt x="3153765" y="190372"/>
                </a:lnTo>
                <a:lnTo>
                  <a:pt x="3155063" y="194978"/>
                </a:lnTo>
                <a:lnTo>
                  <a:pt x="3157156" y="207169"/>
                </a:lnTo>
                <a:lnTo>
                  <a:pt x="3157829" y="220725"/>
                </a:lnTo>
                <a:lnTo>
                  <a:pt x="3157717" y="226463"/>
                </a:lnTo>
                <a:lnTo>
                  <a:pt x="3156473" y="239464"/>
                </a:lnTo>
                <a:lnTo>
                  <a:pt x="3153765" y="251078"/>
                </a:lnTo>
                <a:lnTo>
                  <a:pt x="3151098" y="259841"/>
                </a:lnTo>
                <a:lnTo>
                  <a:pt x="3147415" y="267207"/>
                </a:lnTo>
                <a:lnTo>
                  <a:pt x="3142716" y="273050"/>
                </a:lnTo>
                <a:lnTo>
                  <a:pt x="3137890" y="279018"/>
                </a:lnTo>
                <a:lnTo>
                  <a:pt x="3132302" y="283463"/>
                </a:lnTo>
                <a:lnTo>
                  <a:pt x="3125698" y="286512"/>
                </a:lnTo>
                <a:lnTo>
                  <a:pt x="3119094" y="289559"/>
                </a:lnTo>
                <a:lnTo>
                  <a:pt x="3111982" y="291083"/>
                </a:lnTo>
                <a:lnTo>
                  <a:pt x="3096107" y="291083"/>
                </a:lnTo>
                <a:lnTo>
                  <a:pt x="3088868" y="289559"/>
                </a:lnTo>
                <a:lnTo>
                  <a:pt x="3082264" y="286512"/>
                </a:lnTo>
                <a:lnTo>
                  <a:pt x="3075660" y="283463"/>
                </a:lnTo>
                <a:lnTo>
                  <a:pt x="3069945" y="279018"/>
                </a:lnTo>
                <a:lnTo>
                  <a:pt x="3065716" y="328905"/>
                </a:lnTo>
                <a:lnTo>
                  <a:pt x="3077700" y="331963"/>
                </a:lnTo>
                <a:close/>
              </a:path>
              <a:path w="7604607" h="438150">
                <a:moveTo>
                  <a:pt x="3069945" y="279018"/>
                </a:moveTo>
                <a:lnTo>
                  <a:pt x="3065119" y="273050"/>
                </a:lnTo>
                <a:lnTo>
                  <a:pt x="3060293" y="267207"/>
                </a:lnTo>
                <a:lnTo>
                  <a:pt x="3056483" y="259841"/>
                </a:lnTo>
                <a:lnTo>
                  <a:pt x="3053816" y="251078"/>
                </a:lnTo>
                <a:lnTo>
                  <a:pt x="3058388" y="326263"/>
                </a:lnTo>
                <a:lnTo>
                  <a:pt x="3065716" y="328905"/>
                </a:lnTo>
                <a:lnTo>
                  <a:pt x="3069945" y="279018"/>
                </a:lnTo>
                <a:close/>
              </a:path>
              <a:path w="7604607" h="438150">
                <a:moveTo>
                  <a:pt x="2823300" y="114840"/>
                </a:moveTo>
                <a:lnTo>
                  <a:pt x="2811926" y="120422"/>
                </a:lnTo>
                <a:lnTo>
                  <a:pt x="2816834" y="195071"/>
                </a:lnTo>
                <a:lnTo>
                  <a:pt x="2817596" y="188721"/>
                </a:lnTo>
                <a:lnTo>
                  <a:pt x="2819120" y="182625"/>
                </a:lnTo>
                <a:lnTo>
                  <a:pt x="2823300" y="114840"/>
                </a:lnTo>
                <a:close/>
              </a:path>
              <a:path w="7604607" h="438150">
                <a:moveTo>
                  <a:pt x="2956661" y="224789"/>
                </a:moveTo>
                <a:lnTo>
                  <a:pt x="2956788" y="217423"/>
                </a:lnTo>
                <a:lnTo>
                  <a:pt x="2956378" y="203839"/>
                </a:lnTo>
                <a:lnTo>
                  <a:pt x="2955085" y="190762"/>
                </a:lnTo>
                <a:lnTo>
                  <a:pt x="2952898" y="178654"/>
                </a:lnTo>
                <a:lnTo>
                  <a:pt x="2949803" y="167512"/>
                </a:lnTo>
                <a:lnTo>
                  <a:pt x="2944004" y="153271"/>
                </a:lnTo>
                <a:lnTo>
                  <a:pt x="2937658" y="142356"/>
                </a:lnTo>
                <a:lnTo>
                  <a:pt x="2930118" y="132968"/>
                </a:lnTo>
                <a:lnTo>
                  <a:pt x="2922489" y="125881"/>
                </a:lnTo>
                <a:lnTo>
                  <a:pt x="2911991" y="118760"/>
                </a:lnTo>
                <a:lnTo>
                  <a:pt x="2900273" y="113410"/>
                </a:lnTo>
                <a:lnTo>
                  <a:pt x="2888197" y="109861"/>
                </a:lnTo>
                <a:lnTo>
                  <a:pt x="2875674" y="107765"/>
                </a:lnTo>
                <a:lnTo>
                  <a:pt x="2862427" y="107060"/>
                </a:lnTo>
                <a:lnTo>
                  <a:pt x="2861714" y="107063"/>
                </a:lnTo>
                <a:lnTo>
                  <a:pt x="2849007" y="107959"/>
                </a:lnTo>
                <a:lnTo>
                  <a:pt x="2836545" y="110432"/>
                </a:lnTo>
                <a:lnTo>
                  <a:pt x="2824327" y="114426"/>
                </a:lnTo>
                <a:lnTo>
                  <a:pt x="2819120" y="182625"/>
                </a:lnTo>
                <a:lnTo>
                  <a:pt x="2821406" y="177037"/>
                </a:lnTo>
                <a:lnTo>
                  <a:pt x="2823565" y="171322"/>
                </a:lnTo>
                <a:lnTo>
                  <a:pt x="2826613" y="166369"/>
                </a:lnTo>
                <a:lnTo>
                  <a:pt x="2830423" y="162178"/>
                </a:lnTo>
                <a:lnTo>
                  <a:pt x="2834233" y="157860"/>
                </a:lnTo>
                <a:lnTo>
                  <a:pt x="2838678" y="154558"/>
                </a:lnTo>
                <a:lnTo>
                  <a:pt x="2843885" y="152145"/>
                </a:lnTo>
                <a:lnTo>
                  <a:pt x="2849092" y="149605"/>
                </a:lnTo>
                <a:lnTo>
                  <a:pt x="2855061" y="148462"/>
                </a:lnTo>
                <a:lnTo>
                  <a:pt x="2868396" y="148462"/>
                </a:lnTo>
                <a:lnTo>
                  <a:pt x="2874238" y="149605"/>
                </a:lnTo>
                <a:lnTo>
                  <a:pt x="2879318" y="152145"/>
                </a:lnTo>
                <a:lnTo>
                  <a:pt x="2884271" y="154558"/>
                </a:lnTo>
                <a:lnTo>
                  <a:pt x="2888462" y="157860"/>
                </a:lnTo>
                <a:lnTo>
                  <a:pt x="2891764" y="162178"/>
                </a:lnTo>
                <a:lnTo>
                  <a:pt x="2895066" y="166369"/>
                </a:lnTo>
                <a:lnTo>
                  <a:pt x="2897606" y="171322"/>
                </a:lnTo>
                <a:lnTo>
                  <a:pt x="2899384" y="177037"/>
                </a:lnTo>
                <a:lnTo>
                  <a:pt x="2901035" y="182625"/>
                </a:lnTo>
                <a:lnTo>
                  <a:pt x="2901924" y="188721"/>
                </a:lnTo>
                <a:lnTo>
                  <a:pt x="2901924" y="195071"/>
                </a:lnTo>
                <a:lnTo>
                  <a:pt x="2816834" y="195071"/>
                </a:lnTo>
                <a:lnTo>
                  <a:pt x="2811926" y="120422"/>
                </a:lnTo>
                <a:lnTo>
                  <a:pt x="2801380" y="127523"/>
                </a:lnTo>
                <a:lnTo>
                  <a:pt x="2791688" y="136143"/>
                </a:lnTo>
                <a:lnTo>
                  <a:pt x="2780906" y="149336"/>
                </a:lnTo>
                <a:lnTo>
                  <a:pt x="2774372" y="160367"/>
                </a:lnTo>
                <a:lnTo>
                  <a:pt x="2768828" y="172719"/>
                </a:lnTo>
                <a:lnTo>
                  <a:pt x="2764905" y="185235"/>
                </a:lnTo>
                <a:lnTo>
                  <a:pt x="2762428" y="197403"/>
                </a:lnTo>
                <a:lnTo>
                  <a:pt x="2760942" y="210426"/>
                </a:lnTo>
                <a:lnTo>
                  <a:pt x="2760446" y="224281"/>
                </a:lnTo>
                <a:lnTo>
                  <a:pt x="2760449" y="225342"/>
                </a:lnTo>
                <a:lnTo>
                  <a:pt x="2761058" y="239423"/>
                </a:lnTo>
                <a:lnTo>
                  <a:pt x="2762749" y="252435"/>
                </a:lnTo>
                <a:lnTo>
                  <a:pt x="2765543" y="264368"/>
                </a:lnTo>
                <a:lnTo>
                  <a:pt x="2769463" y="275208"/>
                </a:lnTo>
                <a:lnTo>
                  <a:pt x="2777543" y="290561"/>
                </a:lnTo>
                <a:lnTo>
                  <a:pt x="2785102" y="300688"/>
                </a:lnTo>
                <a:lnTo>
                  <a:pt x="2793847" y="309371"/>
                </a:lnTo>
                <a:lnTo>
                  <a:pt x="2806243" y="318260"/>
                </a:lnTo>
                <a:lnTo>
                  <a:pt x="2817588" y="324042"/>
                </a:lnTo>
                <a:lnTo>
                  <a:pt x="2829915" y="328421"/>
                </a:lnTo>
                <a:lnTo>
                  <a:pt x="2847883" y="332392"/>
                </a:lnTo>
                <a:lnTo>
                  <a:pt x="2860540" y="333888"/>
                </a:lnTo>
                <a:lnTo>
                  <a:pt x="2873603" y="334390"/>
                </a:lnTo>
                <a:lnTo>
                  <a:pt x="2879776" y="334313"/>
                </a:lnTo>
                <a:lnTo>
                  <a:pt x="2892621" y="333645"/>
                </a:lnTo>
                <a:lnTo>
                  <a:pt x="2905222" y="332311"/>
                </a:lnTo>
                <a:lnTo>
                  <a:pt x="2917545" y="330326"/>
                </a:lnTo>
                <a:lnTo>
                  <a:pt x="2926357" y="328542"/>
                </a:lnTo>
                <a:lnTo>
                  <a:pt x="2939354" y="325301"/>
                </a:lnTo>
                <a:lnTo>
                  <a:pt x="2949041" y="321944"/>
                </a:lnTo>
                <a:lnTo>
                  <a:pt x="2949041" y="279653"/>
                </a:lnTo>
                <a:lnTo>
                  <a:pt x="2939603" y="282687"/>
                </a:lnTo>
                <a:lnTo>
                  <a:pt x="2927318" y="286015"/>
                </a:lnTo>
                <a:lnTo>
                  <a:pt x="2915132" y="288670"/>
                </a:lnTo>
                <a:lnTo>
                  <a:pt x="2908058" y="289831"/>
                </a:lnTo>
                <a:lnTo>
                  <a:pt x="2895329" y="291247"/>
                </a:lnTo>
                <a:lnTo>
                  <a:pt x="2883001" y="291718"/>
                </a:lnTo>
                <a:lnTo>
                  <a:pt x="2881998" y="291715"/>
                </a:lnTo>
                <a:lnTo>
                  <a:pt x="2868930" y="290901"/>
                </a:lnTo>
                <a:lnTo>
                  <a:pt x="2856839" y="288670"/>
                </a:lnTo>
                <a:lnTo>
                  <a:pt x="2848838" y="286765"/>
                </a:lnTo>
                <a:lnTo>
                  <a:pt x="2841726" y="283463"/>
                </a:lnTo>
                <a:lnTo>
                  <a:pt x="2835757" y="279145"/>
                </a:lnTo>
                <a:lnTo>
                  <a:pt x="2829661" y="274700"/>
                </a:lnTo>
                <a:lnTo>
                  <a:pt x="2824835" y="268985"/>
                </a:lnTo>
                <a:lnTo>
                  <a:pt x="2821152" y="262000"/>
                </a:lnTo>
                <a:lnTo>
                  <a:pt x="2816505" y="249725"/>
                </a:lnTo>
                <a:lnTo>
                  <a:pt x="2814421" y="236346"/>
                </a:lnTo>
                <a:lnTo>
                  <a:pt x="2956153" y="236346"/>
                </a:lnTo>
                <a:lnTo>
                  <a:pt x="2956534" y="231139"/>
                </a:lnTo>
                <a:lnTo>
                  <a:pt x="2956661" y="224789"/>
                </a:lnTo>
                <a:close/>
              </a:path>
              <a:path w="7604607" h="438150">
                <a:moveTo>
                  <a:pt x="2185644" y="142620"/>
                </a:moveTo>
                <a:lnTo>
                  <a:pt x="2184755" y="142620"/>
                </a:lnTo>
                <a:lnTo>
                  <a:pt x="2179802" y="112521"/>
                </a:lnTo>
                <a:lnTo>
                  <a:pt x="2136114" y="112521"/>
                </a:lnTo>
                <a:lnTo>
                  <a:pt x="2136114" y="328802"/>
                </a:lnTo>
                <a:lnTo>
                  <a:pt x="2188946" y="328802"/>
                </a:lnTo>
                <a:lnTo>
                  <a:pt x="2188946" y="179958"/>
                </a:lnTo>
                <a:lnTo>
                  <a:pt x="2194125" y="173974"/>
                </a:lnTo>
                <a:lnTo>
                  <a:pt x="2203606" y="165409"/>
                </a:lnTo>
                <a:lnTo>
                  <a:pt x="2214092" y="158750"/>
                </a:lnTo>
                <a:lnTo>
                  <a:pt x="2218820" y="156543"/>
                </a:lnTo>
                <a:lnTo>
                  <a:pt x="2231025" y="152769"/>
                </a:lnTo>
                <a:lnTo>
                  <a:pt x="2243683" y="151510"/>
                </a:lnTo>
                <a:lnTo>
                  <a:pt x="2251430" y="151510"/>
                </a:lnTo>
                <a:lnTo>
                  <a:pt x="2258034" y="153034"/>
                </a:lnTo>
                <a:lnTo>
                  <a:pt x="2263368" y="155955"/>
                </a:lnTo>
                <a:lnTo>
                  <a:pt x="2268829" y="159003"/>
                </a:lnTo>
                <a:lnTo>
                  <a:pt x="2272893" y="163956"/>
                </a:lnTo>
                <a:lnTo>
                  <a:pt x="2275560" y="170687"/>
                </a:lnTo>
                <a:lnTo>
                  <a:pt x="2276830" y="173862"/>
                </a:lnTo>
                <a:lnTo>
                  <a:pt x="2277592" y="177545"/>
                </a:lnTo>
                <a:lnTo>
                  <a:pt x="2277973" y="181737"/>
                </a:lnTo>
                <a:lnTo>
                  <a:pt x="2278481" y="185800"/>
                </a:lnTo>
                <a:lnTo>
                  <a:pt x="2278735" y="190880"/>
                </a:lnTo>
                <a:lnTo>
                  <a:pt x="2278735" y="328802"/>
                </a:lnTo>
                <a:lnTo>
                  <a:pt x="2331567" y="328802"/>
                </a:lnTo>
                <a:lnTo>
                  <a:pt x="2331567" y="181228"/>
                </a:lnTo>
                <a:lnTo>
                  <a:pt x="2331313" y="175005"/>
                </a:lnTo>
                <a:lnTo>
                  <a:pt x="2330805" y="169544"/>
                </a:lnTo>
                <a:lnTo>
                  <a:pt x="2330297" y="164083"/>
                </a:lnTo>
                <a:lnTo>
                  <a:pt x="2329281" y="159003"/>
                </a:lnTo>
                <a:lnTo>
                  <a:pt x="2327757" y="154431"/>
                </a:lnTo>
                <a:lnTo>
                  <a:pt x="2325090" y="146176"/>
                </a:lnTo>
                <a:lnTo>
                  <a:pt x="2321407" y="138937"/>
                </a:lnTo>
                <a:lnTo>
                  <a:pt x="2316708" y="132968"/>
                </a:lnTo>
                <a:lnTo>
                  <a:pt x="2312136" y="126872"/>
                </a:lnTo>
                <a:lnTo>
                  <a:pt x="2306675" y="121919"/>
                </a:lnTo>
                <a:lnTo>
                  <a:pt x="2300579" y="118237"/>
                </a:lnTo>
                <a:lnTo>
                  <a:pt x="2294483" y="114426"/>
                </a:lnTo>
                <a:lnTo>
                  <a:pt x="2287752" y="111632"/>
                </a:lnTo>
                <a:lnTo>
                  <a:pt x="2280386" y="109854"/>
                </a:lnTo>
                <a:lnTo>
                  <a:pt x="2273020" y="108076"/>
                </a:lnTo>
                <a:lnTo>
                  <a:pt x="2265400" y="107060"/>
                </a:lnTo>
                <a:lnTo>
                  <a:pt x="2249144" y="107060"/>
                </a:lnTo>
                <a:lnTo>
                  <a:pt x="2241270" y="108076"/>
                </a:lnTo>
                <a:lnTo>
                  <a:pt x="2233904" y="110108"/>
                </a:lnTo>
                <a:lnTo>
                  <a:pt x="2226538" y="112140"/>
                </a:lnTo>
                <a:lnTo>
                  <a:pt x="2219807" y="114807"/>
                </a:lnTo>
                <a:lnTo>
                  <a:pt x="2213711" y="118109"/>
                </a:lnTo>
                <a:lnTo>
                  <a:pt x="2207615" y="121284"/>
                </a:lnTo>
                <a:lnTo>
                  <a:pt x="2202154" y="125094"/>
                </a:lnTo>
                <a:lnTo>
                  <a:pt x="2197455" y="129412"/>
                </a:lnTo>
                <a:lnTo>
                  <a:pt x="2192629" y="133730"/>
                </a:lnTo>
                <a:lnTo>
                  <a:pt x="2188692" y="138175"/>
                </a:lnTo>
                <a:lnTo>
                  <a:pt x="2185644" y="142620"/>
                </a:lnTo>
                <a:close/>
              </a:path>
              <a:path w="7604607" h="438150">
                <a:moveTo>
                  <a:pt x="1954512" y="331963"/>
                </a:moveTo>
                <a:lnTo>
                  <a:pt x="1967272" y="333786"/>
                </a:lnTo>
                <a:lnTo>
                  <a:pt x="1980793" y="334390"/>
                </a:lnTo>
                <a:lnTo>
                  <a:pt x="1988936" y="334169"/>
                </a:lnTo>
                <a:lnTo>
                  <a:pt x="2001937" y="332802"/>
                </a:lnTo>
                <a:lnTo>
                  <a:pt x="2014193" y="330172"/>
                </a:lnTo>
                <a:lnTo>
                  <a:pt x="2025751" y="326263"/>
                </a:lnTo>
                <a:lnTo>
                  <a:pt x="2040333" y="318929"/>
                </a:lnTo>
                <a:lnTo>
                  <a:pt x="2050726" y="311661"/>
                </a:lnTo>
                <a:lnTo>
                  <a:pt x="2060041" y="303148"/>
                </a:lnTo>
                <a:lnTo>
                  <a:pt x="2070170" y="290355"/>
                </a:lnTo>
                <a:lnTo>
                  <a:pt x="2076557" y="279328"/>
                </a:lnTo>
                <a:lnTo>
                  <a:pt x="2081758" y="267207"/>
                </a:lnTo>
                <a:lnTo>
                  <a:pt x="2084392" y="259030"/>
                </a:lnTo>
                <a:lnTo>
                  <a:pt x="2087162" y="246927"/>
                </a:lnTo>
                <a:lnTo>
                  <a:pt x="2088824" y="234159"/>
                </a:lnTo>
                <a:lnTo>
                  <a:pt x="2089378" y="220725"/>
                </a:lnTo>
                <a:lnTo>
                  <a:pt x="2089108" y="211318"/>
                </a:lnTo>
                <a:lnTo>
                  <a:pt x="2087784" y="198358"/>
                </a:lnTo>
                <a:lnTo>
                  <a:pt x="2085372" y="186037"/>
                </a:lnTo>
                <a:lnTo>
                  <a:pt x="2081885" y="174370"/>
                </a:lnTo>
                <a:lnTo>
                  <a:pt x="2074970" y="158699"/>
                </a:lnTo>
                <a:lnTo>
                  <a:pt x="2068237" y="147994"/>
                </a:lnTo>
                <a:lnTo>
                  <a:pt x="2060295" y="138429"/>
                </a:lnTo>
                <a:lnTo>
                  <a:pt x="2048511" y="127846"/>
                </a:lnTo>
                <a:lnTo>
                  <a:pt x="2037833" y="120909"/>
                </a:lnTo>
                <a:lnTo>
                  <a:pt x="2026005" y="115315"/>
                </a:lnTo>
                <a:lnTo>
                  <a:pt x="2018670" y="112657"/>
                </a:lnTo>
                <a:lnTo>
                  <a:pt x="2006724" y="109558"/>
                </a:lnTo>
                <a:lnTo>
                  <a:pt x="1993982" y="107688"/>
                </a:lnTo>
                <a:lnTo>
                  <a:pt x="1980412" y="107060"/>
                </a:lnTo>
                <a:lnTo>
                  <a:pt x="1972403" y="107286"/>
                </a:lnTo>
                <a:lnTo>
                  <a:pt x="1959388" y="108693"/>
                </a:lnTo>
                <a:lnTo>
                  <a:pt x="1947108" y="111375"/>
                </a:lnTo>
                <a:lnTo>
                  <a:pt x="1935581" y="115315"/>
                </a:lnTo>
                <a:lnTo>
                  <a:pt x="1920908" y="122559"/>
                </a:lnTo>
                <a:lnTo>
                  <a:pt x="1910525" y="129836"/>
                </a:lnTo>
                <a:lnTo>
                  <a:pt x="1901291" y="138429"/>
                </a:lnTo>
                <a:lnTo>
                  <a:pt x="1891041" y="151164"/>
                </a:lnTo>
                <a:lnTo>
                  <a:pt x="1884643" y="162187"/>
                </a:lnTo>
                <a:lnTo>
                  <a:pt x="1879447" y="174370"/>
                </a:lnTo>
                <a:lnTo>
                  <a:pt x="1876903" y="182437"/>
                </a:lnTo>
                <a:lnTo>
                  <a:pt x="1874164" y="194562"/>
                </a:lnTo>
                <a:lnTo>
                  <a:pt x="1872509" y="207329"/>
                </a:lnTo>
                <a:lnTo>
                  <a:pt x="1871954" y="220725"/>
                </a:lnTo>
                <a:lnTo>
                  <a:pt x="1872219" y="230299"/>
                </a:lnTo>
                <a:lnTo>
                  <a:pt x="1873514" y="243267"/>
                </a:lnTo>
                <a:lnTo>
                  <a:pt x="1875913" y="255570"/>
                </a:lnTo>
                <a:lnTo>
                  <a:pt x="1879447" y="267207"/>
                </a:lnTo>
                <a:lnTo>
                  <a:pt x="1886300" y="282753"/>
                </a:lnTo>
                <a:lnTo>
                  <a:pt x="1892984" y="293488"/>
                </a:lnTo>
                <a:lnTo>
                  <a:pt x="1900910" y="303148"/>
                </a:lnTo>
                <a:lnTo>
                  <a:pt x="1912694" y="313642"/>
                </a:lnTo>
                <a:lnTo>
                  <a:pt x="1923372" y="320588"/>
                </a:lnTo>
                <a:lnTo>
                  <a:pt x="1935200" y="326263"/>
                </a:lnTo>
                <a:lnTo>
                  <a:pt x="1930628" y="251078"/>
                </a:lnTo>
                <a:lnTo>
                  <a:pt x="1929375" y="246473"/>
                </a:lnTo>
                <a:lnTo>
                  <a:pt x="1927276" y="234282"/>
                </a:lnTo>
                <a:lnTo>
                  <a:pt x="1926564" y="220725"/>
                </a:lnTo>
                <a:lnTo>
                  <a:pt x="1926685" y="214988"/>
                </a:lnTo>
                <a:lnTo>
                  <a:pt x="1927974" y="201987"/>
                </a:lnTo>
                <a:lnTo>
                  <a:pt x="1930628" y="190372"/>
                </a:lnTo>
                <a:lnTo>
                  <a:pt x="1933295" y="181609"/>
                </a:lnTo>
                <a:lnTo>
                  <a:pt x="1936978" y="174243"/>
                </a:lnTo>
                <a:lnTo>
                  <a:pt x="1941804" y="168275"/>
                </a:lnTo>
                <a:lnTo>
                  <a:pt x="1946503" y="162305"/>
                </a:lnTo>
                <a:lnTo>
                  <a:pt x="1952218" y="157860"/>
                </a:lnTo>
                <a:lnTo>
                  <a:pt x="1958822" y="154939"/>
                </a:lnTo>
                <a:lnTo>
                  <a:pt x="1965426" y="151891"/>
                </a:lnTo>
                <a:lnTo>
                  <a:pt x="1972665" y="150494"/>
                </a:lnTo>
                <a:lnTo>
                  <a:pt x="1988286" y="150494"/>
                </a:lnTo>
                <a:lnTo>
                  <a:pt x="1995525" y="151891"/>
                </a:lnTo>
                <a:lnTo>
                  <a:pt x="2002256" y="154939"/>
                </a:lnTo>
                <a:lnTo>
                  <a:pt x="2008987" y="157860"/>
                </a:lnTo>
                <a:lnTo>
                  <a:pt x="2014702" y="162305"/>
                </a:lnTo>
                <a:lnTo>
                  <a:pt x="2019528" y="168275"/>
                </a:lnTo>
                <a:lnTo>
                  <a:pt x="2024227" y="174243"/>
                </a:lnTo>
                <a:lnTo>
                  <a:pt x="2027910" y="181609"/>
                </a:lnTo>
                <a:lnTo>
                  <a:pt x="2030577" y="190372"/>
                </a:lnTo>
                <a:lnTo>
                  <a:pt x="2031875" y="194978"/>
                </a:lnTo>
                <a:lnTo>
                  <a:pt x="2033968" y="207169"/>
                </a:lnTo>
                <a:lnTo>
                  <a:pt x="2034641" y="220725"/>
                </a:lnTo>
                <a:lnTo>
                  <a:pt x="2034529" y="226463"/>
                </a:lnTo>
                <a:lnTo>
                  <a:pt x="2033285" y="239464"/>
                </a:lnTo>
                <a:lnTo>
                  <a:pt x="2030577" y="251078"/>
                </a:lnTo>
                <a:lnTo>
                  <a:pt x="2027910" y="259841"/>
                </a:lnTo>
                <a:lnTo>
                  <a:pt x="2024227" y="267207"/>
                </a:lnTo>
                <a:lnTo>
                  <a:pt x="2019528" y="273050"/>
                </a:lnTo>
                <a:lnTo>
                  <a:pt x="2014702" y="279018"/>
                </a:lnTo>
                <a:lnTo>
                  <a:pt x="2009114" y="283463"/>
                </a:lnTo>
                <a:lnTo>
                  <a:pt x="2002510" y="286512"/>
                </a:lnTo>
                <a:lnTo>
                  <a:pt x="1995906" y="289559"/>
                </a:lnTo>
                <a:lnTo>
                  <a:pt x="1988794" y="291083"/>
                </a:lnTo>
                <a:lnTo>
                  <a:pt x="1972919" y="291083"/>
                </a:lnTo>
                <a:lnTo>
                  <a:pt x="1965680" y="289559"/>
                </a:lnTo>
                <a:lnTo>
                  <a:pt x="1959076" y="286512"/>
                </a:lnTo>
                <a:lnTo>
                  <a:pt x="1952472" y="283463"/>
                </a:lnTo>
                <a:lnTo>
                  <a:pt x="1946757" y="279018"/>
                </a:lnTo>
                <a:lnTo>
                  <a:pt x="1942528" y="328905"/>
                </a:lnTo>
                <a:lnTo>
                  <a:pt x="1954512" y="331963"/>
                </a:lnTo>
                <a:close/>
              </a:path>
              <a:path w="7604607" h="438150">
                <a:moveTo>
                  <a:pt x="1946757" y="279018"/>
                </a:moveTo>
                <a:lnTo>
                  <a:pt x="1941931" y="273050"/>
                </a:lnTo>
                <a:lnTo>
                  <a:pt x="1937105" y="267207"/>
                </a:lnTo>
                <a:lnTo>
                  <a:pt x="1933295" y="259841"/>
                </a:lnTo>
                <a:lnTo>
                  <a:pt x="1930628" y="251078"/>
                </a:lnTo>
                <a:lnTo>
                  <a:pt x="1935200" y="326263"/>
                </a:lnTo>
                <a:lnTo>
                  <a:pt x="1942528" y="328905"/>
                </a:lnTo>
                <a:lnTo>
                  <a:pt x="1946757" y="279018"/>
                </a:lnTo>
                <a:close/>
              </a:path>
              <a:path w="7604607" h="438150">
                <a:moveTo>
                  <a:pt x="1613611" y="119903"/>
                </a:moveTo>
                <a:lnTo>
                  <a:pt x="1602674" y="126390"/>
                </a:lnTo>
                <a:lnTo>
                  <a:pt x="1592554" y="134238"/>
                </a:lnTo>
                <a:lnTo>
                  <a:pt x="1579825" y="147856"/>
                </a:lnTo>
                <a:lnTo>
                  <a:pt x="1572667" y="158544"/>
                </a:lnTo>
                <a:lnTo>
                  <a:pt x="1566519" y="170560"/>
                </a:lnTo>
                <a:lnTo>
                  <a:pt x="1561366" y="184815"/>
                </a:lnTo>
                <a:lnTo>
                  <a:pt x="1558649" y="196961"/>
                </a:lnTo>
                <a:lnTo>
                  <a:pt x="1557025" y="210078"/>
                </a:lnTo>
                <a:lnTo>
                  <a:pt x="1556486" y="224154"/>
                </a:lnTo>
                <a:lnTo>
                  <a:pt x="1556935" y="236623"/>
                </a:lnTo>
                <a:lnTo>
                  <a:pt x="1558505" y="249625"/>
                </a:lnTo>
                <a:lnTo>
                  <a:pt x="1561225" y="261725"/>
                </a:lnTo>
                <a:lnTo>
                  <a:pt x="1565122" y="272922"/>
                </a:lnTo>
                <a:lnTo>
                  <a:pt x="1573016" y="288191"/>
                </a:lnTo>
                <a:lnTo>
                  <a:pt x="1580436" y="298445"/>
                </a:lnTo>
                <a:lnTo>
                  <a:pt x="1588998" y="307339"/>
                </a:lnTo>
                <a:lnTo>
                  <a:pt x="1601297" y="316721"/>
                </a:lnTo>
                <a:lnTo>
                  <a:pt x="1612426" y="322861"/>
                </a:lnTo>
                <a:lnTo>
                  <a:pt x="1624558" y="327659"/>
                </a:lnTo>
                <a:lnTo>
                  <a:pt x="1642348" y="332150"/>
                </a:lnTo>
                <a:lnTo>
                  <a:pt x="1655037" y="333827"/>
                </a:lnTo>
                <a:lnTo>
                  <a:pt x="1668246" y="334390"/>
                </a:lnTo>
                <a:lnTo>
                  <a:pt x="1673831" y="334298"/>
                </a:lnTo>
                <a:lnTo>
                  <a:pt x="1686629" y="333340"/>
                </a:lnTo>
                <a:lnTo>
                  <a:pt x="1698853" y="331342"/>
                </a:lnTo>
                <a:lnTo>
                  <a:pt x="1712327" y="327986"/>
                </a:lnTo>
                <a:lnTo>
                  <a:pt x="1723364" y="324103"/>
                </a:lnTo>
                <a:lnTo>
                  <a:pt x="1723364" y="281050"/>
                </a:lnTo>
                <a:lnTo>
                  <a:pt x="1716379" y="283844"/>
                </a:lnTo>
                <a:lnTo>
                  <a:pt x="1709013" y="286257"/>
                </a:lnTo>
                <a:lnTo>
                  <a:pt x="1701139" y="288163"/>
                </a:lnTo>
                <a:lnTo>
                  <a:pt x="1700087" y="288410"/>
                </a:lnTo>
                <a:lnTo>
                  <a:pt x="1688010" y="290401"/>
                </a:lnTo>
                <a:lnTo>
                  <a:pt x="1674723" y="291083"/>
                </a:lnTo>
                <a:lnTo>
                  <a:pt x="1671037" y="291012"/>
                </a:lnTo>
                <a:lnTo>
                  <a:pt x="1657964" y="289402"/>
                </a:lnTo>
                <a:lnTo>
                  <a:pt x="1646529" y="285622"/>
                </a:lnTo>
                <a:lnTo>
                  <a:pt x="1638528" y="281939"/>
                </a:lnTo>
                <a:lnTo>
                  <a:pt x="1632051" y="277113"/>
                </a:lnTo>
                <a:lnTo>
                  <a:pt x="1626844" y="271144"/>
                </a:lnTo>
                <a:lnTo>
                  <a:pt x="1621764" y="265302"/>
                </a:lnTo>
                <a:lnTo>
                  <a:pt x="1617827" y="258063"/>
                </a:lnTo>
                <a:lnTo>
                  <a:pt x="1615160" y="249681"/>
                </a:lnTo>
                <a:lnTo>
                  <a:pt x="1611995" y="235741"/>
                </a:lnTo>
                <a:lnTo>
                  <a:pt x="1611096" y="222757"/>
                </a:lnTo>
                <a:lnTo>
                  <a:pt x="1611442" y="213135"/>
                </a:lnTo>
                <a:lnTo>
                  <a:pt x="1613195" y="200358"/>
                </a:lnTo>
                <a:lnTo>
                  <a:pt x="1616430" y="189102"/>
                </a:lnTo>
                <a:lnTo>
                  <a:pt x="1622801" y="176113"/>
                </a:lnTo>
                <a:lnTo>
                  <a:pt x="1630527" y="166750"/>
                </a:lnTo>
                <a:lnTo>
                  <a:pt x="1636496" y="161035"/>
                </a:lnTo>
                <a:lnTo>
                  <a:pt x="1643354" y="156971"/>
                </a:lnTo>
                <a:lnTo>
                  <a:pt x="1651101" y="154304"/>
                </a:lnTo>
                <a:lnTo>
                  <a:pt x="1658848" y="151764"/>
                </a:lnTo>
                <a:lnTo>
                  <a:pt x="1666976" y="150494"/>
                </a:lnTo>
                <a:lnTo>
                  <a:pt x="1683867" y="150494"/>
                </a:lnTo>
                <a:lnTo>
                  <a:pt x="1691868" y="151256"/>
                </a:lnTo>
                <a:lnTo>
                  <a:pt x="1699234" y="153034"/>
                </a:lnTo>
                <a:lnTo>
                  <a:pt x="1706600" y="154685"/>
                </a:lnTo>
                <a:lnTo>
                  <a:pt x="1713585" y="156971"/>
                </a:lnTo>
                <a:lnTo>
                  <a:pt x="1720062" y="159765"/>
                </a:lnTo>
                <a:lnTo>
                  <a:pt x="1720062" y="116712"/>
                </a:lnTo>
                <a:lnTo>
                  <a:pt x="1712823" y="113791"/>
                </a:lnTo>
                <a:lnTo>
                  <a:pt x="1704695" y="111378"/>
                </a:lnTo>
                <a:lnTo>
                  <a:pt x="1695678" y="109727"/>
                </a:lnTo>
                <a:lnTo>
                  <a:pt x="1693244" y="109265"/>
                </a:lnTo>
                <a:lnTo>
                  <a:pt x="1680790" y="107612"/>
                </a:lnTo>
                <a:lnTo>
                  <a:pt x="1667865" y="107060"/>
                </a:lnTo>
                <a:lnTo>
                  <a:pt x="1666092" y="107075"/>
                </a:lnTo>
                <a:lnTo>
                  <a:pt x="1653641" y="107956"/>
                </a:lnTo>
                <a:lnTo>
                  <a:pt x="1641093" y="110169"/>
                </a:lnTo>
                <a:lnTo>
                  <a:pt x="1628495" y="113664"/>
                </a:lnTo>
                <a:lnTo>
                  <a:pt x="1625319" y="114778"/>
                </a:lnTo>
                <a:lnTo>
                  <a:pt x="1613611" y="119903"/>
                </a:lnTo>
                <a:close/>
              </a:path>
              <a:path w="7604607" h="438150">
                <a:moveTo>
                  <a:pt x="839063" y="142620"/>
                </a:moveTo>
                <a:lnTo>
                  <a:pt x="834110" y="112521"/>
                </a:lnTo>
                <a:lnTo>
                  <a:pt x="790422" y="112521"/>
                </a:lnTo>
                <a:lnTo>
                  <a:pt x="790422" y="328802"/>
                </a:lnTo>
                <a:lnTo>
                  <a:pt x="843254" y="328802"/>
                </a:lnTo>
                <a:lnTo>
                  <a:pt x="843254" y="183895"/>
                </a:lnTo>
                <a:lnTo>
                  <a:pt x="849973" y="175729"/>
                </a:lnTo>
                <a:lnTo>
                  <a:pt x="859831" y="167743"/>
                </a:lnTo>
                <a:lnTo>
                  <a:pt x="871702" y="161670"/>
                </a:lnTo>
                <a:lnTo>
                  <a:pt x="876306" y="160009"/>
                </a:lnTo>
                <a:lnTo>
                  <a:pt x="888026" y="156910"/>
                </a:lnTo>
                <a:lnTo>
                  <a:pt x="900751" y="155051"/>
                </a:lnTo>
                <a:lnTo>
                  <a:pt x="914501" y="154431"/>
                </a:lnTo>
                <a:lnTo>
                  <a:pt x="918946" y="154431"/>
                </a:lnTo>
                <a:lnTo>
                  <a:pt x="918946" y="108076"/>
                </a:lnTo>
                <a:lnTo>
                  <a:pt x="915136" y="107441"/>
                </a:lnTo>
                <a:lnTo>
                  <a:pt x="910437" y="107060"/>
                </a:lnTo>
                <a:lnTo>
                  <a:pt x="902389" y="107094"/>
                </a:lnTo>
                <a:lnTo>
                  <a:pt x="888858" y="108385"/>
                </a:lnTo>
                <a:lnTo>
                  <a:pt x="876647" y="111549"/>
                </a:lnTo>
                <a:lnTo>
                  <a:pt x="865733" y="116585"/>
                </a:lnTo>
                <a:lnTo>
                  <a:pt x="856331" y="123078"/>
                </a:lnTo>
                <a:lnTo>
                  <a:pt x="847288" y="131996"/>
                </a:lnTo>
                <a:lnTo>
                  <a:pt x="839952" y="142620"/>
                </a:lnTo>
                <a:lnTo>
                  <a:pt x="839063" y="142620"/>
                </a:lnTo>
                <a:close/>
              </a:path>
              <a:path w="7604607" h="438150">
                <a:moveTo>
                  <a:pt x="79032" y="30098"/>
                </a:moveTo>
                <a:lnTo>
                  <a:pt x="0" y="30098"/>
                </a:lnTo>
                <a:lnTo>
                  <a:pt x="0" y="328802"/>
                </a:lnTo>
                <a:lnTo>
                  <a:pt x="70993" y="328802"/>
                </a:lnTo>
                <a:lnTo>
                  <a:pt x="77254" y="283082"/>
                </a:lnTo>
                <a:lnTo>
                  <a:pt x="54698" y="283082"/>
                </a:lnTo>
                <a:lnTo>
                  <a:pt x="54698" y="75818"/>
                </a:lnTo>
                <a:lnTo>
                  <a:pt x="78816" y="75818"/>
                </a:lnTo>
                <a:lnTo>
                  <a:pt x="89267" y="75993"/>
                </a:lnTo>
                <a:lnTo>
                  <a:pt x="102058" y="76750"/>
                </a:lnTo>
                <a:lnTo>
                  <a:pt x="113855" y="78104"/>
                </a:lnTo>
                <a:lnTo>
                  <a:pt x="130611" y="81468"/>
                </a:lnTo>
                <a:lnTo>
                  <a:pt x="142214" y="85216"/>
                </a:lnTo>
                <a:lnTo>
                  <a:pt x="156250" y="91928"/>
                </a:lnTo>
                <a:lnTo>
                  <a:pt x="166662" y="98805"/>
                </a:lnTo>
                <a:lnTo>
                  <a:pt x="177232" y="108556"/>
                </a:lnTo>
                <a:lnTo>
                  <a:pt x="185077" y="118617"/>
                </a:lnTo>
                <a:lnTo>
                  <a:pt x="192433" y="132443"/>
                </a:lnTo>
                <a:lnTo>
                  <a:pt x="196684" y="144906"/>
                </a:lnTo>
                <a:lnTo>
                  <a:pt x="198359" y="152053"/>
                </a:lnTo>
                <a:lnTo>
                  <a:pt x="200114" y="164469"/>
                </a:lnTo>
                <a:lnTo>
                  <a:pt x="200698" y="177926"/>
                </a:lnTo>
                <a:lnTo>
                  <a:pt x="200469" y="187258"/>
                </a:lnTo>
                <a:lnTo>
                  <a:pt x="199174" y="201066"/>
                </a:lnTo>
                <a:lnTo>
                  <a:pt x="196734" y="213702"/>
                </a:lnTo>
                <a:lnTo>
                  <a:pt x="193149" y="225166"/>
                </a:lnTo>
                <a:lnTo>
                  <a:pt x="197857" y="299867"/>
                </a:lnTo>
                <a:lnTo>
                  <a:pt x="207733" y="292734"/>
                </a:lnTo>
                <a:lnTo>
                  <a:pt x="219692" y="281893"/>
                </a:lnTo>
                <a:lnTo>
                  <a:pt x="228038" y="272357"/>
                </a:lnTo>
                <a:lnTo>
                  <a:pt x="235305" y="262000"/>
                </a:lnTo>
                <a:lnTo>
                  <a:pt x="238548" y="102338"/>
                </a:lnTo>
                <a:lnTo>
                  <a:pt x="231838" y="91693"/>
                </a:lnTo>
                <a:lnTo>
                  <a:pt x="220566" y="77917"/>
                </a:lnTo>
                <a:lnTo>
                  <a:pt x="211362" y="69096"/>
                </a:lnTo>
                <a:lnTo>
                  <a:pt x="201142" y="61087"/>
                </a:lnTo>
                <a:lnTo>
                  <a:pt x="183195" y="50390"/>
                </a:lnTo>
                <a:lnTo>
                  <a:pt x="171484" y="45136"/>
                </a:lnTo>
                <a:lnTo>
                  <a:pt x="158953" y="40639"/>
                </a:lnTo>
                <a:lnTo>
                  <a:pt x="147713" y="37337"/>
                </a:lnTo>
                <a:lnTo>
                  <a:pt x="141312" y="36067"/>
                </a:lnTo>
                <a:lnTo>
                  <a:pt x="134924" y="34797"/>
                </a:lnTo>
                <a:lnTo>
                  <a:pt x="128295" y="33654"/>
                </a:lnTo>
                <a:lnTo>
                  <a:pt x="121450" y="32765"/>
                </a:lnTo>
                <a:lnTo>
                  <a:pt x="114604" y="31876"/>
                </a:lnTo>
                <a:lnTo>
                  <a:pt x="107568" y="31241"/>
                </a:lnTo>
                <a:lnTo>
                  <a:pt x="100355" y="30733"/>
                </a:lnTo>
                <a:lnTo>
                  <a:pt x="93141" y="30352"/>
                </a:lnTo>
                <a:lnTo>
                  <a:pt x="86029" y="30098"/>
                </a:lnTo>
                <a:lnTo>
                  <a:pt x="79032" y="30098"/>
                </a:lnTo>
                <a:close/>
              </a:path>
              <a:path w="7604607" h="438150">
                <a:moveTo>
                  <a:pt x="251599" y="223519"/>
                </a:moveTo>
                <a:lnTo>
                  <a:pt x="253204" y="216547"/>
                </a:lnTo>
                <a:lnTo>
                  <a:pt x="255289" y="204279"/>
                </a:lnTo>
                <a:lnTo>
                  <a:pt x="256541" y="191544"/>
                </a:lnTo>
                <a:lnTo>
                  <a:pt x="256959" y="178307"/>
                </a:lnTo>
                <a:lnTo>
                  <a:pt x="256702" y="168272"/>
                </a:lnTo>
                <a:lnTo>
                  <a:pt x="255570" y="155383"/>
                </a:lnTo>
                <a:lnTo>
                  <a:pt x="253535" y="142980"/>
                </a:lnTo>
                <a:lnTo>
                  <a:pt x="250596" y="131063"/>
                </a:lnTo>
                <a:lnTo>
                  <a:pt x="248892" y="125642"/>
                </a:lnTo>
                <a:lnTo>
                  <a:pt x="244232" y="113648"/>
                </a:lnTo>
                <a:lnTo>
                  <a:pt x="238548" y="102338"/>
                </a:lnTo>
                <a:lnTo>
                  <a:pt x="235305" y="262000"/>
                </a:lnTo>
                <a:lnTo>
                  <a:pt x="237192" y="258910"/>
                </a:lnTo>
                <a:lnTo>
                  <a:pt x="243025" y="247817"/>
                </a:lnTo>
                <a:lnTo>
                  <a:pt x="247829" y="236020"/>
                </a:lnTo>
                <a:lnTo>
                  <a:pt x="251599" y="223519"/>
                </a:lnTo>
                <a:close/>
              </a:path>
              <a:path w="7604607" h="438150">
                <a:moveTo>
                  <a:pt x="70993" y="328802"/>
                </a:moveTo>
                <a:lnTo>
                  <a:pt x="88491" y="328492"/>
                </a:lnTo>
                <a:lnTo>
                  <a:pt x="101400" y="327810"/>
                </a:lnTo>
                <a:lnTo>
                  <a:pt x="113652" y="326731"/>
                </a:lnTo>
                <a:lnTo>
                  <a:pt x="125247" y="325246"/>
                </a:lnTo>
                <a:lnTo>
                  <a:pt x="131992" y="324148"/>
                </a:lnTo>
                <a:lnTo>
                  <a:pt x="144941" y="321509"/>
                </a:lnTo>
                <a:lnTo>
                  <a:pt x="157053" y="318283"/>
                </a:lnTo>
                <a:lnTo>
                  <a:pt x="168325" y="314451"/>
                </a:lnTo>
                <a:lnTo>
                  <a:pt x="175164" y="311766"/>
                </a:lnTo>
                <a:lnTo>
                  <a:pt x="187001" y="306211"/>
                </a:lnTo>
                <a:lnTo>
                  <a:pt x="197857" y="299867"/>
                </a:lnTo>
                <a:lnTo>
                  <a:pt x="193149" y="225166"/>
                </a:lnTo>
                <a:lnTo>
                  <a:pt x="188417" y="235457"/>
                </a:lnTo>
                <a:lnTo>
                  <a:pt x="181956" y="245574"/>
                </a:lnTo>
                <a:lnTo>
                  <a:pt x="173562" y="255076"/>
                </a:lnTo>
                <a:lnTo>
                  <a:pt x="163663" y="263172"/>
                </a:lnTo>
                <a:lnTo>
                  <a:pt x="152260" y="269875"/>
                </a:lnTo>
                <a:lnTo>
                  <a:pt x="142699" y="273886"/>
                </a:lnTo>
                <a:lnTo>
                  <a:pt x="131943" y="277187"/>
                </a:lnTo>
                <a:lnTo>
                  <a:pt x="120020" y="279761"/>
                </a:lnTo>
                <a:lnTo>
                  <a:pt x="106930" y="281604"/>
                </a:lnTo>
                <a:lnTo>
                  <a:pt x="92675" y="282712"/>
                </a:lnTo>
                <a:lnTo>
                  <a:pt x="77254" y="283082"/>
                </a:lnTo>
                <a:lnTo>
                  <a:pt x="70993" y="328802"/>
                </a:lnTo>
                <a:close/>
              </a:path>
              <a:path w="7604607" h="438150">
                <a:moveTo>
                  <a:pt x="689894" y="333704"/>
                </a:moveTo>
                <a:lnTo>
                  <a:pt x="704354" y="334390"/>
                </a:lnTo>
                <a:lnTo>
                  <a:pt x="711504" y="334390"/>
                </a:lnTo>
                <a:lnTo>
                  <a:pt x="719201" y="333882"/>
                </a:lnTo>
                <a:lnTo>
                  <a:pt x="727468" y="332866"/>
                </a:lnTo>
                <a:lnTo>
                  <a:pt x="735723" y="331723"/>
                </a:lnTo>
                <a:lnTo>
                  <a:pt x="742835" y="330326"/>
                </a:lnTo>
                <a:lnTo>
                  <a:pt x="748779" y="328548"/>
                </a:lnTo>
                <a:lnTo>
                  <a:pt x="748779" y="284860"/>
                </a:lnTo>
                <a:lnTo>
                  <a:pt x="743432" y="286257"/>
                </a:lnTo>
                <a:lnTo>
                  <a:pt x="737730" y="287527"/>
                </a:lnTo>
                <a:lnTo>
                  <a:pt x="731710" y="288543"/>
                </a:lnTo>
                <a:lnTo>
                  <a:pt x="725678" y="289432"/>
                </a:lnTo>
                <a:lnTo>
                  <a:pt x="719620" y="289940"/>
                </a:lnTo>
                <a:lnTo>
                  <a:pt x="709356" y="289819"/>
                </a:lnTo>
                <a:lnTo>
                  <a:pt x="695534" y="286781"/>
                </a:lnTo>
                <a:lnTo>
                  <a:pt x="686943" y="279653"/>
                </a:lnTo>
                <a:lnTo>
                  <a:pt x="684415" y="275716"/>
                </a:lnTo>
                <a:lnTo>
                  <a:pt x="683145" y="269493"/>
                </a:lnTo>
                <a:lnTo>
                  <a:pt x="683145" y="155955"/>
                </a:lnTo>
                <a:lnTo>
                  <a:pt x="745655" y="155955"/>
                </a:lnTo>
                <a:lnTo>
                  <a:pt x="745655" y="112521"/>
                </a:lnTo>
                <a:lnTo>
                  <a:pt x="683145" y="112521"/>
                </a:lnTo>
                <a:lnTo>
                  <a:pt x="683145" y="51942"/>
                </a:lnTo>
                <a:lnTo>
                  <a:pt x="630237" y="51942"/>
                </a:lnTo>
                <a:lnTo>
                  <a:pt x="630237" y="112521"/>
                </a:lnTo>
                <a:lnTo>
                  <a:pt x="589838" y="112521"/>
                </a:lnTo>
                <a:lnTo>
                  <a:pt x="589838" y="155955"/>
                </a:lnTo>
                <a:lnTo>
                  <a:pt x="630237" y="155955"/>
                </a:lnTo>
                <a:lnTo>
                  <a:pt x="630237" y="268096"/>
                </a:lnTo>
                <a:lnTo>
                  <a:pt x="630485" y="276621"/>
                </a:lnTo>
                <a:lnTo>
                  <a:pt x="632149" y="289724"/>
                </a:lnTo>
                <a:lnTo>
                  <a:pt x="635381" y="300227"/>
                </a:lnTo>
                <a:lnTo>
                  <a:pt x="640166" y="308873"/>
                </a:lnTo>
                <a:lnTo>
                  <a:pt x="648676" y="318225"/>
                </a:lnTo>
                <a:lnTo>
                  <a:pt x="659828" y="325627"/>
                </a:lnTo>
                <a:lnTo>
                  <a:pt x="665634" y="328214"/>
                </a:lnTo>
                <a:lnTo>
                  <a:pt x="676986" y="331645"/>
                </a:lnTo>
                <a:lnTo>
                  <a:pt x="689894" y="333704"/>
                </a:lnTo>
                <a:close/>
              </a:path>
              <a:path w="7604607" h="438150">
                <a:moveTo>
                  <a:pt x="5942431" y="158750"/>
                </a:moveTo>
                <a:lnTo>
                  <a:pt x="5943206" y="157221"/>
                </a:lnTo>
                <a:lnTo>
                  <a:pt x="5947731" y="145673"/>
                </a:lnTo>
                <a:lnTo>
                  <a:pt x="5950428" y="133204"/>
                </a:lnTo>
                <a:lnTo>
                  <a:pt x="5951321" y="119887"/>
                </a:lnTo>
                <a:lnTo>
                  <a:pt x="5951231" y="115234"/>
                </a:lnTo>
                <a:lnTo>
                  <a:pt x="5949788" y="101507"/>
                </a:lnTo>
                <a:lnTo>
                  <a:pt x="5946576" y="88993"/>
                </a:lnTo>
                <a:lnTo>
                  <a:pt x="5941587" y="77682"/>
                </a:lnTo>
                <a:lnTo>
                  <a:pt x="5934811" y="67563"/>
                </a:lnTo>
                <a:lnTo>
                  <a:pt x="5935820" y="169375"/>
                </a:lnTo>
                <a:lnTo>
                  <a:pt x="5942431" y="158750"/>
                </a:lnTo>
                <a:close/>
              </a:path>
              <a:path w="7604607" h="438150">
                <a:moveTo>
                  <a:pt x="5890869" y="138429"/>
                </a:moveTo>
                <a:lnTo>
                  <a:pt x="5888202" y="144525"/>
                </a:lnTo>
                <a:lnTo>
                  <a:pt x="5883757" y="149605"/>
                </a:lnTo>
                <a:lnTo>
                  <a:pt x="5877661" y="153923"/>
                </a:lnTo>
                <a:lnTo>
                  <a:pt x="5866755" y="159673"/>
                </a:lnTo>
                <a:lnTo>
                  <a:pt x="5853531" y="163829"/>
                </a:lnTo>
                <a:lnTo>
                  <a:pt x="5843422" y="165740"/>
                </a:lnTo>
                <a:lnTo>
                  <a:pt x="5830845" y="166979"/>
                </a:lnTo>
                <a:lnTo>
                  <a:pt x="5817463" y="213105"/>
                </a:lnTo>
                <a:lnTo>
                  <a:pt x="5824600" y="213023"/>
                </a:lnTo>
                <a:lnTo>
                  <a:pt x="5838106" y="212380"/>
                </a:lnTo>
                <a:lnTo>
                  <a:pt x="5850912" y="211100"/>
                </a:lnTo>
                <a:lnTo>
                  <a:pt x="5863002" y="209183"/>
                </a:lnTo>
                <a:lnTo>
                  <a:pt x="5874359" y="206628"/>
                </a:lnTo>
                <a:lnTo>
                  <a:pt x="5882451" y="204305"/>
                </a:lnTo>
                <a:lnTo>
                  <a:pt x="5894897" y="199794"/>
                </a:lnTo>
                <a:lnTo>
                  <a:pt x="5906170" y="194435"/>
                </a:lnTo>
                <a:lnTo>
                  <a:pt x="5916269" y="188213"/>
                </a:lnTo>
                <a:lnTo>
                  <a:pt x="5927495" y="178917"/>
                </a:lnTo>
                <a:lnTo>
                  <a:pt x="5935820" y="169375"/>
                </a:lnTo>
                <a:lnTo>
                  <a:pt x="5934811" y="67563"/>
                </a:lnTo>
                <a:lnTo>
                  <a:pt x="5922978" y="55724"/>
                </a:lnTo>
                <a:lnTo>
                  <a:pt x="5912694" y="48567"/>
                </a:lnTo>
                <a:lnTo>
                  <a:pt x="5900929" y="42559"/>
                </a:lnTo>
                <a:lnTo>
                  <a:pt x="5887694" y="37718"/>
                </a:lnTo>
                <a:lnTo>
                  <a:pt x="5872209" y="34006"/>
                </a:lnTo>
                <a:lnTo>
                  <a:pt x="5858865" y="32003"/>
                </a:lnTo>
                <a:lnTo>
                  <a:pt x="5847575" y="30954"/>
                </a:lnTo>
                <a:lnTo>
                  <a:pt x="5834882" y="30312"/>
                </a:lnTo>
                <a:lnTo>
                  <a:pt x="5821019" y="30098"/>
                </a:lnTo>
                <a:lnTo>
                  <a:pt x="5789523" y="75818"/>
                </a:lnTo>
                <a:lnTo>
                  <a:pt x="5823691" y="75835"/>
                </a:lnTo>
                <a:lnTo>
                  <a:pt x="5837213" y="76240"/>
                </a:lnTo>
                <a:lnTo>
                  <a:pt x="5848578" y="77088"/>
                </a:lnTo>
                <a:lnTo>
                  <a:pt x="5856198" y="77977"/>
                </a:lnTo>
                <a:lnTo>
                  <a:pt x="5862675" y="79247"/>
                </a:lnTo>
                <a:lnTo>
                  <a:pt x="5867882" y="81025"/>
                </a:lnTo>
                <a:lnTo>
                  <a:pt x="5880746" y="87528"/>
                </a:lnTo>
                <a:lnTo>
                  <a:pt x="5888837" y="96012"/>
                </a:lnTo>
                <a:lnTo>
                  <a:pt x="5892901" y="102362"/>
                </a:lnTo>
                <a:lnTo>
                  <a:pt x="5894933" y="109981"/>
                </a:lnTo>
                <a:lnTo>
                  <a:pt x="5894933" y="125856"/>
                </a:lnTo>
                <a:lnTo>
                  <a:pt x="5893536" y="132460"/>
                </a:lnTo>
                <a:lnTo>
                  <a:pt x="5890869" y="138429"/>
                </a:lnTo>
                <a:close/>
              </a:path>
              <a:path w="7604607" h="438150">
                <a:moveTo>
                  <a:pt x="5796635" y="166877"/>
                </a:moveTo>
                <a:lnTo>
                  <a:pt x="5792698" y="166496"/>
                </a:lnTo>
                <a:lnTo>
                  <a:pt x="5789523" y="166115"/>
                </a:lnTo>
                <a:lnTo>
                  <a:pt x="5789523" y="75818"/>
                </a:lnTo>
                <a:lnTo>
                  <a:pt x="5821019" y="30098"/>
                </a:lnTo>
                <a:lnTo>
                  <a:pt x="5734786" y="30098"/>
                </a:lnTo>
                <a:lnTo>
                  <a:pt x="5734786" y="328802"/>
                </a:lnTo>
                <a:lnTo>
                  <a:pt x="5789523" y="328802"/>
                </a:lnTo>
                <a:lnTo>
                  <a:pt x="5789523" y="212089"/>
                </a:lnTo>
                <a:lnTo>
                  <a:pt x="5793714" y="212470"/>
                </a:lnTo>
                <a:lnTo>
                  <a:pt x="5798159" y="212851"/>
                </a:lnTo>
                <a:lnTo>
                  <a:pt x="5807684" y="213105"/>
                </a:lnTo>
                <a:lnTo>
                  <a:pt x="5817463" y="213105"/>
                </a:lnTo>
                <a:lnTo>
                  <a:pt x="5830845" y="166979"/>
                </a:lnTo>
                <a:lnTo>
                  <a:pt x="5816574" y="167385"/>
                </a:lnTo>
                <a:lnTo>
                  <a:pt x="5806287" y="167258"/>
                </a:lnTo>
                <a:lnTo>
                  <a:pt x="5801461" y="167004"/>
                </a:lnTo>
                <a:lnTo>
                  <a:pt x="5796635" y="166877"/>
                </a:lnTo>
                <a:close/>
              </a:path>
              <a:path w="7604607" h="438150">
                <a:moveTo>
                  <a:pt x="2465895" y="129614"/>
                </a:moveTo>
                <a:lnTo>
                  <a:pt x="2462250" y="142112"/>
                </a:lnTo>
                <a:lnTo>
                  <a:pt x="2460852" y="148299"/>
                </a:lnTo>
                <a:lnTo>
                  <a:pt x="2458748" y="160644"/>
                </a:lnTo>
                <a:lnTo>
                  <a:pt x="2457472" y="173368"/>
                </a:lnTo>
                <a:lnTo>
                  <a:pt x="2457043" y="186435"/>
                </a:lnTo>
                <a:lnTo>
                  <a:pt x="2457304" y="196912"/>
                </a:lnTo>
                <a:lnTo>
                  <a:pt x="2458411" y="209999"/>
                </a:lnTo>
                <a:lnTo>
                  <a:pt x="2460388" y="222585"/>
                </a:lnTo>
                <a:lnTo>
                  <a:pt x="2463234" y="234669"/>
                </a:lnTo>
                <a:lnTo>
                  <a:pt x="2466949" y="246252"/>
                </a:lnTo>
                <a:lnTo>
                  <a:pt x="2474209" y="262663"/>
                </a:lnTo>
                <a:lnTo>
                  <a:pt x="2480732" y="273608"/>
                </a:lnTo>
                <a:lnTo>
                  <a:pt x="2488306" y="283759"/>
                </a:lnTo>
                <a:lnTo>
                  <a:pt x="2496921" y="293115"/>
                </a:lnTo>
                <a:lnTo>
                  <a:pt x="2502309" y="298119"/>
                </a:lnTo>
                <a:lnTo>
                  <a:pt x="2512010" y="305728"/>
                </a:lnTo>
                <a:lnTo>
                  <a:pt x="2514234" y="197772"/>
                </a:lnTo>
                <a:lnTo>
                  <a:pt x="2513558" y="182371"/>
                </a:lnTo>
                <a:lnTo>
                  <a:pt x="2513982" y="170718"/>
                </a:lnTo>
                <a:lnTo>
                  <a:pt x="2515589" y="157724"/>
                </a:lnTo>
                <a:lnTo>
                  <a:pt x="2518407" y="145607"/>
                </a:lnTo>
                <a:lnTo>
                  <a:pt x="2522448" y="134365"/>
                </a:lnTo>
                <a:lnTo>
                  <a:pt x="2530732" y="118665"/>
                </a:lnTo>
                <a:lnTo>
                  <a:pt x="2538206" y="108453"/>
                </a:lnTo>
                <a:lnTo>
                  <a:pt x="2546832" y="99440"/>
                </a:lnTo>
                <a:lnTo>
                  <a:pt x="2560283" y="89101"/>
                </a:lnTo>
                <a:lnTo>
                  <a:pt x="2571409" y="82917"/>
                </a:lnTo>
                <a:lnTo>
                  <a:pt x="2583535" y="77977"/>
                </a:lnTo>
                <a:lnTo>
                  <a:pt x="2591072" y="75669"/>
                </a:lnTo>
                <a:lnTo>
                  <a:pt x="2603291" y="72930"/>
                </a:lnTo>
                <a:lnTo>
                  <a:pt x="2615966" y="71286"/>
                </a:lnTo>
                <a:lnTo>
                  <a:pt x="2629128" y="70738"/>
                </a:lnTo>
                <a:lnTo>
                  <a:pt x="2639705" y="70997"/>
                </a:lnTo>
                <a:lnTo>
                  <a:pt x="2652371" y="71978"/>
                </a:lnTo>
                <a:lnTo>
                  <a:pt x="2664942" y="73659"/>
                </a:lnTo>
                <a:lnTo>
                  <a:pt x="2675502" y="75604"/>
                </a:lnTo>
                <a:lnTo>
                  <a:pt x="2687872" y="78528"/>
                </a:lnTo>
                <a:lnTo>
                  <a:pt x="2700121" y="82168"/>
                </a:lnTo>
                <a:lnTo>
                  <a:pt x="2700121" y="35687"/>
                </a:lnTo>
                <a:lnTo>
                  <a:pt x="2680944" y="30389"/>
                </a:lnTo>
                <a:lnTo>
                  <a:pt x="2666847" y="27812"/>
                </a:lnTo>
                <a:lnTo>
                  <a:pt x="2649876" y="25685"/>
                </a:lnTo>
                <a:lnTo>
                  <a:pt x="2637152" y="24807"/>
                </a:lnTo>
                <a:lnTo>
                  <a:pt x="2624048" y="24510"/>
                </a:lnTo>
                <a:lnTo>
                  <a:pt x="2613611" y="24741"/>
                </a:lnTo>
                <a:lnTo>
                  <a:pt x="2600724" y="25710"/>
                </a:lnTo>
                <a:lnTo>
                  <a:pt x="2588290" y="27449"/>
                </a:lnTo>
                <a:lnTo>
                  <a:pt x="2576296" y="29971"/>
                </a:lnTo>
                <a:lnTo>
                  <a:pt x="2558388" y="35410"/>
                </a:lnTo>
                <a:lnTo>
                  <a:pt x="2546669" y="40156"/>
                </a:lnTo>
                <a:lnTo>
                  <a:pt x="2535529" y="45719"/>
                </a:lnTo>
                <a:lnTo>
                  <a:pt x="2521737" y="54289"/>
                </a:lnTo>
                <a:lnTo>
                  <a:pt x="2511665" y="61992"/>
                </a:lnTo>
                <a:lnTo>
                  <a:pt x="2502382" y="70484"/>
                </a:lnTo>
                <a:lnTo>
                  <a:pt x="2491967" y="81977"/>
                </a:lnTo>
                <a:lnTo>
                  <a:pt x="2484390" y="92169"/>
                </a:lnTo>
                <a:lnTo>
                  <a:pt x="2477617" y="102996"/>
                </a:lnTo>
                <a:lnTo>
                  <a:pt x="2470396" y="117694"/>
                </a:lnTo>
                <a:lnTo>
                  <a:pt x="2465895" y="129614"/>
                </a:lnTo>
                <a:close/>
              </a:path>
              <a:path w="7604607" h="438150">
                <a:moveTo>
                  <a:pt x="2534295" y="318466"/>
                </a:moveTo>
                <a:lnTo>
                  <a:pt x="2546832" y="323595"/>
                </a:lnTo>
                <a:lnTo>
                  <a:pt x="2553345" y="325780"/>
                </a:lnTo>
                <a:lnTo>
                  <a:pt x="2564801" y="328891"/>
                </a:lnTo>
                <a:lnTo>
                  <a:pt x="2576896" y="331304"/>
                </a:lnTo>
                <a:lnTo>
                  <a:pt x="2589635" y="333022"/>
                </a:lnTo>
                <a:lnTo>
                  <a:pt x="2603022" y="334049"/>
                </a:lnTo>
                <a:lnTo>
                  <a:pt x="2617063" y="334390"/>
                </a:lnTo>
                <a:lnTo>
                  <a:pt x="2618726" y="334385"/>
                </a:lnTo>
                <a:lnTo>
                  <a:pt x="2631336" y="333980"/>
                </a:lnTo>
                <a:lnTo>
                  <a:pt x="2644114" y="332993"/>
                </a:lnTo>
                <a:lnTo>
                  <a:pt x="2658127" y="331389"/>
                </a:lnTo>
                <a:lnTo>
                  <a:pt x="2670530" y="329564"/>
                </a:lnTo>
                <a:lnTo>
                  <a:pt x="2679166" y="328167"/>
                </a:lnTo>
                <a:lnTo>
                  <a:pt x="2686786" y="326516"/>
                </a:lnTo>
                <a:lnTo>
                  <a:pt x="2693771" y="324738"/>
                </a:lnTo>
                <a:lnTo>
                  <a:pt x="2700629" y="322960"/>
                </a:lnTo>
                <a:lnTo>
                  <a:pt x="2706344" y="321309"/>
                </a:lnTo>
                <a:lnTo>
                  <a:pt x="2710789" y="319658"/>
                </a:lnTo>
                <a:lnTo>
                  <a:pt x="2710789" y="168909"/>
                </a:lnTo>
                <a:lnTo>
                  <a:pt x="2589123" y="168909"/>
                </a:lnTo>
                <a:lnTo>
                  <a:pt x="2589123" y="214756"/>
                </a:lnTo>
                <a:lnTo>
                  <a:pt x="2656179" y="214756"/>
                </a:lnTo>
                <a:lnTo>
                  <a:pt x="2656179" y="284606"/>
                </a:lnTo>
                <a:lnTo>
                  <a:pt x="2651099" y="285622"/>
                </a:lnTo>
                <a:lnTo>
                  <a:pt x="2645257" y="286512"/>
                </a:lnTo>
                <a:lnTo>
                  <a:pt x="2638526" y="287146"/>
                </a:lnTo>
                <a:lnTo>
                  <a:pt x="2631795" y="287781"/>
                </a:lnTo>
                <a:lnTo>
                  <a:pt x="2625318" y="288163"/>
                </a:lnTo>
                <a:lnTo>
                  <a:pt x="2619095" y="288163"/>
                </a:lnTo>
                <a:lnTo>
                  <a:pt x="2611705" y="288017"/>
                </a:lnTo>
                <a:lnTo>
                  <a:pt x="2597215" y="286786"/>
                </a:lnTo>
                <a:lnTo>
                  <a:pt x="2583822" y="284300"/>
                </a:lnTo>
                <a:lnTo>
                  <a:pt x="2571522" y="280555"/>
                </a:lnTo>
                <a:lnTo>
                  <a:pt x="2560308" y="275550"/>
                </a:lnTo>
                <a:lnTo>
                  <a:pt x="2550175" y="269282"/>
                </a:lnTo>
                <a:lnTo>
                  <a:pt x="2541117" y="261746"/>
                </a:lnTo>
                <a:lnTo>
                  <a:pt x="2536247" y="256588"/>
                </a:lnTo>
                <a:lnTo>
                  <a:pt x="2529351" y="247241"/>
                </a:lnTo>
                <a:lnTo>
                  <a:pt x="2523705" y="236688"/>
                </a:lnTo>
                <a:lnTo>
                  <a:pt x="2519305" y="224928"/>
                </a:lnTo>
                <a:lnTo>
                  <a:pt x="2516149" y="211957"/>
                </a:lnTo>
                <a:lnTo>
                  <a:pt x="2514234" y="197772"/>
                </a:lnTo>
                <a:lnTo>
                  <a:pt x="2512010" y="305728"/>
                </a:lnTo>
                <a:lnTo>
                  <a:pt x="2522680" y="312510"/>
                </a:lnTo>
                <a:lnTo>
                  <a:pt x="2534295" y="318466"/>
                </a:lnTo>
                <a:close/>
              </a:path>
              <a:path w="7604607" h="438150">
                <a:moveTo>
                  <a:pt x="7041870" y="5587"/>
                </a:moveTo>
                <a:lnTo>
                  <a:pt x="7041870" y="62864"/>
                </a:lnTo>
                <a:lnTo>
                  <a:pt x="7097369" y="62864"/>
                </a:lnTo>
                <a:lnTo>
                  <a:pt x="7097369" y="5587"/>
                </a:lnTo>
                <a:lnTo>
                  <a:pt x="7041870" y="5587"/>
                </a:lnTo>
                <a:close/>
              </a:path>
              <a:path w="7604607" h="438150">
                <a:moveTo>
                  <a:pt x="6492341" y="5587"/>
                </a:moveTo>
                <a:lnTo>
                  <a:pt x="6492341" y="328802"/>
                </a:lnTo>
                <a:lnTo>
                  <a:pt x="6545300" y="328802"/>
                </a:lnTo>
                <a:lnTo>
                  <a:pt x="6545300" y="5587"/>
                </a:lnTo>
                <a:lnTo>
                  <a:pt x="6492341" y="5587"/>
                </a:lnTo>
                <a:close/>
              </a:path>
              <a:path w="7604607" h="438150">
                <a:moveTo>
                  <a:pt x="6291808" y="5587"/>
                </a:moveTo>
                <a:lnTo>
                  <a:pt x="6238976" y="5587"/>
                </a:lnTo>
                <a:lnTo>
                  <a:pt x="6238870" y="291973"/>
                </a:lnTo>
                <a:lnTo>
                  <a:pt x="6238595" y="305053"/>
                </a:lnTo>
                <a:lnTo>
                  <a:pt x="6238341" y="314451"/>
                </a:lnTo>
                <a:lnTo>
                  <a:pt x="6238087" y="322452"/>
                </a:lnTo>
                <a:lnTo>
                  <a:pt x="6237833" y="328802"/>
                </a:lnTo>
                <a:lnTo>
                  <a:pt x="6281648" y="328802"/>
                </a:lnTo>
                <a:lnTo>
                  <a:pt x="6286728" y="305815"/>
                </a:lnTo>
                <a:lnTo>
                  <a:pt x="6289522" y="308355"/>
                </a:lnTo>
                <a:lnTo>
                  <a:pt x="6292189" y="311276"/>
                </a:lnTo>
                <a:lnTo>
                  <a:pt x="6295491" y="314451"/>
                </a:lnTo>
                <a:lnTo>
                  <a:pt x="6298920" y="317753"/>
                </a:lnTo>
                <a:lnTo>
                  <a:pt x="6302984" y="320928"/>
                </a:lnTo>
                <a:lnTo>
                  <a:pt x="6299555" y="277621"/>
                </a:lnTo>
                <a:lnTo>
                  <a:pt x="6296507" y="274954"/>
                </a:lnTo>
                <a:lnTo>
                  <a:pt x="6293967" y="272414"/>
                </a:lnTo>
                <a:lnTo>
                  <a:pt x="6291808" y="270128"/>
                </a:lnTo>
                <a:lnTo>
                  <a:pt x="6291808" y="166496"/>
                </a:lnTo>
                <a:lnTo>
                  <a:pt x="6298412" y="161289"/>
                </a:lnTo>
                <a:lnTo>
                  <a:pt x="6305651" y="157098"/>
                </a:lnTo>
                <a:lnTo>
                  <a:pt x="6313779" y="154050"/>
                </a:lnTo>
                <a:lnTo>
                  <a:pt x="6321780" y="150875"/>
                </a:lnTo>
                <a:lnTo>
                  <a:pt x="6329654" y="149351"/>
                </a:lnTo>
                <a:lnTo>
                  <a:pt x="6343116" y="149351"/>
                </a:lnTo>
                <a:lnTo>
                  <a:pt x="6348704" y="150240"/>
                </a:lnTo>
                <a:lnTo>
                  <a:pt x="6354546" y="152018"/>
                </a:lnTo>
                <a:lnTo>
                  <a:pt x="6360261" y="153796"/>
                </a:lnTo>
                <a:lnTo>
                  <a:pt x="6365722" y="157225"/>
                </a:lnTo>
                <a:lnTo>
                  <a:pt x="6371056" y="162432"/>
                </a:lnTo>
                <a:lnTo>
                  <a:pt x="6378249" y="171944"/>
                </a:lnTo>
                <a:lnTo>
                  <a:pt x="6383883" y="184657"/>
                </a:lnTo>
                <a:lnTo>
                  <a:pt x="6386186" y="193303"/>
                </a:lnTo>
                <a:lnTo>
                  <a:pt x="6388072" y="205733"/>
                </a:lnTo>
                <a:lnTo>
                  <a:pt x="6388709" y="219582"/>
                </a:lnTo>
                <a:lnTo>
                  <a:pt x="6388642" y="224330"/>
                </a:lnTo>
                <a:lnTo>
                  <a:pt x="6387659" y="237346"/>
                </a:lnTo>
                <a:lnTo>
                  <a:pt x="6385407" y="249173"/>
                </a:lnTo>
                <a:lnTo>
                  <a:pt x="6383121" y="258063"/>
                </a:lnTo>
                <a:lnTo>
                  <a:pt x="6379819" y="265683"/>
                </a:lnTo>
                <a:lnTo>
                  <a:pt x="6375501" y="272160"/>
                </a:lnTo>
                <a:lnTo>
                  <a:pt x="6371056" y="278510"/>
                </a:lnTo>
                <a:lnTo>
                  <a:pt x="6365595" y="283463"/>
                </a:lnTo>
                <a:lnTo>
                  <a:pt x="6359118" y="286892"/>
                </a:lnTo>
                <a:lnTo>
                  <a:pt x="6352641" y="290448"/>
                </a:lnTo>
                <a:lnTo>
                  <a:pt x="6345148" y="292226"/>
                </a:lnTo>
                <a:lnTo>
                  <a:pt x="6331432" y="292226"/>
                </a:lnTo>
                <a:lnTo>
                  <a:pt x="6326733" y="291464"/>
                </a:lnTo>
                <a:lnTo>
                  <a:pt x="6322288" y="290067"/>
                </a:lnTo>
                <a:lnTo>
                  <a:pt x="6317716" y="288670"/>
                </a:lnTo>
                <a:lnTo>
                  <a:pt x="6318605" y="329310"/>
                </a:lnTo>
                <a:lnTo>
                  <a:pt x="6331686" y="333375"/>
                </a:lnTo>
                <a:lnTo>
                  <a:pt x="6339052" y="334390"/>
                </a:lnTo>
                <a:lnTo>
                  <a:pt x="6347180" y="334390"/>
                </a:lnTo>
                <a:lnTo>
                  <a:pt x="6357029" y="333821"/>
                </a:lnTo>
                <a:lnTo>
                  <a:pt x="6369489" y="331484"/>
                </a:lnTo>
                <a:lnTo>
                  <a:pt x="6381851" y="327405"/>
                </a:lnTo>
                <a:lnTo>
                  <a:pt x="6392653" y="322012"/>
                </a:lnTo>
                <a:lnTo>
                  <a:pt x="6403072" y="314751"/>
                </a:lnTo>
                <a:lnTo>
                  <a:pt x="6412712" y="305815"/>
                </a:lnTo>
                <a:lnTo>
                  <a:pt x="6423167" y="292501"/>
                </a:lnTo>
                <a:lnTo>
                  <a:pt x="6429526" y="281330"/>
                </a:lnTo>
                <a:lnTo>
                  <a:pt x="6434937" y="268731"/>
                </a:lnTo>
                <a:lnTo>
                  <a:pt x="6438985" y="255877"/>
                </a:lnTo>
                <a:lnTo>
                  <a:pt x="6441470" y="243692"/>
                </a:lnTo>
                <a:lnTo>
                  <a:pt x="6442954" y="230705"/>
                </a:lnTo>
                <a:lnTo>
                  <a:pt x="6443446" y="216915"/>
                </a:lnTo>
                <a:lnTo>
                  <a:pt x="6443061" y="204924"/>
                </a:lnTo>
                <a:lnTo>
                  <a:pt x="6441654" y="191913"/>
                </a:lnTo>
                <a:lnTo>
                  <a:pt x="6439205" y="179743"/>
                </a:lnTo>
                <a:lnTo>
                  <a:pt x="6435699" y="168401"/>
                </a:lnTo>
                <a:lnTo>
                  <a:pt x="6429020" y="153680"/>
                </a:lnTo>
                <a:lnTo>
                  <a:pt x="6422293" y="142995"/>
                </a:lnTo>
                <a:lnTo>
                  <a:pt x="6414490" y="133857"/>
                </a:lnTo>
                <a:lnTo>
                  <a:pt x="6406135" y="126284"/>
                </a:lnTo>
                <a:lnTo>
                  <a:pt x="6395615" y="119142"/>
                </a:lnTo>
                <a:lnTo>
                  <a:pt x="6384137" y="113664"/>
                </a:lnTo>
                <a:lnTo>
                  <a:pt x="6374169" y="110423"/>
                </a:lnTo>
                <a:lnTo>
                  <a:pt x="6361693" y="107913"/>
                </a:lnTo>
                <a:lnTo>
                  <a:pt x="6348958" y="107060"/>
                </a:lnTo>
                <a:lnTo>
                  <a:pt x="6342862" y="107060"/>
                </a:lnTo>
                <a:lnTo>
                  <a:pt x="6331559" y="108712"/>
                </a:lnTo>
                <a:lnTo>
                  <a:pt x="6321018" y="111125"/>
                </a:lnTo>
                <a:lnTo>
                  <a:pt x="6311493" y="114680"/>
                </a:lnTo>
                <a:lnTo>
                  <a:pt x="6302984" y="118998"/>
                </a:lnTo>
                <a:lnTo>
                  <a:pt x="6299047" y="121157"/>
                </a:lnTo>
                <a:lnTo>
                  <a:pt x="6295237" y="123443"/>
                </a:lnTo>
                <a:lnTo>
                  <a:pt x="6291808" y="125856"/>
                </a:lnTo>
                <a:lnTo>
                  <a:pt x="6291427" y="125856"/>
                </a:lnTo>
                <a:lnTo>
                  <a:pt x="6291681" y="118744"/>
                </a:lnTo>
                <a:lnTo>
                  <a:pt x="6291808" y="5587"/>
                </a:lnTo>
                <a:close/>
              </a:path>
              <a:path w="7604607" h="438150">
                <a:moveTo>
                  <a:pt x="5286857" y="5587"/>
                </a:moveTo>
                <a:lnTo>
                  <a:pt x="5286857" y="328802"/>
                </a:lnTo>
                <a:lnTo>
                  <a:pt x="5339816" y="328802"/>
                </a:lnTo>
                <a:lnTo>
                  <a:pt x="5339816" y="5587"/>
                </a:lnTo>
                <a:lnTo>
                  <a:pt x="5286857" y="5587"/>
                </a:lnTo>
                <a:close/>
              </a:path>
              <a:path w="7604607" h="438150">
                <a:moveTo>
                  <a:pt x="4054830" y="5587"/>
                </a:moveTo>
                <a:lnTo>
                  <a:pt x="4054830" y="62864"/>
                </a:lnTo>
                <a:lnTo>
                  <a:pt x="4110329" y="62864"/>
                </a:lnTo>
                <a:lnTo>
                  <a:pt x="4110329" y="5587"/>
                </a:lnTo>
                <a:lnTo>
                  <a:pt x="4054830" y="5587"/>
                </a:lnTo>
                <a:close/>
              </a:path>
              <a:path w="7604607" h="438150">
                <a:moveTo>
                  <a:pt x="1768830" y="5587"/>
                </a:moveTo>
                <a:lnTo>
                  <a:pt x="1768830" y="62864"/>
                </a:lnTo>
                <a:lnTo>
                  <a:pt x="1824329" y="62864"/>
                </a:lnTo>
                <a:lnTo>
                  <a:pt x="1824329" y="5587"/>
                </a:lnTo>
                <a:lnTo>
                  <a:pt x="1768830" y="5587"/>
                </a:lnTo>
                <a:close/>
              </a:path>
              <a:path w="7604607" h="438150">
                <a:moveTo>
                  <a:pt x="1120876" y="5587"/>
                </a:moveTo>
                <a:lnTo>
                  <a:pt x="1068044" y="5587"/>
                </a:lnTo>
                <a:lnTo>
                  <a:pt x="1067938" y="291973"/>
                </a:lnTo>
                <a:lnTo>
                  <a:pt x="1067663" y="305053"/>
                </a:lnTo>
                <a:lnTo>
                  <a:pt x="1067409" y="314451"/>
                </a:lnTo>
                <a:lnTo>
                  <a:pt x="1067155" y="322452"/>
                </a:lnTo>
                <a:lnTo>
                  <a:pt x="1066901" y="328802"/>
                </a:lnTo>
                <a:lnTo>
                  <a:pt x="1110716" y="328802"/>
                </a:lnTo>
                <a:lnTo>
                  <a:pt x="1115796" y="305815"/>
                </a:lnTo>
                <a:lnTo>
                  <a:pt x="1118590" y="308355"/>
                </a:lnTo>
                <a:lnTo>
                  <a:pt x="1121257" y="311276"/>
                </a:lnTo>
                <a:lnTo>
                  <a:pt x="1124559" y="314451"/>
                </a:lnTo>
                <a:lnTo>
                  <a:pt x="1127988" y="317753"/>
                </a:lnTo>
                <a:lnTo>
                  <a:pt x="1132052" y="320928"/>
                </a:lnTo>
                <a:lnTo>
                  <a:pt x="1128623" y="277621"/>
                </a:lnTo>
                <a:lnTo>
                  <a:pt x="1125575" y="274954"/>
                </a:lnTo>
                <a:lnTo>
                  <a:pt x="1123035" y="272414"/>
                </a:lnTo>
                <a:lnTo>
                  <a:pt x="1120876" y="270128"/>
                </a:lnTo>
                <a:lnTo>
                  <a:pt x="1120876" y="166496"/>
                </a:lnTo>
                <a:lnTo>
                  <a:pt x="1127480" y="161289"/>
                </a:lnTo>
                <a:lnTo>
                  <a:pt x="1134719" y="157098"/>
                </a:lnTo>
                <a:lnTo>
                  <a:pt x="1142847" y="154050"/>
                </a:lnTo>
                <a:lnTo>
                  <a:pt x="1150848" y="150875"/>
                </a:lnTo>
                <a:lnTo>
                  <a:pt x="1158722" y="149351"/>
                </a:lnTo>
                <a:lnTo>
                  <a:pt x="1172184" y="149351"/>
                </a:lnTo>
                <a:lnTo>
                  <a:pt x="1177772" y="150240"/>
                </a:lnTo>
                <a:lnTo>
                  <a:pt x="1183614" y="152018"/>
                </a:lnTo>
                <a:lnTo>
                  <a:pt x="1189329" y="153796"/>
                </a:lnTo>
                <a:lnTo>
                  <a:pt x="1194790" y="157225"/>
                </a:lnTo>
                <a:lnTo>
                  <a:pt x="1200124" y="162432"/>
                </a:lnTo>
                <a:lnTo>
                  <a:pt x="1207317" y="171944"/>
                </a:lnTo>
                <a:lnTo>
                  <a:pt x="1212951" y="184657"/>
                </a:lnTo>
                <a:lnTo>
                  <a:pt x="1215254" y="193303"/>
                </a:lnTo>
                <a:lnTo>
                  <a:pt x="1217140" y="205733"/>
                </a:lnTo>
                <a:lnTo>
                  <a:pt x="1217777" y="219582"/>
                </a:lnTo>
                <a:lnTo>
                  <a:pt x="1217710" y="224330"/>
                </a:lnTo>
                <a:lnTo>
                  <a:pt x="1216727" y="237346"/>
                </a:lnTo>
                <a:lnTo>
                  <a:pt x="1214475" y="249173"/>
                </a:lnTo>
                <a:lnTo>
                  <a:pt x="1212189" y="258063"/>
                </a:lnTo>
                <a:lnTo>
                  <a:pt x="1208887" y="265683"/>
                </a:lnTo>
                <a:lnTo>
                  <a:pt x="1204569" y="272160"/>
                </a:lnTo>
                <a:lnTo>
                  <a:pt x="1200124" y="278510"/>
                </a:lnTo>
                <a:lnTo>
                  <a:pt x="1194663" y="283463"/>
                </a:lnTo>
                <a:lnTo>
                  <a:pt x="1188186" y="286892"/>
                </a:lnTo>
                <a:lnTo>
                  <a:pt x="1181709" y="290448"/>
                </a:lnTo>
                <a:lnTo>
                  <a:pt x="1174216" y="292226"/>
                </a:lnTo>
                <a:lnTo>
                  <a:pt x="1160500" y="292226"/>
                </a:lnTo>
                <a:lnTo>
                  <a:pt x="1155801" y="291464"/>
                </a:lnTo>
                <a:lnTo>
                  <a:pt x="1151356" y="290067"/>
                </a:lnTo>
                <a:lnTo>
                  <a:pt x="1146784" y="288670"/>
                </a:lnTo>
                <a:lnTo>
                  <a:pt x="1147673" y="329310"/>
                </a:lnTo>
                <a:lnTo>
                  <a:pt x="1160754" y="333375"/>
                </a:lnTo>
                <a:lnTo>
                  <a:pt x="1168120" y="334390"/>
                </a:lnTo>
                <a:lnTo>
                  <a:pt x="1176248" y="334390"/>
                </a:lnTo>
                <a:lnTo>
                  <a:pt x="1186097" y="333821"/>
                </a:lnTo>
                <a:lnTo>
                  <a:pt x="1198557" y="331484"/>
                </a:lnTo>
                <a:lnTo>
                  <a:pt x="1210919" y="327405"/>
                </a:lnTo>
                <a:lnTo>
                  <a:pt x="1221721" y="322012"/>
                </a:lnTo>
                <a:lnTo>
                  <a:pt x="1232140" y="314751"/>
                </a:lnTo>
                <a:lnTo>
                  <a:pt x="1241780" y="305815"/>
                </a:lnTo>
                <a:lnTo>
                  <a:pt x="1252235" y="292501"/>
                </a:lnTo>
                <a:lnTo>
                  <a:pt x="1258594" y="281330"/>
                </a:lnTo>
                <a:lnTo>
                  <a:pt x="1264005" y="268731"/>
                </a:lnTo>
                <a:lnTo>
                  <a:pt x="1268053" y="255877"/>
                </a:lnTo>
                <a:lnTo>
                  <a:pt x="1270538" y="243692"/>
                </a:lnTo>
                <a:lnTo>
                  <a:pt x="1272022" y="230705"/>
                </a:lnTo>
                <a:lnTo>
                  <a:pt x="1272514" y="216915"/>
                </a:lnTo>
                <a:lnTo>
                  <a:pt x="1272129" y="204924"/>
                </a:lnTo>
                <a:lnTo>
                  <a:pt x="1270722" y="191913"/>
                </a:lnTo>
                <a:lnTo>
                  <a:pt x="1268273" y="179743"/>
                </a:lnTo>
                <a:lnTo>
                  <a:pt x="1264767" y="168401"/>
                </a:lnTo>
                <a:lnTo>
                  <a:pt x="1258088" y="153680"/>
                </a:lnTo>
                <a:lnTo>
                  <a:pt x="1251361" y="142995"/>
                </a:lnTo>
                <a:lnTo>
                  <a:pt x="1243558" y="133857"/>
                </a:lnTo>
                <a:lnTo>
                  <a:pt x="1235203" y="126284"/>
                </a:lnTo>
                <a:lnTo>
                  <a:pt x="1224683" y="119142"/>
                </a:lnTo>
                <a:lnTo>
                  <a:pt x="1213205" y="113664"/>
                </a:lnTo>
                <a:lnTo>
                  <a:pt x="1203237" y="110423"/>
                </a:lnTo>
                <a:lnTo>
                  <a:pt x="1190761" y="107913"/>
                </a:lnTo>
                <a:lnTo>
                  <a:pt x="1178026" y="107060"/>
                </a:lnTo>
                <a:lnTo>
                  <a:pt x="1171930" y="107060"/>
                </a:lnTo>
                <a:lnTo>
                  <a:pt x="1160627" y="108712"/>
                </a:lnTo>
                <a:lnTo>
                  <a:pt x="1150086" y="111125"/>
                </a:lnTo>
                <a:lnTo>
                  <a:pt x="1140561" y="114680"/>
                </a:lnTo>
                <a:lnTo>
                  <a:pt x="1132052" y="118998"/>
                </a:lnTo>
                <a:lnTo>
                  <a:pt x="1128115" y="121157"/>
                </a:lnTo>
                <a:lnTo>
                  <a:pt x="1124305" y="123443"/>
                </a:lnTo>
                <a:lnTo>
                  <a:pt x="1120876" y="125856"/>
                </a:lnTo>
                <a:lnTo>
                  <a:pt x="1120495" y="125856"/>
                </a:lnTo>
                <a:lnTo>
                  <a:pt x="1120622" y="122935"/>
                </a:lnTo>
                <a:lnTo>
                  <a:pt x="1120749" y="118744"/>
                </a:lnTo>
                <a:lnTo>
                  <a:pt x="1120876" y="5587"/>
                </a:lnTo>
                <a:close/>
              </a:path>
              <a:path w="7604607" h="438150">
                <a:moveTo>
                  <a:pt x="950442" y="5587"/>
                </a:moveTo>
                <a:lnTo>
                  <a:pt x="950442" y="62864"/>
                </a:lnTo>
                <a:lnTo>
                  <a:pt x="1005941" y="62864"/>
                </a:lnTo>
                <a:lnTo>
                  <a:pt x="1005941" y="5587"/>
                </a:lnTo>
                <a:lnTo>
                  <a:pt x="950442" y="5587"/>
                </a:lnTo>
                <a:close/>
              </a:path>
              <a:path w="7604607" h="438150">
                <a:moveTo>
                  <a:pt x="308775" y="5587"/>
                </a:moveTo>
                <a:lnTo>
                  <a:pt x="308775" y="62864"/>
                </a:lnTo>
                <a:lnTo>
                  <a:pt x="364363" y="62864"/>
                </a:lnTo>
                <a:lnTo>
                  <a:pt x="364363" y="5587"/>
                </a:lnTo>
                <a:lnTo>
                  <a:pt x="308775" y="5587"/>
                </a:lnTo>
                <a:close/>
              </a:path>
              <a:path w="7604607" h="438150">
                <a:moveTo>
                  <a:pt x="7259929" y="0"/>
                </a:moveTo>
                <a:lnTo>
                  <a:pt x="7233386" y="77850"/>
                </a:lnTo>
                <a:lnTo>
                  <a:pt x="7274407" y="77850"/>
                </a:lnTo>
                <a:lnTo>
                  <a:pt x="7311237" y="0"/>
                </a:lnTo>
                <a:lnTo>
                  <a:pt x="7259929" y="0"/>
                </a:lnTo>
                <a:close/>
              </a:path>
              <a:path w="7604607" h="438150">
                <a:moveTo>
                  <a:pt x="3968089" y="76707"/>
                </a:moveTo>
                <a:lnTo>
                  <a:pt x="3968978" y="70357"/>
                </a:lnTo>
                <a:lnTo>
                  <a:pt x="3970629" y="65150"/>
                </a:lnTo>
                <a:lnTo>
                  <a:pt x="3972280" y="59943"/>
                </a:lnTo>
                <a:lnTo>
                  <a:pt x="3974693" y="55752"/>
                </a:lnTo>
                <a:lnTo>
                  <a:pt x="3977868" y="52450"/>
                </a:lnTo>
                <a:lnTo>
                  <a:pt x="3981043" y="49148"/>
                </a:lnTo>
                <a:lnTo>
                  <a:pt x="3984980" y="46862"/>
                </a:lnTo>
                <a:lnTo>
                  <a:pt x="3989552" y="45338"/>
                </a:lnTo>
                <a:lnTo>
                  <a:pt x="3994251" y="43941"/>
                </a:lnTo>
                <a:lnTo>
                  <a:pt x="3999458" y="43306"/>
                </a:lnTo>
                <a:lnTo>
                  <a:pt x="4010888" y="43306"/>
                </a:lnTo>
                <a:lnTo>
                  <a:pt x="4016730" y="43814"/>
                </a:lnTo>
                <a:lnTo>
                  <a:pt x="4022953" y="44703"/>
                </a:lnTo>
                <a:lnTo>
                  <a:pt x="4029176" y="45719"/>
                </a:lnTo>
                <a:lnTo>
                  <a:pt x="4035145" y="46862"/>
                </a:lnTo>
                <a:lnTo>
                  <a:pt x="4040987" y="48387"/>
                </a:lnTo>
                <a:lnTo>
                  <a:pt x="4040987" y="6476"/>
                </a:lnTo>
                <a:lnTo>
                  <a:pt x="4035526" y="4698"/>
                </a:lnTo>
                <a:lnTo>
                  <a:pt x="4029176" y="3175"/>
                </a:lnTo>
                <a:lnTo>
                  <a:pt x="4021810" y="1904"/>
                </a:lnTo>
                <a:lnTo>
                  <a:pt x="4014444" y="634"/>
                </a:lnTo>
                <a:lnTo>
                  <a:pt x="4007078" y="0"/>
                </a:lnTo>
                <a:lnTo>
                  <a:pt x="3999585" y="0"/>
                </a:lnTo>
                <a:lnTo>
                  <a:pt x="3990783" y="304"/>
                </a:lnTo>
                <a:lnTo>
                  <a:pt x="3978073" y="1927"/>
                </a:lnTo>
                <a:lnTo>
                  <a:pt x="3966184" y="4952"/>
                </a:lnTo>
                <a:lnTo>
                  <a:pt x="3960721" y="6991"/>
                </a:lnTo>
                <a:lnTo>
                  <a:pt x="3949340" y="12888"/>
                </a:lnTo>
                <a:lnTo>
                  <a:pt x="3939387" y="20573"/>
                </a:lnTo>
                <a:lnTo>
                  <a:pt x="3934695" y="25433"/>
                </a:lnTo>
                <a:lnTo>
                  <a:pt x="3927353" y="35649"/>
                </a:lnTo>
                <a:lnTo>
                  <a:pt x="3921607" y="47625"/>
                </a:lnTo>
                <a:lnTo>
                  <a:pt x="3917868" y="60299"/>
                </a:lnTo>
                <a:lnTo>
                  <a:pt x="3915914" y="72922"/>
                </a:lnTo>
                <a:lnTo>
                  <a:pt x="3915257" y="86867"/>
                </a:lnTo>
                <a:lnTo>
                  <a:pt x="3915257" y="112521"/>
                </a:lnTo>
                <a:lnTo>
                  <a:pt x="3878681" y="112521"/>
                </a:lnTo>
                <a:lnTo>
                  <a:pt x="3878681" y="155955"/>
                </a:lnTo>
                <a:lnTo>
                  <a:pt x="3915257" y="155955"/>
                </a:lnTo>
                <a:lnTo>
                  <a:pt x="3915257" y="328802"/>
                </a:lnTo>
                <a:lnTo>
                  <a:pt x="3968089" y="328802"/>
                </a:lnTo>
                <a:lnTo>
                  <a:pt x="3968089" y="155955"/>
                </a:lnTo>
                <a:lnTo>
                  <a:pt x="4028160" y="155955"/>
                </a:lnTo>
                <a:lnTo>
                  <a:pt x="4028160" y="112521"/>
                </a:lnTo>
                <a:lnTo>
                  <a:pt x="3968089" y="112521"/>
                </a:lnTo>
                <a:lnTo>
                  <a:pt x="3968089" y="76707"/>
                </a:lnTo>
                <a:close/>
              </a:path>
              <a:path w="7604607" h="438150">
                <a:moveTo>
                  <a:pt x="3758666" y="0"/>
                </a:moveTo>
                <a:lnTo>
                  <a:pt x="3732123" y="77850"/>
                </a:lnTo>
                <a:lnTo>
                  <a:pt x="3773144" y="77850"/>
                </a:lnTo>
                <a:lnTo>
                  <a:pt x="3809974" y="0"/>
                </a:lnTo>
                <a:lnTo>
                  <a:pt x="3758666" y="0"/>
                </a:lnTo>
                <a:close/>
              </a:path>
              <a:path w="7604607" h="438150">
                <a:moveTo>
                  <a:pt x="1986889" y="0"/>
                </a:moveTo>
                <a:lnTo>
                  <a:pt x="1960346" y="77850"/>
                </a:lnTo>
                <a:lnTo>
                  <a:pt x="2001367" y="77850"/>
                </a:lnTo>
                <a:lnTo>
                  <a:pt x="2038197" y="0"/>
                </a:lnTo>
                <a:lnTo>
                  <a:pt x="1986889" y="0"/>
                </a:lnTo>
                <a:close/>
              </a:path>
              <a:path w="7604607" h="438150">
                <a:moveTo>
                  <a:pt x="464375" y="168782"/>
                </a:moveTo>
                <a:lnTo>
                  <a:pt x="464972" y="166115"/>
                </a:lnTo>
                <a:lnTo>
                  <a:pt x="466166" y="163448"/>
                </a:lnTo>
                <a:lnTo>
                  <a:pt x="469290" y="158622"/>
                </a:lnTo>
                <a:lnTo>
                  <a:pt x="471970" y="156590"/>
                </a:lnTo>
                <a:lnTo>
                  <a:pt x="474649" y="154558"/>
                </a:lnTo>
                <a:lnTo>
                  <a:pt x="478142" y="152907"/>
                </a:lnTo>
                <a:lnTo>
                  <a:pt x="482460" y="151764"/>
                </a:lnTo>
                <a:lnTo>
                  <a:pt x="486778" y="150621"/>
                </a:lnTo>
                <a:lnTo>
                  <a:pt x="492061" y="149987"/>
                </a:lnTo>
                <a:lnTo>
                  <a:pt x="503224" y="149987"/>
                </a:lnTo>
                <a:lnTo>
                  <a:pt x="508431" y="150367"/>
                </a:lnTo>
                <a:lnTo>
                  <a:pt x="513930" y="151002"/>
                </a:lnTo>
                <a:lnTo>
                  <a:pt x="519442" y="151637"/>
                </a:lnTo>
                <a:lnTo>
                  <a:pt x="524992" y="152526"/>
                </a:lnTo>
                <a:lnTo>
                  <a:pt x="530567" y="153542"/>
                </a:lnTo>
                <a:lnTo>
                  <a:pt x="536143" y="154558"/>
                </a:lnTo>
                <a:lnTo>
                  <a:pt x="541655" y="155828"/>
                </a:lnTo>
                <a:lnTo>
                  <a:pt x="547090" y="157225"/>
                </a:lnTo>
                <a:lnTo>
                  <a:pt x="552526" y="158622"/>
                </a:lnTo>
                <a:lnTo>
                  <a:pt x="557695" y="160146"/>
                </a:lnTo>
                <a:lnTo>
                  <a:pt x="562597" y="161797"/>
                </a:lnTo>
                <a:lnTo>
                  <a:pt x="562597" y="118744"/>
                </a:lnTo>
                <a:lnTo>
                  <a:pt x="556246" y="116573"/>
                </a:lnTo>
                <a:lnTo>
                  <a:pt x="544196" y="113178"/>
                </a:lnTo>
                <a:lnTo>
                  <a:pt x="531126" y="110362"/>
                </a:lnTo>
                <a:lnTo>
                  <a:pt x="519677" y="108600"/>
                </a:lnTo>
                <a:lnTo>
                  <a:pt x="507040" y="107450"/>
                </a:lnTo>
                <a:lnTo>
                  <a:pt x="493839" y="107060"/>
                </a:lnTo>
                <a:lnTo>
                  <a:pt x="487830" y="107217"/>
                </a:lnTo>
                <a:lnTo>
                  <a:pt x="475100" y="108616"/>
                </a:lnTo>
                <a:lnTo>
                  <a:pt x="462927" y="111378"/>
                </a:lnTo>
                <a:lnTo>
                  <a:pt x="447704" y="117485"/>
                </a:lnTo>
                <a:lnTo>
                  <a:pt x="437248" y="124332"/>
                </a:lnTo>
                <a:lnTo>
                  <a:pt x="426509" y="135240"/>
                </a:lnTo>
                <a:lnTo>
                  <a:pt x="419722" y="146303"/>
                </a:lnTo>
                <a:lnTo>
                  <a:pt x="417325" y="152020"/>
                </a:lnTo>
                <a:lnTo>
                  <a:pt x="414275" y="164091"/>
                </a:lnTo>
                <a:lnTo>
                  <a:pt x="413258" y="177672"/>
                </a:lnTo>
                <a:lnTo>
                  <a:pt x="413258" y="187451"/>
                </a:lnTo>
                <a:lnTo>
                  <a:pt x="414858" y="195833"/>
                </a:lnTo>
                <a:lnTo>
                  <a:pt x="418058" y="202564"/>
                </a:lnTo>
                <a:lnTo>
                  <a:pt x="421259" y="209295"/>
                </a:lnTo>
                <a:lnTo>
                  <a:pt x="425564" y="215010"/>
                </a:lnTo>
                <a:lnTo>
                  <a:pt x="430999" y="219455"/>
                </a:lnTo>
                <a:lnTo>
                  <a:pt x="436435" y="223900"/>
                </a:lnTo>
                <a:lnTo>
                  <a:pt x="442722" y="227456"/>
                </a:lnTo>
                <a:lnTo>
                  <a:pt x="449872" y="230250"/>
                </a:lnTo>
                <a:lnTo>
                  <a:pt x="457009" y="233044"/>
                </a:lnTo>
                <a:lnTo>
                  <a:pt x="464451" y="235457"/>
                </a:lnTo>
                <a:lnTo>
                  <a:pt x="472186" y="237489"/>
                </a:lnTo>
                <a:lnTo>
                  <a:pt x="478294" y="239013"/>
                </a:lnTo>
                <a:lnTo>
                  <a:pt x="484136" y="240410"/>
                </a:lnTo>
                <a:lnTo>
                  <a:pt x="489712" y="241934"/>
                </a:lnTo>
                <a:lnTo>
                  <a:pt x="495300" y="243458"/>
                </a:lnTo>
                <a:lnTo>
                  <a:pt x="500240" y="245237"/>
                </a:lnTo>
                <a:lnTo>
                  <a:pt x="504558" y="247268"/>
                </a:lnTo>
                <a:lnTo>
                  <a:pt x="508876" y="249173"/>
                </a:lnTo>
                <a:lnTo>
                  <a:pt x="512330" y="251713"/>
                </a:lnTo>
                <a:lnTo>
                  <a:pt x="514946" y="254634"/>
                </a:lnTo>
                <a:lnTo>
                  <a:pt x="517550" y="257682"/>
                </a:lnTo>
                <a:lnTo>
                  <a:pt x="518845" y="261492"/>
                </a:lnTo>
                <a:lnTo>
                  <a:pt x="518845" y="270509"/>
                </a:lnTo>
                <a:lnTo>
                  <a:pt x="517652" y="274319"/>
                </a:lnTo>
                <a:lnTo>
                  <a:pt x="515277" y="277621"/>
                </a:lnTo>
                <a:lnTo>
                  <a:pt x="512889" y="280796"/>
                </a:lnTo>
                <a:lnTo>
                  <a:pt x="509663" y="283463"/>
                </a:lnTo>
                <a:lnTo>
                  <a:pt x="505561" y="285495"/>
                </a:lnTo>
                <a:lnTo>
                  <a:pt x="501472" y="287527"/>
                </a:lnTo>
                <a:lnTo>
                  <a:pt x="496595" y="289051"/>
                </a:lnTo>
                <a:lnTo>
                  <a:pt x="490943" y="290067"/>
                </a:lnTo>
                <a:lnTo>
                  <a:pt x="485292" y="291083"/>
                </a:lnTo>
                <a:lnTo>
                  <a:pt x="479183" y="291464"/>
                </a:lnTo>
                <a:lnTo>
                  <a:pt x="470632" y="291451"/>
                </a:lnTo>
                <a:lnTo>
                  <a:pt x="458335" y="290800"/>
                </a:lnTo>
                <a:lnTo>
                  <a:pt x="445173" y="289178"/>
                </a:lnTo>
                <a:lnTo>
                  <a:pt x="438022" y="287855"/>
                </a:lnTo>
                <a:lnTo>
                  <a:pt x="425915" y="284744"/>
                </a:lnTo>
                <a:lnTo>
                  <a:pt x="413029" y="280415"/>
                </a:lnTo>
                <a:lnTo>
                  <a:pt x="413029" y="322960"/>
                </a:lnTo>
                <a:lnTo>
                  <a:pt x="426586" y="327866"/>
                </a:lnTo>
                <a:lnTo>
                  <a:pt x="440156" y="331088"/>
                </a:lnTo>
                <a:lnTo>
                  <a:pt x="450908" y="332823"/>
                </a:lnTo>
                <a:lnTo>
                  <a:pt x="463520" y="333994"/>
                </a:lnTo>
                <a:lnTo>
                  <a:pt x="477100" y="334390"/>
                </a:lnTo>
                <a:lnTo>
                  <a:pt x="477324" y="334390"/>
                </a:lnTo>
                <a:lnTo>
                  <a:pt x="490699" y="333910"/>
                </a:lnTo>
                <a:lnTo>
                  <a:pt x="503312" y="332480"/>
                </a:lnTo>
                <a:lnTo>
                  <a:pt x="515162" y="330072"/>
                </a:lnTo>
                <a:lnTo>
                  <a:pt x="522566" y="327912"/>
                </a:lnTo>
                <a:lnTo>
                  <a:pt x="534458" y="322990"/>
                </a:lnTo>
                <a:lnTo>
                  <a:pt x="544855" y="316610"/>
                </a:lnTo>
                <a:lnTo>
                  <a:pt x="557254" y="304774"/>
                </a:lnTo>
                <a:lnTo>
                  <a:pt x="564172" y="294004"/>
                </a:lnTo>
                <a:lnTo>
                  <a:pt x="566924" y="287639"/>
                </a:lnTo>
                <a:lnTo>
                  <a:pt x="570042" y="275555"/>
                </a:lnTo>
                <a:lnTo>
                  <a:pt x="571080" y="262000"/>
                </a:lnTo>
                <a:lnTo>
                  <a:pt x="571027" y="258824"/>
                </a:lnTo>
                <a:lnTo>
                  <a:pt x="569369" y="245461"/>
                </a:lnTo>
                <a:lnTo>
                  <a:pt x="565391" y="234441"/>
                </a:lnTo>
                <a:lnTo>
                  <a:pt x="561594" y="227202"/>
                </a:lnTo>
                <a:lnTo>
                  <a:pt x="556729" y="221360"/>
                </a:lnTo>
                <a:lnTo>
                  <a:pt x="550773" y="216788"/>
                </a:lnTo>
                <a:lnTo>
                  <a:pt x="544817" y="212343"/>
                </a:lnTo>
                <a:lnTo>
                  <a:pt x="538124" y="208787"/>
                </a:lnTo>
                <a:lnTo>
                  <a:pt x="530682" y="206247"/>
                </a:lnTo>
                <a:lnTo>
                  <a:pt x="523240" y="203707"/>
                </a:lnTo>
                <a:lnTo>
                  <a:pt x="515797" y="201548"/>
                </a:lnTo>
                <a:lnTo>
                  <a:pt x="508355" y="199770"/>
                </a:lnTo>
                <a:lnTo>
                  <a:pt x="503593" y="198627"/>
                </a:lnTo>
                <a:lnTo>
                  <a:pt x="498678" y="197357"/>
                </a:lnTo>
                <a:lnTo>
                  <a:pt x="493623" y="196087"/>
                </a:lnTo>
                <a:lnTo>
                  <a:pt x="488556" y="194817"/>
                </a:lnTo>
                <a:lnTo>
                  <a:pt x="483730" y="193166"/>
                </a:lnTo>
                <a:lnTo>
                  <a:pt x="479107" y="191262"/>
                </a:lnTo>
                <a:lnTo>
                  <a:pt x="474497" y="189356"/>
                </a:lnTo>
                <a:lnTo>
                  <a:pt x="470890" y="186816"/>
                </a:lnTo>
                <a:lnTo>
                  <a:pt x="468287" y="183641"/>
                </a:lnTo>
                <a:lnTo>
                  <a:pt x="465683" y="180593"/>
                </a:lnTo>
                <a:lnTo>
                  <a:pt x="464375" y="176529"/>
                </a:lnTo>
                <a:lnTo>
                  <a:pt x="464375" y="168782"/>
                </a:lnTo>
                <a:close/>
              </a:path>
              <a:path w="7604607" h="438150">
                <a:moveTo>
                  <a:pt x="3846677" y="183006"/>
                </a:moveTo>
                <a:lnTo>
                  <a:pt x="3844608" y="164756"/>
                </a:lnTo>
                <a:lnTo>
                  <a:pt x="3840708" y="152907"/>
                </a:lnTo>
                <a:lnTo>
                  <a:pt x="3831884" y="138153"/>
                </a:lnTo>
                <a:lnTo>
                  <a:pt x="3822801" y="128904"/>
                </a:lnTo>
                <a:lnTo>
                  <a:pt x="3816651" y="124209"/>
                </a:lnTo>
                <a:lnTo>
                  <a:pt x="3805765" y="117959"/>
                </a:lnTo>
                <a:lnTo>
                  <a:pt x="3793210" y="112902"/>
                </a:lnTo>
                <a:lnTo>
                  <a:pt x="3778370" y="109253"/>
                </a:lnTo>
                <a:lnTo>
                  <a:pt x="3765627" y="107616"/>
                </a:lnTo>
                <a:lnTo>
                  <a:pt x="3751808" y="107060"/>
                </a:lnTo>
                <a:lnTo>
                  <a:pt x="3751188" y="107073"/>
                </a:lnTo>
                <a:lnTo>
                  <a:pt x="3738157" y="107692"/>
                </a:lnTo>
                <a:lnTo>
                  <a:pt x="3725537" y="109025"/>
                </a:lnTo>
                <a:lnTo>
                  <a:pt x="3713327" y="111125"/>
                </a:lnTo>
                <a:lnTo>
                  <a:pt x="3702568" y="113705"/>
                </a:lnTo>
                <a:lnTo>
                  <a:pt x="3690411" y="117485"/>
                </a:lnTo>
                <a:lnTo>
                  <a:pt x="3678783" y="122046"/>
                </a:lnTo>
                <a:lnTo>
                  <a:pt x="3678783" y="163321"/>
                </a:lnTo>
                <a:lnTo>
                  <a:pt x="3689848" y="159375"/>
                </a:lnTo>
                <a:lnTo>
                  <a:pt x="3702053" y="155597"/>
                </a:lnTo>
                <a:lnTo>
                  <a:pt x="3713581" y="152653"/>
                </a:lnTo>
                <a:lnTo>
                  <a:pt x="3720454" y="151276"/>
                </a:lnTo>
                <a:lnTo>
                  <a:pt x="3733096" y="149634"/>
                </a:lnTo>
                <a:lnTo>
                  <a:pt x="3745712" y="149097"/>
                </a:lnTo>
                <a:lnTo>
                  <a:pt x="3754475" y="149097"/>
                </a:lnTo>
                <a:lnTo>
                  <a:pt x="3761968" y="150113"/>
                </a:lnTo>
                <a:lnTo>
                  <a:pt x="3768064" y="152272"/>
                </a:lnTo>
                <a:lnTo>
                  <a:pt x="3774160" y="154431"/>
                </a:lnTo>
                <a:lnTo>
                  <a:pt x="3779113" y="157352"/>
                </a:lnTo>
                <a:lnTo>
                  <a:pt x="3782923" y="161035"/>
                </a:lnTo>
                <a:lnTo>
                  <a:pt x="3786733" y="164718"/>
                </a:lnTo>
                <a:lnTo>
                  <a:pt x="3789400" y="168909"/>
                </a:lnTo>
                <a:lnTo>
                  <a:pt x="3791178" y="173481"/>
                </a:lnTo>
                <a:lnTo>
                  <a:pt x="3792829" y="178180"/>
                </a:lnTo>
                <a:lnTo>
                  <a:pt x="3793718" y="183133"/>
                </a:lnTo>
                <a:lnTo>
                  <a:pt x="3793718" y="196850"/>
                </a:lnTo>
                <a:lnTo>
                  <a:pt x="3787749" y="195198"/>
                </a:lnTo>
                <a:lnTo>
                  <a:pt x="3780891" y="193801"/>
                </a:lnTo>
                <a:lnTo>
                  <a:pt x="3773017" y="192658"/>
                </a:lnTo>
                <a:lnTo>
                  <a:pt x="3772490" y="192576"/>
                </a:lnTo>
                <a:lnTo>
                  <a:pt x="3760304" y="191275"/>
                </a:lnTo>
                <a:lnTo>
                  <a:pt x="3747109" y="190880"/>
                </a:lnTo>
                <a:lnTo>
                  <a:pt x="3736512" y="191276"/>
                </a:lnTo>
                <a:lnTo>
                  <a:pt x="3723843" y="192917"/>
                </a:lnTo>
                <a:lnTo>
                  <a:pt x="3712057" y="195833"/>
                </a:lnTo>
                <a:lnTo>
                  <a:pt x="3706509" y="197819"/>
                </a:lnTo>
                <a:lnTo>
                  <a:pt x="3694888" y="203386"/>
                </a:lnTo>
                <a:lnTo>
                  <a:pt x="3684752" y="210438"/>
                </a:lnTo>
                <a:lnTo>
                  <a:pt x="3673468" y="222747"/>
                </a:lnTo>
                <a:lnTo>
                  <a:pt x="3667099" y="233933"/>
                </a:lnTo>
                <a:lnTo>
                  <a:pt x="3664727" y="239748"/>
                </a:lnTo>
                <a:lnTo>
                  <a:pt x="3661648" y="251918"/>
                </a:lnTo>
                <a:lnTo>
                  <a:pt x="3660622" y="265175"/>
                </a:lnTo>
                <a:lnTo>
                  <a:pt x="3660719" y="269261"/>
                </a:lnTo>
                <a:lnTo>
                  <a:pt x="3662403" y="282154"/>
                </a:lnTo>
                <a:lnTo>
                  <a:pt x="3666083" y="293877"/>
                </a:lnTo>
                <a:lnTo>
                  <a:pt x="3672973" y="306230"/>
                </a:lnTo>
                <a:lnTo>
                  <a:pt x="3681196" y="315721"/>
                </a:lnTo>
                <a:lnTo>
                  <a:pt x="3692400" y="324104"/>
                </a:lnTo>
                <a:lnTo>
                  <a:pt x="3704183" y="329564"/>
                </a:lnTo>
                <a:lnTo>
                  <a:pt x="3720014" y="333466"/>
                </a:lnTo>
                <a:lnTo>
                  <a:pt x="3721074" y="282701"/>
                </a:lnTo>
                <a:lnTo>
                  <a:pt x="3718788" y="279653"/>
                </a:lnTo>
                <a:lnTo>
                  <a:pt x="3717010" y="275970"/>
                </a:lnTo>
                <a:lnTo>
                  <a:pt x="3715359" y="272414"/>
                </a:lnTo>
                <a:lnTo>
                  <a:pt x="3714470" y="268096"/>
                </a:lnTo>
                <a:lnTo>
                  <a:pt x="3714478" y="262333"/>
                </a:lnTo>
                <a:lnTo>
                  <a:pt x="3717460" y="249046"/>
                </a:lnTo>
                <a:lnTo>
                  <a:pt x="3725773" y="239648"/>
                </a:lnTo>
                <a:lnTo>
                  <a:pt x="3730568" y="236860"/>
                </a:lnTo>
                <a:lnTo>
                  <a:pt x="3742228" y="233133"/>
                </a:lnTo>
                <a:lnTo>
                  <a:pt x="3756507" y="231901"/>
                </a:lnTo>
                <a:lnTo>
                  <a:pt x="3763111" y="231901"/>
                </a:lnTo>
                <a:lnTo>
                  <a:pt x="3769715" y="232409"/>
                </a:lnTo>
                <a:lnTo>
                  <a:pt x="3776319" y="233425"/>
                </a:lnTo>
                <a:lnTo>
                  <a:pt x="3782923" y="234314"/>
                </a:lnTo>
                <a:lnTo>
                  <a:pt x="3788638" y="235457"/>
                </a:lnTo>
                <a:lnTo>
                  <a:pt x="3793718" y="236600"/>
                </a:lnTo>
                <a:lnTo>
                  <a:pt x="3793718" y="269620"/>
                </a:lnTo>
                <a:lnTo>
                  <a:pt x="3791432" y="272160"/>
                </a:lnTo>
                <a:lnTo>
                  <a:pt x="3788765" y="274827"/>
                </a:lnTo>
                <a:lnTo>
                  <a:pt x="3785590" y="277494"/>
                </a:lnTo>
                <a:lnTo>
                  <a:pt x="3782415" y="280162"/>
                </a:lnTo>
                <a:lnTo>
                  <a:pt x="3778732" y="282575"/>
                </a:lnTo>
                <a:lnTo>
                  <a:pt x="3774795" y="284733"/>
                </a:lnTo>
                <a:lnTo>
                  <a:pt x="3770731" y="286892"/>
                </a:lnTo>
                <a:lnTo>
                  <a:pt x="3766286" y="288670"/>
                </a:lnTo>
                <a:lnTo>
                  <a:pt x="3761587" y="290067"/>
                </a:lnTo>
                <a:lnTo>
                  <a:pt x="3756761" y="291464"/>
                </a:lnTo>
                <a:lnTo>
                  <a:pt x="3751808" y="292226"/>
                </a:lnTo>
                <a:lnTo>
                  <a:pt x="3742029" y="292226"/>
                </a:lnTo>
                <a:lnTo>
                  <a:pt x="3737965" y="291591"/>
                </a:lnTo>
                <a:lnTo>
                  <a:pt x="3734155" y="290448"/>
                </a:lnTo>
                <a:lnTo>
                  <a:pt x="3730218" y="289178"/>
                </a:lnTo>
                <a:lnTo>
                  <a:pt x="3733012" y="334390"/>
                </a:lnTo>
                <a:lnTo>
                  <a:pt x="3740632" y="334390"/>
                </a:lnTo>
                <a:lnTo>
                  <a:pt x="3747617" y="333501"/>
                </a:lnTo>
                <a:lnTo>
                  <a:pt x="3754221" y="331723"/>
                </a:lnTo>
                <a:lnTo>
                  <a:pt x="3760825" y="329945"/>
                </a:lnTo>
                <a:lnTo>
                  <a:pt x="3766667" y="327532"/>
                </a:lnTo>
                <a:lnTo>
                  <a:pt x="3772128" y="324612"/>
                </a:lnTo>
                <a:lnTo>
                  <a:pt x="3777462" y="321817"/>
                </a:lnTo>
                <a:lnTo>
                  <a:pt x="3782161" y="318642"/>
                </a:lnTo>
                <a:lnTo>
                  <a:pt x="3786352" y="315467"/>
                </a:lnTo>
                <a:lnTo>
                  <a:pt x="3790543" y="312165"/>
                </a:lnTo>
                <a:lnTo>
                  <a:pt x="3794099" y="308990"/>
                </a:lnTo>
                <a:lnTo>
                  <a:pt x="3797020" y="305815"/>
                </a:lnTo>
                <a:lnTo>
                  <a:pt x="3797909" y="305815"/>
                </a:lnTo>
                <a:lnTo>
                  <a:pt x="3800195" y="328802"/>
                </a:lnTo>
                <a:lnTo>
                  <a:pt x="3847947" y="328802"/>
                </a:lnTo>
                <a:lnTo>
                  <a:pt x="3847890" y="326994"/>
                </a:lnTo>
                <a:lnTo>
                  <a:pt x="3847518" y="314916"/>
                </a:lnTo>
                <a:lnTo>
                  <a:pt x="3847058" y="301370"/>
                </a:lnTo>
                <a:lnTo>
                  <a:pt x="3846858" y="291208"/>
                </a:lnTo>
                <a:lnTo>
                  <a:pt x="3846722" y="278570"/>
                </a:lnTo>
                <a:lnTo>
                  <a:pt x="3846677" y="183006"/>
                </a:lnTo>
                <a:close/>
              </a:path>
              <a:path w="7604607" h="438150">
                <a:moveTo>
                  <a:pt x="4546193" y="183006"/>
                </a:moveTo>
                <a:lnTo>
                  <a:pt x="4544124" y="164756"/>
                </a:lnTo>
                <a:lnTo>
                  <a:pt x="4540224" y="152907"/>
                </a:lnTo>
                <a:lnTo>
                  <a:pt x="4531400" y="138153"/>
                </a:lnTo>
                <a:lnTo>
                  <a:pt x="4522317" y="128904"/>
                </a:lnTo>
                <a:lnTo>
                  <a:pt x="4516167" y="124209"/>
                </a:lnTo>
                <a:lnTo>
                  <a:pt x="4505281" y="117959"/>
                </a:lnTo>
                <a:lnTo>
                  <a:pt x="4492726" y="112902"/>
                </a:lnTo>
                <a:lnTo>
                  <a:pt x="4477886" y="109253"/>
                </a:lnTo>
                <a:lnTo>
                  <a:pt x="4465143" y="107616"/>
                </a:lnTo>
                <a:lnTo>
                  <a:pt x="4451324" y="107060"/>
                </a:lnTo>
                <a:lnTo>
                  <a:pt x="4450704" y="107073"/>
                </a:lnTo>
                <a:lnTo>
                  <a:pt x="4437673" y="107692"/>
                </a:lnTo>
                <a:lnTo>
                  <a:pt x="4425053" y="109025"/>
                </a:lnTo>
                <a:lnTo>
                  <a:pt x="4412843" y="111125"/>
                </a:lnTo>
                <a:lnTo>
                  <a:pt x="4402084" y="113705"/>
                </a:lnTo>
                <a:lnTo>
                  <a:pt x="4389927" y="117485"/>
                </a:lnTo>
                <a:lnTo>
                  <a:pt x="4378299" y="122046"/>
                </a:lnTo>
                <a:lnTo>
                  <a:pt x="4378299" y="163321"/>
                </a:lnTo>
                <a:lnTo>
                  <a:pt x="4389364" y="159375"/>
                </a:lnTo>
                <a:lnTo>
                  <a:pt x="4401569" y="155597"/>
                </a:lnTo>
                <a:lnTo>
                  <a:pt x="4413097" y="152653"/>
                </a:lnTo>
                <a:lnTo>
                  <a:pt x="4419970" y="151276"/>
                </a:lnTo>
                <a:lnTo>
                  <a:pt x="4432612" y="149634"/>
                </a:lnTo>
                <a:lnTo>
                  <a:pt x="4445228" y="149097"/>
                </a:lnTo>
                <a:lnTo>
                  <a:pt x="4453991" y="149097"/>
                </a:lnTo>
                <a:lnTo>
                  <a:pt x="4461484" y="150113"/>
                </a:lnTo>
                <a:lnTo>
                  <a:pt x="4467580" y="152272"/>
                </a:lnTo>
                <a:lnTo>
                  <a:pt x="4473676" y="154431"/>
                </a:lnTo>
                <a:lnTo>
                  <a:pt x="4478629" y="157352"/>
                </a:lnTo>
                <a:lnTo>
                  <a:pt x="4482439" y="161035"/>
                </a:lnTo>
                <a:lnTo>
                  <a:pt x="4486249" y="164718"/>
                </a:lnTo>
                <a:lnTo>
                  <a:pt x="4488916" y="168909"/>
                </a:lnTo>
                <a:lnTo>
                  <a:pt x="4490694" y="173481"/>
                </a:lnTo>
                <a:lnTo>
                  <a:pt x="4492345" y="178180"/>
                </a:lnTo>
                <a:lnTo>
                  <a:pt x="4493234" y="183133"/>
                </a:lnTo>
                <a:lnTo>
                  <a:pt x="4493234" y="196850"/>
                </a:lnTo>
                <a:lnTo>
                  <a:pt x="4487265" y="195198"/>
                </a:lnTo>
                <a:lnTo>
                  <a:pt x="4480407" y="193801"/>
                </a:lnTo>
                <a:lnTo>
                  <a:pt x="4472533" y="192658"/>
                </a:lnTo>
                <a:lnTo>
                  <a:pt x="4472006" y="192576"/>
                </a:lnTo>
                <a:lnTo>
                  <a:pt x="4459820" y="191275"/>
                </a:lnTo>
                <a:lnTo>
                  <a:pt x="4446625" y="190880"/>
                </a:lnTo>
                <a:lnTo>
                  <a:pt x="4436028" y="191276"/>
                </a:lnTo>
                <a:lnTo>
                  <a:pt x="4423359" y="192917"/>
                </a:lnTo>
                <a:lnTo>
                  <a:pt x="4411573" y="195833"/>
                </a:lnTo>
                <a:lnTo>
                  <a:pt x="4406025" y="197819"/>
                </a:lnTo>
                <a:lnTo>
                  <a:pt x="4394404" y="203386"/>
                </a:lnTo>
                <a:lnTo>
                  <a:pt x="4384268" y="210438"/>
                </a:lnTo>
                <a:lnTo>
                  <a:pt x="4372984" y="222747"/>
                </a:lnTo>
                <a:lnTo>
                  <a:pt x="4366615" y="233933"/>
                </a:lnTo>
                <a:lnTo>
                  <a:pt x="4364243" y="239748"/>
                </a:lnTo>
                <a:lnTo>
                  <a:pt x="4361164" y="251918"/>
                </a:lnTo>
                <a:lnTo>
                  <a:pt x="4360138" y="265175"/>
                </a:lnTo>
                <a:lnTo>
                  <a:pt x="4360235" y="269261"/>
                </a:lnTo>
                <a:lnTo>
                  <a:pt x="4361919" y="282154"/>
                </a:lnTo>
                <a:lnTo>
                  <a:pt x="4365599" y="293877"/>
                </a:lnTo>
                <a:lnTo>
                  <a:pt x="4372489" y="306230"/>
                </a:lnTo>
                <a:lnTo>
                  <a:pt x="4380712" y="315721"/>
                </a:lnTo>
                <a:lnTo>
                  <a:pt x="4391916" y="324104"/>
                </a:lnTo>
                <a:lnTo>
                  <a:pt x="4403699" y="329564"/>
                </a:lnTo>
                <a:lnTo>
                  <a:pt x="4419490" y="333466"/>
                </a:lnTo>
                <a:lnTo>
                  <a:pt x="4420590" y="282701"/>
                </a:lnTo>
                <a:lnTo>
                  <a:pt x="4418304" y="279653"/>
                </a:lnTo>
                <a:lnTo>
                  <a:pt x="4416526" y="275970"/>
                </a:lnTo>
                <a:lnTo>
                  <a:pt x="4414875" y="272414"/>
                </a:lnTo>
                <a:lnTo>
                  <a:pt x="4413986" y="268096"/>
                </a:lnTo>
                <a:lnTo>
                  <a:pt x="4413994" y="262333"/>
                </a:lnTo>
                <a:lnTo>
                  <a:pt x="4416976" y="249046"/>
                </a:lnTo>
                <a:lnTo>
                  <a:pt x="4425289" y="239648"/>
                </a:lnTo>
                <a:lnTo>
                  <a:pt x="4430084" y="236860"/>
                </a:lnTo>
                <a:lnTo>
                  <a:pt x="4441744" y="233133"/>
                </a:lnTo>
                <a:lnTo>
                  <a:pt x="4456023" y="231901"/>
                </a:lnTo>
                <a:lnTo>
                  <a:pt x="4462627" y="231901"/>
                </a:lnTo>
                <a:lnTo>
                  <a:pt x="4469231" y="232409"/>
                </a:lnTo>
                <a:lnTo>
                  <a:pt x="4475835" y="233425"/>
                </a:lnTo>
                <a:lnTo>
                  <a:pt x="4482439" y="234314"/>
                </a:lnTo>
                <a:lnTo>
                  <a:pt x="4488154" y="235457"/>
                </a:lnTo>
                <a:lnTo>
                  <a:pt x="4493234" y="236600"/>
                </a:lnTo>
                <a:lnTo>
                  <a:pt x="4493234" y="269620"/>
                </a:lnTo>
                <a:lnTo>
                  <a:pt x="4490948" y="272160"/>
                </a:lnTo>
                <a:lnTo>
                  <a:pt x="4488281" y="274827"/>
                </a:lnTo>
                <a:lnTo>
                  <a:pt x="4485106" y="277494"/>
                </a:lnTo>
                <a:lnTo>
                  <a:pt x="4481931" y="280162"/>
                </a:lnTo>
                <a:lnTo>
                  <a:pt x="4478248" y="282575"/>
                </a:lnTo>
                <a:lnTo>
                  <a:pt x="4474311" y="284733"/>
                </a:lnTo>
                <a:lnTo>
                  <a:pt x="4470247" y="286892"/>
                </a:lnTo>
                <a:lnTo>
                  <a:pt x="4465802" y="288670"/>
                </a:lnTo>
                <a:lnTo>
                  <a:pt x="4461103" y="290067"/>
                </a:lnTo>
                <a:lnTo>
                  <a:pt x="4456277" y="291464"/>
                </a:lnTo>
                <a:lnTo>
                  <a:pt x="4451324" y="292226"/>
                </a:lnTo>
                <a:lnTo>
                  <a:pt x="4441545" y="292226"/>
                </a:lnTo>
                <a:lnTo>
                  <a:pt x="4437481" y="291591"/>
                </a:lnTo>
                <a:lnTo>
                  <a:pt x="4433671" y="290448"/>
                </a:lnTo>
                <a:lnTo>
                  <a:pt x="4429734" y="289178"/>
                </a:lnTo>
                <a:lnTo>
                  <a:pt x="4432528" y="334390"/>
                </a:lnTo>
                <a:lnTo>
                  <a:pt x="4440148" y="334390"/>
                </a:lnTo>
                <a:lnTo>
                  <a:pt x="4447133" y="333501"/>
                </a:lnTo>
                <a:lnTo>
                  <a:pt x="4453737" y="331723"/>
                </a:lnTo>
                <a:lnTo>
                  <a:pt x="4460341" y="329945"/>
                </a:lnTo>
                <a:lnTo>
                  <a:pt x="4466183" y="327532"/>
                </a:lnTo>
                <a:lnTo>
                  <a:pt x="4471644" y="324612"/>
                </a:lnTo>
                <a:lnTo>
                  <a:pt x="4476978" y="321817"/>
                </a:lnTo>
                <a:lnTo>
                  <a:pt x="4481677" y="318642"/>
                </a:lnTo>
                <a:lnTo>
                  <a:pt x="4485868" y="315467"/>
                </a:lnTo>
                <a:lnTo>
                  <a:pt x="4490059" y="312165"/>
                </a:lnTo>
                <a:lnTo>
                  <a:pt x="4493615" y="308990"/>
                </a:lnTo>
                <a:lnTo>
                  <a:pt x="4496536" y="305815"/>
                </a:lnTo>
                <a:lnTo>
                  <a:pt x="4497425" y="305815"/>
                </a:lnTo>
                <a:lnTo>
                  <a:pt x="4499711" y="328802"/>
                </a:lnTo>
                <a:lnTo>
                  <a:pt x="4547463" y="328802"/>
                </a:lnTo>
                <a:lnTo>
                  <a:pt x="4547406" y="326994"/>
                </a:lnTo>
                <a:lnTo>
                  <a:pt x="4547034" y="314916"/>
                </a:lnTo>
                <a:lnTo>
                  <a:pt x="4546574" y="301370"/>
                </a:lnTo>
                <a:lnTo>
                  <a:pt x="4546374" y="291208"/>
                </a:lnTo>
                <a:lnTo>
                  <a:pt x="4546238" y="278570"/>
                </a:lnTo>
                <a:lnTo>
                  <a:pt x="4546193" y="183006"/>
                </a:lnTo>
                <a:close/>
              </a:path>
              <a:path w="7604607" h="438150">
                <a:moveTo>
                  <a:pt x="5576417" y="183006"/>
                </a:moveTo>
                <a:lnTo>
                  <a:pt x="5574348" y="164756"/>
                </a:lnTo>
                <a:lnTo>
                  <a:pt x="5570448" y="152907"/>
                </a:lnTo>
                <a:lnTo>
                  <a:pt x="5561624" y="138153"/>
                </a:lnTo>
                <a:lnTo>
                  <a:pt x="5552541" y="128904"/>
                </a:lnTo>
                <a:lnTo>
                  <a:pt x="5546391" y="124209"/>
                </a:lnTo>
                <a:lnTo>
                  <a:pt x="5535505" y="117959"/>
                </a:lnTo>
                <a:lnTo>
                  <a:pt x="5522950" y="112902"/>
                </a:lnTo>
                <a:lnTo>
                  <a:pt x="5508110" y="109253"/>
                </a:lnTo>
                <a:lnTo>
                  <a:pt x="5495367" y="107616"/>
                </a:lnTo>
                <a:lnTo>
                  <a:pt x="5481548" y="107060"/>
                </a:lnTo>
                <a:lnTo>
                  <a:pt x="5480928" y="107073"/>
                </a:lnTo>
                <a:lnTo>
                  <a:pt x="5467897" y="107692"/>
                </a:lnTo>
                <a:lnTo>
                  <a:pt x="5455277" y="109025"/>
                </a:lnTo>
                <a:lnTo>
                  <a:pt x="5443067" y="111125"/>
                </a:lnTo>
                <a:lnTo>
                  <a:pt x="5432308" y="113705"/>
                </a:lnTo>
                <a:lnTo>
                  <a:pt x="5420151" y="117485"/>
                </a:lnTo>
                <a:lnTo>
                  <a:pt x="5408523" y="122046"/>
                </a:lnTo>
                <a:lnTo>
                  <a:pt x="5408523" y="163321"/>
                </a:lnTo>
                <a:lnTo>
                  <a:pt x="5419588" y="159375"/>
                </a:lnTo>
                <a:lnTo>
                  <a:pt x="5431793" y="155597"/>
                </a:lnTo>
                <a:lnTo>
                  <a:pt x="5443321" y="152653"/>
                </a:lnTo>
                <a:lnTo>
                  <a:pt x="5450194" y="151276"/>
                </a:lnTo>
                <a:lnTo>
                  <a:pt x="5462836" y="149634"/>
                </a:lnTo>
                <a:lnTo>
                  <a:pt x="5475452" y="149097"/>
                </a:lnTo>
                <a:lnTo>
                  <a:pt x="5484215" y="149097"/>
                </a:lnTo>
                <a:lnTo>
                  <a:pt x="5491708" y="150113"/>
                </a:lnTo>
                <a:lnTo>
                  <a:pt x="5497804" y="152272"/>
                </a:lnTo>
                <a:lnTo>
                  <a:pt x="5503900" y="154431"/>
                </a:lnTo>
                <a:lnTo>
                  <a:pt x="5508853" y="157352"/>
                </a:lnTo>
                <a:lnTo>
                  <a:pt x="5512663" y="161035"/>
                </a:lnTo>
                <a:lnTo>
                  <a:pt x="5516473" y="164718"/>
                </a:lnTo>
                <a:lnTo>
                  <a:pt x="5519140" y="168909"/>
                </a:lnTo>
                <a:lnTo>
                  <a:pt x="5520918" y="173481"/>
                </a:lnTo>
                <a:lnTo>
                  <a:pt x="5522569" y="178180"/>
                </a:lnTo>
                <a:lnTo>
                  <a:pt x="5523458" y="183133"/>
                </a:lnTo>
                <a:lnTo>
                  <a:pt x="5523458" y="196850"/>
                </a:lnTo>
                <a:lnTo>
                  <a:pt x="5517489" y="195198"/>
                </a:lnTo>
                <a:lnTo>
                  <a:pt x="5510631" y="193801"/>
                </a:lnTo>
                <a:lnTo>
                  <a:pt x="5502757" y="192658"/>
                </a:lnTo>
                <a:lnTo>
                  <a:pt x="5502230" y="192576"/>
                </a:lnTo>
                <a:lnTo>
                  <a:pt x="5490044" y="191275"/>
                </a:lnTo>
                <a:lnTo>
                  <a:pt x="5476849" y="190880"/>
                </a:lnTo>
                <a:lnTo>
                  <a:pt x="5466252" y="191276"/>
                </a:lnTo>
                <a:lnTo>
                  <a:pt x="5453583" y="192917"/>
                </a:lnTo>
                <a:lnTo>
                  <a:pt x="5441797" y="195833"/>
                </a:lnTo>
                <a:lnTo>
                  <a:pt x="5436249" y="197819"/>
                </a:lnTo>
                <a:lnTo>
                  <a:pt x="5424628" y="203386"/>
                </a:lnTo>
                <a:lnTo>
                  <a:pt x="5414492" y="210438"/>
                </a:lnTo>
                <a:lnTo>
                  <a:pt x="5403208" y="222747"/>
                </a:lnTo>
                <a:lnTo>
                  <a:pt x="5396839" y="233933"/>
                </a:lnTo>
                <a:lnTo>
                  <a:pt x="5394467" y="239748"/>
                </a:lnTo>
                <a:lnTo>
                  <a:pt x="5391388" y="251918"/>
                </a:lnTo>
                <a:lnTo>
                  <a:pt x="5390362" y="265175"/>
                </a:lnTo>
                <a:lnTo>
                  <a:pt x="5390459" y="269261"/>
                </a:lnTo>
                <a:lnTo>
                  <a:pt x="5392143" y="282154"/>
                </a:lnTo>
                <a:lnTo>
                  <a:pt x="5395823" y="293877"/>
                </a:lnTo>
                <a:lnTo>
                  <a:pt x="5402713" y="306230"/>
                </a:lnTo>
                <a:lnTo>
                  <a:pt x="5410936" y="315721"/>
                </a:lnTo>
                <a:lnTo>
                  <a:pt x="5422140" y="324104"/>
                </a:lnTo>
                <a:lnTo>
                  <a:pt x="5433923" y="329564"/>
                </a:lnTo>
                <a:lnTo>
                  <a:pt x="5449714" y="333466"/>
                </a:lnTo>
                <a:lnTo>
                  <a:pt x="5450814" y="282701"/>
                </a:lnTo>
                <a:lnTo>
                  <a:pt x="5448528" y="279653"/>
                </a:lnTo>
                <a:lnTo>
                  <a:pt x="5446750" y="275970"/>
                </a:lnTo>
                <a:lnTo>
                  <a:pt x="5445099" y="272414"/>
                </a:lnTo>
                <a:lnTo>
                  <a:pt x="5444210" y="268096"/>
                </a:lnTo>
                <a:lnTo>
                  <a:pt x="5444218" y="262333"/>
                </a:lnTo>
                <a:lnTo>
                  <a:pt x="5447200" y="249046"/>
                </a:lnTo>
                <a:lnTo>
                  <a:pt x="5455513" y="239648"/>
                </a:lnTo>
                <a:lnTo>
                  <a:pt x="5460308" y="236860"/>
                </a:lnTo>
                <a:lnTo>
                  <a:pt x="5471968" y="233133"/>
                </a:lnTo>
                <a:lnTo>
                  <a:pt x="5486247" y="231901"/>
                </a:lnTo>
                <a:lnTo>
                  <a:pt x="5492851" y="231901"/>
                </a:lnTo>
                <a:lnTo>
                  <a:pt x="5499455" y="232409"/>
                </a:lnTo>
                <a:lnTo>
                  <a:pt x="5506059" y="233425"/>
                </a:lnTo>
                <a:lnTo>
                  <a:pt x="5512663" y="234314"/>
                </a:lnTo>
                <a:lnTo>
                  <a:pt x="5518378" y="235457"/>
                </a:lnTo>
                <a:lnTo>
                  <a:pt x="5523458" y="236600"/>
                </a:lnTo>
                <a:lnTo>
                  <a:pt x="5523458" y="269620"/>
                </a:lnTo>
                <a:lnTo>
                  <a:pt x="5521172" y="272160"/>
                </a:lnTo>
                <a:lnTo>
                  <a:pt x="5518505" y="274827"/>
                </a:lnTo>
                <a:lnTo>
                  <a:pt x="5515330" y="277494"/>
                </a:lnTo>
                <a:lnTo>
                  <a:pt x="5512155" y="280162"/>
                </a:lnTo>
                <a:lnTo>
                  <a:pt x="5508472" y="282575"/>
                </a:lnTo>
                <a:lnTo>
                  <a:pt x="5504535" y="284733"/>
                </a:lnTo>
                <a:lnTo>
                  <a:pt x="5500471" y="286892"/>
                </a:lnTo>
                <a:lnTo>
                  <a:pt x="5496026" y="288670"/>
                </a:lnTo>
                <a:lnTo>
                  <a:pt x="5491327" y="290067"/>
                </a:lnTo>
                <a:lnTo>
                  <a:pt x="5486501" y="291464"/>
                </a:lnTo>
                <a:lnTo>
                  <a:pt x="5481548" y="292226"/>
                </a:lnTo>
                <a:lnTo>
                  <a:pt x="5471769" y="292226"/>
                </a:lnTo>
                <a:lnTo>
                  <a:pt x="5467705" y="291591"/>
                </a:lnTo>
                <a:lnTo>
                  <a:pt x="5463895" y="290448"/>
                </a:lnTo>
                <a:lnTo>
                  <a:pt x="5459958" y="289178"/>
                </a:lnTo>
                <a:lnTo>
                  <a:pt x="5462752" y="334390"/>
                </a:lnTo>
                <a:lnTo>
                  <a:pt x="5470372" y="334390"/>
                </a:lnTo>
                <a:lnTo>
                  <a:pt x="5477357" y="333501"/>
                </a:lnTo>
                <a:lnTo>
                  <a:pt x="5483961" y="331723"/>
                </a:lnTo>
                <a:lnTo>
                  <a:pt x="5490565" y="329945"/>
                </a:lnTo>
                <a:lnTo>
                  <a:pt x="5496407" y="327532"/>
                </a:lnTo>
                <a:lnTo>
                  <a:pt x="5501868" y="324612"/>
                </a:lnTo>
                <a:lnTo>
                  <a:pt x="5507202" y="321817"/>
                </a:lnTo>
                <a:lnTo>
                  <a:pt x="5511901" y="318642"/>
                </a:lnTo>
                <a:lnTo>
                  <a:pt x="5516092" y="315467"/>
                </a:lnTo>
                <a:lnTo>
                  <a:pt x="5520283" y="312165"/>
                </a:lnTo>
                <a:lnTo>
                  <a:pt x="5523839" y="308990"/>
                </a:lnTo>
                <a:lnTo>
                  <a:pt x="5526760" y="305815"/>
                </a:lnTo>
                <a:lnTo>
                  <a:pt x="5527649" y="305815"/>
                </a:lnTo>
                <a:lnTo>
                  <a:pt x="5529935" y="328802"/>
                </a:lnTo>
                <a:lnTo>
                  <a:pt x="5577687" y="328802"/>
                </a:lnTo>
                <a:lnTo>
                  <a:pt x="5577630" y="326994"/>
                </a:lnTo>
                <a:lnTo>
                  <a:pt x="5577258" y="314916"/>
                </a:lnTo>
                <a:lnTo>
                  <a:pt x="5576798" y="301370"/>
                </a:lnTo>
                <a:lnTo>
                  <a:pt x="5576598" y="291208"/>
                </a:lnTo>
                <a:lnTo>
                  <a:pt x="5576462" y="278570"/>
                </a:lnTo>
                <a:lnTo>
                  <a:pt x="5576417" y="183006"/>
                </a:lnTo>
                <a:close/>
              </a:path>
              <a:path w="7604607" h="438150">
                <a:moveTo>
                  <a:pt x="6781901" y="183006"/>
                </a:moveTo>
                <a:lnTo>
                  <a:pt x="6779832" y="164756"/>
                </a:lnTo>
                <a:lnTo>
                  <a:pt x="6775932" y="152907"/>
                </a:lnTo>
                <a:lnTo>
                  <a:pt x="6767108" y="138153"/>
                </a:lnTo>
                <a:lnTo>
                  <a:pt x="6758025" y="128904"/>
                </a:lnTo>
                <a:lnTo>
                  <a:pt x="6751875" y="124209"/>
                </a:lnTo>
                <a:lnTo>
                  <a:pt x="6740989" y="117959"/>
                </a:lnTo>
                <a:lnTo>
                  <a:pt x="6728434" y="112902"/>
                </a:lnTo>
                <a:lnTo>
                  <a:pt x="6713594" y="109253"/>
                </a:lnTo>
                <a:lnTo>
                  <a:pt x="6700851" y="107616"/>
                </a:lnTo>
                <a:lnTo>
                  <a:pt x="6687032" y="107060"/>
                </a:lnTo>
                <a:lnTo>
                  <a:pt x="6686412" y="107073"/>
                </a:lnTo>
                <a:lnTo>
                  <a:pt x="6673381" y="107692"/>
                </a:lnTo>
                <a:lnTo>
                  <a:pt x="6660761" y="109025"/>
                </a:lnTo>
                <a:lnTo>
                  <a:pt x="6648551" y="111125"/>
                </a:lnTo>
                <a:lnTo>
                  <a:pt x="6637792" y="113705"/>
                </a:lnTo>
                <a:lnTo>
                  <a:pt x="6625635" y="117485"/>
                </a:lnTo>
                <a:lnTo>
                  <a:pt x="6614007" y="122046"/>
                </a:lnTo>
                <a:lnTo>
                  <a:pt x="6614007" y="163321"/>
                </a:lnTo>
                <a:lnTo>
                  <a:pt x="6625072" y="159375"/>
                </a:lnTo>
                <a:lnTo>
                  <a:pt x="6637277" y="155597"/>
                </a:lnTo>
                <a:lnTo>
                  <a:pt x="6648805" y="152653"/>
                </a:lnTo>
                <a:lnTo>
                  <a:pt x="6655678" y="151276"/>
                </a:lnTo>
                <a:lnTo>
                  <a:pt x="6668320" y="149634"/>
                </a:lnTo>
                <a:lnTo>
                  <a:pt x="6680936" y="149097"/>
                </a:lnTo>
                <a:lnTo>
                  <a:pt x="6689699" y="149097"/>
                </a:lnTo>
                <a:lnTo>
                  <a:pt x="6697192" y="150113"/>
                </a:lnTo>
                <a:lnTo>
                  <a:pt x="6703288" y="152272"/>
                </a:lnTo>
                <a:lnTo>
                  <a:pt x="6709384" y="154431"/>
                </a:lnTo>
                <a:lnTo>
                  <a:pt x="6714337" y="157352"/>
                </a:lnTo>
                <a:lnTo>
                  <a:pt x="6718147" y="161035"/>
                </a:lnTo>
                <a:lnTo>
                  <a:pt x="6721957" y="164718"/>
                </a:lnTo>
                <a:lnTo>
                  <a:pt x="6724624" y="168909"/>
                </a:lnTo>
                <a:lnTo>
                  <a:pt x="6726402" y="173481"/>
                </a:lnTo>
                <a:lnTo>
                  <a:pt x="6728053" y="178180"/>
                </a:lnTo>
                <a:lnTo>
                  <a:pt x="6728942" y="183133"/>
                </a:lnTo>
                <a:lnTo>
                  <a:pt x="6728942" y="196850"/>
                </a:lnTo>
                <a:lnTo>
                  <a:pt x="6722973" y="195198"/>
                </a:lnTo>
                <a:lnTo>
                  <a:pt x="6716115" y="193801"/>
                </a:lnTo>
                <a:lnTo>
                  <a:pt x="6708241" y="192658"/>
                </a:lnTo>
                <a:lnTo>
                  <a:pt x="6707714" y="192576"/>
                </a:lnTo>
                <a:lnTo>
                  <a:pt x="6695528" y="191275"/>
                </a:lnTo>
                <a:lnTo>
                  <a:pt x="6682333" y="190880"/>
                </a:lnTo>
                <a:lnTo>
                  <a:pt x="6671736" y="191276"/>
                </a:lnTo>
                <a:lnTo>
                  <a:pt x="6659067" y="192917"/>
                </a:lnTo>
                <a:lnTo>
                  <a:pt x="6647281" y="195833"/>
                </a:lnTo>
                <a:lnTo>
                  <a:pt x="6641733" y="197819"/>
                </a:lnTo>
                <a:lnTo>
                  <a:pt x="6630112" y="203386"/>
                </a:lnTo>
                <a:lnTo>
                  <a:pt x="6619976" y="210438"/>
                </a:lnTo>
                <a:lnTo>
                  <a:pt x="6608692" y="222747"/>
                </a:lnTo>
                <a:lnTo>
                  <a:pt x="6602323" y="233933"/>
                </a:lnTo>
                <a:lnTo>
                  <a:pt x="6599951" y="239748"/>
                </a:lnTo>
                <a:lnTo>
                  <a:pt x="6596872" y="251918"/>
                </a:lnTo>
                <a:lnTo>
                  <a:pt x="6595846" y="265175"/>
                </a:lnTo>
                <a:lnTo>
                  <a:pt x="6595943" y="269261"/>
                </a:lnTo>
                <a:lnTo>
                  <a:pt x="6597627" y="282154"/>
                </a:lnTo>
                <a:lnTo>
                  <a:pt x="6601307" y="293877"/>
                </a:lnTo>
                <a:lnTo>
                  <a:pt x="6608197" y="306230"/>
                </a:lnTo>
                <a:lnTo>
                  <a:pt x="6616420" y="315721"/>
                </a:lnTo>
                <a:lnTo>
                  <a:pt x="6627624" y="324104"/>
                </a:lnTo>
                <a:lnTo>
                  <a:pt x="6639407" y="329564"/>
                </a:lnTo>
                <a:lnTo>
                  <a:pt x="6655198" y="333466"/>
                </a:lnTo>
                <a:lnTo>
                  <a:pt x="6656298" y="282701"/>
                </a:lnTo>
                <a:lnTo>
                  <a:pt x="6654012" y="279653"/>
                </a:lnTo>
                <a:lnTo>
                  <a:pt x="6652234" y="275970"/>
                </a:lnTo>
                <a:lnTo>
                  <a:pt x="6650583" y="272414"/>
                </a:lnTo>
                <a:lnTo>
                  <a:pt x="6649694" y="268096"/>
                </a:lnTo>
                <a:lnTo>
                  <a:pt x="6649702" y="262333"/>
                </a:lnTo>
                <a:lnTo>
                  <a:pt x="6652684" y="249046"/>
                </a:lnTo>
                <a:lnTo>
                  <a:pt x="6660997" y="239648"/>
                </a:lnTo>
                <a:lnTo>
                  <a:pt x="6665792" y="236860"/>
                </a:lnTo>
                <a:lnTo>
                  <a:pt x="6677452" y="233133"/>
                </a:lnTo>
                <a:lnTo>
                  <a:pt x="6691731" y="231901"/>
                </a:lnTo>
                <a:lnTo>
                  <a:pt x="6698335" y="231901"/>
                </a:lnTo>
                <a:lnTo>
                  <a:pt x="6704939" y="232409"/>
                </a:lnTo>
                <a:lnTo>
                  <a:pt x="6711543" y="233425"/>
                </a:lnTo>
                <a:lnTo>
                  <a:pt x="6718147" y="234314"/>
                </a:lnTo>
                <a:lnTo>
                  <a:pt x="6723862" y="235457"/>
                </a:lnTo>
                <a:lnTo>
                  <a:pt x="6728942" y="236600"/>
                </a:lnTo>
                <a:lnTo>
                  <a:pt x="6728942" y="269620"/>
                </a:lnTo>
                <a:lnTo>
                  <a:pt x="6726656" y="272160"/>
                </a:lnTo>
                <a:lnTo>
                  <a:pt x="6723989" y="274827"/>
                </a:lnTo>
                <a:lnTo>
                  <a:pt x="6720814" y="277494"/>
                </a:lnTo>
                <a:lnTo>
                  <a:pt x="6717639" y="280162"/>
                </a:lnTo>
                <a:lnTo>
                  <a:pt x="6713956" y="282575"/>
                </a:lnTo>
                <a:lnTo>
                  <a:pt x="6710019" y="284733"/>
                </a:lnTo>
                <a:lnTo>
                  <a:pt x="6705955" y="286892"/>
                </a:lnTo>
                <a:lnTo>
                  <a:pt x="6701510" y="288670"/>
                </a:lnTo>
                <a:lnTo>
                  <a:pt x="6696811" y="290067"/>
                </a:lnTo>
                <a:lnTo>
                  <a:pt x="6691985" y="291464"/>
                </a:lnTo>
                <a:lnTo>
                  <a:pt x="6687032" y="292226"/>
                </a:lnTo>
                <a:lnTo>
                  <a:pt x="6677253" y="292226"/>
                </a:lnTo>
                <a:lnTo>
                  <a:pt x="6673189" y="291591"/>
                </a:lnTo>
                <a:lnTo>
                  <a:pt x="6669379" y="290448"/>
                </a:lnTo>
                <a:lnTo>
                  <a:pt x="6665442" y="289178"/>
                </a:lnTo>
                <a:lnTo>
                  <a:pt x="6668236" y="334390"/>
                </a:lnTo>
                <a:lnTo>
                  <a:pt x="6675856" y="334390"/>
                </a:lnTo>
                <a:lnTo>
                  <a:pt x="6682841" y="333501"/>
                </a:lnTo>
                <a:lnTo>
                  <a:pt x="6689445" y="331723"/>
                </a:lnTo>
                <a:lnTo>
                  <a:pt x="6695922" y="329945"/>
                </a:lnTo>
                <a:lnTo>
                  <a:pt x="6701891" y="327532"/>
                </a:lnTo>
                <a:lnTo>
                  <a:pt x="6707352" y="324612"/>
                </a:lnTo>
                <a:lnTo>
                  <a:pt x="6712686" y="321817"/>
                </a:lnTo>
                <a:lnTo>
                  <a:pt x="6717385" y="318642"/>
                </a:lnTo>
                <a:lnTo>
                  <a:pt x="6721576" y="315467"/>
                </a:lnTo>
                <a:lnTo>
                  <a:pt x="6725767" y="312165"/>
                </a:lnTo>
                <a:lnTo>
                  <a:pt x="6729323" y="308990"/>
                </a:lnTo>
                <a:lnTo>
                  <a:pt x="6732244" y="305815"/>
                </a:lnTo>
                <a:lnTo>
                  <a:pt x="6733133" y="305815"/>
                </a:lnTo>
                <a:lnTo>
                  <a:pt x="6735419" y="328802"/>
                </a:lnTo>
                <a:lnTo>
                  <a:pt x="6783171" y="328802"/>
                </a:lnTo>
                <a:lnTo>
                  <a:pt x="6783114" y="326994"/>
                </a:lnTo>
                <a:lnTo>
                  <a:pt x="6782742" y="314916"/>
                </a:lnTo>
                <a:lnTo>
                  <a:pt x="6782282" y="301370"/>
                </a:lnTo>
                <a:lnTo>
                  <a:pt x="6782082" y="291208"/>
                </a:lnTo>
                <a:lnTo>
                  <a:pt x="6781946" y="278570"/>
                </a:lnTo>
                <a:lnTo>
                  <a:pt x="6781901" y="183006"/>
                </a:lnTo>
                <a:close/>
              </a:path>
              <a:path w="7604607" h="438150">
                <a:moveTo>
                  <a:pt x="6668236" y="334390"/>
                </a:moveTo>
                <a:lnTo>
                  <a:pt x="6665442" y="289178"/>
                </a:lnTo>
                <a:lnTo>
                  <a:pt x="6662140" y="287400"/>
                </a:lnTo>
                <a:lnTo>
                  <a:pt x="6659219" y="284988"/>
                </a:lnTo>
                <a:lnTo>
                  <a:pt x="6656298" y="282701"/>
                </a:lnTo>
                <a:lnTo>
                  <a:pt x="6655198" y="333466"/>
                </a:lnTo>
                <a:lnTo>
                  <a:pt x="6668236" y="334390"/>
                </a:lnTo>
                <a:close/>
              </a:path>
              <a:path w="7604607" h="438150">
                <a:moveTo>
                  <a:pt x="5462752" y="334390"/>
                </a:moveTo>
                <a:lnTo>
                  <a:pt x="5459958" y="289178"/>
                </a:lnTo>
                <a:lnTo>
                  <a:pt x="5456656" y="287400"/>
                </a:lnTo>
                <a:lnTo>
                  <a:pt x="5453735" y="284988"/>
                </a:lnTo>
                <a:lnTo>
                  <a:pt x="5450814" y="282701"/>
                </a:lnTo>
                <a:lnTo>
                  <a:pt x="5449714" y="333466"/>
                </a:lnTo>
                <a:lnTo>
                  <a:pt x="5462752" y="334390"/>
                </a:lnTo>
                <a:close/>
              </a:path>
              <a:path w="7604607" h="438150">
                <a:moveTo>
                  <a:pt x="4432528" y="334390"/>
                </a:moveTo>
                <a:lnTo>
                  <a:pt x="4429734" y="289178"/>
                </a:lnTo>
                <a:lnTo>
                  <a:pt x="4426432" y="287400"/>
                </a:lnTo>
                <a:lnTo>
                  <a:pt x="4423511" y="284988"/>
                </a:lnTo>
                <a:lnTo>
                  <a:pt x="4420590" y="282701"/>
                </a:lnTo>
                <a:lnTo>
                  <a:pt x="4419490" y="333466"/>
                </a:lnTo>
                <a:lnTo>
                  <a:pt x="4432528" y="334390"/>
                </a:lnTo>
                <a:close/>
              </a:path>
              <a:path w="7604607" h="438150">
                <a:moveTo>
                  <a:pt x="3733012" y="334390"/>
                </a:moveTo>
                <a:lnTo>
                  <a:pt x="3730218" y="289178"/>
                </a:lnTo>
                <a:lnTo>
                  <a:pt x="3726916" y="287400"/>
                </a:lnTo>
                <a:lnTo>
                  <a:pt x="3723995" y="284988"/>
                </a:lnTo>
                <a:lnTo>
                  <a:pt x="3721074" y="282701"/>
                </a:lnTo>
                <a:lnTo>
                  <a:pt x="3720014" y="333466"/>
                </a:lnTo>
                <a:lnTo>
                  <a:pt x="3733012" y="334390"/>
                </a:lnTo>
                <a:close/>
              </a:path>
              <a:path w="7604607" h="438150">
                <a:moveTo>
                  <a:pt x="3388588" y="320166"/>
                </a:moveTo>
                <a:lnTo>
                  <a:pt x="3392906" y="317626"/>
                </a:lnTo>
                <a:lnTo>
                  <a:pt x="3396589" y="314959"/>
                </a:lnTo>
                <a:lnTo>
                  <a:pt x="3399891" y="312292"/>
                </a:lnTo>
                <a:lnTo>
                  <a:pt x="3400272" y="312292"/>
                </a:lnTo>
                <a:lnTo>
                  <a:pt x="3400018" y="315213"/>
                </a:lnTo>
                <a:lnTo>
                  <a:pt x="3399764" y="323341"/>
                </a:lnTo>
                <a:lnTo>
                  <a:pt x="3399637" y="339470"/>
                </a:lnTo>
                <a:lnTo>
                  <a:pt x="3399068" y="348631"/>
                </a:lnTo>
                <a:lnTo>
                  <a:pt x="3395748" y="361642"/>
                </a:lnTo>
                <a:lnTo>
                  <a:pt x="3389460" y="372468"/>
                </a:lnTo>
                <a:lnTo>
                  <a:pt x="3380206" y="381126"/>
                </a:lnTo>
                <a:lnTo>
                  <a:pt x="3376087" y="383775"/>
                </a:lnTo>
                <a:lnTo>
                  <a:pt x="3365822" y="388617"/>
                </a:lnTo>
                <a:lnTo>
                  <a:pt x="3353943" y="392076"/>
                </a:lnTo>
                <a:lnTo>
                  <a:pt x="3340449" y="394151"/>
                </a:lnTo>
                <a:lnTo>
                  <a:pt x="3325342" y="394842"/>
                </a:lnTo>
                <a:lnTo>
                  <a:pt x="3316303" y="394689"/>
                </a:lnTo>
                <a:lnTo>
                  <a:pt x="3303574" y="393878"/>
                </a:lnTo>
                <a:lnTo>
                  <a:pt x="3291306" y="392302"/>
                </a:lnTo>
                <a:lnTo>
                  <a:pt x="3284785" y="391186"/>
                </a:lnTo>
                <a:lnTo>
                  <a:pt x="3272346" y="388385"/>
                </a:lnTo>
                <a:lnTo>
                  <a:pt x="3260318" y="384809"/>
                </a:lnTo>
                <a:lnTo>
                  <a:pt x="3260318" y="427863"/>
                </a:lnTo>
                <a:lnTo>
                  <a:pt x="3263747" y="429259"/>
                </a:lnTo>
                <a:lnTo>
                  <a:pt x="3267938" y="430529"/>
                </a:lnTo>
                <a:lnTo>
                  <a:pt x="3273018" y="431800"/>
                </a:lnTo>
                <a:lnTo>
                  <a:pt x="3277971" y="433069"/>
                </a:lnTo>
                <a:lnTo>
                  <a:pt x="3289528" y="435228"/>
                </a:lnTo>
                <a:lnTo>
                  <a:pt x="3301974" y="436879"/>
                </a:lnTo>
                <a:lnTo>
                  <a:pt x="3315690" y="437895"/>
                </a:lnTo>
                <a:lnTo>
                  <a:pt x="3322675" y="438150"/>
                </a:lnTo>
                <a:lnTo>
                  <a:pt x="3329787" y="438150"/>
                </a:lnTo>
                <a:lnTo>
                  <a:pt x="3340853" y="437886"/>
                </a:lnTo>
                <a:lnTo>
                  <a:pt x="3353544" y="436905"/>
                </a:lnTo>
                <a:lnTo>
                  <a:pt x="3365728" y="435228"/>
                </a:lnTo>
                <a:lnTo>
                  <a:pt x="3385342" y="430392"/>
                </a:lnTo>
                <a:lnTo>
                  <a:pt x="3396843" y="426084"/>
                </a:lnTo>
                <a:lnTo>
                  <a:pt x="3412008" y="418282"/>
                </a:lnTo>
                <a:lnTo>
                  <a:pt x="3422116" y="410971"/>
                </a:lnTo>
                <a:lnTo>
                  <a:pt x="3433066" y="400007"/>
                </a:lnTo>
                <a:lnTo>
                  <a:pt x="3440277" y="389508"/>
                </a:lnTo>
                <a:lnTo>
                  <a:pt x="3445683" y="378064"/>
                </a:lnTo>
                <a:lnTo>
                  <a:pt x="3449421" y="365378"/>
                </a:lnTo>
                <a:lnTo>
                  <a:pt x="3452128" y="346767"/>
                </a:lnTo>
                <a:lnTo>
                  <a:pt x="3452596" y="332866"/>
                </a:lnTo>
                <a:lnTo>
                  <a:pt x="3452596" y="112521"/>
                </a:lnTo>
                <a:lnTo>
                  <a:pt x="3406114" y="112521"/>
                </a:lnTo>
                <a:lnTo>
                  <a:pt x="3403955" y="136778"/>
                </a:lnTo>
                <a:lnTo>
                  <a:pt x="3403066" y="136778"/>
                </a:lnTo>
                <a:lnTo>
                  <a:pt x="3398180" y="131013"/>
                </a:lnTo>
                <a:lnTo>
                  <a:pt x="3388808" y="122554"/>
                </a:lnTo>
                <a:lnTo>
                  <a:pt x="3377793" y="115442"/>
                </a:lnTo>
                <a:lnTo>
                  <a:pt x="3368126" y="111167"/>
                </a:lnTo>
                <a:lnTo>
                  <a:pt x="3355836" y="108087"/>
                </a:lnTo>
                <a:lnTo>
                  <a:pt x="3342487" y="107060"/>
                </a:lnTo>
                <a:lnTo>
                  <a:pt x="3331948" y="107715"/>
                </a:lnTo>
                <a:lnTo>
                  <a:pt x="3319516" y="110215"/>
                </a:lnTo>
                <a:lnTo>
                  <a:pt x="3307308" y="114553"/>
                </a:lnTo>
                <a:lnTo>
                  <a:pt x="3296722" y="120195"/>
                </a:lnTo>
                <a:lnTo>
                  <a:pt x="3286452" y="127672"/>
                </a:lnTo>
                <a:lnTo>
                  <a:pt x="3277082" y="136778"/>
                </a:lnTo>
                <a:lnTo>
                  <a:pt x="3267414" y="149768"/>
                </a:lnTo>
                <a:lnTo>
                  <a:pt x="3261251" y="160983"/>
                </a:lnTo>
                <a:lnTo>
                  <a:pt x="3256000" y="173481"/>
                </a:lnTo>
                <a:lnTo>
                  <a:pt x="3252332" y="185729"/>
                </a:lnTo>
                <a:lnTo>
                  <a:pt x="3249980" y="197874"/>
                </a:lnTo>
                <a:lnTo>
                  <a:pt x="3248586" y="210887"/>
                </a:lnTo>
                <a:lnTo>
                  <a:pt x="3248126" y="224789"/>
                </a:lnTo>
                <a:lnTo>
                  <a:pt x="3248595" y="238725"/>
                </a:lnTo>
                <a:lnTo>
                  <a:pt x="3250034" y="251822"/>
                </a:lnTo>
                <a:lnTo>
                  <a:pt x="3252456" y="263864"/>
                </a:lnTo>
                <a:lnTo>
                  <a:pt x="3255873" y="274827"/>
                </a:lnTo>
                <a:lnTo>
                  <a:pt x="3262164" y="288845"/>
                </a:lnTo>
                <a:lnTo>
                  <a:pt x="3268801" y="299605"/>
                </a:lnTo>
                <a:lnTo>
                  <a:pt x="3276447" y="308863"/>
                </a:lnTo>
                <a:lnTo>
                  <a:pt x="3283696" y="315547"/>
                </a:lnTo>
                <a:lnTo>
                  <a:pt x="3294129" y="322825"/>
                </a:lnTo>
                <a:lnTo>
                  <a:pt x="3305530" y="328294"/>
                </a:lnTo>
                <a:lnTo>
                  <a:pt x="3314034" y="331029"/>
                </a:lnTo>
                <a:lnTo>
                  <a:pt x="3307943" y="260222"/>
                </a:lnTo>
                <a:lnTo>
                  <a:pt x="3305911" y="251713"/>
                </a:lnTo>
                <a:lnTo>
                  <a:pt x="3305096" y="248146"/>
                </a:lnTo>
                <a:lnTo>
                  <a:pt x="3303316" y="235975"/>
                </a:lnTo>
                <a:lnTo>
                  <a:pt x="3302736" y="222503"/>
                </a:lnTo>
                <a:lnTo>
                  <a:pt x="3302737" y="221806"/>
                </a:lnTo>
                <a:lnTo>
                  <a:pt x="3303352" y="208384"/>
                </a:lnTo>
                <a:lnTo>
                  <a:pt x="3305149" y="196595"/>
                </a:lnTo>
                <a:lnTo>
                  <a:pt x="3306673" y="189229"/>
                </a:lnTo>
                <a:lnTo>
                  <a:pt x="3308705" y="182752"/>
                </a:lnTo>
                <a:lnTo>
                  <a:pt x="3311245" y="177418"/>
                </a:lnTo>
                <a:lnTo>
                  <a:pt x="3313785" y="172084"/>
                </a:lnTo>
                <a:lnTo>
                  <a:pt x="3316706" y="167639"/>
                </a:lnTo>
                <a:lnTo>
                  <a:pt x="3320135" y="164210"/>
                </a:lnTo>
                <a:lnTo>
                  <a:pt x="3323437" y="160654"/>
                </a:lnTo>
                <a:lnTo>
                  <a:pt x="3326993" y="157860"/>
                </a:lnTo>
                <a:lnTo>
                  <a:pt x="3330676" y="155828"/>
                </a:lnTo>
                <a:lnTo>
                  <a:pt x="3334359" y="153669"/>
                </a:lnTo>
                <a:lnTo>
                  <a:pt x="3338042" y="152272"/>
                </a:lnTo>
                <a:lnTo>
                  <a:pt x="3341725" y="151383"/>
                </a:lnTo>
                <a:lnTo>
                  <a:pt x="3345408" y="150621"/>
                </a:lnTo>
                <a:lnTo>
                  <a:pt x="3348837" y="150240"/>
                </a:lnTo>
                <a:lnTo>
                  <a:pt x="3354201" y="150303"/>
                </a:lnTo>
                <a:lnTo>
                  <a:pt x="3366763" y="152311"/>
                </a:lnTo>
                <a:lnTo>
                  <a:pt x="3378682" y="157098"/>
                </a:lnTo>
                <a:lnTo>
                  <a:pt x="3390765" y="165074"/>
                </a:lnTo>
                <a:lnTo>
                  <a:pt x="3399637" y="173862"/>
                </a:lnTo>
                <a:lnTo>
                  <a:pt x="3399637" y="270509"/>
                </a:lnTo>
                <a:lnTo>
                  <a:pt x="3397478" y="273050"/>
                </a:lnTo>
                <a:lnTo>
                  <a:pt x="3394684" y="275589"/>
                </a:lnTo>
                <a:lnTo>
                  <a:pt x="3391509" y="278129"/>
                </a:lnTo>
                <a:lnTo>
                  <a:pt x="3388334" y="280669"/>
                </a:lnTo>
                <a:lnTo>
                  <a:pt x="3384651" y="282955"/>
                </a:lnTo>
                <a:lnTo>
                  <a:pt x="3380714" y="284988"/>
                </a:lnTo>
                <a:lnTo>
                  <a:pt x="3376650" y="287146"/>
                </a:lnTo>
                <a:lnTo>
                  <a:pt x="3372332" y="288797"/>
                </a:lnTo>
                <a:lnTo>
                  <a:pt x="3367506" y="290194"/>
                </a:lnTo>
                <a:lnTo>
                  <a:pt x="3362807" y="291464"/>
                </a:lnTo>
                <a:lnTo>
                  <a:pt x="3357727" y="292226"/>
                </a:lnTo>
                <a:lnTo>
                  <a:pt x="3344138" y="292226"/>
                </a:lnTo>
                <a:lnTo>
                  <a:pt x="3337026" y="290575"/>
                </a:lnTo>
                <a:lnTo>
                  <a:pt x="3339185" y="334390"/>
                </a:lnTo>
                <a:lnTo>
                  <a:pt x="3345535" y="334390"/>
                </a:lnTo>
                <a:lnTo>
                  <a:pt x="3351758" y="333755"/>
                </a:lnTo>
                <a:lnTo>
                  <a:pt x="3357854" y="332485"/>
                </a:lnTo>
                <a:lnTo>
                  <a:pt x="3364077" y="331215"/>
                </a:lnTo>
                <a:lnTo>
                  <a:pt x="3369538" y="329564"/>
                </a:lnTo>
                <a:lnTo>
                  <a:pt x="3374618" y="327405"/>
                </a:lnTo>
                <a:lnTo>
                  <a:pt x="3379698" y="325246"/>
                </a:lnTo>
                <a:lnTo>
                  <a:pt x="3384397" y="322833"/>
                </a:lnTo>
                <a:lnTo>
                  <a:pt x="3388588" y="320166"/>
                </a:lnTo>
                <a:close/>
              </a:path>
              <a:path w="7604607" h="438150">
                <a:moveTo>
                  <a:pt x="3330803" y="287400"/>
                </a:moveTo>
                <a:lnTo>
                  <a:pt x="3324580" y="284225"/>
                </a:lnTo>
                <a:lnTo>
                  <a:pt x="3319500" y="279526"/>
                </a:lnTo>
                <a:lnTo>
                  <a:pt x="3315309" y="273557"/>
                </a:lnTo>
                <a:lnTo>
                  <a:pt x="3311118" y="267462"/>
                </a:lnTo>
                <a:lnTo>
                  <a:pt x="3307943" y="260222"/>
                </a:lnTo>
                <a:lnTo>
                  <a:pt x="3314034" y="331029"/>
                </a:lnTo>
                <a:lnTo>
                  <a:pt x="3326518" y="333550"/>
                </a:lnTo>
                <a:lnTo>
                  <a:pt x="3339185" y="334390"/>
                </a:lnTo>
                <a:lnTo>
                  <a:pt x="3337026" y="290575"/>
                </a:lnTo>
                <a:lnTo>
                  <a:pt x="3330803" y="287400"/>
                </a:lnTo>
                <a:close/>
              </a:path>
              <a:path w="7604607" h="438150">
                <a:moveTo>
                  <a:pt x="6318605" y="329310"/>
                </a:moveTo>
                <a:lnTo>
                  <a:pt x="6313652" y="286892"/>
                </a:lnTo>
                <a:lnTo>
                  <a:pt x="6309842" y="284733"/>
                </a:lnTo>
                <a:lnTo>
                  <a:pt x="6306032" y="282575"/>
                </a:lnTo>
                <a:lnTo>
                  <a:pt x="6302603" y="280162"/>
                </a:lnTo>
                <a:lnTo>
                  <a:pt x="6299555" y="277621"/>
                </a:lnTo>
                <a:lnTo>
                  <a:pt x="6302984" y="320928"/>
                </a:lnTo>
                <a:lnTo>
                  <a:pt x="6307937" y="323850"/>
                </a:lnTo>
                <a:lnTo>
                  <a:pt x="6312890" y="326897"/>
                </a:lnTo>
                <a:lnTo>
                  <a:pt x="6318605" y="329310"/>
                </a:lnTo>
                <a:close/>
              </a:path>
              <a:path w="7604607" h="438150">
                <a:moveTo>
                  <a:pt x="4764454" y="283226"/>
                </a:moveTo>
                <a:lnTo>
                  <a:pt x="4755616" y="273684"/>
                </a:lnTo>
                <a:lnTo>
                  <a:pt x="4754809" y="272494"/>
                </a:lnTo>
                <a:lnTo>
                  <a:pt x="4749590" y="262574"/>
                </a:lnTo>
                <a:lnTo>
                  <a:pt x="4745875" y="250970"/>
                </a:lnTo>
                <a:lnTo>
                  <a:pt x="4754049" y="331006"/>
                </a:lnTo>
                <a:lnTo>
                  <a:pt x="4766480" y="333551"/>
                </a:lnTo>
                <a:lnTo>
                  <a:pt x="4779365" y="334390"/>
                </a:lnTo>
                <a:lnTo>
                  <a:pt x="4786731" y="334390"/>
                </a:lnTo>
                <a:lnTo>
                  <a:pt x="4793716" y="333628"/>
                </a:lnTo>
                <a:lnTo>
                  <a:pt x="4788816" y="292084"/>
                </a:lnTo>
                <a:lnTo>
                  <a:pt x="4775520" y="289366"/>
                </a:lnTo>
                <a:lnTo>
                  <a:pt x="4764454" y="283226"/>
                </a:lnTo>
                <a:close/>
              </a:path>
              <a:path w="7604607" h="438150">
                <a:moveTo>
                  <a:pt x="4688306" y="225043"/>
                </a:moveTo>
                <a:lnTo>
                  <a:pt x="4688751" y="238409"/>
                </a:lnTo>
                <a:lnTo>
                  <a:pt x="4690169" y="251452"/>
                </a:lnTo>
                <a:lnTo>
                  <a:pt x="4692560" y="263545"/>
                </a:lnTo>
                <a:lnTo>
                  <a:pt x="4695926" y="274700"/>
                </a:lnTo>
                <a:lnTo>
                  <a:pt x="4702251" y="288907"/>
                </a:lnTo>
                <a:lnTo>
                  <a:pt x="4708873" y="299684"/>
                </a:lnTo>
                <a:lnTo>
                  <a:pt x="4716500" y="308863"/>
                </a:lnTo>
                <a:lnTo>
                  <a:pt x="4723730" y="315436"/>
                </a:lnTo>
                <a:lnTo>
                  <a:pt x="4734216" y="322691"/>
                </a:lnTo>
                <a:lnTo>
                  <a:pt x="4745583" y="328167"/>
                </a:lnTo>
                <a:lnTo>
                  <a:pt x="4754049" y="331006"/>
                </a:lnTo>
                <a:lnTo>
                  <a:pt x="4745875" y="250970"/>
                </a:lnTo>
                <a:lnTo>
                  <a:pt x="4743654" y="237695"/>
                </a:lnTo>
                <a:lnTo>
                  <a:pt x="4742916" y="222757"/>
                </a:lnTo>
                <a:lnTo>
                  <a:pt x="4743388" y="209922"/>
                </a:lnTo>
                <a:lnTo>
                  <a:pt x="4745068" y="197249"/>
                </a:lnTo>
                <a:lnTo>
                  <a:pt x="4747996" y="186435"/>
                </a:lnTo>
                <a:lnTo>
                  <a:pt x="4753645" y="173608"/>
                </a:lnTo>
                <a:lnTo>
                  <a:pt x="4760442" y="164083"/>
                </a:lnTo>
                <a:lnTo>
                  <a:pt x="4765522" y="158750"/>
                </a:lnTo>
                <a:lnTo>
                  <a:pt x="4770983" y="154939"/>
                </a:lnTo>
                <a:lnTo>
                  <a:pt x="4776952" y="152653"/>
                </a:lnTo>
                <a:lnTo>
                  <a:pt x="4783048" y="150494"/>
                </a:lnTo>
                <a:lnTo>
                  <a:pt x="4788763" y="149351"/>
                </a:lnTo>
                <a:lnTo>
                  <a:pt x="4802987" y="149351"/>
                </a:lnTo>
                <a:lnTo>
                  <a:pt x="4811115" y="151002"/>
                </a:lnTo>
                <a:lnTo>
                  <a:pt x="4818862" y="154304"/>
                </a:lnTo>
                <a:lnTo>
                  <a:pt x="4826609" y="157733"/>
                </a:lnTo>
                <a:lnTo>
                  <a:pt x="4833594" y="161925"/>
                </a:lnTo>
                <a:lnTo>
                  <a:pt x="4839817" y="167004"/>
                </a:lnTo>
                <a:lnTo>
                  <a:pt x="4839817" y="269620"/>
                </a:lnTo>
                <a:lnTo>
                  <a:pt x="4837658" y="272160"/>
                </a:lnTo>
                <a:lnTo>
                  <a:pt x="4834864" y="274827"/>
                </a:lnTo>
                <a:lnTo>
                  <a:pt x="4831689" y="277494"/>
                </a:lnTo>
                <a:lnTo>
                  <a:pt x="4828514" y="280162"/>
                </a:lnTo>
                <a:lnTo>
                  <a:pt x="4824831" y="282575"/>
                </a:lnTo>
                <a:lnTo>
                  <a:pt x="4820640" y="284860"/>
                </a:lnTo>
                <a:lnTo>
                  <a:pt x="4816449" y="287019"/>
                </a:lnTo>
                <a:lnTo>
                  <a:pt x="4812004" y="288797"/>
                </a:lnTo>
                <a:lnTo>
                  <a:pt x="4807305" y="290194"/>
                </a:lnTo>
                <a:lnTo>
                  <a:pt x="4802733" y="291464"/>
                </a:lnTo>
                <a:lnTo>
                  <a:pt x="4797780" y="292226"/>
                </a:lnTo>
                <a:lnTo>
                  <a:pt x="4792573" y="292226"/>
                </a:lnTo>
                <a:lnTo>
                  <a:pt x="4788816" y="292084"/>
                </a:lnTo>
                <a:lnTo>
                  <a:pt x="4793716" y="333628"/>
                </a:lnTo>
                <a:lnTo>
                  <a:pt x="4799939" y="332104"/>
                </a:lnTo>
                <a:lnTo>
                  <a:pt x="4806289" y="330707"/>
                </a:lnTo>
                <a:lnTo>
                  <a:pt x="4812131" y="328675"/>
                </a:lnTo>
                <a:lnTo>
                  <a:pt x="4817465" y="326008"/>
                </a:lnTo>
                <a:lnTo>
                  <a:pt x="4822672" y="323468"/>
                </a:lnTo>
                <a:lnTo>
                  <a:pt x="4827498" y="320293"/>
                </a:lnTo>
                <a:lnTo>
                  <a:pt x="4831943" y="316738"/>
                </a:lnTo>
                <a:lnTo>
                  <a:pt x="4836261" y="313181"/>
                </a:lnTo>
                <a:lnTo>
                  <a:pt x="4840071" y="309498"/>
                </a:lnTo>
                <a:lnTo>
                  <a:pt x="4843246" y="305815"/>
                </a:lnTo>
                <a:lnTo>
                  <a:pt x="4844135" y="305815"/>
                </a:lnTo>
                <a:lnTo>
                  <a:pt x="4846294" y="328802"/>
                </a:lnTo>
                <a:lnTo>
                  <a:pt x="4894046" y="328802"/>
                </a:lnTo>
                <a:lnTo>
                  <a:pt x="4893989" y="326994"/>
                </a:lnTo>
                <a:lnTo>
                  <a:pt x="4893617" y="314916"/>
                </a:lnTo>
                <a:lnTo>
                  <a:pt x="4893157" y="301370"/>
                </a:lnTo>
                <a:lnTo>
                  <a:pt x="4892957" y="291208"/>
                </a:lnTo>
                <a:lnTo>
                  <a:pt x="4892821" y="278570"/>
                </a:lnTo>
                <a:lnTo>
                  <a:pt x="4892776" y="5587"/>
                </a:lnTo>
                <a:lnTo>
                  <a:pt x="4839817" y="5587"/>
                </a:lnTo>
                <a:lnTo>
                  <a:pt x="4839817" y="107822"/>
                </a:lnTo>
                <a:lnTo>
                  <a:pt x="4839944" y="113283"/>
                </a:lnTo>
                <a:lnTo>
                  <a:pt x="4840198" y="122935"/>
                </a:lnTo>
                <a:lnTo>
                  <a:pt x="4840325" y="125856"/>
                </a:lnTo>
                <a:lnTo>
                  <a:pt x="4839817" y="125856"/>
                </a:lnTo>
                <a:lnTo>
                  <a:pt x="4836388" y="123443"/>
                </a:lnTo>
                <a:lnTo>
                  <a:pt x="4832705" y="121157"/>
                </a:lnTo>
                <a:lnTo>
                  <a:pt x="4828641" y="118998"/>
                </a:lnTo>
                <a:lnTo>
                  <a:pt x="4824704" y="116712"/>
                </a:lnTo>
                <a:lnTo>
                  <a:pt x="4820386" y="114680"/>
                </a:lnTo>
                <a:lnTo>
                  <a:pt x="4815687" y="112902"/>
                </a:lnTo>
                <a:lnTo>
                  <a:pt x="4811115" y="111125"/>
                </a:lnTo>
                <a:lnTo>
                  <a:pt x="4806162" y="109727"/>
                </a:lnTo>
                <a:lnTo>
                  <a:pt x="4800955" y="108712"/>
                </a:lnTo>
                <a:lnTo>
                  <a:pt x="4795748" y="107695"/>
                </a:lnTo>
                <a:lnTo>
                  <a:pt x="4790287" y="107060"/>
                </a:lnTo>
                <a:lnTo>
                  <a:pt x="4784445" y="107060"/>
                </a:lnTo>
                <a:lnTo>
                  <a:pt x="4772877" y="107802"/>
                </a:lnTo>
                <a:lnTo>
                  <a:pt x="4760429" y="110308"/>
                </a:lnTo>
                <a:lnTo>
                  <a:pt x="4748250" y="114553"/>
                </a:lnTo>
                <a:lnTo>
                  <a:pt x="4737030" y="120497"/>
                </a:lnTo>
                <a:lnTo>
                  <a:pt x="4726790" y="128002"/>
                </a:lnTo>
                <a:lnTo>
                  <a:pt x="4717389" y="137159"/>
                </a:lnTo>
                <a:lnTo>
                  <a:pt x="4714437" y="140614"/>
                </a:lnTo>
                <a:lnTo>
                  <a:pt x="4707307" y="150631"/>
                </a:lnTo>
                <a:lnTo>
                  <a:pt x="4701179" y="161889"/>
                </a:lnTo>
                <a:lnTo>
                  <a:pt x="4696053" y="174370"/>
                </a:lnTo>
                <a:lnTo>
                  <a:pt x="4692568" y="186218"/>
                </a:lnTo>
                <a:lnTo>
                  <a:pt x="4690192" y="198411"/>
                </a:lnTo>
                <a:lnTo>
                  <a:pt x="4688776" y="211353"/>
                </a:lnTo>
                <a:lnTo>
                  <a:pt x="4688306" y="225043"/>
                </a:lnTo>
                <a:close/>
              </a:path>
              <a:path w="7604607" h="438150">
                <a:moveTo>
                  <a:pt x="1147673" y="329310"/>
                </a:moveTo>
                <a:lnTo>
                  <a:pt x="1142720" y="286892"/>
                </a:lnTo>
                <a:lnTo>
                  <a:pt x="1138910" y="284733"/>
                </a:lnTo>
                <a:lnTo>
                  <a:pt x="1135100" y="282575"/>
                </a:lnTo>
                <a:lnTo>
                  <a:pt x="1131671" y="280162"/>
                </a:lnTo>
                <a:lnTo>
                  <a:pt x="1128623" y="277621"/>
                </a:lnTo>
                <a:lnTo>
                  <a:pt x="1132052" y="320928"/>
                </a:lnTo>
                <a:lnTo>
                  <a:pt x="1137005" y="323850"/>
                </a:lnTo>
                <a:lnTo>
                  <a:pt x="1141958" y="326897"/>
                </a:lnTo>
                <a:lnTo>
                  <a:pt x="1147673" y="329310"/>
                </a:lnTo>
                <a:close/>
              </a:path>
              <a:path w="7604607" h="438150">
                <a:moveTo>
                  <a:pt x="7043140" y="112521"/>
                </a:moveTo>
                <a:lnTo>
                  <a:pt x="7043140" y="328802"/>
                </a:lnTo>
                <a:lnTo>
                  <a:pt x="7096099" y="328802"/>
                </a:lnTo>
                <a:lnTo>
                  <a:pt x="7096099" y="112521"/>
                </a:lnTo>
                <a:lnTo>
                  <a:pt x="7043140" y="112521"/>
                </a:lnTo>
                <a:close/>
              </a:path>
              <a:path w="7604607" h="438150">
                <a:moveTo>
                  <a:pt x="4056100" y="112521"/>
                </a:moveTo>
                <a:lnTo>
                  <a:pt x="4056100" y="328802"/>
                </a:lnTo>
                <a:lnTo>
                  <a:pt x="4109059" y="328802"/>
                </a:lnTo>
                <a:lnTo>
                  <a:pt x="4109059" y="112521"/>
                </a:lnTo>
                <a:lnTo>
                  <a:pt x="4056100" y="112521"/>
                </a:lnTo>
                <a:close/>
              </a:path>
              <a:path w="7604607" h="438150">
                <a:moveTo>
                  <a:pt x="1770100" y="112521"/>
                </a:moveTo>
                <a:lnTo>
                  <a:pt x="1770100" y="328802"/>
                </a:lnTo>
                <a:lnTo>
                  <a:pt x="1823059" y="328802"/>
                </a:lnTo>
                <a:lnTo>
                  <a:pt x="1823059" y="112521"/>
                </a:lnTo>
                <a:lnTo>
                  <a:pt x="1770100" y="112521"/>
                </a:lnTo>
                <a:close/>
              </a:path>
              <a:path w="7604607" h="438150">
                <a:moveTo>
                  <a:pt x="1369923" y="112521"/>
                </a:moveTo>
                <a:lnTo>
                  <a:pt x="1316964" y="112521"/>
                </a:lnTo>
                <a:lnTo>
                  <a:pt x="1316973" y="246293"/>
                </a:lnTo>
                <a:lnTo>
                  <a:pt x="1317728" y="259478"/>
                </a:lnTo>
                <a:lnTo>
                  <a:pt x="1319758" y="271398"/>
                </a:lnTo>
                <a:lnTo>
                  <a:pt x="1321663" y="279526"/>
                </a:lnTo>
                <a:lnTo>
                  <a:pt x="1324457" y="286892"/>
                </a:lnTo>
                <a:lnTo>
                  <a:pt x="1328394" y="293496"/>
                </a:lnTo>
                <a:lnTo>
                  <a:pt x="1339450" y="307999"/>
                </a:lnTo>
                <a:lnTo>
                  <a:pt x="1349183" y="316316"/>
                </a:lnTo>
                <a:lnTo>
                  <a:pt x="1360652" y="323341"/>
                </a:lnTo>
                <a:lnTo>
                  <a:pt x="1375061" y="329130"/>
                </a:lnTo>
                <a:lnTo>
                  <a:pt x="1387123" y="332053"/>
                </a:lnTo>
                <a:lnTo>
                  <a:pt x="1400354" y="333806"/>
                </a:lnTo>
                <a:lnTo>
                  <a:pt x="1414754" y="334390"/>
                </a:lnTo>
                <a:lnTo>
                  <a:pt x="1421100" y="334270"/>
                </a:lnTo>
                <a:lnTo>
                  <a:pt x="1434024" y="333207"/>
                </a:lnTo>
                <a:lnTo>
                  <a:pt x="1445869" y="331088"/>
                </a:lnTo>
                <a:lnTo>
                  <a:pt x="1459673" y="326969"/>
                </a:lnTo>
                <a:lnTo>
                  <a:pt x="1470888" y="321944"/>
                </a:lnTo>
                <a:lnTo>
                  <a:pt x="1478254" y="318007"/>
                </a:lnTo>
                <a:lnTo>
                  <a:pt x="1484604" y="313308"/>
                </a:lnTo>
                <a:lnTo>
                  <a:pt x="1490065" y="307720"/>
                </a:lnTo>
                <a:lnTo>
                  <a:pt x="1495526" y="302132"/>
                </a:lnTo>
                <a:lnTo>
                  <a:pt x="1499971" y="295909"/>
                </a:lnTo>
                <a:lnTo>
                  <a:pt x="1503400" y="289051"/>
                </a:lnTo>
                <a:lnTo>
                  <a:pt x="1506099" y="283037"/>
                </a:lnTo>
                <a:lnTo>
                  <a:pt x="1509680" y="271542"/>
                </a:lnTo>
                <a:lnTo>
                  <a:pt x="1511828" y="258742"/>
                </a:lnTo>
                <a:lnTo>
                  <a:pt x="1512544" y="244601"/>
                </a:lnTo>
                <a:lnTo>
                  <a:pt x="1512544" y="112521"/>
                </a:lnTo>
                <a:lnTo>
                  <a:pt x="1459585" y="112521"/>
                </a:lnTo>
                <a:lnTo>
                  <a:pt x="1459483" y="245382"/>
                </a:lnTo>
                <a:lnTo>
                  <a:pt x="1457943" y="258902"/>
                </a:lnTo>
                <a:lnTo>
                  <a:pt x="1454505" y="269366"/>
                </a:lnTo>
                <a:lnTo>
                  <a:pt x="1451076" y="276732"/>
                </a:lnTo>
                <a:lnTo>
                  <a:pt x="1445996" y="282193"/>
                </a:lnTo>
                <a:lnTo>
                  <a:pt x="1439138" y="285750"/>
                </a:lnTo>
                <a:lnTo>
                  <a:pt x="1432407" y="289305"/>
                </a:lnTo>
                <a:lnTo>
                  <a:pt x="1424279" y="291083"/>
                </a:lnTo>
                <a:lnTo>
                  <a:pt x="1405610" y="291083"/>
                </a:lnTo>
                <a:lnTo>
                  <a:pt x="1397863" y="289432"/>
                </a:lnTo>
                <a:lnTo>
                  <a:pt x="1391259" y="286257"/>
                </a:lnTo>
                <a:lnTo>
                  <a:pt x="1384782" y="283082"/>
                </a:lnTo>
                <a:lnTo>
                  <a:pt x="1379702" y="278256"/>
                </a:lnTo>
                <a:lnTo>
                  <a:pt x="1376146" y="271652"/>
                </a:lnTo>
                <a:lnTo>
                  <a:pt x="1373987" y="267842"/>
                </a:lnTo>
                <a:lnTo>
                  <a:pt x="1372463" y="263143"/>
                </a:lnTo>
                <a:lnTo>
                  <a:pt x="1371447" y="257937"/>
                </a:lnTo>
                <a:lnTo>
                  <a:pt x="1370431" y="252602"/>
                </a:lnTo>
                <a:lnTo>
                  <a:pt x="1369923" y="246379"/>
                </a:lnTo>
                <a:lnTo>
                  <a:pt x="1369923" y="112521"/>
                </a:lnTo>
                <a:close/>
              </a:path>
              <a:path w="7604607" h="438150">
                <a:moveTo>
                  <a:pt x="951712" y="112521"/>
                </a:moveTo>
                <a:lnTo>
                  <a:pt x="951712" y="328802"/>
                </a:lnTo>
                <a:lnTo>
                  <a:pt x="1004671" y="328802"/>
                </a:lnTo>
                <a:lnTo>
                  <a:pt x="1004671" y="112521"/>
                </a:lnTo>
                <a:lnTo>
                  <a:pt x="951712" y="112521"/>
                </a:lnTo>
                <a:close/>
              </a:path>
              <a:path w="7604607" h="438150">
                <a:moveTo>
                  <a:pt x="310121" y="112521"/>
                </a:moveTo>
                <a:lnTo>
                  <a:pt x="310121" y="328802"/>
                </a:lnTo>
                <a:lnTo>
                  <a:pt x="363029" y="328802"/>
                </a:lnTo>
                <a:lnTo>
                  <a:pt x="363029" y="112521"/>
                </a:lnTo>
                <a:lnTo>
                  <a:pt x="310121" y="112521"/>
                </a:lnTo>
                <a:close/>
              </a:path>
              <a:path w="7604607" h="438150">
                <a:moveTo>
                  <a:pt x="7458684" y="142620"/>
                </a:moveTo>
                <a:lnTo>
                  <a:pt x="7457795" y="142620"/>
                </a:lnTo>
                <a:lnTo>
                  <a:pt x="7452842" y="112521"/>
                </a:lnTo>
                <a:lnTo>
                  <a:pt x="7409154" y="112521"/>
                </a:lnTo>
                <a:lnTo>
                  <a:pt x="7409154" y="328802"/>
                </a:lnTo>
                <a:lnTo>
                  <a:pt x="7461986" y="328802"/>
                </a:lnTo>
                <a:lnTo>
                  <a:pt x="7461986" y="179958"/>
                </a:lnTo>
                <a:lnTo>
                  <a:pt x="7467165" y="173974"/>
                </a:lnTo>
                <a:lnTo>
                  <a:pt x="7476646" y="165409"/>
                </a:lnTo>
                <a:lnTo>
                  <a:pt x="7487132" y="158750"/>
                </a:lnTo>
                <a:lnTo>
                  <a:pt x="7491860" y="156543"/>
                </a:lnTo>
                <a:lnTo>
                  <a:pt x="7504065" y="152769"/>
                </a:lnTo>
                <a:lnTo>
                  <a:pt x="7516723" y="151510"/>
                </a:lnTo>
                <a:lnTo>
                  <a:pt x="7524470" y="151510"/>
                </a:lnTo>
                <a:lnTo>
                  <a:pt x="7531074" y="153034"/>
                </a:lnTo>
                <a:lnTo>
                  <a:pt x="7536408" y="155955"/>
                </a:lnTo>
                <a:lnTo>
                  <a:pt x="7541869" y="159003"/>
                </a:lnTo>
                <a:lnTo>
                  <a:pt x="7545933" y="163956"/>
                </a:lnTo>
                <a:lnTo>
                  <a:pt x="7548600" y="170687"/>
                </a:lnTo>
                <a:lnTo>
                  <a:pt x="7549870" y="173862"/>
                </a:lnTo>
                <a:lnTo>
                  <a:pt x="7550632" y="177545"/>
                </a:lnTo>
                <a:lnTo>
                  <a:pt x="7551013" y="181737"/>
                </a:lnTo>
                <a:lnTo>
                  <a:pt x="7551521" y="185800"/>
                </a:lnTo>
                <a:lnTo>
                  <a:pt x="7551775" y="190880"/>
                </a:lnTo>
                <a:lnTo>
                  <a:pt x="7551775" y="328802"/>
                </a:lnTo>
                <a:lnTo>
                  <a:pt x="7604607" y="328802"/>
                </a:lnTo>
                <a:lnTo>
                  <a:pt x="7604607" y="181228"/>
                </a:lnTo>
                <a:lnTo>
                  <a:pt x="7604353" y="175005"/>
                </a:lnTo>
                <a:lnTo>
                  <a:pt x="7603845" y="169544"/>
                </a:lnTo>
                <a:lnTo>
                  <a:pt x="7603337" y="164083"/>
                </a:lnTo>
                <a:lnTo>
                  <a:pt x="7602321" y="159003"/>
                </a:lnTo>
                <a:lnTo>
                  <a:pt x="7600797" y="154431"/>
                </a:lnTo>
                <a:lnTo>
                  <a:pt x="7598130" y="146176"/>
                </a:lnTo>
                <a:lnTo>
                  <a:pt x="7594447" y="138937"/>
                </a:lnTo>
                <a:lnTo>
                  <a:pt x="7589748" y="132968"/>
                </a:lnTo>
                <a:lnTo>
                  <a:pt x="7585176" y="126872"/>
                </a:lnTo>
                <a:lnTo>
                  <a:pt x="7579715" y="121919"/>
                </a:lnTo>
                <a:lnTo>
                  <a:pt x="7573619" y="118237"/>
                </a:lnTo>
                <a:lnTo>
                  <a:pt x="7567523" y="114426"/>
                </a:lnTo>
                <a:lnTo>
                  <a:pt x="7560792" y="111632"/>
                </a:lnTo>
                <a:lnTo>
                  <a:pt x="7553426" y="109854"/>
                </a:lnTo>
                <a:lnTo>
                  <a:pt x="7546060" y="108076"/>
                </a:lnTo>
                <a:lnTo>
                  <a:pt x="7538440" y="107060"/>
                </a:lnTo>
                <a:lnTo>
                  <a:pt x="7522184" y="107060"/>
                </a:lnTo>
                <a:lnTo>
                  <a:pt x="7514310" y="108076"/>
                </a:lnTo>
                <a:lnTo>
                  <a:pt x="7506944" y="110108"/>
                </a:lnTo>
                <a:lnTo>
                  <a:pt x="7499578" y="112140"/>
                </a:lnTo>
                <a:lnTo>
                  <a:pt x="7492847" y="114807"/>
                </a:lnTo>
                <a:lnTo>
                  <a:pt x="7486751" y="118109"/>
                </a:lnTo>
                <a:lnTo>
                  <a:pt x="7480655" y="121284"/>
                </a:lnTo>
                <a:lnTo>
                  <a:pt x="7475194" y="125094"/>
                </a:lnTo>
                <a:lnTo>
                  <a:pt x="7470495" y="129412"/>
                </a:lnTo>
                <a:lnTo>
                  <a:pt x="7465669" y="133730"/>
                </a:lnTo>
                <a:lnTo>
                  <a:pt x="7461732" y="138175"/>
                </a:lnTo>
                <a:lnTo>
                  <a:pt x="7458684" y="142620"/>
                </a:lnTo>
                <a:close/>
              </a:path>
              <a:path w="7604607" h="438150">
                <a:moveTo>
                  <a:pt x="7227552" y="331963"/>
                </a:moveTo>
                <a:lnTo>
                  <a:pt x="7240312" y="333786"/>
                </a:lnTo>
                <a:lnTo>
                  <a:pt x="7253833" y="334390"/>
                </a:lnTo>
                <a:lnTo>
                  <a:pt x="7261976" y="334169"/>
                </a:lnTo>
                <a:lnTo>
                  <a:pt x="7274977" y="332802"/>
                </a:lnTo>
                <a:lnTo>
                  <a:pt x="7287233" y="330172"/>
                </a:lnTo>
                <a:lnTo>
                  <a:pt x="7298791" y="326263"/>
                </a:lnTo>
                <a:lnTo>
                  <a:pt x="7313373" y="318929"/>
                </a:lnTo>
                <a:lnTo>
                  <a:pt x="7323766" y="311661"/>
                </a:lnTo>
                <a:lnTo>
                  <a:pt x="7333081" y="303148"/>
                </a:lnTo>
                <a:lnTo>
                  <a:pt x="7343210" y="290355"/>
                </a:lnTo>
                <a:lnTo>
                  <a:pt x="7349597" y="279328"/>
                </a:lnTo>
                <a:lnTo>
                  <a:pt x="7354798" y="267207"/>
                </a:lnTo>
                <a:lnTo>
                  <a:pt x="7357432" y="259030"/>
                </a:lnTo>
                <a:lnTo>
                  <a:pt x="7360202" y="246927"/>
                </a:lnTo>
                <a:lnTo>
                  <a:pt x="7361864" y="234159"/>
                </a:lnTo>
                <a:lnTo>
                  <a:pt x="7362418" y="220725"/>
                </a:lnTo>
                <a:lnTo>
                  <a:pt x="7362148" y="211318"/>
                </a:lnTo>
                <a:lnTo>
                  <a:pt x="7360824" y="198358"/>
                </a:lnTo>
                <a:lnTo>
                  <a:pt x="7358412" y="186037"/>
                </a:lnTo>
                <a:lnTo>
                  <a:pt x="7354925" y="174370"/>
                </a:lnTo>
                <a:lnTo>
                  <a:pt x="7348010" y="158699"/>
                </a:lnTo>
                <a:lnTo>
                  <a:pt x="7341277" y="147994"/>
                </a:lnTo>
                <a:lnTo>
                  <a:pt x="7333335" y="138429"/>
                </a:lnTo>
                <a:lnTo>
                  <a:pt x="7321551" y="127846"/>
                </a:lnTo>
                <a:lnTo>
                  <a:pt x="7310873" y="120909"/>
                </a:lnTo>
                <a:lnTo>
                  <a:pt x="7299045" y="115315"/>
                </a:lnTo>
                <a:lnTo>
                  <a:pt x="7291710" y="112657"/>
                </a:lnTo>
                <a:lnTo>
                  <a:pt x="7279764" y="109558"/>
                </a:lnTo>
                <a:lnTo>
                  <a:pt x="7267022" y="107688"/>
                </a:lnTo>
                <a:lnTo>
                  <a:pt x="7253452" y="107060"/>
                </a:lnTo>
                <a:lnTo>
                  <a:pt x="7245443" y="107286"/>
                </a:lnTo>
                <a:lnTo>
                  <a:pt x="7232428" y="108693"/>
                </a:lnTo>
                <a:lnTo>
                  <a:pt x="7220148" y="111375"/>
                </a:lnTo>
                <a:lnTo>
                  <a:pt x="7208621" y="115315"/>
                </a:lnTo>
                <a:lnTo>
                  <a:pt x="7193948" y="122559"/>
                </a:lnTo>
                <a:lnTo>
                  <a:pt x="7183565" y="129836"/>
                </a:lnTo>
                <a:lnTo>
                  <a:pt x="7174331" y="138429"/>
                </a:lnTo>
                <a:lnTo>
                  <a:pt x="7164081" y="151164"/>
                </a:lnTo>
                <a:lnTo>
                  <a:pt x="7157683" y="162187"/>
                </a:lnTo>
                <a:lnTo>
                  <a:pt x="7152487" y="174370"/>
                </a:lnTo>
                <a:lnTo>
                  <a:pt x="7149943" y="182437"/>
                </a:lnTo>
                <a:lnTo>
                  <a:pt x="7147204" y="194562"/>
                </a:lnTo>
                <a:lnTo>
                  <a:pt x="7145549" y="207329"/>
                </a:lnTo>
                <a:lnTo>
                  <a:pt x="7144994" y="220725"/>
                </a:lnTo>
                <a:lnTo>
                  <a:pt x="7145259" y="230299"/>
                </a:lnTo>
                <a:lnTo>
                  <a:pt x="7146554" y="243267"/>
                </a:lnTo>
                <a:lnTo>
                  <a:pt x="7148953" y="255570"/>
                </a:lnTo>
                <a:lnTo>
                  <a:pt x="7152487" y="267207"/>
                </a:lnTo>
                <a:lnTo>
                  <a:pt x="7159340" y="282753"/>
                </a:lnTo>
                <a:lnTo>
                  <a:pt x="7166024" y="293488"/>
                </a:lnTo>
                <a:lnTo>
                  <a:pt x="7173950" y="303148"/>
                </a:lnTo>
                <a:lnTo>
                  <a:pt x="7185734" y="313642"/>
                </a:lnTo>
                <a:lnTo>
                  <a:pt x="7196412" y="320588"/>
                </a:lnTo>
                <a:lnTo>
                  <a:pt x="7208240" y="326263"/>
                </a:lnTo>
                <a:lnTo>
                  <a:pt x="7203668" y="251078"/>
                </a:lnTo>
                <a:lnTo>
                  <a:pt x="7202415" y="246473"/>
                </a:lnTo>
                <a:lnTo>
                  <a:pt x="7200316" y="234282"/>
                </a:lnTo>
                <a:lnTo>
                  <a:pt x="7199604" y="220725"/>
                </a:lnTo>
                <a:lnTo>
                  <a:pt x="7199725" y="214988"/>
                </a:lnTo>
                <a:lnTo>
                  <a:pt x="7201014" y="201987"/>
                </a:lnTo>
                <a:lnTo>
                  <a:pt x="7203668" y="190372"/>
                </a:lnTo>
                <a:lnTo>
                  <a:pt x="7206335" y="181609"/>
                </a:lnTo>
                <a:lnTo>
                  <a:pt x="7210018" y="174243"/>
                </a:lnTo>
                <a:lnTo>
                  <a:pt x="7214844" y="168275"/>
                </a:lnTo>
                <a:lnTo>
                  <a:pt x="7219543" y="162305"/>
                </a:lnTo>
                <a:lnTo>
                  <a:pt x="7225258" y="157860"/>
                </a:lnTo>
                <a:lnTo>
                  <a:pt x="7231862" y="154939"/>
                </a:lnTo>
                <a:lnTo>
                  <a:pt x="7238466" y="151891"/>
                </a:lnTo>
                <a:lnTo>
                  <a:pt x="7245705" y="150494"/>
                </a:lnTo>
                <a:lnTo>
                  <a:pt x="7261326" y="150494"/>
                </a:lnTo>
                <a:lnTo>
                  <a:pt x="7268565" y="151891"/>
                </a:lnTo>
                <a:lnTo>
                  <a:pt x="7275296" y="154939"/>
                </a:lnTo>
                <a:lnTo>
                  <a:pt x="7282027" y="157860"/>
                </a:lnTo>
                <a:lnTo>
                  <a:pt x="7287742" y="162305"/>
                </a:lnTo>
                <a:lnTo>
                  <a:pt x="7292568" y="168275"/>
                </a:lnTo>
                <a:lnTo>
                  <a:pt x="7297267" y="174243"/>
                </a:lnTo>
                <a:lnTo>
                  <a:pt x="7300950" y="181609"/>
                </a:lnTo>
                <a:lnTo>
                  <a:pt x="7303617" y="190372"/>
                </a:lnTo>
                <a:lnTo>
                  <a:pt x="7304915" y="194978"/>
                </a:lnTo>
                <a:lnTo>
                  <a:pt x="7307008" y="207169"/>
                </a:lnTo>
                <a:lnTo>
                  <a:pt x="7307681" y="220725"/>
                </a:lnTo>
                <a:lnTo>
                  <a:pt x="7307569" y="226463"/>
                </a:lnTo>
                <a:lnTo>
                  <a:pt x="7306325" y="239464"/>
                </a:lnTo>
                <a:lnTo>
                  <a:pt x="7303617" y="251078"/>
                </a:lnTo>
                <a:lnTo>
                  <a:pt x="7300950" y="259841"/>
                </a:lnTo>
                <a:lnTo>
                  <a:pt x="7297267" y="267207"/>
                </a:lnTo>
                <a:lnTo>
                  <a:pt x="7292568" y="273050"/>
                </a:lnTo>
                <a:lnTo>
                  <a:pt x="7287742" y="279018"/>
                </a:lnTo>
                <a:lnTo>
                  <a:pt x="7282154" y="283463"/>
                </a:lnTo>
                <a:lnTo>
                  <a:pt x="7275550" y="286512"/>
                </a:lnTo>
                <a:lnTo>
                  <a:pt x="7268946" y="289559"/>
                </a:lnTo>
                <a:lnTo>
                  <a:pt x="7261834" y="291083"/>
                </a:lnTo>
                <a:lnTo>
                  <a:pt x="7245959" y="291083"/>
                </a:lnTo>
                <a:lnTo>
                  <a:pt x="7238720" y="289559"/>
                </a:lnTo>
                <a:lnTo>
                  <a:pt x="7232116" y="286512"/>
                </a:lnTo>
                <a:lnTo>
                  <a:pt x="7225512" y="283463"/>
                </a:lnTo>
                <a:lnTo>
                  <a:pt x="7219797" y="279018"/>
                </a:lnTo>
                <a:lnTo>
                  <a:pt x="7215568" y="328905"/>
                </a:lnTo>
                <a:lnTo>
                  <a:pt x="7227552" y="331963"/>
                </a:lnTo>
                <a:close/>
              </a:path>
              <a:path w="7604607" h="438150">
                <a:moveTo>
                  <a:pt x="7219797" y="279018"/>
                </a:moveTo>
                <a:lnTo>
                  <a:pt x="7214971" y="273050"/>
                </a:lnTo>
                <a:lnTo>
                  <a:pt x="7210145" y="267207"/>
                </a:lnTo>
                <a:lnTo>
                  <a:pt x="7206335" y="259841"/>
                </a:lnTo>
                <a:lnTo>
                  <a:pt x="7203668" y="251078"/>
                </a:lnTo>
                <a:lnTo>
                  <a:pt x="7208240" y="326263"/>
                </a:lnTo>
                <a:lnTo>
                  <a:pt x="7215568" y="328905"/>
                </a:lnTo>
                <a:lnTo>
                  <a:pt x="7219797" y="279018"/>
                </a:lnTo>
                <a:close/>
              </a:path>
              <a:path w="7604607" h="438150">
                <a:moveTo>
                  <a:pt x="6886651" y="119903"/>
                </a:moveTo>
                <a:lnTo>
                  <a:pt x="6875714" y="126390"/>
                </a:lnTo>
                <a:lnTo>
                  <a:pt x="6865594" y="134238"/>
                </a:lnTo>
                <a:lnTo>
                  <a:pt x="6852865" y="147856"/>
                </a:lnTo>
                <a:lnTo>
                  <a:pt x="6845707" y="158544"/>
                </a:lnTo>
                <a:lnTo>
                  <a:pt x="6839559" y="170560"/>
                </a:lnTo>
                <a:lnTo>
                  <a:pt x="6834406" y="184815"/>
                </a:lnTo>
                <a:lnTo>
                  <a:pt x="6831689" y="196961"/>
                </a:lnTo>
                <a:lnTo>
                  <a:pt x="6830065" y="210078"/>
                </a:lnTo>
                <a:lnTo>
                  <a:pt x="6829526" y="224154"/>
                </a:lnTo>
                <a:lnTo>
                  <a:pt x="6829975" y="236623"/>
                </a:lnTo>
                <a:lnTo>
                  <a:pt x="6831545" y="249625"/>
                </a:lnTo>
                <a:lnTo>
                  <a:pt x="6834265" y="261725"/>
                </a:lnTo>
                <a:lnTo>
                  <a:pt x="6838162" y="272922"/>
                </a:lnTo>
                <a:lnTo>
                  <a:pt x="6846056" y="288191"/>
                </a:lnTo>
                <a:lnTo>
                  <a:pt x="6853476" y="298445"/>
                </a:lnTo>
                <a:lnTo>
                  <a:pt x="6862038" y="307339"/>
                </a:lnTo>
                <a:lnTo>
                  <a:pt x="6874337" y="316721"/>
                </a:lnTo>
                <a:lnTo>
                  <a:pt x="6885466" y="322861"/>
                </a:lnTo>
                <a:lnTo>
                  <a:pt x="6897598" y="327659"/>
                </a:lnTo>
                <a:lnTo>
                  <a:pt x="6915388" y="332150"/>
                </a:lnTo>
                <a:lnTo>
                  <a:pt x="6928077" y="333827"/>
                </a:lnTo>
                <a:lnTo>
                  <a:pt x="6941286" y="334390"/>
                </a:lnTo>
                <a:lnTo>
                  <a:pt x="6946871" y="334298"/>
                </a:lnTo>
                <a:lnTo>
                  <a:pt x="6959669" y="333340"/>
                </a:lnTo>
                <a:lnTo>
                  <a:pt x="6971893" y="331342"/>
                </a:lnTo>
                <a:lnTo>
                  <a:pt x="6985367" y="327986"/>
                </a:lnTo>
                <a:lnTo>
                  <a:pt x="6996404" y="324103"/>
                </a:lnTo>
                <a:lnTo>
                  <a:pt x="6996404" y="281050"/>
                </a:lnTo>
                <a:lnTo>
                  <a:pt x="6989419" y="283844"/>
                </a:lnTo>
                <a:lnTo>
                  <a:pt x="6982053" y="286257"/>
                </a:lnTo>
                <a:lnTo>
                  <a:pt x="6974179" y="288163"/>
                </a:lnTo>
                <a:lnTo>
                  <a:pt x="6973127" y="288410"/>
                </a:lnTo>
                <a:lnTo>
                  <a:pt x="6961050" y="290401"/>
                </a:lnTo>
                <a:lnTo>
                  <a:pt x="6947763" y="291083"/>
                </a:lnTo>
                <a:lnTo>
                  <a:pt x="6944077" y="291012"/>
                </a:lnTo>
                <a:lnTo>
                  <a:pt x="6931004" y="289402"/>
                </a:lnTo>
                <a:lnTo>
                  <a:pt x="6919569" y="285622"/>
                </a:lnTo>
                <a:lnTo>
                  <a:pt x="6911568" y="281939"/>
                </a:lnTo>
                <a:lnTo>
                  <a:pt x="6905091" y="277113"/>
                </a:lnTo>
                <a:lnTo>
                  <a:pt x="6899884" y="271144"/>
                </a:lnTo>
                <a:lnTo>
                  <a:pt x="6894804" y="265302"/>
                </a:lnTo>
                <a:lnTo>
                  <a:pt x="6890867" y="258063"/>
                </a:lnTo>
                <a:lnTo>
                  <a:pt x="6888200" y="249681"/>
                </a:lnTo>
                <a:lnTo>
                  <a:pt x="6885035" y="235741"/>
                </a:lnTo>
                <a:lnTo>
                  <a:pt x="6884136" y="222757"/>
                </a:lnTo>
                <a:lnTo>
                  <a:pt x="6884482" y="213135"/>
                </a:lnTo>
                <a:lnTo>
                  <a:pt x="6886235" y="200358"/>
                </a:lnTo>
                <a:lnTo>
                  <a:pt x="6889470" y="189102"/>
                </a:lnTo>
                <a:lnTo>
                  <a:pt x="6895841" y="176113"/>
                </a:lnTo>
                <a:lnTo>
                  <a:pt x="6903567" y="166750"/>
                </a:lnTo>
                <a:lnTo>
                  <a:pt x="6909536" y="161035"/>
                </a:lnTo>
                <a:lnTo>
                  <a:pt x="6916394" y="156971"/>
                </a:lnTo>
                <a:lnTo>
                  <a:pt x="6924141" y="154304"/>
                </a:lnTo>
                <a:lnTo>
                  <a:pt x="6931888" y="151764"/>
                </a:lnTo>
                <a:lnTo>
                  <a:pt x="6940016" y="150494"/>
                </a:lnTo>
                <a:lnTo>
                  <a:pt x="6956907" y="150494"/>
                </a:lnTo>
                <a:lnTo>
                  <a:pt x="6964908" y="151256"/>
                </a:lnTo>
                <a:lnTo>
                  <a:pt x="6972274" y="153034"/>
                </a:lnTo>
                <a:lnTo>
                  <a:pt x="6979640" y="154685"/>
                </a:lnTo>
                <a:lnTo>
                  <a:pt x="6986625" y="156971"/>
                </a:lnTo>
                <a:lnTo>
                  <a:pt x="6993102" y="159765"/>
                </a:lnTo>
                <a:lnTo>
                  <a:pt x="6993102" y="116712"/>
                </a:lnTo>
                <a:lnTo>
                  <a:pt x="6985863" y="113791"/>
                </a:lnTo>
                <a:lnTo>
                  <a:pt x="6977735" y="111378"/>
                </a:lnTo>
                <a:lnTo>
                  <a:pt x="6968718" y="109727"/>
                </a:lnTo>
                <a:lnTo>
                  <a:pt x="6966284" y="109265"/>
                </a:lnTo>
                <a:lnTo>
                  <a:pt x="6953830" y="107612"/>
                </a:lnTo>
                <a:lnTo>
                  <a:pt x="6940905" y="107060"/>
                </a:lnTo>
                <a:lnTo>
                  <a:pt x="6939132" y="107075"/>
                </a:lnTo>
                <a:lnTo>
                  <a:pt x="6926681" y="107956"/>
                </a:lnTo>
                <a:lnTo>
                  <a:pt x="6914133" y="110169"/>
                </a:lnTo>
                <a:lnTo>
                  <a:pt x="6901535" y="113664"/>
                </a:lnTo>
                <a:lnTo>
                  <a:pt x="6898359" y="114778"/>
                </a:lnTo>
                <a:lnTo>
                  <a:pt x="6886651" y="119903"/>
                </a:lnTo>
                <a:close/>
              </a:path>
              <a:path w="7604607" h="438150">
                <a:moveTo>
                  <a:pt x="6054072" y="331963"/>
                </a:moveTo>
                <a:lnTo>
                  <a:pt x="6066832" y="333786"/>
                </a:lnTo>
                <a:lnTo>
                  <a:pt x="6080353" y="334390"/>
                </a:lnTo>
                <a:lnTo>
                  <a:pt x="6088496" y="334169"/>
                </a:lnTo>
                <a:lnTo>
                  <a:pt x="6101497" y="332802"/>
                </a:lnTo>
                <a:lnTo>
                  <a:pt x="6113753" y="330172"/>
                </a:lnTo>
                <a:lnTo>
                  <a:pt x="6125311" y="326263"/>
                </a:lnTo>
                <a:lnTo>
                  <a:pt x="6139893" y="318929"/>
                </a:lnTo>
                <a:lnTo>
                  <a:pt x="6150286" y="311661"/>
                </a:lnTo>
                <a:lnTo>
                  <a:pt x="6159601" y="303148"/>
                </a:lnTo>
                <a:lnTo>
                  <a:pt x="6169730" y="290355"/>
                </a:lnTo>
                <a:lnTo>
                  <a:pt x="6176117" y="279328"/>
                </a:lnTo>
                <a:lnTo>
                  <a:pt x="6181318" y="267207"/>
                </a:lnTo>
                <a:lnTo>
                  <a:pt x="6183952" y="259030"/>
                </a:lnTo>
                <a:lnTo>
                  <a:pt x="6186722" y="246927"/>
                </a:lnTo>
                <a:lnTo>
                  <a:pt x="6188384" y="234159"/>
                </a:lnTo>
                <a:lnTo>
                  <a:pt x="6188938" y="220725"/>
                </a:lnTo>
                <a:lnTo>
                  <a:pt x="6188668" y="211318"/>
                </a:lnTo>
                <a:lnTo>
                  <a:pt x="6187344" y="198358"/>
                </a:lnTo>
                <a:lnTo>
                  <a:pt x="6184932" y="186037"/>
                </a:lnTo>
                <a:lnTo>
                  <a:pt x="6181445" y="174370"/>
                </a:lnTo>
                <a:lnTo>
                  <a:pt x="6174530" y="158699"/>
                </a:lnTo>
                <a:lnTo>
                  <a:pt x="6167797" y="147994"/>
                </a:lnTo>
                <a:lnTo>
                  <a:pt x="6159855" y="138429"/>
                </a:lnTo>
                <a:lnTo>
                  <a:pt x="6148071" y="127846"/>
                </a:lnTo>
                <a:lnTo>
                  <a:pt x="6137393" y="120909"/>
                </a:lnTo>
                <a:lnTo>
                  <a:pt x="6125565" y="115315"/>
                </a:lnTo>
                <a:lnTo>
                  <a:pt x="6118230" y="112657"/>
                </a:lnTo>
                <a:lnTo>
                  <a:pt x="6106284" y="109558"/>
                </a:lnTo>
                <a:lnTo>
                  <a:pt x="6093542" y="107688"/>
                </a:lnTo>
                <a:lnTo>
                  <a:pt x="6079972" y="107060"/>
                </a:lnTo>
                <a:lnTo>
                  <a:pt x="6071963" y="107286"/>
                </a:lnTo>
                <a:lnTo>
                  <a:pt x="6058948" y="108693"/>
                </a:lnTo>
                <a:lnTo>
                  <a:pt x="6046668" y="111375"/>
                </a:lnTo>
                <a:lnTo>
                  <a:pt x="6035141" y="115315"/>
                </a:lnTo>
                <a:lnTo>
                  <a:pt x="6020468" y="122559"/>
                </a:lnTo>
                <a:lnTo>
                  <a:pt x="6010085" y="129836"/>
                </a:lnTo>
                <a:lnTo>
                  <a:pt x="6000851" y="138429"/>
                </a:lnTo>
                <a:lnTo>
                  <a:pt x="5990601" y="151164"/>
                </a:lnTo>
                <a:lnTo>
                  <a:pt x="5984203" y="162187"/>
                </a:lnTo>
                <a:lnTo>
                  <a:pt x="5979007" y="174370"/>
                </a:lnTo>
                <a:lnTo>
                  <a:pt x="5976463" y="182437"/>
                </a:lnTo>
                <a:lnTo>
                  <a:pt x="5973724" y="194562"/>
                </a:lnTo>
                <a:lnTo>
                  <a:pt x="5972069" y="207329"/>
                </a:lnTo>
                <a:lnTo>
                  <a:pt x="5971514" y="220725"/>
                </a:lnTo>
                <a:lnTo>
                  <a:pt x="5971779" y="230299"/>
                </a:lnTo>
                <a:lnTo>
                  <a:pt x="5973074" y="243267"/>
                </a:lnTo>
                <a:lnTo>
                  <a:pt x="5975473" y="255570"/>
                </a:lnTo>
                <a:lnTo>
                  <a:pt x="5979007" y="267207"/>
                </a:lnTo>
                <a:lnTo>
                  <a:pt x="5985860" y="282753"/>
                </a:lnTo>
                <a:lnTo>
                  <a:pt x="5992544" y="293488"/>
                </a:lnTo>
                <a:lnTo>
                  <a:pt x="6000470" y="303148"/>
                </a:lnTo>
                <a:lnTo>
                  <a:pt x="6012254" y="313642"/>
                </a:lnTo>
                <a:lnTo>
                  <a:pt x="6022932" y="320588"/>
                </a:lnTo>
                <a:lnTo>
                  <a:pt x="6034760" y="326263"/>
                </a:lnTo>
                <a:lnTo>
                  <a:pt x="6030188" y="251078"/>
                </a:lnTo>
                <a:lnTo>
                  <a:pt x="6028935" y="246473"/>
                </a:lnTo>
                <a:lnTo>
                  <a:pt x="6026836" y="234282"/>
                </a:lnTo>
                <a:lnTo>
                  <a:pt x="6026124" y="220725"/>
                </a:lnTo>
                <a:lnTo>
                  <a:pt x="6026245" y="214988"/>
                </a:lnTo>
                <a:lnTo>
                  <a:pt x="6027534" y="201987"/>
                </a:lnTo>
                <a:lnTo>
                  <a:pt x="6030188" y="190372"/>
                </a:lnTo>
                <a:lnTo>
                  <a:pt x="6032855" y="181609"/>
                </a:lnTo>
                <a:lnTo>
                  <a:pt x="6036538" y="174243"/>
                </a:lnTo>
                <a:lnTo>
                  <a:pt x="6041364" y="168275"/>
                </a:lnTo>
                <a:lnTo>
                  <a:pt x="6046063" y="162305"/>
                </a:lnTo>
                <a:lnTo>
                  <a:pt x="6051778" y="157860"/>
                </a:lnTo>
                <a:lnTo>
                  <a:pt x="6058382" y="154939"/>
                </a:lnTo>
                <a:lnTo>
                  <a:pt x="6064986" y="151891"/>
                </a:lnTo>
                <a:lnTo>
                  <a:pt x="6072225" y="150494"/>
                </a:lnTo>
                <a:lnTo>
                  <a:pt x="6087846" y="150494"/>
                </a:lnTo>
                <a:lnTo>
                  <a:pt x="6095085" y="151891"/>
                </a:lnTo>
                <a:lnTo>
                  <a:pt x="6101816" y="154939"/>
                </a:lnTo>
                <a:lnTo>
                  <a:pt x="6108547" y="157860"/>
                </a:lnTo>
                <a:lnTo>
                  <a:pt x="6114262" y="162305"/>
                </a:lnTo>
                <a:lnTo>
                  <a:pt x="6119088" y="168275"/>
                </a:lnTo>
                <a:lnTo>
                  <a:pt x="6123787" y="174243"/>
                </a:lnTo>
                <a:lnTo>
                  <a:pt x="6127470" y="181609"/>
                </a:lnTo>
                <a:lnTo>
                  <a:pt x="6130137" y="190372"/>
                </a:lnTo>
                <a:lnTo>
                  <a:pt x="6131435" y="194978"/>
                </a:lnTo>
                <a:lnTo>
                  <a:pt x="6133528" y="207169"/>
                </a:lnTo>
                <a:lnTo>
                  <a:pt x="6134201" y="220725"/>
                </a:lnTo>
                <a:lnTo>
                  <a:pt x="6134089" y="226463"/>
                </a:lnTo>
                <a:lnTo>
                  <a:pt x="6132845" y="239464"/>
                </a:lnTo>
                <a:lnTo>
                  <a:pt x="6130137" y="251078"/>
                </a:lnTo>
                <a:lnTo>
                  <a:pt x="6127470" y="259841"/>
                </a:lnTo>
                <a:lnTo>
                  <a:pt x="6123787" y="267207"/>
                </a:lnTo>
                <a:lnTo>
                  <a:pt x="6119088" y="273050"/>
                </a:lnTo>
                <a:lnTo>
                  <a:pt x="6114262" y="279018"/>
                </a:lnTo>
                <a:lnTo>
                  <a:pt x="6108674" y="283463"/>
                </a:lnTo>
                <a:lnTo>
                  <a:pt x="6102070" y="286512"/>
                </a:lnTo>
                <a:lnTo>
                  <a:pt x="6095466" y="289559"/>
                </a:lnTo>
                <a:lnTo>
                  <a:pt x="6088354" y="291083"/>
                </a:lnTo>
                <a:lnTo>
                  <a:pt x="6072479" y="291083"/>
                </a:lnTo>
                <a:lnTo>
                  <a:pt x="6065240" y="289559"/>
                </a:lnTo>
                <a:lnTo>
                  <a:pt x="6058636" y="286512"/>
                </a:lnTo>
                <a:lnTo>
                  <a:pt x="6052032" y="283463"/>
                </a:lnTo>
                <a:lnTo>
                  <a:pt x="6046317" y="279018"/>
                </a:lnTo>
                <a:lnTo>
                  <a:pt x="6042088" y="328905"/>
                </a:lnTo>
                <a:lnTo>
                  <a:pt x="6054072" y="331963"/>
                </a:lnTo>
                <a:close/>
              </a:path>
              <a:path w="7604607" h="438150">
                <a:moveTo>
                  <a:pt x="6046317" y="279018"/>
                </a:moveTo>
                <a:lnTo>
                  <a:pt x="6041491" y="273050"/>
                </a:lnTo>
                <a:lnTo>
                  <a:pt x="6036665" y="267207"/>
                </a:lnTo>
                <a:lnTo>
                  <a:pt x="6032855" y="259841"/>
                </a:lnTo>
                <a:lnTo>
                  <a:pt x="6030188" y="251078"/>
                </a:lnTo>
                <a:lnTo>
                  <a:pt x="6034760" y="326263"/>
                </a:lnTo>
                <a:lnTo>
                  <a:pt x="6042088" y="328905"/>
                </a:lnTo>
                <a:lnTo>
                  <a:pt x="6046317" y="279018"/>
                </a:lnTo>
                <a:close/>
              </a:path>
              <a:path w="7604607" h="438150">
                <a:moveTo>
                  <a:pt x="5005668" y="114840"/>
                </a:moveTo>
                <a:lnTo>
                  <a:pt x="4994294" y="120422"/>
                </a:lnTo>
                <a:lnTo>
                  <a:pt x="4999202" y="195071"/>
                </a:lnTo>
                <a:lnTo>
                  <a:pt x="4999964" y="188721"/>
                </a:lnTo>
                <a:lnTo>
                  <a:pt x="5001488" y="182625"/>
                </a:lnTo>
                <a:lnTo>
                  <a:pt x="5005668" y="114840"/>
                </a:lnTo>
                <a:close/>
              </a:path>
              <a:path w="7604607" h="438150">
                <a:moveTo>
                  <a:pt x="5139029" y="224789"/>
                </a:moveTo>
                <a:lnTo>
                  <a:pt x="5139156" y="217423"/>
                </a:lnTo>
                <a:lnTo>
                  <a:pt x="5138746" y="203839"/>
                </a:lnTo>
                <a:lnTo>
                  <a:pt x="5137453" y="190762"/>
                </a:lnTo>
                <a:lnTo>
                  <a:pt x="5135266" y="178654"/>
                </a:lnTo>
                <a:lnTo>
                  <a:pt x="5132171" y="167512"/>
                </a:lnTo>
                <a:lnTo>
                  <a:pt x="5126372" y="153271"/>
                </a:lnTo>
                <a:lnTo>
                  <a:pt x="5120026" y="142356"/>
                </a:lnTo>
                <a:lnTo>
                  <a:pt x="5112486" y="132968"/>
                </a:lnTo>
                <a:lnTo>
                  <a:pt x="5104857" y="125881"/>
                </a:lnTo>
                <a:lnTo>
                  <a:pt x="5094359" y="118760"/>
                </a:lnTo>
                <a:lnTo>
                  <a:pt x="5082641" y="113410"/>
                </a:lnTo>
                <a:lnTo>
                  <a:pt x="5070565" y="109861"/>
                </a:lnTo>
                <a:lnTo>
                  <a:pt x="5058042" y="107765"/>
                </a:lnTo>
                <a:lnTo>
                  <a:pt x="5044795" y="107060"/>
                </a:lnTo>
                <a:lnTo>
                  <a:pt x="5044082" y="107063"/>
                </a:lnTo>
                <a:lnTo>
                  <a:pt x="5031375" y="107959"/>
                </a:lnTo>
                <a:lnTo>
                  <a:pt x="5018913" y="110432"/>
                </a:lnTo>
                <a:lnTo>
                  <a:pt x="5006695" y="114426"/>
                </a:lnTo>
                <a:lnTo>
                  <a:pt x="5001488" y="182625"/>
                </a:lnTo>
                <a:lnTo>
                  <a:pt x="5003774" y="177037"/>
                </a:lnTo>
                <a:lnTo>
                  <a:pt x="5005933" y="171322"/>
                </a:lnTo>
                <a:lnTo>
                  <a:pt x="5008981" y="166369"/>
                </a:lnTo>
                <a:lnTo>
                  <a:pt x="5012791" y="162178"/>
                </a:lnTo>
                <a:lnTo>
                  <a:pt x="5016601" y="157860"/>
                </a:lnTo>
                <a:lnTo>
                  <a:pt x="5021046" y="154558"/>
                </a:lnTo>
                <a:lnTo>
                  <a:pt x="5026253" y="152145"/>
                </a:lnTo>
                <a:lnTo>
                  <a:pt x="5031460" y="149605"/>
                </a:lnTo>
                <a:lnTo>
                  <a:pt x="5037429" y="148462"/>
                </a:lnTo>
                <a:lnTo>
                  <a:pt x="5050764" y="148462"/>
                </a:lnTo>
                <a:lnTo>
                  <a:pt x="5056606" y="149605"/>
                </a:lnTo>
                <a:lnTo>
                  <a:pt x="5061686" y="152145"/>
                </a:lnTo>
                <a:lnTo>
                  <a:pt x="5066639" y="154558"/>
                </a:lnTo>
                <a:lnTo>
                  <a:pt x="5070830" y="157860"/>
                </a:lnTo>
                <a:lnTo>
                  <a:pt x="5074132" y="162178"/>
                </a:lnTo>
                <a:lnTo>
                  <a:pt x="5077434" y="166369"/>
                </a:lnTo>
                <a:lnTo>
                  <a:pt x="5079974" y="171322"/>
                </a:lnTo>
                <a:lnTo>
                  <a:pt x="5081752" y="177037"/>
                </a:lnTo>
                <a:lnTo>
                  <a:pt x="5083403" y="182625"/>
                </a:lnTo>
                <a:lnTo>
                  <a:pt x="5084292" y="188721"/>
                </a:lnTo>
                <a:lnTo>
                  <a:pt x="5084292" y="195071"/>
                </a:lnTo>
                <a:lnTo>
                  <a:pt x="4999202" y="195071"/>
                </a:lnTo>
                <a:lnTo>
                  <a:pt x="4994294" y="120422"/>
                </a:lnTo>
                <a:lnTo>
                  <a:pt x="4983748" y="127523"/>
                </a:lnTo>
                <a:lnTo>
                  <a:pt x="4974056" y="136143"/>
                </a:lnTo>
                <a:lnTo>
                  <a:pt x="4963274" y="149336"/>
                </a:lnTo>
                <a:lnTo>
                  <a:pt x="4956740" y="160367"/>
                </a:lnTo>
                <a:lnTo>
                  <a:pt x="4951196" y="172719"/>
                </a:lnTo>
                <a:lnTo>
                  <a:pt x="4947273" y="185235"/>
                </a:lnTo>
                <a:lnTo>
                  <a:pt x="4944796" y="197403"/>
                </a:lnTo>
                <a:lnTo>
                  <a:pt x="4943310" y="210426"/>
                </a:lnTo>
                <a:lnTo>
                  <a:pt x="4942814" y="224281"/>
                </a:lnTo>
                <a:lnTo>
                  <a:pt x="4942817" y="225342"/>
                </a:lnTo>
                <a:lnTo>
                  <a:pt x="4943426" y="239423"/>
                </a:lnTo>
                <a:lnTo>
                  <a:pt x="4945117" y="252435"/>
                </a:lnTo>
                <a:lnTo>
                  <a:pt x="4947911" y="264368"/>
                </a:lnTo>
                <a:lnTo>
                  <a:pt x="4951831" y="275208"/>
                </a:lnTo>
                <a:lnTo>
                  <a:pt x="4959911" y="290561"/>
                </a:lnTo>
                <a:lnTo>
                  <a:pt x="4967470" y="300688"/>
                </a:lnTo>
                <a:lnTo>
                  <a:pt x="4976215" y="309371"/>
                </a:lnTo>
                <a:lnTo>
                  <a:pt x="4988611" y="318260"/>
                </a:lnTo>
                <a:lnTo>
                  <a:pt x="4999956" y="324042"/>
                </a:lnTo>
                <a:lnTo>
                  <a:pt x="5012283" y="328421"/>
                </a:lnTo>
                <a:lnTo>
                  <a:pt x="5030251" y="332392"/>
                </a:lnTo>
                <a:lnTo>
                  <a:pt x="5042908" y="333888"/>
                </a:lnTo>
                <a:lnTo>
                  <a:pt x="5055971" y="334390"/>
                </a:lnTo>
                <a:lnTo>
                  <a:pt x="5062144" y="334313"/>
                </a:lnTo>
                <a:lnTo>
                  <a:pt x="5074989" y="333645"/>
                </a:lnTo>
                <a:lnTo>
                  <a:pt x="5087590" y="332311"/>
                </a:lnTo>
                <a:lnTo>
                  <a:pt x="5099913" y="330326"/>
                </a:lnTo>
                <a:lnTo>
                  <a:pt x="5108725" y="328542"/>
                </a:lnTo>
                <a:lnTo>
                  <a:pt x="5121722" y="325301"/>
                </a:lnTo>
                <a:lnTo>
                  <a:pt x="5131409" y="321944"/>
                </a:lnTo>
                <a:lnTo>
                  <a:pt x="5131409" y="279653"/>
                </a:lnTo>
                <a:lnTo>
                  <a:pt x="5121971" y="282687"/>
                </a:lnTo>
                <a:lnTo>
                  <a:pt x="5109686" y="286015"/>
                </a:lnTo>
                <a:lnTo>
                  <a:pt x="5097500" y="288670"/>
                </a:lnTo>
                <a:lnTo>
                  <a:pt x="5090426" y="289831"/>
                </a:lnTo>
                <a:lnTo>
                  <a:pt x="5077697" y="291247"/>
                </a:lnTo>
                <a:lnTo>
                  <a:pt x="5065369" y="291718"/>
                </a:lnTo>
                <a:lnTo>
                  <a:pt x="5064366" y="291715"/>
                </a:lnTo>
                <a:lnTo>
                  <a:pt x="5051298" y="290901"/>
                </a:lnTo>
                <a:lnTo>
                  <a:pt x="5039207" y="288670"/>
                </a:lnTo>
                <a:lnTo>
                  <a:pt x="5031206" y="286765"/>
                </a:lnTo>
                <a:lnTo>
                  <a:pt x="5024094" y="283463"/>
                </a:lnTo>
                <a:lnTo>
                  <a:pt x="5018125" y="279145"/>
                </a:lnTo>
                <a:lnTo>
                  <a:pt x="5012029" y="274700"/>
                </a:lnTo>
                <a:lnTo>
                  <a:pt x="5007203" y="268985"/>
                </a:lnTo>
                <a:lnTo>
                  <a:pt x="5003520" y="262000"/>
                </a:lnTo>
                <a:lnTo>
                  <a:pt x="4998873" y="249725"/>
                </a:lnTo>
                <a:lnTo>
                  <a:pt x="4996789" y="236346"/>
                </a:lnTo>
                <a:lnTo>
                  <a:pt x="5138521" y="236346"/>
                </a:lnTo>
                <a:lnTo>
                  <a:pt x="5138902" y="231139"/>
                </a:lnTo>
                <a:lnTo>
                  <a:pt x="5139029" y="224789"/>
                </a:lnTo>
                <a:close/>
              </a:path>
              <a:path w="7604607" h="438150">
                <a:moveTo>
                  <a:pt x="4215079" y="119903"/>
                </a:moveTo>
                <a:lnTo>
                  <a:pt x="4204142" y="126390"/>
                </a:lnTo>
                <a:lnTo>
                  <a:pt x="4194022" y="134238"/>
                </a:lnTo>
                <a:lnTo>
                  <a:pt x="4181293" y="147856"/>
                </a:lnTo>
                <a:lnTo>
                  <a:pt x="4174135" y="158544"/>
                </a:lnTo>
                <a:lnTo>
                  <a:pt x="4167987" y="170560"/>
                </a:lnTo>
                <a:lnTo>
                  <a:pt x="4162834" y="184815"/>
                </a:lnTo>
                <a:lnTo>
                  <a:pt x="4160117" y="196961"/>
                </a:lnTo>
                <a:lnTo>
                  <a:pt x="4158493" y="210078"/>
                </a:lnTo>
                <a:lnTo>
                  <a:pt x="4157954" y="224154"/>
                </a:lnTo>
                <a:lnTo>
                  <a:pt x="4158403" y="236623"/>
                </a:lnTo>
                <a:lnTo>
                  <a:pt x="4159973" y="249625"/>
                </a:lnTo>
                <a:lnTo>
                  <a:pt x="4162693" y="261725"/>
                </a:lnTo>
                <a:lnTo>
                  <a:pt x="4166590" y="272922"/>
                </a:lnTo>
                <a:lnTo>
                  <a:pt x="4174484" y="288191"/>
                </a:lnTo>
                <a:lnTo>
                  <a:pt x="4181904" y="298445"/>
                </a:lnTo>
                <a:lnTo>
                  <a:pt x="4190466" y="307339"/>
                </a:lnTo>
                <a:lnTo>
                  <a:pt x="4202765" y="316721"/>
                </a:lnTo>
                <a:lnTo>
                  <a:pt x="4213894" y="322861"/>
                </a:lnTo>
                <a:lnTo>
                  <a:pt x="4226026" y="327659"/>
                </a:lnTo>
                <a:lnTo>
                  <a:pt x="4243816" y="332150"/>
                </a:lnTo>
                <a:lnTo>
                  <a:pt x="4256505" y="333827"/>
                </a:lnTo>
                <a:lnTo>
                  <a:pt x="4269714" y="334390"/>
                </a:lnTo>
                <a:lnTo>
                  <a:pt x="4275299" y="334298"/>
                </a:lnTo>
                <a:lnTo>
                  <a:pt x="4288097" y="333340"/>
                </a:lnTo>
                <a:lnTo>
                  <a:pt x="4300321" y="331342"/>
                </a:lnTo>
                <a:lnTo>
                  <a:pt x="4313795" y="327986"/>
                </a:lnTo>
                <a:lnTo>
                  <a:pt x="4324832" y="324103"/>
                </a:lnTo>
                <a:lnTo>
                  <a:pt x="4324832" y="281050"/>
                </a:lnTo>
                <a:lnTo>
                  <a:pt x="4317847" y="283844"/>
                </a:lnTo>
                <a:lnTo>
                  <a:pt x="4310481" y="286257"/>
                </a:lnTo>
                <a:lnTo>
                  <a:pt x="4302607" y="288163"/>
                </a:lnTo>
                <a:lnTo>
                  <a:pt x="4301555" y="288410"/>
                </a:lnTo>
                <a:lnTo>
                  <a:pt x="4289478" y="290401"/>
                </a:lnTo>
                <a:lnTo>
                  <a:pt x="4276191" y="291083"/>
                </a:lnTo>
                <a:lnTo>
                  <a:pt x="4272505" y="291012"/>
                </a:lnTo>
                <a:lnTo>
                  <a:pt x="4259432" y="289402"/>
                </a:lnTo>
                <a:lnTo>
                  <a:pt x="4247997" y="285622"/>
                </a:lnTo>
                <a:lnTo>
                  <a:pt x="4239996" y="281939"/>
                </a:lnTo>
                <a:lnTo>
                  <a:pt x="4233519" y="277113"/>
                </a:lnTo>
                <a:lnTo>
                  <a:pt x="4228312" y="271144"/>
                </a:lnTo>
                <a:lnTo>
                  <a:pt x="4223232" y="265302"/>
                </a:lnTo>
                <a:lnTo>
                  <a:pt x="4219295" y="258063"/>
                </a:lnTo>
                <a:lnTo>
                  <a:pt x="4216628" y="249681"/>
                </a:lnTo>
                <a:lnTo>
                  <a:pt x="4213463" y="235741"/>
                </a:lnTo>
                <a:lnTo>
                  <a:pt x="4212564" y="222757"/>
                </a:lnTo>
                <a:lnTo>
                  <a:pt x="4212910" y="213135"/>
                </a:lnTo>
                <a:lnTo>
                  <a:pt x="4214663" y="200358"/>
                </a:lnTo>
                <a:lnTo>
                  <a:pt x="4217898" y="189102"/>
                </a:lnTo>
                <a:lnTo>
                  <a:pt x="4224269" y="176113"/>
                </a:lnTo>
                <a:lnTo>
                  <a:pt x="4231995" y="166750"/>
                </a:lnTo>
                <a:lnTo>
                  <a:pt x="4237964" y="161035"/>
                </a:lnTo>
                <a:lnTo>
                  <a:pt x="4244822" y="156971"/>
                </a:lnTo>
                <a:lnTo>
                  <a:pt x="4252569" y="154304"/>
                </a:lnTo>
                <a:lnTo>
                  <a:pt x="4260316" y="151764"/>
                </a:lnTo>
                <a:lnTo>
                  <a:pt x="4268444" y="150494"/>
                </a:lnTo>
                <a:lnTo>
                  <a:pt x="4285335" y="150494"/>
                </a:lnTo>
                <a:lnTo>
                  <a:pt x="4293336" y="151256"/>
                </a:lnTo>
                <a:lnTo>
                  <a:pt x="4300702" y="153034"/>
                </a:lnTo>
                <a:lnTo>
                  <a:pt x="4308068" y="154685"/>
                </a:lnTo>
                <a:lnTo>
                  <a:pt x="4315053" y="156971"/>
                </a:lnTo>
                <a:lnTo>
                  <a:pt x="4321530" y="159765"/>
                </a:lnTo>
                <a:lnTo>
                  <a:pt x="4321530" y="116712"/>
                </a:lnTo>
                <a:lnTo>
                  <a:pt x="4314291" y="113791"/>
                </a:lnTo>
                <a:lnTo>
                  <a:pt x="4306163" y="111378"/>
                </a:lnTo>
                <a:lnTo>
                  <a:pt x="4297146" y="109727"/>
                </a:lnTo>
                <a:lnTo>
                  <a:pt x="4294712" y="109265"/>
                </a:lnTo>
                <a:lnTo>
                  <a:pt x="4282258" y="107612"/>
                </a:lnTo>
                <a:lnTo>
                  <a:pt x="4269333" y="107060"/>
                </a:lnTo>
                <a:lnTo>
                  <a:pt x="4267560" y="107075"/>
                </a:lnTo>
                <a:lnTo>
                  <a:pt x="4255109" y="107956"/>
                </a:lnTo>
                <a:lnTo>
                  <a:pt x="4242561" y="110169"/>
                </a:lnTo>
                <a:lnTo>
                  <a:pt x="4229963" y="113664"/>
                </a:lnTo>
                <a:lnTo>
                  <a:pt x="4226787" y="114778"/>
                </a:lnTo>
                <a:lnTo>
                  <a:pt x="4215079" y="119903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6253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54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894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711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9487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6253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11733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6249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54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894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711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9481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4260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3712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0689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0738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92517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19036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8" y="128524"/>
                </a:lnTo>
                <a:lnTo>
                  <a:pt x="92964" y="122555"/>
                </a:lnTo>
                <a:lnTo>
                  <a:pt x="97663" y="116712"/>
                </a:lnTo>
                <a:lnTo>
                  <a:pt x="101346" y="109347"/>
                </a:lnTo>
                <a:lnTo>
                  <a:pt x="104013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3" y="39877"/>
                </a:lnTo>
                <a:lnTo>
                  <a:pt x="101346" y="31114"/>
                </a:lnTo>
                <a:lnTo>
                  <a:pt x="97663" y="23749"/>
                </a:lnTo>
                <a:lnTo>
                  <a:pt x="92964" y="17780"/>
                </a:lnTo>
                <a:lnTo>
                  <a:pt x="88138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4266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19477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9564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2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70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3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1" y="141224"/>
                </a:lnTo>
                <a:lnTo>
                  <a:pt x="64770" y="139953"/>
                </a:lnTo>
                <a:lnTo>
                  <a:pt x="69596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472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3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3" y="135381"/>
                </a:lnTo>
                <a:lnTo>
                  <a:pt x="25907" y="139318"/>
                </a:lnTo>
                <a:lnTo>
                  <a:pt x="30479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3" y="142875"/>
                </a:lnTo>
                <a:lnTo>
                  <a:pt x="53339" y="142875"/>
                </a:lnTo>
                <a:lnTo>
                  <a:pt x="60832" y="141096"/>
                </a:lnTo>
                <a:lnTo>
                  <a:pt x="67309" y="137540"/>
                </a:lnTo>
                <a:lnTo>
                  <a:pt x="73786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0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2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7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3582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137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40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9211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0974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36053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4901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6301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987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7" y="140081"/>
                </a:lnTo>
                <a:lnTo>
                  <a:pt x="54483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5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1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44625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3033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02067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2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6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3790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2243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8" y="4318"/>
                </a:lnTo>
                <a:lnTo>
                  <a:pt x="156336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7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1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88758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442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832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5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35727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5305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50867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353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0367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2" y="76835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4103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6" y="330327"/>
                </a:lnTo>
                <a:lnTo>
                  <a:pt x="47371" y="329057"/>
                </a:lnTo>
                <a:lnTo>
                  <a:pt x="35306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80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80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80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2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2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88054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5335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29027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6486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4939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8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833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5941" y="1706117"/>
            <a:ext cx="158051" cy="227330"/>
          </a:xfrm>
          <a:custGeom>
            <a:avLst/>
            <a:gdLst/>
            <a:ahLst/>
            <a:cxnLst/>
            <a:rect l="l" t="t" r="r" b="b"/>
            <a:pathLst>
              <a:path w="158051" h="227330">
                <a:moveTo>
                  <a:pt x="80810" y="0"/>
                </a:moveTo>
                <a:lnTo>
                  <a:pt x="94011" y="389"/>
                </a:lnTo>
                <a:lnTo>
                  <a:pt x="106647" y="1539"/>
                </a:lnTo>
                <a:lnTo>
                  <a:pt x="118097" y="3302"/>
                </a:lnTo>
                <a:lnTo>
                  <a:pt x="131167" y="6117"/>
                </a:lnTo>
                <a:lnTo>
                  <a:pt x="143217" y="9512"/>
                </a:lnTo>
                <a:lnTo>
                  <a:pt x="149567" y="11684"/>
                </a:lnTo>
                <a:lnTo>
                  <a:pt x="149567" y="54737"/>
                </a:lnTo>
                <a:lnTo>
                  <a:pt x="144665" y="53086"/>
                </a:lnTo>
                <a:lnTo>
                  <a:pt x="139496" y="51562"/>
                </a:lnTo>
                <a:lnTo>
                  <a:pt x="134061" y="50165"/>
                </a:lnTo>
                <a:lnTo>
                  <a:pt x="128625" y="48768"/>
                </a:lnTo>
                <a:lnTo>
                  <a:pt x="123113" y="47498"/>
                </a:lnTo>
                <a:lnTo>
                  <a:pt x="117538" y="46482"/>
                </a:lnTo>
                <a:lnTo>
                  <a:pt x="111963" y="45466"/>
                </a:lnTo>
                <a:lnTo>
                  <a:pt x="106413" y="44577"/>
                </a:lnTo>
                <a:lnTo>
                  <a:pt x="100901" y="43942"/>
                </a:lnTo>
                <a:lnTo>
                  <a:pt x="95402" y="43307"/>
                </a:lnTo>
                <a:lnTo>
                  <a:pt x="90195" y="42926"/>
                </a:lnTo>
                <a:lnTo>
                  <a:pt x="85280" y="42926"/>
                </a:lnTo>
                <a:lnTo>
                  <a:pt x="79032" y="42926"/>
                </a:lnTo>
                <a:lnTo>
                  <a:pt x="73748" y="43561"/>
                </a:lnTo>
                <a:lnTo>
                  <a:pt x="69430" y="44704"/>
                </a:lnTo>
                <a:lnTo>
                  <a:pt x="65112" y="45847"/>
                </a:lnTo>
                <a:lnTo>
                  <a:pt x="61620" y="47498"/>
                </a:lnTo>
                <a:lnTo>
                  <a:pt x="58940" y="49530"/>
                </a:lnTo>
                <a:lnTo>
                  <a:pt x="56260" y="51562"/>
                </a:lnTo>
                <a:lnTo>
                  <a:pt x="54317" y="53848"/>
                </a:lnTo>
                <a:lnTo>
                  <a:pt x="53136" y="56387"/>
                </a:lnTo>
                <a:lnTo>
                  <a:pt x="51943" y="59055"/>
                </a:lnTo>
                <a:lnTo>
                  <a:pt x="51346" y="61722"/>
                </a:lnTo>
                <a:lnTo>
                  <a:pt x="51346" y="64516"/>
                </a:lnTo>
                <a:lnTo>
                  <a:pt x="51346" y="69469"/>
                </a:lnTo>
                <a:lnTo>
                  <a:pt x="52654" y="73533"/>
                </a:lnTo>
                <a:lnTo>
                  <a:pt x="55257" y="76581"/>
                </a:lnTo>
                <a:lnTo>
                  <a:pt x="57861" y="79756"/>
                </a:lnTo>
                <a:lnTo>
                  <a:pt x="61468" y="82296"/>
                </a:lnTo>
                <a:lnTo>
                  <a:pt x="66078" y="84201"/>
                </a:lnTo>
                <a:lnTo>
                  <a:pt x="70700" y="86106"/>
                </a:lnTo>
                <a:lnTo>
                  <a:pt x="75526" y="87757"/>
                </a:lnTo>
                <a:lnTo>
                  <a:pt x="80594" y="89027"/>
                </a:lnTo>
                <a:lnTo>
                  <a:pt x="85648" y="90297"/>
                </a:lnTo>
                <a:lnTo>
                  <a:pt x="90563" y="91567"/>
                </a:lnTo>
                <a:lnTo>
                  <a:pt x="95326" y="92710"/>
                </a:lnTo>
                <a:lnTo>
                  <a:pt x="102768" y="94487"/>
                </a:lnTo>
                <a:lnTo>
                  <a:pt x="110210" y="96647"/>
                </a:lnTo>
                <a:lnTo>
                  <a:pt x="117652" y="99187"/>
                </a:lnTo>
                <a:lnTo>
                  <a:pt x="125094" y="101727"/>
                </a:lnTo>
                <a:lnTo>
                  <a:pt x="131787" y="105283"/>
                </a:lnTo>
                <a:lnTo>
                  <a:pt x="137744" y="109728"/>
                </a:lnTo>
                <a:lnTo>
                  <a:pt x="143700" y="114300"/>
                </a:lnTo>
                <a:lnTo>
                  <a:pt x="148564" y="120142"/>
                </a:lnTo>
                <a:lnTo>
                  <a:pt x="152361" y="127381"/>
                </a:lnTo>
                <a:lnTo>
                  <a:pt x="156340" y="138400"/>
                </a:lnTo>
                <a:lnTo>
                  <a:pt x="157997" y="151763"/>
                </a:lnTo>
                <a:lnTo>
                  <a:pt x="158051" y="154940"/>
                </a:lnTo>
                <a:lnTo>
                  <a:pt x="157013" y="168494"/>
                </a:lnTo>
                <a:lnTo>
                  <a:pt x="153895" y="180578"/>
                </a:lnTo>
                <a:lnTo>
                  <a:pt x="151142" y="186944"/>
                </a:lnTo>
                <a:lnTo>
                  <a:pt x="144225" y="197713"/>
                </a:lnTo>
                <a:lnTo>
                  <a:pt x="135320" y="206834"/>
                </a:lnTo>
                <a:lnTo>
                  <a:pt x="121428" y="215929"/>
                </a:lnTo>
                <a:lnTo>
                  <a:pt x="109537" y="220851"/>
                </a:lnTo>
                <a:lnTo>
                  <a:pt x="102133" y="223012"/>
                </a:lnTo>
                <a:lnTo>
                  <a:pt x="90282" y="225419"/>
                </a:lnTo>
                <a:lnTo>
                  <a:pt x="77669" y="226849"/>
                </a:lnTo>
                <a:lnTo>
                  <a:pt x="64294" y="227329"/>
                </a:lnTo>
                <a:lnTo>
                  <a:pt x="64071" y="227330"/>
                </a:lnTo>
                <a:lnTo>
                  <a:pt x="50491" y="226933"/>
                </a:lnTo>
                <a:lnTo>
                  <a:pt x="37879" y="225762"/>
                </a:lnTo>
                <a:lnTo>
                  <a:pt x="27127" y="224028"/>
                </a:lnTo>
                <a:lnTo>
                  <a:pt x="13557" y="220805"/>
                </a:lnTo>
                <a:lnTo>
                  <a:pt x="2271" y="216900"/>
                </a:lnTo>
                <a:lnTo>
                  <a:pt x="0" y="215900"/>
                </a:lnTo>
                <a:lnTo>
                  <a:pt x="0" y="173355"/>
                </a:lnTo>
                <a:lnTo>
                  <a:pt x="12886" y="177683"/>
                </a:lnTo>
                <a:lnTo>
                  <a:pt x="24992" y="180794"/>
                </a:lnTo>
                <a:lnTo>
                  <a:pt x="32143" y="182118"/>
                </a:lnTo>
                <a:lnTo>
                  <a:pt x="45306" y="183739"/>
                </a:lnTo>
                <a:lnTo>
                  <a:pt x="57603" y="184390"/>
                </a:lnTo>
                <a:lnTo>
                  <a:pt x="59601" y="184404"/>
                </a:lnTo>
                <a:lnTo>
                  <a:pt x="66154" y="184404"/>
                </a:lnTo>
                <a:lnTo>
                  <a:pt x="72262" y="184023"/>
                </a:lnTo>
                <a:lnTo>
                  <a:pt x="77914" y="183007"/>
                </a:lnTo>
                <a:lnTo>
                  <a:pt x="83565" y="181991"/>
                </a:lnTo>
                <a:lnTo>
                  <a:pt x="88442" y="180467"/>
                </a:lnTo>
                <a:lnTo>
                  <a:pt x="92532" y="178435"/>
                </a:lnTo>
                <a:lnTo>
                  <a:pt x="96634" y="176403"/>
                </a:lnTo>
                <a:lnTo>
                  <a:pt x="99860" y="173736"/>
                </a:lnTo>
                <a:lnTo>
                  <a:pt x="102247" y="170561"/>
                </a:lnTo>
                <a:lnTo>
                  <a:pt x="104622" y="167259"/>
                </a:lnTo>
                <a:lnTo>
                  <a:pt x="105816" y="163449"/>
                </a:lnTo>
                <a:lnTo>
                  <a:pt x="105816" y="159004"/>
                </a:lnTo>
                <a:lnTo>
                  <a:pt x="105816" y="154432"/>
                </a:lnTo>
                <a:lnTo>
                  <a:pt x="104520" y="150622"/>
                </a:lnTo>
                <a:lnTo>
                  <a:pt x="101917" y="147574"/>
                </a:lnTo>
                <a:lnTo>
                  <a:pt x="99301" y="144653"/>
                </a:lnTo>
                <a:lnTo>
                  <a:pt x="95846" y="142112"/>
                </a:lnTo>
                <a:lnTo>
                  <a:pt x="91528" y="140208"/>
                </a:lnTo>
                <a:lnTo>
                  <a:pt x="87210" y="138176"/>
                </a:lnTo>
                <a:lnTo>
                  <a:pt x="82270" y="136398"/>
                </a:lnTo>
                <a:lnTo>
                  <a:pt x="76682" y="134874"/>
                </a:lnTo>
                <a:lnTo>
                  <a:pt x="71107" y="133350"/>
                </a:lnTo>
                <a:lnTo>
                  <a:pt x="65265" y="131953"/>
                </a:lnTo>
                <a:lnTo>
                  <a:pt x="59156" y="130429"/>
                </a:lnTo>
                <a:lnTo>
                  <a:pt x="51422" y="128397"/>
                </a:lnTo>
                <a:lnTo>
                  <a:pt x="43980" y="125984"/>
                </a:lnTo>
                <a:lnTo>
                  <a:pt x="36842" y="123190"/>
                </a:lnTo>
                <a:lnTo>
                  <a:pt x="29692" y="120396"/>
                </a:lnTo>
                <a:lnTo>
                  <a:pt x="23406" y="116840"/>
                </a:lnTo>
                <a:lnTo>
                  <a:pt x="17970" y="112395"/>
                </a:lnTo>
                <a:lnTo>
                  <a:pt x="12534" y="107950"/>
                </a:lnTo>
                <a:lnTo>
                  <a:pt x="8229" y="102235"/>
                </a:lnTo>
                <a:lnTo>
                  <a:pt x="5029" y="95504"/>
                </a:lnTo>
                <a:lnTo>
                  <a:pt x="1828" y="88773"/>
                </a:lnTo>
                <a:lnTo>
                  <a:pt x="228" y="80391"/>
                </a:lnTo>
                <a:lnTo>
                  <a:pt x="228" y="70612"/>
                </a:lnTo>
                <a:lnTo>
                  <a:pt x="1246" y="57030"/>
                </a:lnTo>
                <a:lnTo>
                  <a:pt x="4295" y="44959"/>
                </a:lnTo>
                <a:lnTo>
                  <a:pt x="6692" y="39243"/>
                </a:lnTo>
                <a:lnTo>
                  <a:pt x="13480" y="28179"/>
                </a:lnTo>
                <a:lnTo>
                  <a:pt x="22134" y="18997"/>
                </a:lnTo>
                <a:lnTo>
                  <a:pt x="34674" y="10424"/>
                </a:lnTo>
                <a:lnTo>
                  <a:pt x="46527" y="5360"/>
                </a:lnTo>
                <a:lnTo>
                  <a:pt x="62071" y="1555"/>
                </a:lnTo>
                <a:lnTo>
                  <a:pt x="74801" y="156"/>
                </a:lnTo>
                <a:lnTo>
                  <a:pt x="808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82436" y="1674876"/>
            <a:ext cx="105410" cy="91566"/>
          </a:xfrm>
          <a:custGeom>
            <a:avLst/>
            <a:gdLst/>
            <a:ahLst/>
            <a:cxnLst/>
            <a:rect l="l" t="t" r="r" b="b"/>
            <a:pathLst>
              <a:path w="105410" h="91566">
                <a:moveTo>
                  <a:pt x="0" y="0"/>
                </a:moveTo>
                <a:lnTo>
                  <a:pt x="0" y="90297"/>
                </a:lnTo>
                <a:lnTo>
                  <a:pt x="3175" y="90677"/>
                </a:lnTo>
                <a:lnTo>
                  <a:pt x="7112" y="91059"/>
                </a:lnTo>
                <a:lnTo>
                  <a:pt x="11937" y="91186"/>
                </a:lnTo>
                <a:lnTo>
                  <a:pt x="16763" y="91439"/>
                </a:lnTo>
                <a:lnTo>
                  <a:pt x="21843" y="91566"/>
                </a:lnTo>
                <a:lnTo>
                  <a:pt x="27050" y="91566"/>
                </a:lnTo>
                <a:lnTo>
                  <a:pt x="41321" y="91160"/>
                </a:lnTo>
                <a:lnTo>
                  <a:pt x="53898" y="89921"/>
                </a:lnTo>
                <a:lnTo>
                  <a:pt x="64008" y="88011"/>
                </a:lnTo>
                <a:lnTo>
                  <a:pt x="77232" y="83854"/>
                </a:lnTo>
                <a:lnTo>
                  <a:pt x="87654" y="78432"/>
                </a:lnTo>
                <a:lnTo>
                  <a:pt x="94234" y="73787"/>
                </a:lnTo>
                <a:lnTo>
                  <a:pt x="98678" y="68707"/>
                </a:lnTo>
                <a:lnTo>
                  <a:pt x="101346" y="62611"/>
                </a:lnTo>
                <a:lnTo>
                  <a:pt x="104012" y="56641"/>
                </a:lnTo>
                <a:lnTo>
                  <a:pt x="105410" y="50037"/>
                </a:lnTo>
                <a:lnTo>
                  <a:pt x="105410" y="42925"/>
                </a:lnTo>
                <a:lnTo>
                  <a:pt x="105410" y="34162"/>
                </a:lnTo>
                <a:lnTo>
                  <a:pt x="103377" y="26543"/>
                </a:lnTo>
                <a:lnTo>
                  <a:pt x="99313" y="20193"/>
                </a:lnTo>
                <a:lnTo>
                  <a:pt x="91222" y="11709"/>
                </a:lnTo>
                <a:lnTo>
                  <a:pt x="78775" y="5357"/>
                </a:lnTo>
                <a:lnTo>
                  <a:pt x="73151" y="3428"/>
                </a:lnTo>
                <a:lnTo>
                  <a:pt x="66675" y="2159"/>
                </a:lnTo>
                <a:lnTo>
                  <a:pt x="59054" y="1270"/>
                </a:lnTo>
                <a:lnTo>
                  <a:pt x="47690" y="421"/>
                </a:lnTo>
                <a:lnTo>
                  <a:pt x="34168" y="16"/>
                </a:lnTo>
                <a:lnTo>
                  <a:pt x="30734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7611" y="1674876"/>
            <a:ext cx="145999" cy="207263"/>
          </a:xfrm>
          <a:custGeom>
            <a:avLst/>
            <a:gdLst/>
            <a:ahLst/>
            <a:cxnLst/>
            <a:rect l="l" t="t" r="r" b="b"/>
            <a:pathLst>
              <a:path w="145999" h="207263">
                <a:moveTo>
                  <a:pt x="0" y="0"/>
                </a:moveTo>
                <a:lnTo>
                  <a:pt x="0" y="207263"/>
                </a:lnTo>
                <a:lnTo>
                  <a:pt x="22555" y="207263"/>
                </a:lnTo>
                <a:lnTo>
                  <a:pt x="37976" y="206893"/>
                </a:lnTo>
                <a:lnTo>
                  <a:pt x="52231" y="205785"/>
                </a:lnTo>
                <a:lnTo>
                  <a:pt x="65321" y="203942"/>
                </a:lnTo>
                <a:lnTo>
                  <a:pt x="77244" y="201368"/>
                </a:lnTo>
                <a:lnTo>
                  <a:pt x="88000" y="198067"/>
                </a:lnTo>
                <a:lnTo>
                  <a:pt x="97561" y="194056"/>
                </a:lnTo>
                <a:lnTo>
                  <a:pt x="108964" y="187353"/>
                </a:lnTo>
                <a:lnTo>
                  <a:pt x="118863" y="179257"/>
                </a:lnTo>
                <a:lnTo>
                  <a:pt x="127257" y="169755"/>
                </a:lnTo>
                <a:lnTo>
                  <a:pt x="133718" y="159638"/>
                </a:lnTo>
                <a:lnTo>
                  <a:pt x="138450" y="149347"/>
                </a:lnTo>
                <a:lnTo>
                  <a:pt x="142035" y="137883"/>
                </a:lnTo>
                <a:lnTo>
                  <a:pt x="144475" y="125247"/>
                </a:lnTo>
                <a:lnTo>
                  <a:pt x="145770" y="111439"/>
                </a:lnTo>
                <a:lnTo>
                  <a:pt x="145999" y="102108"/>
                </a:lnTo>
                <a:lnTo>
                  <a:pt x="145415" y="88650"/>
                </a:lnTo>
                <a:lnTo>
                  <a:pt x="143660" y="76234"/>
                </a:lnTo>
                <a:lnTo>
                  <a:pt x="141986" y="69087"/>
                </a:lnTo>
                <a:lnTo>
                  <a:pt x="137734" y="56624"/>
                </a:lnTo>
                <a:lnTo>
                  <a:pt x="132091" y="45500"/>
                </a:lnTo>
                <a:lnTo>
                  <a:pt x="122533" y="32737"/>
                </a:lnTo>
                <a:lnTo>
                  <a:pt x="113270" y="24020"/>
                </a:lnTo>
                <a:lnTo>
                  <a:pt x="101551" y="16109"/>
                </a:lnTo>
                <a:lnTo>
                  <a:pt x="89995" y="10403"/>
                </a:lnTo>
                <a:lnTo>
                  <a:pt x="75913" y="5649"/>
                </a:lnTo>
                <a:lnTo>
                  <a:pt x="63211" y="2926"/>
                </a:lnTo>
                <a:lnTo>
                  <a:pt x="47359" y="931"/>
                </a:lnTo>
                <a:lnTo>
                  <a:pt x="34568" y="174"/>
                </a:lnTo>
                <a:lnTo>
                  <a:pt x="24117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82751" y="165100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9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27699" y="1629155"/>
            <a:ext cx="216535" cy="298704"/>
          </a:xfrm>
          <a:custGeom>
            <a:avLst/>
            <a:gdLst/>
            <a:ahLst/>
            <a:cxnLst/>
            <a:rect l="l" t="t" r="r" b="b"/>
            <a:pathLst>
              <a:path w="216535" h="298704">
                <a:moveTo>
                  <a:pt x="0" y="0"/>
                </a:moveTo>
                <a:lnTo>
                  <a:pt x="86233" y="0"/>
                </a:lnTo>
                <a:lnTo>
                  <a:pt x="100096" y="213"/>
                </a:lnTo>
                <a:lnTo>
                  <a:pt x="112789" y="855"/>
                </a:lnTo>
                <a:lnTo>
                  <a:pt x="124078" y="1905"/>
                </a:lnTo>
                <a:lnTo>
                  <a:pt x="137422" y="3907"/>
                </a:lnTo>
                <a:lnTo>
                  <a:pt x="149424" y="6620"/>
                </a:lnTo>
                <a:lnTo>
                  <a:pt x="166143" y="12460"/>
                </a:lnTo>
                <a:lnTo>
                  <a:pt x="177907" y="18468"/>
                </a:lnTo>
                <a:lnTo>
                  <a:pt x="188192" y="25625"/>
                </a:lnTo>
                <a:lnTo>
                  <a:pt x="196987" y="33914"/>
                </a:lnTo>
                <a:lnTo>
                  <a:pt x="206800" y="47583"/>
                </a:lnTo>
                <a:lnTo>
                  <a:pt x="211789" y="58894"/>
                </a:lnTo>
                <a:lnTo>
                  <a:pt x="215001" y="71408"/>
                </a:lnTo>
                <a:lnTo>
                  <a:pt x="216444" y="85135"/>
                </a:lnTo>
                <a:lnTo>
                  <a:pt x="216535" y="89789"/>
                </a:lnTo>
                <a:lnTo>
                  <a:pt x="215641" y="103105"/>
                </a:lnTo>
                <a:lnTo>
                  <a:pt x="212944" y="115574"/>
                </a:lnTo>
                <a:lnTo>
                  <a:pt x="208420" y="127122"/>
                </a:lnTo>
                <a:lnTo>
                  <a:pt x="201033" y="139276"/>
                </a:lnTo>
                <a:lnTo>
                  <a:pt x="192708" y="148818"/>
                </a:lnTo>
                <a:lnTo>
                  <a:pt x="182619" y="157303"/>
                </a:lnTo>
                <a:lnTo>
                  <a:pt x="171383" y="164336"/>
                </a:lnTo>
                <a:lnTo>
                  <a:pt x="160110" y="169695"/>
                </a:lnTo>
                <a:lnTo>
                  <a:pt x="147665" y="174206"/>
                </a:lnTo>
                <a:lnTo>
                  <a:pt x="139573" y="176530"/>
                </a:lnTo>
                <a:lnTo>
                  <a:pt x="128216" y="179084"/>
                </a:lnTo>
                <a:lnTo>
                  <a:pt x="116126" y="181001"/>
                </a:lnTo>
                <a:lnTo>
                  <a:pt x="103319" y="182281"/>
                </a:lnTo>
                <a:lnTo>
                  <a:pt x="89814" y="182924"/>
                </a:lnTo>
                <a:lnTo>
                  <a:pt x="82676" y="183007"/>
                </a:lnTo>
                <a:lnTo>
                  <a:pt x="77724" y="183007"/>
                </a:lnTo>
                <a:lnTo>
                  <a:pt x="72898" y="183007"/>
                </a:lnTo>
                <a:lnTo>
                  <a:pt x="68072" y="182880"/>
                </a:lnTo>
                <a:lnTo>
                  <a:pt x="63373" y="182753"/>
                </a:lnTo>
                <a:lnTo>
                  <a:pt x="58927" y="182372"/>
                </a:lnTo>
                <a:lnTo>
                  <a:pt x="54737" y="181991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2912" y="1629155"/>
            <a:ext cx="256959" cy="298704"/>
          </a:xfrm>
          <a:custGeom>
            <a:avLst/>
            <a:gdLst/>
            <a:ahLst/>
            <a:cxnLst/>
            <a:rect l="l" t="t" r="r" b="b"/>
            <a:pathLst>
              <a:path w="256959" h="298704">
                <a:moveTo>
                  <a:pt x="0" y="0"/>
                </a:moveTo>
                <a:lnTo>
                  <a:pt x="79032" y="0"/>
                </a:lnTo>
                <a:lnTo>
                  <a:pt x="86029" y="0"/>
                </a:lnTo>
                <a:lnTo>
                  <a:pt x="93141" y="254"/>
                </a:lnTo>
                <a:lnTo>
                  <a:pt x="100355" y="635"/>
                </a:lnTo>
                <a:lnTo>
                  <a:pt x="107568" y="1143"/>
                </a:lnTo>
                <a:lnTo>
                  <a:pt x="114604" y="1778"/>
                </a:lnTo>
                <a:lnTo>
                  <a:pt x="121450" y="2667"/>
                </a:lnTo>
                <a:lnTo>
                  <a:pt x="128295" y="3556"/>
                </a:lnTo>
                <a:lnTo>
                  <a:pt x="134924" y="4699"/>
                </a:lnTo>
                <a:lnTo>
                  <a:pt x="141312" y="5969"/>
                </a:lnTo>
                <a:lnTo>
                  <a:pt x="147713" y="7239"/>
                </a:lnTo>
                <a:lnTo>
                  <a:pt x="158953" y="10541"/>
                </a:lnTo>
                <a:lnTo>
                  <a:pt x="171484" y="15037"/>
                </a:lnTo>
                <a:lnTo>
                  <a:pt x="183195" y="20291"/>
                </a:lnTo>
                <a:lnTo>
                  <a:pt x="194087" y="26333"/>
                </a:lnTo>
                <a:lnTo>
                  <a:pt x="211362" y="38997"/>
                </a:lnTo>
                <a:lnTo>
                  <a:pt x="220566" y="47818"/>
                </a:lnTo>
                <a:lnTo>
                  <a:pt x="228753" y="57413"/>
                </a:lnTo>
                <a:lnTo>
                  <a:pt x="238548" y="72239"/>
                </a:lnTo>
                <a:lnTo>
                  <a:pt x="244232" y="83549"/>
                </a:lnTo>
                <a:lnTo>
                  <a:pt x="248892" y="95543"/>
                </a:lnTo>
                <a:lnTo>
                  <a:pt x="253535" y="112881"/>
                </a:lnTo>
                <a:lnTo>
                  <a:pt x="255570" y="125284"/>
                </a:lnTo>
                <a:lnTo>
                  <a:pt x="256702" y="138173"/>
                </a:lnTo>
                <a:lnTo>
                  <a:pt x="256959" y="148209"/>
                </a:lnTo>
                <a:lnTo>
                  <a:pt x="256541" y="161445"/>
                </a:lnTo>
                <a:lnTo>
                  <a:pt x="255289" y="174180"/>
                </a:lnTo>
                <a:lnTo>
                  <a:pt x="253204" y="186448"/>
                </a:lnTo>
                <a:lnTo>
                  <a:pt x="247829" y="205921"/>
                </a:lnTo>
                <a:lnTo>
                  <a:pt x="243025" y="217718"/>
                </a:lnTo>
                <a:lnTo>
                  <a:pt x="237192" y="228811"/>
                </a:lnTo>
                <a:lnTo>
                  <a:pt x="228038" y="242258"/>
                </a:lnTo>
                <a:lnTo>
                  <a:pt x="219692" y="251794"/>
                </a:lnTo>
                <a:lnTo>
                  <a:pt x="210268" y="260553"/>
                </a:lnTo>
                <a:lnTo>
                  <a:pt x="197857" y="269768"/>
                </a:lnTo>
                <a:lnTo>
                  <a:pt x="187001" y="276112"/>
                </a:lnTo>
                <a:lnTo>
                  <a:pt x="175164" y="281667"/>
                </a:lnTo>
                <a:lnTo>
                  <a:pt x="157053" y="288184"/>
                </a:lnTo>
                <a:lnTo>
                  <a:pt x="144941" y="291410"/>
                </a:lnTo>
                <a:lnTo>
                  <a:pt x="131992" y="294049"/>
                </a:lnTo>
                <a:lnTo>
                  <a:pt x="113652" y="296632"/>
                </a:lnTo>
                <a:lnTo>
                  <a:pt x="101400" y="297711"/>
                </a:lnTo>
                <a:lnTo>
                  <a:pt x="88491" y="298393"/>
                </a:lnTo>
                <a:lnTo>
                  <a:pt x="7492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49956" y="1623567"/>
            <a:ext cx="253745" cy="309880"/>
          </a:xfrm>
          <a:custGeom>
            <a:avLst/>
            <a:gdLst/>
            <a:ahLst/>
            <a:cxnLst/>
            <a:rect l="l" t="t" r="r" b="b"/>
            <a:pathLst>
              <a:path w="253745" h="309880">
                <a:moveTo>
                  <a:pt x="167005" y="0"/>
                </a:moveTo>
                <a:lnTo>
                  <a:pt x="180109" y="296"/>
                </a:lnTo>
                <a:lnTo>
                  <a:pt x="192833" y="1174"/>
                </a:lnTo>
                <a:lnTo>
                  <a:pt x="205196" y="2612"/>
                </a:lnTo>
                <a:lnTo>
                  <a:pt x="209804" y="3302"/>
                </a:lnTo>
                <a:lnTo>
                  <a:pt x="223901" y="5878"/>
                </a:lnTo>
                <a:lnTo>
                  <a:pt x="235934" y="8848"/>
                </a:lnTo>
                <a:lnTo>
                  <a:pt x="243077" y="11176"/>
                </a:lnTo>
                <a:lnTo>
                  <a:pt x="243077" y="57658"/>
                </a:lnTo>
                <a:lnTo>
                  <a:pt x="230829" y="54017"/>
                </a:lnTo>
                <a:lnTo>
                  <a:pt x="218458" y="51093"/>
                </a:lnTo>
                <a:lnTo>
                  <a:pt x="207899" y="49149"/>
                </a:lnTo>
                <a:lnTo>
                  <a:pt x="195328" y="47467"/>
                </a:lnTo>
                <a:lnTo>
                  <a:pt x="182662" y="46486"/>
                </a:lnTo>
                <a:lnTo>
                  <a:pt x="172085" y="46228"/>
                </a:lnTo>
                <a:lnTo>
                  <a:pt x="158922" y="46775"/>
                </a:lnTo>
                <a:lnTo>
                  <a:pt x="146248" y="48419"/>
                </a:lnTo>
                <a:lnTo>
                  <a:pt x="134028" y="51158"/>
                </a:lnTo>
                <a:lnTo>
                  <a:pt x="126492" y="53467"/>
                </a:lnTo>
                <a:lnTo>
                  <a:pt x="114366" y="58406"/>
                </a:lnTo>
                <a:lnTo>
                  <a:pt x="103240" y="64590"/>
                </a:lnTo>
                <a:lnTo>
                  <a:pt x="93092" y="72038"/>
                </a:lnTo>
                <a:lnTo>
                  <a:pt x="81163" y="83942"/>
                </a:lnTo>
                <a:lnTo>
                  <a:pt x="73689" y="94154"/>
                </a:lnTo>
                <a:lnTo>
                  <a:pt x="67366" y="105544"/>
                </a:lnTo>
                <a:lnTo>
                  <a:pt x="61363" y="121096"/>
                </a:lnTo>
                <a:lnTo>
                  <a:pt x="58545" y="133213"/>
                </a:lnTo>
                <a:lnTo>
                  <a:pt x="56939" y="146207"/>
                </a:lnTo>
                <a:lnTo>
                  <a:pt x="56514" y="157861"/>
                </a:lnTo>
                <a:lnTo>
                  <a:pt x="57191" y="173261"/>
                </a:lnTo>
                <a:lnTo>
                  <a:pt x="59105" y="187446"/>
                </a:lnTo>
                <a:lnTo>
                  <a:pt x="62261" y="200417"/>
                </a:lnTo>
                <a:lnTo>
                  <a:pt x="66661" y="212177"/>
                </a:lnTo>
                <a:lnTo>
                  <a:pt x="72307" y="222730"/>
                </a:lnTo>
                <a:lnTo>
                  <a:pt x="79203" y="232077"/>
                </a:lnTo>
                <a:lnTo>
                  <a:pt x="93131" y="244771"/>
                </a:lnTo>
                <a:lnTo>
                  <a:pt x="103264" y="251039"/>
                </a:lnTo>
                <a:lnTo>
                  <a:pt x="114478" y="256044"/>
                </a:lnTo>
                <a:lnTo>
                  <a:pt x="126779" y="259789"/>
                </a:lnTo>
                <a:lnTo>
                  <a:pt x="140171" y="262275"/>
                </a:lnTo>
                <a:lnTo>
                  <a:pt x="154662" y="263506"/>
                </a:lnTo>
                <a:lnTo>
                  <a:pt x="162051" y="263652"/>
                </a:lnTo>
                <a:lnTo>
                  <a:pt x="168275" y="263652"/>
                </a:lnTo>
                <a:lnTo>
                  <a:pt x="174751" y="263271"/>
                </a:lnTo>
                <a:lnTo>
                  <a:pt x="181482" y="262636"/>
                </a:lnTo>
                <a:lnTo>
                  <a:pt x="188213" y="262001"/>
                </a:lnTo>
                <a:lnTo>
                  <a:pt x="194056" y="261112"/>
                </a:lnTo>
                <a:lnTo>
                  <a:pt x="199136" y="260096"/>
                </a:lnTo>
                <a:lnTo>
                  <a:pt x="199136" y="190246"/>
                </a:lnTo>
                <a:lnTo>
                  <a:pt x="132080" y="190246"/>
                </a:lnTo>
                <a:lnTo>
                  <a:pt x="132080" y="144399"/>
                </a:lnTo>
                <a:lnTo>
                  <a:pt x="253745" y="144399"/>
                </a:lnTo>
                <a:lnTo>
                  <a:pt x="253745" y="295148"/>
                </a:lnTo>
                <a:lnTo>
                  <a:pt x="243586" y="298450"/>
                </a:lnTo>
                <a:lnTo>
                  <a:pt x="229743" y="302006"/>
                </a:lnTo>
                <a:lnTo>
                  <a:pt x="213487" y="305054"/>
                </a:lnTo>
                <a:lnTo>
                  <a:pt x="201084" y="306878"/>
                </a:lnTo>
                <a:lnTo>
                  <a:pt x="188326" y="308357"/>
                </a:lnTo>
                <a:lnTo>
                  <a:pt x="174293" y="309469"/>
                </a:lnTo>
                <a:lnTo>
                  <a:pt x="161682" y="309874"/>
                </a:lnTo>
                <a:lnTo>
                  <a:pt x="160019" y="309880"/>
                </a:lnTo>
                <a:lnTo>
                  <a:pt x="145979" y="309538"/>
                </a:lnTo>
                <a:lnTo>
                  <a:pt x="132591" y="308511"/>
                </a:lnTo>
                <a:lnTo>
                  <a:pt x="119852" y="306793"/>
                </a:lnTo>
                <a:lnTo>
                  <a:pt x="107757" y="304380"/>
                </a:lnTo>
                <a:lnTo>
                  <a:pt x="96302" y="301269"/>
                </a:lnTo>
                <a:lnTo>
                  <a:pt x="77252" y="293955"/>
                </a:lnTo>
                <a:lnTo>
                  <a:pt x="65637" y="287999"/>
                </a:lnTo>
                <a:lnTo>
                  <a:pt x="54967" y="281217"/>
                </a:lnTo>
                <a:lnTo>
                  <a:pt x="45266" y="273608"/>
                </a:lnTo>
                <a:lnTo>
                  <a:pt x="31262" y="259248"/>
                </a:lnTo>
                <a:lnTo>
                  <a:pt x="23688" y="249097"/>
                </a:lnTo>
                <a:lnTo>
                  <a:pt x="17165" y="238152"/>
                </a:lnTo>
                <a:lnTo>
                  <a:pt x="11702" y="226413"/>
                </a:lnTo>
                <a:lnTo>
                  <a:pt x="6190" y="210158"/>
                </a:lnTo>
                <a:lnTo>
                  <a:pt x="3344" y="198074"/>
                </a:lnTo>
                <a:lnTo>
                  <a:pt x="1368" y="185488"/>
                </a:lnTo>
                <a:lnTo>
                  <a:pt x="260" y="172401"/>
                </a:lnTo>
                <a:lnTo>
                  <a:pt x="0" y="161925"/>
                </a:lnTo>
                <a:lnTo>
                  <a:pt x="429" y="148857"/>
                </a:lnTo>
                <a:lnTo>
                  <a:pt x="1704" y="136133"/>
                </a:lnTo>
                <a:lnTo>
                  <a:pt x="3808" y="123788"/>
                </a:lnTo>
                <a:lnTo>
                  <a:pt x="8851" y="105103"/>
                </a:lnTo>
                <a:lnTo>
                  <a:pt x="13352" y="93183"/>
                </a:lnTo>
                <a:lnTo>
                  <a:pt x="18730" y="81861"/>
                </a:lnTo>
                <a:lnTo>
                  <a:pt x="27346" y="67658"/>
                </a:lnTo>
                <a:lnTo>
                  <a:pt x="34923" y="57466"/>
                </a:lnTo>
                <a:lnTo>
                  <a:pt x="43373" y="47953"/>
                </a:lnTo>
                <a:lnTo>
                  <a:pt x="54621" y="37481"/>
                </a:lnTo>
                <a:lnTo>
                  <a:pt x="64693" y="29778"/>
                </a:lnTo>
                <a:lnTo>
                  <a:pt x="75555" y="22864"/>
                </a:lnTo>
                <a:lnTo>
                  <a:pt x="89625" y="15645"/>
                </a:lnTo>
                <a:lnTo>
                  <a:pt x="101344" y="10899"/>
                </a:lnTo>
                <a:lnTo>
                  <a:pt x="113643" y="6952"/>
                </a:lnTo>
                <a:lnTo>
                  <a:pt x="131246" y="2938"/>
                </a:lnTo>
                <a:lnTo>
                  <a:pt x="143680" y="1199"/>
                </a:lnTo>
                <a:lnTo>
                  <a:pt x="156567" y="230"/>
                </a:lnTo>
                <a:lnTo>
                  <a:pt x="16700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3478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85254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30746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3" y="117855"/>
                </a:lnTo>
                <a:lnTo>
                  <a:pt x="61213" y="115569"/>
                </a:lnTo>
                <a:lnTo>
                  <a:pt x="65150" y="113410"/>
                </a:lnTo>
                <a:lnTo>
                  <a:pt x="69214" y="111125"/>
                </a:lnTo>
                <a:lnTo>
                  <a:pt x="78358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8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3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9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3" y="318262"/>
                </a:lnTo>
                <a:lnTo>
                  <a:pt x="65150" y="315340"/>
                </a:lnTo>
                <a:lnTo>
                  <a:pt x="61086" y="312165"/>
                </a:lnTo>
                <a:lnTo>
                  <a:pt x="57657" y="308863"/>
                </a:lnTo>
                <a:lnTo>
                  <a:pt x="54355" y="305688"/>
                </a:lnTo>
                <a:lnTo>
                  <a:pt x="51688" y="302767"/>
                </a:lnTo>
                <a:lnTo>
                  <a:pt x="49783" y="300227"/>
                </a:lnTo>
                <a:lnTo>
                  <a:pt x="48895" y="300227"/>
                </a:lnTo>
                <a:lnTo>
                  <a:pt x="43814" y="323214"/>
                </a:lnTo>
                <a:lnTo>
                  <a:pt x="0" y="323214"/>
                </a:lnTo>
                <a:lnTo>
                  <a:pt x="253" y="316864"/>
                </a:lnTo>
                <a:lnTo>
                  <a:pt x="507" y="308863"/>
                </a:lnTo>
                <a:lnTo>
                  <a:pt x="761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79770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8121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477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617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59814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4" y="115569"/>
                </a:lnTo>
                <a:lnTo>
                  <a:pt x="65151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5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4" y="318262"/>
                </a:lnTo>
                <a:lnTo>
                  <a:pt x="65151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9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43355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1687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26299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71594" y="1599057"/>
            <a:ext cx="162305" cy="328802"/>
          </a:xfrm>
          <a:custGeom>
            <a:avLst/>
            <a:gdLst/>
            <a:ahLst/>
            <a:cxnLst/>
            <a:rect l="l" t="t" r="r" b="b"/>
            <a:pathLst>
              <a:path w="162305" h="328802">
                <a:moveTo>
                  <a:pt x="120903" y="0"/>
                </a:moveTo>
                <a:lnTo>
                  <a:pt x="128396" y="0"/>
                </a:lnTo>
                <a:lnTo>
                  <a:pt x="135762" y="634"/>
                </a:lnTo>
                <a:lnTo>
                  <a:pt x="143128" y="1904"/>
                </a:lnTo>
                <a:lnTo>
                  <a:pt x="150494" y="3175"/>
                </a:lnTo>
                <a:lnTo>
                  <a:pt x="156844" y="4698"/>
                </a:lnTo>
                <a:lnTo>
                  <a:pt x="162305" y="6476"/>
                </a:lnTo>
                <a:lnTo>
                  <a:pt x="162305" y="48387"/>
                </a:lnTo>
                <a:lnTo>
                  <a:pt x="156463" y="46862"/>
                </a:lnTo>
                <a:lnTo>
                  <a:pt x="150494" y="45719"/>
                </a:lnTo>
                <a:lnTo>
                  <a:pt x="144271" y="44703"/>
                </a:lnTo>
                <a:lnTo>
                  <a:pt x="138048" y="43814"/>
                </a:lnTo>
                <a:lnTo>
                  <a:pt x="132206" y="43306"/>
                </a:lnTo>
                <a:lnTo>
                  <a:pt x="126745" y="43306"/>
                </a:lnTo>
                <a:lnTo>
                  <a:pt x="120776" y="43306"/>
                </a:lnTo>
                <a:lnTo>
                  <a:pt x="115569" y="43941"/>
                </a:lnTo>
                <a:lnTo>
                  <a:pt x="110870" y="45338"/>
                </a:lnTo>
                <a:lnTo>
                  <a:pt x="106298" y="46862"/>
                </a:lnTo>
                <a:lnTo>
                  <a:pt x="102361" y="49148"/>
                </a:lnTo>
                <a:lnTo>
                  <a:pt x="99186" y="52450"/>
                </a:lnTo>
                <a:lnTo>
                  <a:pt x="96011" y="55752"/>
                </a:lnTo>
                <a:lnTo>
                  <a:pt x="93598" y="59943"/>
                </a:lnTo>
                <a:lnTo>
                  <a:pt x="91947" y="65150"/>
                </a:lnTo>
                <a:lnTo>
                  <a:pt x="90296" y="70357"/>
                </a:lnTo>
                <a:lnTo>
                  <a:pt x="89407" y="76707"/>
                </a:lnTo>
                <a:lnTo>
                  <a:pt x="89407" y="84073"/>
                </a:lnTo>
                <a:lnTo>
                  <a:pt x="89407" y="112521"/>
                </a:lnTo>
                <a:lnTo>
                  <a:pt x="149478" y="112521"/>
                </a:lnTo>
                <a:lnTo>
                  <a:pt x="149478" y="155955"/>
                </a:lnTo>
                <a:lnTo>
                  <a:pt x="89407" y="155955"/>
                </a:lnTo>
                <a:lnTo>
                  <a:pt x="89407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5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2" y="4952"/>
                </a:lnTo>
                <a:lnTo>
                  <a:pt x="99391" y="1927"/>
                </a:lnTo>
                <a:lnTo>
                  <a:pt x="112101" y="304"/>
                </a:lnTo>
                <a:lnTo>
                  <a:pt x="1209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2503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53259" y="1599057"/>
            <a:ext cx="77851" cy="77850"/>
          </a:xfrm>
          <a:custGeom>
            <a:avLst/>
            <a:gdLst/>
            <a:ahLst/>
            <a:cxnLst/>
            <a:rect l="l" t="t" r="r" b="b"/>
            <a:pathLst>
              <a:path w="77851" h="77850">
                <a:moveTo>
                  <a:pt x="26543" y="0"/>
                </a:moveTo>
                <a:lnTo>
                  <a:pt x="77851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5940" y="2286513"/>
            <a:ext cx="7894667" cy="1320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o consecu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nc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 de ese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crec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miento</a:t>
            </a:r>
            <a:endParaRPr sz="300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ográ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ico,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las p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incias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500" spc="-13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Alaj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endParaRPr sz="3000">
              <a:latin typeface="Corbel"/>
              <a:cs typeface="Corbel"/>
            </a:endParaRPr>
          </a:p>
          <a:p>
            <a:pPr marL="33274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rtago,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Heredia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 Limón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ntó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 población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5980" y="3658267"/>
            <a:ext cx="4032990" cy="863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40"/>
              </a:lnSpc>
              <a:spcBef>
                <a:spcPts val="157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total,</a:t>
            </a:r>
            <a:r>
              <a:rPr sz="4500" spc="-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mi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ntras que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las de</a:t>
            </a:r>
            <a:endParaRPr sz="3000">
              <a:latin typeface="Corbel"/>
              <a:cs typeface="Corbel"/>
            </a:endParaRPr>
          </a:p>
          <a:p>
            <a:pPr marL="12700" marR="57195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Gu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nacaste, dis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inuyó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74169" y="3658267"/>
            <a:ext cx="680804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40"/>
              </a:lnSpc>
              <a:spcBef>
                <a:spcPts val="157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41834" y="3658267"/>
            <a:ext cx="872152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40"/>
              </a:lnSpc>
              <a:spcBef>
                <a:spcPts val="157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Jos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é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06252" y="3658267"/>
            <a:ext cx="1875638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40"/>
              </a:lnSpc>
              <a:spcBef>
                <a:spcPts val="157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Puntar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nas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75408" y="3658267"/>
            <a:ext cx="265428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40"/>
              </a:lnSpc>
              <a:spcBef>
                <a:spcPts val="157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09254" y="6484405"/>
            <a:ext cx="21852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35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6253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6253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6253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7011733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806249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5754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54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54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2894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94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94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4711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11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11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29487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487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9487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260" y="1354836"/>
            <a:ext cx="8260080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2912" y="1599057"/>
            <a:ext cx="7604607" cy="438150"/>
          </a:xfrm>
          <a:custGeom>
            <a:avLst/>
            <a:gdLst/>
            <a:ahLst/>
            <a:cxnLst/>
            <a:rect l="l" t="t" r="r" b="b"/>
            <a:pathLst>
              <a:path w="7604607" h="438150">
                <a:moveTo>
                  <a:pt x="3559403" y="142620"/>
                </a:moveTo>
                <a:lnTo>
                  <a:pt x="3554450" y="112521"/>
                </a:lnTo>
                <a:lnTo>
                  <a:pt x="3510762" y="112521"/>
                </a:lnTo>
                <a:lnTo>
                  <a:pt x="3510762" y="328802"/>
                </a:lnTo>
                <a:lnTo>
                  <a:pt x="3563594" y="328802"/>
                </a:lnTo>
                <a:lnTo>
                  <a:pt x="3563594" y="183895"/>
                </a:lnTo>
                <a:lnTo>
                  <a:pt x="3570313" y="175729"/>
                </a:lnTo>
                <a:lnTo>
                  <a:pt x="3580171" y="167743"/>
                </a:lnTo>
                <a:lnTo>
                  <a:pt x="3592042" y="161670"/>
                </a:lnTo>
                <a:lnTo>
                  <a:pt x="3596646" y="160009"/>
                </a:lnTo>
                <a:lnTo>
                  <a:pt x="3608366" y="156910"/>
                </a:lnTo>
                <a:lnTo>
                  <a:pt x="3621091" y="155051"/>
                </a:lnTo>
                <a:lnTo>
                  <a:pt x="3634841" y="154431"/>
                </a:lnTo>
                <a:lnTo>
                  <a:pt x="3639286" y="154431"/>
                </a:lnTo>
                <a:lnTo>
                  <a:pt x="3639286" y="108076"/>
                </a:lnTo>
                <a:lnTo>
                  <a:pt x="3635476" y="107441"/>
                </a:lnTo>
                <a:lnTo>
                  <a:pt x="3630777" y="107060"/>
                </a:lnTo>
                <a:lnTo>
                  <a:pt x="3622729" y="107094"/>
                </a:lnTo>
                <a:lnTo>
                  <a:pt x="3609198" y="108385"/>
                </a:lnTo>
                <a:lnTo>
                  <a:pt x="3596987" y="111549"/>
                </a:lnTo>
                <a:lnTo>
                  <a:pt x="3586073" y="116585"/>
                </a:lnTo>
                <a:lnTo>
                  <a:pt x="3576671" y="123078"/>
                </a:lnTo>
                <a:lnTo>
                  <a:pt x="3567628" y="131996"/>
                </a:lnTo>
                <a:lnTo>
                  <a:pt x="3560292" y="142620"/>
                </a:lnTo>
                <a:lnTo>
                  <a:pt x="3559403" y="142620"/>
                </a:lnTo>
                <a:close/>
              </a:path>
              <a:path w="7604607" h="438150">
                <a:moveTo>
                  <a:pt x="3077700" y="331963"/>
                </a:moveTo>
                <a:lnTo>
                  <a:pt x="3090460" y="333786"/>
                </a:lnTo>
                <a:lnTo>
                  <a:pt x="3103981" y="334390"/>
                </a:lnTo>
                <a:lnTo>
                  <a:pt x="3112124" y="334169"/>
                </a:lnTo>
                <a:lnTo>
                  <a:pt x="3125125" y="332802"/>
                </a:lnTo>
                <a:lnTo>
                  <a:pt x="3137381" y="330172"/>
                </a:lnTo>
                <a:lnTo>
                  <a:pt x="3148939" y="326263"/>
                </a:lnTo>
                <a:lnTo>
                  <a:pt x="3163521" y="318929"/>
                </a:lnTo>
                <a:lnTo>
                  <a:pt x="3173914" y="311661"/>
                </a:lnTo>
                <a:lnTo>
                  <a:pt x="3183229" y="303148"/>
                </a:lnTo>
                <a:lnTo>
                  <a:pt x="3193358" y="290355"/>
                </a:lnTo>
                <a:lnTo>
                  <a:pt x="3199745" y="279328"/>
                </a:lnTo>
                <a:lnTo>
                  <a:pt x="3204946" y="267207"/>
                </a:lnTo>
                <a:lnTo>
                  <a:pt x="3207580" y="259030"/>
                </a:lnTo>
                <a:lnTo>
                  <a:pt x="3210350" y="246927"/>
                </a:lnTo>
                <a:lnTo>
                  <a:pt x="3212012" y="234159"/>
                </a:lnTo>
                <a:lnTo>
                  <a:pt x="3212566" y="220725"/>
                </a:lnTo>
                <a:lnTo>
                  <a:pt x="3212296" y="211318"/>
                </a:lnTo>
                <a:lnTo>
                  <a:pt x="3210972" y="198358"/>
                </a:lnTo>
                <a:lnTo>
                  <a:pt x="3208560" y="186037"/>
                </a:lnTo>
                <a:lnTo>
                  <a:pt x="3205073" y="174370"/>
                </a:lnTo>
                <a:lnTo>
                  <a:pt x="3198158" y="158699"/>
                </a:lnTo>
                <a:lnTo>
                  <a:pt x="3191425" y="147994"/>
                </a:lnTo>
                <a:lnTo>
                  <a:pt x="3183483" y="138429"/>
                </a:lnTo>
                <a:lnTo>
                  <a:pt x="3171699" y="127846"/>
                </a:lnTo>
                <a:lnTo>
                  <a:pt x="3161021" y="120909"/>
                </a:lnTo>
                <a:lnTo>
                  <a:pt x="3149193" y="115315"/>
                </a:lnTo>
                <a:lnTo>
                  <a:pt x="3141858" y="112657"/>
                </a:lnTo>
                <a:lnTo>
                  <a:pt x="3129912" y="109558"/>
                </a:lnTo>
                <a:lnTo>
                  <a:pt x="3117170" y="107688"/>
                </a:lnTo>
                <a:lnTo>
                  <a:pt x="3103600" y="107060"/>
                </a:lnTo>
                <a:lnTo>
                  <a:pt x="3095591" y="107286"/>
                </a:lnTo>
                <a:lnTo>
                  <a:pt x="3082576" y="108693"/>
                </a:lnTo>
                <a:lnTo>
                  <a:pt x="3070296" y="111375"/>
                </a:lnTo>
                <a:lnTo>
                  <a:pt x="3058769" y="115315"/>
                </a:lnTo>
                <a:lnTo>
                  <a:pt x="3044096" y="122559"/>
                </a:lnTo>
                <a:lnTo>
                  <a:pt x="3033713" y="129836"/>
                </a:lnTo>
                <a:lnTo>
                  <a:pt x="3024479" y="138429"/>
                </a:lnTo>
                <a:lnTo>
                  <a:pt x="3014229" y="151164"/>
                </a:lnTo>
                <a:lnTo>
                  <a:pt x="3007831" y="162187"/>
                </a:lnTo>
                <a:lnTo>
                  <a:pt x="3002635" y="174370"/>
                </a:lnTo>
                <a:lnTo>
                  <a:pt x="3000091" y="182437"/>
                </a:lnTo>
                <a:lnTo>
                  <a:pt x="2997352" y="194562"/>
                </a:lnTo>
                <a:lnTo>
                  <a:pt x="2995697" y="207329"/>
                </a:lnTo>
                <a:lnTo>
                  <a:pt x="2995142" y="220725"/>
                </a:lnTo>
                <a:lnTo>
                  <a:pt x="2995407" y="230299"/>
                </a:lnTo>
                <a:lnTo>
                  <a:pt x="2996702" y="243267"/>
                </a:lnTo>
                <a:lnTo>
                  <a:pt x="2999101" y="255570"/>
                </a:lnTo>
                <a:lnTo>
                  <a:pt x="3002635" y="267207"/>
                </a:lnTo>
                <a:lnTo>
                  <a:pt x="3009488" y="282753"/>
                </a:lnTo>
                <a:lnTo>
                  <a:pt x="3016172" y="293488"/>
                </a:lnTo>
                <a:lnTo>
                  <a:pt x="3024098" y="303148"/>
                </a:lnTo>
                <a:lnTo>
                  <a:pt x="3035882" y="313642"/>
                </a:lnTo>
                <a:lnTo>
                  <a:pt x="3046560" y="320588"/>
                </a:lnTo>
                <a:lnTo>
                  <a:pt x="3058388" y="326263"/>
                </a:lnTo>
                <a:lnTo>
                  <a:pt x="3053816" y="251078"/>
                </a:lnTo>
                <a:lnTo>
                  <a:pt x="3052563" y="246473"/>
                </a:lnTo>
                <a:lnTo>
                  <a:pt x="3050464" y="234282"/>
                </a:lnTo>
                <a:lnTo>
                  <a:pt x="3049752" y="220725"/>
                </a:lnTo>
                <a:lnTo>
                  <a:pt x="3049873" y="214988"/>
                </a:lnTo>
                <a:lnTo>
                  <a:pt x="3051162" y="201987"/>
                </a:lnTo>
                <a:lnTo>
                  <a:pt x="3053816" y="190372"/>
                </a:lnTo>
                <a:lnTo>
                  <a:pt x="3056483" y="181609"/>
                </a:lnTo>
                <a:lnTo>
                  <a:pt x="3060166" y="174243"/>
                </a:lnTo>
                <a:lnTo>
                  <a:pt x="3064992" y="168275"/>
                </a:lnTo>
                <a:lnTo>
                  <a:pt x="3069691" y="162305"/>
                </a:lnTo>
                <a:lnTo>
                  <a:pt x="3075406" y="157860"/>
                </a:lnTo>
                <a:lnTo>
                  <a:pt x="3082010" y="154939"/>
                </a:lnTo>
                <a:lnTo>
                  <a:pt x="3088614" y="151891"/>
                </a:lnTo>
                <a:lnTo>
                  <a:pt x="3095853" y="150494"/>
                </a:lnTo>
                <a:lnTo>
                  <a:pt x="3111474" y="150494"/>
                </a:lnTo>
                <a:lnTo>
                  <a:pt x="3118713" y="151891"/>
                </a:lnTo>
                <a:lnTo>
                  <a:pt x="3125444" y="154939"/>
                </a:lnTo>
                <a:lnTo>
                  <a:pt x="3132175" y="157860"/>
                </a:lnTo>
                <a:lnTo>
                  <a:pt x="3137890" y="162305"/>
                </a:lnTo>
                <a:lnTo>
                  <a:pt x="3142716" y="168275"/>
                </a:lnTo>
                <a:lnTo>
                  <a:pt x="3147415" y="174243"/>
                </a:lnTo>
                <a:lnTo>
                  <a:pt x="3151098" y="181609"/>
                </a:lnTo>
                <a:lnTo>
                  <a:pt x="3153765" y="190372"/>
                </a:lnTo>
                <a:lnTo>
                  <a:pt x="3155063" y="194978"/>
                </a:lnTo>
                <a:lnTo>
                  <a:pt x="3157156" y="207169"/>
                </a:lnTo>
                <a:lnTo>
                  <a:pt x="3157829" y="220725"/>
                </a:lnTo>
                <a:lnTo>
                  <a:pt x="3157717" y="226463"/>
                </a:lnTo>
                <a:lnTo>
                  <a:pt x="3156473" y="239464"/>
                </a:lnTo>
                <a:lnTo>
                  <a:pt x="3153765" y="251078"/>
                </a:lnTo>
                <a:lnTo>
                  <a:pt x="3151098" y="259841"/>
                </a:lnTo>
                <a:lnTo>
                  <a:pt x="3147415" y="267207"/>
                </a:lnTo>
                <a:lnTo>
                  <a:pt x="3142716" y="273050"/>
                </a:lnTo>
                <a:lnTo>
                  <a:pt x="3137890" y="279018"/>
                </a:lnTo>
                <a:lnTo>
                  <a:pt x="3132302" y="283463"/>
                </a:lnTo>
                <a:lnTo>
                  <a:pt x="3125698" y="286512"/>
                </a:lnTo>
                <a:lnTo>
                  <a:pt x="3119094" y="289559"/>
                </a:lnTo>
                <a:lnTo>
                  <a:pt x="3111982" y="291083"/>
                </a:lnTo>
                <a:lnTo>
                  <a:pt x="3096107" y="291083"/>
                </a:lnTo>
                <a:lnTo>
                  <a:pt x="3088868" y="289559"/>
                </a:lnTo>
                <a:lnTo>
                  <a:pt x="3082264" y="286512"/>
                </a:lnTo>
                <a:lnTo>
                  <a:pt x="3075660" y="283463"/>
                </a:lnTo>
                <a:lnTo>
                  <a:pt x="3069945" y="279018"/>
                </a:lnTo>
                <a:lnTo>
                  <a:pt x="3065716" y="328905"/>
                </a:lnTo>
                <a:lnTo>
                  <a:pt x="3077700" y="331963"/>
                </a:lnTo>
                <a:close/>
              </a:path>
              <a:path w="7604607" h="438150">
                <a:moveTo>
                  <a:pt x="3069945" y="279018"/>
                </a:moveTo>
                <a:lnTo>
                  <a:pt x="3065119" y="273050"/>
                </a:lnTo>
                <a:lnTo>
                  <a:pt x="3060293" y="267207"/>
                </a:lnTo>
                <a:lnTo>
                  <a:pt x="3056483" y="259841"/>
                </a:lnTo>
                <a:lnTo>
                  <a:pt x="3053816" y="251078"/>
                </a:lnTo>
                <a:lnTo>
                  <a:pt x="3058388" y="326263"/>
                </a:lnTo>
                <a:lnTo>
                  <a:pt x="3065716" y="328905"/>
                </a:lnTo>
                <a:lnTo>
                  <a:pt x="3069945" y="279018"/>
                </a:lnTo>
                <a:close/>
              </a:path>
              <a:path w="7604607" h="438150">
                <a:moveTo>
                  <a:pt x="2823300" y="114840"/>
                </a:moveTo>
                <a:lnTo>
                  <a:pt x="2811926" y="120422"/>
                </a:lnTo>
                <a:lnTo>
                  <a:pt x="2816834" y="195071"/>
                </a:lnTo>
                <a:lnTo>
                  <a:pt x="2817596" y="188721"/>
                </a:lnTo>
                <a:lnTo>
                  <a:pt x="2819120" y="182625"/>
                </a:lnTo>
                <a:lnTo>
                  <a:pt x="2823300" y="114840"/>
                </a:lnTo>
                <a:close/>
              </a:path>
              <a:path w="7604607" h="438150">
                <a:moveTo>
                  <a:pt x="2956661" y="224789"/>
                </a:moveTo>
                <a:lnTo>
                  <a:pt x="2956788" y="217423"/>
                </a:lnTo>
                <a:lnTo>
                  <a:pt x="2956378" y="203839"/>
                </a:lnTo>
                <a:lnTo>
                  <a:pt x="2955085" y="190762"/>
                </a:lnTo>
                <a:lnTo>
                  <a:pt x="2952898" y="178654"/>
                </a:lnTo>
                <a:lnTo>
                  <a:pt x="2949803" y="167512"/>
                </a:lnTo>
                <a:lnTo>
                  <a:pt x="2944004" y="153271"/>
                </a:lnTo>
                <a:lnTo>
                  <a:pt x="2937658" y="142356"/>
                </a:lnTo>
                <a:lnTo>
                  <a:pt x="2930118" y="132968"/>
                </a:lnTo>
                <a:lnTo>
                  <a:pt x="2922489" y="125881"/>
                </a:lnTo>
                <a:lnTo>
                  <a:pt x="2911991" y="118760"/>
                </a:lnTo>
                <a:lnTo>
                  <a:pt x="2900273" y="113410"/>
                </a:lnTo>
                <a:lnTo>
                  <a:pt x="2888197" y="109861"/>
                </a:lnTo>
                <a:lnTo>
                  <a:pt x="2875674" y="107765"/>
                </a:lnTo>
                <a:lnTo>
                  <a:pt x="2862427" y="107060"/>
                </a:lnTo>
                <a:lnTo>
                  <a:pt x="2861714" y="107063"/>
                </a:lnTo>
                <a:lnTo>
                  <a:pt x="2849007" y="107959"/>
                </a:lnTo>
                <a:lnTo>
                  <a:pt x="2836545" y="110432"/>
                </a:lnTo>
                <a:lnTo>
                  <a:pt x="2824327" y="114426"/>
                </a:lnTo>
                <a:lnTo>
                  <a:pt x="2819120" y="182625"/>
                </a:lnTo>
                <a:lnTo>
                  <a:pt x="2821406" y="177037"/>
                </a:lnTo>
                <a:lnTo>
                  <a:pt x="2823565" y="171322"/>
                </a:lnTo>
                <a:lnTo>
                  <a:pt x="2826613" y="166369"/>
                </a:lnTo>
                <a:lnTo>
                  <a:pt x="2830423" y="162178"/>
                </a:lnTo>
                <a:lnTo>
                  <a:pt x="2834233" y="157860"/>
                </a:lnTo>
                <a:lnTo>
                  <a:pt x="2838678" y="154558"/>
                </a:lnTo>
                <a:lnTo>
                  <a:pt x="2843885" y="152145"/>
                </a:lnTo>
                <a:lnTo>
                  <a:pt x="2849092" y="149605"/>
                </a:lnTo>
                <a:lnTo>
                  <a:pt x="2855061" y="148462"/>
                </a:lnTo>
                <a:lnTo>
                  <a:pt x="2868396" y="148462"/>
                </a:lnTo>
                <a:lnTo>
                  <a:pt x="2874238" y="149605"/>
                </a:lnTo>
                <a:lnTo>
                  <a:pt x="2879318" y="152145"/>
                </a:lnTo>
                <a:lnTo>
                  <a:pt x="2884271" y="154558"/>
                </a:lnTo>
                <a:lnTo>
                  <a:pt x="2888462" y="157860"/>
                </a:lnTo>
                <a:lnTo>
                  <a:pt x="2891764" y="162178"/>
                </a:lnTo>
                <a:lnTo>
                  <a:pt x="2895066" y="166369"/>
                </a:lnTo>
                <a:lnTo>
                  <a:pt x="2897606" y="171322"/>
                </a:lnTo>
                <a:lnTo>
                  <a:pt x="2899384" y="177037"/>
                </a:lnTo>
                <a:lnTo>
                  <a:pt x="2901035" y="182625"/>
                </a:lnTo>
                <a:lnTo>
                  <a:pt x="2901924" y="188721"/>
                </a:lnTo>
                <a:lnTo>
                  <a:pt x="2901924" y="195071"/>
                </a:lnTo>
                <a:lnTo>
                  <a:pt x="2816834" y="195071"/>
                </a:lnTo>
                <a:lnTo>
                  <a:pt x="2811926" y="120422"/>
                </a:lnTo>
                <a:lnTo>
                  <a:pt x="2801380" y="127523"/>
                </a:lnTo>
                <a:lnTo>
                  <a:pt x="2791688" y="136143"/>
                </a:lnTo>
                <a:lnTo>
                  <a:pt x="2780906" y="149336"/>
                </a:lnTo>
                <a:lnTo>
                  <a:pt x="2774372" y="160367"/>
                </a:lnTo>
                <a:lnTo>
                  <a:pt x="2768828" y="172719"/>
                </a:lnTo>
                <a:lnTo>
                  <a:pt x="2764905" y="185235"/>
                </a:lnTo>
                <a:lnTo>
                  <a:pt x="2762428" y="197403"/>
                </a:lnTo>
                <a:lnTo>
                  <a:pt x="2760942" y="210426"/>
                </a:lnTo>
                <a:lnTo>
                  <a:pt x="2760446" y="224281"/>
                </a:lnTo>
                <a:lnTo>
                  <a:pt x="2760449" y="225342"/>
                </a:lnTo>
                <a:lnTo>
                  <a:pt x="2761058" y="239423"/>
                </a:lnTo>
                <a:lnTo>
                  <a:pt x="2762749" y="252435"/>
                </a:lnTo>
                <a:lnTo>
                  <a:pt x="2765543" y="264368"/>
                </a:lnTo>
                <a:lnTo>
                  <a:pt x="2769463" y="275208"/>
                </a:lnTo>
                <a:lnTo>
                  <a:pt x="2777543" y="290561"/>
                </a:lnTo>
                <a:lnTo>
                  <a:pt x="2785102" y="300688"/>
                </a:lnTo>
                <a:lnTo>
                  <a:pt x="2793847" y="309371"/>
                </a:lnTo>
                <a:lnTo>
                  <a:pt x="2806243" y="318260"/>
                </a:lnTo>
                <a:lnTo>
                  <a:pt x="2817588" y="324042"/>
                </a:lnTo>
                <a:lnTo>
                  <a:pt x="2829915" y="328421"/>
                </a:lnTo>
                <a:lnTo>
                  <a:pt x="2847883" y="332392"/>
                </a:lnTo>
                <a:lnTo>
                  <a:pt x="2860540" y="333888"/>
                </a:lnTo>
                <a:lnTo>
                  <a:pt x="2873603" y="334390"/>
                </a:lnTo>
                <a:lnTo>
                  <a:pt x="2879776" y="334313"/>
                </a:lnTo>
                <a:lnTo>
                  <a:pt x="2892621" y="333645"/>
                </a:lnTo>
                <a:lnTo>
                  <a:pt x="2905222" y="332311"/>
                </a:lnTo>
                <a:lnTo>
                  <a:pt x="2917545" y="330326"/>
                </a:lnTo>
                <a:lnTo>
                  <a:pt x="2926357" y="328542"/>
                </a:lnTo>
                <a:lnTo>
                  <a:pt x="2939354" y="325301"/>
                </a:lnTo>
                <a:lnTo>
                  <a:pt x="2949041" y="321944"/>
                </a:lnTo>
                <a:lnTo>
                  <a:pt x="2949041" y="279653"/>
                </a:lnTo>
                <a:lnTo>
                  <a:pt x="2939603" y="282687"/>
                </a:lnTo>
                <a:lnTo>
                  <a:pt x="2927318" y="286015"/>
                </a:lnTo>
                <a:lnTo>
                  <a:pt x="2915132" y="288670"/>
                </a:lnTo>
                <a:lnTo>
                  <a:pt x="2908058" y="289831"/>
                </a:lnTo>
                <a:lnTo>
                  <a:pt x="2895329" y="291247"/>
                </a:lnTo>
                <a:lnTo>
                  <a:pt x="2883001" y="291718"/>
                </a:lnTo>
                <a:lnTo>
                  <a:pt x="2881998" y="291715"/>
                </a:lnTo>
                <a:lnTo>
                  <a:pt x="2868930" y="290901"/>
                </a:lnTo>
                <a:lnTo>
                  <a:pt x="2856839" y="288670"/>
                </a:lnTo>
                <a:lnTo>
                  <a:pt x="2848838" y="286765"/>
                </a:lnTo>
                <a:lnTo>
                  <a:pt x="2841726" y="283463"/>
                </a:lnTo>
                <a:lnTo>
                  <a:pt x="2835757" y="279145"/>
                </a:lnTo>
                <a:lnTo>
                  <a:pt x="2829661" y="274700"/>
                </a:lnTo>
                <a:lnTo>
                  <a:pt x="2824835" y="268985"/>
                </a:lnTo>
                <a:lnTo>
                  <a:pt x="2821152" y="262000"/>
                </a:lnTo>
                <a:lnTo>
                  <a:pt x="2816505" y="249725"/>
                </a:lnTo>
                <a:lnTo>
                  <a:pt x="2814421" y="236346"/>
                </a:lnTo>
                <a:lnTo>
                  <a:pt x="2956153" y="236346"/>
                </a:lnTo>
                <a:lnTo>
                  <a:pt x="2956534" y="231139"/>
                </a:lnTo>
                <a:lnTo>
                  <a:pt x="2956661" y="224789"/>
                </a:lnTo>
                <a:close/>
              </a:path>
              <a:path w="7604607" h="438150">
                <a:moveTo>
                  <a:pt x="2185644" y="142620"/>
                </a:moveTo>
                <a:lnTo>
                  <a:pt x="2184755" y="142620"/>
                </a:lnTo>
                <a:lnTo>
                  <a:pt x="2179802" y="112521"/>
                </a:lnTo>
                <a:lnTo>
                  <a:pt x="2136114" y="112521"/>
                </a:lnTo>
                <a:lnTo>
                  <a:pt x="2136114" y="328802"/>
                </a:lnTo>
                <a:lnTo>
                  <a:pt x="2188946" y="328802"/>
                </a:lnTo>
                <a:lnTo>
                  <a:pt x="2188946" y="179958"/>
                </a:lnTo>
                <a:lnTo>
                  <a:pt x="2194125" y="173974"/>
                </a:lnTo>
                <a:lnTo>
                  <a:pt x="2203606" y="165409"/>
                </a:lnTo>
                <a:lnTo>
                  <a:pt x="2214092" y="158750"/>
                </a:lnTo>
                <a:lnTo>
                  <a:pt x="2218820" y="156543"/>
                </a:lnTo>
                <a:lnTo>
                  <a:pt x="2231025" y="152769"/>
                </a:lnTo>
                <a:lnTo>
                  <a:pt x="2243683" y="151510"/>
                </a:lnTo>
                <a:lnTo>
                  <a:pt x="2251430" y="151510"/>
                </a:lnTo>
                <a:lnTo>
                  <a:pt x="2258034" y="153034"/>
                </a:lnTo>
                <a:lnTo>
                  <a:pt x="2263368" y="155955"/>
                </a:lnTo>
                <a:lnTo>
                  <a:pt x="2268829" y="159003"/>
                </a:lnTo>
                <a:lnTo>
                  <a:pt x="2272893" y="163956"/>
                </a:lnTo>
                <a:lnTo>
                  <a:pt x="2275560" y="170687"/>
                </a:lnTo>
                <a:lnTo>
                  <a:pt x="2276830" y="173862"/>
                </a:lnTo>
                <a:lnTo>
                  <a:pt x="2277592" y="177545"/>
                </a:lnTo>
                <a:lnTo>
                  <a:pt x="2277973" y="181737"/>
                </a:lnTo>
                <a:lnTo>
                  <a:pt x="2278481" y="185800"/>
                </a:lnTo>
                <a:lnTo>
                  <a:pt x="2278735" y="190880"/>
                </a:lnTo>
                <a:lnTo>
                  <a:pt x="2278735" y="328802"/>
                </a:lnTo>
                <a:lnTo>
                  <a:pt x="2331567" y="328802"/>
                </a:lnTo>
                <a:lnTo>
                  <a:pt x="2331567" y="181228"/>
                </a:lnTo>
                <a:lnTo>
                  <a:pt x="2331313" y="175005"/>
                </a:lnTo>
                <a:lnTo>
                  <a:pt x="2330805" y="169544"/>
                </a:lnTo>
                <a:lnTo>
                  <a:pt x="2330297" y="164083"/>
                </a:lnTo>
                <a:lnTo>
                  <a:pt x="2329281" y="159003"/>
                </a:lnTo>
                <a:lnTo>
                  <a:pt x="2327757" y="154431"/>
                </a:lnTo>
                <a:lnTo>
                  <a:pt x="2325090" y="146176"/>
                </a:lnTo>
                <a:lnTo>
                  <a:pt x="2321407" y="138937"/>
                </a:lnTo>
                <a:lnTo>
                  <a:pt x="2316708" y="132968"/>
                </a:lnTo>
                <a:lnTo>
                  <a:pt x="2312136" y="126872"/>
                </a:lnTo>
                <a:lnTo>
                  <a:pt x="2306675" y="121919"/>
                </a:lnTo>
                <a:lnTo>
                  <a:pt x="2300579" y="118237"/>
                </a:lnTo>
                <a:lnTo>
                  <a:pt x="2294483" y="114426"/>
                </a:lnTo>
                <a:lnTo>
                  <a:pt x="2287752" y="111632"/>
                </a:lnTo>
                <a:lnTo>
                  <a:pt x="2280386" y="109854"/>
                </a:lnTo>
                <a:lnTo>
                  <a:pt x="2273020" y="108076"/>
                </a:lnTo>
                <a:lnTo>
                  <a:pt x="2265400" y="107060"/>
                </a:lnTo>
                <a:lnTo>
                  <a:pt x="2249144" y="107060"/>
                </a:lnTo>
                <a:lnTo>
                  <a:pt x="2241270" y="108076"/>
                </a:lnTo>
                <a:lnTo>
                  <a:pt x="2233904" y="110108"/>
                </a:lnTo>
                <a:lnTo>
                  <a:pt x="2226538" y="112140"/>
                </a:lnTo>
                <a:lnTo>
                  <a:pt x="2219807" y="114807"/>
                </a:lnTo>
                <a:lnTo>
                  <a:pt x="2213711" y="118109"/>
                </a:lnTo>
                <a:lnTo>
                  <a:pt x="2207615" y="121284"/>
                </a:lnTo>
                <a:lnTo>
                  <a:pt x="2202154" y="125094"/>
                </a:lnTo>
                <a:lnTo>
                  <a:pt x="2197455" y="129412"/>
                </a:lnTo>
                <a:lnTo>
                  <a:pt x="2192629" y="133730"/>
                </a:lnTo>
                <a:lnTo>
                  <a:pt x="2188692" y="138175"/>
                </a:lnTo>
                <a:lnTo>
                  <a:pt x="2185644" y="142620"/>
                </a:lnTo>
                <a:close/>
              </a:path>
              <a:path w="7604607" h="438150">
                <a:moveTo>
                  <a:pt x="1954512" y="331963"/>
                </a:moveTo>
                <a:lnTo>
                  <a:pt x="1967272" y="333786"/>
                </a:lnTo>
                <a:lnTo>
                  <a:pt x="1980793" y="334390"/>
                </a:lnTo>
                <a:lnTo>
                  <a:pt x="1988936" y="334169"/>
                </a:lnTo>
                <a:lnTo>
                  <a:pt x="2001937" y="332802"/>
                </a:lnTo>
                <a:lnTo>
                  <a:pt x="2014193" y="330172"/>
                </a:lnTo>
                <a:lnTo>
                  <a:pt x="2025751" y="326263"/>
                </a:lnTo>
                <a:lnTo>
                  <a:pt x="2040333" y="318929"/>
                </a:lnTo>
                <a:lnTo>
                  <a:pt x="2050726" y="311661"/>
                </a:lnTo>
                <a:lnTo>
                  <a:pt x="2060041" y="303148"/>
                </a:lnTo>
                <a:lnTo>
                  <a:pt x="2070170" y="290355"/>
                </a:lnTo>
                <a:lnTo>
                  <a:pt x="2076557" y="279328"/>
                </a:lnTo>
                <a:lnTo>
                  <a:pt x="2081758" y="267207"/>
                </a:lnTo>
                <a:lnTo>
                  <a:pt x="2084392" y="259030"/>
                </a:lnTo>
                <a:lnTo>
                  <a:pt x="2087162" y="246927"/>
                </a:lnTo>
                <a:lnTo>
                  <a:pt x="2088824" y="234159"/>
                </a:lnTo>
                <a:lnTo>
                  <a:pt x="2089378" y="220725"/>
                </a:lnTo>
                <a:lnTo>
                  <a:pt x="2089108" y="211318"/>
                </a:lnTo>
                <a:lnTo>
                  <a:pt x="2087784" y="198358"/>
                </a:lnTo>
                <a:lnTo>
                  <a:pt x="2085372" y="186037"/>
                </a:lnTo>
                <a:lnTo>
                  <a:pt x="2081885" y="174370"/>
                </a:lnTo>
                <a:lnTo>
                  <a:pt x="2074970" y="158699"/>
                </a:lnTo>
                <a:lnTo>
                  <a:pt x="2068237" y="147994"/>
                </a:lnTo>
                <a:lnTo>
                  <a:pt x="2060295" y="138429"/>
                </a:lnTo>
                <a:lnTo>
                  <a:pt x="2048511" y="127846"/>
                </a:lnTo>
                <a:lnTo>
                  <a:pt x="2037833" y="120909"/>
                </a:lnTo>
                <a:lnTo>
                  <a:pt x="2026005" y="115315"/>
                </a:lnTo>
                <a:lnTo>
                  <a:pt x="2018670" y="112657"/>
                </a:lnTo>
                <a:lnTo>
                  <a:pt x="2006724" y="109558"/>
                </a:lnTo>
                <a:lnTo>
                  <a:pt x="1993982" y="107688"/>
                </a:lnTo>
                <a:lnTo>
                  <a:pt x="1980412" y="107060"/>
                </a:lnTo>
                <a:lnTo>
                  <a:pt x="1972403" y="107286"/>
                </a:lnTo>
                <a:lnTo>
                  <a:pt x="1959388" y="108693"/>
                </a:lnTo>
                <a:lnTo>
                  <a:pt x="1947108" y="111375"/>
                </a:lnTo>
                <a:lnTo>
                  <a:pt x="1935581" y="115315"/>
                </a:lnTo>
                <a:lnTo>
                  <a:pt x="1920908" y="122559"/>
                </a:lnTo>
                <a:lnTo>
                  <a:pt x="1910525" y="129836"/>
                </a:lnTo>
                <a:lnTo>
                  <a:pt x="1901291" y="138429"/>
                </a:lnTo>
                <a:lnTo>
                  <a:pt x="1891041" y="151164"/>
                </a:lnTo>
                <a:lnTo>
                  <a:pt x="1884643" y="162187"/>
                </a:lnTo>
                <a:lnTo>
                  <a:pt x="1879447" y="174370"/>
                </a:lnTo>
                <a:lnTo>
                  <a:pt x="1876903" y="182437"/>
                </a:lnTo>
                <a:lnTo>
                  <a:pt x="1874164" y="194562"/>
                </a:lnTo>
                <a:lnTo>
                  <a:pt x="1872509" y="207329"/>
                </a:lnTo>
                <a:lnTo>
                  <a:pt x="1871954" y="220725"/>
                </a:lnTo>
                <a:lnTo>
                  <a:pt x="1872219" y="230299"/>
                </a:lnTo>
                <a:lnTo>
                  <a:pt x="1873514" y="243267"/>
                </a:lnTo>
                <a:lnTo>
                  <a:pt x="1875913" y="255570"/>
                </a:lnTo>
                <a:lnTo>
                  <a:pt x="1879447" y="267207"/>
                </a:lnTo>
                <a:lnTo>
                  <a:pt x="1886300" y="282753"/>
                </a:lnTo>
                <a:lnTo>
                  <a:pt x="1892984" y="293488"/>
                </a:lnTo>
                <a:lnTo>
                  <a:pt x="1900910" y="303148"/>
                </a:lnTo>
                <a:lnTo>
                  <a:pt x="1912694" y="313642"/>
                </a:lnTo>
                <a:lnTo>
                  <a:pt x="1923372" y="320588"/>
                </a:lnTo>
                <a:lnTo>
                  <a:pt x="1935200" y="326263"/>
                </a:lnTo>
                <a:lnTo>
                  <a:pt x="1930628" y="251078"/>
                </a:lnTo>
                <a:lnTo>
                  <a:pt x="1929375" y="246473"/>
                </a:lnTo>
                <a:lnTo>
                  <a:pt x="1927276" y="234282"/>
                </a:lnTo>
                <a:lnTo>
                  <a:pt x="1926564" y="220725"/>
                </a:lnTo>
                <a:lnTo>
                  <a:pt x="1926685" y="214988"/>
                </a:lnTo>
                <a:lnTo>
                  <a:pt x="1927974" y="201987"/>
                </a:lnTo>
                <a:lnTo>
                  <a:pt x="1930628" y="190372"/>
                </a:lnTo>
                <a:lnTo>
                  <a:pt x="1933295" y="181609"/>
                </a:lnTo>
                <a:lnTo>
                  <a:pt x="1936978" y="174243"/>
                </a:lnTo>
                <a:lnTo>
                  <a:pt x="1941804" y="168275"/>
                </a:lnTo>
                <a:lnTo>
                  <a:pt x="1946503" y="162305"/>
                </a:lnTo>
                <a:lnTo>
                  <a:pt x="1952218" y="157860"/>
                </a:lnTo>
                <a:lnTo>
                  <a:pt x="1958822" y="154939"/>
                </a:lnTo>
                <a:lnTo>
                  <a:pt x="1965426" y="151891"/>
                </a:lnTo>
                <a:lnTo>
                  <a:pt x="1972665" y="150494"/>
                </a:lnTo>
                <a:lnTo>
                  <a:pt x="1988286" y="150494"/>
                </a:lnTo>
                <a:lnTo>
                  <a:pt x="1995525" y="151891"/>
                </a:lnTo>
                <a:lnTo>
                  <a:pt x="2002256" y="154939"/>
                </a:lnTo>
                <a:lnTo>
                  <a:pt x="2008987" y="157860"/>
                </a:lnTo>
                <a:lnTo>
                  <a:pt x="2014702" y="162305"/>
                </a:lnTo>
                <a:lnTo>
                  <a:pt x="2019528" y="168275"/>
                </a:lnTo>
                <a:lnTo>
                  <a:pt x="2024227" y="174243"/>
                </a:lnTo>
                <a:lnTo>
                  <a:pt x="2027910" y="181609"/>
                </a:lnTo>
                <a:lnTo>
                  <a:pt x="2030577" y="190372"/>
                </a:lnTo>
                <a:lnTo>
                  <a:pt x="2031875" y="194978"/>
                </a:lnTo>
                <a:lnTo>
                  <a:pt x="2033968" y="207169"/>
                </a:lnTo>
                <a:lnTo>
                  <a:pt x="2034641" y="220725"/>
                </a:lnTo>
                <a:lnTo>
                  <a:pt x="2034529" y="226463"/>
                </a:lnTo>
                <a:lnTo>
                  <a:pt x="2033285" y="239464"/>
                </a:lnTo>
                <a:lnTo>
                  <a:pt x="2030577" y="251078"/>
                </a:lnTo>
                <a:lnTo>
                  <a:pt x="2027910" y="259841"/>
                </a:lnTo>
                <a:lnTo>
                  <a:pt x="2024227" y="267207"/>
                </a:lnTo>
                <a:lnTo>
                  <a:pt x="2019528" y="273050"/>
                </a:lnTo>
                <a:lnTo>
                  <a:pt x="2014702" y="279018"/>
                </a:lnTo>
                <a:lnTo>
                  <a:pt x="2009114" y="283463"/>
                </a:lnTo>
                <a:lnTo>
                  <a:pt x="2002510" y="286512"/>
                </a:lnTo>
                <a:lnTo>
                  <a:pt x="1995906" y="289559"/>
                </a:lnTo>
                <a:lnTo>
                  <a:pt x="1988794" y="291083"/>
                </a:lnTo>
                <a:lnTo>
                  <a:pt x="1972919" y="291083"/>
                </a:lnTo>
                <a:lnTo>
                  <a:pt x="1965680" y="289559"/>
                </a:lnTo>
                <a:lnTo>
                  <a:pt x="1959076" y="286512"/>
                </a:lnTo>
                <a:lnTo>
                  <a:pt x="1952472" y="283463"/>
                </a:lnTo>
                <a:lnTo>
                  <a:pt x="1946757" y="279018"/>
                </a:lnTo>
                <a:lnTo>
                  <a:pt x="1942528" y="328905"/>
                </a:lnTo>
                <a:lnTo>
                  <a:pt x="1954512" y="331963"/>
                </a:lnTo>
                <a:close/>
              </a:path>
              <a:path w="7604607" h="438150">
                <a:moveTo>
                  <a:pt x="1946757" y="279018"/>
                </a:moveTo>
                <a:lnTo>
                  <a:pt x="1941931" y="273050"/>
                </a:lnTo>
                <a:lnTo>
                  <a:pt x="1937105" y="267207"/>
                </a:lnTo>
                <a:lnTo>
                  <a:pt x="1933295" y="259841"/>
                </a:lnTo>
                <a:lnTo>
                  <a:pt x="1930628" y="251078"/>
                </a:lnTo>
                <a:lnTo>
                  <a:pt x="1935200" y="326263"/>
                </a:lnTo>
                <a:lnTo>
                  <a:pt x="1942528" y="328905"/>
                </a:lnTo>
                <a:lnTo>
                  <a:pt x="1946757" y="279018"/>
                </a:lnTo>
                <a:close/>
              </a:path>
              <a:path w="7604607" h="438150">
                <a:moveTo>
                  <a:pt x="1613611" y="119903"/>
                </a:moveTo>
                <a:lnTo>
                  <a:pt x="1602674" y="126390"/>
                </a:lnTo>
                <a:lnTo>
                  <a:pt x="1592554" y="134238"/>
                </a:lnTo>
                <a:lnTo>
                  <a:pt x="1579825" y="147856"/>
                </a:lnTo>
                <a:lnTo>
                  <a:pt x="1572667" y="158544"/>
                </a:lnTo>
                <a:lnTo>
                  <a:pt x="1566519" y="170560"/>
                </a:lnTo>
                <a:lnTo>
                  <a:pt x="1561366" y="184815"/>
                </a:lnTo>
                <a:lnTo>
                  <a:pt x="1558649" y="196961"/>
                </a:lnTo>
                <a:lnTo>
                  <a:pt x="1557025" y="210078"/>
                </a:lnTo>
                <a:lnTo>
                  <a:pt x="1556486" y="224154"/>
                </a:lnTo>
                <a:lnTo>
                  <a:pt x="1556935" y="236623"/>
                </a:lnTo>
                <a:lnTo>
                  <a:pt x="1558505" y="249625"/>
                </a:lnTo>
                <a:lnTo>
                  <a:pt x="1561225" y="261725"/>
                </a:lnTo>
                <a:lnTo>
                  <a:pt x="1565122" y="272922"/>
                </a:lnTo>
                <a:lnTo>
                  <a:pt x="1573016" y="288191"/>
                </a:lnTo>
                <a:lnTo>
                  <a:pt x="1580436" y="298445"/>
                </a:lnTo>
                <a:lnTo>
                  <a:pt x="1588998" y="307339"/>
                </a:lnTo>
                <a:lnTo>
                  <a:pt x="1601297" y="316721"/>
                </a:lnTo>
                <a:lnTo>
                  <a:pt x="1612426" y="322861"/>
                </a:lnTo>
                <a:lnTo>
                  <a:pt x="1624558" y="327659"/>
                </a:lnTo>
                <a:lnTo>
                  <a:pt x="1642348" y="332150"/>
                </a:lnTo>
                <a:lnTo>
                  <a:pt x="1655037" y="333827"/>
                </a:lnTo>
                <a:lnTo>
                  <a:pt x="1668246" y="334390"/>
                </a:lnTo>
                <a:lnTo>
                  <a:pt x="1673831" y="334298"/>
                </a:lnTo>
                <a:lnTo>
                  <a:pt x="1686629" y="333340"/>
                </a:lnTo>
                <a:lnTo>
                  <a:pt x="1698853" y="331342"/>
                </a:lnTo>
                <a:lnTo>
                  <a:pt x="1712327" y="327986"/>
                </a:lnTo>
                <a:lnTo>
                  <a:pt x="1723364" y="324103"/>
                </a:lnTo>
                <a:lnTo>
                  <a:pt x="1723364" y="281050"/>
                </a:lnTo>
                <a:lnTo>
                  <a:pt x="1716379" y="283844"/>
                </a:lnTo>
                <a:lnTo>
                  <a:pt x="1709013" y="286257"/>
                </a:lnTo>
                <a:lnTo>
                  <a:pt x="1701139" y="288163"/>
                </a:lnTo>
                <a:lnTo>
                  <a:pt x="1700087" y="288410"/>
                </a:lnTo>
                <a:lnTo>
                  <a:pt x="1688010" y="290401"/>
                </a:lnTo>
                <a:lnTo>
                  <a:pt x="1674723" y="291083"/>
                </a:lnTo>
                <a:lnTo>
                  <a:pt x="1671037" y="291012"/>
                </a:lnTo>
                <a:lnTo>
                  <a:pt x="1657964" y="289402"/>
                </a:lnTo>
                <a:lnTo>
                  <a:pt x="1646529" y="285622"/>
                </a:lnTo>
                <a:lnTo>
                  <a:pt x="1638528" y="281939"/>
                </a:lnTo>
                <a:lnTo>
                  <a:pt x="1632051" y="277113"/>
                </a:lnTo>
                <a:lnTo>
                  <a:pt x="1626844" y="271144"/>
                </a:lnTo>
                <a:lnTo>
                  <a:pt x="1621764" y="265302"/>
                </a:lnTo>
                <a:lnTo>
                  <a:pt x="1617827" y="258063"/>
                </a:lnTo>
                <a:lnTo>
                  <a:pt x="1615160" y="249681"/>
                </a:lnTo>
                <a:lnTo>
                  <a:pt x="1611995" y="235741"/>
                </a:lnTo>
                <a:lnTo>
                  <a:pt x="1611096" y="222757"/>
                </a:lnTo>
                <a:lnTo>
                  <a:pt x="1611442" y="213135"/>
                </a:lnTo>
                <a:lnTo>
                  <a:pt x="1613195" y="200358"/>
                </a:lnTo>
                <a:lnTo>
                  <a:pt x="1616430" y="189102"/>
                </a:lnTo>
                <a:lnTo>
                  <a:pt x="1622801" y="176113"/>
                </a:lnTo>
                <a:lnTo>
                  <a:pt x="1630527" y="166750"/>
                </a:lnTo>
                <a:lnTo>
                  <a:pt x="1636496" y="161035"/>
                </a:lnTo>
                <a:lnTo>
                  <a:pt x="1643354" y="156971"/>
                </a:lnTo>
                <a:lnTo>
                  <a:pt x="1651101" y="154304"/>
                </a:lnTo>
                <a:lnTo>
                  <a:pt x="1658848" y="151764"/>
                </a:lnTo>
                <a:lnTo>
                  <a:pt x="1666976" y="150494"/>
                </a:lnTo>
                <a:lnTo>
                  <a:pt x="1683867" y="150494"/>
                </a:lnTo>
                <a:lnTo>
                  <a:pt x="1691868" y="151256"/>
                </a:lnTo>
                <a:lnTo>
                  <a:pt x="1699234" y="153034"/>
                </a:lnTo>
                <a:lnTo>
                  <a:pt x="1706600" y="154685"/>
                </a:lnTo>
                <a:lnTo>
                  <a:pt x="1713585" y="156971"/>
                </a:lnTo>
                <a:lnTo>
                  <a:pt x="1720062" y="159765"/>
                </a:lnTo>
                <a:lnTo>
                  <a:pt x="1720062" y="116712"/>
                </a:lnTo>
                <a:lnTo>
                  <a:pt x="1712823" y="113791"/>
                </a:lnTo>
                <a:lnTo>
                  <a:pt x="1704695" y="111378"/>
                </a:lnTo>
                <a:lnTo>
                  <a:pt x="1695678" y="109727"/>
                </a:lnTo>
                <a:lnTo>
                  <a:pt x="1693244" y="109265"/>
                </a:lnTo>
                <a:lnTo>
                  <a:pt x="1680790" y="107612"/>
                </a:lnTo>
                <a:lnTo>
                  <a:pt x="1667865" y="107060"/>
                </a:lnTo>
                <a:lnTo>
                  <a:pt x="1666092" y="107075"/>
                </a:lnTo>
                <a:lnTo>
                  <a:pt x="1653641" y="107956"/>
                </a:lnTo>
                <a:lnTo>
                  <a:pt x="1641093" y="110169"/>
                </a:lnTo>
                <a:lnTo>
                  <a:pt x="1628495" y="113664"/>
                </a:lnTo>
                <a:lnTo>
                  <a:pt x="1625319" y="114778"/>
                </a:lnTo>
                <a:lnTo>
                  <a:pt x="1613611" y="119903"/>
                </a:lnTo>
                <a:close/>
              </a:path>
              <a:path w="7604607" h="438150">
                <a:moveTo>
                  <a:pt x="839063" y="142620"/>
                </a:moveTo>
                <a:lnTo>
                  <a:pt x="834110" y="112521"/>
                </a:lnTo>
                <a:lnTo>
                  <a:pt x="790422" y="112521"/>
                </a:lnTo>
                <a:lnTo>
                  <a:pt x="790422" y="328802"/>
                </a:lnTo>
                <a:lnTo>
                  <a:pt x="843254" y="328802"/>
                </a:lnTo>
                <a:lnTo>
                  <a:pt x="843254" y="183895"/>
                </a:lnTo>
                <a:lnTo>
                  <a:pt x="849973" y="175729"/>
                </a:lnTo>
                <a:lnTo>
                  <a:pt x="859831" y="167743"/>
                </a:lnTo>
                <a:lnTo>
                  <a:pt x="871702" y="161670"/>
                </a:lnTo>
                <a:lnTo>
                  <a:pt x="876306" y="160009"/>
                </a:lnTo>
                <a:lnTo>
                  <a:pt x="888026" y="156910"/>
                </a:lnTo>
                <a:lnTo>
                  <a:pt x="900751" y="155051"/>
                </a:lnTo>
                <a:lnTo>
                  <a:pt x="914501" y="154431"/>
                </a:lnTo>
                <a:lnTo>
                  <a:pt x="918946" y="154431"/>
                </a:lnTo>
                <a:lnTo>
                  <a:pt x="918946" y="108076"/>
                </a:lnTo>
                <a:lnTo>
                  <a:pt x="915136" y="107441"/>
                </a:lnTo>
                <a:lnTo>
                  <a:pt x="910437" y="107060"/>
                </a:lnTo>
                <a:lnTo>
                  <a:pt x="902389" y="107094"/>
                </a:lnTo>
                <a:lnTo>
                  <a:pt x="888858" y="108385"/>
                </a:lnTo>
                <a:lnTo>
                  <a:pt x="876647" y="111549"/>
                </a:lnTo>
                <a:lnTo>
                  <a:pt x="865733" y="116585"/>
                </a:lnTo>
                <a:lnTo>
                  <a:pt x="856331" y="123078"/>
                </a:lnTo>
                <a:lnTo>
                  <a:pt x="847288" y="131996"/>
                </a:lnTo>
                <a:lnTo>
                  <a:pt x="839952" y="142620"/>
                </a:lnTo>
                <a:lnTo>
                  <a:pt x="839063" y="142620"/>
                </a:lnTo>
                <a:close/>
              </a:path>
              <a:path w="7604607" h="438150">
                <a:moveTo>
                  <a:pt x="79032" y="30098"/>
                </a:moveTo>
                <a:lnTo>
                  <a:pt x="0" y="30098"/>
                </a:lnTo>
                <a:lnTo>
                  <a:pt x="0" y="328802"/>
                </a:lnTo>
                <a:lnTo>
                  <a:pt x="70993" y="328802"/>
                </a:lnTo>
                <a:lnTo>
                  <a:pt x="77254" y="283082"/>
                </a:lnTo>
                <a:lnTo>
                  <a:pt x="54698" y="283082"/>
                </a:lnTo>
                <a:lnTo>
                  <a:pt x="54698" y="75818"/>
                </a:lnTo>
                <a:lnTo>
                  <a:pt x="78816" y="75818"/>
                </a:lnTo>
                <a:lnTo>
                  <a:pt x="89267" y="75993"/>
                </a:lnTo>
                <a:lnTo>
                  <a:pt x="102058" y="76750"/>
                </a:lnTo>
                <a:lnTo>
                  <a:pt x="113855" y="78104"/>
                </a:lnTo>
                <a:lnTo>
                  <a:pt x="130611" y="81468"/>
                </a:lnTo>
                <a:lnTo>
                  <a:pt x="142214" y="85216"/>
                </a:lnTo>
                <a:lnTo>
                  <a:pt x="156250" y="91928"/>
                </a:lnTo>
                <a:lnTo>
                  <a:pt x="166662" y="98805"/>
                </a:lnTo>
                <a:lnTo>
                  <a:pt x="177232" y="108556"/>
                </a:lnTo>
                <a:lnTo>
                  <a:pt x="185077" y="118617"/>
                </a:lnTo>
                <a:lnTo>
                  <a:pt x="192433" y="132443"/>
                </a:lnTo>
                <a:lnTo>
                  <a:pt x="196684" y="144906"/>
                </a:lnTo>
                <a:lnTo>
                  <a:pt x="198359" y="152053"/>
                </a:lnTo>
                <a:lnTo>
                  <a:pt x="200114" y="164469"/>
                </a:lnTo>
                <a:lnTo>
                  <a:pt x="200698" y="177926"/>
                </a:lnTo>
                <a:lnTo>
                  <a:pt x="200469" y="187258"/>
                </a:lnTo>
                <a:lnTo>
                  <a:pt x="199174" y="201066"/>
                </a:lnTo>
                <a:lnTo>
                  <a:pt x="196734" y="213702"/>
                </a:lnTo>
                <a:lnTo>
                  <a:pt x="193149" y="225166"/>
                </a:lnTo>
                <a:lnTo>
                  <a:pt x="197857" y="299867"/>
                </a:lnTo>
                <a:lnTo>
                  <a:pt x="207733" y="292734"/>
                </a:lnTo>
                <a:lnTo>
                  <a:pt x="219692" y="281893"/>
                </a:lnTo>
                <a:lnTo>
                  <a:pt x="228038" y="272357"/>
                </a:lnTo>
                <a:lnTo>
                  <a:pt x="235305" y="262000"/>
                </a:lnTo>
                <a:lnTo>
                  <a:pt x="238548" y="102338"/>
                </a:lnTo>
                <a:lnTo>
                  <a:pt x="231838" y="91693"/>
                </a:lnTo>
                <a:lnTo>
                  <a:pt x="220566" y="77917"/>
                </a:lnTo>
                <a:lnTo>
                  <a:pt x="211362" y="69096"/>
                </a:lnTo>
                <a:lnTo>
                  <a:pt x="201142" y="61087"/>
                </a:lnTo>
                <a:lnTo>
                  <a:pt x="183195" y="50390"/>
                </a:lnTo>
                <a:lnTo>
                  <a:pt x="171484" y="45136"/>
                </a:lnTo>
                <a:lnTo>
                  <a:pt x="158953" y="40639"/>
                </a:lnTo>
                <a:lnTo>
                  <a:pt x="147713" y="37337"/>
                </a:lnTo>
                <a:lnTo>
                  <a:pt x="141312" y="36067"/>
                </a:lnTo>
                <a:lnTo>
                  <a:pt x="134924" y="34797"/>
                </a:lnTo>
                <a:lnTo>
                  <a:pt x="128295" y="33654"/>
                </a:lnTo>
                <a:lnTo>
                  <a:pt x="121450" y="32765"/>
                </a:lnTo>
                <a:lnTo>
                  <a:pt x="114604" y="31876"/>
                </a:lnTo>
                <a:lnTo>
                  <a:pt x="107568" y="31241"/>
                </a:lnTo>
                <a:lnTo>
                  <a:pt x="100355" y="30733"/>
                </a:lnTo>
                <a:lnTo>
                  <a:pt x="93141" y="30352"/>
                </a:lnTo>
                <a:lnTo>
                  <a:pt x="86029" y="30098"/>
                </a:lnTo>
                <a:lnTo>
                  <a:pt x="79032" y="30098"/>
                </a:lnTo>
                <a:close/>
              </a:path>
              <a:path w="7604607" h="438150">
                <a:moveTo>
                  <a:pt x="251599" y="223519"/>
                </a:moveTo>
                <a:lnTo>
                  <a:pt x="253204" y="216547"/>
                </a:lnTo>
                <a:lnTo>
                  <a:pt x="255289" y="204279"/>
                </a:lnTo>
                <a:lnTo>
                  <a:pt x="256541" y="191544"/>
                </a:lnTo>
                <a:lnTo>
                  <a:pt x="256959" y="178307"/>
                </a:lnTo>
                <a:lnTo>
                  <a:pt x="256702" y="168272"/>
                </a:lnTo>
                <a:lnTo>
                  <a:pt x="255570" y="155383"/>
                </a:lnTo>
                <a:lnTo>
                  <a:pt x="253535" y="142980"/>
                </a:lnTo>
                <a:lnTo>
                  <a:pt x="250596" y="131063"/>
                </a:lnTo>
                <a:lnTo>
                  <a:pt x="248892" y="125642"/>
                </a:lnTo>
                <a:lnTo>
                  <a:pt x="244232" y="113648"/>
                </a:lnTo>
                <a:lnTo>
                  <a:pt x="238548" y="102338"/>
                </a:lnTo>
                <a:lnTo>
                  <a:pt x="235305" y="262000"/>
                </a:lnTo>
                <a:lnTo>
                  <a:pt x="237192" y="258910"/>
                </a:lnTo>
                <a:lnTo>
                  <a:pt x="243025" y="247817"/>
                </a:lnTo>
                <a:lnTo>
                  <a:pt x="247829" y="236020"/>
                </a:lnTo>
                <a:lnTo>
                  <a:pt x="251599" y="223519"/>
                </a:lnTo>
                <a:close/>
              </a:path>
              <a:path w="7604607" h="438150">
                <a:moveTo>
                  <a:pt x="70993" y="328802"/>
                </a:moveTo>
                <a:lnTo>
                  <a:pt x="88491" y="328492"/>
                </a:lnTo>
                <a:lnTo>
                  <a:pt x="101400" y="327810"/>
                </a:lnTo>
                <a:lnTo>
                  <a:pt x="113652" y="326731"/>
                </a:lnTo>
                <a:lnTo>
                  <a:pt x="125247" y="325246"/>
                </a:lnTo>
                <a:lnTo>
                  <a:pt x="131992" y="324148"/>
                </a:lnTo>
                <a:lnTo>
                  <a:pt x="144941" y="321509"/>
                </a:lnTo>
                <a:lnTo>
                  <a:pt x="157053" y="318283"/>
                </a:lnTo>
                <a:lnTo>
                  <a:pt x="168325" y="314451"/>
                </a:lnTo>
                <a:lnTo>
                  <a:pt x="175164" y="311766"/>
                </a:lnTo>
                <a:lnTo>
                  <a:pt x="187001" y="306211"/>
                </a:lnTo>
                <a:lnTo>
                  <a:pt x="197857" y="299867"/>
                </a:lnTo>
                <a:lnTo>
                  <a:pt x="193149" y="225166"/>
                </a:lnTo>
                <a:lnTo>
                  <a:pt x="188417" y="235457"/>
                </a:lnTo>
                <a:lnTo>
                  <a:pt x="181956" y="245574"/>
                </a:lnTo>
                <a:lnTo>
                  <a:pt x="173562" y="255076"/>
                </a:lnTo>
                <a:lnTo>
                  <a:pt x="163663" y="263172"/>
                </a:lnTo>
                <a:lnTo>
                  <a:pt x="152260" y="269875"/>
                </a:lnTo>
                <a:lnTo>
                  <a:pt x="142699" y="273886"/>
                </a:lnTo>
                <a:lnTo>
                  <a:pt x="131943" y="277187"/>
                </a:lnTo>
                <a:lnTo>
                  <a:pt x="120020" y="279761"/>
                </a:lnTo>
                <a:lnTo>
                  <a:pt x="106930" y="281604"/>
                </a:lnTo>
                <a:lnTo>
                  <a:pt x="92675" y="282712"/>
                </a:lnTo>
                <a:lnTo>
                  <a:pt x="77254" y="283082"/>
                </a:lnTo>
                <a:lnTo>
                  <a:pt x="70993" y="328802"/>
                </a:lnTo>
                <a:close/>
              </a:path>
              <a:path w="7604607" h="438150">
                <a:moveTo>
                  <a:pt x="689894" y="333704"/>
                </a:moveTo>
                <a:lnTo>
                  <a:pt x="704354" y="334390"/>
                </a:lnTo>
                <a:lnTo>
                  <a:pt x="711504" y="334390"/>
                </a:lnTo>
                <a:lnTo>
                  <a:pt x="719201" y="333882"/>
                </a:lnTo>
                <a:lnTo>
                  <a:pt x="727468" y="332866"/>
                </a:lnTo>
                <a:lnTo>
                  <a:pt x="735723" y="331723"/>
                </a:lnTo>
                <a:lnTo>
                  <a:pt x="742835" y="330326"/>
                </a:lnTo>
                <a:lnTo>
                  <a:pt x="748779" y="328548"/>
                </a:lnTo>
                <a:lnTo>
                  <a:pt x="748779" y="284860"/>
                </a:lnTo>
                <a:lnTo>
                  <a:pt x="743432" y="286257"/>
                </a:lnTo>
                <a:lnTo>
                  <a:pt x="737730" y="287527"/>
                </a:lnTo>
                <a:lnTo>
                  <a:pt x="731710" y="288543"/>
                </a:lnTo>
                <a:lnTo>
                  <a:pt x="725678" y="289432"/>
                </a:lnTo>
                <a:lnTo>
                  <a:pt x="719620" y="289940"/>
                </a:lnTo>
                <a:lnTo>
                  <a:pt x="709356" y="289819"/>
                </a:lnTo>
                <a:lnTo>
                  <a:pt x="695534" y="286781"/>
                </a:lnTo>
                <a:lnTo>
                  <a:pt x="686943" y="279653"/>
                </a:lnTo>
                <a:lnTo>
                  <a:pt x="684415" y="275716"/>
                </a:lnTo>
                <a:lnTo>
                  <a:pt x="683145" y="269493"/>
                </a:lnTo>
                <a:lnTo>
                  <a:pt x="683145" y="155955"/>
                </a:lnTo>
                <a:lnTo>
                  <a:pt x="745655" y="155955"/>
                </a:lnTo>
                <a:lnTo>
                  <a:pt x="745655" y="112521"/>
                </a:lnTo>
                <a:lnTo>
                  <a:pt x="683145" y="112521"/>
                </a:lnTo>
                <a:lnTo>
                  <a:pt x="683145" y="51942"/>
                </a:lnTo>
                <a:lnTo>
                  <a:pt x="630237" y="51942"/>
                </a:lnTo>
                <a:lnTo>
                  <a:pt x="630237" y="112521"/>
                </a:lnTo>
                <a:lnTo>
                  <a:pt x="589838" y="112521"/>
                </a:lnTo>
                <a:lnTo>
                  <a:pt x="589838" y="155955"/>
                </a:lnTo>
                <a:lnTo>
                  <a:pt x="630237" y="155955"/>
                </a:lnTo>
                <a:lnTo>
                  <a:pt x="630237" y="268096"/>
                </a:lnTo>
                <a:lnTo>
                  <a:pt x="630485" y="276621"/>
                </a:lnTo>
                <a:lnTo>
                  <a:pt x="632149" y="289724"/>
                </a:lnTo>
                <a:lnTo>
                  <a:pt x="635381" y="300227"/>
                </a:lnTo>
                <a:lnTo>
                  <a:pt x="640166" y="308873"/>
                </a:lnTo>
                <a:lnTo>
                  <a:pt x="648676" y="318225"/>
                </a:lnTo>
                <a:lnTo>
                  <a:pt x="659828" y="325627"/>
                </a:lnTo>
                <a:lnTo>
                  <a:pt x="665634" y="328214"/>
                </a:lnTo>
                <a:lnTo>
                  <a:pt x="676986" y="331645"/>
                </a:lnTo>
                <a:lnTo>
                  <a:pt x="689894" y="333704"/>
                </a:lnTo>
                <a:close/>
              </a:path>
              <a:path w="7604607" h="438150">
                <a:moveTo>
                  <a:pt x="5942431" y="158750"/>
                </a:moveTo>
                <a:lnTo>
                  <a:pt x="5943206" y="157221"/>
                </a:lnTo>
                <a:lnTo>
                  <a:pt x="5947731" y="145673"/>
                </a:lnTo>
                <a:lnTo>
                  <a:pt x="5950428" y="133204"/>
                </a:lnTo>
                <a:lnTo>
                  <a:pt x="5951321" y="119887"/>
                </a:lnTo>
                <a:lnTo>
                  <a:pt x="5951231" y="115234"/>
                </a:lnTo>
                <a:lnTo>
                  <a:pt x="5949788" y="101507"/>
                </a:lnTo>
                <a:lnTo>
                  <a:pt x="5946576" y="88993"/>
                </a:lnTo>
                <a:lnTo>
                  <a:pt x="5941587" y="77682"/>
                </a:lnTo>
                <a:lnTo>
                  <a:pt x="5934811" y="67563"/>
                </a:lnTo>
                <a:lnTo>
                  <a:pt x="5935820" y="169375"/>
                </a:lnTo>
                <a:lnTo>
                  <a:pt x="5942431" y="158750"/>
                </a:lnTo>
                <a:close/>
              </a:path>
              <a:path w="7604607" h="438150">
                <a:moveTo>
                  <a:pt x="5890869" y="138429"/>
                </a:moveTo>
                <a:lnTo>
                  <a:pt x="5888202" y="144525"/>
                </a:lnTo>
                <a:lnTo>
                  <a:pt x="5883757" y="149605"/>
                </a:lnTo>
                <a:lnTo>
                  <a:pt x="5877661" y="153923"/>
                </a:lnTo>
                <a:lnTo>
                  <a:pt x="5866755" y="159673"/>
                </a:lnTo>
                <a:lnTo>
                  <a:pt x="5853531" y="163829"/>
                </a:lnTo>
                <a:lnTo>
                  <a:pt x="5843422" y="165740"/>
                </a:lnTo>
                <a:lnTo>
                  <a:pt x="5830845" y="166979"/>
                </a:lnTo>
                <a:lnTo>
                  <a:pt x="5817463" y="213105"/>
                </a:lnTo>
                <a:lnTo>
                  <a:pt x="5824600" y="213023"/>
                </a:lnTo>
                <a:lnTo>
                  <a:pt x="5838106" y="212380"/>
                </a:lnTo>
                <a:lnTo>
                  <a:pt x="5850912" y="211100"/>
                </a:lnTo>
                <a:lnTo>
                  <a:pt x="5863002" y="209183"/>
                </a:lnTo>
                <a:lnTo>
                  <a:pt x="5874359" y="206628"/>
                </a:lnTo>
                <a:lnTo>
                  <a:pt x="5882451" y="204305"/>
                </a:lnTo>
                <a:lnTo>
                  <a:pt x="5894897" y="199794"/>
                </a:lnTo>
                <a:lnTo>
                  <a:pt x="5906170" y="194435"/>
                </a:lnTo>
                <a:lnTo>
                  <a:pt x="5916269" y="188213"/>
                </a:lnTo>
                <a:lnTo>
                  <a:pt x="5927495" y="178917"/>
                </a:lnTo>
                <a:lnTo>
                  <a:pt x="5935820" y="169375"/>
                </a:lnTo>
                <a:lnTo>
                  <a:pt x="5934811" y="67563"/>
                </a:lnTo>
                <a:lnTo>
                  <a:pt x="5922978" y="55724"/>
                </a:lnTo>
                <a:lnTo>
                  <a:pt x="5912694" y="48567"/>
                </a:lnTo>
                <a:lnTo>
                  <a:pt x="5900929" y="42559"/>
                </a:lnTo>
                <a:lnTo>
                  <a:pt x="5887694" y="37718"/>
                </a:lnTo>
                <a:lnTo>
                  <a:pt x="5872209" y="34006"/>
                </a:lnTo>
                <a:lnTo>
                  <a:pt x="5858865" y="32003"/>
                </a:lnTo>
                <a:lnTo>
                  <a:pt x="5847575" y="30954"/>
                </a:lnTo>
                <a:lnTo>
                  <a:pt x="5834882" y="30312"/>
                </a:lnTo>
                <a:lnTo>
                  <a:pt x="5821019" y="30098"/>
                </a:lnTo>
                <a:lnTo>
                  <a:pt x="5789523" y="75818"/>
                </a:lnTo>
                <a:lnTo>
                  <a:pt x="5823691" y="75835"/>
                </a:lnTo>
                <a:lnTo>
                  <a:pt x="5837213" y="76240"/>
                </a:lnTo>
                <a:lnTo>
                  <a:pt x="5848578" y="77088"/>
                </a:lnTo>
                <a:lnTo>
                  <a:pt x="5856198" y="77977"/>
                </a:lnTo>
                <a:lnTo>
                  <a:pt x="5862675" y="79247"/>
                </a:lnTo>
                <a:lnTo>
                  <a:pt x="5867882" y="81025"/>
                </a:lnTo>
                <a:lnTo>
                  <a:pt x="5880746" y="87528"/>
                </a:lnTo>
                <a:lnTo>
                  <a:pt x="5888837" y="96012"/>
                </a:lnTo>
                <a:lnTo>
                  <a:pt x="5892901" y="102362"/>
                </a:lnTo>
                <a:lnTo>
                  <a:pt x="5894933" y="109981"/>
                </a:lnTo>
                <a:lnTo>
                  <a:pt x="5894933" y="125856"/>
                </a:lnTo>
                <a:lnTo>
                  <a:pt x="5893536" y="132460"/>
                </a:lnTo>
                <a:lnTo>
                  <a:pt x="5890869" y="138429"/>
                </a:lnTo>
                <a:close/>
              </a:path>
              <a:path w="7604607" h="438150">
                <a:moveTo>
                  <a:pt x="5796635" y="166877"/>
                </a:moveTo>
                <a:lnTo>
                  <a:pt x="5792698" y="166496"/>
                </a:lnTo>
                <a:lnTo>
                  <a:pt x="5789523" y="166115"/>
                </a:lnTo>
                <a:lnTo>
                  <a:pt x="5789523" y="75818"/>
                </a:lnTo>
                <a:lnTo>
                  <a:pt x="5821019" y="30098"/>
                </a:lnTo>
                <a:lnTo>
                  <a:pt x="5734786" y="30098"/>
                </a:lnTo>
                <a:lnTo>
                  <a:pt x="5734786" y="328802"/>
                </a:lnTo>
                <a:lnTo>
                  <a:pt x="5789523" y="328802"/>
                </a:lnTo>
                <a:lnTo>
                  <a:pt x="5789523" y="212089"/>
                </a:lnTo>
                <a:lnTo>
                  <a:pt x="5793714" y="212470"/>
                </a:lnTo>
                <a:lnTo>
                  <a:pt x="5798159" y="212851"/>
                </a:lnTo>
                <a:lnTo>
                  <a:pt x="5807684" y="213105"/>
                </a:lnTo>
                <a:lnTo>
                  <a:pt x="5817463" y="213105"/>
                </a:lnTo>
                <a:lnTo>
                  <a:pt x="5830845" y="166979"/>
                </a:lnTo>
                <a:lnTo>
                  <a:pt x="5816574" y="167385"/>
                </a:lnTo>
                <a:lnTo>
                  <a:pt x="5806287" y="167258"/>
                </a:lnTo>
                <a:lnTo>
                  <a:pt x="5801461" y="167004"/>
                </a:lnTo>
                <a:lnTo>
                  <a:pt x="5796635" y="166877"/>
                </a:lnTo>
                <a:close/>
              </a:path>
              <a:path w="7604607" h="438150">
                <a:moveTo>
                  <a:pt x="2465895" y="129614"/>
                </a:moveTo>
                <a:lnTo>
                  <a:pt x="2462250" y="142112"/>
                </a:lnTo>
                <a:lnTo>
                  <a:pt x="2460852" y="148299"/>
                </a:lnTo>
                <a:lnTo>
                  <a:pt x="2458748" y="160644"/>
                </a:lnTo>
                <a:lnTo>
                  <a:pt x="2457472" y="173368"/>
                </a:lnTo>
                <a:lnTo>
                  <a:pt x="2457043" y="186435"/>
                </a:lnTo>
                <a:lnTo>
                  <a:pt x="2457304" y="196912"/>
                </a:lnTo>
                <a:lnTo>
                  <a:pt x="2458411" y="209999"/>
                </a:lnTo>
                <a:lnTo>
                  <a:pt x="2460388" y="222585"/>
                </a:lnTo>
                <a:lnTo>
                  <a:pt x="2463234" y="234669"/>
                </a:lnTo>
                <a:lnTo>
                  <a:pt x="2466949" y="246252"/>
                </a:lnTo>
                <a:lnTo>
                  <a:pt x="2474209" y="262663"/>
                </a:lnTo>
                <a:lnTo>
                  <a:pt x="2480732" y="273608"/>
                </a:lnTo>
                <a:lnTo>
                  <a:pt x="2488306" y="283759"/>
                </a:lnTo>
                <a:lnTo>
                  <a:pt x="2496921" y="293115"/>
                </a:lnTo>
                <a:lnTo>
                  <a:pt x="2502309" y="298119"/>
                </a:lnTo>
                <a:lnTo>
                  <a:pt x="2512010" y="305728"/>
                </a:lnTo>
                <a:lnTo>
                  <a:pt x="2514234" y="197772"/>
                </a:lnTo>
                <a:lnTo>
                  <a:pt x="2513558" y="182371"/>
                </a:lnTo>
                <a:lnTo>
                  <a:pt x="2513982" y="170718"/>
                </a:lnTo>
                <a:lnTo>
                  <a:pt x="2515589" y="157724"/>
                </a:lnTo>
                <a:lnTo>
                  <a:pt x="2518407" y="145607"/>
                </a:lnTo>
                <a:lnTo>
                  <a:pt x="2522448" y="134365"/>
                </a:lnTo>
                <a:lnTo>
                  <a:pt x="2530732" y="118665"/>
                </a:lnTo>
                <a:lnTo>
                  <a:pt x="2538206" y="108453"/>
                </a:lnTo>
                <a:lnTo>
                  <a:pt x="2546832" y="99440"/>
                </a:lnTo>
                <a:lnTo>
                  <a:pt x="2560283" y="89101"/>
                </a:lnTo>
                <a:lnTo>
                  <a:pt x="2571409" y="82917"/>
                </a:lnTo>
                <a:lnTo>
                  <a:pt x="2583535" y="77977"/>
                </a:lnTo>
                <a:lnTo>
                  <a:pt x="2591072" y="75669"/>
                </a:lnTo>
                <a:lnTo>
                  <a:pt x="2603291" y="72930"/>
                </a:lnTo>
                <a:lnTo>
                  <a:pt x="2615966" y="71286"/>
                </a:lnTo>
                <a:lnTo>
                  <a:pt x="2629128" y="70738"/>
                </a:lnTo>
                <a:lnTo>
                  <a:pt x="2639705" y="70997"/>
                </a:lnTo>
                <a:lnTo>
                  <a:pt x="2652371" y="71978"/>
                </a:lnTo>
                <a:lnTo>
                  <a:pt x="2664942" y="73659"/>
                </a:lnTo>
                <a:lnTo>
                  <a:pt x="2675502" y="75604"/>
                </a:lnTo>
                <a:lnTo>
                  <a:pt x="2687872" y="78528"/>
                </a:lnTo>
                <a:lnTo>
                  <a:pt x="2700121" y="82168"/>
                </a:lnTo>
                <a:lnTo>
                  <a:pt x="2700121" y="35687"/>
                </a:lnTo>
                <a:lnTo>
                  <a:pt x="2680944" y="30389"/>
                </a:lnTo>
                <a:lnTo>
                  <a:pt x="2666847" y="27812"/>
                </a:lnTo>
                <a:lnTo>
                  <a:pt x="2649876" y="25685"/>
                </a:lnTo>
                <a:lnTo>
                  <a:pt x="2637152" y="24807"/>
                </a:lnTo>
                <a:lnTo>
                  <a:pt x="2624048" y="24510"/>
                </a:lnTo>
                <a:lnTo>
                  <a:pt x="2613611" y="24741"/>
                </a:lnTo>
                <a:lnTo>
                  <a:pt x="2600724" y="25710"/>
                </a:lnTo>
                <a:lnTo>
                  <a:pt x="2588290" y="27449"/>
                </a:lnTo>
                <a:lnTo>
                  <a:pt x="2576296" y="29971"/>
                </a:lnTo>
                <a:lnTo>
                  <a:pt x="2558388" y="35410"/>
                </a:lnTo>
                <a:lnTo>
                  <a:pt x="2546669" y="40156"/>
                </a:lnTo>
                <a:lnTo>
                  <a:pt x="2535529" y="45719"/>
                </a:lnTo>
                <a:lnTo>
                  <a:pt x="2521737" y="54289"/>
                </a:lnTo>
                <a:lnTo>
                  <a:pt x="2511665" y="61992"/>
                </a:lnTo>
                <a:lnTo>
                  <a:pt x="2502382" y="70484"/>
                </a:lnTo>
                <a:lnTo>
                  <a:pt x="2491967" y="81977"/>
                </a:lnTo>
                <a:lnTo>
                  <a:pt x="2484390" y="92169"/>
                </a:lnTo>
                <a:lnTo>
                  <a:pt x="2477617" y="102996"/>
                </a:lnTo>
                <a:lnTo>
                  <a:pt x="2470396" y="117694"/>
                </a:lnTo>
                <a:lnTo>
                  <a:pt x="2465895" y="129614"/>
                </a:lnTo>
                <a:close/>
              </a:path>
              <a:path w="7604607" h="438150">
                <a:moveTo>
                  <a:pt x="2534295" y="318466"/>
                </a:moveTo>
                <a:lnTo>
                  <a:pt x="2546832" y="323595"/>
                </a:lnTo>
                <a:lnTo>
                  <a:pt x="2553345" y="325780"/>
                </a:lnTo>
                <a:lnTo>
                  <a:pt x="2564801" y="328891"/>
                </a:lnTo>
                <a:lnTo>
                  <a:pt x="2576896" y="331304"/>
                </a:lnTo>
                <a:lnTo>
                  <a:pt x="2589635" y="333022"/>
                </a:lnTo>
                <a:lnTo>
                  <a:pt x="2603022" y="334049"/>
                </a:lnTo>
                <a:lnTo>
                  <a:pt x="2617063" y="334390"/>
                </a:lnTo>
                <a:lnTo>
                  <a:pt x="2618726" y="334385"/>
                </a:lnTo>
                <a:lnTo>
                  <a:pt x="2631336" y="333980"/>
                </a:lnTo>
                <a:lnTo>
                  <a:pt x="2644114" y="332993"/>
                </a:lnTo>
                <a:lnTo>
                  <a:pt x="2658127" y="331389"/>
                </a:lnTo>
                <a:lnTo>
                  <a:pt x="2670530" y="329564"/>
                </a:lnTo>
                <a:lnTo>
                  <a:pt x="2679166" y="328167"/>
                </a:lnTo>
                <a:lnTo>
                  <a:pt x="2686786" y="326516"/>
                </a:lnTo>
                <a:lnTo>
                  <a:pt x="2693771" y="324738"/>
                </a:lnTo>
                <a:lnTo>
                  <a:pt x="2700629" y="322960"/>
                </a:lnTo>
                <a:lnTo>
                  <a:pt x="2706344" y="321309"/>
                </a:lnTo>
                <a:lnTo>
                  <a:pt x="2710789" y="319658"/>
                </a:lnTo>
                <a:lnTo>
                  <a:pt x="2710789" y="168909"/>
                </a:lnTo>
                <a:lnTo>
                  <a:pt x="2589123" y="168909"/>
                </a:lnTo>
                <a:lnTo>
                  <a:pt x="2589123" y="214756"/>
                </a:lnTo>
                <a:lnTo>
                  <a:pt x="2656179" y="214756"/>
                </a:lnTo>
                <a:lnTo>
                  <a:pt x="2656179" y="284606"/>
                </a:lnTo>
                <a:lnTo>
                  <a:pt x="2651099" y="285622"/>
                </a:lnTo>
                <a:lnTo>
                  <a:pt x="2645257" y="286512"/>
                </a:lnTo>
                <a:lnTo>
                  <a:pt x="2638526" y="287146"/>
                </a:lnTo>
                <a:lnTo>
                  <a:pt x="2631795" y="287781"/>
                </a:lnTo>
                <a:lnTo>
                  <a:pt x="2625318" y="288163"/>
                </a:lnTo>
                <a:lnTo>
                  <a:pt x="2619095" y="288163"/>
                </a:lnTo>
                <a:lnTo>
                  <a:pt x="2611705" y="288017"/>
                </a:lnTo>
                <a:lnTo>
                  <a:pt x="2597215" y="286786"/>
                </a:lnTo>
                <a:lnTo>
                  <a:pt x="2583822" y="284300"/>
                </a:lnTo>
                <a:lnTo>
                  <a:pt x="2571522" y="280555"/>
                </a:lnTo>
                <a:lnTo>
                  <a:pt x="2560308" y="275550"/>
                </a:lnTo>
                <a:lnTo>
                  <a:pt x="2550175" y="269282"/>
                </a:lnTo>
                <a:lnTo>
                  <a:pt x="2541117" y="261746"/>
                </a:lnTo>
                <a:lnTo>
                  <a:pt x="2536247" y="256588"/>
                </a:lnTo>
                <a:lnTo>
                  <a:pt x="2529351" y="247241"/>
                </a:lnTo>
                <a:lnTo>
                  <a:pt x="2523705" y="236688"/>
                </a:lnTo>
                <a:lnTo>
                  <a:pt x="2519305" y="224928"/>
                </a:lnTo>
                <a:lnTo>
                  <a:pt x="2516149" y="211957"/>
                </a:lnTo>
                <a:lnTo>
                  <a:pt x="2514234" y="197772"/>
                </a:lnTo>
                <a:lnTo>
                  <a:pt x="2512010" y="305728"/>
                </a:lnTo>
                <a:lnTo>
                  <a:pt x="2522680" y="312510"/>
                </a:lnTo>
                <a:lnTo>
                  <a:pt x="2534295" y="318466"/>
                </a:lnTo>
                <a:close/>
              </a:path>
              <a:path w="7604607" h="438150">
                <a:moveTo>
                  <a:pt x="7041870" y="5587"/>
                </a:moveTo>
                <a:lnTo>
                  <a:pt x="7041870" y="62864"/>
                </a:lnTo>
                <a:lnTo>
                  <a:pt x="7097369" y="62864"/>
                </a:lnTo>
                <a:lnTo>
                  <a:pt x="7097369" y="5587"/>
                </a:lnTo>
                <a:lnTo>
                  <a:pt x="7041870" y="5587"/>
                </a:lnTo>
                <a:close/>
              </a:path>
              <a:path w="7604607" h="438150">
                <a:moveTo>
                  <a:pt x="6492341" y="5587"/>
                </a:moveTo>
                <a:lnTo>
                  <a:pt x="6492341" y="328802"/>
                </a:lnTo>
                <a:lnTo>
                  <a:pt x="6545300" y="328802"/>
                </a:lnTo>
                <a:lnTo>
                  <a:pt x="6545300" y="5587"/>
                </a:lnTo>
                <a:lnTo>
                  <a:pt x="6492341" y="5587"/>
                </a:lnTo>
                <a:close/>
              </a:path>
              <a:path w="7604607" h="438150">
                <a:moveTo>
                  <a:pt x="6291808" y="5587"/>
                </a:moveTo>
                <a:lnTo>
                  <a:pt x="6238976" y="5587"/>
                </a:lnTo>
                <a:lnTo>
                  <a:pt x="6238870" y="291973"/>
                </a:lnTo>
                <a:lnTo>
                  <a:pt x="6238595" y="305053"/>
                </a:lnTo>
                <a:lnTo>
                  <a:pt x="6238341" y="314451"/>
                </a:lnTo>
                <a:lnTo>
                  <a:pt x="6238087" y="322452"/>
                </a:lnTo>
                <a:lnTo>
                  <a:pt x="6237833" y="328802"/>
                </a:lnTo>
                <a:lnTo>
                  <a:pt x="6281648" y="328802"/>
                </a:lnTo>
                <a:lnTo>
                  <a:pt x="6286728" y="305815"/>
                </a:lnTo>
                <a:lnTo>
                  <a:pt x="6289522" y="308355"/>
                </a:lnTo>
                <a:lnTo>
                  <a:pt x="6292189" y="311276"/>
                </a:lnTo>
                <a:lnTo>
                  <a:pt x="6295491" y="314451"/>
                </a:lnTo>
                <a:lnTo>
                  <a:pt x="6298920" y="317753"/>
                </a:lnTo>
                <a:lnTo>
                  <a:pt x="6302984" y="320928"/>
                </a:lnTo>
                <a:lnTo>
                  <a:pt x="6299555" y="277621"/>
                </a:lnTo>
                <a:lnTo>
                  <a:pt x="6296507" y="274954"/>
                </a:lnTo>
                <a:lnTo>
                  <a:pt x="6293967" y="272414"/>
                </a:lnTo>
                <a:lnTo>
                  <a:pt x="6291808" y="270128"/>
                </a:lnTo>
                <a:lnTo>
                  <a:pt x="6291808" y="166496"/>
                </a:lnTo>
                <a:lnTo>
                  <a:pt x="6298412" y="161289"/>
                </a:lnTo>
                <a:lnTo>
                  <a:pt x="6305651" y="157098"/>
                </a:lnTo>
                <a:lnTo>
                  <a:pt x="6313779" y="154050"/>
                </a:lnTo>
                <a:lnTo>
                  <a:pt x="6321780" y="150875"/>
                </a:lnTo>
                <a:lnTo>
                  <a:pt x="6329654" y="149351"/>
                </a:lnTo>
                <a:lnTo>
                  <a:pt x="6343116" y="149351"/>
                </a:lnTo>
                <a:lnTo>
                  <a:pt x="6348704" y="150240"/>
                </a:lnTo>
                <a:lnTo>
                  <a:pt x="6354546" y="152018"/>
                </a:lnTo>
                <a:lnTo>
                  <a:pt x="6360261" y="153796"/>
                </a:lnTo>
                <a:lnTo>
                  <a:pt x="6365722" y="157225"/>
                </a:lnTo>
                <a:lnTo>
                  <a:pt x="6371056" y="162432"/>
                </a:lnTo>
                <a:lnTo>
                  <a:pt x="6378249" y="171944"/>
                </a:lnTo>
                <a:lnTo>
                  <a:pt x="6383883" y="184657"/>
                </a:lnTo>
                <a:lnTo>
                  <a:pt x="6386186" y="193303"/>
                </a:lnTo>
                <a:lnTo>
                  <a:pt x="6388072" y="205733"/>
                </a:lnTo>
                <a:lnTo>
                  <a:pt x="6388709" y="219582"/>
                </a:lnTo>
                <a:lnTo>
                  <a:pt x="6388642" y="224330"/>
                </a:lnTo>
                <a:lnTo>
                  <a:pt x="6387659" y="237346"/>
                </a:lnTo>
                <a:lnTo>
                  <a:pt x="6385407" y="249173"/>
                </a:lnTo>
                <a:lnTo>
                  <a:pt x="6383121" y="258063"/>
                </a:lnTo>
                <a:lnTo>
                  <a:pt x="6379819" y="265683"/>
                </a:lnTo>
                <a:lnTo>
                  <a:pt x="6375501" y="272160"/>
                </a:lnTo>
                <a:lnTo>
                  <a:pt x="6371056" y="278510"/>
                </a:lnTo>
                <a:lnTo>
                  <a:pt x="6365595" y="283463"/>
                </a:lnTo>
                <a:lnTo>
                  <a:pt x="6359118" y="286892"/>
                </a:lnTo>
                <a:lnTo>
                  <a:pt x="6352641" y="290448"/>
                </a:lnTo>
                <a:lnTo>
                  <a:pt x="6345148" y="292226"/>
                </a:lnTo>
                <a:lnTo>
                  <a:pt x="6331432" y="292226"/>
                </a:lnTo>
                <a:lnTo>
                  <a:pt x="6326733" y="291464"/>
                </a:lnTo>
                <a:lnTo>
                  <a:pt x="6322288" y="290067"/>
                </a:lnTo>
                <a:lnTo>
                  <a:pt x="6317716" y="288670"/>
                </a:lnTo>
                <a:lnTo>
                  <a:pt x="6318605" y="329310"/>
                </a:lnTo>
                <a:lnTo>
                  <a:pt x="6331686" y="333375"/>
                </a:lnTo>
                <a:lnTo>
                  <a:pt x="6339052" y="334390"/>
                </a:lnTo>
                <a:lnTo>
                  <a:pt x="6347180" y="334390"/>
                </a:lnTo>
                <a:lnTo>
                  <a:pt x="6357029" y="333821"/>
                </a:lnTo>
                <a:lnTo>
                  <a:pt x="6369489" y="331484"/>
                </a:lnTo>
                <a:lnTo>
                  <a:pt x="6381851" y="327405"/>
                </a:lnTo>
                <a:lnTo>
                  <a:pt x="6392653" y="322012"/>
                </a:lnTo>
                <a:lnTo>
                  <a:pt x="6403072" y="314751"/>
                </a:lnTo>
                <a:lnTo>
                  <a:pt x="6412712" y="305815"/>
                </a:lnTo>
                <a:lnTo>
                  <a:pt x="6423167" y="292501"/>
                </a:lnTo>
                <a:lnTo>
                  <a:pt x="6429526" y="281330"/>
                </a:lnTo>
                <a:lnTo>
                  <a:pt x="6434937" y="268731"/>
                </a:lnTo>
                <a:lnTo>
                  <a:pt x="6438985" y="255877"/>
                </a:lnTo>
                <a:lnTo>
                  <a:pt x="6441470" y="243692"/>
                </a:lnTo>
                <a:lnTo>
                  <a:pt x="6442954" y="230705"/>
                </a:lnTo>
                <a:lnTo>
                  <a:pt x="6443446" y="216915"/>
                </a:lnTo>
                <a:lnTo>
                  <a:pt x="6443061" y="204924"/>
                </a:lnTo>
                <a:lnTo>
                  <a:pt x="6441654" y="191913"/>
                </a:lnTo>
                <a:lnTo>
                  <a:pt x="6439205" y="179743"/>
                </a:lnTo>
                <a:lnTo>
                  <a:pt x="6435699" y="168401"/>
                </a:lnTo>
                <a:lnTo>
                  <a:pt x="6429020" y="153680"/>
                </a:lnTo>
                <a:lnTo>
                  <a:pt x="6422293" y="142995"/>
                </a:lnTo>
                <a:lnTo>
                  <a:pt x="6414490" y="133857"/>
                </a:lnTo>
                <a:lnTo>
                  <a:pt x="6406135" y="126284"/>
                </a:lnTo>
                <a:lnTo>
                  <a:pt x="6395615" y="119142"/>
                </a:lnTo>
                <a:lnTo>
                  <a:pt x="6384137" y="113664"/>
                </a:lnTo>
                <a:lnTo>
                  <a:pt x="6374169" y="110423"/>
                </a:lnTo>
                <a:lnTo>
                  <a:pt x="6361693" y="107913"/>
                </a:lnTo>
                <a:lnTo>
                  <a:pt x="6348958" y="107060"/>
                </a:lnTo>
                <a:lnTo>
                  <a:pt x="6342862" y="107060"/>
                </a:lnTo>
                <a:lnTo>
                  <a:pt x="6331559" y="108712"/>
                </a:lnTo>
                <a:lnTo>
                  <a:pt x="6321018" y="111125"/>
                </a:lnTo>
                <a:lnTo>
                  <a:pt x="6311493" y="114680"/>
                </a:lnTo>
                <a:lnTo>
                  <a:pt x="6302984" y="118998"/>
                </a:lnTo>
                <a:lnTo>
                  <a:pt x="6299047" y="121157"/>
                </a:lnTo>
                <a:lnTo>
                  <a:pt x="6295237" y="123443"/>
                </a:lnTo>
                <a:lnTo>
                  <a:pt x="6291808" y="125856"/>
                </a:lnTo>
                <a:lnTo>
                  <a:pt x="6291427" y="125856"/>
                </a:lnTo>
                <a:lnTo>
                  <a:pt x="6291681" y="118744"/>
                </a:lnTo>
                <a:lnTo>
                  <a:pt x="6291808" y="5587"/>
                </a:lnTo>
                <a:close/>
              </a:path>
              <a:path w="7604607" h="438150">
                <a:moveTo>
                  <a:pt x="5286857" y="5587"/>
                </a:moveTo>
                <a:lnTo>
                  <a:pt x="5286857" y="328802"/>
                </a:lnTo>
                <a:lnTo>
                  <a:pt x="5339816" y="328802"/>
                </a:lnTo>
                <a:lnTo>
                  <a:pt x="5339816" y="5587"/>
                </a:lnTo>
                <a:lnTo>
                  <a:pt x="5286857" y="5587"/>
                </a:lnTo>
                <a:close/>
              </a:path>
              <a:path w="7604607" h="438150">
                <a:moveTo>
                  <a:pt x="4054830" y="5587"/>
                </a:moveTo>
                <a:lnTo>
                  <a:pt x="4054830" y="62864"/>
                </a:lnTo>
                <a:lnTo>
                  <a:pt x="4110329" y="62864"/>
                </a:lnTo>
                <a:lnTo>
                  <a:pt x="4110329" y="5587"/>
                </a:lnTo>
                <a:lnTo>
                  <a:pt x="4054830" y="5587"/>
                </a:lnTo>
                <a:close/>
              </a:path>
              <a:path w="7604607" h="438150">
                <a:moveTo>
                  <a:pt x="1768830" y="5587"/>
                </a:moveTo>
                <a:lnTo>
                  <a:pt x="1768830" y="62864"/>
                </a:lnTo>
                <a:lnTo>
                  <a:pt x="1824329" y="62864"/>
                </a:lnTo>
                <a:lnTo>
                  <a:pt x="1824329" y="5587"/>
                </a:lnTo>
                <a:lnTo>
                  <a:pt x="1768830" y="5587"/>
                </a:lnTo>
                <a:close/>
              </a:path>
              <a:path w="7604607" h="438150">
                <a:moveTo>
                  <a:pt x="1120876" y="5587"/>
                </a:moveTo>
                <a:lnTo>
                  <a:pt x="1068044" y="5587"/>
                </a:lnTo>
                <a:lnTo>
                  <a:pt x="1067938" y="291973"/>
                </a:lnTo>
                <a:lnTo>
                  <a:pt x="1067663" y="305053"/>
                </a:lnTo>
                <a:lnTo>
                  <a:pt x="1067409" y="314451"/>
                </a:lnTo>
                <a:lnTo>
                  <a:pt x="1067155" y="322452"/>
                </a:lnTo>
                <a:lnTo>
                  <a:pt x="1066901" y="328802"/>
                </a:lnTo>
                <a:lnTo>
                  <a:pt x="1110716" y="328802"/>
                </a:lnTo>
                <a:lnTo>
                  <a:pt x="1115796" y="305815"/>
                </a:lnTo>
                <a:lnTo>
                  <a:pt x="1118590" y="308355"/>
                </a:lnTo>
                <a:lnTo>
                  <a:pt x="1121257" y="311276"/>
                </a:lnTo>
                <a:lnTo>
                  <a:pt x="1124559" y="314451"/>
                </a:lnTo>
                <a:lnTo>
                  <a:pt x="1127988" y="317753"/>
                </a:lnTo>
                <a:lnTo>
                  <a:pt x="1132052" y="320928"/>
                </a:lnTo>
                <a:lnTo>
                  <a:pt x="1128623" y="277621"/>
                </a:lnTo>
                <a:lnTo>
                  <a:pt x="1125575" y="274954"/>
                </a:lnTo>
                <a:lnTo>
                  <a:pt x="1123035" y="272414"/>
                </a:lnTo>
                <a:lnTo>
                  <a:pt x="1120876" y="270128"/>
                </a:lnTo>
                <a:lnTo>
                  <a:pt x="1120876" y="166496"/>
                </a:lnTo>
                <a:lnTo>
                  <a:pt x="1127480" y="161289"/>
                </a:lnTo>
                <a:lnTo>
                  <a:pt x="1134719" y="157098"/>
                </a:lnTo>
                <a:lnTo>
                  <a:pt x="1142847" y="154050"/>
                </a:lnTo>
                <a:lnTo>
                  <a:pt x="1150848" y="150875"/>
                </a:lnTo>
                <a:lnTo>
                  <a:pt x="1158722" y="149351"/>
                </a:lnTo>
                <a:lnTo>
                  <a:pt x="1172184" y="149351"/>
                </a:lnTo>
                <a:lnTo>
                  <a:pt x="1177772" y="150240"/>
                </a:lnTo>
                <a:lnTo>
                  <a:pt x="1183614" y="152018"/>
                </a:lnTo>
                <a:lnTo>
                  <a:pt x="1189329" y="153796"/>
                </a:lnTo>
                <a:lnTo>
                  <a:pt x="1194790" y="157225"/>
                </a:lnTo>
                <a:lnTo>
                  <a:pt x="1200124" y="162432"/>
                </a:lnTo>
                <a:lnTo>
                  <a:pt x="1207317" y="171944"/>
                </a:lnTo>
                <a:lnTo>
                  <a:pt x="1212951" y="184657"/>
                </a:lnTo>
                <a:lnTo>
                  <a:pt x="1215254" y="193303"/>
                </a:lnTo>
                <a:lnTo>
                  <a:pt x="1217140" y="205733"/>
                </a:lnTo>
                <a:lnTo>
                  <a:pt x="1217777" y="219582"/>
                </a:lnTo>
                <a:lnTo>
                  <a:pt x="1217710" y="224330"/>
                </a:lnTo>
                <a:lnTo>
                  <a:pt x="1216727" y="237346"/>
                </a:lnTo>
                <a:lnTo>
                  <a:pt x="1214475" y="249173"/>
                </a:lnTo>
                <a:lnTo>
                  <a:pt x="1212189" y="258063"/>
                </a:lnTo>
                <a:lnTo>
                  <a:pt x="1208887" y="265683"/>
                </a:lnTo>
                <a:lnTo>
                  <a:pt x="1204569" y="272160"/>
                </a:lnTo>
                <a:lnTo>
                  <a:pt x="1200124" y="278510"/>
                </a:lnTo>
                <a:lnTo>
                  <a:pt x="1194663" y="283463"/>
                </a:lnTo>
                <a:lnTo>
                  <a:pt x="1188186" y="286892"/>
                </a:lnTo>
                <a:lnTo>
                  <a:pt x="1181709" y="290448"/>
                </a:lnTo>
                <a:lnTo>
                  <a:pt x="1174216" y="292226"/>
                </a:lnTo>
                <a:lnTo>
                  <a:pt x="1160500" y="292226"/>
                </a:lnTo>
                <a:lnTo>
                  <a:pt x="1155801" y="291464"/>
                </a:lnTo>
                <a:lnTo>
                  <a:pt x="1151356" y="290067"/>
                </a:lnTo>
                <a:lnTo>
                  <a:pt x="1146784" y="288670"/>
                </a:lnTo>
                <a:lnTo>
                  <a:pt x="1147673" y="329310"/>
                </a:lnTo>
                <a:lnTo>
                  <a:pt x="1160754" y="333375"/>
                </a:lnTo>
                <a:lnTo>
                  <a:pt x="1168120" y="334390"/>
                </a:lnTo>
                <a:lnTo>
                  <a:pt x="1176248" y="334390"/>
                </a:lnTo>
                <a:lnTo>
                  <a:pt x="1186097" y="333821"/>
                </a:lnTo>
                <a:lnTo>
                  <a:pt x="1198557" y="331484"/>
                </a:lnTo>
                <a:lnTo>
                  <a:pt x="1210919" y="327405"/>
                </a:lnTo>
                <a:lnTo>
                  <a:pt x="1221721" y="322012"/>
                </a:lnTo>
                <a:lnTo>
                  <a:pt x="1232140" y="314751"/>
                </a:lnTo>
                <a:lnTo>
                  <a:pt x="1241780" y="305815"/>
                </a:lnTo>
                <a:lnTo>
                  <a:pt x="1252235" y="292501"/>
                </a:lnTo>
                <a:lnTo>
                  <a:pt x="1258594" y="281330"/>
                </a:lnTo>
                <a:lnTo>
                  <a:pt x="1264005" y="268731"/>
                </a:lnTo>
                <a:lnTo>
                  <a:pt x="1268053" y="255877"/>
                </a:lnTo>
                <a:lnTo>
                  <a:pt x="1270538" y="243692"/>
                </a:lnTo>
                <a:lnTo>
                  <a:pt x="1272022" y="230705"/>
                </a:lnTo>
                <a:lnTo>
                  <a:pt x="1272514" y="216915"/>
                </a:lnTo>
                <a:lnTo>
                  <a:pt x="1272129" y="204924"/>
                </a:lnTo>
                <a:lnTo>
                  <a:pt x="1270722" y="191913"/>
                </a:lnTo>
                <a:lnTo>
                  <a:pt x="1268273" y="179743"/>
                </a:lnTo>
                <a:lnTo>
                  <a:pt x="1264767" y="168401"/>
                </a:lnTo>
                <a:lnTo>
                  <a:pt x="1258088" y="153680"/>
                </a:lnTo>
                <a:lnTo>
                  <a:pt x="1251361" y="142995"/>
                </a:lnTo>
                <a:lnTo>
                  <a:pt x="1243558" y="133857"/>
                </a:lnTo>
                <a:lnTo>
                  <a:pt x="1235203" y="126284"/>
                </a:lnTo>
                <a:lnTo>
                  <a:pt x="1224683" y="119142"/>
                </a:lnTo>
                <a:lnTo>
                  <a:pt x="1213205" y="113664"/>
                </a:lnTo>
                <a:lnTo>
                  <a:pt x="1203237" y="110423"/>
                </a:lnTo>
                <a:lnTo>
                  <a:pt x="1190761" y="107913"/>
                </a:lnTo>
                <a:lnTo>
                  <a:pt x="1178026" y="107060"/>
                </a:lnTo>
                <a:lnTo>
                  <a:pt x="1171930" y="107060"/>
                </a:lnTo>
                <a:lnTo>
                  <a:pt x="1160627" y="108712"/>
                </a:lnTo>
                <a:lnTo>
                  <a:pt x="1150086" y="111125"/>
                </a:lnTo>
                <a:lnTo>
                  <a:pt x="1140561" y="114680"/>
                </a:lnTo>
                <a:lnTo>
                  <a:pt x="1132052" y="118998"/>
                </a:lnTo>
                <a:lnTo>
                  <a:pt x="1128115" y="121157"/>
                </a:lnTo>
                <a:lnTo>
                  <a:pt x="1124305" y="123443"/>
                </a:lnTo>
                <a:lnTo>
                  <a:pt x="1120876" y="125856"/>
                </a:lnTo>
                <a:lnTo>
                  <a:pt x="1120495" y="125856"/>
                </a:lnTo>
                <a:lnTo>
                  <a:pt x="1120622" y="122935"/>
                </a:lnTo>
                <a:lnTo>
                  <a:pt x="1120749" y="118744"/>
                </a:lnTo>
                <a:lnTo>
                  <a:pt x="1120876" y="5587"/>
                </a:lnTo>
                <a:close/>
              </a:path>
              <a:path w="7604607" h="438150">
                <a:moveTo>
                  <a:pt x="950442" y="5587"/>
                </a:moveTo>
                <a:lnTo>
                  <a:pt x="950442" y="62864"/>
                </a:lnTo>
                <a:lnTo>
                  <a:pt x="1005941" y="62864"/>
                </a:lnTo>
                <a:lnTo>
                  <a:pt x="1005941" y="5587"/>
                </a:lnTo>
                <a:lnTo>
                  <a:pt x="950442" y="5587"/>
                </a:lnTo>
                <a:close/>
              </a:path>
              <a:path w="7604607" h="438150">
                <a:moveTo>
                  <a:pt x="308775" y="5587"/>
                </a:moveTo>
                <a:lnTo>
                  <a:pt x="308775" y="62864"/>
                </a:lnTo>
                <a:lnTo>
                  <a:pt x="364363" y="62864"/>
                </a:lnTo>
                <a:lnTo>
                  <a:pt x="364363" y="5587"/>
                </a:lnTo>
                <a:lnTo>
                  <a:pt x="308775" y="5587"/>
                </a:lnTo>
                <a:close/>
              </a:path>
              <a:path w="7604607" h="438150">
                <a:moveTo>
                  <a:pt x="7259929" y="0"/>
                </a:moveTo>
                <a:lnTo>
                  <a:pt x="7233386" y="77850"/>
                </a:lnTo>
                <a:lnTo>
                  <a:pt x="7274407" y="77850"/>
                </a:lnTo>
                <a:lnTo>
                  <a:pt x="7311237" y="0"/>
                </a:lnTo>
                <a:lnTo>
                  <a:pt x="7259929" y="0"/>
                </a:lnTo>
                <a:close/>
              </a:path>
              <a:path w="7604607" h="438150">
                <a:moveTo>
                  <a:pt x="3968089" y="76707"/>
                </a:moveTo>
                <a:lnTo>
                  <a:pt x="3968978" y="70357"/>
                </a:lnTo>
                <a:lnTo>
                  <a:pt x="3970629" y="65150"/>
                </a:lnTo>
                <a:lnTo>
                  <a:pt x="3972280" y="59943"/>
                </a:lnTo>
                <a:lnTo>
                  <a:pt x="3974693" y="55752"/>
                </a:lnTo>
                <a:lnTo>
                  <a:pt x="3977868" y="52450"/>
                </a:lnTo>
                <a:lnTo>
                  <a:pt x="3981043" y="49148"/>
                </a:lnTo>
                <a:lnTo>
                  <a:pt x="3984980" y="46862"/>
                </a:lnTo>
                <a:lnTo>
                  <a:pt x="3989552" y="45338"/>
                </a:lnTo>
                <a:lnTo>
                  <a:pt x="3994251" y="43941"/>
                </a:lnTo>
                <a:lnTo>
                  <a:pt x="3999458" y="43306"/>
                </a:lnTo>
                <a:lnTo>
                  <a:pt x="4010888" y="43306"/>
                </a:lnTo>
                <a:lnTo>
                  <a:pt x="4016730" y="43814"/>
                </a:lnTo>
                <a:lnTo>
                  <a:pt x="4022953" y="44703"/>
                </a:lnTo>
                <a:lnTo>
                  <a:pt x="4029176" y="45719"/>
                </a:lnTo>
                <a:lnTo>
                  <a:pt x="4035145" y="46862"/>
                </a:lnTo>
                <a:lnTo>
                  <a:pt x="4040987" y="48387"/>
                </a:lnTo>
                <a:lnTo>
                  <a:pt x="4040987" y="6476"/>
                </a:lnTo>
                <a:lnTo>
                  <a:pt x="4035526" y="4698"/>
                </a:lnTo>
                <a:lnTo>
                  <a:pt x="4029176" y="3175"/>
                </a:lnTo>
                <a:lnTo>
                  <a:pt x="4021810" y="1904"/>
                </a:lnTo>
                <a:lnTo>
                  <a:pt x="4014444" y="634"/>
                </a:lnTo>
                <a:lnTo>
                  <a:pt x="4007078" y="0"/>
                </a:lnTo>
                <a:lnTo>
                  <a:pt x="3999585" y="0"/>
                </a:lnTo>
                <a:lnTo>
                  <a:pt x="3990783" y="304"/>
                </a:lnTo>
                <a:lnTo>
                  <a:pt x="3978073" y="1927"/>
                </a:lnTo>
                <a:lnTo>
                  <a:pt x="3966184" y="4952"/>
                </a:lnTo>
                <a:lnTo>
                  <a:pt x="3960721" y="6991"/>
                </a:lnTo>
                <a:lnTo>
                  <a:pt x="3949340" y="12888"/>
                </a:lnTo>
                <a:lnTo>
                  <a:pt x="3939387" y="20573"/>
                </a:lnTo>
                <a:lnTo>
                  <a:pt x="3934695" y="25433"/>
                </a:lnTo>
                <a:lnTo>
                  <a:pt x="3927353" y="35649"/>
                </a:lnTo>
                <a:lnTo>
                  <a:pt x="3921607" y="47625"/>
                </a:lnTo>
                <a:lnTo>
                  <a:pt x="3917868" y="60299"/>
                </a:lnTo>
                <a:lnTo>
                  <a:pt x="3915914" y="72922"/>
                </a:lnTo>
                <a:lnTo>
                  <a:pt x="3915257" y="86867"/>
                </a:lnTo>
                <a:lnTo>
                  <a:pt x="3915257" y="112521"/>
                </a:lnTo>
                <a:lnTo>
                  <a:pt x="3878681" y="112521"/>
                </a:lnTo>
                <a:lnTo>
                  <a:pt x="3878681" y="155955"/>
                </a:lnTo>
                <a:lnTo>
                  <a:pt x="3915257" y="155955"/>
                </a:lnTo>
                <a:lnTo>
                  <a:pt x="3915257" y="328802"/>
                </a:lnTo>
                <a:lnTo>
                  <a:pt x="3968089" y="328802"/>
                </a:lnTo>
                <a:lnTo>
                  <a:pt x="3968089" y="155955"/>
                </a:lnTo>
                <a:lnTo>
                  <a:pt x="4028160" y="155955"/>
                </a:lnTo>
                <a:lnTo>
                  <a:pt x="4028160" y="112521"/>
                </a:lnTo>
                <a:lnTo>
                  <a:pt x="3968089" y="112521"/>
                </a:lnTo>
                <a:lnTo>
                  <a:pt x="3968089" y="76707"/>
                </a:lnTo>
                <a:close/>
              </a:path>
              <a:path w="7604607" h="438150">
                <a:moveTo>
                  <a:pt x="3758666" y="0"/>
                </a:moveTo>
                <a:lnTo>
                  <a:pt x="3732123" y="77850"/>
                </a:lnTo>
                <a:lnTo>
                  <a:pt x="3773144" y="77850"/>
                </a:lnTo>
                <a:lnTo>
                  <a:pt x="3809974" y="0"/>
                </a:lnTo>
                <a:lnTo>
                  <a:pt x="3758666" y="0"/>
                </a:lnTo>
                <a:close/>
              </a:path>
              <a:path w="7604607" h="438150">
                <a:moveTo>
                  <a:pt x="1986889" y="0"/>
                </a:moveTo>
                <a:lnTo>
                  <a:pt x="1960346" y="77850"/>
                </a:lnTo>
                <a:lnTo>
                  <a:pt x="2001367" y="77850"/>
                </a:lnTo>
                <a:lnTo>
                  <a:pt x="2038197" y="0"/>
                </a:lnTo>
                <a:lnTo>
                  <a:pt x="1986889" y="0"/>
                </a:lnTo>
                <a:close/>
              </a:path>
              <a:path w="7604607" h="438150">
                <a:moveTo>
                  <a:pt x="464375" y="168782"/>
                </a:moveTo>
                <a:lnTo>
                  <a:pt x="464972" y="166115"/>
                </a:lnTo>
                <a:lnTo>
                  <a:pt x="466166" y="163448"/>
                </a:lnTo>
                <a:lnTo>
                  <a:pt x="469290" y="158622"/>
                </a:lnTo>
                <a:lnTo>
                  <a:pt x="471970" y="156590"/>
                </a:lnTo>
                <a:lnTo>
                  <a:pt x="474649" y="154558"/>
                </a:lnTo>
                <a:lnTo>
                  <a:pt x="478142" y="152907"/>
                </a:lnTo>
                <a:lnTo>
                  <a:pt x="482460" y="151764"/>
                </a:lnTo>
                <a:lnTo>
                  <a:pt x="486778" y="150621"/>
                </a:lnTo>
                <a:lnTo>
                  <a:pt x="492061" y="149987"/>
                </a:lnTo>
                <a:lnTo>
                  <a:pt x="503224" y="149987"/>
                </a:lnTo>
                <a:lnTo>
                  <a:pt x="508431" y="150367"/>
                </a:lnTo>
                <a:lnTo>
                  <a:pt x="513930" y="151002"/>
                </a:lnTo>
                <a:lnTo>
                  <a:pt x="519442" y="151637"/>
                </a:lnTo>
                <a:lnTo>
                  <a:pt x="524992" y="152526"/>
                </a:lnTo>
                <a:lnTo>
                  <a:pt x="530567" y="153542"/>
                </a:lnTo>
                <a:lnTo>
                  <a:pt x="536143" y="154558"/>
                </a:lnTo>
                <a:lnTo>
                  <a:pt x="541655" y="155828"/>
                </a:lnTo>
                <a:lnTo>
                  <a:pt x="547090" y="157225"/>
                </a:lnTo>
                <a:lnTo>
                  <a:pt x="552526" y="158622"/>
                </a:lnTo>
                <a:lnTo>
                  <a:pt x="557695" y="160146"/>
                </a:lnTo>
                <a:lnTo>
                  <a:pt x="562597" y="161797"/>
                </a:lnTo>
                <a:lnTo>
                  <a:pt x="562597" y="118744"/>
                </a:lnTo>
                <a:lnTo>
                  <a:pt x="556246" y="116573"/>
                </a:lnTo>
                <a:lnTo>
                  <a:pt x="544196" y="113178"/>
                </a:lnTo>
                <a:lnTo>
                  <a:pt x="531126" y="110362"/>
                </a:lnTo>
                <a:lnTo>
                  <a:pt x="519677" y="108600"/>
                </a:lnTo>
                <a:lnTo>
                  <a:pt x="507040" y="107450"/>
                </a:lnTo>
                <a:lnTo>
                  <a:pt x="493839" y="107060"/>
                </a:lnTo>
                <a:lnTo>
                  <a:pt x="487830" y="107217"/>
                </a:lnTo>
                <a:lnTo>
                  <a:pt x="475100" y="108616"/>
                </a:lnTo>
                <a:lnTo>
                  <a:pt x="462927" y="111378"/>
                </a:lnTo>
                <a:lnTo>
                  <a:pt x="447704" y="117485"/>
                </a:lnTo>
                <a:lnTo>
                  <a:pt x="437248" y="124332"/>
                </a:lnTo>
                <a:lnTo>
                  <a:pt x="426509" y="135240"/>
                </a:lnTo>
                <a:lnTo>
                  <a:pt x="419722" y="146303"/>
                </a:lnTo>
                <a:lnTo>
                  <a:pt x="417325" y="152020"/>
                </a:lnTo>
                <a:lnTo>
                  <a:pt x="414275" y="164091"/>
                </a:lnTo>
                <a:lnTo>
                  <a:pt x="413258" y="177672"/>
                </a:lnTo>
                <a:lnTo>
                  <a:pt x="413258" y="187451"/>
                </a:lnTo>
                <a:lnTo>
                  <a:pt x="414858" y="195833"/>
                </a:lnTo>
                <a:lnTo>
                  <a:pt x="418058" y="202564"/>
                </a:lnTo>
                <a:lnTo>
                  <a:pt x="421259" y="209295"/>
                </a:lnTo>
                <a:lnTo>
                  <a:pt x="425564" y="215010"/>
                </a:lnTo>
                <a:lnTo>
                  <a:pt x="430999" y="219455"/>
                </a:lnTo>
                <a:lnTo>
                  <a:pt x="436435" y="223900"/>
                </a:lnTo>
                <a:lnTo>
                  <a:pt x="442722" y="227456"/>
                </a:lnTo>
                <a:lnTo>
                  <a:pt x="449872" y="230250"/>
                </a:lnTo>
                <a:lnTo>
                  <a:pt x="457009" y="233044"/>
                </a:lnTo>
                <a:lnTo>
                  <a:pt x="464451" y="235457"/>
                </a:lnTo>
                <a:lnTo>
                  <a:pt x="472186" y="237489"/>
                </a:lnTo>
                <a:lnTo>
                  <a:pt x="478294" y="239013"/>
                </a:lnTo>
                <a:lnTo>
                  <a:pt x="484136" y="240410"/>
                </a:lnTo>
                <a:lnTo>
                  <a:pt x="489712" y="241934"/>
                </a:lnTo>
                <a:lnTo>
                  <a:pt x="495300" y="243458"/>
                </a:lnTo>
                <a:lnTo>
                  <a:pt x="500240" y="245237"/>
                </a:lnTo>
                <a:lnTo>
                  <a:pt x="504558" y="247268"/>
                </a:lnTo>
                <a:lnTo>
                  <a:pt x="508876" y="249173"/>
                </a:lnTo>
                <a:lnTo>
                  <a:pt x="512330" y="251713"/>
                </a:lnTo>
                <a:lnTo>
                  <a:pt x="514946" y="254634"/>
                </a:lnTo>
                <a:lnTo>
                  <a:pt x="517550" y="257682"/>
                </a:lnTo>
                <a:lnTo>
                  <a:pt x="518845" y="261492"/>
                </a:lnTo>
                <a:lnTo>
                  <a:pt x="518845" y="270509"/>
                </a:lnTo>
                <a:lnTo>
                  <a:pt x="517652" y="274319"/>
                </a:lnTo>
                <a:lnTo>
                  <a:pt x="515277" y="277621"/>
                </a:lnTo>
                <a:lnTo>
                  <a:pt x="512889" y="280796"/>
                </a:lnTo>
                <a:lnTo>
                  <a:pt x="509663" y="283463"/>
                </a:lnTo>
                <a:lnTo>
                  <a:pt x="505561" y="285495"/>
                </a:lnTo>
                <a:lnTo>
                  <a:pt x="501472" y="287527"/>
                </a:lnTo>
                <a:lnTo>
                  <a:pt x="496595" y="289051"/>
                </a:lnTo>
                <a:lnTo>
                  <a:pt x="490943" y="290067"/>
                </a:lnTo>
                <a:lnTo>
                  <a:pt x="485292" y="291083"/>
                </a:lnTo>
                <a:lnTo>
                  <a:pt x="479183" y="291464"/>
                </a:lnTo>
                <a:lnTo>
                  <a:pt x="470632" y="291451"/>
                </a:lnTo>
                <a:lnTo>
                  <a:pt x="458335" y="290800"/>
                </a:lnTo>
                <a:lnTo>
                  <a:pt x="445173" y="289178"/>
                </a:lnTo>
                <a:lnTo>
                  <a:pt x="438022" y="287855"/>
                </a:lnTo>
                <a:lnTo>
                  <a:pt x="425915" y="284744"/>
                </a:lnTo>
                <a:lnTo>
                  <a:pt x="413029" y="280415"/>
                </a:lnTo>
                <a:lnTo>
                  <a:pt x="413029" y="322960"/>
                </a:lnTo>
                <a:lnTo>
                  <a:pt x="426586" y="327866"/>
                </a:lnTo>
                <a:lnTo>
                  <a:pt x="440156" y="331088"/>
                </a:lnTo>
                <a:lnTo>
                  <a:pt x="450908" y="332823"/>
                </a:lnTo>
                <a:lnTo>
                  <a:pt x="463520" y="333994"/>
                </a:lnTo>
                <a:lnTo>
                  <a:pt x="477100" y="334390"/>
                </a:lnTo>
                <a:lnTo>
                  <a:pt x="477324" y="334390"/>
                </a:lnTo>
                <a:lnTo>
                  <a:pt x="490699" y="333910"/>
                </a:lnTo>
                <a:lnTo>
                  <a:pt x="503312" y="332480"/>
                </a:lnTo>
                <a:lnTo>
                  <a:pt x="515162" y="330072"/>
                </a:lnTo>
                <a:lnTo>
                  <a:pt x="522566" y="327912"/>
                </a:lnTo>
                <a:lnTo>
                  <a:pt x="534458" y="322990"/>
                </a:lnTo>
                <a:lnTo>
                  <a:pt x="544855" y="316610"/>
                </a:lnTo>
                <a:lnTo>
                  <a:pt x="557254" y="304774"/>
                </a:lnTo>
                <a:lnTo>
                  <a:pt x="564172" y="294004"/>
                </a:lnTo>
                <a:lnTo>
                  <a:pt x="566924" y="287639"/>
                </a:lnTo>
                <a:lnTo>
                  <a:pt x="570042" y="275555"/>
                </a:lnTo>
                <a:lnTo>
                  <a:pt x="571080" y="262000"/>
                </a:lnTo>
                <a:lnTo>
                  <a:pt x="571027" y="258824"/>
                </a:lnTo>
                <a:lnTo>
                  <a:pt x="569369" y="245461"/>
                </a:lnTo>
                <a:lnTo>
                  <a:pt x="565391" y="234441"/>
                </a:lnTo>
                <a:lnTo>
                  <a:pt x="561594" y="227202"/>
                </a:lnTo>
                <a:lnTo>
                  <a:pt x="556729" y="221360"/>
                </a:lnTo>
                <a:lnTo>
                  <a:pt x="550773" y="216788"/>
                </a:lnTo>
                <a:lnTo>
                  <a:pt x="544817" y="212343"/>
                </a:lnTo>
                <a:lnTo>
                  <a:pt x="538124" y="208787"/>
                </a:lnTo>
                <a:lnTo>
                  <a:pt x="530682" y="206247"/>
                </a:lnTo>
                <a:lnTo>
                  <a:pt x="523240" y="203707"/>
                </a:lnTo>
                <a:lnTo>
                  <a:pt x="515797" y="201548"/>
                </a:lnTo>
                <a:lnTo>
                  <a:pt x="508355" y="199770"/>
                </a:lnTo>
                <a:lnTo>
                  <a:pt x="503593" y="198627"/>
                </a:lnTo>
                <a:lnTo>
                  <a:pt x="498678" y="197357"/>
                </a:lnTo>
                <a:lnTo>
                  <a:pt x="493623" y="196087"/>
                </a:lnTo>
                <a:lnTo>
                  <a:pt x="488556" y="194817"/>
                </a:lnTo>
                <a:lnTo>
                  <a:pt x="483730" y="193166"/>
                </a:lnTo>
                <a:lnTo>
                  <a:pt x="479107" y="191262"/>
                </a:lnTo>
                <a:lnTo>
                  <a:pt x="474497" y="189356"/>
                </a:lnTo>
                <a:lnTo>
                  <a:pt x="470890" y="186816"/>
                </a:lnTo>
                <a:lnTo>
                  <a:pt x="468287" y="183641"/>
                </a:lnTo>
                <a:lnTo>
                  <a:pt x="465683" y="180593"/>
                </a:lnTo>
                <a:lnTo>
                  <a:pt x="464375" y="176529"/>
                </a:lnTo>
                <a:lnTo>
                  <a:pt x="464375" y="168782"/>
                </a:lnTo>
                <a:close/>
              </a:path>
              <a:path w="7604607" h="438150">
                <a:moveTo>
                  <a:pt x="3846677" y="183006"/>
                </a:moveTo>
                <a:lnTo>
                  <a:pt x="3844608" y="164756"/>
                </a:lnTo>
                <a:lnTo>
                  <a:pt x="3840708" y="152907"/>
                </a:lnTo>
                <a:lnTo>
                  <a:pt x="3831884" y="138153"/>
                </a:lnTo>
                <a:lnTo>
                  <a:pt x="3822801" y="128904"/>
                </a:lnTo>
                <a:lnTo>
                  <a:pt x="3816651" y="124209"/>
                </a:lnTo>
                <a:lnTo>
                  <a:pt x="3805765" y="117959"/>
                </a:lnTo>
                <a:lnTo>
                  <a:pt x="3793210" y="112902"/>
                </a:lnTo>
                <a:lnTo>
                  <a:pt x="3778370" y="109253"/>
                </a:lnTo>
                <a:lnTo>
                  <a:pt x="3765627" y="107616"/>
                </a:lnTo>
                <a:lnTo>
                  <a:pt x="3751808" y="107060"/>
                </a:lnTo>
                <a:lnTo>
                  <a:pt x="3751188" y="107073"/>
                </a:lnTo>
                <a:lnTo>
                  <a:pt x="3738157" y="107692"/>
                </a:lnTo>
                <a:lnTo>
                  <a:pt x="3725537" y="109025"/>
                </a:lnTo>
                <a:lnTo>
                  <a:pt x="3713327" y="111125"/>
                </a:lnTo>
                <a:lnTo>
                  <a:pt x="3702568" y="113705"/>
                </a:lnTo>
                <a:lnTo>
                  <a:pt x="3690411" y="117485"/>
                </a:lnTo>
                <a:lnTo>
                  <a:pt x="3678783" y="122046"/>
                </a:lnTo>
                <a:lnTo>
                  <a:pt x="3678783" y="163321"/>
                </a:lnTo>
                <a:lnTo>
                  <a:pt x="3689848" y="159375"/>
                </a:lnTo>
                <a:lnTo>
                  <a:pt x="3702053" y="155597"/>
                </a:lnTo>
                <a:lnTo>
                  <a:pt x="3713581" y="152653"/>
                </a:lnTo>
                <a:lnTo>
                  <a:pt x="3720454" y="151276"/>
                </a:lnTo>
                <a:lnTo>
                  <a:pt x="3733096" y="149634"/>
                </a:lnTo>
                <a:lnTo>
                  <a:pt x="3745712" y="149097"/>
                </a:lnTo>
                <a:lnTo>
                  <a:pt x="3754475" y="149097"/>
                </a:lnTo>
                <a:lnTo>
                  <a:pt x="3761968" y="150113"/>
                </a:lnTo>
                <a:lnTo>
                  <a:pt x="3768064" y="152272"/>
                </a:lnTo>
                <a:lnTo>
                  <a:pt x="3774160" y="154431"/>
                </a:lnTo>
                <a:lnTo>
                  <a:pt x="3779113" y="157352"/>
                </a:lnTo>
                <a:lnTo>
                  <a:pt x="3782923" y="161035"/>
                </a:lnTo>
                <a:lnTo>
                  <a:pt x="3786733" y="164718"/>
                </a:lnTo>
                <a:lnTo>
                  <a:pt x="3789400" y="168909"/>
                </a:lnTo>
                <a:lnTo>
                  <a:pt x="3791178" y="173481"/>
                </a:lnTo>
                <a:lnTo>
                  <a:pt x="3792829" y="178180"/>
                </a:lnTo>
                <a:lnTo>
                  <a:pt x="3793718" y="183133"/>
                </a:lnTo>
                <a:lnTo>
                  <a:pt x="3793718" y="196850"/>
                </a:lnTo>
                <a:lnTo>
                  <a:pt x="3787749" y="195198"/>
                </a:lnTo>
                <a:lnTo>
                  <a:pt x="3780891" y="193801"/>
                </a:lnTo>
                <a:lnTo>
                  <a:pt x="3773017" y="192658"/>
                </a:lnTo>
                <a:lnTo>
                  <a:pt x="3772490" y="192576"/>
                </a:lnTo>
                <a:lnTo>
                  <a:pt x="3760304" y="191275"/>
                </a:lnTo>
                <a:lnTo>
                  <a:pt x="3747109" y="190880"/>
                </a:lnTo>
                <a:lnTo>
                  <a:pt x="3736512" y="191276"/>
                </a:lnTo>
                <a:lnTo>
                  <a:pt x="3723843" y="192917"/>
                </a:lnTo>
                <a:lnTo>
                  <a:pt x="3712057" y="195833"/>
                </a:lnTo>
                <a:lnTo>
                  <a:pt x="3706509" y="197819"/>
                </a:lnTo>
                <a:lnTo>
                  <a:pt x="3694888" y="203386"/>
                </a:lnTo>
                <a:lnTo>
                  <a:pt x="3684752" y="210438"/>
                </a:lnTo>
                <a:lnTo>
                  <a:pt x="3673468" y="222747"/>
                </a:lnTo>
                <a:lnTo>
                  <a:pt x="3667099" y="233933"/>
                </a:lnTo>
                <a:lnTo>
                  <a:pt x="3664727" y="239748"/>
                </a:lnTo>
                <a:lnTo>
                  <a:pt x="3661648" y="251918"/>
                </a:lnTo>
                <a:lnTo>
                  <a:pt x="3660622" y="265175"/>
                </a:lnTo>
                <a:lnTo>
                  <a:pt x="3660719" y="269261"/>
                </a:lnTo>
                <a:lnTo>
                  <a:pt x="3662403" y="282154"/>
                </a:lnTo>
                <a:lnTo>
                  <a:pt x="3666083" y="293877"/>
                </a:lnTo>
                <a:lnTo>
                  <a:pt x="3672973" y="306230"/>
                </a:lnTo>
                <a:lnTo>
                  <a:pt x="3681196" y="315721"/>
                </a:lnTo>
                <a:lnTo>
                  <a:pt x="3692400" y="324104"/>
                </a:lnTo>
                <a:lnTo>
                  <a:pt x="3704183" y="329564"/>
                </a:lnTo>
                <a:lnTo>
                  <a:pt x="3720014" y="333466"/>
                </a:lnTo>
                <a:lnTo>
                  <a:pt x="3721074" y="282701"/>
                </a:lnTo>
                <a:lnTo>
                  <a:pt x="3718788" y="279653"/>
                </a:lnTo>
                <a:lnTo>
                  <a:pt x="3717010" y="275970"/>
                </a:lnTo>
                <a:lnTo>
                  <a:pt x="3715359" y="272414"/>
                </a:lnTo>
                <a:lnTo>
                  <a:pt x="3714470" y="268096"/>
                </a:lnTo>
                <a:lnTo>
                  <a:pt x="3714478" y="262333"/>
                </a:lnTo>
                <a:lnTo>
                  <a:pt x="3717460" y="249046"/>
                </a:lnTo>
                <a:lnTo>
                  <a:pt x="3725773" y="239648"/>
                </a:lnTo>
                <a:lnTo>
                  <a:pt x="3730568" y="236860"/>
                </a:lnTo>
                <a:lnTo>
                  <a:pt x="3742228" y="233133"/>
                </a:lnTo>
                <a:lnTo>
                  <a:pt x="3756507" y="231901"/>
                </a:lnTo>
                <a:lnTo>
                  <a:pt x="3763111" y="231901"/>
                </a:lnTo>
                <a:lnTo>
                  <a:pt x="3769715" y="232409"/>
                </a:lnTo>
                <a:lnTo>
                  <a:pt x="3776319" y="233425"/>
                </a:lnTo>
                <a:lnTo>
                  <a:pt x="3782923" y="234314"/>
                </a:lnTo>
                <a:lnTo>
                  <a:pt x="3788638" y="235457"/>
                </a:lnTo>
                <a:lnTo>
                  <a:pt x="3793718" y="236600"/>
                </a:lnTo>
                <a:lnTo>
                  <a:pt x="3793718" y="269620"/>
                </a:lnTo>
                <a:lnTo>
                  <a:pt x="3791432" y="272160"/>
                </a:lnTo>
                <a:lnTo>
                  <a:pt x="3788765" y="274827"/>
                </a:lnTo>
                <a:lnTo>
                  <a:pt x="3785590" y="277494"/>
                </a:lnTo>
                <a:lnTo>
                  <a:pt x="3782415" y="280162"/>
                </a:lnTo>
                <a:lnTo>
                  <a:pt x="3778732" y="282575"/>
                </a:lnTo>
                <a:lnTo>
                  <a:pt x="3774795" y="284733"/>
                </a:lnTo>
                <a:lnTo>
                  <a:pt x="3770731" y="286892"/>
                </a:lnTo>
                <a:lnTo>
                  <a:pt x="3766286" y="288670"/>
                </a:lnTo>
                <a:lnTo>
                  <a:pt x="3761587" y="290067"/>
                </a:lnTo>
                <a:lnTo>
                  <a:pt x="3756761" y="291464"/>
                </a:lnTo>
                <a:lnTo>
                  <a:pt x="3751808" y="292226"/>
                </a:lnTo>
                <a:lnTo>
                  <a:pt x="3742029" y="292226"/>
                </a:lnTo>
                <a:lnTo>
                  <a:pt x="3737965" y="291591"/>
                </a:lnTo>
                <a:lnTo>
                  <a:pt x="3734155" y="290448"/>
                </a:lnTo>
                <a:lnTo>
                  <a:pt x="3730218" y="289178"/>
                </a:lnTo>
                <a:lnTo>
                  <a:pt x="3733012" y="334390"/>
                </a:lnTo>
                <a:lnTo>
                  <a:pt x="3740632" y="334390"/>
                </a:lnTo>
                <a:lnTo>
                  <a:pt x="3747617" y="333501"/>
                </a:lnTo>
                <a:lnTo>
                  <a:pt x="3754221" y="331723"/>
                </a:lnTo>
                <a:lnTo>
                  <a:pt x="3760825" y="329945"/>
                </a:lnTo>
                <a:lnTo>
                  <a:pt x="3766667" y="327532"/>
                </a:lnTo>
                <a:lnTo>
                  <a:pt x="3772128" y="324612"/>
                </a:lnTo>
                <a:lnTo>
                  <a:pt x="3777462" y="321817"/>
                </a:lnTo>
                <a:lnTo>
                  <a:pt x="3782161" y="318642"/>
                </a:lnTo>
                <a:lnTo>
                  <a:pt x="3786352" y="315467"/>
                </a:lnTo>
                <a:lnTo>
                  <a:pt x="3790543" y="312165"/>
                </a:lnTo>
                <a:lnTo>
                  <a:pt x="3794099" y="308990"/>
                </a:lnTo>
                <a:lnTo>
                  <a:pt x="3797020" y="305815"/>
                </a:lnTo>
                <a:lnTo>
                  <a:pt x="3797909" y="305815"/>
                </a:lnTo>
                <a:lnTo>
                  <a:pt x="3800195" y="328802"/>
                </a:lnTo>
                <a:lnTo>
                  <a:pt x="3847947" y="328802"/>
                </a:lnTo>
                <a:lnTo>
                  <a:pt x="3847890" y="326994"/>
                </a:lnTo>
                <a:lnTo>
                  <a:pt x="3847518" y="314916"/>
                </a:lnTo>
                <a:lnTo>
                  <a:pt x="3847058" y="301370"/>
                </a:lnTo>
                <a:lnTo>
                  <a:pt x="3846858" y="291208"/>
                </a:lnTo>
                <a:lnTo>
                  <a:pt x="3846722" y="278570"/>
                </a:lnTo>
                <a:lnTo>
                  <a:pt x="3846677" y="183006"/>
                </a:lnTo>
                <a:close/>
              </a:path>
              <a:path w="7604607" h="438150">
                <a:moveTo>
                  <a:pt x="4546193" y="183006"/>
                </a:moveTo>
                <a:lnTo>
                  <a:pt x="4544124" y="164756"/>
                </a:lnTo>
                <a:lnTo>
                  <a:pt x="4540224" y="152907"/>
                </a:lnTo>
                <a:lnTo>
                  <a:pt x="4531400" y="138153"/>
                </a:lnTo>
                <a:lnTo>
                  <a:pt x="4522317" y="128904"/>
                </a:lnTo>
                <a:lnTo>
                  <a:pt x="4516167" y="124209"/>
                </a:lnTo>
                <a:lnTo>
                  <a:pt x="4505281" y="117959"/>
                </a:lnTo>
                <a:lnTo>
                  <a:pt x="4492726" y="112902"/>
                </a:lnTo>
                <a:lnTo>
                  <a:pt x="4477886" y="109253"/>
                </a:lnTo>
                <a:lnTo>
                  <a:pt x="4465143" y="107616"/>
                </a:lnTo>
                <a:lnTo>
                  <a:pt x="4451324" y="107060"/>
                </a:lnTo>
                <a:lnTo>
                  <a:pt x="4450704" y="107073"/>
                </a:lnTo>
                <a:lnTo>
                  <a:pt x="4437673" y="107692"/>
                </a:lnTo>
                <a:lnTo>
                  <a:pt x="4425053" y="109025"/>
                </a:lnTo>
                <a:lnTo>
                  <a:pt x="4412843" y="111125"/>
                </a:lnTo>
                <a:lnTo>
                  <a:pt x="4402084" y="113705"/>
                </a:lnTo>
                <a:lnTo>
                  <a:pt x="4389927" y="117485"/>
                </a:lnTo>
                <a:lnTo>
                  <a:pt x="4378299" y="122046"/>
                </a:lnTo>
                <a:lnTo>
                  <a:pt x="4378299" y="163321"/>
                </a:lnTo>
                <a:lnTo>
                  <a:pt x="4389364" y="159375"/>
                </a:lnTo>
                <a:lnTo>
                  <a:pt x="4401569" y="155597"/>
                </a:lnTo>
                <a:lnTo>
                  <a:pt x="4413097" y="152653"/>
                </a:lnTo>
                <a:lnTo>
                  <a:pt x="4419970" y="151276"/>
                </a:lnTo>
                <a:lnTo>
                  <a:pt x="4432612" y="149634"/>
                </a:lnTo>
                <a:lnTo>
                  <a:pt x="4445228" y="149097"/>
                </a:lnTo>
                <a:lnTo>
                  <a:pt x="4453991" y="149097"/>
                </a:lnTo>
                <a:lnTo>
                  <a:pt x="4461484" y="150113"/>
                </a:lnTo>
                <a:lnTo>
                  <a:pt x="4467580" y="152272"/>
                </a:lnTo>
                <a:lnTo>
                  <a:pt x="4473676" y="154431"/>
                </a:lnTo>
                <a:lnTo>
                  <a:pt x="4478629" y="157352"/>
                </a:lnTo>
                <a:lnTo>
                  <a:pt x="4482439" y="161035"/>
                </a:lnTo>
                <a:lnTo>
                  <a:pt x="4486249" y="164718"/>
                </a:lnTo>
                <a:lnTo>
                  <a:pt x="4488916" y="168909"/>
                </a:lnTo>
                <a:lnTo>
                  <a:pt x="4490694" y="173481"/>
                </a:lnTo>
                <a:lnTo>
                  <a:pt x="4492345" y="178180"/>
                </a:lnTo>
                <a:lnTo>
                  <a:pt x="4493234" y="183133"/>
                </a:lnTo>
                <a:lnTo>
                  <a:pt x="4493234" y="196850"/>
                </a:lnTo>
                <a:lnTo>
                  <a:pt x="4487265" y="195198"/>
                </a:lnTo>
                <a:lnTo>
                  <a:pt x="4480407" y="193801"/>
                </a:lnTo>
                <a:lnTo>
                  <a:pt x="4472533" y="192658"/>
                </a:lnTo>
                <a:lnTo>
                  <a:pt x="4472006" y="192576"/>
                </a:lnTo>
                <a:lnTo>
                  <a:pt x="4459820" y="191275"/>
                </a:lnTo>
                <a:lnTo>
                  <a:pt x="4446625" y="190880"/>
                </a:lnTo>
                <a:lnTo>
                  <a:pt x="4436028" y="191276"/>
                </a:lnTo>
                <a:lnTo>
                  <a:pt x="4423359" y="192917"/>
                </a:lnTo>
                <a:lnTo>
                  <a:pt x="4411573" y="195833"/>
                </a:lnTo>
                <a:lnTo>
                  <a:pt x="4406025" y="197819"/>
                </a:lnTo>
                <a:lnTo>
                  <a:pt x="4394404" y="203386"/>
                </a:lnTo>
                <a:lnTo>
                  <a:pt x="4384268" y="210438"/>
                </a:lnTo>
                <a:lnTo>
                  <a:pt x="4372984" y="222747"/>
                </a:lnTo>
                <a:lnTo>
                  <a:pt x="4366615" y="233933"/>
                </a:lnTo>
                <a:lnTo>
                  <a:pt x="4364243" y="239748"/>
                </a:lnTo>
                <a:lnTo>
                  <a:pt x="4361164" y="251918"/>
                </a:lnTo>
                <a:lnTo>
                  <a:pt x="4360138" y="265175"/>
                </a:lnTo>
                <a:lnTo>
                  <a:pt x="4360235" y="269261"/>
                </a:lnTo>
                <a:lnTo>
                  <a:pt x="4361919" y="282154"/>
                </a:lnTo>
                <a:lnTo>
                  <a:pt x="4365599" y="293877"/>
                </a:lnTo>
                <a:lnTo>
                  <a:pt x="4372489" y="306230"/>
                </a:lnTo>
                <a:lnTo>
                  <a:pt x="4380712" y="315721"/>
                </a:lnTo>
                <a:lnTo>
                  <a:pt x="4391916" y="324104"/>
                </a:lnTo>
                <a:lnTo>
                  <a:pt x="4403699" y="329564"/>
                </a:lnTo>
                <a:lnTo>
                  <a:pt x="4419490" y="333466"/>
                </a:lnTo>
                <a:lnTo>
                  <a:pt x="4420590" y="282701"/>
                </a:lnTo>
                <a:lnTo>
                  <a:pt x="4418304" y="279653"/>
                </a:lnTo>
                <a:lnTo>
                  <a:pt x="4416526" y="275970"/>
                </a:lnTo>
                <a:lnTo>
                  <a:pt x="4414875" y="272414"/>
                </a:lnTo>
                <a:lnTo>
                  <a:pt x="4413986" y="268096"/>
                </a:lnTo>
                <a:lnTo>
                  <a:pt x="4413994" y="262333"/>
                </a:lnTo>
                <a:lnTo>
                  <a:pt x="4416976" y="249046"/>
                </a:lnTo>
                <a:lnTo>
                  <a:pt x="4425289" y="239648"/>
                </a:lnTo>
                <a:lnTo>
                  <a:pt x="4430084" y="236860"/>
                </a:lnTo>
                <a:lnTo>
                  <a:pt x="4441744" y="233133"/>
                </a:lnTo>
                <a:lnTo>
                  <a:pt x="4456023" y="231901"/>
                </a:lnTo>
                <a:lnTo>
                  <a:pt x="4462627" y="231901"/>
                </a:lnTo>
                <a:lnTo>
                  <a:pt x="4469231" y="232409"/>
                </a:lnTo>
                <a:lnTo>
                  <a:pt x="4475835" y="233425"/>
                </a:lnTo>
                <a:lnTo>
                  <a:pt x="4482439" y="234314"/>
                </a:lnTo>
                <a:lnTo>
                  <a:pt x="4488154" y="235457"/>
                </a:lnTo>
                <a:lnTo>
                  <a:pt x="4493234" y="236600"/>
                </a:lnTo>
                <a:lnTo>
                  <a:pt x="4493234" y="269620"/>
                </a:lnTo>
                <a:lnTo>
                  <a:pt x="4490948" y="272160"/>
                </a:lnTo>
                <a:lnTo>
                  <a:pt x="4488281" y="274827"/>
                </a:lnTo>
                <a:lnTo>
                  <a:pt x="4485106" y="277494"/>
                </a:lnTo>
                <a:lnTo>
                  <a:pt x="4481931" y="280162"/>
                </a:lnTo>
                <a:lnTo>
                  <a:pt x="4478248" y="282575"/>
                </a:lnTo>
                <a:lnTo>
                  <a:pt x="4474311" y="284733"/>
                </a:lnTo>
                <a:lnTo>
                  <a:pt x="4470247" y="286892"/>
                </a:lnTo>
                <a:lnTo>
                  <a:pt x="4465802" y="288670"/>
                </a:lnTo>
                <a:lnTo>
                  <a:pt x="4461103" y="290067"/>
                </a:lnTo>
                <a:lnTo>
                  <a:pt x="4456277" y="291464"/>
                </a:lnTo>
                <a:lnTo>
                  <a:pt x="4451324" y="292226"/>
                </a:lnTo>
                <a:lnTo>
                  <a:pt x="4441545" y="292226"/>
                </a:lnTo>
                <a:lnTo>
                  <a:pt x="4437481" y="291591"/>
                </a:lnTo>
                <a:lnTo>
                  <a:pt x="4433671" y="290448"/>
                </a:lnTo>
                <a:lnTo>
                  <a:pt x="4429734" y="289178"/>
                </a:lnTo>
                <a:lnTo>
                  <a:pt x="4432528" y="334390"/>
                </a:lnTo>
                <a:lnTo>
                  <a:pt x="4440148" y="334390"/>
                </a:lnTo>
                <a:lnTo>
                  <a:pt x="4447133" y="333501"/>
                </a:lnTo>
                <a:lnTo>
                  <a:pt x="4453737" y="331723"/>
                </a:lnTo>
                <a:lnTo>
                  <a:pt x="4460341" y="329945"/>
                </a:lnTo>
                <a:lnTo>
                  <a:pt x="4466183" y="327532"/>
                </a:lnTo>
                <a:lnTo>
                  <a:pt x="4471644" y="324612"/>
                </a:lnTo>
                <a:lnTo>
                  <a:pt x="4476978" y="321817"/>
                </a:lnTo>
                <a:lnTo>
                  <a:pt x="4481677" y="318642"/>
                </a:lnTo>
                <a:lnTo>
                  <a:pt x="4485868" y="315467"/>
                </a:lnTo>
                <a:lnTo>
                  <a:pt x="4490059" y="312165"/>
                </a:lnTo>
                <a:lnTo>
                  <a:pt x="4493615" y="308990"/>
                </a:lnTo>
                <a:lnTo>
                  <a:pt x="4496536" y="305815"/>
                </a:lnTo>
                <a:lnTo>
                  <a:pt x="4497425" y="305815"/>
                </a:lnTo>
                <a:lnTo>
                  <a:pt x="4499711" y="328802"/>
                </a:lnTo>
                <a:lnTo>
                  <a:pt x="4547463" y="328802"/>
                </a:lnTo>
                <a:lnTo>
                  <a:pt x="4547406" y="326994"/>
                </a:lnTo>
                <a:lnTo>
                  <a:pt x="4547034" y="314916"/>
                </a:lnTo>
                <a:lnTo>
                  <a:pt x="4546574" y="301370"/>
                </a:lnTo>
                <a:lnTo>
                  <a:pt x="4546374" y="291208"/>
                </a:lnTo>
                <a:lnTo>
                  <a:pt x="4546238" y="278570"/>
                </a:lnTo>
                <a:lnTo>
                  <a:pt x="4546193" y="183006"/>
                </a:lnTo>
                <a:close/>
              </a:path>
              <a:path w="7604607" h="438150">
                <a:moveTo>
                  <a:pt x="5576417" y="183006"/>
                </a:moveTo>
                <a:lnTo>
                  <a:pt x="5574348" y="164756"/>
                </a:lnTo>
                <a:lnTo>
                  <a:pt x="5570448" y="152907"/>
                </a:lnTo>
                <a:lnTo>
                  <a:pt x="5561624" y="138153"/>
                </a:lnTo>
                <a:lnTo>
                  <a:pt x="5552541" y="128904"/>
                </a:lnTo>
                <a:lnTo>
                  <a:pt x="5546391" y="124209"/>
                </a:lnTo>
                <a:lnTo>
                  <a:pt x="5535505" y="117959"/>
                </a:lnTo>
                <a:lnTo>
                  <a:pt x="5522950" y="112902"/>
                </a:lnTo>
                <a:lnTo>
                  <a:pt x="5508110" y="109253"/>
                </a:lnTo>
                <a:lnTo>
                  <a:pt x="5495367" y="107616"/>
                </a:lnTo>
                <a:lnTo>
                  <a:pt x="5481548" y="107060"/>
                </a:lnTo>
                <a:lnTo>
                  <a:pt x="5480928" y="107073"/>
                </a:lnTo>
                <a:lnTo>
                  <a:pt x="5467897" y="107692"/>
                </a:lnTo>
                <a:lnTo>
                  <a:pt x="5455277" y="109025"/>
                </a:lnTo>
                <a:lnTo>
                  <a:pt x="5443067" y="111125"/>
                </a:lnTo>
                <a:lnTo>
                  <a:pt x="5432308" y="113705"/>
                </a:lnTo>
                <a:lnTo>
                  <a:pt x="5420151" y="117485"/>
                </a:lnTo>
                <a:lnTo>
                  <a:pt x="5408523" y="122046"/>
                </a:lnTo>
                <a:lnTo>
                  <a:pt x="5408523" y="163321"/>
                </a:lnTo>
                <a:lnTo>
                  <a:pt x="5419588" y="159375"/>
                </a:lnTo>
                <a:lnTo>
                  <a:pt x="5431793" y="155597"/>
                </a:lnTo>
                <a:lnTo>
                  <a:pt x="5443321" y="152653"/>
                </a:lnTo>
                <a:lnTo>
                  <a:pt x="5450194" y="151276"/>
                </a:lnTo>
                <a:lnTo>
                  <a:pt x="5462836" y="149634"/>
                </a:lnTo>
                <a:lnTo>
                  <a:pt x="5475452" y="149097"/>
                </a:lnTo>
                <a:lnTo>
                  <a:pt x="5484215" y="149097"/>
                </a:lnTo>
                <a:lnTo>
                  <a:pt x="5491708" y="150113"/>
                </a:lnTo>
                <a:lnTo>
                  <a:pt x="5497804" y="152272"/>
                </a:lnTo>
                <a:lnTo>
                  <a:pt x="5503900" y="154431"/>
                </a:lnTo>
                <a:lnTo>
                  <a:pt x="5508853" y="157352"/>
                </a:lnTo>
                <a:lnTo>
                  <a:pt x="5512663" y="161035"/>
                </a:lnTo>
                <a:lnTo>
                  <a:pt x="5516473" y="164718"/>
                </a:lnTo>
                <a:lnTo>
                  <a:pt x="5519140" y="168909"/>
                </a:lnTo>
                <a:lnTo>
                  <a:pt x="5520918" y="173481"/>
                </a:lnTo>
                <a:lnTo>
                  <a:pt x="5522569" y="178180"/>
                </a:lnTo>
                <a:lnTo>
                  <a:pt x="5523458" y="183133"/>
                </a:lnTo>
                <a:lnTo>
                  <a:pt x="5523458" y="196850"/>
                </a:lnTo>
                <a:lnTo>
                  <a:pt x="5517489" y="195198"/>
                </a:lnTo>
                <a:lnTo>
                  <a:pt x="5510631" y="193801"/>
                </a:lnTo>
                <a:lnTo>
                  <a:pt x="5502757" y="192658"/>
                </a:lnTo>
                <a:lnTo>
                  <a:pt x="5502230" y="192576"/>
                </a:lnTo>
                <a:lnTo>
                  <a:pt x="5490044" y="191275"/>
                </a:lnTo>
                <a:lnTo>
                  <a:pt x="5476849" y="190880"/>
                </a:lnTo>
                <a:lnTo>
                  <a:pt x="5466252" y="191276"/>
                </a:lnTo>
                <a:lnTo>
                  <a:pt x="5453583" y="192917"/>
                </a:lnTo>
                <a:lnTo>
                  <a:pt x="5441797" y="195833"/>
                </a:lnTo>
                <a:lnTo>
                  <a:pt x="5436249" y="197819"/>
                </a:lnTo>
                <a:lnTo>
                  <a:pt x="5424628" y="203386"/>
                </a:lnTo>
                <a:lnTo>
                  <a:pt x="5414492" y="210438"/>
                </a:lnTo>
                <a:lnTo>
                  <a:pt x="5403208" y="222747"/>
                </a:lnTo>
                <a:lnTo>
                  <a:pt x="5396839" y="233933"/>
                </a:lnTo>
                <a:lnTo>
                  <a:pt x="5394467" y="239748"/>
                </a:lnTo>
                <a:lnTo>
                  <a:pt x="5391388" y="251918"/>
                </a:lnTo>
                <a:lnTo>
                  <a:pt x="5390362" y="265175"/>
                </a:lnTo>
                <a:lnTo>
                  <a:pt x="5390459" y="269261"/>
                </a:lnTo>
                <a:lnTo>
                  <a:pt x="5392143" y="282154"/>
                </a:lnTo>
                <a:lnTo>
                  <a:pt x="5395823" y="293877"/>
                </a:lnTo>
                <a:lnTo>
                  <a:pt x="5402713" y="306230"/>
                </a:lnTo>
                <a:lnTo>
                  <a:pt x="5410936" y="315721"/>
                </a:lnTo>
                <a:lnTo>
                  <a:pt x="5422140" y="324104"/>
                </a:lnTo>
                <a:lnTo>
                  <a:pt x="5433923" y="329564"/>
                </a:lnTo>
                <a:lnTo>
                  <a:pt x="5449714" y="333466"/>
                </a:lnTo>
                <a:lnTo>
                  <a:pt x="5450814" y="282701"/>
                </a:lnTo>
                <a:lnTo>
                  <a:pt x="5448528" y="279653"/>
                </a:lnTo>
                <a:lnTo>
                  <a:pt x="5446750" y="275970"/>
                </a:lnTo>
                <a:lnTo>
                  <a:pt x="5445099" y="272414"/>
                </a:lnTo>
                <a:lnTo>
                  <a:pt x="5444210" y="268096"/>
                </a:lnTo>
                <a:lnTo>
                  <a:pt x="5444218" y="262333"/>
                </a:lnTo>
                <a:lnTo>
                  <a:pt x="5447200" y="249046"/>
                </a:lnTo>
                <a:lnTo>
                  <a:pt x="5455513" y="239648"/>
                </a:lnTo>
                <a:lnTo>
                  <a:pt x="5460308" y="236860"/>
                </a:lnTo>
                <a:lnTo>
                  <a:pt x="5471968" y="233133"/>
                </a:lnTo>
                <a:lnTo>
                  <a:pt x="5486247" y="231901"/>
                </a:lnTo>
                <a:lnTo>
                  <a:pt x="5492851" y="231901"/>
                </a:lnTo>
                <a:lnTo>
                  <a:pt x="5499455" y="232409"/>
                </a:lnTo>
                <a:lnTo>
                  <a:pt x="5506059" y="233425"/>
                </a:lnTo>
                <a:lnTo>
                  <a:pt x="5512663" y="234314"/>
                </a:lnTo>
                <a:lnTo>
                  <a:pt x="5518378" y="235457"/>
                </a:lnTo>
                <a:lnTo>
                  <a:pt x="5523458" y="236600"/>
                </a:lnTo>
                <a:lnTo>
                  <a:pt x="5523458" y="269620"/>
                </a:lnTo>
                <a:lnTo>
                  <a:pt x="5521172" y="272160"/>
                </a:lnTo>
                <a:lnTo>
                  <a:pt x="5518505" y="274827"/>
                </a:lnTo>
                <a:lnTo>
                  <a:pt x="5515330" y="277494"/>
                </a:lnTo>
                <a:lnTo>
                  <a:pt x="5512155" y="280162"/>
                </a:lnTo>
                <a:lnTo>
                  <a:pt x="5508472" y="282575"/>
                </a:lnTo>
                <a:lnTo>
                  <a:pt x="5504535" y="284733"/>
                </a:lnTo>
                <a:lnTo>
                  <a:pt x="5500471" y="286892"/>
                </a:lnTo>
                <a:lnTo>
                  <a:pt x="5496026" y="288670"/>
                </a:lnTo>
                <a:lnTo>
                  <a:pt x="5491327" y="290067"/>
                </a:lnTo>
                <a:lnTo>
                  <a:pt x="5486501" y="291464"/>
                </a:lnTo>
                <a:lnTo>
                  <a:pt x="5481548" y="292226"/>
                </a:lnTo>
                <a:lnTo>
                  <a:pt x="5471769" y="292226"/>
                </a:lnTo>
                <a:lnTo>
                  <a:pt x="5467705" y="291591"/>
                </a:lnTo>
                <a:lnTo>
                  <a:pt x="5463895" y="290448"/>
                </a:lnTo>
                <a:lnTo>
                  <a:pt x="5459958" y="289178"/>
                </a:lnTo>
                <a:lnTo>
                  <a:pt x="5462752" y="334390"/>
                </a:lnTo>
                <a:lnTo>
                  <a:pt x="5470372" y="334390"/>
                </a:lnTo>
                <a:lnTo>
                  <a:pt x="5477357" y="333501"/>
                </a:lnTo>
                <a:lnTo>
                  <a:pt x="5483961" y="331723"/>
                </a:lnTo>
                <a:lnTo>
                  <a:pt x="5490565" y="329945"/>
                </a:lnTo>
                <a:lnTo>
                  <a:pt x="5496407" y="327532"/>
                </a:lnTo>
                <a:lnTo>
                  <a:pt x="5501868" y="324612"/>
                </a:lnTo>
                <a:lnTo>
                  <a:pt x="5507202" y="321817"/>
                </a:lnTo>
                <a:lnTo>
                  <a:pt x="5511901" y="318642"/>
                </a:lnTo>
                <a:lnTo>
                  <a:pt x="5516092" y="315467"/>
                </a:lnTo>
                <a:lnTo>
                  <a:pt x="5520283" y="312165"/>
                </a:lnTo>
                <a:lnTo>
                  <a:pt x="5523839" y="308990"/>
                </a:lnTo>
                <a:lnTo>
                  <a:pt x="5526760" y="305815"/>
                </a:lnTo>
                <a:lnTo>
                  <a:pt x="5527649" y="305815"/>
                </a:lnTo>
                <a:lnTo>
                  <a:pt x="5529935" y="328802"/>
                </a:lnTo>
                <a:lnTo>
                  <a:pt x="5577687" y="328802"/>
                </a:lnTo>
                <a:lnTo>
                  <a:pt x="5577630" y="326994"/>
                </a:lnTo>
                <a:lnTo>
                  <a:pt x="5577258" y="314916"/>
                </a:lnTo>
                <a:lnTo>
                  <a:pt x="5576798" y="301370"/>
                </a:lnTo>
                <a:lnTo>
                  <a:pt x="5576598" y="291208"/>
                </a:lnTo>
                <a:lnTo>
                  <a:pt x="5576462" y="278570"/>
                </a:lnTo>
                <a:lnTo>
                  <a:pt x="5576417" y="183006"/>
                </a:lnTo>
                <a:close/>
              </a:path>
              <a:path w="7604607" h="438150">
                <a:moveTo>
                  <a:pt x="6781901" y="183006"/>
                </a:moveTo>
                <a:lnTo>
                  <a:pt x="6779832" y="164756"/>
                </a:lnTo>
                <a:lnTo>
                  <a:pt x="6775932" y="152907"/>
                </a:lnTo>
                <a:lnTo>
                  <a:pt x="6767108" y="138153"/>
                </a:lnTo>
                <a:lnTo>
                  <a:pt x="6758025" y="128904"/>
                </a:lnTo>
                <a:lnTo>
                  <a:pt x="6751875" y="124209"/>
                </a:lnTo>
                <a:lnTo>
                  <a:pt x="6740989" y="117959"/>
                </a:lnTo>
                <a:lnTo>
                  <a:pt x="6728434" y="112902"/>
                </a:lnTo>
                <a:lnTo>
                  <a:pt x="6713594" y="109253"/>
                </a:lnTo>
                <a:lnTo>
                  <a:pt x="6700851" y="107616"/>
                </a:lnTo>
                <a:lnTo>
                  <a:pt x="6687032" y="107060"/>
                </a:lnTo>
                <a:lnTo>
                  <a:pt x="6686412" y="107073"/>
                </a:lnTo>
                <a:lnTo>
                  <a:pt x="6673381" y="107692"/>
                </a:lnTo>
                <a:lnTo>
                  <a:pt x="6660761" y="109025"/>
                </a:lnTo>
                <a:lnTo>
                  <a:pt x="6648551" y="111125"/>
                </a:lnTo>
                <a:lnTo>
                  <a:pt x="6637792" y="113705"/>
                </a:lnTo>
                <a:lnTo>
                  <a:pt x="6625635" y="117485"/>
                </a:lnTo>
                <a:lnTo>
                  <a:pt x="6614007" y="122046"/>
                </a:lnTo>
                <a:lnTo>
                  <a:pt x="6614007" y="163321"/>
                </a:lnTo>
                <a:lnTo>
                  <a:pt x="6625072" y="159375"/>
                </a:lnTo>
                <a:lnTo>
                  <a:pt x="6637277" y="155597"/>
                </a:lnTo>
                <a:lnTo>
                  <a:pt x="6648805" y="152653"/>
                </a:lnTo>
                <a:lnTo>
                  <a:pt x="6655678" y="151276"/>
                </a:lnTo>
                <a:lnTo>
                  <a:pt x="6668320" y="149634"/>
                </a:lnTo>
                <a:lnTo>
                  <a:pt x="6680936" y="149097"/>
                </a:lnTo>
                <a:lnTo>
                  <a:pt x="6689699" y="149097"/>
                </a:lnTo>
                <a:lnTo>
                  <a:pt x="6697192" y="150113"/>
                </a:lnTo>
                <a:lnTo>
                  <a:pt x="6703288" y="152272"/>
                </a:lnTo>
                <a:lnTo>
                  <a:pt x="6709384" y="154431"/>
                </a:lnTo>
                <a:lnTo>
                  <a:pt x="6714337" y="157352"/>
                </a:lnTo>
                <a:lnTo>
                  <a:pt x="6718147" y="161035"/>
                </a:lnTo>
                <a:lnTo>
                  <a:pt x="6721957" y="164718"/>
                </a:lnTo>
                <a:lnTo>
                  <a:pt x="6724624" y="168909"/>
                </a:lnTo>
                <a:lnTo>
                  <a:pt x="6726402" y="173481"/>
                </a:lnTo>
                <a:lnTo>
                  <a:pt x="6728053" y="178180"/>
                </a:lnTo>
                <a:lnTo>
                  <a:pt x="6728942" y="183133"/>
                </a:lnTo>
                <a:lnTo>
                  <a:pt x="6728942" y="196850"/>
                </a:lnTo>
                <a:lnTo>
                  <a:pt x="6722973" y="195198"/>
                </a:lnTo>
                <a:lnTo>
                  <a:pt x="6716115" y="193801"/>
                </a:lnTo>
                <a:lnTo>
                  <a:pt x="6708241" y="192658"/>
                </a:lnTo>
                <a:lnTo>
                  <a:pt x="6707714" y="192576"/>
                </a:lnTo>
                <a:lnTo>
                  <a:pt x="6695528" y="191275"/>
                </a:lnTo>
                <a:lnTo>
                  <a:pt x="6682333" y="190880"/>
                </a:lnTo>
                <a:lnTo>
                  <a:pt x="6671736" y="191276"/>
                </a:lnTo>
                <a:lnTo>
                  <a:pt x="6659067" y="192917"/>
                </a:lnTo>
                <a:lnTo>
                  <a:pt x="6647281" y="195833"/>
                </a:lnTo>
                <a:lnTo>
                  <a:pt x="6641733" y="197819"/>
                </a:lnTo>
                <a:lnTo>
                  <a:pt x="6630112" y="203386"/>
                </a:lnTo>
                <a:lnTo>
                  <a:pt x="6619976" y="210438"/>
                </a:lnTo>
                <a:lnTo>
                  <a:pt x="6608692" y="222747"/>
                </a:lnTo>
                <a:lnTo>
                  <a:pt x="6602323" y="233933"/>
                </a:lnTo>
                <a:lnTo>
                  <a:pt x="6599951" y="239748"/>
                </a:lnTo>
                <a:lnTo>
                  <a:pt x="6596872" y="251918"/>
                </a:lnTo>
                <a:lnTo>
                  <a:pt x="6595846" y="265175"/>
                </a:lnTo>
                <a:lnTo>
                  <a:pt x="6595943" y="269261"/>
                </a:lnTo>
                <a:lnTo>
                  <a:pt x="6597627" y="282154"/>
                </a:lnTo>
                <a:lnTo>
                  <a:pt x="6601307" y="293877"/>
                </a:lnTo>
                <a:lnTo>
                  <a:pt x="6608197" y="306230"/>
                </a:lnTo>
                <a:lnTo>
                  <a:pt x="6616420" y="315721"/>
                </a:lnTo>
                <a:lnTo>
                  <a:pt x="6627624" y="324104"/>
                </a:lnTo>
                <a:lnTo>
                  <a:pt x="6639407" y="329564"/>
                </a:lnTo>
                <a:lnTo>
                  <a:pt x="6655198" y="333466"/>
                </a:lnTo>
                <a:lnTo>
                  <a:pt x="6656298" y="282701"/>
                </a:lnTo>
                <a:lnTo>
                  <a:pt x="6654012" y="279653"/>
                </a:lnTo>
                <a:lnTo>
                  <a:pt x="6652234" y="275970"/>
                </a:lnTo>
                <a:lnTo>
                  <a:pt x="6650583" y="272414"/>
                </a:lnTo>
                <a:lnTo>
                  <a:pt x="6649694" y="268096"/>
                </a:lnTo>
                <a:lnTo>
                  <a:pt x="6649702" y="262333"/>
                </a:lnTo>
                <a:lnTo>
                  <a:pt x="6652684" y="249046"/>
                </a:lnTo>
                <a:lnTo>
                  <a:pt x="6660997" y="239648"/>
                </a:lnTo>
                <a:lnTo>
                  <a:pt x="6665792" y="236860"/>
                </a:lnTo>
                <a:lnTo>
                  <a:pt x="6677452" y="233133"/>
                </a:lnTo>
                <a:lnTo>
                  <a:pt x="6691731" y="231901"/>
                </a:lnTo>
                <a:lnTo>
                  <a:pt x="6698335" y="231901"/>
                </a:lnTo>
                <a:lnTo>
                  <a:pt x="6704939" y="232409"/>
                </a:lnTo>
                <a:lnTo>
                  <a:pt x="6711543" y="233425"/>
                </a:lnTo>
                <a:lnTo>
                  <a:pt x="6718147" y="234314"/>
                </a:lnTo>
                <a:lnTo>
                  <a:pt x="6723862" y="235457"/>
                </a:lnTo>
                <a:lnTo>
                  <a:pt x="6728942" y="236600"/>
                </a:lnTo>
                <a:lnTo>
                  <a:pt x="6728942" y="269620"/>
                </a:lnTo>
                <a:lnTo>
                  <a:pt x="6726656" y="272160"/>
                </a:lnTo>
                <a:lnTo>
                  <a:pt x="6723989" y="274827"/>
                </a:lnTo>
                <a:lnTo>
                  <a:pt x="6720814" y="277494"/>
                </a:lnTo>
                <a:lnTo>
                  <a:pt x="6717639" y="280162"/>
                </a:lnTo>
                <a:lnTo>
                  <a:pt x="6713956" y="282575"/>
                </a:lnTo>
                <a:lnTo>
                  <a:pt x="6710019" y="284733"/>
                </a:lnTo>
                <a:lnTo>
                  <a:pt x="6705955" y="286892"/>
                </a:lnTo>
                <a:lnTo>
                  <a:pt x="6701510" y="288670"/>
                </a:lnTo>
                <a:lnTo>
                  <a:pt x="6696811" y="290067"/>
                </a:lnTo>
                <a:lnTo>
                  <a:pt x="6691985" y="291464"/>
                </a:lnTo>
                <a:lnTo>
                  <a:pt x="6687032" y="292226"/>
                </a:lnTo>
                <a:lnTo>
                  <a:pt x="6677253" y="292226"/>
                </a:lnTo>
                <a:lnTo>
                  <a:pt x="6673189" y="291591"/>
                </a:lnTo>
                <a:lnTo>
                  <a:pt x="6669379" y="290448"/>
                </a:lnTo>
                <a:lnTo>
                  <a:pt x="6665442" y="289178"/>
                </a:lnTo>
                <a:lnTo>
                  <a:pt x="6668236" y="334390"/>
                </a:lnTo>
                <a:lnTo>
                  <a:pt x="6675856" y="334390"/>
                </a:lnTo>
                <a:lnTo>
                  <a:pt x="6682841" y="333501"/>
                </a:lnTo>
                <a:lnTo>
                  <a:pt x="6689445" y="331723"/>
                </a:lnTo>
                <a:lnTo>
                  <a:pt x="6695922" y="329945"/>
                </a:lnTo>
                <a:lnTo>
                  <a:pt x="6701891" y="327532"/>
                </a:lnTo>
                <a:lnTo>
                  <a:pt x="6707352" y="324612"/>
                </a:lnTo>
                <a:lnTo>
                  <a:pt x="6712686" y="321817"/>
                </a:lnTo>
                <a:lnTo>
                  <a:pt x="6717385" y="318642"/>
                </a:lnTo>
                <a:lnTo>
                  <a:pt x="6721576" y="315467"/>
                </a:lnTo>
                <a:lnTo>
                  <a:pt x="6725767" y="312165"/>
                </a:lnTo>
                <a:lnTo>
                  <a:pt x="6729323" y="308990"/>
                </a:lnTo>
                <a:lnTo>
                  <a:pt x="6732244" y="305815"/>
                </a:lnTo>
                <a:lnTo>
                  <a:pt x="6733133" y="305815"/>
                </a:lnTo>
                <a:lnTo>
                  <a:pt x="6735419" y="328802"/>
                </a:lnTo>
                <a:lnTo>
                  <a:pt x="6783171" y="328802"/>
                </a:lnTo>
                <a:lnTo>
                  <a:pt x="6783114" y="326994"/>
                </a:lnTo>
                <a:lnTo>
                  <a:pt x="6782742" y="314916"/>
                </a:lnTo>
                <a:lnTo>
                  <a:pt x="6782282" y="301370"/>
                </a:lnTo>
                <a:lnTo>
                  <a:pt x="6782082" y="291208"/>
                </a:lnTo>
                <a:lnTo>
                  <a:pt x="6781946" y="278570"/>
                </a:lnTo>
                <a:lnTo>
                  <a:pt x="6781901" y="183006"/>
                </a:lnTo>
                <a:close/>
              </a:path>
              <a:path w="7604607" h="438150">
                <a:moveTo>
                  <a:pt x="6668236" y="334390"/>
                </a:moveTo>
                <a:lnTo>
                  <a:pt x="6665442" y="289178"/>
                </a:lnTo>
                <a:lnTo>
                  <a:pt x="6662140" y="287400"/>
                </a:lnTo>
                <a:lnTo>
                  <a:pt x="6659219" y="284988"/>
                </a:lnTo>
                <a:lnTo>
                  <a:pt x="6656298" y="282701"/>
                </a:lnTo>
                <a:lnTo>
                  <a:pt x="6655198" y="333466"/>
                </a:lnTo>
                <a:lnTo>
                  <a:pt x="6668236" y="334390"/>
                </a:lnTo>
                <a:close/>
              </a:path>
              <a:path w="7604607" h="438150">
                <a:moveTo>
                  <a:pt x="5462752" y="334390"/>
                </a:moveTo>
                <a:lnTo>
                  <a:pt x="5459958" y="289178"/>
                </a:lnTo>
                <a:lnTo>
                  <a:pt x="5456656" y="287400"/>
                </a:lnTo>
                <a:lnTo>
                  <a:pt x="5453735" y="284988"/>
                </a:lnTo>
                <a:lnTo>
                  <a:pt x="5450814" y="282701"/>
                </a:lnTo>
                <a:lnTo>
                  <a:pt x="5449714" y="333466"/>
                </a:lnTo>
                <a:lnTo>
                  <a:pt x="5462752" y="334390"/>
                </a:lnTo>
                <a:close/>
              </a:path>
              <a:path w="7604607" h="438150">
                <a:moveTo>
                  <a:pt x="4432528" y="334390"/>
                </a:moveTo>
                <a:lnTo>
                  <a:pt x="4429734" y="289178"/>
                </a:lnTo>
                <a:lnTo>
                  <a:pt x="4426432" y="287400"/>
                </a:lnTo>
                <a:lnTo>
                  <a:pt x="4423511" y="284988"/>
                </a:lnTo>
                <a:lnTo>
                  <a:pt x="4420590" y="282701"/>
                </a:lnTo>
                <a:lnTo>
                  <a:pt x="4419490" y="333466"/>
                </a:lnTo>
                <a:lnTo>
                  <a:pt x="4432528" y="334390"/>
                </a:lnTo>
                <a:close/>
              </a:path>
              <a:path w="7604607" h="438150">
                <a:moveTo>
                  <a:pt x="3733012" y="334390"/>
                </a:moveTo>
                <a:lnTo>
                  <a:pt x="3730218" y="289178"/>
                </a:lnTo>
                <a:lnTo>
                  <a:pt x="3726916" y="287400"/>
                </a:lnTo>
                <a:lnTo>
                  <a:pt x="3723995" y="284988"/>
                </a:lnTo>
                <a:lnTo>
                  <a:pt x="3721074" y="282701"/>
                </a:lnTo>
                <a:lnTo>
                  <a:pt x="3720014" y="333466"/>
                </a:lnTo>
                <a:lnTo>
                  <a:pt x="3733012" y="334390"/>
                </a:lnTo>
                <a:close/>
              </a:path>
              <a:path w="7604607" h="438150">
                <a:moveTo>
                  <a:pt x="3388588" y="320166"/>
                </a:moveTo>
                <a:lnTo>
                  <a:pt x="3392906" y="317626"/>
                </a:lnTo>
                <a:lnTo>
                  <a:pt x="3396589" y="314959"/>
                </a:lnTo>
                <a:lnTo>
                  <a:pt x="3399891" y="312292"/>
                </a:lnTo>
                <a:lnTo>
                  <a:pt x="3400272" y="312292"/>
                </a:lnTo>
                <a:lnTo>
                  <a:pt x="3400018" y="315213"/>
                </a:lnTo>
                <a:lnTo>
                  <a:pt x="3399764" y="323341"/>
                </a:lnTo>
                <a:lnTo>
                  <a:pt x="3399637" y="339470"/>
                </a:lnTo>
                <a:lnTo>
                  <a:pt x="3399068" y="348631"/>
                </a:lnTo>
                <a:lnTo>
                  <a:pt x="3395748" y="361642"/>
                </a:lnTo>
                <a:lnTo>
                  <a:pt x="3389460" y="372468"/>
                </a:lnTo>
                <a:lnTo>
                  <a:pt x="3380206" y="381126"/>
                </a:lnTo>
                <a:lnTo>
                  <a:pt x="3376087" y="383775"/>
                </a:lnTo>
                <a:lnTo>
                  <a:pt x="3365822" y="388617"/>
                </a:lnTo>
                <a:lnTo>
                  <a:pt x="3353943" y="392076"/>
                </a:lnTo>
                <a:lnTo>
                  <a:pt x="3340449" y="394151"/>
                </a:lnTo>
                <a:lnTo>
                  <a:pt x="3325342" y="394842"/>
                </a:lnTo>
                <a:lnTo>
                  <a:pt x="3316303" y="394689"/>
                </a:lnTo>
                <a:lnTo>
                  <a:pt x="3303574" y="393878"/>
                </a:lnTo>
                <a:lnTo>
                  <a:pt x="3291306" y="392302"/>
                </a:lnTo>
                <a:lnTo>
                  <a:pt x="3284785" y="391186"/>
                </a:lnTo>
                <a:lnTo>
                  <a:pt x="3272346" y="388385"/>
                </a:lnTo>
                <a:lnTo>
                  <a:pt x="3260318" y="384809"/>
                </a:lnTo>
                <a:lnTo>
                  <a:pt x="3260318" y="427863"/>
                </a:lnTo>
                <a:lnTo>
                  <a:pt x="3263747" y="429259"/>
                </a:lnTo>
                <a:lnTo>
                  <a:pt x="3267938" y="430529"/>
                </a:lnTo>
                <a:lnTo>
                  <a:pt x="3273018" y="431800"/>
                </a:lnTo>
                <a:lnTo>
                  <a:pt x="3277971" y="433069"/>
                </a:lnTo>
                <a:lnTo>
                  <a:pt x="3289528" y="435228"/>
                </a:lnTo>
                <a:lnTo>
                  <a:pt x="3301974" y="436879"/>
                </a:lnTo>
                <a:lnTo>
                  <a:pt x="3315690" y="437895"/>
                </a:lnTo>
                <a:lnTo>
                  <a:pt x="3322675" y="438150"/>
                </a:lnTo>
                <a:lnTo>
                  <a:pt x="3329787" y="438150"/>
                </a:lnTo>
                <a:lnTo>
                  <a:pt x="3340853" y="437886"/>
                </a:lnTo>
                <a:lnTo>
                  <a:pt x="3353544" y="436905"/>
                </a:lnTo>
                <a:lnTo>
                  <a:pt x="3365728" y="435228"/>
                </a:lnTo>
                <a:lnTo>
                  <a:pt x="3385342" y="430392"/>
                </a:lnTo>
                <a:lnTo>
                  <a:pt x="3396843" y="426084"/>
                </a:lnTo>
                <a:lnTo>
                  <a:pt x="3412008" y="418282"/>
                </a:lnTo>
                <a:lnTo>
                  <a:pt x="3422116" y="410971"/>
                </a:lnTo>
                <a:lnTo>
                  <a:pt x="3433066" y="400007"/>
                </a:lnTo>
                <a:lnTo>
                  <a:pt x="3440277" y="389508"/>
                </a:lnTo>
                <a:lnTo>
                  <a:pt x="3445683" y="378064"/>
                </a:lnTo>
                <a:lnTo>
                  <a:pt x="3449421" y="365378"/>
                </a:lnTo>
                <a:lnTo>
                  <a:pt x="3452128" y="346767"/>
                </a:lnTo>
                <a:lnTo>
                  <a:pt x="3452596" y="332866"/>
                </a:lnTo>
                <a:lnTo>
                  <a:pt x="3452596" y="112521"/>
                </a:lnTo>
                <a:lnTo>
                  <a:pt x="3406114" y="112521"/>
                </a:lnTo>
                <a:lnTo>
                  <a:pt x="3403955" y="136778"/>
                </a:lnTo>
                <a:lnTo>
                  <a:pt x="3403066" y="136778"/>
                </a:lnTo>
                <a:lnTo>
                  <a:pt x="3398180" y="131013"/>
                </a:lnTo>
                <a:lnTo>
                  <a:pt x="3388808" y="122554"/>
                </a:lnTo>
                <a:lnTo>
                  <a:pt x="3377793" y="115442"/>
                </a:lnTo>
                <a:lnTo>
                  <a:pt x="3368126" y="111167"/>
                </a:lnTo>
                <a:lnTo>
                  <a:pt x="3355836" y="108087"/>
                </a:lnTo>
                <a:lnTo>
                  <a:pt x="3342487" y="107060"/>
                </a:lnTo>
                <a:lnTo>
                  <a:pt x="3331948" y="107715"/>
                </a:lnTo>
                <a:lnTo>
                  <a:pt x="3319516" y="110215"/>
                </a:lnTo>
                <a:lnTo>
                  <a:pt x="3307308" y="114553"/>
                </a:lnTo>
                <a:lnTo>
                  <a:pt x="3296722" y="120195"/>
                </a:lnTo>
                <a:lnTo>
                  <a:pt x="3286452" y="127672"/>
                </a:lnTo>
                <a:lnTo>
                  <a:pt x="3277082" y="136778"/>
                </a:lnTo>
                <a:lnTo>
                  <a:pt x="3267414" y="149768"/>
                </a:lnTo>
                <a:lnTo>
                  <a:pt x="3261251" y="160983"/>
                </a:lnTo>
                <a:lnTo>
                  <a:pt x="3256000" y="173481"/>
                </a:lnTo>
                <a:lnTo>
                  <a:pt x="3252332" y="185729"/>
                </a:lnTo>
                <a:lnTo>
                  <a:pt x="3249980" y="197874"/>
                </a:lnTo>
                <a:lnTo>
                  <a:pt x="3248586" y="210887"/>
                </a:lnTo>
                <a:lnTo>
                  <a:pt x="3248126" y="224789"/>
                </a:lnTo>
                <a:lnTo>
                  <a:pt x="3248595" y="238725"/>
                </a:lnTo>
                <a:lnTo>
                  <a:pt x="3250034" y="251822"/>
                </a:lnTo>
                <a:lnTo>
                  <a:pt x="3252456" y="263864"/>
                </a:lnTo>
                <a:lnTo>
                  <a:pt x="3255873" y="274827"/>
                </a:lnTo>
                <a:lnTo>
                  <a:pt x="3262164" y="288845"/>
                </a:lnTo>
                <a:lnTo>
                  <a:pt x="3268801" y="299605"/>
                </a:lnTo>
                <a:lnTo>
                  <a:pt x="3276447" y="308863"/>
                </a:lnTo>
                <a:lnTo>
                  <a:pt x="3283696" y="315547"/>
                </a:lnTo>
                <a:lnTo>
                  <a:pt x="3294129" y="322825"/>
                </a:lnTo>
                <a:lnTo>
                  <a:pt x="3305530" y="328294"/>
                </a:lnTo>
                <a:lnTo>
                  <a:pt x="3314034" y="331029"/>
                </a:lnTo>
                <a:lnTo>
                  <a:pt x="3307943" y="260222"/>
                </a:lnTo>
                <a:lnTo>
                  <a:pt x="3305911" y="251713"/>
                </a:lnTo>
                <a:lnTo>
                  <a:pt x="3305096" y="248146"/>
                </a:lnTo>
                <a:lnTo>
                  <a:pt x="3303316" y="235975"/>
                </a:lnTo>
                <a:lnTo>
                  <a:pt x="3302736" y="222503"/>
                </a:lnTo>
                <a:lnTo>
                  <a:pt x="3302737" y="221806"/>
                </a:lnTo>
                <a:lnTo>
                  <a:pt x="3303352" y="208384"/>
                </a:lnTo>
                <a:lnTo>
                  <a:pt x="3305149" y="196595"/>
                </a:lnTo>
                <a:lnTo>
                  <a:pt x="3306673" y="189229"/>
                </a:lnTo>
                <a:lnTo>
                  <a:pt x="3308705" y="182752"/>
                </a:lnTo>
                <a:lnTo>
                  <a:pt x="3311245" y="177418"/>
                </a:lnTo>
                <a:lnTo>
                  <a:pt x="3313785" y="172084"/>
                </a:lnTo>
                <a:lnTo>
                  <a:pt x="3316706" y="167639"/>
                </a:lnTo>
                <a:lnTo>
                  <a:pt x="3320135" y="164210"/>
                </a:lnTo>
                <a:lnTo>
                  <a:pt x="3323437" y="160654"/>
                </a:lnTo>
                <a:lnTo>
                  <a:pt x="3326993" y="157860"/>
                </a:lnTo>
                <a:lnTo>
                  <a:pt x="3330676" y="155828"/>
                </a:lnTo>
                <a:lnTo>
                  <a:pt x="3334359" y="153669"/>
                </a:lnTo>
                <a:lnTo>
                  <a:pt x="3338042" y="152272"/>
                </a:lnTo>
                <a:lnTo>
                  <a:pt x="3341725" y="151383"/>
                </a:lnTo>
                <a:lnTo>
                  <a:pt x="3345408" y="150621"/>
                </a:lnTo>
                <a:lnTo>
                  <a:pt x="3348837" y="150240"/>
                </a:lnTo>
                <a:lnTo>
                  <a:pt x="3354201" y="150303"/>
                </a:lnTo>
                <a:lnTo>
                  <a:pt x="3366763" y="152311"/>
                </a:lnTo>
                <a:lnTo>
                  <a:pt x="3378682" y="157098"/>
                </a:lnTo>
                <a:lnTo>
                  <a:pt x="3390765" y="165074"/>
                </a:lnTo>
                <a:lnTo>
                  <a:pt x="3399637" y="173862"/>
                </a:lnTo>
                <a:lnTo>
                  <a:pt x="3399637" y="270509"/>
                </a:lnTo>
                <a:lnTo>
                  <a:pt x="3397478" y="273050"/>
                </a:lnTo>
                <a:lnTo>
                  <a:pt x="3394684" y="275589"/>
                </a:lnTo>
                <a:lnTo>
                  <a:pt x="3391509" y="278129"/>
                </a:lnTo>
                <a:lnTo>
                  <a:pt x="3388334" y="280669"/>
                </a:lnTo>
                <a:lnTo>
                  <a:pt x="3384651" y="282955"/>
                </a:lnTo>
                <a:lnTo>
                  <a:pt x="3380714" y="284988"/>
                </a:lnTo>
                <a:lnTo>
                  <a:pt x="3376650" y="287146"/>
                </a:lnTo>
                <a:lnTo>
                  <a:pt x="3372332" y="288797"/>
                </a:lnTo>
                <a:lnTo>
                  <a:pt x="3367506" y="290194"/>
                </a:lnTo>
                <a:lnTo>
                  <a:pt x="3362807" y="291464"/>
                </a:lnTo>
                <a:lnTo>
                  <a:pt x="3357727" y="292226"/>
                </a:lnTo>
                <a:lnTo>
                  <a:pt x="3344138" y="292226"/>
                </a:lnTo>
                <a:lnTo>
                  <a:pt x="3337026" y="290575"/>
                </a:lnTo>
                <a:lnTo>
                  <a:pt x="3339185" y="334390"/>
                </a:lnTo>
                <a:lnTo>
                  <a:pt x="3345535" y="334390"/>
                </a:lnTo>
                <a:lnTo>
                  <a:pt x="3351758" y="333755"/>
                </a:lnTo>
                <a:lnTo>
                  <a:pt x="3357854" y="332485"/>
                </a:lnTo>
                <a:lnTo>
                  <a:pt x="3364077" y="331215"/>
                </a:lnTo>
                <a:lnTo>
                  <a:pt x="3369538" y="329564"/>
                </a:lnTo>
                <a:lnTo>
                  <a:pt x="3374618" y="327405"/>
                </a:lnTo>
                <a:lnTo>
                  <a:pt x="3379698" y="325246"/>
                </a:lnTo>
                <a:lnTo>
                  <a:pt x="3384397" y="322833"/>
                </a:lnTo>
                <a:lnTo>
                  <a:pt x="3388588" y="320166"/>
                </a:lnTo>
                <a:close/>
              </a:path>
              <a:path w="7604607" h="438150">
                <a:moveTo>
                  <a:pt x="3330803" y="287400"/>
                </a:moveTo>
                <a:lnTo>
                  <a:pt x="3324580" y="284225"/>
                </a:lnTo>
                <a:lnTo>
                  <a:pt x="3319500" y="279526"/>
                </a:lnTo>
                <a:lnTo>
                  <a:pt x="3315309" y="273557"/>
                </a:lnTo>
                <a:lnTo>
                  <a:pt x="3311118" y="267462"/>
                </a:lnTo>
                <a:lnTo>
                  <a:pt x="3307943" y="260222"/>
                </a:lnTo>
                <a:lnTo>
                  <a:pt x="3314034" y="331029"/>
                </a:lnTo>
                <a:lnTo>
                  <a:pt x="3326518" y="333550"/>
                </a:lnTo>
                <a:lnTo>
                  <a:pt x="3339185" y="334390"/>
                </a:lnTo>
                <a:lnTo>
                  <a:pt x="3337026" y="290575"/>
                </a:lnTo>
                <a:lnTo>
                  <a:pt x="3330803" y="287400"/>
                </a:lnTo>
                <a:close/>
              </a:path>
              <a:path w="7604607" h="438150">
                <a:moveTo>
                  <a:pt x="6318605" y="329310"/>
                </a:moveTo>
                <a:lnTo>
                  <a:pt x="6313652" y="286892"/>
                </a:lnTo>
                <a:lnTo>
                  <a:pt x="6309842" y="284733"/>
                </a:lnTo>
                <a:lnTo>
                  <a:pt x="6306032" y="282575"/>
                </a:lnTo>
                <a:lnTo>
                  <a:pt x="6302603" y="280162"/>
                </a:lnTo>
                <a:lnTo>
                  <a:pt x="6299555" y="277621"/>
                </a:lnTo>
                <a:lnTo>
                  <a:pt x="6302984" y="320928"/>
                </a:lnTo>
                <a:lnTo>
                  <a:pt x="6307937" y="323850"/>
                </a:lnTo>
                <a:lnTo>
                  <a:pt x="6312890" y="326897"/>
                </a:lnTo>
                <a:lnTo>
                  <a:pt x="6318605" y="329310"/>
                </a:lnTo>
                <a:close/>
              </a:path>
              <a:path w="7604607" h="438150">
                <a:moveTo>
                  <a:pt x="4764454" y="283226"/>
                </a:moveTo>
                <a:lnTo>
                  <a:pt x="4755616" y="273684"/>
                </a:lnTo>
                <a:lnTo>
                  <a:pt x="4754809" y="272494"/>
                </a:lnTo>
                <a:lnTo>
                  <a:pt x="4749590" y="262574"/>
                </a:lnTo>
                <a:lnTo>
                  <a:pt x="4745875" y="250970"/>
                </a:lnTo>
                <a:lnTo>
                  <a:pt x="4754049" y="331006"/>
                </a:lnTo>
                <a:lnTo>
                  <a:pt x="4766480" y="333551"/>
                </a:lnTo>
                <a:lnTo>
                  <a:pt x="4779365" y="334390"/>
                </a:lnTo>
                <a:lnTo>
                  <a:pt x="4786731" y="334390"/>
                </a:lnTo>
                <a:lnTo>
                  <a:pt x="4793716" y="333628"/>
                </a:lnTo>
                <a:lnTo>
                  <a:pt x="4788816" y="292084"/>
                </a:lnTo>
                <a:lnTo>
                  <a:pt x="4775520" y="289366"/>
                </a:lnTo>
                <a:lnTo>
                  <a:pt x="4764454" y="283226"/>
                </a:lnTo>
                <a:close/>
              </a:path>
              <a:path w="7604607" h="438150">
                <a:moveTo>
                  <a:pt x="4688306" y="225043"/>
                </a:moveTo>
                <a:lnTo>
                  <a:pt x="4688751" y="238409"/>
                </a:lnTo>
                <a:lnTo>
                  <a:pt x="4690169" y="251452"/>
                </a:lnTo>
                <a:lnTo>
                  <a:pt x="4692560" y="263545"/>
                </a:lnTo>
                <a:lnTo>
                  <a:pt x="4695926" y="274700"/>
                </a:lnTo>
                <a:lnTo>
                  <a:pt x="4702251" y="288907"/>
                </a:lnTo>
                <a:lnTo>
                  <a:pt x="4708873" y="299684"/>
                </a:lnTo>
                <a:lnTo>
                  <a:pt x="4716500" y="308863"/>
                </a:lnTo>
                <a:lnTo>
                  <a:pt x="4723730" y="315436"/>
                </a:lnTo>
                <a:lnTo>
                  <a:pt x="4734216" y="322691"/>
                </a:lnTo>
                <a:lnTo>
                  <a:pt x="4745583" y="328167"/>
                </a:lnTo>
                <a:lnTo>
                  <a:pt x="4754049" y="331006"/>
                </a:lnTo>
                <a:lnTo>
                  <a:pt x="4745875" y="250970"/>
                </a:lnTo>
                <a:lnTo>
                  <a:pt x="4743654" y="237695"/>
                </a:lnTo>
                <a:lnTo>
                  <a:pt x="4742916" y="222757"/>
                </a:lnTo>
                <a:lnTo>
                  <a:pt x="4743388" y="209922"/>
                </a:lnTo>
                <a:lnTo>
                  <a:pt x="4745068" y="197249"/>
                </a:lnTo>
                <a:lnTo>
                  <a:pt x="4747996" y="186435"/>
                </a:lnTo>
                <a:lnTo>
                  <a:pt x="4753645" y="173608"/>
                </a:lnTo>
                <a:lnTo>
                  <a:pt x="4760442" y="164083"/>
                </a:lnTo>
                <a:lnTo>
                  <a:pt x="4765522" y="158750"/>
                </a:lnTo>
                <a:lnTo>
                  <a:pt x="4770983" y="154939"/>
                </a:lnTo>
                <a:lnTo>
                  <a:pt x="4776952" y="152653"/>
                </a:lnTo>
                <a:lnTo>
                  <a:pt x="4783048" y="150494"/>
                </a:lnTo>
                <a:lnTo>
                  <a:pt x="4788763" y="149351"/>
                </a:lnTo>
                <a:lnTo>
                  <a:pt x="4802987" y="149351"/>
                </a:lnTo>
                <a:lnTo>
                  <a:pt x="4811115" y="151002"/>
                </a:lnTo>
                <a:lnTo>
                  <a:pt x="4818862" y="154304"/>
                </a:lnTo>
                <a:lnTo>
                  <a:pt x="4826609" y="157733"/>
                </a:lnTo>
                <a:lnTo>
                  <a:pt x="4833594" y="161925"/>
                </a:lnTo>
                <a:lnTo>
                  <a:pt x="4839817" y="167004"/>
                </a:lnTo>
                <a:lnTo>
                  <a:pt x="4839817" y="269620"/>
                </a:lnTo>
                <a:lnTo>
                  <a:pt x="4837658" y="272160"/>
                </a:lnTo>
                <a:lnTo>
                  <a:pt x="4834864" y="274827"/>
                </a:lnTo>
                <a:lnTo>
                  <a:pt x="4831689" y="277494"/>
                </a:lnTo>
                <a:lnTo>
                  <a:pt x="4828514" y="280162"/>
                </a:lnTo>
                <a:lnTo>
                  <a:pt x="4824831" y="282575"/>
                </a:lnTo>
                <a:lnTo>
                  <a:pt x="4820640" y="284860"/>
                </a:lnTo>
                <a:lnTo>
                  <a:pt x="4816449" y="287019"/>
                </a:lnTo>
                <a:lnTo>
                  <a:pt x="4812004" y="288797"/>
                </a:lnTo>
                <a:lnTo>
                  <a:pt x="4807305" y="290194"/>
                </a:lnTo>
                <a:lnTo>
                  <a:pt x="4802733" y="291464"/>
                </a:lnTo>
                <a:lnTo>
                  <a:pt x="4797780" y="292226"/>
                </a:lnTo>
                <a:lnTo>
                  <a:pt x="4792573" y="292226"/>
                </a:lnTo>
                <a:lnTo>
                  <a:pt x="4788816" y="292084"/>
                </a:lnTo>
                <a:lnTo>
                  <a:pt x="4793716" y="333628"/>
                </a:lnTo>
                <a:lnTo>
                  <a:pt x="4799939" y="332104"/>
                </a:lnTo>
                <a:lnTo>
                  <a:pt x="4806289" y="330707"/>
                </a:lnTo>
                <a:lnTo>
                  <a:pt x="4812131" y="328675"/>
                </a:lnTo>
                <a:lnTo>
                  <a:pt x="4817465" y="326008"/>
                </a:lnTo>
                <a:lnTo>
                  <a:pt x="4822672" y="323468"/>
                </a:lnTo>
                <a:lnTo>
                  <a:pt x="4827498" y="320293"/>
                </a:lnTo>
                <a:lnTo>
                  <a:pt x="4831943" y="316738"/>
                </a:lnTo>
                <a:lnTo>
                  <a:pt x="4836261" y="313181"/>
                </a:lnTo>
                <a:lnTo>
                  <a:pt x="4840071" y="309498"/>
                </a:lnTo>
                <a:lnTo>
                  <a:pt x="4843246" y="305815"/>
                </a:lnTo>
                <a:lnTo>
                  <a:pt x="4844135" y="305815"/>
                </a:lnTo>
                <a:lnTo>
                  <a:pt x="4846294" y="328802"/>
                </a:lnTo>
                <a:lnTo>
                  <a:pt x="4894046" y="328802"/>
                </a:lnTo>
                <a:lnTo>
                  <a:pt x="4893989" y="326994"/>
                </a:lnTo>
                <a:lnTo>
                  <a:pt x="4893617" y="314916"/>
                </a:lnTo>
                <a:lnTo>
                  <a:pt x="4893157" y="301370"/>
                </a:lnTo>
                <a:lnTo>
                  <a:pt x="4892957" y="291208"/>
                </a:lnTo>
                <a:lnTo>
                  <a:pt x="4892821" y="278570"/>
                </a:lnTo>
                <a:lnTo>
                  <a:pt x="4892776" y="5587"/>
                </a:lnTo>
                <a:lnTo>
                  <a:pt x="4839817" y="5587"/>
                </a:lnTo>
                <a:lnTo>
                  <a:pt x="4839817" y="107822"/>
                </a:lnTo>
                <a:lnTo>
                  <a:pt x="4839944" y="113283"/>
                </a:lnTo>
                <a:lnTo>
                  <a:pt x="4840198" y="122935"/>
                </a:lnTo>
                <a:lnTo>
                  <a:pt x="4840325" y="125856"/>
                </a:lnTo>
                <a:lnTo>
                  <a:pt x="4839817" y="125856"/>
                </a:lnTo>
                <a:lnTo>
                  <a:pt x="4836388" y="123443"/>
                </a:lnTo>
                <a:lnTo>
                  <a:pt x="4832705" y="121157"/>
                </a:lnTo>
                <a:lnTo>
                  <a:pt x="4828641" y="118998"/>
                </a:lnTo>
                <a:lnTo>
                  <a:pt x="4824704" y="116712"/>
                </a:lnTo>
                <a:lnTo>
                  <a:pt x="4820386" y="114680"/>
                </a:lnTo>
                <a:lnTo>
                  <a:pt x="4815687" y="112902"/>
                </a:lnTo>
                <a:lnTo>
                  <a:pt x="4811115" y="111125"/>
                </a:lnTo>
                <a:lnTo>
                  <a:pt x="4806162" y="109727"/>
                </a:lnTo>
                <a:lnTo>
                  <a:pt x="4800955" y="108712"/>
                </a:lnTo>
                <a:lnTo>
                  <a:pt x="4795748" y="107695"/>
                </a:lnTo>
                <a:lnTo>
                  <a:pt x="4790287" y="107060"/>
                </a:lnTo>
                <a:lnTo>
                  <a:pt x="4784445" y="107060"/>
                </a:lnTo>
                <a:lnTo>
                  <a:pt x="4772877" y="107802"/>
                </a:lnTo>
                <a:lnTo>
                  <a:pt x="4760429" y="110308"/>
                </a:lnTo>
                <a:lnTo>
                  <a:pt x="4748250" y="114553"/>
                </a:lnTo>
                <a:lnTo>
                  <a:pt x="4737030" y="120497"/>
                </a:lnTo>
                <a:lnTo>
                  <a:pt x="4726790" y="128002"/>
                </a:lnTo>
                <a:lnTo>
                  <a:pt x="4717389" y="137159"/>
                </a:lnTo>
                <a:lnTo>
                  <a:pt x="4714437" y="140614"/>
                </a:lnTo>
                <a:lnTo>
                  <a:pt x="4707307" y="150631"/>
                </a:lnTo>
                <a:lnTo>
                  <a:pt x="4701179" y="161889"/>
                </a:lnTo>
                <a:lnTo>
                  <a:pt x="4696053" y="174370"/>
                </a:lnTo>
                <a:lnTo>
                  <a:pt x="4692568" y="186218"/>
                </a:lnTo>
                <a:lnTo>
                  <a:pt x="4690192" y="198411"/>
                </a:lnTo>
                <a:lnTo>
                  <a:pt x="4688776" y="211353"/>
                </a:lnTo>
                <a:lnTo>
                  <a:pt x="4688306" y="225043"/>
                </a:lnTo>
                <a:close/>
              </a:path>
              <a:path w="7604607" h="438150">
                <a:moveTo>
                  <a:pt x="1147673" y="329310"/>
                </a:moveTo>
                <a:lnTo>
                  <a:pt x="1142720" y="286892"/>
                </a:lnTo>
                <a:lnTo>
                  <a:pt x="1138910" y="284733"/>
                </a:lnTo>
                <a:lnTo>
                  <a:pt x="1135100" y="282575"/>
                </a:lnTo>
                <a:lnTo>
                  <a:pt x="1131671" y="280162"/>
                </a:lnTo>
                <a:lnTo>
                  <a:pt x="1128623" y="277621"/>
                </a:lnTo>
                <a:lnTo>
                  <a:pt x="1132052" y="320928"/>
                </a:lnTo>
                <a:lnTo>
                  <a:pt x="1137005" y="323850"/>
                </a:lnTo>
                <a:lnTo>
                  <a:pt x="1141958" y="326897"/>
                </a:lnTo>
                <a:lnTo>
                  <a:pt x="1147673" y="329310"/>
                </a:lnTo>
                <a:close/>
              </a:path>
              <a:path w="7604607" h="438150">
                <a:moveTo>
                  <a:pt x="7043140" y="112521"/>
                </a:moveTo>
                <a:lnTo>
                  <a:pt x="7043140" y="328802"/>
                </a:lnTo>
                <a:lnTo>
                  <a:pt x="7096099" y="328802"/>
                </a:lnTo>
                <a:lnTo>
                  <a:pt x="7096099" y="112521"/>
                </a:lnTo>
                <a:lnTo>
                  <a:pt x="7043140" y="112521"/>
                </a:lnTo>
                <a:close/>
              </a:path>
              <a:path w="7604607" h="438150">
                <a:moveTo>
                  <a:pt x="4056100" y="112521"/>
                </a:moveTo>
                <a:lnTo>
                  <a:pt x="4056100" y="328802"/>
                </a:lnTo>
                <a:lnTo>
                  <a:pt x="4109059" y="328802"/>
                </a:lnTo>
                <a:lnTo>
                  <a:pt x="4109059" y="112521"/>
                </a:lnTo>
                <a:lnTo>
                  <a:pt x="4056100" y="112521"/>
                </a:lnTo>
                <a:close/>
              </a:path>
              <a:path w="7604607" h="438150">
                <a:moveTo>
                  <a:pt x="1770100" y="112521"/>
                </a:moveTo>
                <a:lnTo>
                  <a:pt x="1770100" y="328802"/>
                </a:lnTo>
                <a:lnTo>
                  <a:pt x="1823059" y="328802"/>
                </a:lnTo>
                <a:lnTo>
                  <a:pt x="1823059" y="112521"/>
                </a:lnTo>
                <a:lnTo>
                  <a:pt x="1770100" y="112521"/>
                </a:lnTo>
                <a:close/>
              </a:path>
              <a:path w="7604607" h="438150">
                <a:moveTo>
                  <a:pt x="1369923" y="112521"/>
                </a:moveTo>
                <a:lnTo>
                  <a:pt x="1316964" y="112521"/>
                </a:lnTo>
                <a:lnTo>
                  <a:pt x="1316973" y="246293"/>
                </a:lnTo>
                <a:lnTo>
                  <a:pt x="1317728" y="259478"/>
                </a:lnTo>
                <a:lnTo>
                  <a:pt x="1319758" y="271398"/>
                </a:lnTo>
                <a:lnTo>
                  <a:pt x="1321663" y="279526"/>
                </a:lnTo>
                <a:lnTo>
                  <a:pt x="1324457" y="286892"/>
                </a:lnTo>
                <a:lnTo>
                  <a:pt x="1328394" y="293496"/>
                </a:lnTo>
                <a:lnTo>
                  <a:pt x="1339450" y="307999"/>
                </a:lnTo>
                <a:lnTo>
                  <a:pt x="1349183" y="316316"/>
                </a:lnTo>
                <a:lnTo>
                  <a:pt x="1360652" y="323341"/>
                </a:lnTo>
                <a:lnTo>
                  <a:pt x="1375061" y="329130"/>
                </a:lnTo>
                <a:lnTo>
                  <a:pt x="1387123" y="332053"/>
                </a:lnTo>
                <a:lnTo>
                  <a:pt x="1400354" y="333806"/>
                </a:lnTo>
                <a:lnTo>
                  <a:pt x="1414754" y="334390"/>
                </a:lnTo>
                <a:lnTo>
                  <a:pt x="1421100" y="334270"/>
                </a:lnTo>
                <a:lnTo>
                  <a:pt x="1434024" y="333207"/>
                </a:lnTo>
                <a:lnTo>
                  <a:pt x="1445869" y="331088"/>
                </a:lnTo>
                <a:lnTo>
                  <a:pt x="1459673" y="326969"/>
                </a:lnTo>
                <a:lnTo>
                  <a:pt x="1470888" y="321944"/>
                </a:lnTo>
                <a:lnTo>
                  <a:pt x="1478254" y="318007"/>
                </a:lnTo>
                <a:lnTo>
                  <a:pt x="1484604" y="313308"/>
                </a:lnTo>
                <a:lnTo>
                  <a:pt x="1490065" y="307720"/>
                </a:lnTo>
                <a:lnTo>
                  <a:pt x="1495526" y="302132"/>
                </a:lnTo>
                <a:lnTo>
                  <a:pt x="1499971" y="295909"/>
                </a:lnTo>
                <a:lnTo>
                  <a:pt x="1503400" y="289051"/>
                </a:lnTo>
                <a:lnTo>
                  <a:pt x="1506099" y="283037"/>
                </a:lnTo>
                <a:lnTo>
                  <a:pt x="1509680" y="271542"/>
                </a:lnTo>
                <a:lnTo>
                  <a:pt x="1511828" y="258742"/>
                </a:lnTo>
                <a:lnTo>
                  <a:pt x="1512544" y="244601"/>
                </a:lnTo>
                <a:lnTo>
                  <a:pt x="1512544" y="112521"/>
                </a:lnTo>
                <a:lnTo>
                  <a:pt x="1459585" y="112521"/>
                </a:lnTo>
                <a:lnTo>
                  <a:pt x="1459483" y="245382"/>
                </a:lnTo>
                <a:lnTo>
                  <a:pt x="1457943" y="258902"/>
                </a:lnTo>
                <a:lnTo>
                  <a:pt x="1454505" y="269366"/>
                </a:lnTo>
                <a:lnTo>
                  <a:pt x="1451076" y="276732"/>
                </a:lnTo>
                <a:lnTo>
                  <a:pt x="1445996" y="282193"/>
                </a:lnTo>
                <a:lnTo>
                  <a:pt x="1439138" y="285750"/>
                </a:lnTo>
                <a:lnTo>
                  <a:pt x="1432407" y="289305"/>
                </a:lnTo>
                <a:lnTo>
                  <a:pt x="1424279" y="291083"/>
                </a:lnTo>
                <a:lnTo>
                  <a:pt x="1405610" y="291083"/>
                </a:lnTo>
                <a:lnTo>
                  <a:pt x="1397863" y="289432"/>
                </a:lnTo>
                <a:lnTo>
                  <a:pt x="1391259" y="286257"/>
                </a:lnTo>
                <a:lnTo>
                  <a:pt x="1384782" y="283082"/>
                </a:lnTo>
                <a:lnTo>
                  <a:pt x="1379702" y="278256"/>
                </a:lnTo>
                <a:lnTo>
                  <a:pt x="1376146" y="271652"/>
                </a:lnTo>
                <a:lnTo>
                  <a:pt x="1373987" y="267842"/>
                </a:lnTo>
                <a:lnTo>
                  <a:pt x="1372463" y="263143"/>
                </a:lnTo>
                <a:lnTo>
                  <a:pt x="1371447" y="257937"/>
                </a:lnTo>
                <a:lnTo>
                  <a:pt x="1370431" y="252602"/>
                </a:lnTo>
                <a:lnTo>
                  <a:pt x="1369923" y="246379"/>
                </a:lnTo>
                <a:lnTo>
                  <a:pt x="1369923" y="112521"/>
                </a:lnTo>
                <a:close/>
              </a:path>
              <a:path w="7604607" h="438150">
                <a:moveTo>
                  <a:pt x="951712" y="112521"/>
                </a:moveTo>
                <a:lnTo>
                  <a:pt x="951712" y="328802"/>
                </a:lnTo>
                <a:lnTo>
                  <a:pt x="1004671" y="328802"/>
                </a:lnTo>
                <a:lnTo>
                  <a:pt x="1004671" y="112521"/>
                </a:lnTo>
                <a:lnTo>
                  <a:pt x="951712" y="112521"/>
                </a:lnTo>
                <a:close/>
              </a:path>
              <a:path w="7604607" h="438150">
                <a:moveTo>
                  <a:pt x="310121" y="112521"/>
                </a:moveTo>
                <a:lnTo>
                  <a:pt x="310121" y="328802"/>
                </a:lnTo>
                <a:lnTo>
                  <a:pt x="363029" y="328802"/>
                </a:lnTo>
                <a:lnTo>
                  <a:pt x="363029" y="112521"/>
                </a:lnTo>
                <a:lnTo>
                  <a:pt x="310121" y="112521"/>
                </a:lnTo>
                <a:close/>
              </a:path>
              <a:path w="7604607" h="438150">
                <a:moveTo>
                  <a:pt x="7458684" y="142620"/>
                </a:moveTo>
                <a:lnTo>
                  <a:pt x="7457795" y="142620"/>
                </a:lnTo>
                <a:lnTo>
                  <a:pt x="7452842" y="112521"/>
                </a:lnTo>
                <a:lnTo>
                  <a:pt x="7409154" y="112521"/>
                </a:lnTo>
                <a:lnTo>
                  <a:pt x="7409154" y="328802"/>
                </a:lnTo>
                <a:lnTo>
                  <a:pt x="7461986" y="328802"/>
                </a:lnTo>
                <a:lnTo>
                  <a:pt x="7461986" y="179958"/>
                </a:lnTo>
                <a:lnTo>
                  <a:pt x="7467165" y="173974"/>
                </a:lnTo>
                <a:lnTo>
                  <a:pt x="7476646" y="165409"/>
                </a:lnTo>
                <a:lnTo>
                  <a:pt x="7487132" y="158750"/>
                </a:lnTo>
                <a:lnTo>
                  <a:pt x="7491860" y="156543"/>
                </a:lnTo>
                <a:lnTo>
                  <a:pt x="7504065" y="152769"/>
                </a:lnTo>
                <a:lnTo>
                  <a:pt x="7516723" y="151510"/>
                </a:lnTo>
                <a:lnTo>
                  <a:pt x="7524470" y="151510"/>
                </a:lnTo>
                <a:lnTo>
                  <a:pt x="7531074" y="153034"/>
                </a:lnTo>
                <a:lnTo>
                  <a:pt x="7536408" y="155955"/>
                </a:lnTo>
                <a:lnTo>
                  <a:pt x="7541869" y="159003"/>
                </a:lnTo>
                <a:lnTo>
                  <a:pt x="7545933" y="163956"/>
                </a:lnTo>
                <a:lnTo>
                  <a:pt x="7548600" y="170687"/>
                </a:lnTo>
                <a:lnTo>
                  <a:pt x="7549870" y="173862"/>
                </a:lnTo>
                <a:lnTo>
                  <a:pt x="7550632" y="177545"/>
                </a:lnTo>
                <a:lnTo>
                  <a:pt x="7551013" y="181737"/>
                </a:lnTo>
                <a:lnTo>
                  <a:pt x="7551521" y="185800"/>
                </a:lnTo>
                <a:lnTo>
                  <a:pt x="7551775" y="190880"/>
                </a:lnTo>
                <a:lnTo>
                  <a:pt x="7551775" y="328802"/>
                </a:lnTo>
                <a:lnTo>
                  <a:pt x="7604607" y="328802"/>
                </a:lnTo>
                <a:lnTo>
                  <a:pt x="7604607" y="181228"/>
                </a:lnTo>
                <a:lnTo>
                  <a:pt x="7604353" y="175005"/>
                </a:lnTo>
                <a:lnTo>
                  <a:pt x="7603845" y="169544"/>
                </a:lnTo>
                <a:lnTo>
                  <a:pt x="7603337" y="164083"/>
                </a:lnTo>
                <a:lnTo>
                  <a:pt x="7602321" y="159003"/>
                </a:lnTo>
                <a:lnTo>
                  <a:pt x="7600797" y="154431"/>
                </a:lnTo>
                <a:lnTo>
                  <a:pt x="7598130" y="146176"/>
                </a:lnTo>
                <a:lnTo>
                  <a:pt x="7594447" y="138937"/>
                </a:lnTo>
                <a:lnTo>
                  <a:pt x="7589748" y="132968"/>
                </a:lnTo>
                <a:lnTo>
                  <a:pt x="7585176" y="126872"/>
                </a:lnTo>
                <a:lnTo>
                  <a:pt x="7579715" y="121919"/>
                </a:lnTo>
                <a:lnTo>
                  <a:pt x="7573619" y="118237"/>
                </a:lnTo>
                <a:lnTo>
                  <a:pt x="7567523" y="114426"/>
                </a:lnTo>
                <a:lnTo>
                  <a:pt x="7560792" y="111632"/>
                </a:lnTo>
                <a:lnTo>
                  <a:pt x="7553426" y="109854"/>
                </a:lnTo>
                <a:lnTo>
                  <a:pt x="7546060" y="108076"/>
                </a:lnTo>
                <a:lnTo>
                  <a:pt x="7538440" y="107060"/>
                </a:lnTo>
                <a:lnTo>
                  <a:pt x="7522184" y="107060"/>
                </a:lnTo>
                <a:lnTo>
                  <a:pt x="7514310" y="108076"/>
                </a:lnTo>
                <a:lnTo>
                  <a:pt x="7506944" y="110108"/>
                </a:lnTo>
                <a:lnTo>
                  <a:pt x="7499578" y="112140"/>
                </a:lnTo>
                <a:lnTo>
                  <a:pt x="7492847" y="114807"/>
                </a:lnTo>
                <a:lnTo>
                  <a:pt x="7486751" y="118109"/>
                </a:lnTo>
                <a:lnTo>
                  <a:pt x="7480655" y="121284"/>
                </a:lnTo>
                <a:lnTo>
                  <a:pt x="7475194" y="125094"/>
                </a:lnTo>
                <a:lnTo>
                  <a:pt x="7470495" y="129412"/>
                </a:lnTo>
                <a:lnTo>
                  <a:pt x="7465669" y="133730"/>
                </a:lnTo>
                <a:lnTo>
                  <a:pt x="7461732" y="138175"/>
                </a:lnTo>
                <a:lnTo>
                  <a:pt x="7458684" y="142620"/>
                </a:lnTo>
                <a:close/>
              </a:path>
              <a:path w="7604607" h="438150">
                <a:moveTo>
                  <a:pt x="7227552" y="331963"/>
                </a:moveTo>
                <a:lnTo>
                  <a:pt x="7240312" y="333786"/>
                </a:lnTo>
                <a:lnTo>
                  <a:pt x="7253833" y="334390"/>
                </a:lnTo>
                <a:lnTo>
                  <a:pt x="7261976" y="334169"/>
                </a:lnTo>
                <a:lnTo>
                  <a:pt x="7274977" y="332802"/>
                </a:lnTo>
                <a:lnTo>
                  <a:pt x="7287233" y="330172"/>
                </a:lnTo>
                <a:lnTo>
                  <a:pt x="7298791" y="326263"/>
                </a:lnTo>
                <a:lnTo>
                  <a:pt x="7313373" y="318929"/>
                </a:lnTo>
                <a:lnTo>
                  <a:pt x="7323766" y="311661"/>
                </a:lnTo>
                <a:lnTo>
                  <a:pt x="7333081" y="303148"/>
                </a:lnTo>
                <a:lnTo>
                  <a:pt x="7343210" y="290355"/>
                </a:lnTo>
                <a:lnTo>
                  <a:pt x="7349597" y="279328"/>
                </a:lnTo>
                <a:lnTo>
                  <a:pt x="7354798" y="267207"/>
                </a:lnTo>
                <a:lnTo>
                  <a:pt x="7357432" y="259030"/>
                </a:lnTo>
                <a:lnTo>
                  <a:pt x="7360202" y="246927"/>
                </a:lnTo>
                <a:lnTo>
                  <a:pt x="7361864" y="234159"/>
                </a:lnTo>
                <a:lnTo>
                  <a:pt x="7362418" y="220725"/>
                </a:lnTo>
                <a:lnTo>
                  <a:pt x="7362148" y="211318"/>
                </a:lnTo>
                <a:lnTo>
                  <a:pt x="7360824" y="198358"/>
                </a:lnTo>
                <a:lnTo>
                  <a:pt x="7358412" y="186037"/>
                </a:lnTo>
                <a:lnTo>
                  <a:pt x="7354925" y="174370"/>
                </a:lnTo>
                <a:lnTo>
                  <a:pt x="7348010" y="158699"/>
                </a:lnTo>
                <a:lnTo>
                  <a:pt x="7341277" y="147994"/>
                </a:lnTo>
                <a:lnTo>
                  <a:pt x="7333335" y="138429"/>
                </a:lnTo>
                <a:lnTo>
                  <a:pt x="7321551" y="127846"/>
                </a:lnTo>
                <a:lnTo>
                  <a:pt x="7310873" y="120909"/>
                </a:lnTo>
                <a:lnTo>
                  <a:pt x="7299045" y="115315"/>
                </a:lnTo>
                <a:lnTo>
                  <a:pt x="7291710" y="112657"/>
                </a:lnTo>
                <a:lnTo>
                  <a:pt x="7279764" y="109558"/>
                </a:lnTo>
                <a:lnTo>
                  <a:pt x="7267022" y="107688"/>
                </a:lnTo>
                <a:lnTo>
                  <a:pt x="7253452" y="107060"/>
                </a:lnTo>
                <a:lnTo>
                  <a:pt x="7245443" y="107286"/>
                </a:lnTo>
                <a:lnTo>
                  <a:pt x="7232428" y="108693"/>
                </a:lnTo>
                <a:lnTo>
                  <a:pt x="7220148" y="111375"/>
                </a:lnTo>
                <a:lnTo>
                  <a:pt x="7208621" y="115315"/>
                </a:lnTo>
                <a:lnTo>
                  <a:pt x="7193948" y="122559"/>
                </a:lnTo>
                <a:lnTo>
                  <a:pt x="7183565" y="129836"/>
                </a:lnTo>
                <a:lnTo>
                  <a:pt x="7174331" y="138429"/>
                </a:lnTo>
                <a:lnTo>
                  <a:pt x="7164081" y="151164"/>
                </a:lnTo>
                <a:lnTo>
                  <a:pt x="7157683" y="162187"/>
                </a:lnTo>
                <a:lnTo>
                  <a:pt x="7152487" y="174370"/>
                </a:lnTo>
                <a:lnTo>
                  <a:pt x="7149943" y="182437"/>
                </a:lnTo>
                <a:lnTo>
                  <a:pt x="7147204" y="194562"/>
                </a:lnTo>
                <a:lnTo>
                  <a:pt x="7145549" y="207329"/>
                </a:lnTo>
                <a:lnTo>
                  <a:pt x="7144994" y="220725"/>
                </a:lnTo>
                <a:lnTo>
                  <a:pt x="7145259" y="230299"/>
                </a:lnTo>
                <a:lnTo>
                  <a:pt x="7146554" y="243267"/>
                </a:lnTo>
                <a:lnTo>
                  <a:pt x="7148953" y="255570"/>
                </a:lnTo>
                <a:lnTo>
                  <a:pt x="7152487" y="267207"/>
                </a:lnTo>
                <a:lnTo>
                  <a:pt x="7159340" y="282753"/>
                </a:lnTo>
                <a:lnTo>
                  <a:pt x="7166024" y="293488"/>
                </a:lnTo>
                <a:lnTo>
                  <a:pt x="7173950" y="303148"/>
                </a:lnTo>
                <a:lnTo>
                  <a:pt x="7185734" y="313642"/>
                </a:lnTo>
                <a:lnTo>
                  <a:pt x="7196412" y="320588"/>
                </a:lnTo>
                <a:lnTo>
                  <a:pt x="7208240" y="326263"/>
                </a:lnTo>
                <a:lnTo>
                  <a:pt x="7203668" y="251078"/>
                </a:lnTo>
                <a:lnTo>
                  <a:pt x="7202415" y="246473"/>
                </a:lnTo>
                <a:lnTo>
                  <a:pt x="7200316" y="234282"/>
                </a:lnTo>
                <a:lnTo>
                  <a:pt x="7199604" y="220725"/>
                </a:lnTo>
                <a:lnTo>
                  <a:pt x="7199725" y="214988"/>
                </a:lnTo>
                <a:lnTo>
                  <a:pt x="7201014" y="201987"/>
                </a:lnTo>
                <a:lnTo>
                  <a:pt x="7203668" y="190372"/>
                </a:lnTo>
                <a:lnTo>
                  <a:pt x="7206335" y="181609"/>
                </a:lnTo>
                <a:lnTo>
                  <a:pt x="7210018" y="174243"/>
                </a:lnTo>
                <a:lnTo>
                  <a:pt x="7214844" y="168275"/>
                </a:lnTo>
                <a:lnTo>
                  <a:pt x="7219543" y="162305"/>
                </a:lnTo>
                <a:lnTo>
                  <a:pt x="7225258" y="157860"/>
                </a:lnTo>
                <a:lnTo>
                  <a:pt x="7231862" y="154939"/>
                </a:lnTo>
                <a:lnTo>
                  <a:pt x="7238466" y="151891"/>
                </a:lnTo>
                <a:lnTo>
                  <a:pt x="7245705" y="150494"/>
                </a:lnTo>
                <a:lnTo>
                  <a:pt x="7261326" y="150494"/>
                </a:lnTo>
                <a:lnTo>
                  <a:pt x="7268565" y="151891"/>
                </a:lnTo>
                <a:lnTo>
                  <a:pt x="7275296" y="154939"/>
                </a:lnTo>
                <a:lnTo>
                  <a:pt x="7282027" y="157860"/>
                </a:lnTo>
                <a:lnTo>
                  <a:pt x="7287742" y="162305"/>
                </a:lnTo>
                <a:lnTo>
                  <a:pt x="7292568" y="168275"/>
                </a:lnTo>
                <a:lnTo>
                  <a:pt x="7297267" y="174243"/>
                </a:lnTo>
                <a:lnTo>
                  <a:pt x="7300950" y="181609"/>
                </a:lnTo>
                <a:lnTo>
                  <a:pt x="7303617" y="190372"/>
                </a:lnTo>
                <a:lnTo>
                  <a:pt x="7304915" y="194978"/>
                </a:lnTo>
                <a:lnTo>
                  <a:pt x="7307008" y="207169"/>
                </a:lnTo>
                <a:lnTo>
                  <a:pt x="7307681" y="220725"/>
                </a:lnTo>
                <a:lnTo>
                  <a:pt x="7307569" y="226463"/>
                </a:lnTo>
                <a:lnTo>
                  <a:pt x="7306325" y="239464"/>
                </a:lnTo>
                <a:lnTo>
                  <a:pt x="7303617" y="251078"/>
                </a:lnTo>
                <a:lnTo>
                  <a:pt x="7300950" y="259841"/>
                </a:lnTo>
                <a:lnTo>
                  <a:pt x="7297267" y="267207"/>
                </a:lnTo>
                <a:lnTo>
                  <a:pt x="7292568" y="273050"/>
                </a:lnTo>
                <a:lnTo>
                  <a:pt x="7287742" y="279018"/>
                </a:lnTo>
                <a:lnTo>
                  <a:pt x="7282154" y="283463"/>
                </a:lnTo>
                <a:lnTo>
                  <a:pt x="7275550" y="286512"/>
                </a:lnTo>
                <a:lnTo>
                  <a:pt x="7268946" y="289559"/>
                </a:lnTo>
                <a:lnTo>
                  <a:pt x="7261834" y="291083"/>
                </a:lnTo>
                <a:lnTo>
                  <a:pt x="7245959" y="291083"/>
                </a:lnTo>
                <a:lnTo>
                  <a:pt x="7238720" y="289559"/>
                </a:lnTo>
                <a:lnTo>
                  <a:pt x="7232116" y="286512"/>
                </a:lnTo>
                <a:lnTo>
                  <a:pt x="7225512" y="283463"/>
                </a:lnTo>
                <a:lnTo>
                  <a:pt x="7219797" y="279018"/>
                </a:lnTo>
                <a:lnTo>
                  <a:pt x="7215568" y="328905"/>
                </a:lnTo>
                <a:lnTo>
                  <a:pt x="7227552" y="331963"/>
                </a:lnTo>
                <a:close/>
              </a:path>
              <a:path w="7604607" h="438150">
                <a:moveTo>
                  <a:pt x="7219797" y="279018"/>
                </a:moveTo>
                <a:lnTo>
                  <a:pt x="7214971" y="273050"/>
                </a:lnTo>
                <a:lnTo>
                  <a:pt x="7210145" y="267207"/>
                </a:lnTo>
                <a:lnTo>
                  <a:pt x="7206335" y="259841"/>
                </a:lnTo>
                <a:lnTo>
                  <a:pt x="7203668" y="251078"/>
                </a:lnTo>
                <a:lnTo>
                  <a:pt x="7208240" y="326263"/>
                </a:lnTo>
                <a:lnTo>
                  <a:pt x="7215568" y="328905"/>
                </a:lnTo>
                <a:lnTo>
                  <a:pt x="7219797" y="279018"/>
                </a:lnTo>
                <a:close/>
              </a:path>
              <a:path w="7604607" h="438150">
                <a:moveTo>
                  <a:pt x="6886651" y="119903"/>
                </a:moveTo>
                <a:lnTo>
                  <a:pt x="6875714" y="126390"/>
                </a:lnTo>
                <a:lnTo>
                  <a:pt x="6865594" y="134238"/>
                </a:lnTo>
                <a:lnTo>
                  <a:pt x="6852865" y="147856"/>
                </a:lnTo>
                <a:lnTo>
                  <a:pt x="6845707" y="158544"/>
                </a:lnTo>
                <a:lnTo>
                  <a:pt x="6839559" y="170560"/>
                </a:lnTo>
                <a:lnTo>
                  <a:pt x="6834406" y="184815"/>
                </a:lnTo>
                <a:lnTo>
                  <a:pt x="6831689" y="196961"/>
                </a:lnTo>
                <a:lnTo>
                  <a:pt x="6830065" y="210078"/>
                </a:lnTo>
                <a:lnTo>
                  <a:pt x="6829526" y="224154"/>
                </a:lnTo>
                <a:lnTo>
                  <a:pt x="6829975" y="236623"/>
                </a:lnTo>
                <a:lnTo>
                  <a:pt x="6831545" y="249625"/>
                </a:lnTo>
                <a:lnTo>
                  <a:pt x="6834265" y="261725"/>
                </a:lnTo>
                <a:lnTo>
                  <a:pt x="6838162" y="272922"/>
                </a:lnTo>
                <a:lnTo>
                  <a:pt x="6846056" y="288191"/>
                </a:lnTo>
                <a:lnTo>
                  <a:pt x="6853476" y="298445"/>
                </a:lnTo>
                <a:lnTo>
                  <a:pt x="6862038" y="307339"/>
                </a:lnTo>
                <a:lnTo>
                  <a:pt x="6874337" y="316721"/>
                </a:lnTo>
                <a:lnTo>
                  <a:pt x="6885466" y="322861"/>
                </a:lnTo>
                <a:lnTo>
                  <a:pt x="6897598" y="327659"/>
                </a:lnTo>
                <a:lnTo>
                  <a:pt x="6915388" y="332150"/>
                </a:lnTo>
                <a:lnTo>
                  <a:pt x="6928077" y="333827"/>
                </a:lnTo>
                <a:lnTo>
                  <a:pt x="6941286" y="334390"/>
                </a:lnTo>
                <a:lnTo>
                  <a:pt x="6946871" y="334298"/>
                </a:lnTo>
                <a:lnTo>
                  <a:pt x="6959669" y="333340"/>
                </a:lnTo>
                <a:lnTo>
                  <a:pt x="6971893" y="331342"/>
                </a:lnTo>
                <a:lnTo>
                  <a:pt x="6985367" y="327986"/>
                </a:lnTo>
                <a:lnTo>
                  <a:pt x="6996404" y="324103"/>
                </a:lnTo>
                <a:lnTo>
                  <a:pt x="6996404" y="281050"/>
                </a:lnTo>
                <a:lnTo>
                  <a:pt x="6989419" y="283844"/>
                </a:lnTo>
                <a:lnTo>
                  <a:pt x="6982053" y="286257"/>
                </a:lnTo>
                <a:lnTo>
                  <a:pt x="6974179" y="288163"/>
                </a:lnTo>
                <a:lnTo>
                  <a:pt x="6973127" y="288410"/>
                </a:lnTo>
                <a:lnTo>
                  <a:pt x="6961050" y="290401"/>
                </a:lnTo>
                <a:lnTo>
                  <a:pt x="6947763" y="291083"/>
                </a:lnTo>
                <a:lnTo>
                  <a:pt x="6944077" y="291012"/>
                </a:lnTo>
                <a:lnTo>
                  <a:pt x="6931004" y="289402"/>
                </a:lnTo>
                <a:lnTo>
                  <a:pt x="6919569" y="285622"/>
                </a:lnTo>
                <a:lnTo>
                  <a:pt x="6911568" y="281939"/>
                </a:lnTo>
                <a:lnTo>
                  <a:pt x="6905091" y="277113"/>
                </a:lnTo>
                <a:lnTo>
                  <a:pt x="6899884" y="271144"/>
                </a:lnTo>
                <a:lnTo>
                  <a:pt x="6894804" y="265302"/>
                </a:lnTo>
                <a:lnTo>
                  <a:pt x="6890867" y="258063"/>
                </a:lnTo>
                <a:lnTo>
                  <a:pt x="6888200" y="249681"/>
                </a:lnTo>
                <a:lnTo>
                  <a:pt x="6885035" y="235741"/>
                </a:lnTo>
                <a:lnTo>
                  <a:pt x="6884136" y="222757"/>
                </a:lnTo>
                <a:lnTo>
                  <a:pt x="6884482" y="213135"/>
                </a:lnTo>
                <a:lnTo>
                  <a:pt x="6886235" y="200358"/>
                </a:lnTo>
                <a:lnTo>
                  <a:pt x="6889470" y="189102"/>
                </a:lnTo>
                <a:lnTo>
                  <a:pt x="6895841" y="176113"/>
                </a:lnTo>
                <a:lnTo>
                  <a:pt x="6903567" y="166750"/>
                </a:lnTo>
                <a:lnTo>
                  <a:pt x="6909536" y="161035"/>
                </a:lnTo>
                <a:lnTo>
                  <a:pt x="6916394" y="156971"/>
                </a:lnTo>
                <a:lnTo>
                  <a:pt x="6924141" y="154304"/>
                </a:lnTo>
                <a:lnTo>
                  <a:pt x="6931888" y="151764"/>
                </a:lnTo>
                <a:lnTo>
                  <a:pt x="6940016" y="150494"/>
                </a:lnTo>
                <a:lnTo>
                  <a:pt x="6956907" y="150494"/>
                </a:lnTo>
                <a:lnTo>
                  <a:pt x="6964908" y="151256"/>
                </a:lnTo>
                <a:lnTo>
                  <a:pt x="6972274" y="153034"/>
                </a:lnTo>
                <a:lnTo>
                  <a:pt x="6979640" y="154685"/>
                </a:lnTo>
                <a:lnTo>
                  <a:pt x="6986625" y="156971"/>
                </a:lnTo>
                <a:lnTo>
                  <a:pt x="6993102" y="159765"/>
                </a:lnTo>
                <a:lnTo>
                  <a:pt x="6993102" y="116712"/>
                </a:lnTo>
                <a:lnTo>
                  <a:pt x="6985863" y="113791"/>
                </a:lnTo>
                <a:lnTo>
                  <a:pt x="6977735" y="111378"/>
                </a:lnTo>
                <a:lnTo>
                  <a:pt x="6968718" y="109727"/>
                </a:lnTo>
                <a:lnTo>
                  <a:pt x="6966284" y="109265"/>
                </a:lnTo>
                <a:lnTo>
                  <a:pt x="6953830" y="107612"/>
                </a:lnTo>
                <a:lnTo>
                  <a:pt x="6940905" y="107060"/>
                </a:lnTo>
                <a:lnTo>
                  <a:pt x="6939132" y="107075"/>
                </a:lnTo>
                <a:lnTo>
                  <a:pt x="6926681" y="107956"/>
                </a:lnTo>
                <a:lnTo>
                  <a:pt x="6914133" y="110169"/>
                </a:lnTo>
                <a:lnTo>
                  <a:pt x="6901535" y="113664"/>
                </a:lnTo>
                <a:lnTo>
                  <a:pt x="6898359" y="114778"/>
                </a:lnTo>
                <a:lnTo>
                  <a:pt x="6886651" y="119903"/>
                </a:lnTo>
                <a:close/>
              </a:path>
              <a:path w="7604607" h="438150">
                <a:moveTo>
                  <a:pt x="6054072" y="331963"/>
                </a:moveTo>
                <a:lnTo>
                  <a:pt x="6066832" y="333786"/>
                </a:lnTo>
                <a:lnTo>
                  <a:pt x="6080353" y="334390"/>
                </a:lnTo>
                <a:lnTo>
                  <a:pt x="6088496" y="334169"/>
                </a:lnTo>
                <a:lnTo>
                  <a:pt x="6101497" y="332802"/>
                </a:lnTo>
                <a:lnTo>
                  <a:pt x="6113753" y="330172"/>
                </a:lnTo>
                <a:lnTo>
                  <a:pt x="6125311" y="326263"/>
                </a:lnTo>
                <a:lnTo>
                  <a:pt x="6139893" y="318929"/>
                </a:lnTo>
                <a:lnTo>
                  <a:pt x="6150286" y="311661"/>
                </a:lnTo>
                <a:lnTo>
                  <a:pt x="6159601" y="303148"/>
                </a:lnTo>
                <a:lnTo>
                  <a:pt x="6169730" y="290355"/>
                </a:lnTo>
                <a:lnTo>
                  <a:pt x="6176117" y="279328"/>
                </a:lnTo>
                <a:lnTo>
                  <a:pt x="6181318" y="267207"/>
                </a:lnTo>
                <a:lnTo>
                  <a:pt x="6183952" y="259030"/>
                </a:lnTo>
                <a:lnTo>
                  <a:pt x="6186722" y="246927"/>
                </a:lnTo>
                <a:lnTo>
                  <a:pt x="6188384" y="234159"/>
                </a:lnTo>
                <a:lnTo>
                  <a:pt x="6188938" y="220725"/>
                </a:lnTo>
                <a:lnTo>
                  <a:pt x="6188668" y="211318"/>
                </a:lnTo>
                <a:lnTo>
                  <a:pt x="6187344" y="198358"/>
                </a:lnTo>
                <a:lnTo>
                  <a:pt x="6184932" y="186037"/>
                </a:lnTo>
                <a:lnTo>
                  <a:pt x="6181445" y="174370"/>
                </a:lnTo>
                <a:lnTo>
                  <a:pt x="6174530" y="158699"/>
                </a:lnTo>
                <a:lnTo>
                  <a:pt x="6167797" y="147994"/>
                </a:lnTo>
                <a:lnTo>
                  <a:pt x="6159855" y="138429"/>
                </a:lnTo>
                <a:lnTo>
                  <a:pt x="6148071" y="127846"/>
                </a:lnTo>
                <a:lnTo>
                  <a:pt x="6137393" y="120909"/>
                </a:lnTo>
                <a:lnTo>
                  <a:pt x="6125565" y="115315"/>
                </a:lnTo>
                <a:lnTo>
                  <a:pt x="6118230" y="112657"/>
                </a:lnTo>
                <a:lnTo>
                  <a:pt x="6106284" y="109558"/>
                </a:lnTo>
                <a:lnTo>
                  <a:pt x="6093542" y="107688"/>
                </a:lnTo>
                <a:lnTo>
                  <a:pt x="6079972" y="107060"/>
                </a:lnTo>
                <a:lnTo>
                  <a:pt x="6071963" y="107286"/>
                </a:lnTo>
                <a:lnTo>
                  <a:pt x="6058948" y="108693"/>
                </a:lnTo>
                <a:lnTo>
                  <a:pt x="6046668" y="111375"/>
                </a:lnTo>
                <a:lnTo>
                  <a:pt x="6035141" y="115315"/>
                </a:lnTo>
                <a:lnTo>
                  <a:pt x="6020468" y="122559"/>
                </a:lnTo>
                <a:lnTo>
                  <a:pt x="6010085" y="129836"/>
                </a:lnTo>
                <a:lnTo>
                  <a:pt x="6000851" y="138429"/>
                </a:lnTo>
                <a:lnTo>
                  <a:pt x="5990601" y="151164"/>
                </a:lnTo>
                <a:lnTo>
                  <a:pt x="5984203" y="162187"/>
                </a:lnTo>
                <a:lnTo>
                  <a:pt x="5979007" y="174370"/>
                </a:lnTo>
                <a:lnTo>
                  <a:pt x="5976463" y="182437"/>
                </a:lnTo>
                <a:lnTo>
                  <a:pt x="5973724" y="194562"/>
                </a:lnTo>
                <a:lnTo>
                  <a:pt x="5972069" y="207329"/>
                </a:lnTo>
                <a:lnTo>
                  <a:pt x="5971514" y="220725"/>
                </a:lnTo>
                <a:lnTo>
                  <a:pt x="5971779" y="230299"/>
                </a:lnTo>
                <a:lnTo>
                  <a:pt x="5973074" y="243267"/>
                </a:lnTo>
                <a:lnTo>
                  <a:pt x="5975473" y="255570"/>
                </a:lnTo>
                <a:lnTo>
                  <a:pt x="5979007" y="267207"/>
                </a:lnTo>
                <a:lnTo>
                  <a:pt x="5985860" y="282753"/>
                </a:lnTo>
                <a:lnTo>
                  <a:pt x="5992544" y="293488"/>
                </a:lnTo>
                <a:lnTo>
                  <a:pt x="6000470" y="303148"/>
                </a:lnTo>
                <a:lnTo>
                  <a:pt x="6012254" y="313642"/>
                </a:lnTo>
                <a:lnTo>
                  <a:pt x="6022932" y="320588"/>
                </a:lnTo>
                <a:lnTo>
                  <a:pt x="6034760" y="326263"/>
                </a:lnTo>
                <a:lnTo>
                  <a:pt x="6030188" y="251078"/>
                </a:lnTo>
                <a:lnTo>
                  <a:pt x="6028935" y="246473"/>
                </a:lnTo>
                <a:lnTo>
                  <a:pt x="6026836" y="234282"/>
                </a:lnTo>
                <a:lnTo>
                  <a:pt x="6026124" y="220725"/>
                </a:lnTo>
                <a:lnTo>
                  <a:pt x="6026245" y="214988"/>
                </a:lnTo>
                <a:lnTo>
                  <a:pt x="6027534" y="201987"/>
                </a:lnTo>
                <a:lnTo>
                  <a:pt x="6030188" y="190372"/>
                </a:lnTo>
                <a:lnTo>
                  <a:pt x="6032855" y="181609"/>
                </a:lnTo>
                <a:lnTo>
                  <a:pt x="6036538" y="174243"/>
                </a:lnTo>
                <a:lnTo>
                  <a:pt x="6041364" y="168275"/>
                </a:lnTo>
                <a:lnTo>
                  <a:pt x="6046063" y="162305"/>
                </a:lnTo>
                <a:lnTo>
                  <a:pt x="6051778" y="157860"/>
                </a:lnTo>
                <a:lnTo>
                  <a:pt x="6058382" y="154939"/>
                </a:lnTo>
                <a:lnTo>
                  <a:pt x="6064986" y="151891"/>
                </a:lnTo>
                <a:lnTo>
                  <a:pt x="6072225" y="150494"/>
                </a:lnTo>
                <a:lnTo>
                  <a:pt x="6087846" y="150494"/>
                </a:lnTo>
                <a:lnTo>
                  <a:pt x="6095085" y="151891"/>
                </a:lnTo>
                <a:lnTo>
                  <a:pt x="6101816" y="154939"/>
                </a:lnTo>
                <a:lnTo>
                  <a:pt x="6108547" y="157860"/>
                </a:lnTo>
                <a:lnTo>
                  <a:pt x="6114262" y="162305"/>
                </a:lnTo>
                <a:lnTo>
                  <a:pt x="6119088" y="168275"/>
                </a:lnTo>
                <a:lnTo>
                  <a:pt x="6123787" y="174243"/>
                </a:lnTo>
                <a:lnTo>
                  <a:pt x="6127470" y="181609"/>
                </a:lnTo>
                <a:lnTo>
                  <a:pt x="6130137" y="190372"/>
                </a:lnTo>
                <a:lnTo>
                  <a:pt x="6131435" y="194978"/>
                </a:lnTo>
                <a:lnTo>
                  <a:pt x="6133528" y="207169"/>
                </a:lnTo>
                <a:lnTo>
                  <a:pt x="6134201" y="220725"/>
                </a:lnTo>
                <a:lnTo>
                  <a:pt x="6134089" y="226463"/>
                </a:lnTo>
                <a:lnTo>
                  <a:pt x="6132845" y="239464"/>
                </a:lnTo>
                <a:lnTo>
                  <a:pt x="6130137" y="251078"/>
                </a:lnTo>
                <a:lnTo>
                  <a:pt x="6127470" y="259841"/>
                </a:lnTo>
                <a:lnTo>
                  <a:pt x="6123787" y="267207"/>
                </a:lnTo>
                <a:lnTo>
                  <a:pt x="6119088" y="273050"/>
                </a:lnTo>
                <a:lnTo>
                  <a:pt x="6114262" y="279018"/>
                </a:lnTo>
                <a:lnTo>
                  <a:pt x="6108674" y="283463"/>
                </a:lnTo>
                <a:lnTo>
                  <a:pt x="6102070" y="286512"/>
                </a:lnTo>
                <a:lnTo>
                  <a:pt x="6095466" y="289559"/>
                </a:lnTo>
                <a:lnTo>
                  <a:pt x="6088354" y="291083"/>
                </a:lnTo>
                <a:lnTo>
                  <a:pt x="6072479" y="291083"/>
                </a:lnTo>
                <a:lnTo>
                  <a:pt x="6065240" y="289559"/>
                </a:lnTo>
                <a:lnTo>
                  <a:pt x="6058636" y="286512"/>
                </a:lnTo>
                <a:lnTo>
                  <a:pt x="6052032" y="283463"/>
                </a:lnTo>
                <a:lnTo>
                  <a:pt x="6046317" y="279018"/>
                </a:lnTo>
                <a:lnTo>
                  <a:pt x="6042088" y="328905"/>
                </a:lnTo>
                <a:lnTo>
                  <a:pt x="6054072" y="331963"/>
                </a:lnTo>
                <a:close/>
              </a:path>
              <a:path w="7604607" h="438150">
                <a:moveTo>
                  <a:pt x="6046317" y="279018"/>
                </a:moveTo>
                <a:lnTo>
                  <a:pt x="6041491" y="273050"/>
                </a:lnTo>
                <a:lnTo>
                  <a:pt x="6036665" y="267207"/>
                </a:lnTo>
                <a:lnTo>
                  <a:pt x="6032855" y="259841"/>
                </a:lnTo>
                <a:lnTo>
                  <a:pt x="6030188" y="251078"/>
                </a:lnTo>
                <a:lnTo>
                  <a:pt x="6034760" y="326263"/>
                </a:lnTo>
                <a:lnTo>
                  <a:pt x="6042088" y="328905"/>
                </a:lnTo>
                <a:lnTo>
                  <a:pt x="6046317" y="279018"/>
                </a:lnTo>
                <a:close/>
              </a:path>
              <a:path w="7604607" h="438150">
                <a:moveTo>
                  <a:pt x="5005668" y="114840"/>
                </a:moveTo>
                <a:lnTo>
                  <a:pt x="4994294" y="120422"/>
                </a:lnTo>
                <a:lnTo>
                  <a:pt x="4999202" y="195071"/>
                </a:lnTo>
                <a:lnTo>
                  <a:pt x="4999964" y="188721"/>
                </a:lnTo>
                <a:lnTo>
                  <a:pt x="5001488" y="182625"/>
                </a:lnTo>
                <a:lnTo>
                  <a:pt x="5005668" y="114840"/>
                </a:lnTo>
                <a:close/>
              </a:path>
              <a:path w="7604607" h="438150">
                <a:moveTo>
                  <a:pt x="5139029" y="224789"/>
                </a:moveTo>
                <a:lnTo>
                  <a:pt x="5139156" y="217423"/>
                </a:lnTo>
                <a:lnTo>
                  <a:pt x="5138746" y="203839"/>
                </a:lnTo>
                <a:lnTo>
                  <a:pt x="5137453" y="190762"/>
                </a:lnTo>
                <a:lnTo>
                  <a:pt x="5135266" y="178654"/>
                </a:lnTo>
                <a:lnTo>
                  <a:pt x="5132171" y="167512"/>
                </a:lnTo>
                <a:lnTo>
                  <a:pt x="5126372" y="153271"/>
                </a:lnTo>
                <a:lnTo>
                  <a:pt x="5120026" y="142356"/>
                </a:lnTo>
                <a:lnTo>
                  <a:pt x="5112486" y="132968"/>
                </a:lnTo>
                <a:lnTo>
                  <a:pt x="5104857" y="125881"/>
                </a:lnTo>
                <a:lnTo>
                  <a:pt x="5094359" y="118760"/>
                </a:lnTo>
                <a:lnTo>
                  <a:pt x="5082641" y="113410"/>
                </a:lnTo>
                <a:lnTo>
                  <a:pt x="5070565" y="109861"/>
                </a:lnTo>
                <a:lnTo>
                  <a:pt x="5058042" y="107765"/>
                </a:lnTo>
                <a:lnTo>
                  <a:pt x="5044795" y="107060"/>
                </a:lnTo>
                <a:lnTo>
                  <a:pt x="5044082" y="107063"/>
                </a:lnTo>
                <a:lnTo>
                  <a:pt x="5031375" y="107959"/>
                </a:lnTo>
                <a:lnTo>
                  <a:pt x="5018913" y="110432"/>
                </a:lnTo>
                <a:lnTo>
                  <a:pt x="5006695" y="114426"/>
                </a:lnTo>
                <a:lnTo>
                  <a:pt x="5001488" y="182625"/>
                </a:lnTo>
                <a:lnTo>
                  <a:pt x="5003774" y="177037"/>
                </a:lnTo>
                <a:lnTo>
                  <a:pt x="5005933" y="171322"/>
                </a:lnTo>
                <a:lnTo>
                  <a:pt x="5008981" y="166369"/>
                </a:lnTo>
                <a:lnTo>
                  <a:pt x="5012791" y="162178"/>
                </a:lnTo>
                <a:lnTo>
                  <a:pt x="5016601" y="157860"/>
                </a:lnTo>
                <a:lnTo>
                  <a:pt x="5021046" y="154558"/>
                </a:lnTo>
                <a:lnTo>
                  <a:pt x="5026253" y="152145"/>
                </a:lnTo>
                <a:lnTo>
                  <a:pt x="5031460" y="149605"/>
                </a:lnTo>
                <a:lnTo>
                  <a:pt x="5037429" y="148462"/>
                </a:lnTo>
                <a:lnTo>
                  <a:pt x="5050764" y="148462"/>
                </a:lnTo>
                <a:lnTo>
                  <a:pt x="5056606" y="149605"/>
                </a:lnTo>
                <a:lnTo>
                  <a:pt x="5061686" y="152145"/>
                </a:lnTo>
                <a:lnTo>
                  <a:pt x="5066639" y="154558"/>
                </a:lnTo>
                <a:lnTo>
                  <a:pt x="5070830" y="157860"/>
                </a:lnTo>
                <a:lnTo>
                  <a:pt x="5074132" y="162178"/>
                </a:lnTo>
                <a:lnTo>
                  <a:pt x="5077434" y="166369"/>
                </a:lnTo>
                <a:lnTo>
                  <a:pt x="5079974" y="171322"/>
                </a:lnTo>
                <a:lnTo>
                  <a:pt x="5081752" y="177037"/>
                </a:lnTo>
                <a:lnTo>
                  <a:pt x="5083403" y="182625"/>
                </a:lnTo>
                <a:lnTo>
                  <a:pt x="5084292" y="188721"/>
                </a:lnTo>
                <a:lnTo>
                  <a:pt x="5084292" y="195071"/>
                </a:lnTo>
                <a:lnTo>
                  <a:pt x="4999202" y="195071"/>
                </a:lnTo>
                <a:lnTo>
                  <a:pt x="4994294" y="120422"/>
                </a:lnTo>
                <a:lnTo>
                  <a:pt x="4983748" y="127523"/>
                </a:lnTo>
                <a:lnTo>
                  <a:pt x="4974056" y="136143"/>
                </a:lnTo>
                <a:lnTo>
                  <a:pt x="4963274" y="149336"/>
                </a:lnTo>
                <a:lnTo>
                  <a:pt x="4956740" y="160367"/>
                </a:lnTo>
                <a:lnTo>
                  <a:pt x="4951196" y="172719"/>
                </a:lnTo>
                <a:lnTo>
                  <a:pt x="4947273" y="185235"/>
                </a:lnTo>
                <a:lnTo>
                  <a:pt x="4944796" y="197403"/>
                </a:lnTo>
                <a:lnTo>
                  <a:pt x="4943310" y="210426"/>
                </a:lnTo>
                <a:lnTo>
                  <a:pt x="4942814" y="224281"/>
                </a:lnTo>
                <a:lnTo>
                  <a:pt x="4942817" y="225342"/>
                </a:lnTo>
                <a:lnTo>
                  <a:pt x="4943426" y="239423"/>
                </a:lnTo>
                <a:lnTo>
                  <a:pt x="4945117" y="252435"/>
                </a:lnTo>
                <a:lnTo>
                  <a:pt x="4947911" y="264368"/>
                </a:lnTo>
                <a:lnTo>
                  <a:pt x="4951831" y="275208"/>
                </a:lnTo>
                <a:lnTo>
                  <a:pt x="4959911" y="290561"/>
                </a:lnTo>
                <a:lnTo>
                  <a:pt x="4967470" y="300688"/>
                </a:lnTo>
                <a:lnTo>
                  <a:pt x="4976215" y="309371"/>
                </a:lnTo>
                <a:lnTo>
                  <a:pt x="4988611" y="318260"/>
                </a:lnTo>
                <a:lnTo>
                  <a:pt x="4999956" y="324042"/>
                </a:lnTo>
                <a:lnTo>
                  <a:pt x="5012283" y="328421"/>
                </a:lnTo>
                <a:lnTo>
                  <a:pt x="5030251" y="332392"/>
                </a:lnTo>
                <a:lnTo>
                  <a:pt x="5042908" y="333888"/>
                </a:lnTo>
                <a:lnTo>
                  <a:pt x="5055971" y="334390"/>
                </a:lnTo>
                <a:lnTo>
                  <a:pt x="5062144" y="334313"/>
                </a:lnTo>
                <a:lnTo>
                  <a:pt x="5074989" y="333645"/>
                </a:lnTo>
                <a:lnTo>
                  <a:pt x="5087590" y="332311"/>
                </a:lnTo>
                <a:lnTo>
                  <a:pt x="5099913" y="330326"/>
                </a:lnTo>
                <a:lnTo>
                  <a:pt x="5108725" y="328542"/>
                </a:lnTo>
                <a:lnTo>
                  <a:pt x="5121722" y="325301"/>
                </a:lnTo>
                <a:lnTo>
                  <a:pt x="5131409" y="321944"/>
                </a:lnTo>
                <a:lnTo>
                  <a:pt x="5131409" y="279653"/>
                </a:lnTo>
                <a:lnTo>
                  <a:pt x="5121971" y="282687"/>
                </a:lnTo>
                <a:lnTo>
                  <a:pt x="5109686" y="286015"/>
                </a:lnTo>
                <a:lnTo>
                  <a:pt x="5097500" y="288670"/>
                </a:lnTo>
                <a:lnTo>
                  <a:pt x="5090426" y="289831"/>
                </a:lnTo>
                <a:lnTo>
                  <a:pt x="5077697" y="291247"/>
                </a:lnTo>
                <a:lnTo>
                  <a:pt x="5065369" y="291718"/>
                </a:lnTo>
                <a:lnTo>
                  <a:pt x="5064366" y="291715"/>
                </a:lnTo>
                <a:lnTo>
                  <a:pt x="5051298" y="290901"/>
                </a:lnTo>
                <a:lnTo>
                  <a:pt x="5039207" y="288670"/>
                </a:lnTo>
                <a:lnTo>
                  <a:pt x="5031206" y="286765"/>
                </a:lnTo>
                <a:lnTo>
                  <a:pt x="5024094" y="283463"/>
                </a:lnTo>
                <a:lnTo>
                  <a:pt x="5018125" y="279145"/>
                </a:lnTo>
                <a:lnTo>
                  <a:pt x="5012029" y="274700"/>
                </a:lnTo>
                <a:lnTo>
                  <a:pt x="5007203" y="268985"/>
                </a:lnTo>
                <a:lnTo>
                  <a:pt x="5003520" y="262000"/>
                </a:lnTo>
                <a:lnTo>
                  <a:pt x="4998873" y="249725"/>
                </a:lnTo>
                <a:lnTo>
                  <a:pt x="4996789" y="236346"/>
                </a:lnTo>
                <a:lnTo>
                  <a:pt x="5138521" y="236346"/>
                </a:lnTo>
                <a:lnTo>
                  <a:pt x="5138902" y="231139"/>
                </a:lnTo>
                <a:lnTo>
                  <a:pt x="5139029" y="224789"/>
                </a:lnTo>
                <a:close/>
              </a:path>
              <a:path w="7604607" h="438150">
                <a:moveTo>
                  <a:pt x="4215079" y="119903"/>
                </a:moveTo>
                <a:lnTo>
                  <a:pt x="4204142" y="126390"/>
                </a:lnTo>
                <a:lnTo>
                  <a:pt x="4194022" y="134238"/>
                </a:lnTo>
                <a:lnTo>
                  <a:pt x="4181293" y="147856"/>
                </a:lnTo>
                <a:lnTo>
                  <a:pt x="4174135" y="158544"/>
                </a:lnTo>
                <a:lnTo>
                  <a:pt x="4167987" y="170560"/>
                </a:lnTo>
                <a:lnTo>
                  <a:pt x="4162834" y="184815"/>
                </a:lnTo>
                <a:lnTo>
                  <a:pt x="4160117" y="196961"/>
                </a:lnTo>
                <a:lnTo>
                  <a:pt x="4158493" y="210078"/>
                </a:lnTo>
                <a:lnTo>
                  <a:pt x="4157954" y="224154"/>
                </a:lnTo>
                <a:lnTo>
                  <a:pt x="4158403" y="236623"/>
                </a:lnTo>
                <a:lnTo>
                  <a:pt x="4159973" y="249625"/>
                </a:lnTo>
                <a:lnTo>
                  <a:pt x="4162693" y="261725"/>
                </a:lnTo>
                <a:lnTo>
                  <a:pt x="4166590" y="272922"/>
                </a:lnTo>
                <a:lnTo>
                  <a:pt x="4174484" y="288191"/>
                </a:lnTo>
                <a:lnTo>
                  <a:pt x="4181904" y="298445"/>
                </a:lnTo>
                <a:lnTo>
                  <a:pt x="4190466" y="307339"/>
                </a:lnTo>
                <a:lnTo>
                  <a:pt x="4202765" y="316721"/>
                </a:lnTo>
                <a:lnTo>
                  <a:pt x="4213894" y="322861"/>
                </a:lnTo>
                <a:lnTo>
                  <a:pt x="4226026" y="327659"/>
                </a:lnTo>
                <a:lnTo>
                  <a:pt x="4243816" y="332150"/>
                </a:lnTo>
                <a:lnTo>
                  <a:pt x="4256505" y="333827"/>
                </a:lnTo>
                <a:lnTo>
                  <a:pt x="4269714" y="334390"/>
                </a:lnTo>
                <a:lnTo>
                  <a:pt x="4275299" y="334298"/>
                </a:lnTo>
                <a:lnTo>
                  <a:pt x="4288097" y="333340"/>
                </a:lnTo>
                <a:lnTo>
                  <a:pt x="4300321" y="331342"/>
                </a:lnTo>
                <a:lnTo>
                  <a:pt x="4313795" y="327986"/>
                </a:lnTo>
                <a:lnTo>
                  <a:pt x="4324832" y="324103"/>
                </a:lnTo>
                <a:lnTo>
                  <a:pt x="4324832" y="281050"/>
                </a:lnTo>
                <a:lnTo>
                  <a:pt x="4317847" y="283844"/>
                </a:lnTo>
                <a:lnTo>
                  <a:pt x="4310481" y="286257"/>
                </a:lnTo>
                <a:lnTo>
                  <a:pt x="4302607" y="288163"/>
                </a:lnTo>
                <a:lnTo>
                  <a:pt x="4301555" y="288410"/>
                </a:lnTo>
                <a:lnTo>
                  <a:pt x="4289478" y="290401"/>
                </a:lnTo>
                <a:lnTo>
                  <a:pt x="4276191" y="291083"/>
                </a:lnTo>
                <a:lnTo>
                  <a:pt x="4272505" y="291012"/>
                </a:lnTo>
                <a:lnTo>
                  <a:pt x="4259432" y="289402"/>
                </a:lnTo>
                <a:lnTo>
                  <a:pt x="4247997" y="285622"/>
                </a:lnTo>
                <a:lnTo>
                  <a:pt x="4239996" y="281939"/>
                </a:lnTo>
                <a:lnTo>
                  <a:pt x="4233519" y="277113"/>
                </a:lnTo>
                <a:lnTo>
                  <a:pt x="4228312" y="271144"/>
                </a:lnTo>
                <a:lnTo>
                  <a:pt x="4223232" y="265302"/>
                </a:lnTo>
                <a:lnTo>
                  <a:pt x="4219295" y="258063"/>
                </a:lnTo>
                <a:lnTo>
                  <a:pt x="4216628" y="249681"/>
                </a:lnTo>
                <a:lnTo>
                  <a:pt x="4213463" y="235741"/>
                </a:lnTo>
                <a:lnTo>
                  <a:pt x="4212564" y="222757"/>
                </a:lnTo>
                <a:lnTo>
                  <a:pt x="4212910" y="213135"/>
                </a:lnTo>
                <a:lnTo>
                  <a:pt x="4214663" y="200358"/>
                </a:lnTo>
                <a:lnTo>
                  <a:pt x="4217898" y="189102"/>
                </a:lnTo>
                <a:lnTo>
                  <a:pt x="4224269" y="176113"/>
                </a:lnTo>
                <a:lnTo>
                  <a:pt x="4231995" y="166750"/>
                </a:lnTo>
                <a:lnTo>
                  <a:pt x="4237964" y="161035"/>
                </a:lnTo>
                <a:lnTo>
                  <a:pt x="4244822" y="156971"/>
                </a:lnTo>
                <a:lnTo>
                  <a:pt x="4252569" y="154304"/>
                </a:lnTo>
                <a:lnTo>
                  <a:pt x="4260316" y="151764"/>
                </a:lnTo>
                <a:lnTo>
                  <a:pt x="4268444" y="150494"/>
                </a:lnTo>
                <a:lnTo>
                  <a:pt x="4285335" y="150494"/>
                </a:lnTo>
                <a:lnTo>
                  <a:pt x="4293336" y="151256"/>
                </a:lnTo>
                <a:lnTo>
                  <a:pt x="4300702" y="153034"/>
                </a:lnTo>
                <a:lnTo>
                  <a:pt x="4308068" y="154685"/>
                </a:lnTo>
                <a:lnTo>
                  <a:pt x="4315053" y="156971"/>
                </a:lnTo>
                <a:lnTo>
                  <a:pt x="4321530" y="159765"/>
                </a:lnTo>
                <a:lnTo>
                  <a:pt x="4321530" y="116712"/>
                </a:lnTo>
                <a:lnTo>
                  <a:pt x="4314291" y="113791"/>
                </a:lnTo>
                <a:lnTo>
                  <a:pt x="4306163" y="111378"/>
                </a:lnTo>
                <a:lnTo>
                  <a:pt x="4297146" y="109727"/>
                </a:lnTo>
                <a:lnTo>
                  <a:pt x="4294712" y="109265"/>
                </a:lnTo>
                <a:lnTo>
                  <a:pt x="4282258" y="107612"/>
                </a:lnTo>
                <a:lnTo>
                  <a:pt x="4269333" y="107060"/>
                </a:lnTo>
                <a:lnTo>
                  <a:pt x="4267560" y="107075"/>
                </a:lnTo>
                <a:lnTo>
                  <a:pt x="4255109" y="107956"/>
                </a:lnTo>
                <a:lnTo>
                  <a:pt x="4242561" y="110169"/>
                </a:lnTo>
                <a:lnTo>
                  <a:pt x="4229963" y="113664"/>
                </a:lnTo>
                <a:lnTo>
                  <a:pt x="4226787" y="114778"/>
                </a:lnTo>
                <a:lnTo>
                  <a:pt x="4215079" y="119903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6253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54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894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711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9487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6253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11733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6249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54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894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711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9481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42607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8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3712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0689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0738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92517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19036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8" y="128524"/>
                </a:lnTo>
                <a:lnTo>
                  <a:pt x="92964" y="122555"/>
                </a:lnTo>
                <a:lnTo>
                  <a:pt x="97663" y="116712"/>
                </a:lnTo>
                <a:lnTo>
                  <a:pt x="101346" y="109347"/>
                </a:lnTo>
                <a:lnTo>
                  <a:pt x="104013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3" y="39877"/>
                </a:lnTo>
                <a:lnTo>
                  <a:pt x="101346" y="31114"/>
                </a:lnTo>
                <a:lnTo>
                  <a:pt x="97663" y="23749"/>
                </a:lnTo>
                <a:lnTo>
                  <a:pt x="92964" y="17780"/>
                </a:lnTo>
                <a:lnTo>
                  <a:pt x="88138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4266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19477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9564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2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70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3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1" y="141224"/>
                </a:lnTo>
                <a:lnTo>
                  <a:pt x="64770" y="139953"/>
                </a:lnTo>
                <a:lnTo>
                  <a:pt x="69596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4721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3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3" y="135381"/>
                </a:lnTo>
                <a:lnTo>
                  <a:pt x="25907" y="139318"/>
                </a:lnTo>
                <a:lnTo>
                  <a:pt x="30479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3" y="142875"/>
                </a:lnTo>
                <a:lnTo>
                  <a:pt x="53339" y="142875"/>
                </a:lnTo>
                <a:lnTo>
                  <a:pt x="60832" y="141096"/>
                </a:lnTo>
                <a:lnTo>
                  <a:pt x="67309" y="137540"/>
                </a:lnTo>
                <a:lnTo>
                  <a:pt x="73786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0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2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7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3582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5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137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40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9211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4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0974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36053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4901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6301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987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7" y="140081"/>
                </a:lnTo>
                <a:lnTo>
                  <a:pt x="54483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5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1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44625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3033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02067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2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6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3790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2243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8" y="4318"/>
                </a:lnTo>
                <a:lnTo>
                  <a:pt x="156336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7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1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88758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442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8327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5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35727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5305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50867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5353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0367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2" y="76835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4103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6" y="330327"/>
                </a:lnTo>
                <a:lnTo>
                  <a:pt x="47371" y="329057"/>
                </a:lnTo>
                <a:lnTo>
                  <a:pt x="35306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80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80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80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2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2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88054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5335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29027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6486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4939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8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833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05941" y="1706117"/>
            <a:ext cx="158051" cy="227330"/>
          </a:xfrm>
          <a:custGeom>
            <a:avLst/>
            <a:gdLst/>
            <a:ahLst/>
            <a:cxnLst/>
            <a:rect l="l" t="t" r="r" b="b"/>
            <a:pathLst>
              <a:path w="158051" h="227330">
                <a:moveTo>
                  <a:pt x="80810" y="0"/>
                </a:moveTo>
                <a:lnTo>
                  <a:pt x="94011" y="389"/>
                </a:lnTo>
                <a:lnTo>
                  <a:pt x="106647" y="1539"/>
                </a:lnTo>
                <a:lnTo>
                  <a:pt x="118097" y="3302"/>
                </a:lnTo>
                <a:lnTo>
                  <a:pt x="131167" y="6117"/>
                </a:lnTo>
                <a:lnTo>
                  <a:pt x="143217" y="9512"/>
                </a:lnTo>
                <a:lnTo>
                  <a:pt x="149567" y="11684"/>
                </a:lnTo>
                <a:lnTo>
                  <a:pt x="149567" y="54737"/>
                </a:lnTo>
                <a:lnTo>
                  <a:pt x="144665" y="53086"/>
                </a:lnTo>
                <a:lnTo>
                  <a:pt x="139496" y="51562"/>
                </a:lnTo>
                <a:lnTo>
                  <a:pt x="134061" y="50165"/>
                </a:lnTo>
                <a:lnTo>
                  <a:pt x="128625" y="48768"/>
                </a:lnTo>
                <a:lnTo>
                  <a:pt x="123113" y="47498"/>
                </a:lnTo>
                <a:lnTo>
                  <a:pt x="117538" y="46482"/>
                </a:lnTo>
                <a:lnTo>
                  <a:pt x="111963" y="45466"/>
                </a:lnTo>
                <a:lnTo>
                  <a:pt x="106413" y="44577"/>
                </a:lnTo>
                <a:lnTo>
                  <a:pt x="100901" y="43942"/>
                </a:lnTo>
                <a:lnTo>
                  <a:pt x="95402" y="43307"/>
                </a:lnTo>
                <a:lnTo>
                  <a:pt x="90195" y="42926"/>
                </a:lnTo>
                <a:lnTo>
                  <a:pt x="85280" y="42926"/>
                </a:lnTo>
                <a:lnTo>
                  <a:pt x="79032" y="42926"/>
                </a:lnTo>
                <a:lnTo>
                  <a:pt x="73748" y="43561"/>
                </a:lnTo>
                <a:lnTo>
                  <a:pt x="69430" y="44704"/>
                </a:lnTo>
                <a:lnTo>
                  <a:pt x="65112" y="45847"/>
                </a:lnTo>
                <a:lnTo>
                  <a:pt x="61620" y="47498"/>
                </a:lnTo>
                <a:lnTo>
                  <a:pt x="58940" y="49530"/>
                </a:lnTo>
                <a:lnTo>
                  <a:pt x="56260" y="51562"/>
                </a:lnTo>
                <a:lnTo>
                  <a:pt x="54317" y="53848"/>
                </a:lnTo>
                <a:lnTo>
                  <a:pt x="53136" y="56387"/>
                </a:lnTo>
                <a:lnTo>
                  <a:pt x="51943" y="59055"/>
                </a:lnTo>
                <a:lnTo>
                  <a:pt x="51346" y="61722"/>
                </a:lnTo>
                <a:lnTo>
                  <a:pt x="51346" y="64516"/>
                </a:lnTo>
                <a:lnTo>
                  <a:pt x="51346" y="69469"/>
                </a:lnTo>
                <a:lnTo>
                  <a:pt x="52654" y="73533"/>
                </a:lnTo>
                <a:lnTo>
                  <a:pt x="55257" y="76581"/>
                </a:lnTo>
                <a:lnTo>
                  <a:pt x="57861" y="79756"/>
                </a:lnTo>
                <a:lnTo>
                  <a:pt x="61468" y="82296"/>
                </a:lnTo>
                <a:lnTo>
                  <a:pt x="66078" y="84201"/>
                </a:lnTo>
                <a:lnTo>
                  <a:pt x="70700" y="86106"/>
                </a:lnTo>
                <a:lnTo>
                  <a:pt x="75526" y="87757"/>
                </a:lnTo>
                <a:lnTo>
                  <a:pt x="80594" y="89027"/>
                </a:lnTo>
                <a:lnTo>
                  <a:pt x="85648" y="90297"/>
                </a:lnTo>
                <a:lnTo>
                  <a:pt x="90563" y="91567"/>
                </a:lnTo>
                <a:lnTo>
                  <a:pt x="95326" y="92710"/>
                </a:lnTo>
                <a:lnTo>
                  <a:pt x="102768" y="94487"/>
                </a:lnTo>
                <a:lnTo>
                  <a:pt x="110210" y="96647"/>
                </a:lnTo>
                <a:lnTo>
                  <a:pt x="117652" y="99187"/>
                </a:lnTo>
                <a:lnTo>
                  <a:pt x="125094" y="101727"/>
                </a:lnTo>
                <a:lnTo>
                  <a:pt x="131787" y="105283"/>
                </a:lnTo>
                <a:lnTo>
                  <a:pt x="137744" y="109728"/>
                </a:lnTo>
                <a:lnTo>
                  <a:pt x="143700" y="114300"/>
                </a:lnTo>
                <a:lnTo>
                  <a:pt x="148564" y="120142"/>
                </a:lnTo>
                <a:lnTo>
                  <a:pt x="152361" y="127381"/>
                </a:lnTo>
                <a:lnTo>
                  <a:pt x="156340" y="138400"/>
                </a:lnTo>
                <a:lnTo>
                  <a:pt x="157997" y="151763"/>
                </a:lnTo>
                <a:lnTo>
                  <a:pt x="158051" y="154940"/>
                </a:lnTo>
                <a:lnTo>
                  <a:pt x="157013" y="168494"/>
                </a:lnTo>
                <a:lnTo>
                  <a:pt x="153895" y="180578"/>
                </a:lnTo>
                <a:lnTo>
                  <a:pt x="151142" y="186944"/>
                </a:lnTo>
                <a:lnTo>
                  <a:pt x="144225" y="197713"/>
                </a:lnTo>
                <a:lnTo>
                  <a:pt x="135320" y="206834"/>
                </a:lnTo>
                <a:lnTo>
                  <a:pt x="121428" y="215929"/>
                </a:lnTo>
                <a:lnTo>
                  <a:pt x="109537" y="220851"/>
                </a:lnTo>
                <a:lnTo>
                  <a:pt x="102133" y="223012"/>
                </a:lnTo>
                <a:lnTo>
                  <a:pt x="90282" y="225419"/>
                </a:lnTo>
                <a:lnTo>
                  <a:pt x="77669" y="226849"/>
                </a:lnTo>
                <a:lnTo>
                  <a:pt x="64294" y="227329"/>
                </a:lnTo>
                <a:lnTo>
                  <a:pt x="64071" y="227330"/>
                </a:lnTo>
                <a:lnTo>
                  <a:pt x="50491" y="226933"/>
                </a:lnTo>
                <a:lnTo>
                  <a:pt x="37879" y="225762"/>
                </a:lnTo>
                <a:lnTo>
                  <a:pt x="27127" y="224028"/>
                </a:lnTo>
                <a:lnTo>
                  <a:pt x="13557" y="220805"/>
                </a:lnTo>
                <a:lnTo>
                  <a:pt x="2271" y="216900"/>
                </a:lnTo>
                <a:lnTo>
                  <a:pt x="0" y="215900"/>
                </a:lnTo>
                <a:lnTo>
                  <a:pt x="0" y="173355"/>
                </a:lnTo>
                <a:lnTo>
                  <a:pt x="12886" y="177683"/>
                </a:lnTo>
                <a:lnTo>
                  <a:pt x="24992" y="180794"/>
                </a:lnTo>
                <a:lnTo>
                  <a:pt x="32143" y="182118"/>
                </a:lnTo>
                <a:lnTo>
                  <a:pt x="45306" y="183739"/>
                </a:lnTo>
                <a:lnTo>
                  <a:pt x="57603" y="184390"/>
                </a:lnTo>
                <a:lnTo>
                  <a:pt x="59601" y="184404"/>
                </a:lnTo>
                <a:lnTo>
                  <a:pt x="66154" y="184404"/>
                </a:lnTo>
                <a:lnTo>
                  <a:pt x="72262" y="184023"/>
                </a:lnTo>
                <a:lnTo>
                  <a:pt x="77914" y="183007"/>
                </a:lnTo>
                <a:lnTo>
                  <a:pt x="83565" y="181991"/>
                </a:lnTo>
                <a:lnTo>
                  <a:pt x="88442" y="180467"/>
                </a:lnTo>
                <a:lnTo>
                  <a:pt x="92532" y="178435"/>
                </a:lnTo>
                <a:lnTo>
                  <a:pt x="96634" y="176403"/>
                </a:lnTo>
                <a:lnTo>
                  <a:pt x="99860" y="173736"/>
                </a:lnTo>
                <a:lnTo>
                  <a:pt x="102247" y="170561"/>
                </a:lnTo>
                <a:lnTo>
                  <a:pt x="104622" y="167259"/>
                </a:lnTo>
                <a:lnTo>
                  <a:pt x="105816" y="163449"/>
                </a:lnTo>
                <a:lnTo>
                  <a:pt x="105816" y="159004"/>
                </a:lnTo>
                <a:lnTo>
                  <a:pt x="105816" y="154432"/>
                </a:lnTo>
                <a:lnTo>
                  <a:pt x="104520" y="150622"/>
                </a:lnTo>
                <a:lnTo>
                  <a:pt x="101917" y="147574"/>
                </a:lnTo>
                <a:lnTo>
                  <a:pt x="99301" y="144653"/>
                </a:lnTo>
                <a:lnTo>
                  <a:pt x="95846" y="142112"/>
                </a:lnTo>
                <a:lnTo>
                  <a:pt x="91528" y="140208"/>
                </a:lnTo>
                <a:lnTo>
                  <a:pt x="87210" y="138176"/>
                </a:lnTo>
                <a:lnTo>
                  <a:pt x="82270" y="136398"/>
                </a:lnTo>
                <a:lnTo>
                  <a:pt x="76682" y="134874"/>
                </a:lnTo>
                <a:lnTo>
                  <a:pt x="71107" y="133350"/>
                </a:lnTo>
                <a:lnTo>
                  <a:pt x="65265" y="131953"/>
                </a:lnTo>
                <a:lnTo>
                  <a:pt x="59156" y="130429"/>
                </a:lnTo>
                <a:lnTo>
                  <a:pt x="51422" y="128397"/>
                </a:lnTo>
                <a:lnTo>
                  <a:pt x="43980" y="125984"/>
                </a:lnTo>
                <a:lnTo>
                  <a:pt x="36842" y="123190"/>
                </a:lnTo>
                <a:lnTo>
                  <a:pt x="29692" y="120396"/>
                </a:lnTo>
                <a:lnTo>
                  <a:pt x="23406" y="116840"/>
                </a:lnTo>
                <a:lnTo>
                  <a:pt x="17970" y="112395"/>
                </a:lnTo>
                <a:lnTo>
                  <a:pt x="12534" y="107950"/>
                </a:lnTo>
                <a:lnTo>
                  <a:pt x="8229" y="102235"/>
                </a:lnTo>
                <a:lnTo>
                  <a:pt x="5029" y="95504"/>
                </a:lnTo>
                <a:lnTo>
                  <a:pt x="1828" y="88773"/>
                </a:lnTo>
                <a:lnTo>
                  <a:pt x="228" y="80391"/>
                </a:lnTo>
                <a:lnTo>
                  <a:pt x="228" y="70612"/>
                </a:lnTo>
                <a:lnTo>
                  <a:pt x="1246" y="57030"/>
                </a:lnTo>
                <a:lnTo>
                  <a:pt x="4295" y="44959"/>
                </a:lnTo>
                <a:lnTo>
                  <a:pt x="6692" y="39243"/>
                </a:lnTo>
                <a:lnTo>
                  <a:pt x="13480" y="28179"/>
                </a:lnTo>
                <a:lnTo>
                  <a:pt x="22134" y="18997"/>
                </a:lnTo>
                <a:lnTo>
                  <a:pt x="34674" y="10424"/>
                </a:lnTo>
                <a:lnTo>
                  <a:pt x="46527" y="5360"/>
                </a:lnTo>
                <a:lnTo>
                  <a:pt x="62071" y="1555"/>
                </a:lnTo>
                <a:lnTo>
                  <a:pt x="74801" y="156"/>
                </a:lnTo>
                <a:lnTo>
                  <a:pt x="808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82436" y="1674876"/>
            <a:ext cx="105410" cy="91566"/>
          </a:xfrm>
          <a:custGeom>
            <a:avLst/>
            <a:gdLst/>
            <a:ahLst/>
            <a:cxnLst/>
            <a:rect l="l" t="t" r="r" b="b"/>
            <a:pathLst>
              <a:path w="105410" h="91566">
                <a:moveTo>
                  <a:pt x="0" y="0"/>
                </a:moveTo>
                <a:lnTo>
                  <a:pt x="0" y="90297"/>
                </a:lnTo>
                <a:lnTo>
                  <a:pt x="3175" y="90677"/>
                </a:lnTo>
                <a:lnTo>
                  <a:pt x="7112" y="91059"/>
                </a:lnTo>
                <a:lnTo>
                  <a:pt x="11937" y="91186"/>
                </a:lnTo>
                <a:lnTo>
                  <a:pt x="16763" y="91439"/>
                </a:lnTo>
                <a:lnTo>
                  <a:pt x="21843" y="91566"/>
                </a:lnTo>
                <a:lnTo>
                  <a:pt x="27050" y="91566"/>
                </a:lnTo>
                <a:lnTo>
                  <a:pt x="41321" y="91160"/>
                </a:lnTo>
                <a:lnTo>
                  <a:pt x="53898" y="89921"/>
                </a:lnTo>
                <a:lnTo>
                  <a:pt x="64008" y="88011"/>
                </a:lnTo>
                <a:lnTo>
                  <a:pt x="77232" y="83854"/>
                </a:lnTo>
                <a:lnTo>
                  <a:pt x="87654" y="78432"/>
                </a:lnTo>
                <a:lnTo>
                  <a:pt x="94234" y="73787"/>
                </a:lnTo>
                <a:lnTo>
                  <a:pt x="98678" y="68707"/>
                </a:lnTo>
                <a:lnTo>
                  <a:pt x="101346" y="62611"/>
                </a:lnTo>
                <a:lnTo>
                  <a:pt x="104012" y="56641"/>
                </a:lnTo>
                <a:lnTo>
                  <a:pt x="105410" y="50037"/>
                </a:lnTo>
                <a:lnTo>
                  <a:pt x="105410" y="42925"/>
                </a:lnTo>
                <a:lnTo>
                  <a:pt x="105410" y="34162"/>
                </a:lnTo>
                <a:lnTo>
                  <a:pt x="103377" y="26543"/>
                </a:lnTo>
                <a:lnTo>
                  <a:pt x="99313" y="20193"/>
                </a:lnTo>
                <a:lnTo>
                  <a:pt x="91222" y="11709"/>
                </a:lnTo>
                <a:lnTo>
                  <a:pt x="78775" y="5357"/>
                </a:lnTo>
                <a:lnTo>
                  <a:pt x="73151" y="3428"/>
                </a:lnTo>
                <a:lnTo>
                  <a:pt x="66675" y="2159"/>
                </a:lnTo>
                <a:lnTo>
                  <a:pt x="59054" y="1270"/>
                </a:lnTo>
                <a:lnTo>
                  <a:pt x="47690" y="421"/>
                </a:lnTo>
                <a:lnTo>
                  <a:pt x="34168" y="16"/>
                </a:lnTo>
                <a:lnTo>
                  <a:pt x="30734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7611" y="1674876"/>
            <a:ext cx="145999" cy="207263"/>
          </a:xfrm>
          <a:custGeom>
            <a:avLst/>
            <a:gdLst/>
            <a:ahLst/>
            <a:cxnLst/>
            <a:rect l="l" t="t" r="r" b="b"/>
            <a:pathLst>
              <a:path w="145999" h="207263">
                <a:moveTo>
                  <a:pt x="0" y="0"/>
                </a:moveTo>
                <a:lnTo>
                  <a:pt x="0" y="207263"/>
                </a:lnTo>
                <a:lnTo>
                  <a:pt x="22555" y="207263"/>
                </a:lnTo>
                <a:lnTo>
                  <a:pt x="37976" y="206893"/>
                </a:lnTo>
                <a:lnTo>
                  <a:pt x="52231" y="205785"/>
                </a:lnTo>
                <a:lnTo>
                  <a:pt x="65321" y="203942"/>
                </a:lnTo>
                <a:lnTo>
                  <a:pt x="77244" y="201368"/>
                </a:lnTo>
                <a:lnTo>
                  <a:pt x="88000" y="198067"/>
                </a:lnTo>
                <a:lnTo>
                  <a:pt x="97561" y="194056"/>
                </a:lnTo>
                <a:lnTo>
                  <a:pt x="108964" y="187353"/>
                </a:lnTo>
                <a:lnTo>
                  <a:pt x="118863" y="179257"/>
                </a:lnTo>
                <a:lnTo>
                  <a:pt x="127257" y="169755"/>
                </a:lnTo>
                <a:lnTo>
                  <a:pt x="133718" y="159638"/>
                </a:lnTo>
                <a:lnTo>
                  <a:pt x="138450" y="149347"/>
                </a:lnTo>
                <a:lnTo>
                  <a:pt x="142035" y="137883"/>
                </a:lnTo>
                <a:lnTo>
                  <a:pt x="144475" y="125247"/>
                </a:lnTo>
                <a:lnTo>
                  <a:pt x="145770" y="111439"/>
                </a:lnTo>
                <a:lnTo>
                  <a:pt x="145999" y="102108"/>
                </a:lnTo>
                <a:lnTo>
                  <a:pt x="145415" y="88650"/>
                </a:lnTo>
                <a:lnTo>
                  <a:pt x="143660" y="76234"/>
                </a:lnTo>
                <a:lnTo>
                  <a:pt x="141986" y="69087"/>
                </a:lnTo>
                <a:lnTo>
                  <a:pt x="137734" y="56624"/>
                </a:lnTo>
                <a:lnTo>
                  <a:pt x="132091" y="45500"/>
                </a:lnTo>
                <a:lnTo>
                  <a:pt x="122533" y="32737"/>
                </a:lnTo>
                <a:lnTo>
                  <a:pt x="113270" y="24020"/>
                </a:lnTo>
                <a:lnTo>
                  <a:pt x="101551" y="16109"/>
                </a:lnTo>
                <a:lnTo>
                  <a:pt x="89995" y="10403"/>
                </a:lnTo>
                <a:lnTo>
                  <a:pt x="75913" y="5649"/>
                </a:lnTo>
                <a:lnTo>
                  <a:pt x="63211" y="2926"/>
                </a:lnTo>
                <a:lnTo>
                  <a:pt x="47359" y="931"/>
                </a:lnTo>
                <a:lnTo>
                  <a:pt x="34568" y="174"/>
                </a:lnTo>
                <a:lnTo>
                  <a:pt x="24117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82751" y="165100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9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27699" y="1629155"/>
            <a:ext cx="216535" cy="298704"/>
          </a:xfrm>
          <a:custGeom>
            <a:avLst/>
            <a:gdLst/>
            <a:ahLst/>
            <a:cxnLst/>
            <a:rect l="l" t="t" r="r" b="b"/>
            <a:pathLst>
              <a:path w="216535" h="298704">
                <a:moveTo>
                  <a:pt x="0" y="0"/>
                </a:moveTo>
                <a:lnTo>
                  <a:pt x="86233" y="0"/>
                </a:lnTo>
                <a:lnTo>
                  <a:pt x="100096" y="213"/>
                </a:lnTo>
                <a:lnTo>
                  <a:pt x="112789" y="855"/>
                </a:lnTo>
                <a:lnTo>
                  <a:pt x="124078" y="1905"/>
                </a:lnTo>
                <a:lnTo>
                  <a:pt x="137422" y="3907"/>
                </a:lnTo>
                <a:lnTo>
                  <a:pt x="149424" y="6620"/>
                </a:lnTo>
                <a:lnTo>
                  <a:pt x="166143" y="12460"/>
                </a:lnTo>
                <a:lnTo>
                  <a:pt x="177907" y="18468"/>
                </a:lnTo>
                <a:lnTo>
                  <a:pt x="188192" y="25625"/>
                </a:lnTo>
                <a:lnTo>
                  <a:pt x="196987" y="33914"/>
                </a:lnTo>
                <a:lnTo>
                  <a:pt x="206800" y="47583"/>
                </a:lnTo>
                <a:lnTo>
                  <a:pt x="211789" y="58894"/>
                </a:lnTo>
                <a:lnTo>
                  <a:pt x="215001" y="71408"/>
                </a:lnTo>
                <a:lnTo>
                  <a:pt x="216444" y="85135"/>
                </a:lnTo>
                <a:lnTo>
                  <a:pt x="216535" y="89789"/>
                </a:lnTo>
                <a:lnTo>
                  <a:pt x="215641" y="103105"/>
                </a:lnTo>
                <a:lnTo>
                  <a:pt x="212944" y="115574"/>
                </a:lnTo>
                <a:lnTo>
                  <a:pt x="208420" y="127122"/>
                </a:lnTo>
                <a:lnTo>
                  <a:pt x="201033" y="139276"/>
                </a:lnTo>
                <a:lnTo>
                  <a:pt x="192708" y="148818"/>
                </a:lnTo>
                <a:lnTo>
                  <a:pt x="182619" y="157303"/>
                </a:lnTo>
                <a:lnTo>
                  <a:pt x="171383" y="164336"/>
                </a:lnTo>
                <a:lnTo>
                  <a:pt x="160110" y="169695"/>
                </a:lnTo>
                <a:lnTo>
                  <a:pt x="147665" y="174206"/>
                </a:lnTo>
                <a:lnTo>
                  <a:pt x="139573" y="176530"/>
                </a:lnTo>
                <a:lnTo>
                  <a:pt x="128216" y="179084"/>
                </a:lnTo>
                <a:lnTo>
                  <a:pt x="116126" y="181001"/>
                </a:lnTo>
                <a:lnTo>
                  <a:pt x="103319" y="182281"/>
                </a:lnTo>
                <a:lnTo>
                  <a:pt x="89814" y="182924"/>
                </a:lnTo>
                <a:lnTo>
                  <a:pt x="82676" y="183007"/>
                </a:lnTo>
                <a:lnTo>
                  <a:pt x="77724" y="183007"/>
                </a:lnTo>
                <a:lnTo>
                  <a:pt x="72898" y="183007"/>
                </a:lnTo>
                <a:lnTo>
                  <a:pt x="68072" y="182880"/>
                </a:lnTo>
                <a:lnTo>
                  <a:pt x="63373" y="182753"/>
                </a:lnTo>
                <a:lnTo>
                  <a:pt x="58927" y="182372"/>
                </a:lnTo>
                <a:lnTo>
                  <a:pt x="54737" y="181991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2912" y="1629155"/>
            <a:ext cx="256959" cy="298704"/>
          </a:xfrm>
          <a:custGeom>
            <a:avLst/>
            <a:gdLst/>
            <a:ahLst/>
            <a:cxnLst/>
            <a:rect l="l" t="t" r="r" b="b"/>
            <a:pathLst>
              <a:path w="256959" h="298704">
                <a:moveTo>
                  <a:pt x="0" y="0"/>
                </a:moveTo>
                <a:lnTo>
                  <a:pt x="79032" y="0"/>
                </a:lnTo>
                <a:lnTo>
                  <a:pt x="86029" y="0"/>
                </a:lnTo>
                <a:lnTo>
                  <a:pt x="93141" y="254"/>
                </a:lnTo>
                <a:lnTo>
                  <a:pt x="100355" y="635"/>
                </a:lnTo>
                <a:lnTo>
                  <a:pt x="107568" y="1143"/>
                </a:lnTo>
                <a:lnTo>
                  <a:pt x="114604" y="1778"/>
                </a:lnTo>
                <a:lnTo>
                  <a:pt x="121450" y="2667"/>
                </a:lnTo>
                <a:lnTo>
                  <a:pt x="128295" y="3556"/>
                </a:lnTo>
                <a:lnTo>
                  <a:pt x="134924" y="4699"/>
                </a:lnTo>
                <a:lnTo>
                  <a:pt x="141312" y="5969"/>
                </a:lnTo>
                <a:lnTo>
                  <a:pt x="147713" y="7239"/>
                </a:lnTo>
                <a:lnTo>
                  <a:pt x="158953" y="10541"/>
                </a:lnTo>
                <a:lnTo>
                  <a:pt x="171484" y="15037"/>
                </a:lnTo>
                <a:lnTo>
                  <a:pt x="183195" y="20291"/>
                </a:lnTo>
                <a:lnTo>
                  <a:pt x="194087" y="26333"/>
                </a:lnTo>
                <a:lnTo>
                  <a:pt x="211362" y="38997"/>
                </a:lnTo>
                <a:lnTo>
                  <a:pt x="220566" y="47818"/>
                </a:lnTo>
                <a:lnTo>
                  <a:pt x="228753" y="57413"/>
                </a:lnTo>
                <a:lnTo>
                  <a:pt x="238548" y="72239"/>
                </a:lnTo>
                <a:lnTo>
                  <a:pt x="244232" y="83549"/>
                </a:lnTo>
                <a:lnTo>
                  <a:pt x="248892" y="95543"/>
                </a:lnTo>
                <a:lnTo>
                  <a:pt x="253535" y="112881"/>
                </a:lnTo>
                <a:lnTo>
                  <a:pt x="255570" y="125284"/>
                </a:lnTo>
                <a:lnTo>
                  <a:pt x="256702" y="138173"/>
                </a:lnTo>
                <a:lnTo>
                  <a:pt x="256959" y="148209"/>
                </a:lnTo>
                <a:lnTo>
                  <a:pt x="256541" y="161445"/>
                </a:lnTo>
                <a:lnTo>
                  <a:pt x="255289" y="174180"/>
                </a:lnTo>
                <a:lnTo>
                  <a:pt x="253204" y="186448"/>
                </a:lnTo>
                <a:lnTo>
                  <a:pt x="247829" y="205921"/>
                </a:lnTo>
                <a:lnTo>
                  <a:pt x="243025" y="217718"/>
                </a:lnTo>
                <a:lnTo>
                  <a:pt x="237192" y="228811"/>
                </a:lnTo>
                <a:lnTo>
                  <a:pt x="228038" y="242258"/>
                </a:lnTo>
                <a:lnTo>
                  <a:pt x="219692" y="251794"/>
                </a:lnTo>
                <a:lnTo>
                  <a:pt x="210268" y="260553"/>
                </a:lnTo>
                <a:lnTo>
                  <a:pt x="197857" y="269768"/>
                </a:lnTo>
                <a:lnTo>
                  <a:pt x="187001" y="276112"/>
                </a:lnTo>
                <a:lnTo>
                  <a:pt x="175164" y="281667"/>
                </a:lnTo>
                <a:lnTo>
                  <a:pt x="157053" y="288184"/>
                </a:lnTo>
                <a:lnTo>
                  <a:pt x="144941" y="291410"/>
                </a:lnTo>
                <a:lnTo>
                  <a:pt x="131992" y="294049"/>
                </a:lnTo>
                <a:lnTo>
                  <a:pt x="113652" y="296632"/>
                </a:lnTo>
                <a:lnTo>
                  <a:pt x="101400" y="297711"/>
                </a:lnTo>
                <a:lnTo>
                  <a:pt x="88491" y="298393"/>
                </a:lnTo>
                <a:lnTo>
                  <a:pt x="7492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49956" y="1623567"/>
            <a:ext cx="253745" cy="309880"/>
          </a:xfrm>
          <a:custGeom>
            <a:avLst/>
            <a:gdLst/>
            <a:ahLst/>
            <a:cxnLst/>
            <a:rect l="l" t="t" r="r" b="b"/>
            <a:pathLst>
              <a:path w="253745" h="309880">
                <a:moveTo>
                  <a:pt x="167005" y="0"/>
                </a:moveTo>
                <a:lnTo>
                  <a:pt x="180109" y="296"/>
                </a:lnTo>
                <a:lnTo>
                  <a:pt x="192833" y="1174"/>
                </a:lnTo>
                <a:lnTo>
                  <a:pt x="205196" y="2612"/>
                </a:lnTo>
                <a:lnTo>
                  <a:pt x="209804" y="3302"/>
                </a:lnTo>
                <a:lnTo>
                  <a:pt x="223901" y="5878"/>
                </a:lnTo>
                <a:lnTo>
                  <a:pt x="235934" y="8848"/>
                </a:lnTo>
                <a:lnTo>
                  <a:pt x="243077" y="11176"/>
                </a:lnTo>
                <a:lnTo>
                  <a:pt x="243077" y="57658"/>
                </a:lnTo>
                <a:lnTo>
                  <a:pt x="230829" y="54017"/>
                </a:lnTo>
                <a:lnTo>
                  <a:pt x="218458" y="51093"/>
                </a:lnTo>
                <a:lnTo>
                  <a:pt x="207899" y="49149"/>
                </a:lnTo>
                <a:lnTo>
                  <a:pt x="195328" y="47467"/>
                </a:lnTo>
                <a:lnTo>
                  <a:pt x="182662" y="46486"/>
                </a:lnTo>
                <a:lnTo>
                  <a:pt x="172085" y="46228"/>
                </a:lnTo>
                <a:lnTo>
                  <a:pt x="158922" y="46775"/>
                </a:lnTo>
                <a:lnTo>
                  <a:pt x="146248" y="48419"/>
                </a:lnTo>
                <a:lnTo>
                  <a:pt x="134028" y="51158"/>
                </a:lnTo>
                <a:lnTo>
                  <a:pt x="126492" y="53467"/>
                </a:lnTo>
                <a:lnTo>
                  <a:pt x="114366" y="58406"/>
                </a:lnTo>
                <a:lnTo>
                  <a:pt x="103240" y="64590"/>
                </a:lnTo>
                <a:lnTo>
                  <a:pt x="93092" y="72038"/>
                </a:lnTo>
                <a:lnTo>
                  <a:pt x="81163" y="83942"/>
                </a:lnTo>
                <a:lnTo>
                  <a:pt x="73689" y="94154"/>
                </a:lnTo>
                <a:lnTo>
                  <a:pt x="67366" y="105544"/>
                </a:lnTo>
                <a:lnTo>
                  <a:pt x="61363" y="121096"/>
                </a:lnTo>
                <a:lnTo>
                  <a:pt x="58545" y="133213"/>
                </a:lnTo>
                <a:lnTo>
                  <a:pt x="56939" y="146207"/>
                </a:lnTo>
                <a:lnTo>
                  <a:pt x="56514" y="157861"/>
                </a:lnTo>
                <a:lnTo>
                  <a:pt x="57191" y="173261"/>
                </a:lnTo>
                <a:lnTo>
                  <a:pt x="59105" y="187446"/>
                </a:lnTo>
                <a:lnTo>
                  <a:pt x="62261" y="200417"/>
                </a:lnTo>
                <a:lnTo>
                  <a:pt x="66661" y="212177"/>
                </a:lnTo>
                <a:lnTo>
                  <a:pt x="72307" y="222730"/>
                </a:lnTo>
                <a:lnTo>
                  <a:pt x="79203" y="232077"/>
                </a:lnTo>
                <a:lnTo>
                  <a:pt x="93131" y="244771"/>
                </a:lnTo>
                <a:lnTo>
                  <a:pt x="103264" y="251039"/>
                </a:lnTo>
                <a:lnTo>
                  <a:pt x="114478" y="256044"/>
                </a:lnTo>
                <a:lnTo>
                  <a:pt x="126779" y="259789"/>
                </a:lnTo>
                <a:lnTo>
                  <a:pt x="140171" y="262275"/>
                </a:lnTo>
                <a:lnTo>
                  <a:pt x="154662" y="263506"/>
                </a:lnTo>
                <a:lnTo>
                  <a:pt x="162051" y="263652"/>
                </a:lnTo>
                <a:lnTo>
                  <a:pt x="168275" y="263652"/>
                </a:lnTo>
                <a:lnTo>
                  <a:pt x="174751" y="263271"/>
                </a:lnTo>
                <a:lnTo>
                  <a:pt x="181482" y="262636"/>
                </a:lnTo>
                <a:lnTo>
                  <a:pt x="188213" y="262001"/>
                </a:lnTo>
                <a:lnTo>
                  <a:pt x="194056" y="261112"/>
                </a:lnTo>
                <a:lnTo>
                  <a:pt x="199136" y="260096"/>
                </a:lnTo>
                <a:lnTo>
                  <a:pt x="199136" y="190246"/>
                </a:lnTo>
                <a:lnTo>
                  <a:pt x="132080" y="190246"/>
                </a:lnTo>
                <a:lnTo>
                  <a:pt x="132080" y="144399"/>
                </a:lnTo>
                <a:lnTo>
                  <a:pt x="253745" y="144399"/>
                </a:lnTo>
                <a:lnTo>
                  <a:pt x="253745" y="295148"/>
                </a:lnTo>
                <a:lnTo>
                  <a:pt x="243586" y="298450"/>
                </a:lnTo>
                <a:lnTo>
                  <a:pt x="229743" y="302006"/>
                </a:lnTo>
                <a:lnTo>
                  <a:pt x="213487" y="305054"/>
                </a:lnTo>
                <a:lnTo>
                  <a:pt x="201084" y="306878"/>
                </a:lnTo>
                <a:lnTo>
                  <a:pt x="188326" y="308357"/>
                </a:lnTo>
                <a:lnTo>
                  <a:pt x="174293" y="309469"/>
                </a:lnTo>
                <a:lnTo>
                  <a:pt x="161682" y="309874"/>
                </a:lnTo>
                <a:lnTo>
                  <a:pt x="160019" y="309880"/>
                </a:lnTo>
                <a:lnTo>
                  <a:pt x="145979" y="309538"/>
                </a:lnTo>
                <a:lnTo>
                  <a:pt x="132591" y="308511"/>
                </a:lnTo>
                <a:lnTo>
                  <a:pt x="119852" y="306793"/>
                </a:lnTo>
                <a:lnTo>
                  <a:pt x="107757" y="304380"/>
                </a:lnTo>
                <a:lnTo>
                  <a:pt x="96302" y="301269"/>
                </a:lnTo>
                <a:lnTo>
                  <a:pt x="77252" y="293955"/>
                </a:lnTo>
                <a:lnTo>
                  <a:pt x="65637" y="287999"/>
                </a:lnTo>
                <a:lnTo>
                  <a:pt x="54967" y="281217"/>
                </a:lnTo>
                <a:lnTo>
                  <a:pt x="45266" y="273608"/>
                </a:lnTo>
                <a:lnTo>
                  <a:pt x="31262" y="259248"/>
                </a:lnTo>
                <a:lnTo>
                  <a:pt x="23688" y="249097"/>
                </a:lnTo>
                <a:lnTo>
                  <a:pt x="17165" y="238152"/>
                </a:lnTo>
                <a:lnTo>
                  <a:pt x="11702" y="226413"/>
                </a:lnTo>
                <a:lnTo>
                  <a:pt x="6190" y="210158"/>
                </a:lnTo>
                <a:lnTo>
                  <a:pt x="3344" y="198074"/>
                </a:lnTo>
                <a:lnTo>
                  <a:pt x="1368" y="185488"/>
                </a:lnTo>
                <a:lnTo>
                  <a:pt x="260" y="172401"/>
                </a:lnTo>
                <a:lnTo>
                  <a:pt x="0" y="161925"/>
                </a:lnTo>
                <a:lnTo>
                  <a:pt x="429" y="148857"/>
                </a:lnTo>
                <a:lnTo>
                  <a:pt x="1704" y="136133"/>
                </a:lnTo>
                <a:lnTo>
                  <a:pt x="3808" y="123788"/>
                </a:lnTo>
                <a:lnTo>
                  <a:pt x="8851" y="105103"/>
                </a:lnTo>
                <a:lnTo>
                  <a:pt x="13352" y="93183"/>
                </a:lnTo>
                <a:lnTo>
                  <a:pt x="18730" y="81861"/>
                </a:lnTo>
                <a:lnTo>
                  <a:pt x="27346" y="67658"/>
                </a:lnTo>
                <a:lnTo>
                  <a:pt x="34923" y="57466"/>
                </a:lnTo>
                <a:lnTo>
                  <a:pt x="43373" y="47953"/>
                </a:lnTo>
                <a:lnTo>
                  <a:pt x="54621" y="37481"/>
                </a:lnTo>
                <a:lnTo>
                  <a:pt x="64693" y="29778"/>
                </a:lnTo>
                <a:lnTo>
                  <a:pt x="75555" y="22864"/>
                </a:lnTo>
                <a:lnTo>
                  <a:pt x="89625" y="15645"/>
                </a:lnTo>
                <a:lnTo>
                  <a:pt x="101344" y="10899"/>
                </a:lnTo>
                <a:lnTo>
                  <a:pt x="113643" y="6952"/>
                </a:lnTo>
                <a:lnTo>
                  <a:pt x="131246" y="2938"/>
                </a:lnTo>
                <a:lnTo>
                  <a:pt x="143680" y="1199"/>
                </a:lnTo>
                <a:lnTo>
                  <a:pt x="156567" y="230"/>
                </a:lnTo>
                <a:lnTo>
                  <a:pt x="16700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3478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85254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30746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3" y="117855"/>
                </a:lnTo>
                <a:lnTo>
                  <a:pt x="61213" y="115569"/>
                </a:lnTo>
                <a:lnTo>
                  <a:pt x="65150" y="113410"/>
                </a:lnTo>
                <a:lnTo>
                  <a:pt x="69214" y="111125"/>
                </a:lnTo>
                <a:lnTo>
                  <a:pt x="78358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8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3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9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3" y="318262"/>
                </a:lnTo>
                <a:lnTo>
                  <a:pt x="65150" y="315340"/>
                </a:lnTo>
                <a:lnTo>
                  <a:pt x="61086" y="312165"/>
                </a:lnTo>
                <a:lnTo>
                  <a:pt x="57657" y="308863"/>
                </a:lnTo>
                <a:lnTo>
                  <a:pt x="54355" y="305688"/>
                </a:lnTo>
                <a:lnTo>
                  <a:pt x="51688" y="302767"/>
                </a:lnTo>
                <a:lnTo>
                  <a:pt x="49783" y="300227"/>
                </a:lnTo>
                <a:lnTo>
                  <a:pt x="48895" y="300227"/>
                </a:lnTo>
                <a:lnTo>
                  <a:pt x="43814" y="323214"/>
                </a:lnTo>
                <a:lnTo>
                  <a:pt x="0" y="323214"/>
                </a:lnTo>
                <a:lnTo>
                  <a:pt x="253" y="316864"/>
                </a:lnTo>
                <a:lnTo>
                  <a:pt x="507" y="308863"/>
                </a:lnTo>
                <a:lnTo>
                  <a:pt x="761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79770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8121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0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09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5" y="104139"/>
                </a:lnTo>
                <a:lnTo>
                  <a:pt x="122808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1" y="117855"/>
                </a:lnTo>
                <a:lnTo>
                  <a:pt x="151510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477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617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59814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4" y="115569"/>
                </a:lnTo>
                <a:lnTo>
                  <a:pt x="65151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5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4" y="318262"/>
                </a:lnTo>
                <a:lnTo>
                  <a:pt x="65151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9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43355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1687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26299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71594" y="1599057"/>
            <a:ext cx="162305" cy="328802"/>
          </a:xfrm>
          <a:custGeom>
            <a:avLst/>
            <a:gdLst/>
            <a:ahLst/>
            <a:cxnLst/>
            <a:rect l="l" t="t" r="r" b="b"/>
            <a:pathLst>
              <a:path w="162305" h="328802">
                <a:moveTo>
                  <a:pt x="120903" y="0"/>
                </a:moveTo>
                <a:lnTo>
                  <a:pt x="128396" y="0"/>
                </a:lnTo>
                <a:lnTo>
                  <a:pt x="135762" y="634"/>
                </a:lnTo>
                <a:lnTo>
                  <a:pt x="143128" y="1904"/>
                </a:lnTo>
                <a:lnTo>
                  <a:pt x="150494" y="3175"/>
                </a:lnTo>
                <a:lnTo>
                  <a:pt x="156844" y="4698"/>
                </a:lnTo>
                <a:lnTo>
                  <a:pt x="162305" y="6476"/>
                </a:lnTo>
                <a:lnTo>
                  <a:pt x="162305" y="48387"/>
                </a:lnTo>
                <a:lnTo>
                  <a:pt x="156463" y="46862"/>
                </a:lnTo>
                <a:lnTo>
                  <a:pt x="150494" y="45719"/>
                </a:lnTo>
                <a:lnTo>
                  <a:pt x="144271" y="44703"/>
                </a:lnTo>
                <a:lnTo>
                  <a:pt x="138048" y="43814"/>
                </a:lnTo>
                <a:lnTo>
                  <a:pt x="132206" y="43306"/>
                </a:lnTo>
                <a:lnTo>
                  <a:pt x="126745" y="43306"/>
                </a:lnTo>
                <a:lnTo>
                  <a:pt x="120776" y="43306"/>
                </a:lnTo>
                <a:lnTo>
                  <a:pt x="115569" y="43941"/>
                </a:lnTo>
                <a:lnTo>
                  <a:pt x="110870" y="45338"/>
                </a:lnTo>
                <a:lnTo>
                  <a:pt x="106298" y="46862"/>
                </a:lnTo>
                <a:lnTo>
                  <a:pt x="102361" y="49148"/>
                </a:lnTo>
                <a:lnTo>
                  <a:pt x="99186" y="52450"/>
                </a:lnTo>
                <a:lnTo>
                  <a:pt x="96011" y="55752"/>
                </a:lnTo>
                <a:lnTo>
                  <a:pt x="93598" y="59943"/>
                </a:lnTo>
                <a:lnTo>
                  <a:pt x="91947" y="65150"/>
                </a:lnTo>
                <a:lnTo>
                  <a:pt x="90296" y="70357"/>
                </a:lnTo>
                <a:lnTo>
                  <a:pt x="89407" y="76707"/>
                </a:lnTo>
                <a:lnTo>
                  <a:pt x="89407" y="84073"/>
                </a:lnTo>
                <a:lnTo>
                  <a:pt x="89407" y="112521"/>
                </a:lnTo>
                <a:lnTo>
                  <a:pt x="149478" y="112521"/>
                </a:lnTo>
                <a:lnTo>
                  <a:pt x="149478" y="155955"/>
                </a:lnTo>
                <a:lnTo>
                  <a:pt x="89407" y="155955"/>
                </a:lnTo>
                <a:lnTo>
                  <a:pt x="89407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5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2" y="4952"/>
                </a:lnTo>
                <a:lnTo>
                  <a:pt x="99391" y="1927"/>
                </a:lnTo>
                <a:lnTo>
                  <a:pt x="112101" y="304"/>
                </a:lnTo>
                <a:lnTo>
                  <a:pt x="1209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2503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53259" y="1599057"/>
            <a:ext cx="77851" cy="77850"/>
          </a:xfrm>
          <a:custGeom>
            <a:avLst/>
            <a:gdLst/>
            <a:ahLst/>
            <a:cxnLst/>
            <a:rect l="l" t="t" r="r" b="b"/>
            <a:pathLst>
              <a:path w="77851" h="77850">
                <a:moveTo>
                  <a:pt x="26543" y="0"/>
                </a:moveTo>
                <a:lnTo>
                  <a:pt x="77851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5940" y="2206920"/>
            <a:ext cx="406728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25"/>
              </a:lnSpc>
              <a:spcBef>
                <a:spcPts val="111"/>
              </a:spcBef>
            </a:pPr>
            <a:r>
              <a:rPr sz="2175" spc="0" baseline="4142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175" spc="0" baseline="3998" dirty="0" smtClean="0">
                <a:solidFill>
                  <a:srgbClr val="CC4656"/>
                </a:solidFill>
                <a:latin typeface="Times New Roman"/>
                <a:cs typeface="Times New Roman"/>
              </a:rPr>
              <a:t>    </a:t>
            </a:r>
            <a:r>
              <a:rPr sz="2175" spc="1" baseline="3998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0" baseline="260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150" spc="4" baseline="26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260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150" spc="4" baseline="260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150" spc="0" baseline="260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3150" spc="4" baseline="260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150" spc="0" baseline="2600" dirty="0" smtClean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3150" spc="-9" baseline="26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2600" dirty="0" smtClean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3150" spc="19" baseline="26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260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150" spc="14" baseline="26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2600" dirty="0" smtClean="0">
                <a:solidFill>
                  <a:srgbClr val="FFFFFF"/>
                </a:solidFill>
                <a:latin typeface="Corbel"/>
                <a:cs typeface="Corbel"/>
              </a:rPr>
              <a:t>censo</a:t>
            </a:r>
            <a:r>
              <a:rPr sz="3150" spc="19" baseline="26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0" baseline="260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3150" spc="14" baseline="26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150" spc="-39" baseline="260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3150" spc="0" baseline="2600" dirty="0" smtClean="0">
                <a:solidFill>
                  <a:srgbClr val="FFFFFF"/>
                </a:solidFill>
                <a:latin typeface="Corbel"/>
                <a:cs typeface="Corbel"/>
              </a:rPr>
              <a:t>01</a:t>
            </a:r>
            <a:r>
              <a:rPr sz="3150" spc="-9" baseline="2600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3150" spc="0" baseline="2600" dirty="0" smtClean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2556" y="2505858"/>
            <a:ext cx="16050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6E60"/>
                </a:solidFill>
                <a:latin typeface="Wingdings"/>
                <a:cs typeface="Wingdings"/>
              </a:rPr>
              <a:t>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67180" y="2518718"/>
            <a:ext cx="7434155" cy="3272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157">
              <a:lnSpc>
                <a:spcPts val="1875"/>
              </a:lnSpc>
              <a:spcBef>
                <a:spcPts val="93"/>
              </a:spcBef>
            </a:pP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700" spc="-9" baseline="15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la provincia </a:t>
            </a:r>
            <a:r>
              <a:rPr sz="2700" spc="-9" baseline="1517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700" spc="-29" baseline="15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2700" spc="-29" baseline="15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Jos</a:t>
            </a:r>
            <a:r>
              <a:rPr sz="2700" spc="4" baseline="1517" dirty="0" smtClean="0">
                <a:solidFill>
                  <a:srgbClr val="FFFFFF"/>
                </a:solidFill>
                <a:latin typeface="Corbel"/>
                <a:cs typeface="Corbel"/>
              </a:rPr>
              <a:t>é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700" spc="-4" baseline="15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700" spc="4" baseline="1517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ide</a:t>
            </a:r>
            <a:r>
              <a:rPr sz="2700" spc="-9" baseline="15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700" spc="4" baseline="15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32</a:t>
            </a:r>
            <a:r>
              <a:rPr sz="2700" spc="4" baseline="1517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6%</a:t>
            </a:r>
            <a:r>
              <a:rPr sz="2700" spc="4" baseline="15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2700" spc="4" baseline="15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2700" spc="-9" baseline="15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del paí</a:t>
            </a:r>
            <a:r>
              <a:rPr sz="2700" spc="4" baseline="1517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700" spc="-9" baseline="15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1517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endParaRPr sz="1800">
              <a:latin typeface="Corbel"/>
              <a:cs typeface="Corbel"/>
            </a:endParaRPr>
          </a:p>
          <a:p>
            <a:pPr marL="12700" marR="29157">
              <a:lnSpc>
                <a:spcPts val="1730"/>
              </a:lnSpc>
            </a:pP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700" spc="-4" baseline="303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ju</a:t>
            </a:r>
            <a:r>
              <a:rPr sz="2700" spc="4" baseline="303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la,</a:t>
            </a:r>
            <a:r>
              <a:rPr sz="2700" spc="-69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700" spc="-9" baseline="303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2700" spc="-9" baseline="303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go</a:t>
            </a:r>
            <a:r>
              <a:rPr sz="2700" spc="25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y Heredia,</a:t>
            </a:r>
            <a:r>
              <a:rPr sz="2700" spc="14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700" spc="-9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-4" baseline="3034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0% y </a:t>
            </a:r>
            <a:r>
              <a:rPr sz="2700" spc="4" baseline="303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700" spc="-59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Gua</a:t>
            </a:r>
            <a:r>
              <a:rPr sz="2700" spc="-4" baseline="3034" dirty="0" smtClean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cast</a:t>
            </a:r>
            <a:r>
              <a:rPr sz="2700" spc="4" baseline="303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700" spc="29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4" baseline="303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unta</a:t>
            </a:r>
            <a:r>
              <a:rPr sz="2700" spc="-4" baseline="303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enas</a:t>
            </a:r>
            <a:r>
              <a:rPr sz="2700" spc="14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700" spc="9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Limón,</a:t>
            </a:r>
            <a:r>
              <a:rPr sz="2700" spc="-9" baseline="30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700" spc="0" baseline="3034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endParaRPr sz="1800">
              <a:latin typeface="Corbel"/>
              <a:cs typeface="Corbel"/>
            </a:endParaRPr>
          </a:p>
          <a:p>
            <a:pPr marL="12700" marR="29157">
              <a:lnSpc>
                <a:spcPts val="1775"/>
              </a:lnSpc>
              <a:spcBef>
                <a:spcPts val="2"/>
              </a:spcBef>
            </a:pPr>
            <a:r>
              <a:rPr sz="2700" spc="-44" baseline="4551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700" spc="0" baseline="4551" dirty="0" smtClean="0">
                <a:solidFill>
                  <a:srgbClr val="FFFFFF"/>
                </a:solidFill>
                <a:latin typeface="Corbel"/>
                <a:cs typeface="Corbel"/>
              </a:rPr>
              <a:t>5%.</a:t>
            </a:r>
            <a:endParaRPr sz="1800">
              <a:latin typeface="Corbel"/>
              <a:cs typeface="Corbel"/>
            </a:endParaRPr>
          </a:p>
          <a:p>
            <a:pPr marL="12700" marR="256266">
              <a:lnSpc>
                <a:spcPts val="2197"/>
              </a:lnSpc>
              <a:spcBef>
                <a:spcPts val="236"/>
              </a:spcBef>
            </a:pP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provinc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con m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yor</a:t>
            </a:r>
            <a:r>
              <a:rPr sz="18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cre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imiento</a:t>
            </a:r>
            <a:r>
              <a:rPr sz="18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promedio 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nual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1800" spc="-6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Gua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caste</a:t>
            </a:r>
            <a:r>
              <a:rPr sz="1800" spc="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(1,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9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%), </a:t>
            </a:r>
            <a:endParaRPr sz="1800">
              <a:latin typeface="Corbel"/>
              <a:cs typeface="Corbel"/>
            </a:endParaRPr>
          </a:p>
          <a:p>
            <a:pPr marL="12700" marR="256266">
              <a:lnSpc>
                <a:spcPts val="2197"/>
              </a:lnSpc>
            </a:pP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endo la 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enos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pobla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ida</a:t>
            </a:r>
            <a:r>
              <a:rPr sz="18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por Her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dia (1,8%),</a:t>
            </a:r>
            <a:r>
              <a:rPr sz="1800" spc="-7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ju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endParaRPr sz="1800">
              <a:latin typeface="Corbel"/>
              <a:cs typeface="Corbel"/>
            </a:endParaRPr>
          </a:p>
          <a:p>
            <a:pPr marL="12700" marR="256266">
              <a:lnSpc>
                <a:spcPts val="2197"/>
              </a:lnSpc>
            </a:pP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(1,5%);</a:t>
            </a:r>
            <a:r>
              <a:rPr sz="18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ren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(1,3%) </a:t>
            </a:r>
            <a:r>
              <a:rPr sz="1800" spc="-59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por último,</a:t>
            </a:r>
            <a:r>
              <a:rPr sz="1800" spc="-8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rt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go</a:t>
            </a:r>
            <a:r>
              <a:rPr sz="18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y Li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ón (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%).</a:t>
            </a:r>
            <a:endParaRPr sz="1800">
              <a:latin typeface="Corbel"/>
              <a:cs typeface="Corbel"/>
            </a:endParaRPr>
          </a:p>
          <a:p>
            <a:pPr marL="12700" marR="29157">
              <a:lnSpc>
                <a:spcPts val="2150"/>
              </a:lnSpc>
            </a:pP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cantones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con m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1800" spc="-29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00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000 h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bit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ntes</a:t>
            </a:r>
            <a:r>
              <a:rPr sz="18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son:</a:t>
            </a:r>
            <a:r>
              <a:rPr sz="18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18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Jos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é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8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ju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18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1800">
              <a:latin typeface="Corbel"/>
              <a:cs typeface="Corbel"/>
            </a:endParaRPr>
          </a:p>
          <a:p>
            <a:pPr marL="12700" marR="29157">
              <a:lnSpc>
                <a:spcPts val="1775"/>
              </a:lnSpc>
            </a:pPr>
            <a:r>
              <a:rPr sz="2700" spc="0" baseline="4551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700" spc="4" baseline="4551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700" spc="0" baseline="4551" dirty="0" smtClean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2700" spc="-4" baseline="4551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700" spc="0" baseline="4551" dirty="0" smtClean="0">
                <a:solidFill>
                  <a:srgbClr val="FFFFFF"/>
                </a:solidFill>
                <a:latin typeface="Corbel"/>
                <a:cs typeface="Corbel"/>
              </a:rPr>
              <a:t>par</a:t>
            </a:r>
            <a:r>
              <a:rPr sz="2700" spc="-9" baseline="4551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700" spc="0" baseline="4551" dirty="0" smtClean="0">
                <a:solidFill>
                  <a:srgbClr val="FFFFFF"/>
                </a:solidFill>
                <a:latin typeface="Corbel"/>
                <a:cs typeface="Corbel"/>
              </a:rPr>
              <a:t>dos.</a:t>
            </a:r>
            <a:endParaRPr sz="1800">
              <a:latin typeface="Corbel"/>
              <a:cs typeface="Corbel"/>
            </a:endParaRPr>
          </a:p>
          <a:p>
            <a:pPr marL="12700" marR="167250">
              <a:lnSpc>
                <a:spcPts val="2197"/>
              </a:lnSpc>
              <a:spcBef>
                <a:spcPts val="241"/>
              </a:spcBef>
            </a:pP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18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cantón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800" spc="-5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bito</a:t>
            </a:r>
            <a:r>
              <a:rPr sz="18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unta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enas)</a:t>
            </a:r>
            <a:r>
              <a:rPr sz="1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yor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cre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imiento</a:t>
            </a:r>
            <a:r>
              <a:rPr sz="18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ográfi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o, </a:t>
            </a:r>
            <a:endParaRPr sz="1800">
              <a:latin typeface="Corbel"/>
              <a:cs typeface="Corbel"/>
            </a:endParaRPr>
          </a:p>
          <a:p>
            <a:pPr marL="12700" marR="167250">
              <a:lnSpc>
                <a:spcPts val="2197"/>
              </a:lnSpc>
            </a:pP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ido</a:t>
            </a:r>
            <a:r>
              <a:rPr sz="18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18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Santa</a:t>
            </a:r>
            <a:r>
              <a:rPr sz="18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800" spc="-5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il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o,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Liberia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8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San Pa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lo.</a:t>
            </a:r>
            <a:r>
              <a:rPr sz="1800" spc="-1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Tib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14" dirty="0" smtClean="0">
                <a:solidFill>
                  <a:srgbClr val="FFFFFF"/>
                </a:solidFill>
                <a:latin typeface="Corbel"/>
                <a:cs typeface="Corbel"/>
              </a:rPr>
              <a:t> (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-1,0%),</a:t>
            </a:r>
            <a:r>
              <a:rPr sz="18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18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José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0,7%),</a:t>
            </a:r>
            <a:r>
              <a:rPr sz="1800" spc="-7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Coto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Brus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(0,4%);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Montes de</a:t>
            </a:r>
            <a:r>
              <a:rPr sz="1800" spc="-5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ca 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-0,3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8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Goico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chea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(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-0,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%)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pre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enta 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cre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imiento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poblacional ne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tivo;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mientr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cantones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800" spc="-119" dirty="0" smtClean="0">
                <a:solidFill>
                  <a:srgbClr val="FFFFFF"/>
                </a:solidFill>
                <a:latin typeface="Corbel"/>
                <a:cs typeface="Corbel"/>
              </a:rPr>
              <a:t> T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urri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lb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León</a:t>
            </a:r>
            <a:r>
              <a:rPr sz="18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té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8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Jiméne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Limón, 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ota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800" spc="-4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Cur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id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1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pre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entan una</a:t>
            </a:r>
            <a:r>
              <a:rPr sz="1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1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ts val="2197"/>
              </a:lnSpc>
            </a:pP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cre</a:t>
            </a:r>
            <a:r>
              <a:rPr sz="18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imiento</a:t>
            </a:r>
            <a:r>
              <a:rPr sz="18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muy </a:t>
            </a:r>
            <a:r>
              <a:rPr sz="1800" spc="-4" dirty="0" smtClean="0">
                <a:solidFill>
                  <a:srgbClr val="FFFFFF"/>
                </a:solidFill>
                <a:latin typeface="Corbel"/>
                <a:cs typeface="Corbel"/>
              </a:rPr>
              <a:t>ba</a:t>
            </a:r>
            <a:r>
              <a:rPr sz="1800" spc="0" dirty="0" smtClean="0">
                <a:solidFill>
                  <a:srgbClr val="FFFFFF"/>
                </a:solidFill>
                <a:latin typeface="Corbel"/>
                <a:cs typeface="Corbel"/>
              </a:rPr>
              <a:t>jo.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2556" y="3219090"/>
            <a:ext cx="16050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6E60"/>
                </a:solidFill>
                <a:latin typeface="Wingdings"/>
                <a:cs typeface="Wingdings"/>
              </a:rPr>
              <a:t>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2556" y="3932703"/>
            <a:ext cx="16050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6E60"/>
                </a:solidFill>
                <a:latin typeface="Wingdings"/>
                <a:cs typeface="Wingdings"/>
              </a:rPr>
              <a:t>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2556" y="4426479"/>
            <a:ext cx="16050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1800" spc="0" dirty="0" smtClean="0">
                <a:solidFill>
                  <a:srgbClr val="FF6E60"/>
                </a:solidFill>
                <a:latin typeface="Wingdings"/>
                <a:cs typeface="Wingdings"/>
              </a:rPr>
              <a:t>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01634" y="6484405"/>
            <a:ext cx="22644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36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6253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6253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6253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7011733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806249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5754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54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754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2894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94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94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4711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11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11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29487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487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9487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260" y="1354836"/>
            <a:ext cx="5807964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2912" y="1599057"/>
            <a:ext cx="5149316" cy="432562"/>
          </a:xfrm>
          <a:custGeom>
            <a:avLst/>
            <a:gdLst/>
            <a:ahLst/>
            <a:cxnLst/>
            <a:rect l="l" t="t" r="r" b="b"/>
            <a:pathLst>
              <a:path w="5149316" h="432562">
                <a:moveTo>
                  <a:pt x="2777591" y="142620"/>
                </a:moveTo>
                <a:lnTo>
                  <a:pt x="2772638" y="112521"/>
                </a:lnTo>
                <a:lnTo>
                  <a:pt x="2728950" y="112521"/>
                </a:lnTo>
                <a:lnTo>
                  <a:pt x="2728950" y="328802"/>
                </a:lnTo>
                <a:lnTo>
                  <a:pt x="2781782" y="328802"/>
                </a:lnTo>
                <a:lnTo>
                  <a:pt x="2781782" y="183895"/>
                </a:lnTo>
                <a:lnTo>
                  <a:pt x="2788501" y="175729"/>
                </a:lnTo>
                <a:lnTo>
                  <a:pt x="2798359" y="167743"/>
                </a:lnTo>
                <a:lnTo>
                  <a:pt x="2810230" y="161670"/>
                </a:lnTo>
                <a:lnTo>
                  <a:pt x="2814834" y="160009"/>
                </a:lnTo>
                <a:lnTo>
                  <a:pt x="2826554" y="156910"/>
                </a:lnTo>
                <a:lnTo>
                  <a:pt x="2839279" y="155051"/>
                </a:lnTo>
                <a:lnTo>
                  <a:pt x="2853029" y="154431"/>
                </a:lnTo>
                <a:lnTo>
                  <a:pt x="2857474" y="154431"/>
                </a:lnTo>
                <a:lnTo>
                  <a:pt x="2857474" y="108076"/>
                </a:lnTo>
                <a:lnTo>
                  <a:pt x="2853664" y="107441"/>
                </a:lnTo>
                <a:lnTo>
                  <a:pt x="2848965" y="107060"/>
                </a:lnTo>
                <a:lnTo>
                  <a:pt x="2840917" y="107094"/>
                </a:lnTo>
                <a:lnTo>
                  <a:pt x="2827386" y="108385"/>
                </a:lnTo>
                <a:lnTo>
                  <a:pt x="2815175" y="111549"/>
                </a:lnTo>
                <a:lnTo>
                  <a:pt x="2804261" y="116585"/>
                </a:lnTo>
                <a:lnTo>
                  <a:pt x="2794859" y="123078"/>
                </a:lnTo>
                <a:lnTo>
                  <a:pt x="2785816" y="131996"/>
                </a:lnTo>
                <a:lnTo>
                  <a:pt x="2778480" y="142620"/>
                </a:lnTo>
                <a:lnTo>
                  <a:pt x="2777591" y="142620"/>
                </a:lnTo>
                <a:close/>
              </a:path>
              <a:path w="5149316" h="432562">
                <a:moveTo>
                  <a:pt x="2185644" y="142620"/>
                </a:moveTo>
                <a:lnTo>
                  <a:pt x="2184755" y="142620"/>
                </a:lnTo>
                <a:lnTo>
                  <a:pt x="2179802" y="112521"/>
                </a:lnTo>
                <a:lnTo>
                  <a:pt x="2136114" y="112521"/>
                </a:lnTo>
                <a:lnTo>
                  <a:pt x="2136114" y="328802"/>
                </a:lnTo>
                <a:lnTo>
                  <a:pt x="2188946" y="328802"/>
                </a:lnTo>
                <a:lnTo>
                  <a:pt x="2188946" y="179958"/>
                </a:lnTo>
                <a:lnTo>
                  <a:pt x="2194125" y="173974"/>
                </a:lnTo>
                <a:lnTo>
                  <a:pt x="2203606" y="165409"/>
                </a:lnTo>
                <a:lnTo>
                  <a:pt x="2214092" y="158750"/>
                </a:lnTo>
                <a:lnTo>
                  <a:pt x="2218820" y="156543"/>
                </a:lnTo>
                <a:lnTo>
                  <a:pt x="2231025" y="152769"/>
                </a:lnTo>
                <a:lnTo>
                  <a:pt x="2243683" y="151510"/>
                </a:lnTo>
                <a:lnTo>
                  <a:pt x="2251430" y="151510"/>
                </a:lnTo>
                <a:lnTo>
                  <a:pt x="2258034" y="153034"/>
                </a:lnTo>
                <a:lnTo>
                  <a:pt x="2263368" y="155955"/>
                </a:lnTo>
                <a:lnTo>
                  <a:pt x="2268829" y="159003"/>
                </a:lnTo>
                <a:lnTo>
                  <a:pt x="2272893" y="163956"/>
                </a:lnTo>
                <a:lnTo>
                  <a:pt x="2275560" y="170687"/>
                </a:lnTo>
                <a:lnTo>
                  <a:pt x="2276830" y="173862"/>
                </a:lnTo>
                <a:lnTo>
                  <a:pt x="2277592" y="177545"/>
                </a:lnTo>
                <a:lnTo>
                  <a:pt x="2277973" y="181737"/>
                </a:lnTo>
                <a:lnTo>
                  <a:pt x="2278481" y="185800"/>
                </a:lnTo>
                <a:lnTo>
                  <a:pt x="2278735" y="190880"/>
                </a:lnTo>
                <a:lnTo>
                  <a:pt x="2278735" y="328802"/>
                </a:lnTo>
                <a:lnTo>
                  <a:pt x="2331567" y="328802"/>
                </a:lnTo>
                <a:lnTo>
                  <a:pt x="2331567" y="181228"/>
                </a:lnTo>
                <a:lnTo>
                  <a:pt x="2331313" y="175005"/>
                </a:lnTo>
                <a:lnTo>
                  <a:pt x="2330805" y="169544"/>
                </a:lnTo>
                <a:lnTo>
                  <a:pt x="2330297" y="164083"/>
                </a:lnTo>
                <a:lnTo>
                  <a:pt x="2329281" y="159003"/>
                </a:lnTo>
                <a:lnTo>
                  <a:pt x="2327757" y="154431"/>
                </a:lnTo>
                <a:lnTo>
                  <a:pt x="2325090" y="146176"/>
                </a:lnTo>
                <a:lnTo>
                  <a:pt x="2321407" y="138937"/>
                </a:lnTo>
                <a:lnTo>
                  <a:pt x="2316708" y="132968"/>
                </a:lnTo>
                <a:lnTo>
                  <a:pt x="2312136" y="126872"/>
                </a:lnTo>
                <a:lnTo>
                  <a:pt x="2306675" y="121919"/>
                </a:lnTo>
                <a:lnTo>
                  <a:pt x="2300579" y="118237"/>
                </a:lnTo>
                <a:lnTo>
                  <a:pt x="2294483" y="114426"/>
                </a:lnTo>
                <a:lnTo>
                  <a:pt x="2287752" y="111632"/>
                </a:lnTo>
                <a:lnTo>
                  <a:pt x="2280386" y="109854"/>
                </a:lnTo>
                <a:lnTo>
                  <a:pt x="2273020" y="108076"/>
                </a:lnTo>
                <a:lnTo>
                  <a:pt x="2265400" y="107060"/>
                </a:lnTo>
                <a:lnTo>
                  <a:pt x="2249144" y="107060"/>
                </a:lnTo>
                <a:lnTo>
                  <a:pt x="2241270" y="108076"/>
                </a:lnTo>
                <a:lnTo>
                  <a:pt x="2233904" y="110108"/>
                </a:lnTo>
                <a:lnTo>
                  <a:pt x="2226538" y="112140"/>
                </a:lnTo>
                <a:lnTo>
                  <a:pt x="2219807" y="114807"/>
                </a:lnTo>
                <a:lnTo>
                  <a:pt x="2213711" y="118109"/>
                </a:lnTo>
                <a:lnTo>
                  <a:pt x="2207615" y="121284"/>
                </a:lnTo>
                <a:lnTo>
                  <a:pt x="2202154" y="125094"/>
                </a:lnTo>
                <a:lnTo>
                  <a:pt x="2197455" y="129412"/>
                </a:lnTo>
                <a:lnTo>
                  <a:pt x="2192629" y="133730"/>
                </a:lnTo>
                <a:lnTo>
                  <a:pt x="2188692" y="138175"/>
                </a:lnTo>
                <a:lnTo>
                  <a:pt x="2185644" y="142620"/>
                </a:lnTo>
                <a:close/>
              </a:path>
              <a:path w="5149316" h="432562">
                <a:moveTo>
                  <a:pt x="1954512" y="331963"/>
                </a:moveTo>
                <a:lnTo>
                  <a:pt x="1967272" y="333786"/>
                </a:lnTo>
                <a:lnTo>
                  <a:pt x="1980793" y="334390"/>
                </a:lnTo>
                <a:lnTo>
                  <a:pt x="1988936" y="334169"/>
                </a:lnTo>
                <a:lnTo>
                  <a:pt x="2001937" y="332802"/>
                </a:lnTo>
                <a:lnTo>
                  <a:pt x="2014193" y="330172"/>
                </a:lnTo>
                <a:lnTo>
                  <a:pt x="2025751" y="326263"/>
                </a:lnTo>
                <a:lnTo>
                  <a:pt x="2040333" y="318929"/>
                </a:lnTo>
                <a:lnTo>
                  <a:pt x="2050726" y="311661"/>
                </a:lnTo>
                <a:lnTo>
                  <a:pt x="2060041" y="303148"/>
                </a:lnTo>
                <a:lnTo>
                  <a:pt x="2070170" y="290355"/>
                </a:lnTo>
                <a:lnTo>
                  <a:pt x="2076557" y="279328"/>
                </a:lnTo>
                <a:lnTo>
                  <a:pt x="2081758" y="267207"/>
                </a:lnTo>
                <a:lnTo>
                  <a:pt x="2084392" y="259030"/>
                </a:lnTo>
                <a:lnTo>
                  <a:pt x="2087162" y="246927"/>
                </a:lnTo>
                <a:lnTo>
                  <a:pt x="2088824" y="234159"/>
                </a:lnTo>
                <a:lnTo>
                  <a:pt x="2089378" y="220725"/>
                </a:lnTo>
                <a:lnTo>
                  <a:pt x="2089108" y="211318"/>
                </a:lnTo>
                <a:lnTo>
                  <a:pt x="2087784" y="198358"/>
                </a:lnTo>
                <a:lnTo>
                  <a:pt x="2085372" y="186037"/>
                </a:lnTo>
                <a:lnTo>
                  <a:pt x="2081885" y="174370"/>
                </a:lnTo>
                <a:lnTo>
                  <a:pt x="2074970" y="158699"/>
                </a:lnTo>
                <a:lnTo>
                  <a:pt x="2068237" y="147994"/>
                </a:lnTo>
                <a:lnTo>
                  <a:pt x="2060295" y="138429"/>
                </a:lnTo>
                <a:lnTo>
                  <a:pt x="2048511" y="127846"/>
                </a:lnTo>
                <a:lnTo>
                  <a:pt x="2037833" y="120909"/>
                </a:lnTo>
                <a:lnTo>
                  <a:pt x="2026005" y="115315"/>
                </a:lnTo>
                <a:lnTo>
                  <a:pt x="2018670" y="112657"/>
                </a:lnTo>
                <a:lnTo>
                  <a:pt x="2006724" y="109558"/>
                </a:lnTo>
                <a:lnTo>
                  <a:pt x="1993982" y="107688"/>
                </a:lnTo>
                <a:lnTo>
                  <a:pt x="1980412" y="107060"/>
                </a:lnTo>
                <a:lnTo>
                  <a:pt x="1972403" y="107286"/>
                </a:lnTo>
                <a:lnTo>
                  <a:pt x="1959388" y="108693"/>
                </a:lnTo>
                <a:lnTo>
                  <a:pt x="1947108" y="111375"/>
                </a:lnTo>
                <a:lnTo>
                  <a:pt x="1935581" y="115315"/>
                </a:lnTo>
                <a:lnTo>
                  <a:pt x="1920908" y="122559"/>
                </a:lnTo>
                <a:lnTo>
                  <a:pt x="1910525" y="129836"/>
                </a:lnTo>
                <a:lnTo>
                  <a:pt x="1901291" y="138429"/>
                </a:lnTo>
                <a:lnTo>
                  <a:pt x="1891041" y="151164"/>
                </a:lnTo>
                <a:lnTo>
                  <a:pt x="1884643" y="162187"/>
                </a:lnTo>
                <a:lnTo>
                  <a:pt x="1879447" y="174370"/>
                </a:lnTo>
                <a:lnTo>
                  <a:pt x="1876903" y="182437"/>
                </a:lnTo>
                <a:lnTo>
                  <a:pt x="1874164" y="194562"/>
                </a:lnTo>
                <a:lnTo>
                  <a:pt x="1872509" y="207329"/>
                </a:lnTo>
                <a:lnTo>
                  <a:pt x="1871954" y="220725"/>
                </a:lnTo>
                <a:lnTo>
                  <a:pt x="1872219" y="230299"/>
                </a:lnTo>
                <a:lnTo>
                  <a:pt x="1873514" y="243267"/>
                </a:lnTo>
                <a:lnTo>
                  <a:pt x="1875913" y="255570"/>
                </a:lnTo>
                <a:lnTo>
                  <a:pt x="1879447" y="267207"/>
                </a:lnTo>
                <a:lnTo>
                  <a:pt x="1886300" y="282753"/>
                </a:lnTo>
                <a:lnTo>
                  <a:pt x="1892984" y="293488"/>
                </a:lnTo>
                <a:lnTo>
                  <a:pt x="1900910" y="303148"/>
                </a:lnTo>
                <a:lnTo>
                  <a:pt x="1912694" y="313642"/>
                </a:lnTo>
                <a:lnTo>
                  <a:pt x="1923372" y="320588"/>
                </a:lnTo>
                <a:lnTo>
                  <a:pt x="1935200" y="326263"/>
                </a:lnTo>
                <a:lnTo>
                  <a:pt x="1930628" y="251078"/>
                </a:lnTo>
                <a:lnTo>
                  <a:pt x="1929375" y="246473"/>
                </a:lnTo>
                <a:lnTo>
                  <a:pt x="1927276" y="234282"/>
                </a:lnTo>
                <a:lnTo>
                  <a:pt x="1926564" y="220725"/>
                </a:lnTo>
                <a:lnTo>
                  <a:pt x="1926685" y="214988"/>
                </a:lnTo>
                <a:lnTo>
                  <a:pt x="1927974" y="201987"/>
                </a:lnTo>
                <a:lnTo>
                  <a:pt x="1930628" y="190372"/>
                </a:lnTo>
                <a:lnTo>
                  <a:pt x="1933295" y="181609"/>
                </a:lnTo>
                <a:lnTo>
                  <a:pt x="1936978" y="174243"/>
                </a:lnTo>
                <a:lnTo>
                  <a:pt x="1941804" y="168275"/>
                </a:lnTo>
                <a:lnTo>
                  <a:pt x="1946503" y="162305"/>
                </a:lnTo>
                <a:lnTo>
                  <a:pt x="1952218" y="157860"/>
                </a:lnTo>
                <a:lnTo>
                  <a:pt x="1958822" y="154939"/>
                </a:lnTo>
                <a:lnTo>
                  <a:pt x="1965426" y="151891"/>
                </a:lnTo>
                <a:lnTo>
                  <a:pt x="1972665" y="150494"/>
                </a:lnTo>
                <a:lnTo>
                  <a:pt x="1988286" y="150494"/>
                </a:lnTo>
                <a:lnTo>
                  <a:pt x="1995525" y="151891"/>
                </a:lnTo>
                <a:lnTo>
                  <a:pt x="2002256" y="154939"/>
                </a:lnTo>
                <a:lnTo>
                  <a:pt x="2008987" y="157860"/>
                </a:lnTo>
                <a:lnTo>
                  <a:pt x="2014702" y="162305"/>
                </a:lnTo>
                <a:lnTo>
                  <a:pt x="2019528" y="168275"/>
                </a:lnTo>
                <a:lnTo>
                  <a:pt x="2024227" y="174243"/>
                </a:lnTo>
                <a:lnTo>
                  <a:pt x="2027910" y="181609"/>
                </a:lnTo>
                <a:lnTo>
                  <a:pt x="2030577" y="190372"/>
                </a:lnTo>
                <a:lnTo>
                  <a:pt x="2031875" y="194978"/>
                </a:lnTo>
                <a:lnTo>
                  <a:pt x="2033968" y="207169"/>
                </a:lnTo>
                <a:lnTo>
                  <a:pt x="2034641" y="220725"/>
                </a:lnTo>
                <a:lnTo>
                  <a:pt x="2034529" y="226463"/>
                </a:lnTo>
                <a:lnTo>
                  <a:pt x="2033285" y="239464"/>
                </a:lnTo>
                <a:lnTo>
                  <a:pt x="2030577" y="251078"/>
                </a:lnTo>
                <a:lnTo>
                  <a:pt x="2027910" y="259841"/>
                </a:lnTo>
                <a:lnTo>
                  <a:pt x="2024227" y="267207"/>
                </a:lnTo>
                <a:lnTo>
                  <a:pt x="2019528" y="273050"/>
                </a:lnTo>
                <a:lnTo>
                  <a:pt x="2014702" y="279018"/>
                </a:lnTo>
                <a:lnTo>
                  <a:pt x="2009114" y="283463"/>
                </a:lnTo>
                <a:lnTo>
                  <a:pt x="2002510" y="286512"/>
                </a:lnTo>
                <a:lnTo>
                  <a:pt x="1995906" y="289559"/>
                </a:lnTo>
                <a:lnTo>
                  <a:pt x="1988794" y="291083"/>
                </a:lnTo>
                <a:lnTo>
                  <a:pt x="1972919" y="291083"/>
                </a:lnTo>
                <a:lnTo>
                  <a:pt x="1965680" y="289559"/>
                </a:lnTo>
                <a:lnTo>
                  <a:pt x="1959076" y="286512"/>
                </a:lnTo>
                <a:lnTo>
                  <a:pt x="1952472" y="283463"/>
                </a:lnTo>
                <a:lnTo>
                  <a:pt x="1946757" y="279018"/>
                </a:lnTo>
                <a:lnTo>
                  <a:pt x="1942528" y="328905"/>
                </a:lnTo>
                <a:lnTo>
                  <a:pt x="1954512" y="331963"/>
                </a:lnTo>
                <a:close/>
              </a:path>
              <a:path w="5149316" h="432562">
                <a:moveTo>
                  <a:pt x="1946757" y="279018"/>
                </a:moveTo>
                <a:lnTo>
                  <a:pt x="1941931" y="273050"/>
                </a:lnTo>
                <a:lnTo>
                  <a:pt x="1937105" y="267207"/>
                </a:lnTo>
                <a:lnTo>
                  <a:pt x="1933295" y="259841"/>
                </a:lnTo>
                <a:lnTo>
                  <a:pt x="1930628" y="251078"/>
                </a:lnTo>
                <a:lnTo>
                  <a:pt x="1935200" y="326263"/>
                </a:lnTo>
                <a:lnTo>
                  <a:pt x="1942528" y="328905"/>
                </a:lnTo>
                <a:lnTo>
                  <a:pt x="1946757" y="279018"/>
                </a:lnTo>
                <a:close/>
              </a:path>
              <a:path w="5149316" h="432562">
                <a:moveTo>
                  <a:pt x="1613611" y="119903"/>
                </a:moveTo>
                <a:lnTo>
                  <a:pt x="1602674" y="126390"/>
                </a:lnTo>
                <a:lnTo>
                  <a:pt x="1592554" y="134238"/>
                </a:lnTo>
                <a:lnTo>
                  <a:pt x="1579825" y="147856"/>
                </a:lnTo>
                <a:lnTo>
                  <a:pt x="1572667" y="158544"/>
                </a:lnTo>
                <a:lnTo>
                  <a:pt x="1566519" y="170560"/>
                </a:lnTo>
                <a:lnTo>
                  <a:pt x="1561366" y="184815"/>
                </a:lnTo>
                <a:lnTo>
                  <a:pt x="1558649" y="196961"/>
                </a:lnTo>
                <a:lnTo>
                  <a:pt x="1557025" y="210078"/>
                </a:lnTo>
                <a:lnTo>
                  <a:pt x="1556486" y="224154"/>
                </a:lnTo>
                <a:lnTo>
                  <a:pt x="1556935" y="236623"/>
                </a:lnTo>
                <a:lnTo>
                  <a:pt x="1558505" y="249625"/>
                </a:lnTo>
                <a:lnTo>
                  <a:pt x="1561225" y="261725"/>
                </a:lnTo>
                <a:lnTo>
                  <a:pt x="1565122" y="272922"/>
                </a:lnTo>
                <a:lnTo>
                  <a:pt x="1573016" y="288191"/>
                </a:lnTo>
                <a:lnTo>
                  <a:pt x="1580436" y="298445"/>
                </a:lnTo>
                <a:lnTo>
                  <a:pt x="1588998" y="307339"/>
                </a:lnTo>
                <a:lnTo>
                  <a:pt x="1601297" y="316721"/>
                </a:lnTo>
                <a:lnTo>
                  <a:pt x="1612426" y="322861"/>
                </a:lnTo>
                <a:lnTo>
                  <a:pt x="1624558" y="327659"/>
                </a:lnTo>
                <a:lnTo>
                  <a:pt x="1642348" y="332150"/>
                </a:lnTo>
                <a:lnTo>
                  <a:pt x="1655037" y="333827"/>
                </a:lnTo>
                <a:lnTo>
                  <a:pt x="1668246" y="334390"/>
                </a:lnTo>
                <a:lnTo>
                  <a:pt x="1673831" y="334298"/>
                </a:lnTo>
                <a:lnTo>
                  <a:pt x="1686629" y="333340"/>
                </a:lnTo>
                <a:lnTo>
                  <a:pt x="1698853" y="331342"/>
                </a:lnTo>
                <a:lnTo>
                  <a:pt x="1712327" y="327986"/>
                </a:lnTo>
                <a:lnTo>
                  <a:pt x="1723364" y="324103"/>
                </a:lnTo>
                <a:lnTo>
                  <a:pt x="1723364" y="281050"/>
                </a:lnTo>
                <a:lnTo>
                  <a:pt x="1716379" y="283844"/>
                </a:lnTo>
                <a:lnTo>
                  <a:pt x="1709013" y="286257"/>
                </a:lnTo>
                <a:lnTo>
                  <a:pt x="1701139" y="288163"/>
                </a:lnTo>
                <a:lnTo>
                  <a:pt x="1700087" y="288410"/>
                </a:lnTo>
                <a:lnTo>
                  <a:pt x="1688010" y="290401"/>
                </a:lnTo>
                <a:lnTo>
                  <a:pt x="1674723" y="291083"/>
                </a:lnTo>
                <a:lnTo>
                  <a:pt x="1671037" y="291012"/>
                </a:lnTo>
                <a:lnTo>
                  <a:pt x="1657964" y="289402"/>
                </a:lnTo>
                <a:lnTo>
                  <a:pt x="1646529" y="285622"/>
                </a:lnTo>
                <a:lnTo>
                  <a:pt x="1638528" y="281939"/>
                </a:lnTo>
                <a:lnTo>
                  <a:pt x="1632051" y="277113"/>
                </a:lnTo>
                <a:lnTo>
                  <a:pt x="1626844" y="271144"/>
                </a:lnTo>
                <a:lnTo>
                  <a:pt x="1621764" y="265302"/>
                </a:lnTo>
                <a:lnTo>
                  <a:pt x="1617827" y="258063"/>
                </a:lnTo>
                <a:lnTo>
                  <a:pt x="1615160" y="249681"/>
                </a:lnTo>
                <a:lnTo>
                  <a:pt x="1611995" y="235741"/>
                </a:lnTo>
                <a:lnTo>
                  <a:pt x="1611096" y="222757"/>
                </a:lnTo>
                <a:lnTo>
                  <a:pt x="1611442" y="213135"/>
                </a:lnTo>
                <a:lnTo>
                  <a:pt x="1613195" y="200358"/>
                </a:lnTo>
                <a:lnTo>
                  <a:pt x="1616430" y="189102"/>
                </a:lnTo>
                <a:lnTo>
                  <a:pt x="1622801" y="176113"/>
                </a:lnTo>
                <a:lnTo>
                  <a:pt x="1630527" y="166750"/>
                </a:lnTo>
                <a:lnTo>
                  <a:pt x="1636496" y="161035"/>
                </a:lnTo>
                <a:lnTo>
                  <a:pt x="1643354" y="156971"/>
                </a:lnTo>
                <a:lnTo>
                  <a:pt x="1651101" y="154304"/>
                </a:lnTo>
                <a:lnTo>
                  <a:pt x="1658848" y="151764"/>
                </a:lnTo>
                <a:lnTo>
                  <a:pt x="1666976" y="150494"/>
                </a:lnTo>
                <a:lnTo>
                  <a:pt x="1683867" y="150494"/>
                </a:lnTo>
                <a:lnTo>
                  <a:pt x="1691868" y="151256"/>
                </a:lnTo>
                <a:lnTo>
                  <a:pt x="1699234" y="153034"/>
                </a:lnTo>
                <a:lnTo>
                  <a:pt x="1706600" y="154685"/>
                </a:lnTo>
                <a:lnTo>
                  <a:pt x="1713585" y="156971"/>
                </a:lnTo>
                <a:lnTo>
                  <a:pt x="1720062" y="159765"/>
                </a:lnTo>
                <a:lnTo>
                  <a:pt x="1720062" y="116712"/>
                </a:lnTo>
                <a:lnTo>
                  <a:pt x="1712823" y="113791"/>
                </a:lnTo>
                <a:lnTo>
                  <a:pt x="1704695" y="111378"/>
                </a:lnTo>
                <a:lnTo>
                  <a:pt x="1695678" y="109727"/>
                </a:lnTo>
                <a:lnTo>
                  <a:pt x="1693244" y="109265"/>
                </a:lnTo>
                <a:lnTo>
                  <a:pt x="1680790" y="107612"/>
                </a:lnTo>
                <a:lnTo>
                  <a:pt x="1667865" y="107060"/>
                </a:lnTo>
                <a:lnTo>
                  <a:pt x="1666092" y="107075"/>
                </a:lnTo>
                <a:lnTo>
                  <a:pt x="1653641" y="107956"/>
                </a:lnTo>
                <a:lnTo>
                  <a:pt x="1641093" y="110169"/>
                </a:lnTo>
                <a:lnTo>
                  <a:pt x="1628495" y="113664"/>
                </a:lnTo>
                <a:lnTo>
                  <a:pt x="1625319" y="114778"/>
                </a:lnTo>
                <a:lnTo>
                  <a:pt x="1613611" y="119903"/>
                </a:lnTo>
                <a:close/>
              </a:path>
              <a:path w="5149316" h="432562">
                <a:moveTo>
                  <a:pt x="839063" y="142620"/>
                </a:moveTo>
                <a:lnTo>
                  <a:pt x="834110" y="112521"/>
                </a:lnTo>
                <a:lnTo>
                  <a:pt x="790422" y="112521"/>
                </a:lnTo>
                <a:lnTo>
                  <a:pt x="790422" y="328802"/>
                </a:lnTo>
                <a:lnTo>
                  <a:pt x="843254" y="328802"/>
                </a:lnTo>
                <a:lnTo>
                  <a:pt x="843254" y="183895"/>
                </a:lnTo>
                <a:lnTo>
                  <a:pt x="849973" y="175729"/>
                </a:lnTo>
                <a:lnTo>
                  <a:pt x="859831" y="167743"/>
                </a:lnTo>
                <a:lnTo>
                  <a:pt x="871702" y="161670"/>
                </a:lnTo>
                <a:lnTo>
                  <a:pt x="876306" y="160009"/>
                </a:lnTo>
                <a:lnTo>
                  <a:pt x="888026" y="156910"/>
                </a:lnTo>
                <a:lnTo>
                  <a:pt x="900751" y="155051"/>
                </a:lnTo>
                <a:lnTo>
                  <a:pt x="914501" y="154431"/>
                </a:lnTo>
                <a:lnTo>
                  <a:pt x="918946" y="154431"/>
                </a:lnTo>
                <a:lnTo>
                  <a:pt x="918946" y="108076"/>
                </a:lnTo>
                <a:lnTo>
                  <a:pt x="915136" y="107441"/>
                </a:lnTo>
                <a:lnTo>
                  <a:pt x="910437" y="107060"/>
                </a:lnTo>
                <a:lnTo>
                  <a:pt x="902389" y="107094"/>
                </a:lnTo>
                <a:lnTo>
                  <a:pt x="888858" y="108385"/>
                </a:lnTo>
                <a:lnTo>
                  <a:pt x="876647" y="111549"/>
                </a:lnTo>
                <a:lnTo>
                  <a:pt x="865733" y="116585"/>
                </a:lnTo>
                <a:lnTo>
                  <a:pt x="856331" y="123078"/>
                </a:lnTo>
                <a:lnTo>
                  <a:pt x="847288" y="131996"/>
                </a:lnTo>
                <a:lnTo>
                  <a:pt x="839952" y="142620"/>
                </a:lnTo>
                <a:lnTo>
                  <a:pt x="839063" y="142620"/>
                </a:lnTo>
                <a:close/>
              </a:path>
              <a:path w="5149316" h="432562">
                <a:moveTo>
                  <a:pt x="79032" y="30098"/>
                </a:moveTo>
                <a:lnTo>
                  <a:pt x="0" y="30098"/>
                </a:lnTo>
                <a:lnTo>
                  <a:pt x="0" y="328802"/>
                </a:lnTo>
                <a:lnTo>
                  <a:pt x="70993" y="328802"/>
                </a:lnTo>
                <a:lnTo>
                  <a:pt x="77254" y="283082"/>
                </a:lnTo>
                <a:lnTo>
                  <a:pt x="54698" y="283082"/>
                </a:lnTo>
                <a:lnTo>
                  <a:pt x="54698" y="75818"/>
                </a:lnTo>
                <a:lnTo>
                  <a:pt x="78816" y="75818"/>
                </a:lnTo>
                <a:lnTo>
                  <a:pt x="89267" y="75993"/>
                </a:lnTo>
                <a:lnTo>
                  <a:pt x="102058" y="76750"/>
                </a:lnTo>
                <a:lnTo>
                  <a:pt x="113855" y="78104"/>
                </a:lnTo>
                <a:lnTo>
                  <a:pt x="130611" y="81468"/>
                </a:lnTo>
                <a:lnTo>
                  <a:pt x="142214" y="85216"/>
                </a:lnTo>
                <a:lnTo>
                  <a:pt x="156250" y="91928"/>
                </a:lnTo>
                <a:lnTo>
                  <a:pt x="166662" y="98805"/>
                </a:lnTo>
                <a:lnTo>
                  <a:pt x="177232" y="108556"/>
                </a:lnTo>
                <a:lnTo>
                  <a:pt x="185077" y="118617"/>
                </a:lnTo>
                <a:lnTo>
                  <a:pt x="192433" y="132443"/>
                </a:lnTo>
                <a:lnTo>
                  <a:pt x="196684" y="144906"/>
                </a:lnTo>
                <a:lnTo>
                  <a:pt x="198359" y="152053"/>
                </a:lnTo>
                <a:lnTo>
                  <a:pt x="200114" y="164469"/>
                </a:lnTo>
                <a:lnTo>
                  <a:pt x="200698" y="177926"/>
                </a:lnTo>
                <a:lnTo>
                  <a:pt x="200469" y="187258"/>
                </a:lnTo>
                <a:lnTo>
                  <a:pt x="199174" y="201066"/>
                </a:lnTo>
                <a:lnTo>
                  <a:pt x="196734" y="213702"/>
                </a:lnTo>
                <a:lnTo>
                  <a:pt x="193149" y="225166"/>
                </a:lnTo>
                <a:lnTo>
                  <a:pt x="197857" y="299867"/>
                </a:lnTo>
                <a:lnTo>
                  <a:pt x="207733" y="292734"/>
                </a:lnTo>
                <a:lnTo>
                  <a:pt x="219692" y="281893"/>
                </a:lnTo>
                <a:lnTo>
                  <a:pt x="228038" y="272357"/>
                </a:lnTo>
                <a:lnTo>
                  <a:pt x="235305" y="262000"/>
                </a:lnTo>
                <a:lnTo>
                  <a:pt x="243025" y="247817"/>
                </a:lnTo>
                <a:lnTo>
                  <a:pt x="247829" y="236020"/>
                </a:lnTo>
                <a:lnTo>
                  <a:pt x="251599" y="223519"/>
                </a:lnTo>
                <a:lnTo>
                  <a:pt x="255289" y="204279"/>
                </a:lnTo>
                <a:lnTo>
                  <a:pt x="256541" y="191544"/>
                </a:lnTo>
                <a:lnTo>
                  <a:pt x="256959" y="178307"/>
                </a:lnTo>
                <a:lnTo>
                  <a:pt x="256702" y="168272"/>
                </a:lnTo>
                <a:lnTo>
                  <a:pt x="255570" y="155383"/>
                </a:lnTo>
                <a:lnTo>
                  <a:pt x="253535" y="142980"/>
                </a:lnTo>
                <a:lnTo>
                  <a:pt x="250596" y="131063"/>
                </a:lnTo>
                <a:lnTo>
                  <a:pt x="244232" y="113648"/>
                </a:lnTo>
                <a:lnTo>
                  <a:pt x="238548" y="102338"/>
                </a:lnTo>
                <a:lnTo>
                  <a:pt x="231838" y="91693"/>
                </a:lnTo>
                <a:lnTo>
                  <a:pt x="220566" y="77917"/>
                </a:lnTo>
                <a:lnTo>
                  <a:pt x="211362" y="69096"/>
                </a:lnTo>
                <a:lnTo>
                  <a:pt x="201142" y="61087"/>
                </a:lnTo>
                <a:lnTo>
                  <a:pt x="183195" y="50390"/>
                </a:lnTo>
                <a:lnTo>
                  <a:pt x="171484" y="45136"/>
                </a:lnTo>
                <a:lnTo>
                  <a:pt x="158953" y="40639"/>
                </a:lnTo>
                <a:lnTo>
                  <a:pt x="147713" y="37337"/>
                </a:lnTo>
                <a:lnTo>
                  <a:pt x="141312" y="36067"/>
                </a:lnTo>
                <a:lnTo>
                  <a:pt x="134924" y="34797"/>
                </a:lnTo>
                <a:lnTo>
                  <a:pt x="128295" y="33654"/>
                </a:lnTo>
                <a:lnTo>
                  <a:pt x="121450" y="32765"/>
                </a:lnTo>
                <a:lnTo>
                  <a:pt x="114604" y="31876"/>
                </a:lnTo>
                <a:lnTo>
                  <a:pt x="107568" y="31241"/>
                </a:lnTo>
                <a:lnTo>
                  <a:pt x="100355" y="30733"/>
                </a:lnTo>
                <a:lnTo>
                  <a:pt x="93141" y="30352"/>
                </a:lnTo>
                <a:lnTo>
                  <a:pt x="86029" y="30098"/>
                </a:lnTo>
                <a:lnTo>
                  <a:pt x="79032" y="30098"/>
                </a:lnTo>
                <a:close/>
              </a:path>
              <a:path w="5149316" h="432562">
                <a:moveTo>
                  <a:pt x="70993" y="328802"/>
                </a:moveTo>
                <a:lnTo>
                  <a:pt x="88491" y="328492"/>
                </a:lnTo>
                <a:lnTo>
                  <a:pt x="101400" y="327810"/>
                </a:lnTo>
                <a:lnTo>
                  <a:pt x="113652" y="326731"/>
                </a:lnTo>
                <a:lnTo>
                  <a:pt x="125247" y="325246"/>
                </a:lnTo>
                <a:lnTo>
                  <a:pt x="131992" y="324148"/>
                </a:lnTo>
                <a:lnTo>
                  <a:pt x="144941" y="321509"/>
                </a:lnTo>
                <a:lnTo>
                  <a:pt x="157053" y="318283"/>
                </a:lnTo>
                <a:lnTo>
                  <a:pt x="168325" y="314451"/>
                </a:lnTo>
                <a:lnTo>
                  <a:pt x="175164" y="311766"/>
                </a:lnTo>
                <a:lnTo>
                  <a:pt x="187001" y="306211"/>
                </a:lnTo>
                <a:lnTo>
                  <a:pt x="197857" y="299867"/>
                </a:lnTo>
                <a:lnTo>
                  <a:pt x="193149" y="225166"/>
                </a:lnTo>
                <a:lnTo>
                  <a:pt x="188417" y="235457"/>
                </a:lnTo>
                <a:lnTo>
                  <a:pt x="181956" y="245574"/>
                </a:lnTo>
                <a:lnTo>
                  <a:pt x="173562" y="255076"/>
                </a:lnTo>
                <a:lnTo>
                  <a:pt x="163663" y="263172"/>
                </a:lnTo>
                <a:lnTo>
                  <a:pt x="152260" y="269875"/>
                </a:lnTo>
                <a:lnTo>
                  <a:pt x="142699" y="273886"/>
                </a:lnTo>
                <a:lnTo>
                  <a:pt x="131943" y="277187"/>
                </a:lnTo>
                <a:lnTo>
                  <a:pt x="120020" y="279761"/>
                </a:lnTo>
                <a:lnTo>
                  <a:pt x="106930" y="281604"/>
                </a:lnTo>
                <a:lnTo>
                  <a:pt x="92675" y="282712"/>
                </a:lnTo>
                <a:lnTo>
                  <a:pt x="77254" y="283082"/>
                </a:lnTo>
                <a:lnTo>
                  <a:pt x="70993" y="328802"/>
                </a:lnTo>
                <a:close/>
              </a:path>
              <a:path w="5149316" h="432562">
                <a:moveTo>
                  <a:pt x="689894" y="333704"/>
                </a:moveTo>
                <a:lnTo>
                  <a:pt x="704354" y="334390"/>
                </a:lnTo>
                <a:lnTo>
                  <a:pt x="711504" y="334390"/>
                </a:lnTo>
                <a:lnTo>
                  <a:pt x="719201" y="333882"/>
                </a:lnTo>
                <a:lnTo>
                  <a:pt x="727468" y="332866"/>
                </a:lnTo>
                <a:lnTo>
                  <a:pt x="735723" y="331723"/>
                </a:lnTo>
                <a:lnTo>
                  <a:pt x="742835" y="330326"/>
                </a:lnTo>
                <a:lnTo>
                  <a:pt x="748779" y="328548"/>
                </a:lnTo>
                <a:lnTo>
                  <a:pt x="748779" y="284860"/>
                </a:lnTo>
                <a:lnTo>
                  <a:pt x="743432" y="286257"/>
                </a:lnTo>
                <a:lnTo>
                  <a:pt x="737730" y="287527"/>
                </a:lnTo>
                <a:lnTo>
                  <a:pt x="731710" y="288543"/>
                </a:lnTo>
                <a:lnTo>
                  <a:pt x="725678" y="289432"/>
                </a:lnTo>
                <a:lnTo>
                  <a:pt x="719620" y="289940"/>
                </a:lnTo>
                <a:lnTo>
                  <a:pt x="709356" y="289819"/>
                </a:lnTo>
                <a:lnTo>
                  <a:pt x="695534" y="286781"/>
                </a:lnTo>
                <a:lnTo>
                  <a:pt x="686943" y="279653"/>
                </a:lnTo>
                <a:lnTo>
                  <a:pt x="684415" y="275716"/>
                </a:lnTo>
                <a:lnTo>
                  <a:pt x="683145" y="269493"/>
                </a:lnTo>
                <a:lnTo>
                  <a:pt x="683145" y="155955"/>
                </a:lnTo>
                <a:lnTo>
                  <a:pt x="745655" y="155955"/>
                </a:lnTo>
                <a:lnTo>
                  <a:pt x="745655" y="112521"/>
                </a:lnTo>
                <a:lnTo>
                  <a:pt x="683145" y="112521"/>
                </a:lnTo>
                <a:lnTo>
                  <a:pt x="683145" y="51942"/>
                </a:lnTo>
                <a:lnTo>
                  <a:pt x="630237" y="51942"/>
                </a:lnTo>
                <a:lnTo>
                  <a:pt x="630237" y="112521"/>
                </a:lnTo>
                <a:lnTo>
                  <a:pt x="589838" y="112521"/>
                </a:lnTo>
                <a:lnTo>
                  <a:pt x="589838" y="155955"/>
                </a:lnTo>
                <a:lnTo>
                  <a:pt x="630237" y="155955"/>
                </a:lnTo>
                <a:lnTo>
                  <a:pt x="630237" y="268096"/>
                </a:lnTo>
                <a:lnTo>
                  <a:pt x="630485" y="276621"/>
                </a:lnTo>
                <a:lnTo>
                  <a:pt x="632149" y="289724"/>
                </a:lnTo>
                <a:lnTo>
                  <a:pt x="635381" y="300227"/>
                </a:lnTo>
                <a:lnTo>
                  <a:pt x="640166" y="308873"/>
                </a:lnTo>
                <a:lnTo>
                  <a:pt x="648676" y="318225"/>
                </a:lnTo>
                <a:lnTo>
                  <a:pt x="659828" y="325627"/>
                </a:lnTo>
                <a:lnTo>
                  <a:pt x="665634" y="328214"/>
                </a:lnTo>
                <a:lnTo>
                  <a:pt x="676986" y="331645"/>
                </a:lnTo>
                <a:lnTo>
                  <a:pt x="689894" y="333704"/>
                </a:lnTo>
                <a:close/>
              </a:path>
              <a:path w="5149316" h="432562">
                <a:moveTo>
                  <a:pt x="5096357" y="5587"/>
                </a:moveTo>
                <a:lnTo>
                  <a:pt x="5096357" y="328802"/>
                </a:lnTo>
                <a:lnTo>
                  <a:pt x="5149316" y="328802"/>
                </a:lnTo>
                <a:lnTo>
                  <a:pt x="5149316" y="5587"/>
                </a:lnTo>
                <a:lnTo>
                  <a:pt x="5096357" y="5587"/>
                </a:lnTo>
                <a:close/>
              </a:path>
              <a:path w="5149316" h="432562">
                <a:moveTo>
                  <a:pt x="2945104" y="5587"/>
                </a:moveTo>
                <a:lnTo>
                  <a:pt x="2892272" y="5587"/>
                </a:lnTo>
                <a:lnTo>
                  <a:pt x="2892166" y="291973"/>
                </a:lnTo>
                <a:lnTo>
                  <a:pt x="2891891" y="305053"/>
                </a:lnTo>
                <a:lnTo>
                  <a:pt x="2891637" y="314451"/>
                </a:lnTo>
                <a:lnTo>
                  <a:pt x="2891383" y="322452"/>
                </a:lnTo>
                <a:lnTo>
                  <a:pt x="2891129" y="328802"/>
                </a:lnTo>
                <a:lnTo>
                  <a:pt x="2934944" y="328802"/>
                </a:lnTo>
                <a:lnTo>
                  <a:pt x="2940024" y="305815"/>
                </a:lnTo>
                <a:lnTo>
                  <a:pt x="2942818" y="308355"/>
                </a:lnTo>
                <a:lnTo>
                  <a:pt x="2945485" y="311276"/>
                </a:lnTo>
                <a:lnTo>
                  <a:pt x="2949803" y="274954"/>
                </a:lnTo>
                <a:lnTo>
                  <a:pt x="2945104" y="270128"/>
                </a:lnTo>
                <a:lnTo>
                  <a:pt x="2945104" y="166496"/>
                </a:lnTo>
                <a:lnTo>
                  <a:pt x="2951708" y="161289"/>
                </a:lnTo>
                <a:lnTo>
                  <a:pt x="2958947" y="157098"/>
                </a:lnTo>
                <a:lnTo>
                  <a:pt x="2967075" y="154050"/>
                </a:lnTo>
                <a:lnTo>
                  <a:pt x="2975076" y="150875"/>
                </a:lnTo>
                <a:lnTo>
                  <a:pt x="2982950" y="149351"/>
                </a:lnTo>
                <a:lnTo>
                  <a:pt x="2996412" y="149351"/>
                </a:lnTo>
                <a:lnTo>
                  <a:pt x="3002000" y="150240"/>
                </a:lnTo>
                <a:lnTo>
                  <a:pt x="3007842" y="152018"/>
                </a:lnTo>
                <a:lnTo>
                  <a:pt x="3013557" y="153796"/>
                </a:lnTo>
                <a:lnTo>
                  <a:pt x="3019018" y="157225"/>
                </a:lnTo>
                <a:lnTo>
                  <a:pt x="3024352" y="162432"/>
                </a:lnTo>
                <a:lnTo>
                  <a:pt x="3031545" y="171944"/>
                </a:lnTo>
                <a:lnTo>
                  <a:pt x="3037179" y="184657"/>
                </a:lnTo>
                <a:lnTo>
                  <a:pt x="3039482" y="193303"/>
                </a:lnTo>
                <a:lnTo>
                  <a:pt x="3041368" y="205733"/>
                </a:lnTo>
                <a:lnTo>
                  <a:pt x="3042005" y="219582"/>
                </a:lnTo>
                <a:lnTo>
                  <a:pt x="3041938" y="224330"/>
                </a:lnTo>
                <a:lnTo>
                  <a:pt x="3040955" y="237346"/>
                </a:lnTo>
                <a:lnTo>
                  <a:pt x="3038703" y="249173"/>
                </a:lnTo>
                <a:lnTo>
                  <a:pt x="3036417" y="258063"/>
                </a:lnTo>
                <a:lnTo>
                  <a:pt x="3033115" y="265683"/>
                </a:lnTo>
                <a:lnTo>
                  <a:pt x="3028797" y="272160"/>
                </a:lnTo>
                <a:lnTo>
                  <a:pt x="3024352" y="278510"/>
                </a:lnTo>
                <a:lnTo>
                  <a:pt x="3018891" y="283463"/>
                </a:lnTo>
                <a:lnTo>
                  <a:pt x="3012414" y="286892"/>
                </a:lnTo>
                <a:lnTo>
                  <a:pt x="3005937" y="290448"/>
                </a:lnTo>
                <a:lnTo>
                  <a:pt x="2998444" y="292226"/>
                </a:lnTo>
                <a:lnTo>
                  <a:pt x="2984728" y="292226"/>
                </a:lnTo>
                <a:lnTo>
                  <a:pt x="2980029" y="291464"/>
                </a:lnTo>
                <a:lnTo>
                  <a:pt x="2975584" y="290067"/>
                </a:lnTo>
                <a:lnTo>
                  <a:pt x="2971012" y="288670"/>
                </a:lnTo>
                <a:lnTo>
                  <a:pt x="2966948" y="286892"/>
                </a:lnTo>
                <a:lnTo>
                  <a:pt x="2963138" y="284733"/>
                </a:lnTo>
                <a:lnTo>
                  <a:pt x="2959328" y="282575"/>
                </a:lnTo>
                <a:lnTo>
                  <a:pt x="2955899" y="280162"/>
                </a:lnTo>
                <a:lnTo>
                  <a:pt x="2952851" y="277621"/>
                </a:lnTo>
                <a:lnTo>
                  <a:pt x="2956280" y="320928"/>
                </a:lnTo>
                <a:lnTo>
                  <a:pt x="2961233" y="323850"/>
                </a:lnTo>
                <a:lnTo>
                  <a:pt x="2966186" y="326897"/>
                </a:lnTo>
                <a:lnTo>
                  <a:pt x="2971901" y="329310"/>
                </a:lnTo>
                <a:lnTo>
                  <a:pt x="2978378" y="331342"/>
                </a:lnTo>
                <a:lnTo>
                  <a:pt x="2984982" y="333375"/>
                </a:lnTo>
                <a:lnTo>
                  <a:pt x="2992348" y="334390"/>
                </a:lnTo>
                <a:lnTo>
                  <a:pt x="3000476" y="334390"/>
                </a:lnTo>
                <a:lnTo>
                  <a:pt x="3010325" y="333821"/>
                </a:lnTo>
                <a:lnTo>
                  <a:pt x="3022785" y="331484"/>
                </a:lnTo>
                <a:lnTo>
                  <a:pt x="3035147" y="327405"/>
                </a:lnTo>
                <a:lnTo>
                  <a:pt x="3045949" y="322012"/>
                </a:lnTo>
                <a:lnTo>
                  <a:pt x="3056368" y="314751"/>
                </a:lnTo>
                <a:lnTo>
                  <a:pt x="3066008" y="305815"/>
                </a:lnTo>
                <a:lnTo>
                  <a:pt x="3076463" y="292501"/>
                </a:lnTo>
                <a:lnTo>
                  <a:pt x="3082822" y="281330"/>
                </a:lnTo>
                <a:lnTo>
                  <a:pt x="3088233" y="268731"/>
                </a:lnTo>
                <a:lnTo>
                  <a:pt x="3092281" y="255877"/>
                </a:lnTo>
                <a:lnTo>
                  <a:pt x="3094766" y="243692"/>
                </a:lnTo>
                <a:lnTo>
                  <a:pt x="3096250" y="230705"/>
                </a:lnTo>
                <a:lnTo>
                  <a:pt x="3096742" y="216915"/>
                </a:lnTo>
                <a:lnTo>
                  <a:pt x="3096357" y="204924"/>
                </a:lnTo>
                <a:lnTo>
                  <a:pt x="3094950" y="191913"/>
                </a:lnTo>
                <a:lnTo>
                  <a:pt x="3092501" y="179743"/>
                </a:lnTo>
                <a:lnTo>
                  <a:pt x="3088995" y="168401"/>
                </a:lnTo>
                <a:lnTo>
                  <a:pt x="3082372" y="153680"/>
                </a:lnTo>
                <a:lnTo>
                  <a:pt x="3075615" y="142995"/>
                </a:lnTo>
                <a:lnTo>
                  <a:pt x="3067786" y="133857"/>
                </a:lnTo>
                <a:lnTo>
                  <a:pt x="3059431" y="126284"/>
                </a:lnTo>
                <a:lnTo>
                  <a:pt x="3048911" y="119142"/>
                </a:lnTo>
                <a:lnTo>
                  <a:pt x="3037433" y="113664"/>
                </a:lnTo>
                <a:lnTo>
                  <a:pt x="3027465" y="110423"/>
                </a:lnTo>
                <a:lnTo>
                  <a:pt x="3014989" y="107913"/>
                </a:lnTo>
                <a:lnTo>
                  <a:pt x="3002254" y="107060"/>
                </a:lnTo>
                <a:lnTo>
                  <a:pt x="2996158" y="107060"/>
                </a:lnTo>
                <a:lnTo>
                  <a:pt x="2984855" y="108712"/>
                </a:lnTo>
                <a:lnTo>
                  <a:pt x="2974314" y="111125"/>
                </a:lnTo>
                <a:lnTo>
                  <a:pt x="2964789" y="114680"/>
                </a:lnTo>
                <a:lnTo>
                  <a:pt x="2956280" y="118998"/>
                </a:lnTo>
                <a:lnTo>
                  <a:pt x="2952343" y="121157"/>
                </a:lnTo>
                <a:lnTo>
                  <a:pt x="2948533" y="123443"/>
                </a:lnTo>
                <a:lnTo>
                  <a:pt x="2945104" y="125856"/>
                </a:lnTo>
                <a:lnTo>
                  <a:pt x="2944723" y="125856"/>
                </a:lnTo>
                <a:lnTo>
                  <a:pt x="2944977" y="118744"/>
                </a:lnTo>
                <a:lnTo>
                  <a:pt x="2945104" y="5587"/>
                </a:lnTo>
                <a:close/>
              </a:path>
              <a:path w="5149316" h="432562">
                <a:moveTo>
                  <a:pt x="1768830" y="5587"/>
                </a:moveTo>
                <a:lnTo>
                  <a:pt x="1768830" y="62864"/>
                </a:lnTo>
                <a:lnTo>
                  <a:pt x="1824329" y="62864"/>
                </a:lnTo>
                <a:lnTo>
                  <a:pt x="1824329" y="5587"/>
                </a:lnTo>
                <a:lnTo>
                  <a:pt x="1768830" y="5587"/>
                </a:lnTo>
                <a:close/>
              </a:path>
              <a:path w="5149316" h="432562">
                <a:moveTo>
                  <a:pt x="1120876" y="5587"/>
                </a:moveTo>
                <a:lnTo>
                  <a:pt x="1068044" y="5587"/>
                </a:lnTo>
                <a:lnTo>
                  <a:pt x="1067938" y="291973"/>
                </a:lnTo>
                <a:lnTo>
                  <a:pt x="1067663" y="305053"/>
                </a:lnTo>
                <a:lnTo>
                  <a:pt x="1067409" y="314451"/>
                </a:lnTo>
                <a:lnTo>
                  <a:pt x="1067155" y="322452"/>
                </a:lnTo>
                <a:lnTo>
                  <a:pt x="1066901" y="328802"/>
                </a:lnTo>
                <a:lnTo>
                  <a:pt x="1110716" y="328802"/>
                </a:lnTo>
                <a:lnTo>
                  <a:pt x="1115796" y="305815"/>
                </a:lnTo>
                <a:lnTo>
                  <a:pt x="1118590" y="308355"/>
                </a:lnTo>
                <a:lnTo>
                  <a:pt x="1121257" y="311276"/>
                </a:lnTo>
                <a:lnTo>
                  <a:pt x="1124559" y="314451"/>
                </a:lnTo>
                <a:lnTo>
                  <a:pt x="1127988" y="317753"/>
                </a:lnTo>
                <a:lnTo>
                  <a:pt x="1132052" y="320928"/>
                </a:lnTo>
                <a:lnTo>
                  <a:pt x="1128623" y="277621"/>
                </a:lnTo>
                <a:lnTo>
                  <a:pt x="1125575" y="274954"/>
                </a:lnTo>
                <a:lnTo>
                  <a:pt x="1123035" y="272414"/>
                </a:lnTo>
                <a:lnTo>
                  <a:pt x="1120876" y="270128"/>
                </a:lnTo>
                <a:lnTo>
                  <a:pt x="1120876" y="166496"/>
                </a:lnTo>
                <a:lnTo>
                  <a:pt x="1127480" y="161289"/>
                </a:lnTo>
                <a:lnTo>
                  <a:pt x="1134719" y="157098"/>
                </a:lnTo>
                <a:lnTo>
                  <a:pt x="1142847" y="154050"/>
                </a:lnTo>
                <a:lnTo>
                  <a:pt x="1150848" y="150875"/>
                </a:lnTo>
                <a:lnTo>
                  <a:pt x="1158722" y="149351"/>
                </a:lnTo>
                <a:lnTo>
                  <a:pt x="1172184" y="149351"/>
                </a:lnTo>
                <a:lnTo>
                  <a:pt x="1177772" y="150240"/>
                </a:lnTo>
                <a:lnTo>
                  <a:pt x="1183614" y="152018"/>
                </a:lnTo>
                <a:lnTo>
                  <a:pt x="1189329" y="153796"/>
                </a:lnTo>
                <a:lnTo>
                  <a:pt x="1194790" y="157225"/>
                </a:lnTo>
                <a:lnTo>
                  <a:pt x="1200124" y="162432"/>
                </a:lnTo>
                <a:lnTo>
                  <a:pt x="1207317" y="171944"/>
                </a:lnTo>
                <a:lnTo>
                  <a:pt x="1212951" y="184657"/>
                </a:lnTo>
                <a:lnTo>
                  <a:pt x="1215254" y="193303"/>
                </a:lnTo>
                <a:lnTo>
                  <a:pt x="1217140" y="205733"/>
                </a:lnTo>
                <a:lnTo>
                  <a:pt x="1217777" y="219582"/>
                </a:lnTo>
                <a:lnTo>
                  <a:pt x="1217710" y="224330"/>
                </a:lnTo>
                <a:lnTo>
                  <a:pt x="1216727" y="237346"/>
                </a:lnTo>
                <a:lnTo>
                  <a:pt x="1214475" y="249173"/>
                </a:lnTo>
                <a:lnTo>
                  <a:pt x="1212189" y="258063"/>
                </a:lnTo>
                <a:lnTo>
                  <a:pt x="1208887" y="265683"/>
                </a:lnTo>
                <a:lnTo>
                  <a:pt x="1204569" y="272160"/>
                </a:lnTo>
                <a:lnTo>
                  <a:pt x="1200124" y="278510"/>
                </a:lnTo>
                <a:lnTo>
                  <a:pt x="1194663" y="283463"/>
                </a:lnTo>
                <a:lnTo>
                  <a:pt x="1188186" y="286892"/>
                </a:lnTo>
                <a:lnTo>
                  <a:pt x="1181709" y="290448"/>
                </a:lnTo>
                <a:lnTo>
                  <a:pt x="1174216" y="292226"/>
                </a:lnTo>
                <a:lnTo>
                  <a:pt x="1160500" y="292226"/>
                </a:lnTo>
                <a:lnTo>
                  <a:pt x="1155801" y="291464"/>
                </a:lnTo>
                <a:lnTo>
                  <a:pt x="1151356" y="290067"/>
                </a:lnTo>
                <a:lnTo>
                  <a:pt x="1146784" y="288670"/>
                </a:lnTo>
                <a:lnTo>
                  <a:pt x="1147673" y="329310"/>
                </a:lnTo>
                <a:lnTo>
                  <a:pt x="1160754" y="333375"/>
                </a:lnTo>
                <a:lnTo>
                  <a:pt x="1168120" y="334390"/>
                </a:lnTo>
                <a:lnTo>
                  <a:pt x="1176248" y="334390"/>
                </a:lnTo>
                <a:lnTo>
                  <a:pt x="1186097" y="333821"/>
                </a:lnTo>
                <a:lnTo>
                  <a:pt x="1198557" y="331484"/>
                </a:lnTo>
                <a:lnTo>
                  <a:pt x="1210919" y="327405"/>
                </a:lnTo>
                <a:lnTo>
                  <a:pt x="1221721" y="322012"/>
                </a:lnTo>
                <a:lnTo>
                  <a:pt x="1232140" y="314751"/>
                </a:lnTo>
                <a:lnTo>
                  <a:pt x="1241780" y="305815"/>
                </a:lnTo>
                <a:lnTo>
                  <a:pt x="1252235" y="292501"/>
                </a:lnTo>
                <a:lnTo>
                  <a:pt x="1258594" y="281330"/>
                </a:lnTo>
                <a:lnTo>
                  <a:pt x="1264005" y="268731"/>
                </a:lnTo>
                <a:lnTo>
                  <a:pt x="1268053" y="255877"/>
                </a:lnTo>
                <a:lnTo>
                  <a:pt x="1270538" y="243692"/>
                </a:lnTo>
                <a:lnTo>
                  <a:pt x="1272022" y="230705"/>
                </a:lnTo>
                <a:lnTo>
                  <a:pt x="1272514" y="216915"/>
                </a:lnTo>
                <a:lnTo>
                  <a:pt x="1272129" y="204924"/>
                </a:lnTo>
                <a:lnTo>
                  <a:pt x="1270722" y="191913"/>
                </a:lnTo>
                <a:lnTo>
                  <a:pt x="1268273" y="179743"/>
                </a:lnTo>
                <a:lnTo>
                  <a:pt x="1264767" y="168401"/>
                </a:lnTo>
                <a:lnTo>
                  <a:pt x="1258088" y="153680"/>
                </a:lnTo>
                <a:lnTo>
                  <a:pt x="1251361" y="142995"/>
                </a:lnTo>
                <a:lnTo>
                  <a:pt x="1243558" y="133857"/>
                </a:lnTo>
                <a:lnTo>
                  <a:pt x="1235203" y="126284"/>
                </a:lnTo>
                <a:lnTo>
                  <a:pt x="1224683" y="119142"/>
                </a:lnTo>
                <a:lnTo>
                  <a:pt x="1213205" y="113664"/>
                </a:lnTo>
                <a:lnTo>
                  <a:pt x="1203237" y="110423"/>
                </a:lnTo>
                <a:lnTo>
                  <a:pt x="1190761" y="107913"/>
                </a:lnTo>
                <a:lnTo>
                  <a:pt x="1178026" y="107060"/>
                </a:lnTo>
                <a:lnTo>
                  <a:pt x="1171930" y="107060"/>
                </a:lnTo>
                <a:lnTo>
                  <a:pt x="1160627" y="108712"/>
                </a:lnTo>
                <a:lnTo>
                  <a:pt x="1150086" y="111125"/>
                </a:lnTo>
                <a:lnTo>
                  <a:pt x="1140561" y="114680"/>
                </a:lnTo>
                <a:lnTo>
                  <a:pt x="1132052" y="118998"/>
                </a:lnTo>
                <a:lnTo>
                  <a:pt x="1128115" y="121157"/>
                </a:lnTo>
                <a:lnTo>
                  <a:pt x="1124305" y="123443"/>
                </a:lnTo>
                <a:lnTo>
                  <a:pt x="1120876" y="125856"/>
                </a:lnTo>
                <a:lnTo>
                  <a:pt x="1120495" y="125856"/>
                </a:lnTo>
                <a:lnTo>
                  <a:pt x="1120622" y="122935"/>
                </a:lnTo>
                <a:lnTo>
                  <a:pt x="1120749" y="118744"/>
                </a:lnTo>
                <a:lnTo>
                  <a:pt x="1120876" y="5587"/>
                </a:lnTo>
                <a:close/>
              </a:path>
              <a:path w="5149316" h="432562">
                <a:moveTo>
                  <a:pt x="950442" y="5587"/>
                </a:moveTo>
                <a:lnTo>
                  <a:pt x="950442" y="62864"/>
                </a:lnTo>
                <a:lnTo>
                  <a:pt x="1005941" y="62864"/>
                </a:lnTo>
                <a:lnTo>
                  <a:pt x="1005941" y="5587"/>
                </a:lnTo>
                <a:lnTo>
                  <a:pt x="950442" y="5587"/>
                </a:lnTo>
                <a:close/>
              </a:path>
              <a:path w="5149316" h="432562">
                <a:moveTo>
                  <a:pt x="308775" y="5587"/>
                </a:moveTo>
                <a:lnTo>
                  <a:pt x="308775" y="62864"/>
                </a:lnTo>
                <a:lnTo>
                  <a:pt x="364363" y="62864"/>
                </a:lnTo>
                <a:lnTo>
                  <a:pt x="364363" y="5587"/>
                </a:lnTo>
                <a:lnTo>
                  <a:pt x="308775" y="5587"/>
                </a:lnTo>
                <a:close/>
              </a:path>
              <a:path w="5149316" h="432562">
                <a:moveTo>
                  <a:pt x="1986889" y="0"/>
                </a:moveTo>
                <a:lnTo>
                  <a:pt x="1960346" y="77850"/>
                </a:lnTo>
                <a:lnTo>
                  <a:pt x="2001367" y="77850"/>
                </a:lnTo>
                <a:lnTo>
                  <a:pt x="2038197" y="0"/>
                </a:lnTo>
                <a:lnTo>
                  <a:pt x="1986889" y="0"/>
                </a:lnTo>
                <a:close/>
              </a:path>
              <a:path w="5149316" h="432562">
                <a:moveTo>
                  <a:pt x="464375" y="168782"/>
                </a:moveTo>
                <a:lnTo>
                  <a:pt x="464972" y="166115"/>
                </a:lnTo>
                <a:lnTo>
                  <a:pt x="466166" y="163448"/>
                </a:lnTo>
                <a:lnTo>
                  <a:pt x="469290" y="158622"/>
                </a:lnTo>
                <a:lnTo>
                  <a:pt x="471970" y="156590"/>
                </a:lnTo>
                <a:lnTo>
                  <a:pt x="474649" y="154558"/>
                </a:lnTo>
                <a:lnTo>
                  <a:pt x="478142" y="152907"/>
                </a:lnTo>
                <a:lnTo>
                  <a:pt x="482460" y="151764"/>
                </a:lnTo>
                <a:lnTo>
                  <a:pt x="486778" y="150621"/>
                </a:lnTo>
                <a:lnTo>
                  <a:pt x="492061" y="149987"/>
                </a:lnTo>
                <a:lnTo>
                  <a:pt x="503224" y="149987"/>
                </a:lnTo>
                <a:lnTo>
                  <a:pt x="508431" y="150367"/>
                </a:lnTo>
                <a:lnTo>
                  <a:pt x="513930" y="151002"/>
                </a:lnTo>
                <a:lnTo>
                  <a:pt x="519442" y="151637"/>
                </a:lnTo>
                <a:lnTo>
                  <a:pt x="524992" y="152526"/>
                </a:lnTo>
                <a:lnTo>
                  <a:pt x="530567" y="153542"/>
                </a:lnTo>
                <a:lnTo>
                  <a:pt x="536143" y="154558"/>
                </a:lnTo>
                <a:lnTo>
                  <a:pt x="541655" y="155828"/>
                </a:lnTo>
                <a:lnTo>
                  <a:pt x="547090" y="157225"/>
                </a:lnTo>
                <a:lnTo>
                  <a:pt x="552526" y="158622"/>
                </a:lnTo>
                <a:lnTo>
                  <a:pt x="557695" y="160146"/>
                </a:lnTo>
                <a:lnTo>
                  <a:pt x="562597" y="161797"/>
                </a:lnTo>
                <a:lnTo>
                  <a:pt x="562597" y="118744"/>
                </a:lnTo>
                <a:lnTo>
                  <a:pt x="556246" y="116573"/>
                </a:lnTo>
                <a:lnTo>
                  <a:pt x="544196" y="113178"/>
                </a:lnTo>
                <a:lnTo>
                  <a:pt x="531126" y="110362"/>
                </a:lnTo>
                <a:lnTo>
                  <a:pt x="519677" y="108600"/>
                </a:lnTo>
                <a:lnTo>
                  <a:pt x="507040" y="107450"/>
                </a:lnTo>
                <a:lnTo>
                  <a:pt x="493839" y="107060"/>
                </a:lnTo>
                <a:lnTo>
                  <a:pt x="487830" y="107217"/>
                </a:lnTo>
                <a:lnTo>
                  <a:pt x="475100" y="108616"/>
                </a:lnTo>
                <a:lnTo>
                  <a:pt x="462927" y="111378"/>
                </a:lnTo>
                <a:lnTo>
                  <a:pt x="447704" y="117485"/>
                </a:lnTo>
                <a:lnTo>
                  <a:pt x="437248" y="124332"/>
                </a:lnTo>
                <a:lnTo>
                  <a:pt x="426509" y="135240"/>
                </a:lnTo>
                <a:lnTo>
                  <a:pt x="419722" y="146303"/>
                </a:lnTo>
                <a:lnTo>
                  <a:pt x="417325" y="152020"/>
                </a:lnTo>
                <a:lnTo>
                  <a:pt x="414275" y="164091"/>
                </a:lnTo>
                <a:lnTo>
                  <a:pt x="413258" y="177672"/>
                </a:lnTo>
                <a:lnTo>
                  <a:pt x="413258" y="187451"/>
                </a:lnTo>
                <a:lnTo>
                  <a:pt x="414858" y="195833"/>
                </a:lnTo>
                <a:lnTo>
                  <a:pt x="418058" y="202564"/>
                </a:lnTo>
                <a:lnTo>
                  <a:pt x="421259" y="209295"/>
                </a:lnTo>
                <a:lnTo>
                  <a:pt x="425564" y="215010"/>
                </a:lnTo>
                <a:lnTo>
                  <a:pt x="430999" y="219455"/>
                </a:lnTo>
                <a:lnTo>
                  <a:pt x="436435" y="223900"/>
                </a:lnTo>
                <a:lnTo>
                  <a:pt x="442722" y="227456"/>
                </a:lnTo>
                <a:lnTo>
                  <a:pt x="449872" y="230250"/>
                </a:lnTo>
                <a:lnTo>
                  <a:pt x="457009" y="233044"/>
                </a:lnTo>
                <a:lnTo>
                  <a:pt x="464451" y="235457"/>
                </a:lnTo>
                <a:lnTo>
                  <a:pt x="472186" y="237489"/>
                </a:lnTo>
                <a:lnTo>
                  <a:pt x="478294" y="239013"/>
                </a:lnTo>
                <a:lnTo>
                  <a:pt x="484136" y="240410"/>
                </a:lnTo>
                <a:lnTo>
                  <a:pt x="489712" y="241934"/>
                </a:lnTo>
                <a:lnTo>
                  <a:pt x="495300" y="243458"/>
                </a:lnTo>
                <a:lnTo>
                  <a:pt x="500240" y="245237"/>
                </a:lnTo>
                <a:lnTo>
                  <a:pt x="504558" y="247268"/>
                </a:lnTo>
                <a:lnTo>
                  <a:pt x="508876" y="249173"/>
                </a:lnTo>
                <a:lnTo>
                  <a:pt x="512330" y="251713"/>
                </a:lnTo>
                <a:lnTo>
                  <a:pt x="514946" y="254634"/>
                </a:lnTo>
                <a:lnTo>
                  <a:pt x="517550" y="257682"/>
                </a:lnTo>
                <a:lnTo>
                  <a:pt x="518845" y="261492"/>
                </a:lnTo>
                <a:lnTo>
                  <a:pt x="518845" y="270509"/>
                </a:lnTo>
                <a:lnTo>
                  <a:pt x="517652" y="274319"/>
                </a:lnTo>
                <a:lnTo>
                  <a:pt x="515277" y="277621"/>
                </a:lnTo>
                <a:lnTo>
                  <a:pt x="512889" y="280796"/>
                </a:lnTo>
                <a:lnTo>
                  <a:pt x="509663" y="283463"/>
                </a:lnTo>
                <a:lnTo>
                  <a:pt x="505561" y="285495"/>
                </a:lnTo>
                <a:lnTo>
                  <a:pt x="501472" y="287527"/>
                </a:lnTo>
                <a:lnTo>
                  <a:pt x="496595" y="289051"/>
                </a:lnTo>
                <a:lnTo>
                  <a:pt x="490943" y="290067"/>
                </a:lnTo>
                <a:lnTo>
                  <a:pt x="485292" y="291083"/>
                </a:lnTo>
                <a:lnTo>
                  <a:pt x="479183" y="291464"/>
                </a:lnTo>
                <a:lnTo>
                  <a:pt x="470632" y="291451"/>
                </a:lnTo>
                <a:lnTo>
                  <a:pt x="458335" y="290800"/>
                </a:lnTo>
                <a:lnTo>
                  <a:pt x="445173" y="289178"/>
                </a:lnTo>
                <a:lnTo>
                  <a:pt x="438022" y="287855"/>
                </a:lnTo>
                <a:lnTo>
                  <a:pt x="425915" y="284744"/>
                </a:lnTo>
                <a:lnTo>
                  <a:pt x="413029" y="280415"/>
                </a:lnTo>
                <a:lnTo>
                  <a:pt x="413029" y="322960"/>
                </a:lnTo>
                <a:lnTo>
                  <a:pt x="426586" y="327866"/>
                </a:lnTo>
                <a:lnTo>
                  <a:pt x="440156" y="331088"/>
                </a:lnTo>
                <a:lnTo>
                  <a:pt x="450908" y="332823"/>
                </a:lnTo>
                <a:lnTo>
                  <a:pt x="463520" y="333994"/>
                </a:lnTo>
                <a:lnTo>
                  <a:pt x="477100" y="334390"/>
                </a:lnTo>
                <a:lnTo>
                  <a:pt x="477324" y="334390"/>
                </a:lnTo>
                <a:lnTo>
                  <a:pt x="490699" y="333910"/>
                </a:lnTo>
                <a:lnTo>
                  <a:pt x="503312" y="332480"/>
                </a:lnTo>
                <a:lnTo>
                  <a:pt x="515162" y="330072"/>
                </a:lnTo>
                <a:lnTo>
                  <a:pt x="522566" y="327912"/>
                </a:lnTo>
                <a:lnTo>
                  <a:pt x="534458" y="322990"/>
                </a:lnTo>
                <a:lnTo>
                  <a:pt x="544855" y="316610"/>
                </a:lnTo>
                <a:lnTo>
                  <a:pt x="557254" y="304774"/>
                </a:lnTo>
                <a:lnTo>
                  <a:pt x="564172" y="294004"/>
                </a:lnTo>
                <a:lnTo>
                  <a:pt x="566924" y="287639"/>
                </a:lnTo>
                <a:lnTo>
                  <a:pt x="570042" y="275555"/>
                </a:lnTo>
                <a:lnTo>
                  <a:pt x="571080" y="262000"/>
                </a:lnTo>
                <a:lnTo>
                  <a:pt x="571027" y="258824"/>
                </a:lnTo>
                <a:lnTo>
                  <a:pt x="569369" y="245461"/>
                </a:lnTo>
                <a:lnTo>
                  <a:pt x="565391" y="234441"/>
                </a:lnTo>
                <a:lnTo>
                  <a:pt x="561594" y="227202"/>
                </a:lnTo>
                <a:lnTo>
                  <a:pt x="556729" y="221360"/>
                </a:lnTo>
                <a:lnTo>
                  <a:pt x="550773" y="216788"/>
                </a:lnTo>
                <a:lnTo>
                  <a:pt x="544817" y="212343"/>
                </a:lnTo>
                <a:lnTo>
                  <a:pt x="538124" y="208787"/>
                </a:lnTo>
                <a:lnTo>
                  <a:pt x="530682" y="206247"/>
                </a:lnTo>
                <a:lnTo>
                  <a:pt x="523240" y="203707"/>
                </a:lnTo>
                <a:lnTo>
                  <a:pt x="515797" y="201548"/>
                </a:lnTo>
                <a:lnTo>
                  <a:pt x="508355" y="199770"/>
                </a:lnTo>
                <a:lnTo>
                  <a:pt x="503593" y="198627"/>
                </a:lnTo>
                <a:lnTo>
                  <a:pt x="498678" y="197357"/>
                </a:lnTo>
                <a:lnTo>
                  <a:pt x="493623" y="196087"/>
                </a:lnTo>
                <a:lnTo>
                  <a:pt x="488556" y="194817"/>
                </a:lnTo>
                <a:lnTo>
                  <a:pt x="483730" y="193166"/>
                </a:lnTo>
                <a:lnTo>
                  <a:pt x="479107" y="191262"/>
                </a:lnTo>
                <a:lnTo>
                  <a:pt x="474497" y="189356"/>
                </a:lnTo>
                <a:lnTo>
                  <a:pt x="470890" y="186816"/>
                </a:lnTo>
                <a:lnTo>
                  <a:pt x="468287" y="183641"/>
                </a:lnTo>
                <a:lnTo>
                  <a:pt x="465683" y="180593"/>
                </a:lnTo>
                <a:lnTo>
                  <a:pt x="464375" y="176529"/>
                </a:lnTo>
                <a:lnTo>
                  <a:pt x="464375" y="168782"/>
                </a:lnTo>
                <a:close/>
              </a:path>
              <a:path w="5149316" h="432562">
                <a:moveTo>
                  <a:pt x="3319373" y="183006"/>
                </a:moveTo>
                <a:lnTo>
                  <a:pt x="3317304" y="164756"/>
                </a:lnTo>
                <a:lnTo>
                  <a:pt x="3313404" y="152907"/>
                </a:lnTo>
                <a:lnTo>
                  <a:pt x="3304580" y="138153"/>
                </a:lnTo>
                <a:lnTo>
                  <a:pt x="3295497" y="128904"/>
                </a:lnTo>
                <a:lnTo>
                  <a:pt x="3289347" y="124209"/>
                </a:lnTo>
                <a:lnTo>
                  <a:pt x="3278461" y="117959"/>
                </a:lnTo>
                <a:lnTo>
                  <a:pt x="3265906" y="112902"/>
                </a:lnTo>
                <a:lnTo>
                  <a:pt x="3251066" y="109253"/>
                </a:lnTo>
                <a:lnTo>
                  <a:pt x="3238323" y="107616"/>
                </a:lnTo>
                <a:lnTo>
                  <a:pt x="3224504" y="107060"/>
                </a:lnTo>
                <a:lnTo>
                  <a:pt x="3223884" y="107073"/>
                </a:lnTo>
                <a:lnTo>
                  <a:pt x="3210853" y="107692"/>
                </a:lnTo>
                <a:lnTo>
                  <a:pt x="3198233" y="109025"/>
                </a:lnTo>
                <a:lnTo>
                  <a:pt x="3186023" y="111125"/>
                </a:lnTo>
                <a:lnTo>
                  <a:pt x="3175264" y="113705"/>
                </a:lnTo>
                <a:lnTo>
                  <a:pt x="3163107" y="117485"/>
                </a:lnTo>
                <a:lnTo>
                  <a:pt x="3151479" y="122046"/>
                </a:lnTo>
                <a:lnTo>
                  <a:pt x="3151479" y="163321"/>
                </a:lnTo>
                <a:lnTo>
                  <a:pt x="3162544" y="159375"/>
                </a:lnTo>
                <a:lnTo>
                  <a:pt x="3174749" y="155597"/>
                </a:lnTo>
                <a:lnTo>
                  <a:pt x="3186277" y="152653"/>
                </a:lnTo>
                <a:lnTo>
                  <a:pt x="3193150" y="151276"/>
                </a:lnTo>
                <a:lnTo>
                  <a:pt x="3205792" y="149634"/>
                </a:lnTo>
                <a:lnTo>
                  <a:pt x="3218408" y="149097"/>
                </a:lnTo>
                <a:lnTo>
                  <a:pt x="3227171" y="149097"/>
                </a:lnTo>
                <a:lnTo>
                  <a:pt x="3234664" y="150113"/>
                </a:lnTo>
                <a:lnTo>
                  <a:pt x="3240760" y="152272"/>
                </a:lnTo>
                <a:lnTo>
                  <a:pt x="3246856" y="154431"/>
                </a:lnTo>
                <a:lnTo>
                  <a:pt x="3251809" y="157352"/>
                </a:lnTo>
                <a:lnTo>
                  <a:pt x="3255619" y="161035"/>
                </a:lnTo>
                <a:lnTo>
                  <a:pt x="3259429" y="164718"/>
                </a:lnTo>
                <a:lnTo>
                  <a:pt x="3262096" y="168909"/>
                </a:lnTo>
                <a:lnTo>
                  <a:pt x="3263874" y="173481"/>
                </a:lnTo>
                <a:lnTo>
                  <a:pt x="3265525" y="178180"/>
                </a:lnTo>
                <a:lnTo>
                  <a:pt x="3266414" y="183133"/>
                </a:lnTo>
                <a:lnTo>
                  <a:pt x="3266414" y="196850"/>
                </a:lnTo>
                <a:lnTo>
                  <a:pt x="3260445" y="195198"/>
                </a:lnTo>
                <a:lnTo>
                  <a:pt x="3253587" y="193801"/>
                </a:lnTo>
                <a:lnTo>
                  <a:pt x="3245713" y="192658"/>
                </a:lnTo>
                <a:lnTo>
                  <a:pt x="3245186" y="192576"/>
                </a:lnTo>
                <a:lnTo>
                  <a:pt x="3233000" y="191275"/>
                </a:lnTo>
                <a:lnTo>
                  <a:pt x="3219805" y="190880"/>
                </a:lnTo>
                <a:lnTo>
                  <a:pt x="3209208" y="191276"/>
                </a:lnTo>
                <a:lnTo>
                  <a:pt x="3196539" y="192917"/>
                </a:lnTo>
                <a:lnTo>
                  <a:pt x="3184753" y="195833"/>
                </a:lnTo>
                <a:lnTo>
                  <a:pt x="3179205" y="197819"/>
                </a:lnTo>
                <a:lnTo>
                  <a:pt x="3167584" y="203386"/>
                </a:lnTo>
                <a:lnTo>
                  <a:pt x="3157448" y="210438"/>
                </a:lnTo>
                <a:lnTo>
                  <a:pt x="3146164" y="222747"/>
                </a:lnTo>
                <a:lnTo>
                  <a:pt x="3139795" y="233933"/>
                </a:lnTo>
                <a:lnTo>
                  <a:pt x="3137423" y="239748"/>
                </a:lnTo>
                <a:lnTo>
                  <a:pt x="3134344" y="251918"/>
                </a:lnTo>
                <a:lnTo>
                  <a:pt x="3133318" y="265175"/>
                </a:lnTo>
                <a:lnTo>
                  <a:pt x="3133415" y="269261"/>
                </a:lnTo>
                <a:lnTo>
                  <a:pt x="3135099" y="282154"/>
                </a:lnTo>
                <a:lnTo>
                  <a:pt x="3138779" y="293877"/>
                </a:lnTo>
                <a:lnTo>
                  <a:pt x="3145669" y="306230"/>
                </a:lnTo>
                <a:lnTo>
                  <a:pt x="3153892" y="315721"/>
                </a:lnTo>
                <a:lnTo>
                  <a:pt x="3165096" y="324104"/>
                </a:lnTo>
                <a:lnTo>
                  <a:pt x="3176879" y="329564"/>
                </a:lnTo>
                <a:lnTo>
                  <a:pt x="3192670" y="333466"/>
                </a:lnTo>
                <a:lnTo>
                  <a:pt x="3193770" y="282701"/>
                </a:lnTo>
                <a:lnTo>
                  <a:pt x="3191484" y="279653"/>
                </a:lnTo>
                <a:lnTo>
                  <a:pt x="3189706" y="275970"/>
                </a:lnTo>
                <a:lnTo>
                  <a:pt x="3188055" y="272414"/>
                </a:lnTo>
                <a:lnTo>
                  <a:pt x="3187166" y="268096"/>
                </a:lnTo>
                <a:lnTo>
                  <a:pt x="3187174" y="262333"/>
                </a:lnTo>
                <a:lnTo>
                  <a:pt x="3190156" y="249046"/>
                </a:lnTo>
                <a:lnTo>
                  <a:pt x="3198469" y="239648"/>
                </a:lnTo>
                <a:lnTo>
                  <a:pt x="3203264" y="236860"/>
                </a:lnTo>
                <a:lnTo>
                  <a:pt x="3214924" y="233133"/>
                </a:lnTo>
                <a:lnTo>
                  <a:pt x="3229203" y="231901"/>
                </a:lnTo>
                <a:lnTo>
                  <a:pt x="3235807" y="231901"/>
                </a:lnTo>
                <a:lnTo>
                  <a:pt x="3242411" y="232409"/>
                </a:lnTo>
                <a:lnTo>
                  <a:pt x="3249015" y="233425"/>
                </a:lnTo>
                <a:lnTo>
                  <a:pt x="3255619" y="234314"/>
                </a:lnTo>
                <a:lnTo>
                  <a:pt x="3261334" y="235457"/>
                </a:lnTo>
                <a:lnTo>
                  <a:pt x="3266414" y="236600"/>
                </a:lnTo>
                <a:lnTo>
                  <a:pt x="3266414" y="269620"/>
                </a:lnTo>
                <a:lnTo>
                  <a:pt x="3264128" y="272160"/>
                </a:lnTo>
                <a:lnTo>
                  <a:pt x="3261461" y="274827"/>
                </a:lnTo>
                <a:lnTo>
                  <a:pt x="3258286" y="277494"/>
                </a:lnTo>
                <a:lnTo>
                  <a:pt x="3255111" y="280162"/>
                </a:lnTo>
                <a:lnTo>
                  <a:pt x="3251428" y="282575"/>
                </a:lnTo>
                <a:lnTo>
                  <a:pt x="3247491" y="284733"/>
                </a:lnTo>
                <a:lnTo>
                  <a:pt x="3243427" y="286892"/>
                </a:lnTo>
                <a:lnTo>
                  <a:pt x="3238982" y="288670"/>
                </a:lnTo>
                <a:lnTo>
                  <a:pt x="3234283" y="290067"/>
                </a:lnTo>
                <a:lnTo>
                  <a:pt x="3229457" y="291464"/>
                </a:lnTo>
                <a:lnTo>
                  <a:pt x="3224504" y="292226"/>
                </a:lnTo>
                <a:lnTo>
                  <a:pt x="3214725" y="292226"/>
                </a:lnTo>
                <a:lnTo>
                  <a:pt x="3210661" y="291591"/>
                </a:lnTo>
                <a:lnTo>
                  <a:pt x="3206851" y="290448"/>
                </a:lnTo>
                <a:lnTo>
                  <a:pt x="3202914" y="289178"/>
                </a:lnTo>
                <a:lnTo>
                  <a:pt x="3205708" y="334390"/>
                </a:lnTo>
                <a:lnTo>
                  <a:pt x="3213328" y="334390"/>
                </a:lnTo>
                <a:lnTo>
                  <a:pt x="3220313" y="333501"/>
                </a:lnTo>
                <a:lnTo>
                  <a:pt x="3226917" y="331723"/>
                </a:lnTo>
                <a:lnTo>
                  <a:pt x="3233394" y="329945"/>
                </a:lnTo>
                <a:lnTo>
                  <a:pt x="3239363" y="327532"/>
                </a:lnTo>
                <a:lnTo>
                  <a:pt x="3244824" y="324612"/>
                </a:lnTo>
                <a:lnTo>
                  <a:pt x="3250158" y="321817"/>
                </a:lnTo>
                <a:lnTo>
                  <a:pt x="3254857" y="318642"/>
                </a:lnTo>
                <a:lnTo>
                  <a:pt x="3259048" y="315467"/>
                </a:lnTo>
                <a:lnTo>
                  <a:pt x="3263239" y="312165"/>
                </a:lnTo>
                <a:lnTo>
                  <a:pt x="3266795" y="308990"/>
                </a:lnTo>
                <a:lnTo>
                  <a:pt x="3269716" y="305815"/>
                </a:lnTo>
                <a:lnTo>
                  <a:pt x="3270605" y="305815"/>
                </a:lnTo>
                <a:lnTo>
                  <a:pt x="3272891" y="328802"/>
                </a:lnTo>
                <a:lnTo>
                  <a:pt x="3320643" y="328802"/>
                </a:lnTo>
                <a:lnTo>
                  <a:pt x="3320586" y="326994"/>
                </a:lnTo>
                <a:lnTo>
                  <a:pt x="3320214" y="314916"/>
                </a:lnTo>
                <a:lnTo>
                  <a:pt x="3319754" y="301370"/>
                </a:lnTo>
                <a:lnTo>
                  <a:pt x="3319554" y="291208"/>
                </a:lnTo>
                <a:lnTo>
                  <a:pt x="3319418" y="278570"/>
                </a:lnTo>
                <a:lnTo>
                  <a:pt x="3319373" y="183006"/>
                </a:lnTo>
                <a:close/>
              </a:path>
              <a:path w="5149316" h="432562">
                <a:moveTo>
                  <a:pt x="3807053" y="183006"/>
                </a:moveTo>
                <a:lnTo>
                  <a:pt x="3804984" y="164756"/>
                </a:lnTo>
                <a:lnTo>
                  <a:pt x="3801084" y="152907"/>
                </a:lnTo>
                <a:lnTo>
                  <a:pt x="3792260" y="138153"/>
                </a:lnTo>
                <a:lnTo>
                  <a:pt x="3783177" y="128904"/>
                </a:lnTo>
                <a:lnTo>
                  <a:pt x="3777027" y="124209"/>
                </a:lnTo>
                <a:lnTo>
                  <a:pt x="3766141" y="117959"/>
                </a:lnTo>
                <a:lnTo>
                  <a:pt x="3753586" y="112902"/>
                </a:lnTo>
                <a:lnTo>
                  <a:pt x="3738746" y="109253"/>
                </a:lnTo>
                <a:lnTo>
                  <a:pt x="3726003" y="107616"/>
                </a:lnTo>
                <a:lnTo>
                  <a:pt x="3712184" y="107060"/>
                </a:lnTo>
                <a:lnTo>
                  <a:pt x="3711564" y="107073"/>
                </a:lnTo>
                <a:lnTo>
                  <a:pt x="3698533" y="107692"/>
                </a:lnTo>
                <a:lnTo>
                  <a:pt x="3685913" y="109025"/>
                </a:lnTo>
                <a:lnTo>
                  <a:pt x="3673703" y="111125"/>
                </a:lnTo>
                <a:lnTo>
                  <a:pt x="3662944" y="113705"/>
                </a:lnTo>
                <a:lnTo>
                  <a:pt x="3650787" y="117485"/>
                </a:lnTo>
                <a:lnTo>
                  <a:pt x="3639159" y="122046"/>
                </a:lnTo>
                <a:lnTo>
                  <a:pt x="3639159" y="163321"/>
                </a:lnTo>
                <a:lnTo>
                  <a:pt x="3650224" y="159375"/>
                </a:lnTo>
                <a:lnTo>
                  <a:pt x="3662429" y="155597"/>
                </a:lnTo>
                <a:lnTo>
                  <a:pt x="3673957" y="152653"/>
                </a:lnTo>
                <a:lnTo>
                  <a:pt x="3680830" y="151276"/>
                </a:lnTo>
                <a:lnTo>
                  <a:pt x="3693472" y="149634"/>
                </a:lnTo>
                <a:lnTo>
                  <a:pt x="3706088" y="149097"/>
                </a:lnTo>
                <a:lnTo>
                  <a:pt x="3714851" y="149097"/>
                </a:lnTo>
                <a:lnTo>
                  <a:pt x="3722344" y="150113"/>
                </a:lnTo>
                <a:lnTo>
                  <a:pt x="3728440" y="152272"/>
                </a:lnTo>
                <a:lnTo>
                  <a:pt x="3734536" y="154431"/>
                </a:lnTo>
                <a:lnTo>
                  <a:pt x="3739489" y="157352"/>
                </a:lnTo>
                <a:lnTo>
                  <a:pt x="3743299" y="161035"/>
                </a:lnTo>
                <a:lnTo>
                  <a:pt x="3747109" y="164718"/>
                </a:lnTo>
                <a:lnTo>
                  <a:pt x="3749776" y="168909"/>
                </a:lnTo>
                <a:lnTo>
                  <a:pt x="3751554" y="173481"/>
                </a:lnTo>
                <a:lnTo>
                  <a:pt x="3753205" y="178180"/>
                </a:lnTo>
                <a:lnTo>
                  <a:pt x="3754094" y="183133"/>
                </a:lnTo>
                <a:lnTo>
                  <a:pt x="3754094" y="196850"/>
                </a:lnTo>
                <a:lnTo>
                  <a:pt x="3748125" y="195198"/>
                </a:lnTo>
                <a:lnTo>
                  <a:pt x="3741267" y="193801"/>
                </a:lnTo>
                <a:lnTo>
                  <a:pt x="3733393" y="192658"/>
                </a:lnTo>
                <a:lnTo>
                  <a:pt x="3732866" y="192576"/>
                </a:lnTo>
                <a:lnTo>
                  <a:pt x="3720680" y="191275"/>
                </a:lnTo>
                <a:lnTo>
                  <a:pt x="3707485" y="190880"/>
                </a:lnTo>
                <a:lnTo>
                  <a:pt x="3696888" y="191276"/>
                </a:lnTo>
                <a:lnTo>
                  <a:pt x="3684219" y="192917"/>
                </a:lnTo>
                <a:lnTo>
                  <a:pt x="3672433" y="195833"/>
                </a:lnTo>
                <a:lnTo>
                  <a:pt x="3666885" y="197819"/>
                </a:lnTo>
                <a:lnTo>
                  <a:pt x="3655264" y="203386"/>
                </a:lnTo>
                <a:lnTo>
                  <a:pt x="3645128" y="210438"/>
                </a:lnTo>
                <a:lnTo>
                  <a:pt x="3633844" y="222747"/>
                </a:lnTo>
                <a:lnTo>
                  <a:pt x="3627475" y="233933"/>
                </a:lnTo>
                <a:lnTo>
                  <a:pt x="3625103" y="239748"/>
                </a:lnTo>
                <a:lnTo>
                  <a:pt x="3622024" y="251918"/>
                </a:lnTo>
                <a:lnTo>
                  <a:pt x="3620998" y="265175"/>
                </a:lnTo>
                <a:lnTo>
                  <a:pt x="3621095" y="269261"/>
                </a:lnTo>
                <a:lnTo>
                  <a:pt x="3622779" y="282154"/>
                </a:lnTo>
                <a:lnTo>
                  <a:pt x="3626459" y="293877"/>
                </a:lnTo>
                <a:lnTo>
                  <a:pt x="3633349" y="306230"/>
                </a:lnTo>
                <a:lnTo>
                  <a:pt x="3641572" y="315721"/>
                </a:lnTo>
                <a:lnTo>
                  <a:pt x="3652776" y="324104"/>
                </a:lnTo>
                <a:lnTo>
                  <a:pt x="3664559" y="329564"/>
                </a:lnTo>
                <a:lnTo>
                  <a:pt x="3680390" y="333466"/>
                </a:lnTo>
                <a:lnTo>
                  <a:pt x="3681450" y="282701"/>
                </a:lnTo>
                <a:lnTo>
                  <a:pt x="3679164" y="279653"/>
                </a:lnTo>
                <a:lnTo>
                  <a:pt x="3677386" y="275970"/>
                </a:lnTo>
                <a:lnTo>
                  <a:pt x="3675735" y="272414"/>
                </a:lnTo>
                <a:lnTo>
                  <a:pt x="3674846" y="268096"/>
                </a:lnTo>
                <a:lnTo>
                  <a:pt x="3674854" y="262333"/>
                </a:lnTo>
                <a:lnTo>
                  <a:pt x="3677836" y="249046"/>
                </a:lnTo>
                <a:lnTo>
                  <a:pt x="3686149" y="239648"/>
                </a:lnTo>
                <a:lnTo>
                  <a:pt x="3690944" y="236860"/>
                </a:lnTo>
                <a:lnTo>
                  <a:pt x="3702604" y="233133"/>
                </a:lnTo>
                <a:lnTo>
                  <a:pt x="3716883" y="231901"/>
                </a:lnTo>
                <a:lnTo>
                  <a:pt x="3723487" y="231901"/>
                </a:lnTo>
                <a:lnTo>
                  <a:pt x="3730091" y="232409"/>
                </a:lnTo>
                <a:lnTo>
                  <a:pt x="3736695" y="233425"/>
                </a:lnTo>
                <a:lnTo>
                  <a:pt x="3743299" y="234314"/>
                </a:lnTo>
                <a:lnTo>
                  <a:pt x="3749014" y="235457"/>
                </a:lnTo>
                <a:lnTo>
                  <a:pt x="3754094" y="236600"/>
                </a:lnTo>
                <a:lnTo>
                  <a:pt x="3754094" y="269620"/>
                </a:lnTo>
                <a:lnTo>
                  <a:pt x="3751808" y="272160"/>
                </a:lnTo>
                <a:lnTo>
                  <a:pt x="3749141" y="274827"/>
                </a:lnTo>
                <a:lnTo>
                  <a:pt x="3745966" y="277494"/>
                </a:lnTo>
                <a:lnTo>
                  <a:pt x="3742791" y="280162"/>
                </a:lnTo>
                <a:lnTo>
                  <a:pt x="3739108" y="282575"/>
                </a:lnTo>
                <a:lnTo>
                  <a:pt x="3735171" y="284733"/>
                </a:lnTo>
                <a:lnTo>
                  <a:pt x="3731107" y="286892"/>
                </a:lnTo>
                <a:lnTo>
                  <a:pt x="3726662" y="288670"/>
                </a:lnTo>
                <a:lnTo>
                  <a:pt x="3721963" y="290067"/>
                </a:lnTo>
                <a:lnTo>
                  <a:pt x="3717137" y="291464"/>
                </a:lnTo>
                <a:lnTo>
                  <a:pt x="3712184" y="292226"/>
                </a:lnTo>
                <a:lnTo>
                  <a:pt x="3702405" y="292226"/>
                </a:lnTo>
                <a:lnTo>
                  <a:pt x="3698341" y="291591"/>
                </a:lnTo>
                <a:lnTo>
                  <a:pt x="3694531" y="290448"/>
                </a:lnTo>
                <a:lnTo>
                  <a:pt x="3690594" y="289178"/>
                </a:lnTo>
                <a:lnTo>
                  <a:pt x="3693388" y="334390"/>
                </a:lnTo>
                <a:lnTo>
                  <a:pt x="3701008" y="334390"/>
                </a:lnTo>
                <a:lnTo>
                  <a:pt x="3707993" y="333501"/>
                </a:lnTo>
                <a:lnTo>
                  <a:pt x="3714597" y="331723"/>
                </a:lnTo>
                <a:lnTo>
                  <a:pt x="3721201" y="329945"/>
                </a:lnTo>
                <a:lnTo>
                  <a:pt x="3727043" y="327532"/>
                </a:lnTo>
                <a:lnTo>
                  <a:pt x="3732504" y="324612"/>
                </a:lnTo>
                <a:lnTo>
                  <a:pt x="3737838" y="321817"/>
                </a:lnTo>
                <a:lnTo>
                  <a:pt x="3742537" y="318642"/>
                </a:lnTo>
                <a:lnTo>
                  <a:pt x="3746728" y="315467"/>
                </a:lnTo>
                <a:lnTo>
                  <a:pt x="3750919" y="312165"/>
                </a:lnTo>
                <a:lnTo>
                  <a:pt x="3754475" y="308990"/>
                </a:lnTo>
                <a:lnTo>
                  <a:pt x="3757396" y="305815"/>
                </a:lnTo>
                <a:lnTo>
                  <a:pt x="3758285" y="305815"/>
                </a:lnTo>
                <a:lnTo>
                  <a:pt x="3760571" y="328802"/>
                </a:lnTo>
                <a:lnTo>
                  <a:pt x="3808323" y="328802"/>
                </a:lnTo>
                <a:lnTo>
                  <a:pt x="3808266" y="326994"/>
                </a:lnTo>
                <a:lnTo>
                  <a:pt x="3807894" y="314916"/>
                </a:lnTo>
                <a:lnTo>
                  <a:pt x="3807434" y="301370"/>
                </a:lnTo>
                <a:lnTo>
                  <a:pt x="3807234" y="291208"/>
                </a:lnTo>
                <a:lnTo>
                  <a:pt x="3807098" y="278570"/>
                </a:lnTo>
                <a:lnTo>
                  <a:pt x="3807053" y="183006"/>
                </a:lnTo>
                <a:close/>
              </a:path>
              <a:path w="5149316" h="432562">
                <a:moveTo>
                  <a:pt x="5035397" y="183006"/>
                </a:moveTo>
                <a:lnTo>
                  <a:pt x="5033328" y="164756"/>
                </a:lnTo>
                <a:lnTo>
                  <a:pt x="5029428" y="152907"/>
                </a:lnTo>
                <a:lnTo>
                  <a:pt x="5020604" y="138153"/>
                </a:lnTo>
                <a:lnTo>
                  <a:pt x="5011521" y="128904"/>
                </a:lnTo>
                <a:lnTo>
                  <a:pt x="5005371" y="124209"/>
                </a:lnTo>
                <a:lnTo>
                  <a:pt x="4994485" y="117959"/>
                </a:lnTo>
                <a:lnTo>
                  <a:pt x="4981930" y="112902"/>
                </a:lnTo>
                <a:lnTo>
                  <a:pt x="4967090" y="109253"/>
                </a:lnTo>
                <a:lnTo>
                  <a:pt x="4954347" y="107616"/>
                </a:lnTo>
                <a:lnTo>
                  <a:pt x="4940528" y="107060"/>
                </a:lnTo>
                <a:lnTo>
                  <a:pt x="4939908" y="107073"/>
                </a:lnTo>
                <a:lnTo>
                  <a:pt x="4926877" y="107692"/>
                </a:lnTo>
                <a:lnTo>
                  <a:pt x="4914257" y="109025"/>
                </a:lnTo>
                <a:lnTo>
                  <a:pt x="4902047" y="111125"/>
                </a:lnTo>
                <a:lnTo>
                  <a:pt x="4891288" y="113705"/>
                </a:lnTo>
                <a:lnTo>
                  <a:pt x="4879131" y="117485"/>
                </a:lnTo>
                <a:lnTo>
                  <a:pt x="4867503" y="122046"/>
                </a:lnTo>
                <a:lnTo>
                  <a:pt x="4867503" y="163321"/>
                </a:lnTo>
                <a:lnTo>
                  <a:pt x="4878568" y="159375"/>
                </a:lnTo>
                <a:lnTo>
                  <a:pt x="4890773" y="155597"/>
                </a:lnTo>
                <a:lnTo>
                  <a:pt x="4902301" y="152653"/>
                </a:lnTo>
                <a:lnTo>
                  <a:pt x="4909174" y="151276"/>
                </a:lnTo>
                <a:lnTo>
                  <a:pt x="4921816" y="149634"/>
                </a:lnTo>
                <a:lnTo>
                  <a:pt x="4934432" y="149097"/>
                </a:lnTo>
                <a:lnTo>
                  <a:pt x="4943195" y="149097"/>
                </a:lnTo>
                <a:lnTo>
                  <a:pt x="4950688" y="150113"/>
                </a:lnTo>
                <a:lnTo>
                  <a:pt x="4956784" y="152272"/>
                </a:lnTo>
                <a:lnTo>
                  <a:pt x="4962880" y="154431"/>
                </a:lnTo>
                <a:lnTo>
                  <a:pt x="4967833" y="157352"/>
                </a:lnTo>
                <a:lnTo>
                  <a:pt x="4971643" y="161035"/>
                </a:lnTo>
                <a:lnTo>
                  <a:pt x="4975453" y="164718"/>
                </a:lnTo>
                <a:lnTo>
                  <a:pt x="4978120" y="168909"/>
                </a:lnTo>
                <a:lnTo>
                  <a:pt x="4979898" y="173481"/>
                </a:lnTo>
                <a:lnTo>
                  <a:pt x="4981549" y="178180"/>
                </a:lnTo>
                <a:lnTo>
                  <a:pt x="4982438" y="183133"/>
                </a:lnTo>
                <a:lnTo>
                  <a:pt x="4982438" y="196850"/>
                </a:lnTo>
                <a:lnTo>
                  <a:pt x="4976469" y="195198"/>
                </a:lnTo>
                <a:lnTo>
                  <a:pt x="4969611" y="193801"/>
                </a:lnTo>
                <a:lnTo>
                  <a:pt x="4961737" y="192658"/>
                </a:lnTo>
                <a:lnTo>
                  <a:pt x="4961210" y="192576"/>
                </a:lnTo>
                <a:lnTo>
                  <a:pt x="4949024" y="191275"/>
                </a:lnTo>
                <a:lnTo>
                  <a:pt x="4935829" y="190880"/>
                </a:lnTo>
                <a:lnTo>
                  <a:pt x="4925232" y="191276"/>
                </a:lnTo>
                <a:lnTo>
                  <a:pt x="4912563" y="192917"/>
                </a:lnTo>
                <a:lnTo>
                  <a:pt x="4900777" y="195833"/>
                </a:lnTo>
                <a:lnTo>
                  <a:pt x="4895229" y="197819"/>
                </a:lnTo>
                <a:lnTo>
                  <a:pt x="4883608" y="203386"/>
                </a:lnTo>
                <a:lnTo>
                  <a:pt x="4873472" y="210438"/>
                </a:lnTo>
                <a:lnTo>
                  <a:pt x="4862188" y="222747"/>
                </a:lnTo>
                <a:lnTo>
                  <a:pt x="4855819" y="233933"/>
                </a:lnTo>
                <a:lnTo>
                  <a:pt x="4853447" y="239748"/>
                </a:lnTo>
                <a:lnTo>
                  <a:pt x="4850368" y="251918"/>
                </a:lnTo>
                <a:lnTo>
                  <a:pt x="4849342" y="265175"/>
                </a:lnTo>
                <a:lnTo>
                  <a:pt x="4849439" y="269261"/>
                </a:lnTo>
                <a:lnTo>
                  <a:pt x="4851123" y="282154"/>
                </a:lnTo>
                <a:lnTo>
                  <a:pt x="4854803" y="293877"/>
                </a:lnTo>
                <a:lnTo>
                  <a:pt x="4861693" y="306230"/>
                </a:lnTo>
                <a:lnTo>
                  <a:pt x="4869916" y="315721"/>
                </a:lnTo>
                <a:lnTo>
                  <a:pt x="4881120" y="324104"/>
                </a:lnTo>
                <a:lnTo>
                  <a:pt x="4892903" y="329564"/>
                </a:lnTo>
                <a:lnTo>
                  <a:pt x="4908694" y="333466"/>
                </a:lnTo>
                <a:lnTo>
                  <a:pt x="4909794" y="282701"/>
                </a:lnTo>
                <a:lnTo>
                  <a:pt x="4907508" y="279653"/>
                </a:lnTo>
                <a:lnTo>
                  <a:pt x="4905730" y="275970"/>
                </a:lnTo>
                <a:lnTo>
                  <a:pt x="4904079" y="272414"/>
                </a:lnTo>
                <a:lnTo>
                  <a:pt x="4903190" y="268096"/>
                </a:lnTo>
                <a:lnTo>
                  <a:pt x="4903198" y="262333"/>
                </a:lnTo>
                <a:lnTo>
                  <a:pt x="4906180" y="249046"/>
                </a:lnTo>
                <a:lnTo>
                  <a:pt x="4914493" y="239648"/>
                </a:lnTo>
                <a:lnTo>
                  <a:pt x="4919288" y="236860"/>
                </a:lnTo>
                <a:lnTo>
                  <a:pt x="4930948" y="233133"/>
                </a:lnTo>
                <a:lnTo>
                  <a:pt x="4945227" y="231901"/>
                </a:lnTo>
                <a:lnTo>
                  <a:pt x="4951831" y="231901"/>
                </a:lnTo>
                <a:lnTo>
                  <a:pt x="4958435" y="232409"/>
                </a:lnTo>
                <a:lnTo>
                  <a:pt x="4965039" y="233425"/>
                </a:lnTo>
                <a:lnTo>
                  <a:pt x="4971643" y="234314"/>
                </a:lnTo>
                <a:lnTo>
                  <a:pt x="4977358" y="235457"/>
                </a:lnTo>
                <a:lnTo>
                  <a:pt x="4982438" y="236600"/>
                </a:lnTo>
                <a:lnTo>
                  <a:pt x="4982438" y="269620"/>
                </a:lnTo>
                <a:lnTo>
                  <a:pt x="4980152" y="272160"/>
                </a:lnTo>
                <a:lnTo>
                  <a:pt x="4977485" y="274827"/>
                </a:lnTo>
                <a:lnTo>
                  <a:pt x="4974310" y="277494"/>
                </a:lnTo>
                <a:lnTo>
                  <a:pt x="4971135" y="280162"/>
                </a:lnTo>
                <a:lnTo>
                  <a:pt x="4967452" y="282575"/>
                </a:lnTo>
                <a:lnTo>
                  <a:pt x="4963515" y="284733"/>
                </a:lnTo>
                <a:lnTo>
                  <a:pt x="4959451" y="286892"/>
                </a:lnTo>
                <a:lnTo>
                  <a:pt x="4955006" y="288670"/>
                </a:lnTo>
                <a:lnTo>
                  <a:pt x="4950307" y="290067"/>
                </a:lnTo>
                <a:lnTo>
                  <a:pt x="4945481" y="291464"/>
                </a:lnTo>
                <a:lnTo>
                  <a:pt x="4940528" y="292226"/>
                </a:lnTo>
                <a:lnTo>
                  <a:pt x="4930749" y="292226"/>
                </a:lnTo>
                <a:lnTo>
                  <a:pt x="4926685" y="291591"/>
                </a:lnTo>
                <a:lnTo>
                  <a:pt x="4922875" y="290448"/>
                </a:lnTo>
                <a:lnTo>
                  <a:pt x="4918938" y="289178"/>
                </a:lnTo>
                <a:lnTo>
                  <a:pt x="4921732" y="334390"/>
                </a:lnTo>
                <a:lnTo>
                  <a:pt x="4929352" y="334390"/>
                </a:lnTo>
                <a:lnTo>
                  <a:pt x="4936337" y="333501"/>
                </a:lnTo>
                <a:lnTo>
                  <a:pt x="4942941" y="331723"/>
                </a:lnTo>
                <a:lnTo>
                  <a:pt x="4949545" y="329945"/>
                </a:lnTo>
                <a:lnTo>
                  <a:pt x="4955387" y="327532"/>
                </a:lnTo>
                <a:lnTo>
                  <a:pt x="4960848" y="324612"/>
                </a:lnTo>
                <a:lnTo>
                  <a:pt x="4966182" y="321817"/>
                </a:lnTo>
                <a:lnTo>
                  <a:pt x="4970881" y="318642"/>
                </a:lnTo>
                <a:lnTo>
                  <a:pt x="4975072" y="315467"/>
                </a:lnTo>
                <a:lnTo>
                  <a:pt x="4979263" y="312165"/>
                </a:lnTo>
                <a:lnTo>
                  <a:pt x="4982819" y="308990"/>
                </a:lnTo>
                <a:lnTo>
                  <a:pt x="4985740" y="305815"/>
                </a:lnTo>
                <a:lnTo>
                  <a:pt x="4986629" y="305815"/>
                </a:lnTo>
                <a:lnTo>
                  <a:pt x="4988915" y="328802"/>
                </a:lnTo>
                <a:lnTo>
                  <a:pt x="5036667" y="328802"/>
                </a:lnTo>
                <a:lnTo>
                  <a:pt x="5036610" y="326994"/>
                </a:lnTo>
                <a:lnTo>
                  <a:pt x="5036238" y="314916"/>
                </a:lnTo>
                <a:lnTo>
                  <a:pt x="5035778" y="301370"/>
                </a:lnTo>
                <a:lnTo>
                  <a:pt x="5035578" y="291208"/>
                </a:lnTo>
                <a:lnTo>
                  <a:pt x="5035442" y="278570"/>
                </a:lnTo>
                <a:lnTo>
                  <a:pt x="5035397" y="183006"/>
                </a:lnTo>
                <a:close/>
              </a:path>
              <a:path w="5149316" h="432562">
                <a:moveTo>
                  <a:pt x="4921732" y="334390"/>
                </a:moveTo>
                <a:lnTo>
                  <a:pt x="4918938" y="289178"/>
                </a:lnTo>
                <a:lnTo>
                  <a:pt x="4915636" y="287400"/>
                </a:lnTo>
                <a:lnTo>
                  <a:pt x="4912715" y="284988"/>
                </a:lnTo>
                <a:lnTo>
                  <a:pt x="4909794" y="282701"/>
                </a:lnTo>
                <a:lnTo>
                  <a:pt x="4908694" y="333466"/>
                </a:lnTo>
                <a:lnTo>
                  <a:pt x="4921732" y="334390"/>
                </a:lnTo>
                <a:close/>
              </a:path>
              <a:path w="5149316" h="432562">
                <a:moveTo>
                  <a:pt x="3693388" y="334390"/>
                </a:moveTo>
                <a:lnTo>
                  <a:pt x="3690594" y="289178"/>
                </a:lnTo>
                <a:lnTo>
                  <a:pt x="3687292" y="287400"/>
                </a:lnTo>
                <a:lnTo>
                  <a:pt x="3684371" y="284988"/>
                </a:lnTo>
                <a:lnTo>
                  <a:pt x="3681450" y="282701"/>
                </a:lnTo>
                <a:lnTo>
                  <a:pt x="3680390" y="333466"/>
                </a:lnTo>
                <a:lnTo>
                  <a:pt x="3693388" y="334390"/>
                </a:lnTo>
                <a:close/>
              </a:path>
              <a:path w="5149316" h="432562">
                <a:moveTo>
                  <a:pt x="3205708" y="334390"/>
                </a:moveTo>
                <a:lnTo>
                  <a:pt x="3202914" y="289178"/>
                </a:lnTo>
                <a:lnTo>
                  <a:pt x="3199612" y="287400"/>
                </a:lnTo>
                <a:lnTo>
                  <a:pt x="3196691" y="284988"/>
                </a:lnTo>
                <a:lnTo>
                  <a:pt x="3193770" y="282701"/>
                </a:lnTo>
                <a:lnTo>
                  <a:pt x="3192670" y="333466"/>
                </a:lnTo>
                <a:lnTo>
                  <a:pt x="3205708" y="334390"/>
                </a:lnTo>
                <a:close/>
              </a:path>
              <a:path w="5149316" h="432562">
                <a:moveTo>
                  <a:pt x="2945485" y="311276"/>
                </a:moveTo>
                <a:lnTo>
                  <a:pt x="2948787" y="314451"/>
                </a:lnTo>
                <a:lnTo>
                  <a:pt x="2952216" y="317753"/>
                </a:lnTo>
                <a:lnTo>
                  <a:pt x="2956280" y="320928"/>
                </a:lnTo>
                <a:lnTo>
                  <a:pt x="2952851" y="277621"/>
                </a:lnTo>
                <a:lnTo>
                  <a:pt x="2949803" y="274954"/>
                </a:lnTo>
                <a:lnTo>
                  <a:pt x="2945485" y="311276"/>
                </a:lnTo>
                <a:close/>
              </a:path>
              <a:path w="5149316" h="432562">
                <a:moveTo>
                  <a:pt x="1147673" y="329310"/>
                </a:moveTo>
                <a:lnTo>
                  <a:pt x="1142720" y="286892"/>
                </a:lnTo>
                <a:lnTo>
                  <a:pt x="1138910" y="284733"/>
                </a:lnTo>
                <a:lnTo>
                  <a:pt x="1135100" y="282575"/>
                </a:lnTo>
                <a:lnTo>
                  <a:pt x="1131671" y="280162"/>
                </a:lnTo>
                <a:lnTo>
                  <a:pt x="1128623" y="277621"/>
                </a:lnTo>
                <a:lnTo>
                  <a:pt x="1132052" y="320928"/>
                </a:lnTo>
                <a:lnTo>
                  <a:pt x="1137005" y="323850"/>
                </a:lnTo>
                <a:lnTo>
                  <a:pt x="1141958" y="326897"/>
                </a:lnTo>
                <a:lnTo>
                  <a:pt x="1147673" y="329310"/>
                </a:lnTo>
                <a:close/>
              </a:path>
              <a:path w="5149316" h="432562">
                <a:moveTo>
                  <a:pt x="4501743" y="112521"/>
                </a:moveTo>
                <a:lnTo>
                  <a:pt x="4448784" y="112521"/>
                </a:lnTo>
                <a:lnTo>
                  <a:pt x="4448793" y="246293"/>
                </a:lnTo>
                <a:lnTo>
                  <a:pt x="4449548" y="259478"/>
                </a:lnTo>
                <a:lnTo>
                  <a:pt x="4451578" y="271398"/>
                </a:lnTo>
                <a:lnTo>
                  <a:pt x="4453483" y="279526"/>
                </a:lnTo>
                <a:lnTo>
                  <a:pt x="4456277" y="286892"/>
                </a:lnTo>
                <a:lnTo>
                  <a:pt x="4460214" y="293496"/>
                </a:lnTo>
                <a:lnTo>
                  <a:pt x="4471270" y="307999"/>
                </a:lnTo>
                <a:lnTo>
                  <a:pt x="4481003" y="316316"/>
                </a:lnTo>
                <a:lnTo>
                  <a:pt x="4492472" y="323341"/>
                </a:lnTo>
                <a:lnTo>
                  <a:pt x="4506881" y="329130"/>
                </a:lnTo>
                <a:lnTo>
                  <a:pt x="4518943" y="332053"/>
                </a:lnTo>
                <a:lnTo>
                  <a:pt x="4532174" y="333806"/>
                </a:lnTo>
                <a:lnTo>
                  <a:pt x="4546574" y="334390"/>
                </a:lnTo>
                <a:lnTo>
                  <a:pt x="4552920" y="334270"/>
                </a:lnTo>
                <a:lnTo>
                  <a:pt x="4565844" y="333207"/>
                </a:lnTo>
                <a:lnTo>
                  <a:pt x="4577689" y="331088"/>
                </a:lnTo>
                <a:lnTo>
                  <a:pt x="4591493" y="326969"/>
                </a:lnTo>
                <a:lnTo>
                  <a:pt x="4602708" y="321944"/>
                </a:lnTo>
                <a:lnTo>
                  <a:pt x="4610074" y="318007"/>
                </a:lnTo>
                <a:lnTo>
                  <a:pt x="4616424" y="313308"/>
                </a:lnTo>
                <a:lnTo>
                  <a:pt x="4621885" y="307720"/>
                </a:lnTo>
                <a:lnTo>
                  <a:pt x="4627346" y="302132"/>
                </a:lnTo>
                <a:lnTo>
                  <a:pt x="4631791" y="295909"/>
                </a:lnTo>
                <a:lnTo>
                  <a:pt x="4635220" y="289051"/>
                </a:lnTo>
                <a:lnTo>
                  <a:pt x="4637919" y="283037"/>
                </a:lnTo>
                <a:lnTo>
                  <a:pt x="4641500" y="271542"/>
                </a:lnTo>
                <a:lnTo>
                  <a:pt x="4643648" y="258742"/>
                </a:lnTo>
                <a:lnTo>
                  <a:pt x="4644364" y="244601"/>
                </a:lnTo>
                <a:lnTo>
                  <a:pt x="4644364" y="112521"/>
                </a:lnTo>
                <a:lnTo>
                  <a:pt x="4591405" y="112521"/>
                </a:lnTo>
                <a:lnTo>
                  <a:pt x="4591303" y="245382"/>
                </a:lnTo>
                <a:lnTo>
                  <a:pt x="4589763" y="258902"/>
                </a:lnTo>
                <a:lnTo>
                  <a:pt x="4586325" y="269366"/>
                </a:lnTo>
                <a:lnTo>
                  <a:pt x="4582896" y="276732"/>
                </a:lnTo>
                <a:lnTo>
                  <a:pt x="4577816" y="282193"/>
                </a:lnTo>
                <a:lnTo>
                  <a:pt x="4570958" y="285750"/>
                </a:lnTo>
                <a:lnTo>
                  <a:pt x="4564227" y="289305"/>
                </a:lnTo>
                <a:lnTo>
                  <a:pt x="4556099" y="291083"/>
                </a:lnTo>
                <a:lnTo>
                  <a:pt x="4537430" y="291083"/>
                </a:lnTo>
                <a:lnTo>
                  <a:pt x="4529683" y="289432"/>
                </a:lnTo>
                <a:lnTo>
                  <a:pt x="4523079" y="286257"/>
                </a:lnTo>
                <a:lnTo>
                  <a:pt x="4516602" y="283082"/>
                </a:lnTo>
                <a:lnTo>
                  <a:pt x="4511522" y="278256"/>
                </a:lnTo>
                <a:lnTo>
                  <a:pt x="4507966" y="271652"/>
                </a:lnTo>
                <a:lnTo>
                  <a:pt x="4505807" y="267842"/>
                </a:lnTo>
                <a:lnTo>
                  <a:pt x="4504283" y="263143"/>
                </a:lnTo>
                <a:lnTo>
                  <a:pt x="4503267" y="257937"/>
                </a:lnTo>
                <a:lnTo>
                  <a:pt x="4502251" y="252602"/>
                </a:lnTo>
                <a:lnTo>
                  <a:pt x="4501743" y="246379"/>
                </a:lnTo>
                <a:lnTo>
                  <a:pt x="4501743" y="112521"/>
                </a:lnTo>
                <a:close/>
              </a:path>
              <a:path w="5149316" h="432562">
                <a:moveTo>
                  <a:pt x="2531211" y="112521"/>
                </a:moveTo>
                <a:lnTo>
                  <a:pt x="2478252" y="112521"/>
                </a:lnTo>
                <a:lnTo>
                  <a:pt x="2478261" y="246293"/>
                </a:lnTo>
                <a:lnTo>
                  <a:pt x="2479016" y="259478"/>
                </a:lnTo>
                <a:lnTo>
                  <a:pt x="2481046" y="271398"/>
                </a:lnTo>
                <a:lnTo>
                  <a:pt x="2482951" y="279526"/>
                </a:lnTo>
                <a:lnTo>
                  <a:pt x="2485745" y="286892"/>
                </a:lnTo>
                <a:lnTo>
                  <a:pt x="2489682" y="293496"/>
                </a:lnTo>
                <a:lnTo>
                  <a:pt x="2500738" y="307999"/>
                </a:lnTo>
                <a:lnTo>
                  <a:pt x="2510471" y="316316"/>
                </a:lnTo>
                <a:lnTo>
                  <a:pt x="2521940" y="323341"/>
                </a:lnTo>
                <a:lnTo>
                  <a:pt x="2536349" y="329130"/>
                </a:lnTo>
                <a:lnTo>
                  <a:pt x="2548411" y="332053"/>
                </a:lnTo>
                <a:lnTo>
                  <a:pt x="2561642" y="333806"/>
                </a:lnTo>
                <a:lnTo>
                  <a:pt x="2576042" y="334390"/>
                </a:lnTo>
                <a:lnTo>
                  <a:pt x="2582388" y="334270"/>
                </a:lnTo>
                <a:lnTo>
                  <a:pt x="2595312" y="333207"/>
                </a:lnTo>
                <a:lnTo>
                  <a:pt x="2607157" y="331088"/>
                </a:lnTo>
                <a:lnTo>
                  <a:pt x="2620961" y="326969"/>
                </a:lnTo>
                <a:lnTo>
                  <a:pt x="2632176" y="321944"/>
                </a:lnTo>
                <a:lnTo>
                  <a:pt x="2639542" y="318007"/>
                </a:lnTo>
                <a:lnTo>
                  <a:pt x="2645892" y="313308"/>
                </a:lnTo>
                <a:lnTo>
                  <a:pt x="2651353" y="307720"/>
                </a:lnTo>
                <a:lnTo>
                  <a:pt x="2656814" y="302132"/>
                </a:lnTo>
                <a:lnTo>
                  <a:pt x="2661259" y="295909"/>
                </a:lnTo>
                <a:lnTo>
                  <a:pt x="2664688" y="289051"/>
                </a:lnTo>
                <a:lnTo>
                  <a:pt x="2670968" y="271542"/>
                </a:lnTo>
                <a:lnTo>
                  <a:pt x="2673116" y="258742"/>
                </a:lnTo>
                <a:lnTo>
                  <a:pt x="2673832" y="244601"/>
                </a:lnTo>
                <a:lnTo>
                  <a:pt x="2673832" y="112521"/>
                </a:lnTo>
                <a:lnTo>
                  <a:pt x="2620873" y="112521"/>
                </a:lnTo>
                <a:lnTo>
                  <a:pt x="2620771" y="245382"/>
                </a:lnTo>
                <a:lnTo>
                  <a:pt x="2619231" y="258902"/>
                </a:lnTo>
                <a:lnTo>
                  <a:pt x="2615793" y="269366"/>
                </a:lnTo>
                <a:lnTo>
                  <a:pt x="2612364" y="276732"/>
                </a:lnTo>
                <a:lnTo>
                  <a:pt x="2607284" y="282193"/>
                </a:lnTo>
                <a:lnTo>
                  <a:pt x="2600426" y="285750"/>
                </a:lnTo>
                <a:lnTo>
                  <a:pt x="2593695" y="289305"/>
                </a:lnTo>
                <a:lnTo>
                  <a:pt x="2585567" y="291083"/>
                </a:lnTo>
                <a:lnTo>
                  <a:pt x="2566898" y="291083"/>
                </a:lnTo>
                <a:lnTo>
                  <a:pt x="2559151" y="289432"/>
                </a:lnTo>
                <a:lnTo>
                  <a:pt x="2552547" y="286257"/>
                </a:lnTo>
                <a:lnTo>
                  <a:pt x="2546070" y="283082"/>
                </a:lnTo>
                <a:lnTo>
                  <a:pt x="2540990" y="278256"/>
                </a:lnTo>
                <a:lnTo>
                  <a:pt x="2537434" y="271652"/>
                </a:lnTo>
                <a:lnTo>
                  <a:pt x="2535275" y="267842"/>
                </a:lnTo>
                <a:lnTo>
                  <a:pt x="2533751" y="263143"/>
                </a:lnTo>
                <a:lnTo>
                  <a:pt x="2532735" y="257937"/>
                </a:lnTo>
                <a:lnTo>
                  <a:pt x="2531719" y="252602"/>
                </a:lnTo>
                <a:lnTo>
                  <a:pt x="2531211" y="246379"/>
                </a:lnTo>
                <a:lnTo>
                  <a:pt x="2531211" y="112521"/>
                </a:lnTo>
                <a:close/>
              </a:path>
              <a:path w="5149316" h="432562">
                <a:moveTo>
                  <a:pt x="1770100" y="112521"/>
                </a:moveTo>
                <a:lnTo>
                  <a:pt x="1770100" y="328802"/>
                </a:lnTo>
                <a:lnTo>
                  <a:pt x="1823059" y="328802"/>
                </a:lnTo>
                <a:lnTo>
                  <a:pt x="1823059" y="112521"/>
                </a:lnTo>
                <a:lnTo>
                  <a:pt x="1770100" y="112521"/>
                </a:lnTo>
                <a:close/>
              </a:path>
              <a:path w="5149316" h="432562">
                <a:moveTo>
                  <a:pt x="1369923" y="112521"/>
                </a:moveTo>
                <a:lnTo>
                  <a:pt x="1316964" y="112521"/>
                </a:lnTo>
                <a:lnTo>
                  <a:pt x="1316973" y="246293"/>
                </a:lnTo>
                <a:lnTo>
                  <a:pt x="1317728" y="259478"/>
                </a:lnTo>
                <a:lnTo>
                  <a:pt x="1319758" y="271398"/>
                </a:lnTo>
                <a:lnTo>
                  <a:pt x="1321663" y="279526"/>
                </a:lnTo>
                <a:lnTo>
                  <a:pt x="1324457" y="286892"/>
                </a:lnTo>
                <a:lnTo>
                  <a:pt x="1328394" y="293496"/>
                </a:lnTo>
                <a:lnTo>
                  <a:pt x="1339450" y="307999"/>
                </a:lnTo>
                <a:lnTo>
                  <a:pt x="1349183" y="316316"/>
                </a:lnTo>
                <a:lnTo>
                  <a:pt x="1360652" y="323341"/>
                </a:lnTo>
                <a:lnTo>
                  <a:pt x="1375061" y="329130"/>
                </a:lnTo>
                <a:lnTo>
                  <a:pt x="1387123" y="332053"/>
                </a:lnTo>
                <a:lnTo>
                  <a:pt x="1400354" y="333806"/>
                </a:lnTo>
                <a:lnTo>
                  <a:pt x="1414754" y="334390"/>
                </a:lnTo>
                <a:lnTo>
                  <a:pt x="1421100" y="334270"/>
                </a:lnTo>
                <a:lnTo>
                  <a:pt x="1434024" y="333207"/>
                </a:lnTo>
                <a:lnTo>
                  <a:pt x="1445869" y="331088"/>
                </a:lnTo>
                <a:lnTo>
                  <a:pt x="1459673" y="326969"/>
                </a:lnTo>
                <a:lnTo>
                  <a:pt x="1470888" y="321944"/>
                </a:lnTo>
                <a:lnTo>
                  <a:pt x="1478254" y="318007"/>
                </a:lnTo>
                <a:lnTo>
                  <a:pt x="1484604" y="313308"/>
                </a:lnTo>
                <a:lnTo>
                  <a:pt x="1490065" y="307720"/>
                </a:lnTo>
                <a:lnTo>
                  <a:pt x="1495526" y="302132"/>
                </a:lnTo>
                <a:lnTo>
                  <a:pt x="1499971" y="295909"/>
                </a:lnTo>
                <a:lnTo>
                  <a:pt x="1503400" y="289051"/>
                </a:lnTo>
                <a:lnTo>
                  <a:pt x="1506099" y="283037"/>
                </a:lnTo>
                <a:lnTo>
                  <a:pt x="1509680" y="271542"/>
                </a:lnTo>
                <a:lnTo>
                  <a:pt x="1511828" y="258742"/>
                </a:lnTo>
                <a:lnTo>
                  <a:pt x="1512544" y="244601"/>
                </a:lnTo>
                <a:lnTo>
                  <a:pt x="1512544" y="112521"/>
                </a:lnTo>
                <a:lnTo>
                  <a:pt x="1459585" y="112521"/>
                </a:lnTo>
                <a:lnTo>
                  <a:pt x="1459483" y="245382"/>
                </a:lnTo>
                <a:lnTo>
                  <a:pt x="1457943" y="258902"/>
                </a:lnTo>
                <a:lnTo>
                  <a:pt x="1454505" y="269366"/>
                </a:lnTo>
                <a:lnTo>
                  <a:pt x="1451076" y="276732"/>
                </a:lnTo>
                <a:lnTo>
                  <a:pt x="1445996" y="282193"/>
                </a:lnTo>
                <a:lnTo>
                  <a:pt x="1439138" y="285750"/>
                </a:lnTo>
                <a:lnTo>
                  <a:pt x="1432407" y="289305"/>
                </a:lnTo>
                <a:lnTo>
                  <a:pt x="1424279" y="291083"/>
                </a:lnTo>
                <a:lnTo>
                  <a:pt x="1405610" y="291083"/>
                </a:lnTo>
                <a:lnTo>
                  <a:pt x="1397863" y="289432"/>
                </a:lnTo>
                <a:lnTo>
                  <a:pt x="1391259" y="286257"/>
                </a:lnTo>
                <a:lnTo>
                  <a:pt x="1384782" y="283082"/>
                </a:lnTo>
                <a:lnTo>
                  <a:pt x="1379702" y="278256"/>
                </a:lnTo>
                <a:lnTo>
                  <a:pt x="1376146" y="271652"/>
                </a:lnTo>
                <a:lnTo>
                  <a:pt x="1373987" y="267842"/>
                </a:lnTo>
                <a:lnTo>
                  <a:pt x="1372463" y="263143"/>
                </a:lnTo>
                <a:lnTo>
                  <a:pt x="1371447" y="257937"/>
                </a:lnTo>
                <a:lnTo>
                  <a:pt x="1370431" y="252602"/>
                </a:lnTo>
                <a:lnTo>
                  <a:pt x="1369923" y="246379"/>
                </a:lnTo>
                <a:lnTo>
                  <a:pt x="1369923" y="112521"/>
                </a:lnTo>
                <a:close/>
              </a:path>
              <a:path w="5149316" h="432562">
                <a:moveTo>
                  <a:pt x="951712" y="112521"/>
                </a:moveTo>
                <a:lnTo>
                  <a:pt x="951712" y="328802"/>
                </a:lnTo>
                <a:lnTo>
                  <a:pt x="1004671" y="328802"/>
                </a:lnTo>
                <a:lnTo>
                  <a:pt x="1004671" y="112521"/>
                </a:lnTo>
                <a:lnTo>
                  <a:pt x="951712" y="112521"/>
                </a:lnTo>
                <a:close/>
              </a:path>
              <a:path w="5149316" h="432562">
                <a:moveTo>
                  <a:pt x="310121" y="112521"/>
                </a:moveTo>
                <a:lnTo>
                  <a:pt x="310121" y="328802"/>
                </a:lnTo>
                <a:lnTo>
                  <a:pt x="363029" y="328802"/>
                </a:lnTo>
                <a:lnTo>
                  <a:pt x="363029" y="112521"/>
                </a:lnTo>
                <a:lnTo>
                  <a:pt x="310121" y="112521"/>
                </a:lnTo>
                <a:close/>
              </a:path>
              <a:path w="5149316" h="432562">
                <a:moveTo>
                  <a:pt x="4748123" y="142620"/>
                </a:moveTo>
                <a:lnTo>
                  <a:pt x="4743170" y="112521"/>
                </a:lnTo>
                <a:lnTo>
                  <a:pt x="4699482" y="112521"/>
                </a:lnTo>
                <a:lnTo>
                  <a:pt x="4699482" y="328802"/>
                </a:lnTo>
                <a:lnTo>
                  <a:pt x="4752314" y="328802"/>
                </a:lnTo>
                <a:lnTo>
                  <a:pt x="4752314" y="183895"/>
                </a:lnTo>
                <a:lnTo>
                  <a:pt x="4759033" y="175729"/>
                </a:lnTo>
                <a:lnTo>
                  <a:pt x="4768891" y="167743"/>
                </a:lnTo>
                <a:lnTo>
                  <a:pt x="4780762" y="161670"/>
                </a:lnTo>
                <a:lnTo>
                  <a:pt x="4785366" y="160009"/>
                </a:lnTo>
                <a:lnTo>
                  <a:pt x="4797086" y="156910"/>
                </a:lnTo>
                <a:lnTo>
                  <a:pt x="4809811" y="155051"/>
                </a:lnTo>
                <a:lnTo>
                  <a:pt x="4823561" y="154431"/>
                </a:lnTo>
                <a:lnTo>
                  <a:pt x="4828006" y="154431"/>
                </a:lnTo>
                <a:lnTo>
                  <a:pt x="4828006" y="108076"/>
                </a:lnTo>
                <a:lnTo>
                  <a:pt x="4824196" y="107441"/>
                </a:lnTo>
                <a:lnTo>
                  <a:pt x="4819497" y="107060"/>
                </a:lnTo>
                <a:lnTo>
                  <a:pt x="4811449" y="107094"/>
                </a:lnTo>
                <a:lnTo>
                  <a:pt x="4797918" y="108385"/>
                </a:lnTo>
                <a:lnTo>
                  <a:pt x="4785707" y="111549"/>
                </a:lnTo>
                <a:lnTo>
                  <a:pt x="4774793" y="116585"/>
                </a:lnTo>
                <a:lnTo>
                  <a:pt x="4765391" y="123078"/>
                </a:lnTo>
                <a:lnTo>
                  <a:pt x="4756348" y="131996"/>
                </a:lnTo>
                <a:lnTo>
                  <a:pt x="4749012" y="142620"/>
                </a:lnTo>
                <a:lnTo>
                  <a:pt x="4748123" y="142620"/>
                </a:lnTo>
                <a:close/>
              </a:path>
              <a:path w="5149316" h="432562">
                <a:moveTo>
                  <a:pt x="4339691" y="142620"/>
                </a:moveTo>
                <a:lnTo>
                  <a:pt x="4334738" y="112521"/>
                </a:lnTo>
                <a:lnTo>
                  <a:pt x="4291050" y="112521"/>
                </a:lnTo>
                <a:lnTo>
                  <a:pt x="4291050" y="328802"/>
                </a:lnTo>
                <a:lnTo>
                  <a:pt x="4343882" y="328802"/>
                </a:lnTo>
                <a:lnTo>
                  <a:pt x="4343882" y="183895"/>
                </a:lnTo>
                <a:lnTo>
                  <a:pt x="4350601" y="175729"/>
                </a:lnTo>
                <a:lnTo>
                  <a:pt x="4360459" y="167743"/>
                </a:lnTo>
                <a:lnTo>
                  <a:pt x="4372330" y="161670"/>
                </a:lnTo>
                <a:lnTo>
                  <a:pt x="4376934" y="160009"/>
                </a:lnTo>
                <a:lnTo>
                  <a:pt x="4388654" y="156910"/>
                </a:lnTo>
                <a:lnTo>
                  <a:pt x="4401379" y="155051"/>
                </a:lnTo>
                <a:lnTo>
                  <a:pt x="4415129" y="154431"/>
                </a:lnTo>
                <a:lnTo>
                  <a:pt x="4419574" y="154431"/>
                </a:lnTo>
                <a:lnTo>
                  <a:pt x="4419574" y="108076"/>
                </a:lnTo>
                <a:lnTo>
                  <a:pt x="4415764" y="107441"/>
                </a:lnTo>
                <a:lnTo>
                  <a:pt x="4411065" y="107060"/>
                </a:lnTo>
                <a:lnTo>
                  <a:pt x="4403017" y="107094"/>
                </a:lnTo>
                <a:lnTo>
                  <a:pt x="4389486" y="108385"/>
                </a:lnTo>
                <a:lnTo>
                  <a:pt x="4377275" y="111549"/>
                </a:lnTo>
                <a:lnTo>
                  <a:pt x="4366361" y="116585"/>
                </a:lnTo>
                <a:lnTo>
                  <a:pt x="4356959" y="123078"/>
                </a:lnTo>
                <a:lnTo>
                  <a:pt x="4347916" y="131996"/>
                </a:lnTo>
                <a:lnTo>
                  <a:pt x="4340580" y="142620"/>
                </a:lnTo>
                <a:lnTo>
                  <a:pt x="4339691" y="142620"/>
                </a:lnTo>
                <a:close/>
              </a:path>
              <a:path w="5149316" h="432562">
                <a:moveTo>
                  <a:pt x="4165447" y="112521"/>
                </a:moveTo>
                <a:lnTo>
                  <a:pt x="4108043" y="112521"/>
                </a:lnTo>
                <a:lnTo>
                  <a:pt x="4074515" y="194817"/>
                </a:lnTo>
                <a:lnTo>
                  <a:pt x="4066690" y="214583"/>
                </a:lnTo>
                <a:lnTo>
                  <a:pt x="4061363" y="228299"/>
                </a:lnTo>
                <a:lnTo>
                  <a:pt x="4056954" y="239928"/>
                </a:lnTo>
                <a:lnTo>
                  <a:pt x="4053464" y="249468"/>
                </a:lnTo>
                <a:lnTo>
                  <a:pt x="4050893" y="256920"/>
                </a:lnTo>
                <a:lnTo>
                  <a:pt x="4050004" y="256920"/>
                </a:lnTo>
                <a:lnTo>
                  <a:pt x="4044818" y="242852"/>
                </a:lnTo>
                <a:lnTo>
                  <a:pt x="4040663" y="232079"/>
                </a:lnTo>
                <a:lnTo>
                  <a:pt x="4035824" y="219828"/>
                </a:lnTo>
                <a:lnTo>
                  <a:pt x="4030302" y="206097"/>
                </a:lnTo>
                <a:lnTo>
                  <a:pt x="4024096" y="190880"/>
                </a:lnTo>
                <a:lnTo>
                  <a:pt x="3991711" y="112521"/>
                </a:lnTo>
                <a:lnTo>
                  <a:pt x="3935069" y="112521"/>
                </a:lnTo>
                <a:lnTo>
                  <a:pt x="4023461" y="316738"/>
                </a:lnTo>
                <a:lnTo>
                  <a:pt x="3973804" y="432562"/>
                </a:lnTo>
                <a:lnTo>
                  <a:pt x="4026128" y="432562"/>
                </a:lnTo>
                <a:lnTo>
                  <a:pt x="4165447" y="112521"/>
                </a:lnTo>
                <a:close/>
              </a:path>
              <a:path w="5149316" h="432562">
                <a:moveTo>
                  <a:pt x="3427704" y="142620"/>
                </a:moveTo>
                <a:lnTo>
                  <a:pt x="3426815" y="142620"/>
                </a:lnTo>
                <a:lnTo>
                  <a:pt x="3421862" y="112521"/>
                </a:lnTo>
                <a:lnTo>
                  <a:pt x="3378174" y="112521"/>
                </a:lnTo>
                <a:lnTo>
                  <a:pt x="3378174" y="328802"/>
                </a:lnTo>
                <a:lnTo>
                  <a:pt x="3431006" y="328802"/>
                </a:lnTo>
                <a:lnTo>
                  <a:pt x="3431006" y="179958"/>
                </a:lnTo>
                <a:lnTo>
                  <a:pt x="3436185" y="173974"/>
                </a:lnTo>
                <a:lnTo>
                  <a:pt x="3445666" y="165409"/>
                </a:lnTo>
                <a:lnTo>
                  <a:pt x="3456152" y="158750"/>
                </a:lnTo>
                <a:lnTo>
                  <a:pt x="3460880" y="156543"/>
                </a:lnTo>
                <a:lnTo>
                  <a:pt x="3473085" y="152769"/>
                </a:lnTo>
                <a:lnTo>
                  <a:pt x="3485743" y="151510"/>
                </a:lnTo>
                <a:lnTo>
                  <a:pt x="3493490" y="151510"/>
                </a:lnTo>
                <a:lnTo>
                  <a:pt x="3500094" y="153034"/>
                </a:lnTo>
                <a:lnTo>
                  <a:pt x="3505428" y="155955"/>
                </a:lnTo>
                <a:lnTo>
                  <a:pt x="3510889" y="159003"/>
                </a:lnTo>
                <a:lnTo>
                  <a:pt x="3514953" y="163956"/>
                </a:lnTo>
                <a:lnTo>
                  <a:pt x="3517620" y="170687"/>
                </a:lnTo>
                <a:lnTo>
                  <a:pt x="3518890" y="173862"/>
                </a:lnTo>
                <a:lnTo>
                  <a:pt x="3519652" y="177545"/>
                </a:lnTo>
                <a:lnTo>
                  <a:pt x="3520033" y="181737"/>
                </a:lnTo>
                <a:lnTo>
                  <a:pt x="3520541" y="185800"/>
                </a:lnTo>
                <a:lnTo>
                  <a:pt x="3520795" y="190880"/>
                </a:lnTo>
                <a:lnTo>
                  <a:pt x="3520795" y="328802"/>
                </a:lnTo>
                <a:lnTo>
                  <a:pt x="3573627" y="328802"/>
                </a:lnTo>
                <a:lnTo>
                  <a:pt x="3573627" y="181228"/>
                </a:lnTo>
                <a:lnTo>
                  <a:pt x="3573373" y="175005"/>
                </a:lnTo>
                <a:lnTo>
                  <a:pt x="3572865" y="169544"/>
                </a:lnTo>
                <a:lnTo>
                  <a:pt x="3572357" y="164083"/>
                </a:lnTo>
                <a:lnTo>
                  <a:pt x="3571341" y="159003"/>
                </a:lnTo>
                <a:lnTo>
                  <a:pt x="3569817" y="154431"/>
                </a:lnTo>
                <a:lnTo>
                  <a:pt x="3567150" y="146176"/>
                </a:lnTo>
                <a:lnTo>
                  <a:pt x="3563467" y="138937"/>
                </a:lnTo>
                <a:lnTo>
                  <a:pt x="3558768" y="132968"/>
                </a:lnTo>
                <a:lnTo>
                  <a:pt x="3554196" y="126872"/>
                </a:lnTo>
                <a:lnTo>
                  <a:pt x="3548735" y="121919"/>
                </a:lnTo>
                <a:lnTo>
                  <a:pt x="3542639" y="118237"/>
                </a:lnTo>
                <a:lnTo>
                  <a:pt x="3536543" y="114426"/>
                </a:lnTo>
                <a:lnTo>
                  <a:pt x="3529812" y="111632"/>
                </a:lnTo>
                <a:lnTo>
                  <a:pt x="3522446" y="109854"/>
                </a:lnTo>
                <a:lnTo>
                  <a:pt x="3515080" y="108076"/>
                </a:lnTo>
                <a:lnTo>
                  <a:pt x="3507460" y="107060"/>
                </a:lnTo>
                <a:lnTo>
                  <a:pt x="3491204" y="107060"/>
                </a:lnTo>
                <a:lnTo>
                  <a:pt x="3483330" y="108076"/>
                </a:lnTo>
                <a:lnTo>
                  <a:pt x="3475964" y="110108"/>
                </a:lnTo>
                <a:lnTo>
                  <a:pt x="3468598" y="112140"/>
                </a:lnTo>
                <a:lnTo>
                  <a:pt x="3461867" y="114807"/>
                </a:lnTo>
                <a:lnTo>
                  <a:pt x="3455771" y="118109"/>
                </a:lnTo>
                <a:lnTo>
                  <a:pt x="3449675" y="121284"/>
                </a:lnTo>
                <a:lnTo>
                  <a:pt x="3444214" y="125094"/>
                </a:lnTo>
                <a:lnTo>
                  <a:pt x="3439515" y="129412"/>
                </a:lnTo>
                <a:lnTo>
                  <a:pt x="3434689" y="133730"/>
                </a:lnTo>
                <a:lnTo>
                  <a:pt x="3430752" y="138175"/>
                </a:lnTo>
                <a:lnTo>
                  <a:pt x="3427704" y="14262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949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711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9487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15749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949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11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9481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9610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6775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8007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9477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38016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4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40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137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40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41697" y="1711578"/>
            <a:ext cx="195579" cy="221869"/>
          </a:xfrm>
          <a:custGeom>
            <a:avLst/>
            <a:gdLst/>
            <a:ahLst/>
            <a:cxnLst/>
            <a:rect l="l" t="t" r="r" b="b"/>
            <a:pathLst>
              <a:path w="195579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7" y="170561"/>
                </a:lnTo>
                <a:lnTo>
                  <a:pt x="74294" y="173736"/>
                </a:lnTo>
                <a:lnTo>
                  <a:pt x="80899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2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79" y="0"/>
                </a:lnTo>
                <a:lnTo>
                  <a:pt x="195579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29" y="180975"/>
                </a:lnTo>
                <a:lnTo>
                  <a:pt x="7492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7982" y="1711578"/>
            <a:ext cx="230377" cy="320040"/>
          </a:xfrm>
          <a:custGeom>
            <a:avLst/>
            <a:gdLst/>
            <a:ahLst/>
            <a:cxnLst/>
            <a:rect l="l" t="t" r="r" b="b"/>
            <a:pathLst>
              <a:path w="230377" h="320040">
                <a:moveTo>
                  <a:pt x="0" y="0"/>
                </a:moveTo>
                <a:lnTo>
                  <a:pt x="56641" y="0"/>
                </a:lnTo>
                <a:lnTo>
                  <a:pt x="89026" y="78359"/>
                </a:lnTo>
                <a:lnTo>
                  <a:pt x="95233" y="93575"/>
                </a:lnTo>
                <a:lnTo>
                  <a:pt x="100755" y="107306"/>
                </a:lnTo>
                <a:lnTo>
                  <a:pt x="105593" y="119557"/>
                </a:lnTo>
                <a:lnTo>
                  <a:pt x="109748" y="130330"/>
                </a:lnTo>
                <a:lnTo>
                  <a:pt x="113219" y="139632"/>
                </a:lnTo>
                <a:lnTo>
                  <a:pt x="114934" y="144399"/>
                </a:lnTo>
                <a:lnTo>
                  <a:pt x="115823" y="144399"/>
                </a:lnTo>
                <a:lnTo>
                  <a:pt x="121885" y="127406"/>
                </a:lnTo>
                <a:lnTo>
                  <a:pt x="126293" y="115777"/>
                </a:lnTo>
                <a:lnTo>
                  <a:pt x="131621" y="102061"/>
                </a:lnTo>
                <a:lnTo>
                  <a:pt x="137867" y="86257"/>
                </a:lnTo>
                <a:lnTo>
                  <a:pt x="172973" y="0"/>
                </a:lnTo>
                <a:lnTo>
                  <a:pt x="230377" y="0"/>
                </a:lnTo>
                <a:lnTo>
                  <a:pt x="91058" y="320040"/>
                </a:lnTo>
                <a:lnTo>
                  <a:pt x="38734" y="320040"/>
                </a:lnTo>
                <a:lnTo>
                  <a:pt x="88391" y="20421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71165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7" y="140081"/>
                </a:lnTo>
                <a:lnTo>
                  <a:pt x="54483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2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5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2" y="169672"/>
                </a:lnTo>
                <a:lnTo>
                  <a:pt x="134112" y="164211"/>
                </a:lnTo>
                <a:lnTo>
                  <a:pt x="137541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3007" y="183387"/>
                </a:lnTo>
                <a:lnTo>
                  <a:pt x="178562" y="189611"/>
                </a:lnTo>
                <a:lnTo>
                  <a:pt x="173101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6301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9877" y="1711578"/>
            <a:ext cx="195580" cy="221869"/>
          </a:xfrm>
          <a:custGeom>
            <a:avLst/>
            <a:gdLst/>
            <a:ahLst/>
            <a:cxnLst/>
            <a:rect l="l" t="t" r="r" b="b"/>
            <a:pathLst>
              <a:path w="195580" h="221869">
                <a:moveTo>
                  <a:pt x="0" y="0"/>
                </a:moveTo>
                <a:lnTo>
                  <a:pt x="52959" y="0"/>
                </a:lnTo>
                <a:lnTo>
                  <a:pt x="52959" y="126492"/>
                </a:lnTo>
                <a:lnTo>
                  <a:pt x="52959" y="133858"/>
                </a:lnTo>
                <a:lnTo>
                  <a:pt x="53467" y="140081"/>
                </a:lnTo>
                <a:lnTo>
                  <a:pt x="54483" y="145415"/>
                </a:lnTo>
                <a:lnTo>
                  <a:pt x="55499" y="150622"/>
                </a:lnTo>
                <a:lnTo>
                  <a:pt x="57023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8" y="170561"/>
                </a:lnTo>
                <a:lnTo>
                  <a:pt x="74295" y="173736"/>
                </a:lnTo>
                <a:lnTo>
                  <a:pt x="80899" y="176911"/>
                </a:lnTo>
                <a:lnTo>
                  <a:pt x="88646" y="178562"/>
                </a:lnTo>
                <a:lnTo>
                  <a:pt x="97790" y="178562"/>
                </a:lnTo>
                <a:lnTo>
                  <a:pt x="107315" y="178562"/>
                </a:lnTo>
                <a:lnTo>
                  <a:pt x="115443" y="176784"/>
                </a:lnTo>
                <a:lnTo>
                  <a:pt x="122174" y="173228"/>
                </a:lnTo>
                <a:lnTo>
                  <a:pt x="129031" y="169672"/>
                </a:lnTo>
                <a:lnTo>
                  <a:pt x="134112" y="164211"/>
                </a:lnTo>
                <a:lnTo>
                  <a:pt x="137541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1" y="127635"/>
                </a:lnTo>
                <a:lnTo>
                  <a:pt x="142621" y="0"/>
                </a:lnTo>
                <a:lnTo>
                  <a:pt x="195580" y="0"/>
                </a:lnTo>
                <a:lnTo>
                  <a:pt x="195580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6436" y="176530"/>
                </a:lnTo>
                <a:lnTo>
                  <a:pt x="183006" y="183387"/>
                </a:lnTo>
                <a:lnTo>
                  <a:pt x="178562" y="189611"/>
                </a:lnTo>
                <a:lnTo>
                  <a:pt x="173100" y="195199"/>
                </a:lnTo>
                <a:lnTo>
                  <a:pt x="167640" y="200787"/>
                </a:lnTo>
                <a:lnTo>
                  <a:pt x="161290" y="205486"/>
                </a:lnTo>
                <a:lnTo>
                  <a:pt x="153924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90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11430" y="180975"/>
                </a:lnTo>
                <a:lnTo>
                  <a:pt x="7493" y="174371"/>
                </a:lnTo>
                <a:lnTo>
                  <a:pt x="4699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4625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3033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422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9239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83963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2" y="76835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1391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71087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3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40"/>
                </a:lnTo>
                <a:lnTo>
                  <a:pt x="141859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6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20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26230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21863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2" y="76835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29027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64867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49399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8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833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5941" y="1706117"/>
            <a:ext cx="158051" cy="227330"/>
          </a:xfrm>
          <a:custGeom>
            <a:avLst/>
            <a:gdLst/>
            <a:ahLst/>
            <a:cxnLst/>
            <a:rect l="l" t="t" r="r" b="b"/>
            <a:pathLst>
              <a:path w="158051" h="227330">
                <a:moveTo>
                  <a:pt x="80810" y="0"/>
                </a:moveTo>
                <a:lnTo>
                  <a:pt x="94011" y="389"/>
                </a:lnTo>
                <a:lnTo>
                  <a:pt x="106647" y="1539"/>
                </a:lnTo>
                <a:lnTo>
                  <a:pt x="118097" y="3302"/>
                </a:lnTo>
                <a:lnTo>
                  <a:pt x="131167" y="6117"/>
                </a:lnTo>
                <a:lnTo>
                  <a:pt x="143217" y="9512"/>
                </a:lnTo>
                <a:lnTo>
                  <a:pt x="149567" y="11684"/>
                </a:lnTo>
                <a:lnTo>
                  <a:pt x="149567" y="54737"/>
                </a:lnTo>
                <a:lnTo>
                  <a:pt x="144665" y="53086"/>
                </a:lnTo>
                <a:lnTo>
                  <a:pt x="139496" y="51562"/>
                </a:lnTo>
                <a:lnTo>
                  <a:pt x="134061" y="50165"/>
                </a:lnTo>
                <a:lnTo>
                  <a:pt x="128625" y="48768"/>
                </a:lnTo>
                <a:lnTo>
                  <a:pt x="123113" y="47498"/>
                </a:lnTo>
                <a:lnTo>
                  <a:pt x="117538" y="46482"/>
                </a:lnTo>
                <a:lnTo>
                  <a:pt x="111963" y="45466"/>
                </a:lnTo>
                <a:lnTo>
                  <a:pt x="106413" y="44577"/>
                </a:lnTo>
                <a:lnTo>
                  <a:pt x="100901" y="43942"/>
                </a:lnTo>
                <a:lnTo>
                  <a:pt x="95402" y="43307"/>
                </a:lnTo>
                <a:lnTo>
                  <a:pt x="90195" y="42926"/>
                </a:lnTo>
                <a:lnTo>
                  <a:pt x="85280" y="42926"/>
                </a:lnTo>
                <a:lnTo>
                  <a:pt x="79032" y="42926"/>
                </a:lnTo>
                <a:lnTo>
                  <a:pt x="73748" y="43561"/>
                </a:lnTo>
                <a:lnTo>
                  <a:pt x="69430" y="44704"/>
                </a:lnTo>
                <a:lnTo>
                  <a:pt x="65112" y="45847"/>
                </a:lnTo>
                <a:lnTo>
                  <a:pt x="61620" y="47498"/>
                </a:lnTo>
                <a:lnTo>
                  <a:pt x="58940" y="49530"/>
                </a:lnTo>
                <a:lnTo>
                  <a:pt x="56260" y="51562"/>
                </a:lnTo>
                <a:lnTo>
                  <a:pt x="54317" y="53848"/>
                </a:lnTo>
                <a:lnTo>
                  <a:pt x="53136" y="56387"/>
                </a:lnTo>
                <a:lnTo>
                  <a:pt x="51943" y="59055"/>
                </a:lnTo>
                <a:lnTo>
                  <a:pt x="51346" y="61722"/>
                </a:lnTo>
                <a:lnTo>
                  <a:pt x="51346" y="64516"/>
                </a:lnTo>
                <a:lnTo>
                  <a:pt x="51346" y="69469"/>
                </a:lnTo>
                <a:lnTo>
                  <a:pt x="52654" y="73533"/>
                </a:lnTo>
                <a:lnTo>
                  <a:pt x="55257" y="76581"/>
                </a:lnTo>
                <a:lnTo>
                  <a:pt x="57861" y="79756"/>
                </a:lnTo>
                <a:lnTo>
                  <a:pt x="61468" y="82296"/>
                </a:lnTo>
                <a:lnTo>
                  <a:pt x="66078" y="84201"/>
                </a:lnTo>
                <a:lnTo>
                  <a:pt x="70700" y="86106"/>
                </a:lnTo>
                <a:lnTo>
                  <a:pt x="75526" y="87757"/>
                </a:lnTo>
                <a:lnTo>
                  <a:pt x="80594" y="89027"/>
                </a:lnTo>
                <a:lnTo>
                  <a:pt x="85648" y="90297"/>
                </a:lnTo>
                <a:lnTo>
                  <a:pt x="90563" y="91567"/>
                </a:lnTo>
                <a:lnTo>
                  <a:pt x="95326" y="92710"/>
                </a:lnTo>
                <a:lnTo>
                  <a:pt x="102768" y="94487"/>
                </a:lnTo>
                <a:lnTo>
                  <a:pt x="110210" y="96647"/>
                </a:lnTo>
                <a:lnTo>
                  <a:pt x="117652" y="99187"/>
                </a:lnTo>
                <a:lnTo>
                  <a:pt x="125094" y="101727"/>
                </a:lnTo>
                <a:lnTo>
                  <a:pt x="131787" y="105283"/>
                </a:lnTo>
                <a:lnTo>
                  <a:pt x="137744" y="109728"/>
                </a:lnTo>
                <a:lnTo>
                  <a:pt x="143700" y="114300"/>
                </a:lnTo>
                <a:lnTo>
                  <a:pt x="148564" y="120142"/>
                </a:lnTo>
                <a:lnTo>
                  <a:pt x="152361" y="127381"/>
                </a:lnTo>
                <a:lnTo>
                  <a:pt x="156340" y="138400"/>
                </a:lnTo>
                <a:lnTo>
                  <a:pt x="157997" y="151763"/>
                </a:lnTo>
                <a:lnTo>
                  <a:pt x="158051" y="154940"/>
                </a:lnTo>
                <a:lnTo>
                  <a:pt x="157013" y="168494"/>
                </a:lnTo>
                <a:lnTo>
                  <a:pt x="153895" y="180578"/>
                </a:lnTo>
                <a:lnTo>
                  <a:pt x="151142" y="186944"/>
                </a:lnTo>
                <a:lnTo>
                  <a:pt x="144225" y="197713"/>
                </a:lnTo>
                <a:lnTo>
                  <a:pt x="135320" y="206834"/>
                </a:lnTo>
                <a:lnTo>
                  <a:pt x="121428" y="215929"/>
                </a:lnTo>
                <a:lnTo>
                  <a:pt x="109537" y="220851"/>
                </a:lnTo>
                <a:lnTo>
                  <a:pt x="102133" y="223012"/>
                </a:lnTo>
                <a:lnTo>
                  <a:pt x="90282" y="225419"/>
                </a:lnTo>
                <a:lnTo>
                  <a:pt x="77669" y="226849"/>
                </a:lnTo>
                <a:lnTo>
                  <a:pt x="64294" y="227329"/>
                </a:lnTo>
                <a:lnTo>
                  <a:pt x="64071" y="227330"/>
                </a:lnTo>
                <a:lnTo>
                  <a:pt x="50491" y="226933"/>
                </a:lnTo>
                <a:lnTo>
                  <a:pt x="37879" y="225762"/>
                </a:lnTo>
                <a:lnTo>
                  <a:pt x="27127" y="224028"/>
                </a:lnTo>
                <a:lnTo>
                  <a:pt x="13557" y="220805"/>
                </a:lnTo>
                <a:lnTo>
                  <a:pt x="2271" y="216900"/>
                </a:lnTo>
                <a:lnTo>
                  <a:pt x="0" y="215900"/>
                </a:lnTo>
                <a:lnTo>
                  <a:pt x="0" y="173355"/>
                </a:lnTo>
                <a:lnTo>
                  <a:pt x="12886" y="177683"/>
                </a:lnTo>
                <a:lnTo>
                  <a:pt x="24992" y="180794"/>
                </a:lnTo>
                <a:lnTo>
                  <a:pt x="32143" y="182118"/>
                </a:lnTo>
                <a:lnTo>
                  <a:pt x="45306" y="183739"/>
                </a:lnTo>
                <a:lnTo>
                  <a:pt x="57603" y="184390"/>
                </a:lnTo>
                <a:lnTo>
                  <a:pt x="59601" y="184404"/>
                </a:lnTo>
                <a:lnTo>
                  <a:pt x="66154" y="184404"/>
                </a:lnTo>
                <a:lnTo>
                  <a:pt x="72262" y="184023"/>
                </a:lnTo>
                <a:lnTo>
                  <a:pt x="77914" y="183007"/>
                </a:lnTo>
                <a:lnTo>
                  <a:pt x="83565" y="181991"/>
                </a:lnTo>
                <a:lnTo>
                  <a:pt x="88442" y="180467"/>
                </a:lnTo>
                <a:lnTo>
                  <a:pt x="92532" y="178435"/>
                </a:lnTo>
                <a:lnTo>
                  <a:pt x="96634" y="176403"/>
                </a:lnTo>
                <a:lnTo>
                  <a:pt x="99860" y="173736"/>
                </a:lnTo>
                <a:lnTo>
                  <a:pt x="102247" y="170561"/>
                </a:lnTo>
                <a:lnTo>
                  <a:pt x="104622" y="167259"/>
                </a:lnTo>
                <a:lnTo>
                  <a:pt x="105816" y="163449"/>
                </a:lnTo>
                <a:lnTo>
                  <a:pt x="105816" y="159004"/>
                </a:lnTo>
                <a:lnTo>
                  <a:pt x="105816" y="154432"/>
                </a:lnTo>
                <a:lnTo>
                  <a:pt x="104520" y="150622"/>
                </a:lnTo>
                <a:lnTo>
                  <a:pt x="101917" y="147574"/>
                </a:lnTo>
                <a:lnTo>
                  <a:pt x="99301" y="144653"/>
                </a:lnTo>
                <a:lnTo>
                  <a:pt x="95846" y="142112"/>
                </a:lnTo>
                <a:lnTo>
                  <a:pt x="91528" y="140208"/>
                </a:lnTo>
                <a:lnTo>
                  <a:pt x="87210" y="138176"/>
                </a:lnTo>
                <a:lnTo>
                  <a:pt x="82270" y="136398"/>
                </a:lnTo>
                <a:lnTo>
                  <a:pt x="76682" y="134874"/>
                </a:lnTo>
                <a:lnTo>
                  <a:pt x="71107" y="133350"/>
                </a:lnTo>
                <a:lnTo>
                  <a:pt x="65265" y="131953"/>
                </a:lnTo>
                <a:lnTo>
                  <a:pt x="59156" y="130429"/>
                </a:lnTo>
                <a:lnTo>
                  <a:pt x="51422" y="128397"/>
                </a:lnTo>
                <a:lnTo>
                  <a:pt x="43980" y="125984"/>
                </a:lnTo>
                <a:lnTo>
                  <a:pt x="36842" y="123190"/>
                </a:lnTo>
                <a:lnTo>
                  <a:pt x="29692" y="120396"/>
                </a:lnTo>
                <a:lnTo>
                  <a:pt x="23406" y="116840"/>
                </a:lnTo>
                <a:lnTo>
                  <a:pt x="17970" y="112395"/>
                </a:lnTo>
                <a:lnTo>
                  <a:pt x="12534" y="107950"/>
                </a:lnTo>
                <a:lnTo>
                  <a:pt x="8229" y="102235"/>
                </a:lnTo>
                <a:lnTo>
                  <a:pt x="5029" y="95504"/>
                </a:lnTo>
                <a:lnTo>
                  <a:pt x="1828" y="88773"/>
                </a:lnTo>
                <a:lnTo>
                  <a:pt x="228" y="80391"/>
                </a:lnTo>
                <a:lnTo>
                  <a:pt x="228" y="70612"/>
                </a:lnTo>
                <a:lnTo>
                  <a:pt x="1246" y="57030"/>
                </a:lnTo>
                <a:lnTo>
                  <a:pt x="4295" y="44959"/>
                </a:lnTo>
                <a:lnTo>
                  <a:pt x="6692" y="39243"/>
                </a:lnTo>
                <a:lnTo>
                  <a:pt x="13480" y="28179"/>
                </a:lnTo>
                <a:lnTo>
                  <a:pt x="22134" y="18997"/>
                </a:lnTo>
                <a:lnTo>
                  <a:pt x="34674" y="10424"/>
                </a:lnTo>
                <a:lnTo>
                  <a:pt x="46527" y="5360"/>
                </a:lnTo>
                <a:lnTo>
                  <a:pt x="62071" y="1555"/>
                </a:lnTo>
                <a:lnTo>
                  <a:pt x="74801" y="156"/>
                </a:lnTo>
                <a:lnTo>
                  <a:pt x="808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611" y="1674876"/>
            <a:ext cx="145999" cy="207263"/>
          </a:xfrm>
          <a:custGeom>
            <a:avLst/>
            <a:gdLst/>
            <a:ahLst/>
            <a:cxnLst/>
            <a:rect l="l" t="t" r="r" b="b"/>
            <a:pathLst>
              <a:path w="145999" h="207263">
                <a:moveTo>
                  <a:pt x="0" y="0"/>
                </a:moveTo>
                <a:lnTo>
                  <a:pt x="0" y="207263"/>
                </a:lnTo>
                <a:lnTo>
                  <a:pt x="22555" y="207263"/>
                </a:lnTo>
                <a:lnTo>
                  <a:pt x="37976" y="206893"/>
                </a:lnTo>
                <a:lnTo>
                  <a:pt x="52231" y="205785"/>
                </a:lnTo>
                <a:lnTo>
                  <a:pt x="65321" y="203942"/>
                </a:lnTo>
                <a:lnTo>
                  <a:pt x="77244" y="201368"/>
                </a:lnTo>
                <a:lnTo>
                  <a:pt x="88000" y="198067"/>
                </a:lnTo>
                <a:lnTo>
                  <a:pt x="97561" y="194056"/>
                </a:lnTo>
                <a:lnTo>
                  <a:pt x="108964" y="187353"/>
                </a:lnTo>
                <a:lnTo>
                  <a:pt x="118863" y="179257"/>
                </a:lnTo>
                <a:lnTo>
                  <a:pt x="127257" y="169755"/>
                </a:lnTo>
                <a:lnTo>
                  <a:pt x="133718" y="159638"/>
                </a:lnTo>
                <a:lnTo>
                  <a:pt x="138450" y="149347"/>
                </a:lnTo>
                <a:lnTo>
                  <a:pt x="142035" y="137883"/>
                </a:lnTo>
                <a:lnTo>
                  <a:pt x="144475" y="125247"/>
                </a:lnTo>
                <a:lnTo>
                  <a:pt x="145770" y="111439"/>
                </a:lnTo>
                <a:lnTo>
                  <a:pt x="145999" y="102108"/>
                </a:lnTo>
                <a:lnTo>
                  <a:pt x="145415" y="88650"/>
                </a:lnTo>
                <a:lnTo>
                  <a:pt x="143660" y="76234"/>
                </a:lnTo>
                <a:lnTo>
                  <a:pt x="141986" y="69087"/>
                </a:lnTo>
                <a:lnTo>
                  <a:pt x="137734" y="56624"/>
                </a:lnTo>
                <a:lnTo>
                  <a:pt x="132091" y="45500"/>
                </a:lnTo>
                <a:lnTo>
                  <a:pt x="122533" y="32737"/>
                </a:lnTo>
                <a:lnTo>
                  <a:pt x="113270" y="24020"/>
                </a:lnTo>
                <a:lnTo>
                  <a:pt x="101551" y="16109"/>
                </a:lnTo>
                <a:lnTo>
                  <a:pt x="89995" y="10403"/>
                </a:lnTo>
                <a:lnTo>
                  <a:pt x="75913" y="5649"/>
                </a:lnTo>
                <a:lnTo>
                  <a:pt x="63211" y="2926"/>
                </a:lnTo>
                <a:lnTo>
                  <a:pt x="47359" y="931"/>
                </a:lnTo>
                <a:lnTo>
                  <a:pt x="34568" y="174"/>
                </a:lnTo>
                <a:lnTo>
                  <a:pt x="24117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82751" y="165100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9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2912" y="1629155"/>
            <a:ext cx="256959" cy="298704"/>
          </a:xfrm>
          <a:custGeom>
            <a:avLst/>
            <a:gdLst/>
            <a:ahLst/>
            <a:cxnLst/>
            <a:rect l="l" t="t" r="r" b="b"/>
            <a:pathLst>
              <a:path w="256959" h="298704">
                <a:moveTo>
                  <a:pt x="0" y="0"/>
                </a:moveTo>
                <a:lnTo>
                  <a:pt x="79032" y="0"/>
                </a:lnTo>
                <a:lnTo>
                  <a:pt x="86029" y="0"/>
                </a:lnTo>
                <a:lnTo>
                  <a:pt x="93141" y="254"/>
                </a:lnTo>
                <a:lnTo>
                  <a:pt x="100355" y="635"/>
                </a:lnTo>
                <a:lnTo>
                  <a:pt x="107568" y="1143"/>
                </a:lnTo>
                <a:lnTo>
                  <a:pt x="114604" y="1778"/>
                </a:lnTo>
                <a:lnTo>
                  <a:pt x="121450" y="2667"/>
                </a:lnTo>
                <a:lnTo>
                  <a:pt x="128295" y="3556"/>
                </a:lnTo>
                <a:lnTo>
                  <a:pt x="134924" y="4699"/>
                </a:lnTo>
                <a:lnTo>
                  <a:pt x="141312" y="5969"/>
                </a:lnTo>
                <a:lnTo>
                  <a:pt x="147713" y="7239"/>
                </a:lnTo>
                <a:lnTo>
                  <a:pt x="158953" y="10541"/>
                </a:lnTo>
                <a:lnTo>
                  <a:pt x="171484" y="15037"/>
                </a:lnTo>
                <a:lnTo>
                  <a:pt x="183195" y="20291"/>
                </a:lnTo>
                <a:lnTo>
                  <a:pt x="194087" y="26333"/>
                </a:lnTo>
                <a:lnTo>
                  <a:pt x="211362" y="38997"/>
                </a:lnTo>
                <a:lnTo>
                  <a:pt x="220566" y="47818"/>
                </a:lnTo>
                <a:lnTo>
                  <a:pt x="228753" y="57413"/>
                </a:lnTo>
                <a:lnTo>
                  <a:pt x="238548" y="72239"/>
                </a:lnTo>
                <a:lnTo>
                  <a:pt x="244232" y="83549"/>
                </a:lnTo>
                <a:lnTo>
                  <a:pt x="248892" y="95543"/>
                </a:lnTo>
                <a:lnTo>
                  <a:pt x="253535" y="112881"/>
                </a:lnTo>
                <a:lnTo>
                  <a:pt x="255570" y="125284"/>
                </a:lnTo>
                <a:lnTo>
                  <a:pt x="256702" y="138173"/>
                </a:lnTo>
                <a:lnTo>
                  <a:pt x="256959" y="148209"/>
                </a:lnTo>
                <a:lnTo>
                  <a:pt x="256541" y="161445"/>
                </a:lnTo>
                <a:lnTo>
                  <a:pt x="255289" y="174180"/>
                </a:lnTo>
                <a:lnTo>
                  <a:pt x="253204" y="186448"/>
                </a:lnTo>
                <a:lnTo>
                  <a:pt x="247829" y="205921"/>
                </a:lnTo>
                <a:lnTo>
                  <a:pt x="243025" y="217718"/>
                </a:lnTo>
                <a:lnTo>
                  <a:pt x="237192" y="228811"/>
                </a:lnTo>
                <a:lnTo>
                  <a:pt x="228038" y="242258"/>
                </a:lnTo>
                <a:lnTo>
                  <a:pt x="219692" y="251794"/>
                </a:lnTo>
                <a:lnTo>
                  <a:pt x="210268" y="260553"/>
                </a:lnTo>
                <a:lnTo>
                  <a:pt x="197857" y="269768"/>
                </a:lnTo>
                <a:lnTo>
                  <a:pt x="187001" y="276112"/>
                </a:lnTo>
                <a:lnTo>
                  <a:pt x="175164" y="281667"/>
                </a:lnTo>
                <a:lnTo>
                  <a:pt x="157053" y="288184"/>
                </a:lnTo>
                <a:lnTo>
                  <a:pt x="144941" y="291410"/>
                </a:lnTo>
                <a:lnTo>
                  <a:pt x="131992" y="294049"/>
                </a:lnTo>
                <a:lnTo>
                  <a:pt x="113652" y="296632"/>
                </a:lnTo>
                <a:lnTo>
                  <a:pt x="101400" y="297711"/>
                </a:lnTo>
                <a:lnTo>
                  <a:pt x="88491" y="298393"/>
                </a:lnTo>
                <a:lnTo>
                  <a:pt x="7492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89270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84041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3" y="115569"/>
                </a:lnTo>
                <a:lnTo>
                  <a:pt x="65150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5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69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9" y="328802"/>
                </a:lnTo>
                <a:lnTo>
                  <a:pt x="87249" y="325754"/>
                </a:lnTo>
                <a:lnTo>
                  <a:pt x="75057" y="321309"/>
                </a:lnTo>
                <a:lnTo>
                  <a:pt x="70104" y="318262"/>
                </a:lnTo>
                <a:lnTo>
                  <a:pt x="65150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8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6174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59814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4" y="117855"/>
                </a:lnTo>
                <a:lnTo>
                  <a:pt x="61214" y="115569"/>
                </a:lnTo>
                <a:lnTo>
                  <a:pt x="65151" y="113410"/>
                </a:lnTo>
                <a:lnTo>
                  <a:pt x="69215" y="111125"/>
                </a:lnTo>
                <a:lnTo>
                  <a:pt x="78359" y="107314"/>
                </a:lnTo>
                <a:lnTo>
                  <a:pt x="88265" y="104139"/>
                </a:lnTo>
                <a:lnTo>
                  <a:pt x="99313" y="102107"/>
                </a:lnTo>
                <a:lnTo>
                  <a:pt x="105029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4" y="318262"/>
                </a:lnTo>
                <a:lnTo>
                  <a:pt x="65151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9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5" y="323214"/>
                </a:lnTo>
                <a:lnTo>
                  <a:pt x="0" y="323214"/>
                </a:lnTo>
                <a:lnTo>
                  <a:pt x="254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43355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1687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53259" y="1599057"/>
            <a:ext cx="77851" cy="77850"/>
          </a:xfrm>
          <a:custGeom>
            <a:avLst/>
            <a:gdLst/>
            <a:ahLst/>
            <a:cxnLst/>
            <a:rect l="l" t="t" r="r" b="b"/>
            <a:pathLst>
              <a:path w="77851" h="77850">
                <a:moveTo>
                  <a:pt x="26543" y="0"/>
                </a:moveTo>
                <a:lnTo>
                  <a:pt x="77851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55980" y="2205942"/>
            <a:ext cx="7618908" cy="3543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7"/>
              </a:lnSpc>
              <a:spcBef>
                <a:spcPts val="90"/>
              </a:spcBef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relac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ón con la d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ribución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la poblac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ón, 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uerdo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con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su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denc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bano r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ral;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pa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 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écada 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los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cincuenta,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país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tra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erado proceso de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banización, así,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p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blac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bana pa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33,4%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 19</a:t>
            </a:r>
            <a:r>
              <a:rPr sz="2300" spc="-50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0,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2300">
              <a:latin typeface="Corbel"/>
              <a:cs typeface="Corbel"/>
            </a:endParaRPr>
          </a:p>
          <a:p>
            <a:pPr marL="12700" marR="40785">
              <a:lnSpc>
                <a:spcPts val="2340"/>
              </a:lnSpc>
            </a:pPr>
            <a:r>
              <a:rPr sz="3450" spc="-50" baseline="3561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450" spc="4" baseline="3561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4%</a:t>
            </a:r>
            <a:r>
              <a:rPr sz="3450" spc="-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en 1984</a:t>
            </a:r>
            <a:r>
              <a:rPr sz="3450" spc="-14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y a</a:t>
            </a:r>
            <a:r>
              <a:rPr sz="3450" spc="-4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59%</a:t>
            </a:r>
            <a:r>
              <a:rPr sz="3450" spc="-14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en el</a:t>
            </a:r>
            <a:r>
              <a:rPr sz="3450" spc="4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450" spc="-4" baseline="3561" dirty="0" smtClean="0">
                <a:solidFill>
                  <a:srgbClr val="FFFFFF"/>
                </a:solidFill>
                <a:latin typeface="Corbel"/>
                <a:cs typeface="Corbel"/>
              </a:rPr>
              <a:t>ñ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3450" spc="-44" baseline="3561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450" spc="4" baseline="3561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0.</a:t>
            </a:r>
            <a:endParaRPr sz="2300">
              <a:latin typeface="Corbel"/>
              <a:cs typeface="Corbel"/>
            </a:endParaRPr>
          </a:p>
          <a:p>
            <a:pPr marL="12700" marR="58249">
              <a:lnSpc>
                <a:spcPts val="2807"/>
              </a:lnSpc>
              <a:spcBef>
                <a:spcPts val="308"/>
              </a:spcBef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erdo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 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enso del </a:t>
            </a:r>
            <a:r>
              <a:rPr sz="2300" spc="-5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00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4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23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José,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ncia con </a:t>
            </a:r>
            <a:endParaRPr sz="2300">
              <a:latin typeface="Corbel"/>
              <a:cs typeface="Corbel"/>
            </a:endParaRPr>
          </a:p>
          <a:p>
            <a:pPr marL="12700" marR="58249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may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bana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(8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mi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ntras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ue las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Cartago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endParaRPr sz="2300">
              <a:latin typeface="Corbel"/>
              <a:cs typeface="Corbel"/>
            </a:endParaRPr>
          </a:p>
          <a:p>
            <a:pPr marL="12700" marR="58249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Hered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son</a:t>
            </a:r>
            <a:r>
              <a:rPr sz="23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pres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ntan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un may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crecim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bano </a:t>
            </a:r>
            <a:endParaRPr sz="2300">
              <a:latin typeface="Corbel"/>
              <a:cs typeface="Corbel"/>
            </a:endParaRPr>
          </a:p>
          <a:p>
            <a:pPr marL="12700" marR="58249">
              <a:lnSpc>
                <a:spcPts val="2807"/>
              </a:lnSpc>
            </a:pPr>
            <a:r>
              <a:rPr sz="2300" spc="-44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6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%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68%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300">
              <a:latin typeface="Corbel"/>
              <a:cs typeface="Corbel"/>
            </a:endParaRPr>
          </a:p>
          <a:p>
            <a:pPr marL="12700" marR="10477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erdo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con 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mismo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censo, las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ncias de</a:t>
            </a:r>
            <a:r>
              <a:rPr sz="2300" spc="-8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anacast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endParaRPr sz="2300">
              <a:latin typeface="Corbel"/>
              <a:cs typeface="Corbel"/>
            </a:endParaRPr>
          </a:p>
          <a:p>
            <a:pPr marL="12700" marR="10477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Limó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Punta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enas</a:t>
            </a:r>
            <a:r>
              <a:rPr sz="23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Alaj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a,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enen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tasa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crecimiento </a:t>
            </a:r>
            <a:endParaRPr sz="2300">
              <a:latin typeface="Corbel"/>
              <a:cs typeface="Corbel"/>
            </a:endParaRPr>
          </a:p>
          <a:p>
            <a:pPr marL="12700" marR="10477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bano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cercano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 40%.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2260187"/>
            <a:ext cx="2016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3732508"/>
            <a:ext cx="201901" cy="229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4924520"/>
            <a:ext cx="201638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18398" y="6484405"/>
            <a:ext cx="20920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37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5749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28949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949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949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4711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11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11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29487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487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9487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260" y="1354836"/>
            <a:ext cx="505663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912" y="1599057"/>
            <a:ext cx="4401159" cy="432562"/>
          </a:xfrm>
          <a:custGeom>
            <a:avLst/>
            <a:gdLst/>
            <a:ahLst/>
            <a:cxnLst/>
            <a:rect l="l" t="t" r="r" b="b"/>
            <a:pathLst>
              <a:path w="4401159" h="432562">
                <a:moveTo>
                  <a:pt x="1421104" y="334390"/>
                </a:moveTo>
                <a:lnTo>
                  <a:pt x="1418310" y="289178"/>
                </a:lnTo>
                <a:lnTo>
                  <a:pt x="1415008" y="287400"/>
                </a:lnTo>
                <a:lnTo>
                  <a:pt x="1412087" y="284988"/>
                </a:lnTo>
                <a:lnTo>
                  <a:pt x="1409166" y="282701"/>
                </a:lnTo>
                <a:lnTo>
                  <a:pt x="1408066" y="333466"/>
                </a:lnTo>
                <a:lnTo>
                  <a:pt x="1421104" y="334390"/>
                </a:lnTo>
                <a:close/>
              </a:path>
              <a:path w="4401159" h="432562">
                <a:moveTo>
                  <a:pt x="3088741" y="311276"/>
                </a:moveTo>
                <a:lnTo>
                  <a:pt x="3092043" y="314451"/>
                </a:lnTo>
                <a:lnTo>
                  <a:pt x="3095472" y="317753"/>
                </a:lnTo>
                <a:lnTo>
                  <a:pt x="3099536" y="320928"/>
                </a:lnTo>
                <a:lnTo>
                  <a:pt x="3096107" y="277621"/>
                </a:lnTo>
                <a:lnTo>
                  <a:pt x="3093059" y="274954"/>
                </a:lnTo>
                <a:lnTo>
                  <a:pt x="3088741" y="311276"/>
                </a:lnTo>
                <a:close/>
              </a:path>
              <a:path w="4401159" h="432562">
                <a:moveTo>
                  <a:pt x="2007538" y="283226"/>
                </a:moveTo>
                <a:lnTo>
                  <a:pt x="1998700" y="273684"/>
                </a:lnTo>
                <a:lnTo>
                  <a:pt x="1997893" y="272494"/>
                </a:lnTo>
                <a:lnTo>
                  <a:pt x="1992674" y="262574"/>
                </a:lnTo>
                <a:lnTo>
                  <a:pt x="1988959" y="250970"/>
                </a:lnTo>
                <a:lnTo>
                  <a:pt x="1997133" y="331006"/>
                </a:lnTo>
                <a:lnTo>
                  <a:pt x="2009564" y="333551"/>
                </a:lnTo>
                <a:lnTo>
                  <a:pt x="2022449" y="334390"/>
                </a:lnTo>
                <a:lnTo>
                  <a:pt x="2029815" y="334390"/>
                </a:lnTo>
                <a:lnTo>
                  <a:pt x="2036800" y="333628"/>
                </a:lnTo>
                <a:lnTo>
                  <a:pt x="2031900" y="292084"/>
                </a:lnTo>
                <a:lnTo>
                  <a:pt x="2018604" y="289366"/>
                </a:lnTo>
                <a:lnTo>
                  <a:pt x="2007538" y="283226"/>
                </a:lnTo>
                <a:close/>
              </a:path>
              <a:path w="4401159" h="432562">
                <a:moveTo>
                  <a:pt x="1931390" y="225043"/>
                </a:moveTo>
                <a:lnTo>
                  <a:pt x="1931835" y="238409"/>
                </a:lnTo>
                <a:lnTo>
                  <a:pt x="1933253" y="251452"/>
                </a:lnTo>
                <a:lnTo>
                  <a:pt x="1935644" y="263545"/>
                </a:lnTo>
                <a:lnTo>
                  <a:pt x="1939010" y="274700"/>
                </a:lnTo>
                <a:lnTo>
                  <a:pt x="1945335" y="288907"/>
                </a:lnTo>
                <a:lnTo>
                  <a:pt x="1951957" y="299684"/>
                </a:lnTo>
                <a:lnTo>
                  <a:pt x="1959584" y="308863"/>
                </a:lnTo>
                <a:lnTo>
                  <a:pt x="1966814" y="315436"/>
                </a:lnTo>
                <a:lnTo>
                  <a:pt x="1977300" y="322691"/>
                </a:lnTo>
                <a:lnTo>
                  <a:pt x="1988667" y="328167"/>
                </a:lnTo>
                <a:lnTo>
                  <a:pt x="1997133" y="331006"/>
                </a:lnTo>
                <a:lnTo>
                  <a:pt x="1988959" y="250970"/>
                </a:lnTo>
                <a:lnTo>
                  <a:pt x="1986738" y="237695"/>
                </a:lnTo>
                <a:lnTo>
                  <a:pt x="1986000" y="222757"/>
                </a:lnTo>
                <a:lnTo>
                  <a:pt x="1986472" y="209922"/>
                </a:lnTo>
                <a:lnTo>
                  <a:pt x="1988152" y="197249"/>
                </a:lnTo>
                <a:lnTo>
                  <a:pt x="1991080" y="186435"/>
                </a:lnTo>
                <a:lnTo>
                  <a:pt x="1996729" y="173608"/>
                </a:lnTo>
                <a:lnTo>
                  <a:pt x="2003526" y="164083"/>
                </a:lnTo>
                <a:lnTo>
                  <a:pt x="2008606" y="158750"/>
                </a:lnTo>
                <a:lnTo>
                  <a:pt x="2014067" y="154939"/>
                </a:lnTo>
                <a:lnTo>
                  <a:pt x="2020036" y="152653"/>
                </a:lnTo>
                <a:lnTo>
                  <a:pt x="2026132" y="150494"/>
                </a:lnTo>
                <a:lnTo>
                  <a:pt x="2031847" y="149351"/>
                </a:lnTo>
                <a:lnTo>
                  <a:pt x="2046071" y="149351"/>
                </a:lnTo>
                <a:lnTo>
                  <a:pt x="2054199" y="151002"/>
                </a:lnTo>
                <a:lnTo>
                  <a:pt x="2061946" y="154304"/>
                </a:lnTo>
                <a:lnTo>
                  <a:pt x="2069693" y="157733"/>
                </a:lnTo>
                <a:lnTo>
                  <a:pt x="2076678" y="161925"/>
                </a:lnTo>
                <a:lnTo>
                  <a:pt x="2082901" y="167004"/>
                </a:lnTo>
                <a:lnTo>
                  <a:pt x="2082901" y="269620"/>
                </a:lnTo>
                <a:lnTo>
                  <a:pt x="2080742" y="272160"/>
                </a:lnTo>
                <a:lnTo>
                  <a:pt x="2077948" y="274827"/>
                </a:lnTo>
                <a:lnTo>
                  <a:pt x="2074773" y="277494"/>
                </a:lnTo>
                <a:lnTo>
                  <a:pt x="2071598" y="280162"/>
                </a:lnTo>
                <a:lnTo>
                  <a:pt x="2067915" y="282575"/>
                </a:lnTo>
                <a:lnTo>
                  <a:pt x="2063724" y="284860"/>
                </a:lnTo>
                <a:lnTo>
                  <a:pt x="2059533" y="287019"/>
                </a:lnTo>
                <a:lnTo>
                  <a:pt x="2055088" y="288797"/>
                </a:lnTo>
                <a:lnTo>
                  <a:pt x="2050389" y="290194"/>
                </a:lnTo>
                <a:lnTo>
                  <a:pt x="2045817" y="291464"/>
                </a:lnTo>
                <a:lnTo>
                  <a:pt x="2040864" y="292226"/>
                </a:lnTo>
                <a:lnTo>
                  <a:pt x="2035657" y="292226"/>
                </a:lnTo>
                <a:lnTo>
                  <a:pt x="2031900" y="292084"/>
                </a:lnTo>
                <a:lnTo>
                  <a:pt x="2036800" y="333628"/>
                </a:lnTo>
                <a:lnTo>
                  <a:pt x="2043023" y="332104"/>
                </a:lnTo>
                <a:lnTo>
                  <a:pt x="2049373" y="330707"/>
                </a:lnTo>
                <a:lnTo>
                  <a:pt x="2055215" y="328675"/>
                </a:lnTo>
                <a:lnTo>
                  <a:pt x="2060549" y="326008"/>
                </a:lnTo>
                <a:lnTo>
                  <a:pt x="2065756" y="323468"/>
                </a:lnTo>
                <a:lnTo>
                  <a:pt x="2070582" y="320293"/>
                </a:lnTo>
                <a:lnTo>
                  <a:pt x="2075027" y="316738"/>
                </a:lnTo>
                <a:lnTo>
                  <a:pt x="2079345" y="313181"/>
                </a:lnTo>
                <a:lnTo>
                  <a:pt x="2083155" y="309498"/>
                </a:lnTo>
                <a:lnTo>
                  <a:pt x="2086330" y="305815"/>
                </a:lnTo>
                <a:lnTo>
                  <a:pt x="2087219" y="305815"/>
                </a:lnTo>
                <a:lnTo>
                  <a:pt x="2089378" y="328802"/>
                </a:lnTo>
                <a:lnTo>
                  <a:pt x="2137130" y="328802"/>
                </a:lnTo>
                <a:lnTo>
                  <a:pt x="2137073" y="326994"/>
                </a:lnTo>
                <a:lnTo>
                  <a:pt x="2136701" y="314916"/>
                </a:lnTo>
                <a:lnTo>
                  <a:pt x="2136241" y="301370"/>
                </a:lnTo>
                <a:lnTo>
                  <a:pt x="2136041" y="291208"/>
                </a:lnTo>
                <a:lnTo>
                  <a:pt x="2135905" y="278570"/>
                </a:lnTo>
                <a:lnTo>
                  <a:pt x="2135860" y="5587"/>
                </a:lnTo>
                <a:lnTo>
                  <a:pt x="2082901" y="5587"/>
                </a:lnTo>
                <a:lnTo>
                  <a:pt x="2082901" y="107822"/>
                </a:lnTo>
                <a:lnTo>
                  <a:pt x="2083028" y="113283"/>
                </a:lnTo>
                <a:lnTo>
                  <a:pt x="2083282" y="122935"/>
                </a:lnTo>
                <a:lnTo>
                  <a:pt x="2083409" y="125856"/>
                </a:lnTo>
                <a:lnTo>
                  <a:pt x="2082901" y="125856"/>
                </a:lnTo>
                <a:lnTo>
                  <a:pt x="2079472" y="123443"/>
                </a:lnTo>
                <a:lnTo>
                  <a:pt x="2075789" y="121157"/>
                </a:lnTo>
                <a:lnTo>
                  <a:pt x="2071725" y="118998"/>
                </a:lnTo>
                <a:lnTo>
                  <a:pt x="2067788" y="116712"/>
                </a:lnTo>
                <a:lnTo>
                  <a:pt x="2063470" y="114680"/>
                </a:lnTo>
                <a:lnTo>
                  <a:pt x="2058771" y="112902"/>
                </a:lnTo>
                <a:lnTo>
                  <a:pt x="2054199" y="111125"/>
                </a:lnTo>
                <a:lnTo>
                  <a:pt x="2049246" y="109727"/>
                </a:lnTo>
                <a:lnTo>
                  <a:pt x="2044039" y="108712"/>
                </a:lnTo>
                <a:lnTo>
                  <a:pt x="2038832" y="107695"/>
                </a:lnTo>
                <a:lnTo>
                  <a:pt x="2033371" y="107060"/>
                </a:lnTo>
                <a:lnTo>
                  <a:pt x="2027529" y="107060"/>
                </a:lnTo>
                <a:lnTo>
                  <a:pt x="2015961" y="107802"/>
                </a:lnTo>
                <a:lnTo>
                  <a:pt x="2003513" y="110308"/>
                </a:lnTo>
                <a:lnTo>
                  <a:pt x="1991334" y="114553"/>
                </a:lnTo>
                <a:lnTo>
                  <a:pt x="1980114" y="120497"/>
                </a:lnTo>
                <a:lnTo>
                  <a:pt x="1969874" y="128002"/>
                </a:lnTo>
                <a:lnTo>
                  <a:pt x="1960473" y="137159"/>
                </a:lnTo>
                <a:lnTo>
                  <a:pt x="1957521" y="140614"/>
                </a:lnTo>
                <a:lnTo>
                  <a:pt x="1950391" y="150631"/>
                </a:lnTo>
                <a:lnTo>
                  <a:pt x="1944263" y="161889"/>
                </a:lnTo>
                <a:lnTo>
                  <a:pt x="1939137" y="174370"/>
                </a:lnTo>
                <a:lnTo>
                  <a:pt x="1935652" y="186218"/>
                </a:lnTo>
                <a:lnTo>
                  <a:pt x="1933276" y="198411"/>
                </a:lnTo>
                <a:lnTo>
                  <a:pt x="1931860" y="211353"/>
                </a:lnTo>
                <a:lnTo>
                  <a:pt x="1931390" y="225043"/>
                </a:lnTo>
                <a:close/>
              </a:path>
              <a:path w="4401159" h="432562">
                <a:moveTo>
                  <a:pt x="1658542" y="283226"/>
                </a:moveTo>
                <a:lnTo>
                  <a:pt x="1649704" y="273684"/>
                </a:lnTo>
                <a:lnTo>
                  <a:pt x="1648897" y="272494"/>
                </a:lnTo>
                <a:lnTo>
                  <a:pt x="1643678" y="262574"/>
                </a:lnTo>
                <a:lnTo>
                  <a:pt x="1639963" y="250970"/>
                </a:lnTo>
                <a:lnTo>
                  <a:pt x="1648137" y="331006"/>
                </a:lnTo>
                <a:lnTo>
                  <a:pt x="1660568" y="333551"/>
                </a:lnTo>
                <a:lnTo>
                  <a:pt x="1673453" y="334390"/>
                </a:lnTo>
                <a:lnTo>
                  <a:pt x="1680819" y="334390"/>
                </a:lnTo>
                <a:lnTo>
                  <a:pt x="1687804" y="333628"/>
                </a:lnTo>
                <a:lnTo>
                  <a:pt x="1682904" y="292084"/>
                </a:lnTo>
                <a:lnTo>
                  <a:pt x="1669608" y="289366"/>
                </a:lnTo>
                <a:lnTo>
                  <a:pt x="1658542" y="283226"/>
                </a:lnTo>
                <a:close/>
              </a:path>
              <a:path w="4401159" h="432562">
                <a:moveTo>
                  <a:pt x="1582394" y="225043"/>
                </a:moveTo>
                <a:lnTo>
                  <a:pt x="1582839" y="238409"/>
                </a:lnTo>
                <a:lnTo>
                  <a:pt x="1584257" y="251452"/>
                </a:lnTo>
                <a:lnTo>
                  <a:pt x="1586648" y="263545"/>
                </a:lnTo>
                <a:lnTo>
                  <a:pt x="1590014" y="274700"/>
                </a:lnTo>
                <a:lnTo>
                  <a:pt x="1596339" y="288907"/>
                </a:lnTo>
                <a:lnTo>
                  <a:pt x="1602961" y="299684"/>
                </a:lnTo>
                <a:lnTo>
                  <a:pt x="1610588" y="308863"/>
                </a:lnTo>
                <a:lnTo>
                  <a:pt x="1617818" y="315436"/>
                </a:lnTo>
                <a:lnTo>
                  <a:pt x="1628304" y="322691"/>
                </a:lnTo>
                <a:lnTo>
                  <a:pt x="1639671" y="328167"/>
                </a:lnTo>
                <a:lnTo>
                  <a:pt x="1648137" y="331006"/>
                </a:lnTo>
                <a:lnTo>
                  <a:pt x="1639963" y="250970"/>
                </a:lnTo>
                <a:lnTo>
                  <a:pt x="1637742" y="237695"/>
                </a:lnTo>
                <a:lnTo>
                  <a:pt x="1637004" y="222757"/>
                </a:lnTo>
                <a:lnTo>
                  <a:pt x="1637476" y="209922"/>
                </a:lnTo>
                <a:lnTo>
                  <a:pt x="1639156" y="197249"/>
                </a:lnTo>
                <a:lnTo>
                  <a:pt x="1642084" y="186435"/>
                </a:lnTo>
                <a:lnTo>
                  <a:pt x="1647733" y="173608"/>
                </a:lnTo>
                <a:lnTo>
                  <a:pt x="1654530" y="164083"/>
                </a:lnTo>
                <a:lnTo>
                  <a:pt x="1659610" y="158750"/>
                </a:lnTo>
                <a:lnTo>
                  <a:pt x="1665071" y="154939"/>
                </a:lnTo>
                <a:lnTo>
                  <a:pt x="1671040" y="152653"/>
                </a:lnTo>
                <a:lnTo>
                  <a:pt x="1677136" y="150494"/>
                </a:lnTo>
                <a:lnTo>
                  <a:pt x="1682851" y="149351"/>
                </a:lnTo>
                <a:lnTo>
                  <a:pt x="1697075" y="149351"/>
                </a:lnTo>
                <a:lnTo>
                  <a:pt x="1705203" y="151002"/>
                </a:lnTo>
                <a:lnTo>
                  <a:pt x="1712950" y="154304"/>
                </a:lnTo>
                <a:lnTo>
                  <a:pt x="1720697" y="157733"/>
                </a:lnTo>
                <a:lnTo>
                  <a:pt x="1727682" y="161925"/>
                </a:lnTo>
                <a:lnTo>
                  <a:pt x="1733905" y="167004"/>
                </a:lnTo>
                <a:lnTo>
                  <a:pt x="1733905" y="269620"/>
                </a:lnTo>
                <a:lnTo>
                  <a:pt x="1731746" y="272160"/>
                </a:lnTo>
                <a:lnTo>
                  <a:pt x="1728952" y="274827"/>
                </a:lnTo>
                <a:lnTo>
                  <a:pt x="1725777" y="277494"/>
                </a:lnTo>
                <a:lnTo>
                  <a:pt x="1722602" y="280162"/>
                </a:lnTo>
                <a:lnTo>
                  <a:pt x="1718919" y="282575"/>
                </a:lnTo>
                <a:lnTo>
                  <a:pt x="1714728" y="284860"/>
                </a:lnTo>
                <a:lnTo>
                  <a:pt x="1710537" y="287019"/>
                </a:lnTo>
                <a:lnTo>
                  <a:pt x="1706092" y="288797"/>
                </a:lnTo>
                <a:lnTo>
                  <a:pt x="1701393" y="290194"/>
                </a:lnTo>
                <a:lnTo>
                  <a:pt x="1696821" y="291464"/>
                </a:lnTo>
                <a:lnTo>
                  <a:pt x="1691868" y="292226"/>
                </a:lnTo>
                <a:lnTo>
                  <a:pt x="1686661" y="292226"/>
                </a:lnTo>
                <a:lnTo>
                  <a:pt x="1682904" y="292084"/>
                </a:lnTo>
                <a:lnTo>
                  <a:pt x="1687804" y="333628"/>
                </a:lnTo>
                <a:lnTo>
                  <a:pt x="1694027" y="332104"/>
                </a:lnTo>
                <a:lnTo>
                  <a:pt x="1700377" y="330707"/>
                </a:lnTo>
                <a:lnTo>
                  <a:pt x="1706219" y="328675"/>
                </a:lnTo>
                <a:lnTo>
                  <a:pt x="1711553" y="326008"/>
                </a:lnTo>
                <a:lnTo>
                  <a:pt x="1716760" y="323468"/>
                </a:lnTo>
                <a:lnTo>
                  <a:pt x="1721586" y="320293"/>
                </a:lnTo>
                <a:lnTo>
                  <a:pt x="1726031" y="316738"/>
                </a:lnTo>
                <a:lnTo>
                  <a:pt x="1730349" y="313181"/>
                </a:lnTo>
                <a:lnTo>
                  <a:pt x="1734159" y="309498"/>
                </a:lnTo>
                <a:lnTo>
                  <a:pt x="1737334" y="305815"/>
                </a:lnTo>
                <a:lnTo>
                  <a:pt x="1738223" y="305815"/>
                </a:lnTo>
                <a:lnTo>
                  <a:pt x="1740382" y="328802"/>
                </a:lnTo>
                <a:lnTo>
                  <a:pt x="1788134" y="328802"/>
                </a:lnTo>
                <a:lnTo>
                  <a:pt x="1788077" y="326994"/>
                </a:lnTo>
                <a:lnTo>
                  <a:pt x="1787705" y="314916"/>
                </a:lnTo>
                <a:lnTo>
                  <a:pt x="1787245" y="301370"/>
                </a:lnTo>
                <a:lnTo>
                  <a:pt x="1787045" y="291208"/>
                </a:lnTo>
                <a:lnTo>
                  <a:pt x="1786909" y="278570"/>
                </a:lnTo>
                <a:lnTo>
                  <a:pt x="1786864" y="5587"/>
                </a:lnTo>
                <a:lnTo>
                  <a:pt x="1733905" y="5587"/>
                </a:lnTo>
                <a:lnTo>
                  <a:pt x="1734032" y="113283"/>
                </a:lnTo>
                <a:lnTo>
                  <a:pt x="1734159" y="118744"/>
                </a:lnTo>
                <a:lnTo>
                  <a:pt x="1734413" y="125856"/>
                </a:lnTo>
                <a:lnTo>
                  <a:pt x="1733905" y="125856"/>
                </a:lnTo>
                <a:lnTo>
                  <a:pt x="1730476" y="123443"/>
                </a:lnTo>
                <a:lnTo>
                  <a:pt x="1726793" y="121157"/>
                </a:lnTo>
                <a:lnTo>
                  <a:pt x="1722729" y="118998"/>
                </a:lnTo>
                <a:lnTo>
                  <a:pt x="1718792" y="116712"/>
                </a:lnTo>
                <a:lnTo>
                  <a:pt x="1714474" y="114680"/>
                </a:lnTo>
                <a:lnTo>
                  <a:pt x="1709775" y="112902"/>
                </a:lnTo>
                <a:lnTo>
                  <a:pt x="1705203" y="111125"/>
                </a:lnTo>
                <a:lnTo>
                  <a:pt x="1700250" y="109727"/>
                </a:lnTo>
                <a:lnTo>
                  <a:pt x="1695043" y="108712"/>
                </a:lnTo>
                <a:lnTo>
                  <a:pt x="1689836" y="107695"/>
                </a:lnTo>
                <a:lnTo>
                  <a:pt x="1684375" y="107060"/>
                </a:lnTo>
                <a:lnTo>
                  <a:pt x="1678533" y="107060"/>
                </a:lnTo>
                <a:lnTo>
                  <a:pt x="1666965" y="107802"/>
                </a:lnTo>
                <a:lnTo>
                  <a:pt x="1654517" y="110308"/>
                </a:lnTo>
                <a:lnTo>
                  <a:pt x="1642338" y="114553"/>
                </a:lnTo>
                <a:lnTo>
                  <a:pt x="1631118" y="120497"/>
                </a:lnTo>
                <a:lnTo>
                  <a:pt x="1620878" y="128002"/>
                </a:lnTo>
                <a:lnTo>
                  <a:pt x="1611477" y="137159"/>
                </a:lnTo>
                <a:lnTo>
                  <a:pt x="1608525" y="140614"/>
                </a:lnTo>
                <a:lnTo>
                  <a:pt x="1601395" y="150631"/>
                </a:lnTo>
                <a:lnTo>
                  <a:pt x="1595267" y="161889"/>
                </a:lnTo>
                <a:lnTo>
                  <a:pt x="1590141" y="174370"/>
                </a:lnTo>
                <a:lnTo>
                  <a:pt x="1586656" y="186218"/>
                </a:lnTo>
                <a:lnTo>
                  <a:pt x="1584280" y="198411"/>
                </a:lnTo>
                <a:lnTo>
                  <a:pt x="1582864" y="211353"/>
                </a:lnTo>
                <a:lnTo>
                  <a:pt x="1582394" y="225043"/>
                </a:lnTo>
                <a:close/>
              </a:path>
              <a:path w="4401159" h="432562">
                <a:moveTo>
                  <a:pt x="1169338" y="283226"/>
                </a:moveTo>
                <a:lnTo>
                  <a:pt x="1160500" y="273684"/>
                </a:lnTo>
                <a:lnTo>
                  <a:pt x="1159693" y="272494"/>
                </a:lnTo>
                <a:lnTo>
                  <a:pt x="1154474" y="262574"/>
                </a:lnTo>
                <a:lnTo>
                  <a:pt x="1150759" y="250970"/>
                </a:lnTo>
                <a:lnTo>
                  <a:pt x="1158933" y="331006"/>
                </a:lnTo>
                <a:lnTo>
                  <a:pt x="1171364" y="333551"/>
                </a:lnTo>
                <a:lnTo>
                  <a:pt x="1184249" y="334390"/>
                </a:lnTo>
                <a:lnTo>
                  <a:pt x="1191615" y="334390"/>
                </a:lnTo>
                <a:lnTo>
                  <a:pt x="1198600" y="333628"/>
                </a:lnTo>
                <a:lnTo>
                  <a:pt x="1193700" y="292084"/>
                </a:lnTo>
                <a:lnTo>
                  <a:pt x="1180404" y="289366"/>
                </a:lnTo>
                <a:lnTo>
                  <a:pt x="1169338" y="283226"/>
                </a:lnTo>
                <a:close/>
              </a:path>
              <a:path w="4401159" h="432562">
                <a:moveTo>
                  <a:pt x="1093190" y="225043"/>
                </a:moveTo>
                <a:lnTo>
                  <a:pt x="1093635" y="238409"/>
                </a:lnTo>
                <a:lnTo>
                  <a:pt x="1095053" y="251452"/>
                </a:lnTo>
                <a:lnTo>
                  <a:pt x="1097444" y="263545"/>
                </a:lnTo>
                <a:lnTo>
                  <a:pt x="1100810" y="274700"/>
                </a:lnTo>
                <a:lnTo>
                  <a:pt x="1107135" y="288907"/>
                </a:lnTo>
                <a:lnTo>
                  <a:pt x="1113757" y="299684"/>
                </a:lnTo>
                <a:lnTo>
                  <a:pt x="1121384" y="308863"/>
                </a:lnTo>
                <a:lnTo>
                  <a:pt x="1128614" y="315436"/>
                </a:lnTo>
                <a:lnTo>
                  <a:pt x="1139100" y="322691"/>
                </a:lnTo>
                <a:lnTo>
                  <a:pt x="1150467" y="328167"/>
                </a:lnTo>
                <a:lnTo>
                  <a:pt x="1158933" y="331006"/>
                </a:lnTo>
                <a:lnTo>
                  <a:pt x="1150759" y="250970"/>
                </a:lnTo>
                <a:lnTo>
                  <a:pt x="1148538" y="237695"/>
                </a:lnTo>
                <a:lnTo>
                  <a:pt x="1147800" y="222757"/>
                </a:lnTo>
                <a:lnTo>
                  <a:pt x="1148272" y="209922"/>
                </a:lnTo>
                <a:lnTo>
                  <a:pt x="1149952" y="197249"/>
                </a:lnTo>
                <a:lnTo>
                  <a:pt x="1152880" y="186435"/>
                </a:lnTo>
                <a:lnTo>
                  <a:pt x="1158529" y="173608"/>
                </a:lnTo>
                <a:lnTo>
                  <a:pt x="1165326" y="164083"/>
                </a:lnTo>
                <a:lnTo>
                  <a:pt x="1170406" y="158750"/>
                </a:lnTo>
                <a:lnTo>
                  <a:pt x="1175867" y="154939"/>
                </a:lnTo>
                <a:lnTo>
                  <a:pt x="1181836" y="152653"/>
                </a:lnTo>
                <a:lnTo>
                  <a:pt x="1187932" y="150494"/>
                </a:lnTo>
                <a:lnTo>
                  <a:pt x="1193647" y="149351"/>
                </a:lnTo>
                <a:lnTo>
                  <a:pt x="1207871" y="149351"/>
                </a:lnTo>
                <a:lnTo>
                  <a:pt x="1215999" y="151002"/>
                </a:lnTo>
                <a:lnTo>
                  <a:pt x="1223746" y="154304"/>
                </a:lnTo>
                <a:lnTo>
                  <a:pt x="1231493" y="157733"/>
                </a:lnTo>
                <a:lnTo>
                  <a:pt x="1238478" y="161925"/>
                </a:lnTo>
                <a:lnTo>
                  <a:pt x="1244701" y="167004"/>
                </a:lnTo>
                <a:lnTo>
                  <a:pt x="1244701" y="269620"/>
                </a:lnTo>
                <a:lnTo>
                  <a:pt x="1242542" y="272160"/>
                </a:lnTo>
                <a:lnTo>
                  <a:pt x="1239748" y="274827"/>
                </a:lnTo>
                <a:lnTo>
                  <a:pt x="1236573" y="277494"/>
                </a:lnTo>
                <a:lnTo>
                  <a:pt x="1233398" y="280162"/>
                </a:lnTo>
                <a:lnTo>
                  <a:pt x="1229715" y="282575"/>
                </a:lnTo>
                <a:lnTo>
                  <a:pt x="1225524" y="284860"/>
                </a:lnTo>
                <a:lnTo>
                  <a:pt x="1221333" y="287019"/>
                </a:lnTo>
                <a:lnTo>
                  <a:pt x="1216888" y="288797"/>
                </a:lnTo>
                <a:lnTo>
                  <a:pt x="1212189" y="290194"/>
                </a:lnTo>
                <a:lnTo>
                  <a:pt x="1207617" y="291464"/>
                </a:lnTo>
                <a:lnTo>
                  <a:pt x="1202664" y="292226"/>
                </a:lnTo>
                <a:lnTo>
                  <a:pt x="1197457" y="292226"/>
                </a:lnTo>
                <a:lnTo>
                  <a:pt x="1193700" y="292084"/>
                </a:lnTo>
                <a:lnTo>
                  <a:pt x="1198600" y="333628"/>
                </a:lnTo>
                <a:lnTo>
                  <a:pt x="1204823" y="332104"/>
                </a:lnTo>
                <a:lnTo>
                  <a:pt x="1211173" y="330707"/>
                </a:lnTo>
                <a:lnTo>
                  <a:pt x="1217015" y="328675"/>
                </a:lnTo>
                <a:lnTo>
                  <a:pt x="1222349" y="326008"/>
                </a:lnTo>
                <a:lnTo>
                  <a:pt x="1227556" y="323468"/>
                </a:lnTo>
                <a:lnTo>
                  <a:pt x="1232382" y="320293"/>
                </a:lnTo>
                <a:lnTo>
                  <a:pt x="1236827" y="316738"/>
                </a:lnTo>
                <a:lnTo>
                  <a:pt x="1241145" y="313181"/>
                </a:lnTo>
                <a:lnTo>
                  <a:pt x="1244955" y="309498"/>
                </a:lnTo>
                <a:lnTo>
                  <a:pt x="1248130" y="305815"/>
                </a:lnTo>
                <a:lnTo>
                  <a:pt x="1249019" y="305815"/>
                </a:lnTo>
                <a:lnTo>
                  <a:pt x="1251178" y="328802"/>
                </a:lnTo>
                <a:lnTo>
                  <a:pt x="1298930" y="328802"/>
                </a:lnTo>
                <a:lnTo>
                  <a:pt x="1298873" y="326994"/>
                </a:lnTo>
                <a:lnTo>
                  <a:pt x="1298501" y="314916"/>
                </a:lnTo>
                <a:lnTo>
                  <a:pt x="1298041" y="301370"/>
                </a:lnTo>
                <a:lnTo>
                  <a:pt x="1297841" y="291208"/>
                </a:lnTo>
                <a:lnTo>
                  <a:pt x="1297705" y="278570"/>
                </a:lnTo>
                <a:lnTo>
                  <a:pt x="1297660" y="5587"/>
                </a:lnTo>
                <a:lnTo>
                  <a:pt x="1244701" y="5587"/>
                </a:lnTo>
                <a:lnTo>
                  <a:pt x="1244701" y="107822"/>
                </a:lnTo>
                <a:lnTo>
                  <a:pt x="1244828" y="113283"/>
                </a:lnTo>
                <a:lnTo>
                  <a:pt x="1245082" y="122935"/>
                </a:lnTo>
                <a:lnTo>
                  <a:pt x="1245209" y="125856"/>
                </a:lnTo>
                <a:lnTo>
                  <a:pt x="1244701" y="125856"/>
                </a:lnTo>
                <a:lnTo>
                  <a:pt x="1241272" y="123443"/>
                </a:lnTo>
                <a:lnTo>
                  <a:pt x="1237589" y="121157"/>
                </a:lnTo>
                <a:lnTo>
                  <a:pt x="1233525" y="118998"/>
                </a:lnTo>
                <a:lnTo>
                  <a:pt x="1229588" y="116712"/>
                </a:lnTo>
                <a:lnTo>
                  <a:pt x="1225270" y="114680"/>
                </a:lnTo>
                <a:lnTo>
                  <a:pt x="1220571" y="112902"/>
                </a:lnTo>
                <a:lnTo>
                  <a:pt x="1215999" y="111125"/>
                </a:lnTo>
                <a:lnTo>
                  <a:pt x="1211046" y="109727"/>
                </a:lnTo>
                <a:lnTo>
                  <a:pt x="1205839" y="108712"/>
                </a:lnTo>
                <a:lnTo>
                  <a:pt x="1200632" y="107695"/>
                </a:lnTo>
                <a:lnTo>
                  <a:pt x="1195171" y="107060"/>
                </a:lnTo>
                <a:lnTo>
                  <a:pt x="1189329" y="107060"/>
                </a:lnTo>
                <a:lnTo>
                  <a:pt x="1177761" y="107802"/>
                </a:lnTo>
                <a:lnTo>
                  <a:pt x="1165313" y="110308"/>
                </a:lnTo>
                <a:lnTo>
                  <a:pt x="1153134" y="114553"/>
                </a:lnTo>
                <a:lnTo>
                  <a:pt x="1141914" y="120497"/>
                </a:lnTo>
                <a:lnTo>
                  <a:pt x="1131674" y="128002"/>
                </a:lnTo>
                <a:lnTo>
                  <a:pt x="1122273" y="137159"/>
                </a:lnTo>
                <a:lnTo>
                  <a:pt x="1119321" y="140614"/>
                </a:lnTo>
                <a:lnTo>
                  <a:pt x="1112191" y="150631"/>
                </a:lnTo>
                <a:lnTo>
                  <a:pt x="1106063" y="161889"/>
                </a:lnTo>
                <a:lnTo>
                  <a:pt x="1100937" y="174370"/>
                </a:lnTo>
                <a:lnTo>
                  <a:pt x="1097452" y="186218"/>
                </a:lnTo>
                <a:lnTo>
                  <a:pt x="1095076" y="198411"/>
                </a:lnTo>
                <a:lnTo>
                  <a:pt x="1093660" y="211353"/>
                </a:lnTo>
                <a:lnTo>
                  <a:pt x="1093190" y="225043"/>
                </a:lnTo>
                <a:close/>
              </a:path>
              <a:path w="4401159" h="432562">
                <a:moveTo>
                  <a:pt x="3839692" y="112521"/>
                </a:moveTo>
                <a:lnTo>
                  <a:pt x="3839692" y="328802"/>
                </a:lnTo>
                <a:lnTo>
                  <a:pt x="3892651" y="328802"/>
                </a:lnTo>
                <a:lnTo>
                  <a:pt x="3892651" y="112521"/>
                </a:lnTo>
                <a:lnTo>
                  <a:pt x="3839692" y="112521"/>
                </a:lnTo>
                <a:close/>
              </a:path>
              <a:path w="4401159" h="432562">
                <a:moveTo>
                  <a:pt x="991336" y="112521"/>
                </a:moveTo>
                <a:lnTo>
                  <a:pt x="991336" y="328802"/>
                </a:lnTo>
                <a:lnTo>
                  <a:pt x="1044295" y="328802"/>
                </a:lnTo>
                <a:lnTo>
                  <a:pt x="1044295" y="112521"/>
                </a:lnTo>
                <a:lnTo>
                  <a:pt x="991336" y="112521"/>
                </a:lnTo>
                <a:close/>
              </a:path>
              <a:path w="4401159" h="432562">
                <a:moveTo>
                  <a:pt x="4255236" y="142620"/>
                </a:moveTo>
                <a:lnTo>
                  <a:pt x="4254347" y="142620"/>
                </a:lnTo>
                <a:lnTo>
                  <a:pt x="4249394" y="112521"/>
                </a:lnTo>
                <a:lnTo>
                  <a:pt x="4205706" y="112521"/>
                </a:lnTo>
                <a:lnTo>
                  <a:pt x="4205706" y="328802"/>
                </a:lnTo>
                <a:lnTo>
                  <a:pt x="4258538" y="328802"/>
                </a:lnTo>
                <a:lnTo>
                  <a:pt x="4258538" y="179958"/>
                </a:lnTo>
                <a:lnTo>
                  <a:pt x="4263717" y="173974"/>
                </a:lnTo>
                <a:lnTo>
                  <a:pt x="4273198" y="165409"/>
                </a:lnTo>
                <a:lnTo>
                  <a:pt x="4283684" y="158750"/>
                </a:lnTo>
                <a:lnTo>
                  <a:pt x="4288412" y="156543"/>
                </a:lnTo>
                <a:lnTo>
                  <a:pt x="4300617" y="152769"/>
                </a:lnTo>
                <a:lnTo>
                  <a:pt x="4313275" y="151510"/>
                </a:lnTo>
                <a:lnTo>
                  <a:pt x="4321022" y="151510"/>
                </a:lnTo>
                <a:lnTo>
                  <a:pt x="4327626" y="153034"/>
                </a:lnTo>
                <a:lnTo>
                  <a:pt x="4332960" y="155955"/>
                </a:lnTo>
                <a:lnTo>
                  <a:pt x="4338421" y="159003"/>
                </a:lnTo>
                <a:lnTo>
                  <a:pt x="4342485" y="163956"/>
                </a:lnTo>
                <a:lnTo>
                  <a:pt x="4345152" y="170687"/>
                </a:lnTo>
                <a:lnTo>
                  <a:pt x="4346422" y="173862"/>
                </a:lnTo>
                <a:lnTo>
                  <a:pt x="4347184" y="177545"/>
                </a:lnTo>
                <a:lnTo>
                  <a:pt x="4347565" y="181737"/>
                </a:lnTo>
                <a:lnTo>
                  <a:pt x="4348073" y="185800"/>
                </a:lnTo>
                <a:lnTo>
                  <a:pt x="4348327" y="190880"/>
                </a:lnTo>
                <a:lnTo>
                  <a:pt x="4348327" y="328802"/>
                </a:lnTo>
                <a:lnTo>
                  <a:pt x="4401159" y="328802"/>
                </a:lnTo>
                <a:lnTo>
                  <a:pt x="4401159" y="181228"/>
                </a:lnTo>
                <a:lnTo>
                  <a:pt x="4400905" y="175005"/>
                </a:lnTo>
                <a:lnTo>
                  <a:pt x="4400397" y="169544"/>
                </a:lnTo>
                <a:lnTo>
                  <a:pt x="4399889" y="164083"/>
                </a:lnTo>
                <a:lnTo>
                  <a:pt x="4398873" y="159003"/>
                </a:lnTo>
                <a:lnTo>
                  <a:pt x="4397349" y="154431"/>
                </a:lnTo>
                <a:lnTo>
                  <a:pt x="4394682" y="146176"/>
                </a:lnTo>
                <a:lnTo>
                  <a:pt x="4390999" y="138937"/>
                </a:lnTo>
                <a:lnTo>
                  <a:pt x="4386300" y="132968"/>
                </a:lnTo>
                <a:lnTo>
                  <a:pt x="4381728" y="126872"/>
                </a:lnTo>
                <a:lnTo>
                  <a:pt x="4376267" y="121919"/>
                </a:lnTo>
                <a:lnTo>
                  <a:pt x="4370171" y="118237"/>
                </a:lnTo>
                <a:lnTo>
                  <a:pt x="4364075" y="114426"/>
                </a:lnTo>
                <a:lnTo>
                  <a:pt x="4357344" y="111632"/>
                </a:lnTo>
                <a:lnTo>
                  <a:pt x="4349978" y="109854"/>
                </a:lnTo>
                <a:lnTo>
                  <a:pt x="4342612" y="108076"/>
                </a:lnTo>
                <a:lnTo>
                  <a:pt x="4334992" y="107060"/>
                </a:lnTo>
                <a:lnTo>
                  <a:pt x="4318736" y="107060"/>
                </a:lnTo>
                <a:lnTo>
                  <a:pt x="4310862" y="108076"/>
                </a:lnTo>
                <a:lnTo>
                  <a:pt x="4303496" y="110108"/>
                </a:lnTo>
                <a:lnTo>
                  <a:pt x="4296130" y="112140"/>
                </a:lnTo>
                <a:lnTo>
                  <a:pt x="4289399" y="114807"/>
                </a:lnTo>
                <a:lnTo>
                  <a:pt x="4283303" y="118109"/>
                </a:lnTo>
                <a:lnTo>
                  <a:pt x="4277207" y="121284"/>
                </a:lnTo>
                <a:lnTo>
                  <a:pt x="4271746" y="125094"/>
                </a:lnTo>
                <a:lnTo>
                  <a:pt x="4267047" y="129412"/>
                </a:lnTo>
                <a:lnTo>
                  <a:pt x="4262221" y="133730"/>
                </a:lnTo>
                <a:lnTo>
                  <a:pt x="4258284" y="138175"/>
                </a:lnTo>
                <a:lnTo>
                  <a:pt x="4255236" y="142620"/>
                </a:lnTo>
                <a:close/>
              </a:path>
              <a:path w="4401159" h="432562">
                <a:moveTo>
                  <a:pt x="4024104" y="331963"/>
                </a:moveTo>
                <a:lnTo>
                  <a:pt x="4036864" y="333786"/>
                </a:lnTo>
                <a:lnTo>
                  <a:pt x="4050385" y="334390"/>
                </a:lnTo>
                <a:lnTo>
                  <a:pt x="4058528" y="334169"/>
                </a:lnTo>
                <a:lnTo>
                  <a:pt x="4071529" y="332802"/>
                </a:lnTo>
                <a:lnTo>
                  <a:pt x="4083785" y="330172"/>
                </a:lnTo>
                <a:lnTo>
                  <a:pt x="4095343" y="326263"/>
                </a:lnTo>
                <a:lnTo>
                  <a:pt x="4109925" y="318929"/>
                </a:lnTo>
                <a:lnTo>
                  <a:pt x="4120318" y="311661"/>
                </a:lnTo>
                <a:lnTo>
                  <a:pt x="4129633" y="303148"/>
                </a:lnTo>
                <a:lnTo>
                  <a:pt x="4139762" y="290355"/>
                </a:lnTo>
                <a:lnTo>
                  <a:pt x="4146149" y="279328"/>
                </a:lnTo>
                <a:lnTo>
                  <a:pt x="4151350" y="267207"/>
                </a:lnTo>
                <a:lnTo>
                  <a:pt x="4153984" y="259030"/>
                </a:lnTo>
                <a:lnTo>
                  <a:pt x="4156754" y="246927"/>
                </a:lnTo>
                <a:lnTo>
                  <a:pt x="4158416" y="234159"/>
                </a:lnTo>
                <a:lnTo>
                  <a:pt x="4158970" y="220725"/>
                </a:lnTo>
                <a:lnTo>
                  <a:pt x="4158700" y="211318"/>
                </a:lnTo>
                <a:lnTo>
                  <a:pt x="4157376" y="198358"/>
                </a:lnTo>
                <a:lnTo>
                  <a:pt x="4154964" y="186037"/>
                </a:lnTo>
                <a:lnTo>
                  <a:pt x="4151477" y="174370"/>
                </a:lnTo>
                <a:lnTo>
                  <a:pt x="4144562" y="158699"/>
                </a:lnTo>
                <a:lnTo>
                  <a:pt x="4137829" y="147994"/>
                </a:lnTo>
                <a:lnTo>
                  <a:pt x="4129887" y="138429"/>
                </a:lnTo>
                <a:lnTo>
                  <a:pt x="4118103" y="127846"/>
                </a:lnTo>
                <a:lnTo>
                  <a:pt x="4107425" y="120909"/>
                </a:lnTo>
                <a:lnTo>
                  <a:pt x="4095597" y="115315"/>
                </a:lnTo>
                <a:lnTo>
                  <a:pt x="4088262" y="112657"/>
                </a:lnTo>
                <a:lnTo>
                  <a:pt x="4076316" y="109558"/>
                </a:lnTo>
                <a:lnTo>
                  <a:pt x="4063574" y="107688"/>
                </a:lnTo>
                <a:lnTo>
                  <a:pt x="4050004" y="107060"/>
                </a:lnTo>
                <a:lnTo>
                  <a:pt x="4041995" y="107286"/>
                </a:lnTo>
                <a:lnTo>
                  <a:pt x="4028980" y="108693"/>
                </a:lnTo>
                <a:lnTo>
                  <a:pt x="4016700" y="111375"/>
                </a:lnTo>
                <a:lnTo>
                  <a:pt x="4005173" y="115315"/>
                </a:lnTo>
                <a:lnTo>
                  <a:pt x="3990500" y="122559"/>
                </a:lnTo>
                <a:lnTo>
                  <a:pt x="3980117" y="129836"/>
                </a:lnTo>
                <a:lnTo>
                  <a:pt x="3970883" y="138429"/>
                </a:lnTo>
                <a:lnTo>
                  <a:pt x="3960633" y="151164"/>
                </a:lnTo>
                <a:lnTo>
                  <a:pt x="3954235" y="162187"/>
                </a:lnTo>
                <a:lnTo>
                  <a:pt x="3949039" y="174370"/>
                </a:lnTo>
                <a:lnTo>
                  <a:pt x="3946495" y="182437"/>
                </a:lnTo>
                <a:lnTo>
                  <a:pt x="3943756" y="194562"/>
                </a:lnTo>
                <a:lnTo>
                  <a:pt x="3942101" y="207329"/>
                </a:lnTo>
                <a:lnTo>
                  <a:pt x="3941546" y="220725"/>
                </a:lnTo>
                <a:lnTo>
                  <a:pt x="3941811" y="230299"/>
                </a:lnTo>
                <a:lnTo>
                  <a:pt x="3943106" y="243267"/>
                </a:lnTo>
                <a:lnTo>
                  <a:pt x="3945505" y="255570"/>
                </a:lnTo>
                <a:lnTo>
                  <a:pt x="3949039" y="267207"/>
                </a:lnTo>
                <a:lnTo>
                  <a:pt x="3955892" y="282753"/>
                </a:lnTo>
                <a:lnTo>
                  <a:pt x="3962576" y="293488"/>
                </a:lnTo>
                <a:lnTo>
                  <a:pt x="3970502" y="303148"/>
                </a:lnTo>
                <a:lnTo>
                  <a:pt x="3982286" y="313642"/>
                </a:lnTo>
                <a:lnTo>
                  <a:pt x="3992964" y="320588"/>
                </a:lnTo>
                <a:lnTo>
                  <a:pt x="4004792" y="326263"/>
                </a:lnTo>
                <a:lnTo>
                  <a:pt x="4000220" y="251078"/>
                </a:lnTo>
                <a:lnTo>
                  <a:pt x="3998967" y="246473"/>
                </a:lnTo>
                <a:lnTo>
                  <a:pt x="3996868" y="234282"/>
                </a:lnTo>
                <a:lnTo>
                  <a:pt x="3996156" y="220725"/>
                </a:lnTo>
                <a:lnTo>
                  <a:pt x="3996277" y="214988"/>
                </a:lnTo>
                <a:lnTo>
                  <a:pt x="3997566" y="201987"/>
                </a:lnTo>
                <a:lnTo>
                  <a:pt x="4000220" y="190372"/>
                </a:lnTo>
                <a:lnTo>
                  <a:pt x="4002887" y="181609"/>
                </a:lnTo>
                <a:lnTo>
                  <a:pt x="4006570" y="174243"/>
                </a:lnTo>
                <a:lnTo>
                  <a:pt x="4011396" y="168275"/>
                </a:lnTo>
                <a:lnTo>
                  <a:pt x="4016095" y="162305"/>
                </a:lnTo>
                <a:lnTo>
                  <a:pt x="4021810" y="157860"/>
                </a:lnTo>
                <a:lnTo>
                  <a:pt x="4028414" y="154939"/>
                </a:lnTo>
                <a:lnTo>
                  <a:pt x="4035018" y="151891"/>
                </a:lnTo>
                <a:lnTo>
                  <a:pt x="4042257" y="150494"/>
                </a:lnTo>
                <a:lnTo>
                  <a:pt x="4057878" y="150494"/>
                </a:lnTo>
                <a:lnTo>
                  <a:pt x="4065117" y="151891"/>
                </a:lnTo>
                <a:lnTo>
                  <a:pt x="4071848" y="154939"/>
                </a:lnTo>
                <a:lnTo>
                  <a:pt x="4078579" y="157860"/>
                </a:lnTo>
                <a:lnTo>
                  <a:pt x="4084294" y="162305"/>
                </a:lnTo>
                <a:lnTo>
                  <a:pt x="4089120" y="168275"/>
                </a:lnTo>
                <a:lnTo>
                  <a:pt x="4093819" y="174243"/>
                </a:lnTo>
                <a:lnTo>
                  <a:pt x="4097502" y="181609"/>
                </a:lnTo>
                <a:lnTo>
                  <a:pt x="4100169" y="190372"/>
                </a:lnTo>
                <a:lnTo>
                  <a:pt x="4101467" y="194978"/>
                </a:lnTo>
                <a:lnTo>
                  <a:pt x="4103560" y="207169"/>
                </a:lnTo>
                <a:lnTo>
                  <a:pt x="4104233" y="220725"/>
                </a:lnTo>
                <a:lnTo>
                  <a:pt x="4104121" y="226463"/>
                </a:lnTo>
                <a:lnTo>
                  <a:pt x="4102877" y="239464"/>
                </a:lnTo>
                <a:lnTo>
                  <a:pt x="4100169" y="251078"/>
                </a:lnTo>
                <a:lnTo>
                  <a:pt x="4097502" y="259841"/>
                </a:lnTo>
                <a:lnTo>
                  <a:pt x="4093819" y="267207"/>
                </a:lnTo>
                <a:lnTo>
                  <a:pt x="4089120" y="273050"/>
                </a:lnTo>
                <a:lnTo>
                  <a:pt x="4084294" y="279018"/>
                </a:lnTo>
                <a:lnTo>
                  <a:pt x="4078706" y="283463"/>
                </a:lnTo>
                <a:lnTo>
                  <a:pt x="4072102" y="286512"/>
                </a:lnTo>
                <a:lnTo>
                  <a:pt x="4065498" y="289559"/>
                </a:lnTo>
                <a:lnTo>
                  <a:pt x="4058386" y="291083"/>
                </a:lnTo>
                <a:lnTo>
                  <a:pt x="4042511" y="291083"/>
                </a:lnTo>
                <a:lnTo>
                  <a:pt x="4035272" y="289559"/>
                </a:lnTo>
                <a:lnTo>
                  <a:pt x="4028668" y="286512"/>
                </a:lnTo>
                <a:lnTo>
                  <a:pt x="4022064" y="283463"/>
                </a:lnTo>
                <a:lnTo>
                  <a:pt x="4016349" y="279018"/>
                </a:lnTo>
                <a:lnTo>
                  <a:pt x="4012120" y="328905"/>
                </a:lnTo>
                <a:lnTo>
                  <a:pt x="4024104" y="331963"/>
                </a:lnTo>
                <a:close/>
              </a:path>
              <a:path w="4401159" h="432562">
                <a:moveTo>
                  <a:pt x="4016349" y="279018"/>
                </a:moveTo>
                <a:lnTo>
                  <a:pt x="4011523" y="273050"/>
                </a:lnTo>
                <a:lnTo>
                  <a:pt x="4006697" y="267207"/>
                </a:lnTo>
                <a:lnTo>
                  <a:pt x="4002887" y="259841"/>
                </a:lnTo>
                <a:lnTo>
                  <a:pt x="4000220" y="251078"/>
                </a:lnTo>
                <a:lnTo>
                  <a:pt x="4004792" y="326263"/>
                </a:lnTo>
                <a:lnTo>
                  <a:pt x="4012120" y="328905"/>
                </a:lnTo>
                <a:lnTo>
                  <a:pt x="4016349" y="279018"/>
                </a:lnTo>
                <a:close/>
              </a:path>
              <a:path w="4401159" h="432562">
                <a:moveTo>
                  <a:pt x="3683203" y="119903"/>
                </a:moveTo>
                <a:lnTo>
                  <a:pt x="3672266" y="126390"/>
                </a:lnTo>
                <a:lnTo>
                  <a:pt x="3662146" y="134238"/>
                </a:lnTo>
                <a:lnTo>
                  <a:pt x="3649417" y="147856"/>
                </a:lnTo>
                <a:lnTo>
                  <a:pt x="3642259" y="158544"/>
                </a:lnTo>
                <a:lnTo>
                  <a:pt x="3636111" y="170560"/>
                </a:lnTo>
                <a:lnTo>
                  <a:pt x="3630958" y="184815"/>
                </a:lnTo>
                <a:lnTo>
                  <a:pt x="3628241" y="196961"/>
                </a:lnTo>
                <a:lnTo>
                  <a:pt x="3626617" y="210078"/>
                </a:lnTo>
                <a:lnTo>
                  <a:pt x="3626078" y="224154"/>
                </a:lnTo>
                <a:lnTo>
                  <a:pt x="3626527" y="236623"/>
                </a:lnTo>
                <a:lnTo>
                  <a:pt x="3628097" y="249625"/>
                </a:lnTo>
                <a:lnTo>
                  <a:pt x="3630817" y="261725"/>
                </a:lnTo>
                <a:lnTo>
                  <a:pt x="3634714" y="272922"/>
                </a:lnTo>
                <a:lnTo>
                  <a:pt x="3642608" y="288191"/>
                </a:lnTo>
                <a:lnTo>
                  <a:pt x="3650028" y="298445"/>
                </a:lnTo>
                <a:lnTo>
                  <a:pt x="3658590" y="307339"/>
                </a:lnTo>
                <a:lnTo>
                  <a:pt x="3670889" y="316721"/>
                </a:lnTo>
                <a:lnTo>
                  <a:pt x="3682018" y="322861"/>
                </a:lnTo>
                <a:lnTo>
                  <a:pt x="3694150" y="327659"/>
                </a:lnTo>
                <a:lnTo>
                  <a:pt x="3711940" y="332150"/>
                </a:lnTo>
                <a:lnTo>
                  <a:pt x="3724629" y="333827"/>
                </a:lnTo>
                <a:lnTo>
                  <a:pt x="3737838" y="334390"/>
                </a:lnTo>
                <a:lnTo>
                  <a:pt x="3743423" y="334298"/>
                </a:lnTo>
                <a:lnTo>
                  <a:pt x="3756221" y="333340"/>
                </a:lnTo>
                <a:lnTo>
                  <a:pt x="3768445" y="331342"/>
                </a:lnTo>
                <a:lnTo>
                  <a:pt x="3781919" y="327986"/>
                </a:lnTo>
                <a:lnTo>
                  <a:pt x="3792956" y="324103"/>
                </a:lnTo>
                <a:lnTo>
                  <a:pt x="3792956" y="281050"/>
                </a:lnTo>
                <a:lnTo>
                  <a:pt x="3785971" y="283844"/>
                </a:lnTo>
                <a:lnTo>
                  <a:pt x="3778605" y="286257"/>
                </a:lnTo>
                <a:lnTo>
                  <a:pt x="3770731" y="288163"/>
                </a:lnTo>
                <a:lnTo>
                  <a:pt x="3769679" y="288410"/>
                </a:lnTo>
                <a:lnTo>
                  <a:pt x="3757602" y="290401"/>
                </a:lnTo>
                <a:lnTo>
                  <a:pt x="3744315" y="291083"/>
                </a:lnTo>
                <a:lnTo>
                  <a:pt x="3740629" y="291012"/>
                </a:lnTo>
                <a:lnTo>
                  <a:pt x="3727556" y="289402"/>
                </a:lnTo>
                <a:lnTo>
                  <a:pt x="3716121" y="285622"/>
                </a:lnTo>
                <a:lnTo>
                  <a:pt x="3708120" y="281939"/>
                </a:lnTo>
                <a:lnTo>
                  <a:pt x="3701643" y="277113"/>
                </a:lnTo>
                <a:lnTo>
                  <a:pt x="3696436" y="271144"/>
                </a:lnTo>
                <a:lnTo>
                  <a:pt x="3691356" y="265302"/>
                </a:lnTo>
                <a:lnTo>
                  <a:pt x="3687419" y="258063"/>
                </a:lnTo>
                <a:lnTo>
                  <a:pt x="3684752" y="249681"/>
                </a:lnTo>
                <a:lnTo>
                  <a:pt x="3681587" y="235741"/>
                </a:lnTo>
                <a:lnTo>
                  <a:pt x="3680688" y="222757"/>
                </a:lnTo>
                <a:lnTo>
                  <a:pt x="3681034" y="213135"/>
                </a:lnTo>
                <a:lnTo>
                  <a:pt x="3682787" y="200358"/>
                </a:lnTo>
                <a:lnTo>
                  <a:pt x="3686022" y="189102"/>
                </a:lnTo>
                <a:lnTo>
                  <a:pt x="3692393" y="176113"/>
                </a:lnTo>
                <a:lnTo>
                  <a:pt x="3700119" y="166750"/>
                </a:lnTo>
                <a:lnTo>
                  <a:pt x="3706088" y="161035"/>
                </a:lnTo>
                <a:lnTo>
                  <a:pt x="3712946" y="156971"/>
                </a:lnTo>
                <a:lnTo>
                  <a:pt x="3720693" y="154304"/>
                </a:lnTo>
                <a:lnTo>
                  <a:pt x="3728440" y="151764"/>
                </a:lnTo>
                <a:lnTo>
                  <a:pt x="3736568" y="150494"/>
                </a:lnTo>
                <a:lnTo>
                  <a:pt x="3753459" y="150494"/>
                </a:lnTo>
                <a:lnTo>
                  <a:pt x="3761460" y="151256"/>
                </a:lnTo>
                <a:lnTo>
                  <a:pt x="3768826" y="153034"/>
                </a:lnTo>
                <a:lnTo>
                  <a:pt x="3776192" y="154685"/>
                </a:lnTo>
                <a:lnTo>
                  <a:pt x="3783177" y="156971"/>
                </a:lnTo>
                <a:lnTo>
                  <a:pt x="3789654" y="159765"/>
                </a:lnTo>
                <a:lnTo>
                  <a:pt x="3789654" y="116712"/>
                </a:lnTo>
                <a:lnTo>
                  <a:pt x="3782415" y="113791"/>
                </a:lnTo>
                <a:lnTo>
                  <a:pt x="3774287" y="111378"/>
                </a:lnTo>
                <a:lnTo>
                  <a:pt x="3765270" y="109727"/>
                </a:lnTo>
                <a:lnTo>
                  <a:pt x="3762836" y="109265"/>
                </a:lnTo>
                <a:lnTo>
                  <a:pt x="3750382" y="107612"/>
                </a:lnTo>
                <a:lnTo>
                  <a:pt x="3737457" y="107060"/>
                </a:lnTo>
                <a:lnTo>
                  <a:pt x="3735684" y="107075"/>
                </a:lnTo>
                <a:lnTo>
                  <a:pt x="3723233" y="107956"/>
                </a:lnTo>
                <a:lnTo>
                  <a:pt x="3710685" y="110169"/>
                </a:lnTo>
                <a:lnTo>
                  <a:pt x="3698087" y="113664"/>
                </a:lnTo>
                <a:lnTo>
                  <a:pt x="3694911" y="114778"/>
                </a:lnTo>
                <a:lnTo>
                  <a:pt x="3683203" y="119903"/>
                </a:lnTo>
                <a:close/>
              </a:path>
              <a:path w="4401159" h="432562">
                <a:moveTo>
                  <a:pt x="2850624" y="331963"/>
                </a:moveTo>
                <a:lnTo>
                  <a:pt x="2863384" y="333786"/>
                </a:lnTo>
                <a:lnTo>
                  <a:pt x="2876905" y="334390"/>
                </a:lnTo>
                <a:lnTo>
                  <a:pt x="2885048" y="334169"/>
                </a:lnTo>
                <a:lnTo>
                  <a:pt x="2898049" y="332802"/>
                </a:lnTo>
                <a:lnTo>
                  <a:pt x="2910305" y="330172"/>
                </a:lnTo>
                <a:lnTo>
                  <a:pt x="2921863" y="326263"/>
                </a:lnTo>
                <a:lnTo>
                  <a:pt x="2936445" y="318929"/>
                </a:lnTo>
                <a:lnTo>
                  <a:pt x="2946838" y="311661"/>
                </a:lnTo>
                <a:lnTo>
                  <a:pt x="2956153" y="303148"/>
                </a:lnTo>
                <a:lnTo>
                  <a:pt x="2966282" y="290355"/>
                </a:lnTo>
                <a:lnTo>
                  <a:pt x="2972669" y="279328"/>
                </a:lnTo>
                <a:lnTo>
                  <a:pt x="2977870" y="267207"/>
                </a:lnTo>
                <a:lnTo>
                  <a:pt x="2980504" y="259030"/>
                </a:lnTo>
                <a:lnTo>
                  <a:pt x="2983274" y="246927"/>
                </a:lnTo>
                <a:lnTo>
                  <a:pt x="2984936" y="234159"/>
                </a:lnTo>
                <a:lnTo>
                  <a:pt x="2985490" y="220725"/>
                </a:lnTo>
                <a:lnTo>
                  <a:pt x="2985220" y="211318"/>
                </a:lnTo>
                <a:lnTo>
                  <a:pt x="2983896" y="198358"/>
                </a:lnTo>
                <a:lnTo>
                  <a:pt x="2981484" y="186037"/>
                </a:lnTo>
                <a:lnTo>
                  <a:pt x="2977997" y="174370"/>
                </a:lnTo>
                <a:lnTo>
                  <a:pt x="2971082" y="158699"/>
                </a:lnTo>
                <a:lnTo>
                  <a:pt x="2964349" y="147994"/>
                </a:lnTo>
                <a:lnTo>
                  <a:pt x="2956407" y="138429"/>
                </a:lnTo>
                <a:lnTo>
                  <a:pt x="2944623" y="127846"/>
                </a:lnTo>
                <a:lnTo>
                  <a:pt x="2933945" y="120909"/>
                </a:lnTo>
                <a:lnTo>
                  <a:pt x="2922117" y="115315"/>
                </a:lnTo>
                <a:lnTo>
                  <a:pt x="2914782" y="112657"/>
                </a:lnTo>
                <a:lnTo>
                  <a:pt x="2902836" y="109558"/>
                </a:lnTo>
                <a:lnTo>
                  <a:pt x="2890094" y="107688"/>
                </a:lnTo>
                <a:lnTo>
                  <a:pt x="2876524" y="107060"/>
                </a:lnTo>
                <a:lnTo>
                  <a:pt x="2868515" y="107286"/>
                </a:lnTo>
                <a:lnTo>
                  <a:pt x="2855500" y="108693"/>
                </a:lnTo>
                <a:lnTo>
                  <a:pt x="2843220" y="111375"/>
                </a:lnTo>
                <a:lnTo>
                  <a:pt x="2831693" y="115315"/>
                </a:lnTo>
                <a:lnTo>
                  <a:pt x="2817020" y="122559"/>
                </a:lnTo>
                <a:lnTo>
                  <a:pt x="2806637" y="129836"/>
                </a:lnTo>
                <a:lnTo>
                  <a:pt x="2797403" y="138429"/>
                </a:lnTo>
                <a:lnTo>
                  <a:pt x="2787153" y="151164"/>
                </a:lnTo>
                <a:lnTo>
                  <a:pt x="2780755" y="162187"/>
                </a:lnTo>
                <a:lnTo>
                  <a:pt x="2775559" y="174370"/>
                </a:lnTo>
                <a:lnTo>
                  <a:pt x="2773015" y="182437"/>
                </a:lnTo>
                <a:lnTo>
                  <a:pt x="2770276" y="194562"/>
                </a:lnTo>
                <a:lnTo>
                  <a:pt x="2768621" y="207329"/>
                </a:lnTo>
                <a:lnTo>
                  <a:pt x="2768066" y="220725"/>
                </a:lnTo>
                <a:lnTo>
                  <a:pt x="2768331" y="230299"/>
                </a:lnTo>
                <a:lnTo>
                  <a:pt x="2769626" y="243267"/>
                </a:lnTo>
                <a:lnTo>
                  <a:pt x="2772025" y="255570"/>
                </a:lnTo>
                <a:lnTo>
                  <a:pt x="2775559" y="267207"/>
                </a:lnTo>
                <a:lnTo>
                  <a:pt x="2782412" y="282753"/>
                </a:lnTo>
                <a:lnTo>
                  <a:pt x="2789096" y="293488"/>
                </a:lnTo>
                <a:lnTo>
                  <a:pt x="2797022" y="303148"/>
                </a:lnTo>
                <a:lnTo>
                  <a:pt x="2808806" y="313642"/>
                </a:lnTo>
                <a:lnTo>
                  <a:pt x="2819484" y="320588"/>
                </a:lnTo>
                <a:lnTo>
                  <a:pt x="2831312" y="326263"/>
                </a:lnTo>
                <a:lnTo>
                  <a:pt x="2826740" y="251078"/>
                </a:lnTo>
                <a:lnTo>
                  <a:pt x="2825487" y="246473"/>
                </a:lnTo>
                <a:lnTo>
                  <a:pt x="2823388" y="234282"/>
                </a:lnTo>
                <a:lnTo>
                  <a:pt x="2822676" y="220725"/>
                </a:lnTo>
                <a:lnTo>
                  <a:pt x="2822797" y="214988"/>
                </a:lnTo>
                <a:lnTo>
                  <a:pt x="2824086" y="201987"/>
                </a:lnTo>
                <a:lnTo>
                  <a:pt x="2826740" y="190372"/>
                </a:lnTo>
                <a:lnTo>
                  <a:pt x="2829407" y="181609"/>
                </a:lnTo>
                <a:lnTo>
                  <a:pt x="2833090" y="174243"/>
                </a:lnTo>
                <a:lnTo>
                  <a:pt x="2837916" y="168275"/>
                </a:lnTo>
                <a:lnTo>
                  <a:pt x="2842615" y="162305"/>
                </a:lnTo>
                <a:lnTo>
                  <a:pt x="2848330" y="157860"/>
                </a:lnTo>
                <a:lnTo>
                  <a:pt x="2854934" y="154939"/>
                </a:lnTo>
                <a:lnTo>
                  <a:pt x="2861538" y="151891"/>
                </a:lnTo>
                <a:lnTo>
                  <a:pt x="2868777" y="150494"/>
                </a:lnTo>
                <a:lnTo>
                  <a:pt x="2884398" y="150494"/>
                </a:lnTo>
                <a:lnTo>
                  <a:pt x="2891637" y="151891"/>
                </a:lnTo>
                <a:lnTo>
                  <a:pt x="2898368" y="154939"/>
                </a:lnTo>
                <a:lnTo>
                  <a:pt x="2905099" y="157860"/>
                </a:lnTo>
                <a:lnTo>
                  <a:pt x="2910814" y="162305"/>
                </a:lnTo>
                <a:lnTo>
                  <a:pt x="2915640" y="168275"/>
                </a:lnTo>
                <a:lnTo>
                  <a:pt x="2920339" y="174243"/>
                </a:lnTo>
                <a:lnTo>
                  <a:pt x="2924022" y="181609"/>
                </a:lnTo>
                <a:lnTo>
                  <a:pt x="2926689" y="190372"/>
                </a:lnTo>
                <a:lnTo>
                  <a:pt x="2927987" y="194978"/>
                </a:lnTo>
                <a:lnTo>
                  <a:pt x="2930080" y="207169"/>
                </a:lnTo>
                <a:lnTo>
                  <a:pt x="2930753" y="220725"/>
                </a:lnTo>
                <a:lnTo>
                  <a:pt x="2930641" y="226463"/>
                </a:lnTo>
                <a:lnTo>
                  <a:pt x="2929397" y="239464"/>
                </a:lnTo>
                <a:lnTo>
                  <a:pt x="2926689" y="251078"/>
                </a:lnTo>
                <a:lnTo>
                  <a:pt x="2924022" y="259841"/>
                </a:lnTo>
                <a:lnTo>
                  <a:pt x="2920339" y="267207"/>
                </a:lnTo>
                <a:lnTo>
                  <a:pt x="2915640" y="273050"/>
                </a:lnTo>
                <a:lnTo>
                  <a:pt x="2910814" y="279018"/>
                </a:lnTo>
                <a:lnTo>
                  <a:pt x="2905226" y="283463"/>
                </a:lnTo>
                <a:lnTo>
                  <a:pt x="2898622" y="286512"/>
                </a:lnTo>
                <a:lnTo>
                  <a:pt x="2892018" y="289559"/>
                </a:lnTo>
                <a:lnTo>
                  <a:pt x="2884906" y="291083"/>
                </a:lnTo>
                <a:lnTo>
                  <a:pt x="2869031" y="291083"/>
                </a:lnTo>
                <a:lnTo>
                  <a:pt x="2861792" y="289559"/>
                </a:lnTo>
                <a:lnTo>
                  <a:pt x="2855188" y="286512"/>
                </a:lnTo>
                <a:lnTo>
                  <a:pt x="2848584" y="283463"/>
                </a:lnTo>
                <a:lnTo>
                  <a:pt x="2842869" y="279018"/>
                </a:lnTo>
                <a:lnTo>
                  <a:pt x="2838640" y="328905"/>
                </a:lnTo>
                <a:lnTo>
                  <a:pt x="2850624" y="331963"/>
                </a:lnTo>
                <a:close/>
              </a:path>
              <a:path w="4401159" h="432562">
                <a:moveTo>
                  <a:pt x="2842869" y="279018"/>
                </a:moveTo>
                <a:lnTo>
                  <a:pt x="2838043" y="273050"/>
                </a:lnTo>
                <a:lnTo>
                  <a:pt x="2833217" y="267207"/>
                </a:lnTo>
                <a:lnTo>
                  <a:pt x="2829407" y="259841"/>
                </a:lnTo>
                <a:lnTo>
                  <a:pt x="2826740" y="251078"/>
                </a:lnTo>
                <a:lnTo>
                  <a:pt x="2831312" y="326263"/>
                </a:lnTo>
                <a:lnTo>
                  <a:pt x="2838640" y="328905"/>
                </a:lnTo>
                <a:lnTo>
                  <a:pt x="2842869" y="279018"/>
                </a:lnTo>
                <a:close/>
              </a:path>
              <a:path w="4401159" h="432562">
                <a:moveTo>
                  <a:pt x="2660243" y="278510"/>
                </a:moveTo>
                <a:lnTo>
                  <a:pt x="2654909" y="283463"/>
                </a:lnTo>
                <a:lnTo>
                  <a:pt x="2648432" y="286892"/>
                </a:lnTo>
                <a:lnTo>
                  <a:pt x="2642082" y="290448"/>
                </a:lnTo>
                <a:lnTo>
                  <a:pt x="2634843" y="292226"/>
                </a:lnTo>
                <a:lnTo>
                  <a:pt x="2621508" y="292226"/>
                </a:lnTo>
                <a:lnTo>
                  <a:pt x="2616682" y="291464"/>
                </a:lnTo>
                <a:lnTo>
                  <a:pt x="2611983" y="290194"/>
                </a:lnTo>
                <a:lnTo>
                  <a:pt x="2610573" y="330436"/>
                </a:lnTo>
                <a:lnTo>
                  <a:pt x="2622807" y="333394"/>
                </a:lnTo>
                <a:lnTo>
                  <a:pt x="2635986" y="334390"/>
                </a:lnTo>
                <a:lnTo>
                  <a:pt x="2645989" y="333843"/>
                </a:lnTo>
                <a:lnTo>
                  <a:pt x="2658470" y="331540"/>
                </a:lnTo>
                <a:lnTo>
                  <a:pt x="2670657" y="327405"/>
                </a:lnTo>
                <a:lnTo>
                  <a:pt x="2681159" y="322244"/>
                </a:lnTo>
                <a:lnTo>
                  <a:pt x="2691613" y="315073"/>
                </a:lnTo>
                <a:lnTo>
                  <a:pt x="2701391" y="306196"/>
                </a:lnTo>
                <a:lnTo>
                  <a:pt x="2711757" y="293195"/>
                </a:lnTo>
                <a:lnTo>
                  <a:pt x="2718207" y="282120"/>
                </a:lnTo>
                <a:lnTo>
                  <a:pt x="2723743" y="269747"/>
                </a:lnTo>
                <a:lnTo>
                  <a:pt x="2727778" y="256928"/>
                </a:lnTo>
                <a:lnTo>
                  <a:pt x="2730249" y="244789"/>
                </a:lnTo>
                <a:lnTo>
                  <a:pt x="2731748" y="231702"/>
                </a:lnTo>
                <a:lnTo>
                  <a:pt x="2732252" y="217677"/>
                </a:lnTo>
                <a:lnTo>
                  <a:pt x="2731796" y="204471"/>
                </a:lnTo>
                <a:lnTo>
                  <a:pt x="2730312" y="191396"/>
                </a:lnTo>
                <a:lnTo>
                  <a:pt x="2727797" y="179326"/>
                </a:lnTo>
                <a:lnTo>
                  <a:pt x="2724251" y="168275"/>
                </a:lnTo>
                <a:lnTo>
                  <a:pt x="2717689" y="153869"/>
                </a:lnTo>
                <a:lnTo>
                  <a:pt x="2710943" y="143172"/>
                </a:lnTo>
                <a:lnTo>
                  <a:pt x="2703169" y="133857"/>
                </a:lnTo>
                <a:lnTo>
                  <a:pt x="2694900" y="126331"/>
                </a:lnTo>
                <a:lnTo>
                  <a:pt x="2684417" y="119161"/>
                </a:lnTo>
                <a:lnTo>
                  <a:pt x="2672943" y="113664"/>
                </a:lnTo>
                <a:lnTo>
                  <a:pt x="2663300" y="110518"/>
                </a:lnTo>
                <a:lnTo>
                  <a:pt x="2650836" y="107937"/>
                </a:lnTo>
                <a:lnTo>
                  <a:pt x="2638272" y="107060"/>
                </a:lnTo>
                <a:lnTo>
                  <a:pt x="2626131" y="107863"/>
                </a:lnTo>
                <a:lnTo>
                  <a:pt x="2613704" y="110654"/>
                </a:lnTo>
                <a:lnTo>
                  <a:pt x="2602458" y="115442"/>
                </a:lnTo>
                <a:lnTo>
                  <a:pt x="2595720" y="119536"/>
                </a:lnTo>
                <a:lnTo>
                  <a:pt x="2585677" y="127479"/>
                </a:lnTo>
                <a:lnTo>
                  <a:pt x="2577312" y="136778"/>
                </a:lnTo>
                <a:lnTo>
                  <a:pt x="2576423" y="136778"/>
                </a:lnTo>
                <a:lnTo>
                  <a:pt x="2574137" y="112521"/>
                </a:lnTo>
                <a:lnTo>
                  <a:pt x="2527782" y="112521"/>
                </a:lnTo>
                <a:lnTo>
                  <a:pt x="2527782" y="432562"/>
                </a:lnTo>
                <a:lnTo>
                  <a:pt x="2580614" y="432562"/>
                </a:lnTo>
                <a:lnTo>
                  <a:pt x="2580614" y="330326"/>
                </a:lnTo>
                <a:lnTo>
                  <a:pt x="2580360" y="324865"/>
                </a:lnTo>
                <a:lnTo>
                  <a:pt x="2580233" y="319404"/>
                </a:lnTo>
                <a:lnTo>
                  <a:pt x="2579979" y="312292"/>
                </a:lnTo>
                <a:lnTo>
                  <a:pt x="2582823" y="314165"/>
                </a:lnTo>
                <a:lnTo>
                  <a:pt x="2592637" y="321675"/>
                </a:lnTo>
                <a:lnTo>
                  <a:pt x="2604363" y="328040"/>
                </a:lnTo>
                <a:lnTo>
                  <a:pt x="2602966" y="287146"/>
                </a:lnTo>
                <a:lnTo>
                  <a:pt x="2599156" y="284988"/>
                </a:lnTo>
                <a:lnTo>
                  <a:pt x="2595346" y="282955"/>
                </a:lnTo>
                <a:lnTo>
                  <a:pt x="2591790" y="280669"/>
                </a:lnTo>
                <a:lnTo>
                  <a:pt x="2588615" y="278129"/>
                </a:lnTo>
                <a:lnTo>
                  <a:pt x="2585567" y="275589"/>
                </a:lnTo>
                <a:lnTo>
                  <a:pt x="2582900" y="273050"/>
                </a:lnTo>
                <a:lnTo>
                  <a:pt x="2580614" y="270509"/>
                </a:lnTo>
                <a:lnTo>
                  <a:pt x="2580614" y="174116"/>
                </a:lnTo>
                <a:lnTo>
                  <a:pt x="2592158" y="163171"/>
                </a:lnTo>
                <a:lnTo>
                  <a:pt x="2602712" y="156337"/>
                </a:lnTo>
                <a:lnTo>
                  <a:pt x="2616503" y="151153"/>
                </a:lnTo>
                <a:lnTo>
                  <a:pt x="2629128" y="149478"/>
                </a:lnTo>
                <a:lnTo>
                  <a:pt x="2636367" y="149478"/>
                </a:lnTo>
                <a:lnTo>
                  <a:pt x="2642971" y="151002"/>
                </a:lnTo>
                <a:lnTo>
                  <a:pt x="2648940" y="154050"/>
                </a:lnTo>
                <a:lnTo>
                  <a:pt x="2654909" y="156971"/>
                </a:lnTo>
                <a:lnTo>
                  <a:pt x="2659989" y="161416"/>
                </a:lnTo>
                <a:lnTo>
                  <a:pt x="2664180" y="167131"/>
                </a:lnTo>
                <a:lnTo>
                  <a:pt x="2668498" y="172973"/>
                </a:lnTo>
                <a:lnTo>
                  <a:pt x="2671800" y="180212"/>
                </a:lnTo>
                <a:lnTo>
                  <a:pt x="2674086" y="189102"/>
                </a:lnTo>
                <a:lnTo>
                  <a:pt x="2675164" y="193745"/>
                </a:lnTo>
                <a:lnTo>
                  <a:pt x="2676927" y="205945"/>
                </a:lnTo>
                <a:lnTo>
                  <a:pt x="2677515" y="219582"/>
                </a:lnTo>
                <a:lnTo>
                  <a:pt x="2677441" y="224330"/>
                </a:lnTo>
                <a:lnTo>
                  <a:pt x="2676411" y="237346"/>
                </a:lnTo>
                <a:lnTo>
                  <a:pt x="2674213" y="249173"/>
                </a:lnTo>
                <a:lnTo>
                  <a:pt x="2671927" y="258063"/>
                </a:lnTo>
                <a:lnTo>
                  <a:pt x="2668752" y="265683"/>
                </a:lnTo>
                <a:lnTo>
                  <a:pt x="2664434" y="272160"/>
                </a:lnTo>
                <a:lnTo>
                  <a:pt x="2660243" y="278510"/>
                </a:lnTo>
                <a:close/>
              </a:path>
              <a:path w="4401159" h="432562">
                <a:moveTo>
                  <a:pt x="2607284" y="288797"/>
                </a:moveTo>
                <a:lnTo>
                  <a:pt x="2602966" y="287146"/>
                </a:lnTo>
                <a:lnTo>
                  <a:pt x="2604363" y="328040"/>
                </a:lnTo>
                <a:lnTo>
                  <a:pt x="2610573" y="330436"/>
                </a:lnTo>
                <a:lnTo>
                  <a:pt x="2611983" y="290194"/>
                </a:lnTo>
                <a:lnTo>
                  <a:pt x="2607284" y="288797"/>
                </a:lnTo>
                <a:close/>
              </a:path>
              <a:path w="4401159" h="432562">
                <a:moveTo>
                  <a:pt x="2248752" y="114840"/>
                </a:moveTo>
                <a:lnTo>
                  <a:pt x="2237378" y="120422"/>
                </a:lnTo>
                <a:lnTo>
                  <a:pt x="2242286" y="195071"/>
                </a:lnTo>
                <a:lnTo>
                  <a:pt x="2243048" y="188721"/>
                </a:lnTo>
                <a:lnTo>
                  <a:pt x="2244572" y="182625"/>
                </a:lnTo>
                <a:lnTo>
                  <a:pt x="2248752" y="114840"/>
                </a:lnTo>
                <a:close/>
              </a:path>
              <a:path w="4401159" h="432562">
                <a:moveTo>
                  <a:pt x="2382113" y="224789"/>
                </a:moveTo>
                <a:lnTo>
                  <a:pt x="2382240" y="217423"/>
                </a:lnTo>
                <a:lnTo>
                  <a:pt x="2381830" y="203839"/>
                </a:lnTo>
                <a:lnTo>
                  <a:pt x="2380537" y="190762"/>
                </a:lnTo>
                <a:lnTo>
                  <a:pt x="2378350" y="178654"/>
                </a:lnTo>
                <a:lnTo>
                  <a:pt x="2375255" y="167512"/>
                </a:lnTo>
                <a:lnTo>
                  <a:pt x="2369456" y="153271"/>
                </a:lnTo>
                <a:lnTo>
                  <a:pt x="2363110" y="142356"/>
                </a:lnTo>
                <a:lnTo>
                  <a:pt x="2355570" y="132968"/>
                </a:lnTo>
                <a:lnTo>
                  <a:pt x="2347941" y="125881"/>
                </a:lnTo>
                <a:lnTo>
                  <a:pt x="2337443" y="118760"/>
                </a:lnTo>
                <a:lnTo>
                  <a:pt x="2325725" y="113410"/>
                </a:lnTo>
                <a:lnTo>
                  <a:pt x="2313649" y="109861"/>
                </a:lnTo>
                <a:lnTo>
                  <a:pt x="2301126" y="107765"/>
                </a:lnTo>
                <a:lnTo>
                  <a:pt x="2287879" y="107060"/>
                </a:lnTo>
                <a:lnTo>
                  <a:pt x="2287166" y="107063"/>
                </a:lnTo>
                <a:lnTo>
                  <a:pt x="2274459" y="107959"/>
                </a:lnTo>
                <a:lnTo>
                  <a:pt x="2261997" y="110432"/>
                </a:lnTo>
                <a:lnTo>
                  <a:pt x="2249779" y="114426"/>
                </a:lnTo>
                <a:lnTo>
                  <a:pt x="2244572" y="182625"/>
                </a:lnTo>
                <a:lnTo>
                  <a:pt x="2246858" y="177037"/>
                </a:lnTo>
                <a:lnTo>
                  <a:pt x="2249017" y="171322"/>
                </a:lnTo>
                <a:lnTo>
                  <a:pt x="2252065" y="166369"/>
                </a:lnTo>
                <a:lnTo>
                  <a:pt x="2255875" y="162178"/>
                </a:lnTo>
                <a:lnTo>
                  <a:pt x="2259685" y="157860"/>
                </a:lnTo>
                <a:lnTo>
                  <a:pt x="2264130" y="154558"/>
                </a:lnTo>
                <a:lnTo>
                  <a:pt x="2269337" y="152145"/>
                </a:lnTo>
                <a:lnTo>
                  <a:pt x="2274544" y="149605"/>
                </a:lnTo>
                <a:lnTo>
                  <a:pt x="2280513" y="148462"/>
                </a:lnTo>
                <a:lnTo>
                  <a:pt x="2293848" y="148462"/>
                </a:lnTo>
                <a:lnTo>
                  <a:pt x="2299690" y="149605"/>
                </a:lnTo>
                <a:lnTo>
                  <a:pt x="2304770" y="152145"/>
                </a:lnTo>
                <a:lnTo>
                  <a:pt x="2309723" y="154558"/>
                </a:lnTo>
                <a:lnTo>
                  <a:pt x="2313914" y="157860"/>
                </a:lnTo>
                <a:lnTo>
                  <a:pt x="2317216" y="162178"/>
                </a:lnTo>
                <a:lnTo>
                  <a:pt x="2320518" y="166369"/>
                </a:lnTo>
                <a:lnTo>
                  <a:pt x="2323058" y="171322"/>
                </a:lnTo>
                <a:lnTo>
                  <a:pt x="2324836" y="177037"/>
                </a:lnTo>
                <a:lnTo>
                  <a:pt x="2326487" y="182625"/>
                </a:lnTo>
                <a:lnTo>
                  <a:pt x="2327376" y="188721"/>
                </a:lnTo>
                <a:lnTo>
                  <a:pt x="2327376" y="195071"/>
                </a:lnTo>
                <a:lnTo>
                  <a:pt x="2242286" y="195071"/>
                </a:lnTo>
                <a:lnTo>
                  <a:pt x="2237378" y="120422"/>
                </a:lnTo>
                <a:lnTo>
                  <a:pt x="2226832" y="127523"/>
                </a:lnTo>
                <a:lnTo>
                  <a:pt x="2217140" y="136143"/>
                </a:lnTo>
                <a:lnTo>
                  <a:pt x="2206358" y="149336"/>
                </a:lnTo>
                <a:lnTo>
                  <a:pt x="2199824" y="160367"/>
                </a:lnTo>
                <a:lnTo>
                  <a:pt x="2194280" y="172719"/>
                </a:lnTo>
                <a:lnTo>
                  <a:pt x="2190357" y="185235"/>
                </a:lnTo>
                <a:lnTo>
                  <a:pt x="2187880" y="197403"/>
                </a:lnTo>
                <a:lnTo>
                  <a:pt x="2186394" y="210426"/>
                </a:lnTo>
                <a:lnTo>
                  <a:pt x="2185898" y="224281"/>
                </a:lnTo>
                <a:lnTo>
                  <a:pt x="2185901" y="225342"/>
                </a:lnTo>
                <a:lnTo>
                  <a:pt x="2186510" y="239423"/>
                </a:lnTo>
                <a:lnTo>
                  <a:pt x="2188201" y="252435"/>
                </a:lnTo>
                <a:lnTo>
                  <a:pt x="2190995" y="264368"/>
                </a:lnTo>
                <a:lnTo>
                  <a:pt x="2194915" y="275208"/>
                </a:lnTo>
                <a:lnTo>
                  <a:pt x="2202995" y="290561"/>
                </a:lnTo>
                <a:lnTo>
                  <a:pt x="2210554" y="300688"/>
                </a:lnTo>
                <a:lnTo>
                  <a:pt x="2219299" y="309371"/>
                </a:lnTo>
                <a:lnTo>
                  <a:pt x="2231695" y="318260"/>
                </a:lnTo>
                <a:lnTo>
                  <a:pt x="2243040" y="324042"/>
                </a:lnTo>
                <a:lnTo>
                  <a:pt x="2255367" y="328421"/>
                </a:lnTo>
                <a:lnTo>
                  <a:pt x="2273335" y="332392"/>
                </a:lnTo>
                <a:lnTo>
                  <a:pt x="2285992" y="333888"/>
                </a:lnTo>
                <a:lnTo>
                  <a:pt x="2299055" y="334390"/>
                </a:lnTo>
                <a:lnTo>
                  <a:pt x="2305228" y="334313"/>
                </a:lnTo>
                <a:lnTo>
                  <a:pt x="2318073" y="333645"/>
                </a:lnTo>
                <a:lnTo>
                  <a:pt x="2330674" y="332311"/>
                </a:lnTo>
                <a:lnTo>
                  <a:pt x="2342997" y="330326"/>
                </a:lnTo>
                <a:lnTo>
                  <a:pt x="2351809" y="328542"/>
                </a:lnTo>
                <a:lnTo>
                  <a:pt x="2364806" y="325301"/>
                </a:lnTo>
                <a:lnTo>
                  <a:pt x="2374493" y="321944"/>
                </a:lnTo>
                <a:lnTo>
                  <a:pt x="2374493" y="279653"/>
                </a:lnTo>
                <a:lnTo>
                  <a:pt x="2365055" y="282687"/>
                </a:lnTo>
                <a:lnTo>
                  <a:pt x="2352770" y="286015"/>
                </a:lnTo>
                <a:lnTo>
                  <a:pt x="2340584" y="288670"/>
                </a:lnTo>
                <a:lnTo>
                  <a:pt x="2333510" y="289831"/>
                </a:lnTo>
                <a:lnTo>
                  <a:pt x="2320781" y="291247"/>
                </a:lnTo>
                <a:lnTo>
                  <a:pt x="2308453" y="291718"/>
                </a:lnTo>
                <a:lnTo>
                  <a:pt x="2307450" y="291715"/>
                </a:lnTo>
                <a:lnTo>
                  <a:pt x="2294382" y="290901"/>
                </a:lnTo>
                <a:lnTo>
                  <a:pt x="2282291" y="288670"/>
                </a:lnTo>
                <a:lnTo>
                  <a:pt x="2274290" y="286765"/>
                </a:lnTo>
                <a:lnTo>
                  <a:pt x="2267178" y="283463"/>
                </a:lnTo>
                <a:lnTo>
                  <a:pt x="2261209" y="279145"/>
                </a:lnTo>
                <a:lnTo>
                  <a:pt x="2255113" y="274700"/>
                </a:lnTo>
                <a:lnTo>
                  <a:pt x="2250287" y="268985"/>
                </a:lnTo>
                <a:lnTo>
                  <a:pt x="2246604" y="262000"/>
                </a:lnTo>
                <a:lnTo>
                  <a:pt x="2241957" y="249725"/>
                </a:lnTo>
                <a:lnTo>
                  <a:pt x="2239873" y="236346"/>
                </a:lnTo>
                <a:lnTo>
                  <a:pt x="2381605" y="236346"/>
                </a:lnTo>
                <a:lnTo>
                  <a:pt x="2381986" y="231139"/>
                </a:lnTo>
                <a:lnTo>
                  <a:pt x="2382113" y="224789"/>
                </a:lnTo>
                <a:close/>
              </a:path>
              <a:path w="4401159" h="432562">
                <a:moveTo>
                  <a:pt x="786612" y="177672"/>
                </a:moveTo>
                <a:lnTo>
                  <a:pt x="786612" y="187451"/>
                </a:lnTo>
                <a:lnTo>
                  <a:pt x="788263" y="195833"/>
                </a:lnTo>
                <a:lnTo>
                  <a:pt x="791438" y="202564"/>
                </a:lnTo>
                <a:lnTo>
                  <a:pt x="794613" y="209295"/>
                </a:lnTo>
                <a:lnTo>
                  <a:pt x="798931" y="215010"/>
                </a:lnTo>
                <a:lnTo>
                  <a:pt x="804392" y="219455"/>
                </a:lnTo>
                <a:lnTo>
                  <a:pt x="809853" y="223900"/>
                </a:lnTo>
                <a:lnTo>
                  <a:pt x="816076" y="227456"/>
                </a:lnTo>
                <a:lnTo>
                  <a:pt x="823188" y="230250"/>
                </a:lnTo>
                <a:lnTo>
                  <a:pt x="830427" y="233044"/>
                </a:lnTo>
                <a:lnTo>
                  <a:pt x="837793" y="235457"/>
                </a:lnTo>
                <a:lnTo>
                  <a:pt x="845540" y="237489"/>
                </a:lnTo>
                <a:lnTo>
                  <a:pt x="851636" y="239013"/>
                </a:lnTo>
                <a:lnTo>
                  <a:pt x="857478" y="240410"/>
                </a:lnTo>
                <a:lnTo>
                  <a:pt x="863066" y="241934"/>
                </a:lnTo>
                <a:lnTo>
                  <a:pt x="868654" y="243458"/>
                </a:lnTo>
                <a:lnTo>
                  <a:pt x="873607" y="245237"/>
                </a:lnTo>
                <a:lnTo>
                  <a:pt x="877925" y="247268"/>
                </a:lnTo>
                <a:lnTo>
                  <a:pt x="882243" y="249173"/>
                </a:lnTo>
                <a:lnTo>
                  <a:pt x="885672" y="251713"/>
                </a:lnTo>
                <a:lnTo>
                  <a:pt x="888339" y="254634"/>
                </a:lnTo>
                <a:lnTo>
                  <a:pt x="890879" y="257682"/>
                </a:lnTo>
                <a:lnTo>
                  <a:pt x="892276" y="261492"/>
                </a:lnTo>
                <a:lnTo>
                  <a:pt x="892276" y="270509"/>
                </a:lnTo>
                <a:lnTo>
                  <a:pt x="891006" y="274319"/>
                </a:lnTo>
                <a:lnTo>
                  <a:pt x="888593" y="277621"/>
                </a:lnTo>
                <a:lnTo>
                  <a:pt x="886307" y="280796"/>
                </a:lnTo>
                <a:lnTo>
                  <a:pt x="883005" y="283463"/>
                </a:lnTo>
                <a:lnTo>
                  <a:pt x="878941" y="285495"/>
                </a:lnTo>
                <a:lnTo>
                  <a:pt x="874877" y="287527"/>
                </a:lnTo>
                <a:lnTo>
                  <a:pt x="869924" y="289051"/>
                </a:lnTo>
                <a:lnTo>
                  <a:pt x="864336" y="290067"/>
                </a:lnTo>
                <a:lnTo>
                  <a:pt x="858621" y="291083"/>
                </a:lnTo>
                <a:lnTo>
                  <a:pt x="852525" y="291464"/>
                </a:lnTo>
                <a:lnTo>
                  <a:pt x="844064" y="291451"/>
                </a:lnTo>
                <a:lnTo>
                  <a:pt x="831746" y="290801"/>
                </a:lnTo>
                <a:lnTo>
                  <a:pt x="818616" y="289178"/>
                </a:lnTo>
                <a:lnTo>
                  <a:pt x="811344" y="287839"/>
                </a:lnTo>
                <a:lnTo>
                  <a:pt x="799249" y="284732"/>
                </a:lnTo>
                <a:lnTo>
                  <a:pt x="786358" y="280415"/>
                </a:lnTo>
                <a:lnTo>
                  <a:pt x="786358" y="322960"/>
                </a:lnTo>
                <a:lnTo>
                  <a:pt x="800001" y="327872"/>
                </a:lnTo>
                <a:lnTo>
                  <a:pt x="813536" y="331088"/>
                </a:lnTo>
                <a:lnTo>
                  <a:pt x="824289" y="332824"/>
                </a:lnTo>
                <a:lnTo>
                  <a:pt x="836900" y="333994"/>
                </a:lnTo>
                <a:lnTo>
                  <a:pt x="850493" y="334390"/>
                </a:lnTo>
                <a:lnTo>
                  <a:pt x="850757" y="334390"/>
                </a:lnTo>
                <a:lnTo>
                  <a:pt x="864121" y="333908"/>
                </a:lnTo>
                <a:lnTo>
                  <a:pt x="876733" y="332478"/>
                </a:lnTo>
                <a:lnTo>
                  <a:pt x="888593" y="330072"/>
                </a:lnTo>
                <a:lnTo>
                  <a:pt x="895872" y="327936"/>
                </a:lnTo>
                <a:lnTo>
                  <a:pt x="907761" y="323007"/>
                </a:lnTo>
                <a:lnTo>
                  <a:pt x="918184" y="316610"/>
                </a:lnTo>
                <a:lnTo>
                  <a:pt x="930595" y="304777"/>
                </a:lnTo>
                <a:lnTo>
                  <a:pt x="937488" y="294004"/>
                </a:lnTo>
                <a:lnTo>
                  <a:pt x="940291" y="287627"/>
                </a:lnTo>
                <a:lnTo>
                  <a:pt x="943435" y="275549"/>
                </a:lnTo>
                <a:lnTo>
                  <a:pt x="944473" y="262000"/>
                </a:lnTo>
                <a:lnTo>
                  <a:pt x="944419" y="258818"/>
                </a:lnTo>
                <a:lnTo>
                  <a:pt x="942752" y="245459"/>
                </a:lnTo>
                <a:lnTo>
                  <a:pt x="938758" y="234441"/>
                </a:lnTo>
                <a:lnTo>
                  <a:pt x="934948" y="227202"/>
                </a:lnTo>
                <a:lnTo>
                  <a:pt x="930122" y="221360"/>
                </a:lnTo>
                <a:lnTo>
                  <a:pt x="924153" y="216788"/>
                </a:lnTo>
                <a:lnTo>
                  <a:pt x="918184" y="212343"/>
                </a:lnTo>
                <a:lnTo>
                  <a:pt x="911453" y="208787"/>
                </a:lnTo>
                <a:lnTo>
                  <a:pt x="904087" y="206247"/>
                </a:lnTo>
                <a:lnTo>
                  <a:pt x="896594" y="203707"/>
                </a:lnTo>
                <a:lnTo>
                  <a:pt x="889228" y="201548"/>
                </a:lnTo>
                <a:lnTo>
                  <a:pt x="881735" y="199770"/>
                </a:lnTo>
                <a:lnTo>
                  <a:pt x="876909" y="198627"/>
                </a:lnTo>
                <a:lnTo>
                  <a:pt x="872083" y="197357"/>
                </a:lnTo>
                <a:lnTo>
                  <a:pt x="867003" y="196087"/>
                </a:lnTo>
                <a:lnTo>
                  <a:pt x="861923" y="194817"/>
                </a:lnTo>
                <a:lnTo>
                  <a:pt x="857097" y="193166"/>
                </a:lnTo>
                <a:lnTo>
                  <a:pt x="852525" y="191262"/>
                </a:lnTo>
                <a:lnTo>
                  <a:pt x="847826" y="189356"/>
                </a:lnTo>
                <a:lnTo>
                  <a:pt x="844270" y="186816"/>
                </a:lnTo>
                <a:lnTo>
                  <a:pt x="841603" y="183641"/>
                </a:lnTo>
                <a:lnTo>
                  <a:pt x="839063" y="180593"/>
                </a:lnTo>
                <a:lnTo>
                  <a:pt x="837793" y="176529"/>
                </a:lnTo>
                <a:lnTo>
                  <a:pt x="837793" y="168782"/>
                </a:lnTo>
                <a:lnTo>
                  <a:pt x="838301" y="166115"/>
                </a:lnTo>
                <a:lnTo>
                  <a:pt x="839571" y="163448"/>
                </a:lnTo>
                <a:lnTo>
                  <a:pt x="842619" y="158622"/>
                </a:lnTo>
                <a:lnTo>
                  <a:pt x="845286" y="156590"/>
                </a:lnTo>
                <a:lnTo>
                  <a:pt x="848080" y="154558"/>
                </a:lnTo>
                <a:lnTo>
                  <a:pt x="851509" y="152907"/>
                </a:lnTo>
                <a:lnTo>
                  <a:pt x="855827" y="151764"/>
                </a:lnTo>
                <a:lnTo>
                  <a:pt x="860145" y="150621"/>
                </a:lnTo>
                <a:lnTo>
                  <a:pt x="865479" y="149987"/>
                </a:lnTo>
                <a:lnTo>
                  <a:pt x="876655" y="149987"/>
                </a:lnTo>
                <a:lnTo>
                  <a:pt x="881862" y="150367"/>
                </a:lnTo>
                <a:lnTo>
                  <a:pt x="887323" y="151002"/>
                </a:lnTo>
                <a:lnTo>
                  <a:pt x="892784" y="151637"/>
                </a:lnTo>
                <a:lnTo>
                  <a:pt x="898372" y="152526"/>
                </a:lnTo>
                <a:lnTo>
                  <a:pt x="903960" y="153542"/>
                </a:lnTo>
                <a:lnTo>
                  <a:pt x="909548" y="154558"/>
                </a:lnTo>
                <a:lnTo>
                  <a:pt x="915009" y="155828"/>
                </a:lnTo>
                <a:lnTo>
                  <a:pt x="920470" y="157225"/>
                </a:lnTo>
                <a:lnTo>
                  <a:pt x="925931" y="158622"/>
                </a:lnTo>
                <a:lnTo>
                  <a:pt x="931011" y="160146"/>
                </a:lnTo>
                <a:lnTo>
                  <a:pt x="935964" y="161797"/>
                </a:lnTo>
                <a:lnTo>
                  <a:pt x="935964" y="118744"/>
                </a:lnTo>
                <a:lnTo>
                  <a:pt x="929591" y="116567"/>
                </a:lnTo>
                <a:lnTo>
                  <a:pt x="917563" y="113176"/>
                </a:lnTo>
                <a:lnTo>
                  <a:pt x="904468" y="110362"/>
                </a:lnTo>
                <a:lnTo>
                  <a:pt x="893102" y="108606"/>
                </a:lnTo>
                <a:lnTo>
                  <a:pt x="880459" y="107452"/>
                </a:lnTo>
                <a:lnTo>
                  <a:pt x="867257" y="107060"/>
                </a:lnTo>
                <a:lnTo>
                  <a:pt x="861158" y="107221"/>
                </a:lnTo>
                <a:lnTo>
                  <a:pt x="848437" y="108621"/>
                </a:lnTo>
                <a:lnTo>
                  <a:pt x="836269" y="111378"/>
                </a:lnTo>
                <a:lnTo>
                  <a:pt x="821102" y="117480"/>
                </a:lnTo>
                <a:lnTo>
                  <a:pt x="810615" y="124332"/>
                </a:lnTo>
                <a:lnTo>
                  <a:pt x="799876" y="135240"/>
                </a:lnTo>
                <a:lnTo>
                  <a:pt x="793089" y="146303"/>
                </a:lnTo>
                <a:lnTo>
                  <a:pt x="790685" y="152022"/>
                </a:lnTo>
                <a:lnTo>
                  <a:pt x="787630" y="164092"/>
                </a:lnTo>
                <a:lnTo>
                  <a:pt x="786612" y="177672"/>
                </a:lnTo>
                <a:close/>
              </a:path>
              <a:path w="4401159" h="432562">
                <a:moveTo>
                  <a:pt x="593026" y="142620"/>
                </a:moveTo>
                <a:lnTo>
                  <a:pt x="592137" y="142620"/>
                </a:lnTo>
                <a:lnTo>
                  <a:pt x="587222" y="112521"/>
                </a:lnTo>
                <a:lnTo>
                  <a:pt x="543471" y="112521"/>
                </a:lnTo>
                <a:lnTo>
                  <a:pt x="543471" y="328802"/>
                </a:lnTo>
                <a:lnTo>
                  <a:pt x="596379" y="328802"/>
                </a:lnTo>
                <a:lnTo>
                  <a:pt x="596379" y="179958"/>
                </a:lnTo>
                <a:lnTo>
                  <a:pt x="601521" y="173985"/>
                </a:lnTo>
                <a:lnTo>
                  <a:pt x="611028" y="165414"/>
                </a:lnTo>
                <a:lnTo>
                  <a:pt x="621499" y="158750"/>
                </a:lnTo>
                <a:lnTo>
                  <a:pt x="626235" y="156547"/>
                </a:lnTo>
                <a:lnTo>
                  <a:pt x="638440" y="152770"/>
                </a:lnTo>
                <a:lnTo>
                  <a:pt x="651078" y="151510"/>
                </a:lnTo>
                <a:lnTo>
                  <a:pt x="658812" y="151510"/>
                </a:lnTo>
                <a:lnTo>
                  <a:pt x="665403" y="153034"/>
                </a:lnTo>
                <a:lnTo>
                  <a:pt x="670826" y="155955"/>
                </a:lnTo>
                <a:lnTo>
                  <a:pt x="676262" y="159003"/>
                </a:lnTo>
                <a:lnTo>
                  <a:pt x="680326" y="163956"/>
                </a:lnTo>
                <a:lnTo>
                  <a:pt x="682993" y="170687"/>
                </a:lnTo>
                <a:lnTo>
                  <a:pt x="684187" y="173862"/>
                </a:lnTo>
                <a:lnTo>
                  <a:pt x="685012" y="177545"/>
                </a:lnTo>
                <a:lnTo>
                  <a:pt x="685457" y="181737"/>
                </a:lnTo>
                <a:lnTo>
                  <a:pt x="685901" y="185800"/>
                </a:lnTo>
                <a:lnTo>
                  <a:pt x="686130" y="190880"/>
                </a:lnTo>
                <a:lnTo>
                  <a:pt x="686130" y="328802"/>
                </a:lnTo>
                <a:lnTo>
                  <a:pt x="739038" y="328802"/>
                </a:lnTo>
                <a:lnTo>
                  <a:pt x="739038" y="181228"/>
                </a:lnTo>
                <a:lnTo>
                  <a:pt x="738771" y="175005"/>
                </a:lnTo>
                <a:lnTo>
                  <a:pt x="738251" y="169544"/>
                </a:lnTo>
                <a:lnTo>
                  <a:pt x="737730" y="164083"/>
                </a:lnTo>
                <a:lnTo>
                  <a:pt x="736727" y="159003"/>
                </a:lnTo>
                <a:lnTo>
                  <a:pt x="735241" y="154431"/>
                </a:lnTo>
                <a:lnTo>
                  <a:pt x="732561" y="146176"/>
                </a:lnTo>
                <a:lnTo>
                  <a:pt x="728878" y="138937"/>
                </a:lnTo>
                <a:lnTo>
                  <a:pt x="724192" y="132968"/>
                </a:lnTo>
                <a:lnTo>
                  <a:pt x="719505" y="126872"/>
                </a:lnTo>
                <a:lnTo>
                  <a:pt x="714108" y="121919"/>
                </a:lnTo>
                <a:lnTo>
                  <a:pt x="707999" y="118237"/>
                </a:lnTo>
                <a:lnTo>
                  <a:pt x="701903" y="114426"/>
                </a:lnTo>
                <a:lnTo>
                  <a:pt x="695159" y="111632"/>
                </a:lnTo>
                <a:lnTo>
                  <a:pt x="687793" y="109854"/>
                </a:lnTo>
                <a:lnTo>
                  <a:pt x="680427" y="108076"/>
                </a:lnTo>
                <a:lnTo>
                  <a:pt x="672807" y="107060"/>
                </a:lnTo>
                <a:lnTo>
                  <a:pt x="656577" y="107060"/>
                </a:lnTo>
                <a:lnTo>
                  <a:pt x="648728" y="108076"/>
                </a:lnTo>
                <a:lnTo>
                  <a:pt x="641362" y="110108"/>
                </a:lnTo>
                <a:lnTo>
                  <a:pt x="633996" y="112140"/>
                </a:lnTo>
                <a:lnTo>
                  <a:pt x="627265" y="114807"/>
                </a:lnTo>
                <a:lnTo>
                  <a:pt x="621157" y="118109"/>
                </a:lnTo>
                <a:lnTo>
                  <a:pt x="615061" y="121284"/>
                </a:lnTo>
                <a:lnTo>
                  <a:pt x="609625" y="125094"/>
                </a:lnTo>
                <a:lnTo>
                  <a:pt x="604862" y="129412"/>
                </a:lnTo>
                <a:lnTo>
                  <a:pt x="600100" y="133730"/>
                </a:lnTo>
                <a:lnTo>
                  <a:pt x="596163" y="138175"/>
                </a:lnTo>
                <a:lnTo>
                  <a:pt x="593026" y="142620"/>
                </a:lnTo>
                <a:close/>
              </a:path>
              <a:path w="4401159" h="432562">
                <a:moveTo>
                  <a:pt x="360488" y="114859"/>
                </a:moveTo>
                <a:lnTo>
                  <a:pt x="349086" y="120439"/>
                </a:lnTo>
                <a:lnTo>
                  <a:pt x="354101" y="195071"/>
                </a:lnTo>
                <a:lnTo>
                  <a:pt x="354838" y="188721"/>
                </a:lnTo>
                <a:lnTo>
                  <a:pt x="356323" y="182625"/>
                </a:lnTo>
                <a:lnTo>
                  <a:pt x="360488" y="114859"/>
                </a:lnTo>
                <a:close/>
              </a:path>
              <a:path w="4401159" h="432562">
                <a:moveTo>
                  <a:pt x="493915" y="224789"/>
                </a:moveTo>
                <a:lnTo>
                  <a:pt x="494068" y="217423"/>
                </a:lnTo>
                <a:lnTo>
                  <a:pt x="493648" y="203833"/>
                </a:lnTo>
                <a:lnTo>
                  <a:pt x="492335" y="190759"/>
                </a:lnTo>
                <a:lnTo>
                  <a:pt x="490129" y="178652"/>
                </a:lnTo>
                <a:lnTo>
                  <a:pt x="487032" y="167512"/>
                </a:lnTo>
                <a:lnTo>
                  <a:pt x="481233" y="153282"/>
                </a:lnTo>
                <a:lnTo>
                  <a:pt x="474882" y="142361"/>
                </a:lnTo>
                <a:lnTo>
                  <a:pt x="467385" y="132968"/>
                </a:lnTo>
                <a:lnTo>
                  <a:pt x="459698" y="125857"/>
                </a:lnTo>
                <a:lnTo>
                  <a:pt x="449179" y="118751"/>
                </a:lnTo>
                <a:lnTo>
                  <a:pt x="437476" y="113410"/>
                </a:lnTo>
                <a:lnTo>
                  <a:pt x="425409" y="109861"/>
                </a:lnTo>
                <a:lnTo>
                  <a:pt x="412877" y="107765"/>
                </a:lnTo>
                <a:lnTo>
                  <a:pt x="399630" y="107060"/>
                </a:lnTo>
                <a:lnTo>
                  <a:pt x="398954" y="107063"/>
                </a:lnTo>
                <a:lnTo>
                  <a:pt x="386230" y="107956"/>
                </a:lnTo>
                <a:lnTo>
                  <a:pt x="373769" y="110429"/>
                </a:lnTo>
                <a:lnTo>
                  <a:pt x="361569" y="114426"/>
                </a:lnTo>
                <a:lnTo>
                  <a:pt x="356323" y="182625"/>
                </a:lnTo>
                <a:lnTo>
                  <a:pt x="358559" y="177037"/>
                </a:lnTo>
                <a:lnTo>
                  <a:pt x="360794" y="171322"/>
                </a:lnTo>
                <a:lnTo>
                  <a:pt x="363804" y="166369"/>
                </a:lnTo>
                <a:lnTo>
                  <a:pt x="367601" y="162178"/>
                </a:lnTo>
                <a:lnTo>
                  <a:pt x="371398" y="157860"/>
                </a:lnTo>
                <a:lnTo>
                  <a:pt x="375894" y="154558"/>
                </a:lnTo>
                <a:lnTo>
                  <a:pt x="381101" y="152145"/>
                </a:lnTo>
                <a:lnTo>
                  <a:pt x="386321" y="149605"/>
                </a:lnTo>
                <a:lnTo>
                  <a:pt x="392264" y="148462"/>
                </a:lnTo>
                <a:lnTo>
                  <a:pt x="405663" y="148462"/>
                </a:lnTo>
                <a:lnTo>
                  <a:pt x="411505" y="149605"/>
                </a:lnTo>
                <a:lnTo>
                  <a:pt x="416496" y="152145"/>
                </a:lnTo>
                <a:lnTo>
                  <a:pt x="421474" y="154558"/>
                </a:lnTo>
                <a:lnTo>
                  <a:pt x="425640" y="157860"/>
                </a:lnTo>
                <a:lnTo>
                  <a:pt x="428993" y="162178"/>
                </a:lnTo>
                <a:lnTo>
                  <a:pt x="432346" y="166369"/>
                </a:lnTo>
                <a:lnTo>
                  <a:pt x="434873" y="171322"/>
                </a:lnTo>
                <a:lnTo>
                  <a:pt x="436587" y="177037"/>
                </a:lnTo>
                <a:lnTo>
                  <a:pt x="438289" y="182625"/>
                </a:lnTo>
                <a:lnTo>
                  <a:pt x="439153" y="188721"/>
                </a:lnTo>
                <a:lnTo>
                  <a:pt x="439153" y="195071"/>
                </a:lnTo>
                <a:lnTo>
                  <a:pt x="354101" y="195071"/>
                </a:lnTo>
                <a:lnTo>
                  <a:pt x="349086" y="120439"/>
                </a:lnTo>
                <a:lnTo>
                  <a:pt x="338544" y="127534"/>
                </a:lnTo>
                <a:lnTo>
                  <a:pt x="328866" y="136143"/>
                </a:lnTo>
                <a:lnTo>
                  <a:pt x="318117" y="149313"/>
                </a:lnTo>
                <a:lnTo>
                  <a:pt x="311604" y="160354"/>
                </a:lnTo>
                <a:lnTo>
                  <a:pt x="306095" y="172719"/>
                </a:lnTo>
                <a:lnTo>
                  <a:pt x="302123" y="185246"/>
                </a:lnTo>
                <a:lnTo>
                  <a:pt x="299617" y="197411"/>
                </a:lnTo>
                <a:lnTo>
                  <a:pt x="298113" y="210430"/>
                </a:lnTo>
                <a:lnTo>
                  <a:pt x="297611" y="224281"/>
                </a:lnTo>
                <a:lnTo>
                  <a:pt x="297614" y="225347"/>
                </a:lnTo>
                <a:lnTo>
                  <a:pt x="298240" y="239427"/>
                </a:lnTo>
                <a:lnTo>
                  <a:pt x="299957" y="252438"/>
                </a:lnTo>
                <a:lnTo>
                  <a:pt x="302762" y="264369"/>
                </a:lnTo>
                <a:lnTo>
                  <a:pt x="306654" y="275208"/>
                </a:lnTo>
                <a:lnTo>
                  <a:pt x="314799" y="290580"/>
                </a:lnTo>
                <a:lnTo>
                  <a:pt x="322367" y="300696"/>
                </a:lnTo>
                <a:lnTo>
                  <a:pt x="331101" y="309371"/>
                </a:lnTo>
                <a:lnTo>
                  <a:pt x="343468" y="318256"/>
                </a:lnTo>
                <a:lnTo>
                  <a:pt x="354804" y="324041"/>
                </a:lnTo>
                <a:lnTo>
                  <a:pt x="367156" y="328421"/>
                </a:lnTo>
                <a:lnTo>
                  <a:pt x="385056" y="332387"/>
                </a:lnTo>
                <a:lnTo>
                  <a:pt x="397729" y="333887"/>
                </a:lnTo>
                <a:lnTo>
                  <a:pt x="410794" y="334390"/>
                </a:lnTo>
                <a:lnTo>
                  <a:pt x="417023" y="334312"/>
                </a:lnTo>
                <a:lnTo>
                  <a:pt x="429868" y="333644"/>
                </a:lnTo>
                <a:lnTo>
                  <a:pt x="442451" y="332309"/>
                </a:lnTo>
                <a:lnTo>
                  <a:pt x="454774" y="330326"/>
                </a:lnTo>
                <a:lnTo>
                  <a:pt x="463595" y="328545"/>
                </a:lnTo>
                <a:lnTo>
                  <a:pt x="476590" y="325303"/>
                </a:lnTo>
                <a:lnTo>
                  <a:pt x="486257" y="321944"/>
                </a:lnTo>
                <a:lnTo>
                  <a:pt x="486257" y="279653"/>
                </a:lnTo>
                <a:lnTo>
                  <a:pt x="476778" y="282693"/>
                </a:lnTo>
                <a:lnTo>
                  <a:pt x="464492" y="286017"/>
                </a:lnTo>
                <a:lnTo>
                  <a:pt x="452323" y="288670"/>
                </a:lnTo>
                <a:lnTo>
                  <a:pt x="445239" y="289832"/>
                </a:lnTo>
                <a:lnTo>
                  <a:pt x="432499" y="291247"/>
                </a:lnTo>
                <a:lnTo>
                  <a:pt x="420179" y="291718"/>
                </a:lnTo>
                <a:lnTo>
                  <a:pt x="419217" y="291715"/>
                </a:lnTo>
                <a:lnTo>
                  <a:pt x="406165" y="290903"/>
                </a:lnTo>
                <a:lnTo>
                  <a:pt x="394055" y="288670"/>
                </a:lnTo>
                <a:lnTo>
                  <a:pt x="386016" y="286765"/>
                </a:lnTo>
                <a:lnTo>
                  <a:pt x="378980" y="283463"/>
                </a:lnTo>
                <a:lnTo>
                  <a:pt x="372960" y="279145"/>
                </a:lnTo>
                <a:lnTo>
                  <a:pt x="366928" y="274700"/>
                </a:lnTo>
                <a:lnTo>
                  <a:pt x="362051" y="268985"/>
                </a:lnTo>
                <a:lnTo>
                  <a:pt x="358330" y="262000"/>
                </a:lnTo>
                <a:lnTo>
                  <a:pt x="353735" y="249729"/>
                </a:lnTo>
                <a:lnTo>
                  <a:pt x="351637" y="236346"/>
                </a:lnTo>
                <a:lnTo>
                  <a:pt x="493395" y="236346"/>
                </a:lnTo>
                <a:lnTo>
                  <a:pt x="493699" y="231139"/>
                </a:lnTo>
                <a:lnTo>
                  <a:pt x="493915" y="224789"/>
                </a:lnTo>
                <a:close/>
              </a:path>
              <a:path w="4401159" h="432562">
                <a:moveTo>
                  <a:pt x="79032" y="30098"/>
                </a:moveTo>
                <a:lnTo>
                  <a:pt x="0" y="30098"/>
                </a:lnTo>
                <a:lnTo>
                  <a:pt x="0" y="328802"/>
                </a:lnTo>
                <a:lnTo>
                  <a:pt x="70993" y="328802"/>
                </a:lnTo>
                <a:lnTo>
                  <a:pt x="77254" y="283082"/>
                </a:lnTo>
                <a:lnTo>
                  <a:pt x="54698" y="283082"/>
                </a:lnTo>
                <a:lnTo>
                  <a:pt x="54698" y="75818"/>
                </a:lnTo>
                <a:lnTo>
                  <a:pt x="78816" y="75818"/>
                </a:lnTo>
                <a:lnTo>
                  <a:pt x="89267" y="75993"/>
                </a:lnTo>
                <a:lnTo>
                  <a:pt x="102058" y="76750"/>
                </a:lnTo>
                <a:lnTo>
                  <a:pt x="113855" y="78104"/>
                </a:lnTo>
                <a:lnTo>
                  <a:pt x="130611" y="81468"/>
                </a:lnTo>
                <a:lnTo>
                  <a:pt x="142214" y="85216"/>
                </a:lnTo>
                <a:lnTo>
                  <a:pt x="156250" y="91928"/>
                </a:lnTo>
                <a:lnTo>
                  <a:pt x="166662" y="98805"/>
                </a:lnTo>
                <a:lnTo>
                  <a:pt x="177232" y="108556"/>
                </a:lnTo>
                <a:lnTo>
                  <a:pt x="185077" y="118617"/>
                </a:lnTo>
                <a:lnTo>
                  <a:pt x="192433" y="132443"/>
                </a:lnTo>
                <a:lnTo>
                  <a:pt x="196684" y="144906"/>
                </a:lnTo>
                <a:lnTo>
                  <a:pt x="198359" y="152053"/>
                </a:lnTo>
                <a:lnTo>
                  <a:pt x="200114" y="164469"/>
                </a:lnTo>
                <a:lnTo>
                  <a:pt x="200698" y="177926"/>
                </a:lnTo>
                <a:lnTo>
                  <a:pt x="200469" y="187258"/>
                </a:lnTo>
                <a:lnTo>
                  <a:pt x="199174" y="201066"/>
                </a:lnTo>
                <a:lnTo>
                  <a:pt x="196734" y="213702"/>
                </a:lnTo>
                <a:lnTo>
                  <a:pt x="193149" y="225166"/>
                </a:lnTo>
                <a:lnTo>
                  <a:pt x="197857" y="299867"/>
                </a:lnTo>
                <a:lnTo>
                  <a:pt x="207733" y="292734"/>
                </a:lnTo>
                <a:lnTo>
                  <a:pt x="219692" y="281893"/>
                </a:lnTo>
                <a:lnTo>
                  <a:pt x="228038" y="272357"/>
                </a:lnTo>
                <a:lnTo>
                  <a:pt x="235305" y="262000"/>
                </a:lnTo>
                <a:lnTo>
                  <a:pt x="243025" y="247817"/>
                </a:lnTo>
                <a:lnTo>
                  <a:pt x="247829" y="236020"/>
                </a:lnTo>
                <a:lnTo>
                  <a:pt x="251599" y="223519"/>
                </a:lnTo>
                <a:lnTo>
                  <a:pt x="255289" y="204279"/>
                </a:lnTo>
                <a:lnTo>
                  <a:pt x="256541" y="191544"/>
                </a:lnTo>
                <a:lnTo>
                  <a:pt x="256959" y="178307"/>
                </a:lnTo>
                <a:lnTo>
                  <a:pt x="256702" y="168272"/>
                </a:lnTo>
                <a:lnTo>
                  <a:pt x="255570" y="155383"/>
                </a:lnTo>
                <a:lnTo>
                  <a:pt x="253535" y="142980"/>
                </a:lnTo>
                <a:lnTo>
                  <a:pt x="250596" y="131063"/>
                </a:lnTo>
                <a:lnTo>
                  <a:pt x="244232" y="113648"/>
                </a:lnTo>
                <a:lnTo>
                  <a:pt x="238548" y="102338"/>
                </a:lnTo>
                <a:lnTo>
                  <a:pt x="231838" y="91693"/>
                </a:lnTo>
                <a:lnTo>
                  <a:pt x="220566" y="77917"/>
                </a:lnTo>
                <a:lnTo>
                  <a:pt x="211362" y="69096"/>
                </a:lnTo>
                <a:lnTo>
                  <a:pt x="201142" y="61087"/>
                </a:lnTo>
                <a:lnTo>
                  <a:pt x="183195" y="50390"/>
                </a:lnTo>
                <a:lnTo>
                  <a:pt x="171484" y="45136"/>
                </a:lnTo>
                <a:lnTo>
                  <a:pt x="158953" y="40639"/>
                </a:lnTo>
                <a:lnTo>
                  <a:pt x="147713" y="37337"/>
                </a:lnTo>
                <a:lnTo>
                  <a:pt x="141312" y="36067"/>
                </a:lnTo>
                <a:lnTo>
                  <a:pt x="134924" y="34797"/>
                </a:lnTo>
                <a:lnTo>
                  <a:pt x="128295" y="33654"/>
                </a:lnTo>
                <a:lnTo>
                  <a:pt x="121450" y="32765"/>
                </a:lnTo>
                <a:lnTo>
                  <a:pt x="114604" y="31876"/>
                </a:lnTo>
                <a:lnTo>
                  <a:pt x="107568" y="31241"/>
                </a:lnTo>
                <a:lnTo>
                  <a:pt x="100355" y="30733"/>
                </a:lnTo>
                <a:lnTo>
                  <a:pt x="93141" y="30352"/>
                </a:lnTo>
                <a:lnTo>
                  <a:pt x="86029" y="30098"/>
                </a:lnTo>
                <a:lnTo>
                  <a:pt x="79032" y="30098"/>
                </a:lnTo>
                <a:close/>
              </a:path>
              <a:path w="4401159" h="432562">
                <a:moveTo>
                  <a:pt x="70993" y="328802"/>
                </a:moveTo>
                <a:lnTo>
                  <a:pt x="88491" y="328492"/>
                </a:lnTo>
                <a:lnTo>
                  <a:pt x="101400" y="327810"/>
                </a:lnTo>
                <a:lnTo>
                  <a:pt x="113652" y="326731"/>
                </a:lnTo>
                <a:lnTo>
                  <a:pt x="125247" y="325246"/>
                </a:lnTo>
                <a:lnTo>
                  <a:pt x="131992" y="324148"/>
                </a:lnTo>
                <a:lnTo>
                  <a:pt x="144941" y="321509"/>
                </a:lnTo>
                <a:lnTo>
                  <a:pt x="157053" y="318283"/>
                </a:lnTo>
                <a:lnTo>
                  <a:pt x="168325" y="314451"/>
                </a:lnTo>
                <a:lnTo>
                  <a:pt x="175164" y="311766"/>
                </a:lnTo>
                <a:lnTo>
                  <a:pt x="187001" y="306211"/>
                </a:lnTo>
                <a:lnTo>
                  <a:pt x="197857" y="299867"/>
                </a:lnTo>
                <a:lnTo>
                  <a:pt x="193149" y="225166"/>
                </a:lnTo>
                <a:lnTo>
                  <a:pt x="188417" y="235457"/>
                </a:lnTo>
                <a:lnTo>
                  <a:pt x="181956" y="245574"/>
                </a:lnTo>
                <a:lnTo>
                  <a:pt x="173562" y="255076"/>
                </a:lnTo>
                <a:lnTo>
                  <a:pt x="163663" y="263172"/>
                </a:lnTo>
                <a:lnTo>
                  <a:pt x="152260" y="269875"/>
                </a:lnTo>
                <a:lnTo>
                  <a:pt x="142699" y="273886"/>
                </a:lnTo>
                <a:lnTo>
                  <a:pt x="131943" y="277187"/>
                </a:lnTo>
                <a:lnTo>
                  <a:pt x="120020" y="279761"/>
                </a:lnTo>
                <a:lnTo>
                  <a:pt x="106930" y="281604"/>
                </a:lnTo>
                <a:lnTo>
                  <a:pt x="92675" y="282712"/>
                </a:lnTo>
                <a:lnTo>
                  <a:pt x="77254" y="283082"/>
                </a:lnTo>
                <a:lnTo>
                  <a:pt x="70993" y="328802"/>
                </a:lnTo>
                <a:close/>
              </a:path>
              <a:path w="4401159" h="432562">
                <a:moveTo>
                  <a:pt x="3838422" y="5587"/>
                </a:moveTo>
                <a:lnTo>
                  <a:pt x="3838422" y="62864"/>
                </a:lnTo>
                <a:lnTo>
                  <a:pt x="3893921" y="62864"/>
                </a:lnTo>
                <a:lnTo>
                  <a:pt x="3893921" y="5587"/>
                </a:lnTo>
                <a:lnTo>
                  <a:pt x="3838422" y="5587"/>
                </a:lnTo>
                <a:close/>
              </a:path>
              <a:path w="4401159" h="432562">
                <a:moveTo>
                  <a:pt x="3288893" y="5587"/>
                </a:moveTo>
                <a:lnTo>
                  <a:pt x="3288893" y="328802"/>
                </a:lnTo>
                <a:lnTo>
                  <a:pt x="3341852" y="328802"/>
                </a:lnTo>
                <a:lnTo>
                  <a:pt x="3341852" y="5587"/>
                </a:lnTo>
                <a:lnTo>
                  <a:pt x="3288893" y="5587"/>
                </a:lnTo>
                <a:close/>
              </a:path>
              <a:path w="4401159" h="432562">
                <a:moveTo>
                  <a:pt x="3088360" y="5587"/>
                </a:moveTo>
                <a:lnTo>
                  <a:pt x="3035528" y="5587"/>
                </a:lnTo>
                <a:lnTo>
                  <a:pt x="3035422" y="291973"/>
                </a:lnTo>
                <a:lnTo>
                  <a:pt x="3035147" y="305053"/>
                </a:lnTo>
                <a:lnTo>
                  <a:pt x="3034893" y="314451"/>
                </a:lnTo>
                <a:lnTo>
                  <a:pt x="3034639" y="322452"/>
                </a:lnTo>
                <a:lnTo>
                  <a:pt x="3034385" y="328802"/>
                </a:lnTo>
                <a:lnTo>
                  <a:pt x="3078200" y="328802"/>
                </a:lnTo>
                <a:lnTo>
                  <a:pt x="3083280" y="305815"/>
                </a:lnTo>
                <a:lnTo>
                  <a:pt x="3086074" y="308355"/>
                </a:lnTo>
                <a:lnTo>
                  <a:pt x="3088741" y="311276"/>
                </a:lnTo>
                <a:lnTo>
                  <a:pt x="3093059" y="274954"/>
                </a:lnTo>
                <a:lnTo>
                  <a:pt x="3088360" y="270128"/>
                </a:lnTo>
                <a:lnTo>
                  <a:pt x="3088360" y="166496"/>
                </a:lnTo>
                <a:lnTo>
                  <a:pt x="3094964" y="161289"/>
                </a:lnTo>
                <a:lnTo>
                  <a:pt x="3102203" y="157098"/>
                </a:lnTo>
                <a:lnTo>
                  <a:pt x="3110331" y="154050"/>
                </a:lnTo>
                <a:lnTo>
                  <a:pt x="3118332" y="150875"/>
                </a:lnTo>
                <a:lnTo>
                  <a:pt x="3126206" y="149351"/>
                </a:lnTo>
                <a:lnTo>
                  <a:pt x="3139668" y="149351"/>
                </a:lnTo>
                <a:lnTo>
                  <a:pt x="3145256" y="150240"/>
                </a:lnTo>
                <a:lnTo>
                  <a:pt x="3151098" y="152018"/>
                </a:lnTo>
                <a:lnTo>
                  <a:pt x="3156813" y="153796"/>
                </a:lnTo>
                <a:lnTo>
                  <a:pt x="3162274" y="157225"/>
                </a:lnTo>
                <a:lnTo>
                  <a:pt x="3167608" y="162432"/>
                </a:lnTo>
                <a:lnTo>
                  <a:pt x="3174801" y="171944"/>
                </a:lnTo>
                <a:lnTo>
                  <a:pt x="3180435" y="184657"/>
                </a:lnTo>
                <a:lnTo>
                  <a:pt x="3182738" y="193303"/>
                </a:lnTo>
                <a:lnTo>
                  <a:pt x="3184624" y="205733"/>
                </a:lnTo>
                <a:lnTo>
                  <a:pt x="3185261" y="219582"/>
                </a:lnTo>
                <a:lnTo>
                  <a:pt x="3185194" y="224330"/>
                </a:lnTo>
                <a:lnTo>
                  <a:pt x="3184211" y="237346"/>
                </a:lnTo>
                <a:lnTo>
                  <a:pt x="3181959" y="249173"/>
                </a:lnTo>
                <a:lnTo>
                  <a:pt x="3179673" y="258063"/>
                </a:lnTo>
                <a:lnTo>
                  <a:pt x="3176371" y="265683"/>
                </a:lnTo>
                <a:lnTo>
                  <a:pt x="3172053" y="272160"/>
                </a:lnTo>
                <a:lnTo>
                  <a:pt x="3167608" y="278510"/>
                </a:lnTo>
                <a:lnTo>
                  <a:pt x="3162147" y="283463"/>
                </a:lnTo>
                <a:lnTo>
                  <a:pt x="3155670" y="286892"/>
                </a:lnTo>
                <a:lnTo>
                  <a:pt x="3149193" y="290448"/>
                </a:lnTo>
                <a:lnTo>
                  <a:pt x="3141700" y="292226"/>
                </a:lnTo>
                <a:lnTo>
                  <a:pt x="3127984" y="292226"/>
                </a:lnTo>
                <a:lnTo>
                  <a:pt x="3123285" y="291464"/>
                </a:lnTo>
                <a:lnTo>
                  <a:pt x="3118840" y="290067"/>
                </a:lnTo>
                <a:lnTo>
                  <a:pt x="3114268" y="288670"/>
                </a:lnTo>
                <a:lnTo>
                  <a:pt x="3110204" y="286892"/>
                </a:lnTo>
                <a:lnTo>
                  <a:pt x="3106394" y="284733"/>
                </a:lnTo>
                <a:lnTo>
                  <a:pt x="3102584" y="282575"/>
                </a:lnTo>
                <a:lnTo>
                  <a:pt x="3099155" y="280162"/>
                </a:lnTo>
                <a:lnTo>
                  <a:pt x="3096107" y="277621"/>
                </a:lnTo>
                <a:lnTo>
                  <a:pt x="3099536" y="320928"/>
                </a:lnTo>
                <a:lnTo>
                  <a:pt x="3104489" y="323850"/>
                </a:lnTo>
                <a:lnTo>
                  <a:pt x="3109442" y="326897"/>
                </a:lnTo>
                <a:lnTo>
                  <a:pt x="3115157" y="329310"/>
                </a:lnTo>
                <a:lnTo>
                  <a:pt x="3121634" y="331342"/>
                </a:lnTo>
                <a:lnTo>
                  <a:pt x="3128238" y="333375"/>
                </a:lnTo>
                <a:lnTo>
                  <a:pt x="3135604" y="334390"/>
                </a:lnTo>
                <a:lnTo>
                  <a:pt x="3143732" y="334390"/>
                </a:lnTo>
                <a:lnTo>
                  <a:pt x="3153581" y="333821"/>
                </a:lnTo>
                <a:lnTo>
                  <a:pt x="3166041" y="331484"/>
                </a:lnTo>
                <a:lnTo>
                  <a:pt x="3178403" y="327405"/>
                </a:lnTo>
                <a:lnTo>
                  <a:pt x="3189205" y="322012"/>
                </a:lnTo>
                <a:lnTo>
                  <a:pt x="3199624" y="314751"/>
                </a:lnTo>
                <a:lnTo>
                  <a:pt x="3209264" y="305815"/>
                </a:lnTo>
                <a:lnTo>
                  <a:pt x="3219719" y="292501"/>
                </a:lnTo>
                <a:lnTo>
                  <a:pt x="3226078" y="281330"/>
                </a:lnTo>
                <a:lnTo>
                  <a:pt x="3231489" y="268731"/>
                </a:lnTo>
                <a:lnTo>
                  <a:pt x="3235537" y="255877"/>
                </a:lnTo>
                <a:lnTo>
                  <a:pt x="3238022" y="243692"/>
                </a:lnTo>
                <a:lnTo>
                  <a:pt x="3239506" y="230705"/>
                </a:lnTo>
                <a:lnTo>
                  <a:pt x="3239998" y="216915"/>
                </a:lnTo>
                <a:lnTo>
                  <a:pt x="3239613" y="204924"/>
                </a:lnTo>
                <a:lnTo>
                  <a:pt x="3238206" y="191913"/>
                </a:lnTo>
                <a:lnTo>
                  <a:pt x="3235757" y="179743"/>
                </a:lnTo>
                <a:lnTo>
                  <a:pt x="3232251" y="168401"/>
                </a:lnTo>
                <a:lnTo>
                  <a:pt x="3225628" y="153680"/>
                </a:lnTo>
                <a:lnTo>
                  <a:pt x="3218871" y="142995"/>
                </a:lnTo>
                <a:lnTo>
                  <a:pt x="3211042" y="133857"/>
                </a:lnTo>
                <a:lnTo>
                  <a:pt x="3202687" y="126284"/>
                </a:lnTo>
                <a:lnTo>
                  <a:pt x="3192167" y="119142"/>
                </a:lnTo>
                <a:lnTo>
                  <a:pt x="3180689" y="113664"/>
                </a:lnTo>
                <a:lnTo>
                  <a:pt x="3170721" y="110423"/>
                </a:lnTo>
                <a:lnTo>
                  <a:pt x="3158245" y="107913"/>
                </a:lnTo>
                <a:lnTo>
                  <a:pt x="3145510" y="107060"/>
                </a:lnTo>
                <a:lnTo>
                  <a:pt x="3139414" y="107060"/>
                </a:lnTo>
                <a:lnTo>
                  <a:pt x="3128111" y="108712"/>
                </a:lnTo>
                <a:lnTo>
                  <a:pt x="3117570" y="111125"/>
                </a:lnTo>
                <a:lnTo>
                  <a:pt x="3108045" y="114680"/>
                </a:lnTo>
                <a:lnTo>
                  <a:pt x="3099536" y="118998"/>
                </a:lnTo>
                <a:lnTo>
                  <a:pt x="3095599" y="121157"/>
                </a:lnTo>
                <a:lnTo>
                  <a:pt x="3091789" y="123443"/>
                </a:lnTo>
                <a:lnTo>
                  <a:pt x="3088360" y="125856"/>
                </a:lnTo>
                <a:lnTo>
                  <a:pt x="3087979" y="125856"/>
                </a:lnTo>
                <a:lnTo>
                  <a:pt x="3088106" y="122935"/>
                </a:lnTo>
                <a:lnTo>
                  <a:pt x="3088360" y="113283"/>
                </a:lnTo>
                <a:lnTo>
                  <a:pt x="3088360" y="5587"/>
                </a:lnTo>
                <a:close/>
              </a:path>
              <a:path w="4401159" h="432562">
                <a:moveTo>
                  <a:pt x="990066" y="5587"/>
                </a:moveTo>
                <a:lnTo>
                  <a:pt x="990066" y="62864"/>
                </a:lnTo>
                <a:lnTo>
                  <a:pt x="1045565" y="62864"/>
                </a:lnTo>
                <a:lnTo>
                  <a:pt x="1045565" y="5587"/>
                </a:lnTo>
                <a:lnTo>
                  <a:pt x="990066" y="5587"/>
                </a:lnTo>
                <a:close/>
              </a:path>
              <a:path w="4401159" h="432562">
                <a:moveTo>
                  <a:pt x="4056481" y="0"/>
                </a:moveTo>
                <a:lnTo>
                  <a:pt x="4029938" y="77850"/>
                </a:lnTo>
                <a:lnTo>
                  <a:pt x="4070959" y="77850"/>
                </a:lnTo>
                <a:lnTo>
                  <a:pt x="4107789" y="0"/>
                </a:lnTo>
                <a:lnTo>
                  <a:pt x="4056481" y="0"/>
                </a:lnTo>
                <a:close/>
              </a:path>
              <a:path w="4401159" h="432562">
                <a:moveTo>
                  <a:pt x="1534769" y="183006"/>
                </a:moveTo>
                <a:lnTo>
                  <a:pt x="1532700" y="164756"/>
                </a:lnTo>
                <a:lnTo>
                  <a:pt x="1528800" y="152907"/>
                </a:lnTo>
                <a:lnTo>
                  <a:pt x="1519976" y="138153"/>
                </a:lnTo>
                <a:lnTo>
                  <a:pt x="1510893" y="128904"/>
                </a:lnTo>
                <a:lnTo>
                  <a:pt x="1504743" y="124209"/>
                </a:lnTo>
                <a:lnTo>
                  <a:pt x="1493857" y="117959"/>
                </a:lnTo>
                <a:lnTo>
                  <a:pt x="1481302" y="112902"/>
                </a:lnTo>
                <a:lnTo>
                  <a:pt x="1466462" y="109253"/>
                </a:lnTo>
                <a:lnTo>
                  <a:pt x="1453719" y="107616"/>
                </a:lnTo>
                <a:lnTo>
                  <a:pt x="1439900" y="107060"/>
                </a:lnTo>
                <a:lnTo>
                  <a:pt x="1439280" y="107073"/>
                </a:lnTo>
                <a:lnTo>
                  <a:pt x="1426249" y="107692"/>
                </a:lnTo>
                <a:lnTo>
                  <a:pt x="1413629" y="109025"/>
                </a:lnTo>
                <a:lnTo>
                  <a:pt x="1401419" y="111125"/>
                </a:lnTo>
                <a:lnTo>
                  <a:pt x="1390660" y="113705"/>
                </a:lnTo>
                <a:lnTo>
                  <a:pt x="1378503" y="117485"/>
                </a:lnTo>
                <a:lnTo>
                  <a:pt x="1366875" y="122046"/>
                </a:lnTo>
                <a:lnTo>
                  <a:pt x="1366875" y="163321"/>
                </a:lnTo>
                <a:lnTo>
                  <a:pt x="1377940" y="159375"/>
                </a:lnTo>
                <a:lnTo>
                  <a:pt x="1390145" y="155597"/>
                </a:lnTo>
                <a:lnTo>
                  <a:pt x="1401673" y="152653"/>
                </a:lnTo>
                <a:lnTo>
                  <a:pt x="1408546" y="151276"/>
                </a:lnTo>
                <a:lnTo>
                  <a:pt x="1421188" y="149634"/>
                </a:lnTo>
                <a:lnTo>
                  <a:pt x="1433804" y="149097"/>
                </a:lnTo>
                <a:lnTo>
                  <a:pt x="1442567" y="149097"/>
                </a:lnTo>
                <a:lnTo>
                  <a:pt x="1450060" y="150113"/>
                </a:lnTo>
                <a:lnTo>
                  <a:pt x="1456156" y="152272"/>
                </a:lnTo>
                <a:lnTo>
                  <a:pt x="1462252" y="154431"/>
                </a:lnTo>
                <a:lnTo>
                  <a:pt x="1467205" y="157352"/>
                </a:lnTo>
                <a:lnTo>
                  <a:pt x="1471015" y="161035"/>
                </a:lnTo>
                <a:lnTo>
                  <a:pt x="1474825" y="164718"/>
                </a:lnTo>
                <a:lnTo>
                  <a:pt x="1477492" y="168909"/>
                </a:lnTo>
                <a:lnTo>
                  <a:pt x="1479270" y="173481"/>
                </a:lnTo>
                <a:lnTo>
                  <a:pt x="1480921" y="178180"/>
                </a:lnTo>
                <a:lnTo>
                  <a:pt x="1481810" y="183133"/>
                </a:lnTo>
                <a:lnTo>
                  <a:pt x="1481810" y="196850"/>
                </a:lnTo>
                <a:lnTo>
                  <a:pt x="1475841" y="195198"/>
                </a:lnTo>
                <a:lnTo>
                  <a:pt x="1468983" y="193801"/>
                </a:lnTo>
                <a:lnTo>
                  <a:pt x="1461109" y="192658"/>
                </a:lnTo>
                <a:lnTo>
                  <a:pt x="1460582" y="192576"/>
                </a:lnTo>
                <a:lnTo>
                  <a:pt x="1448396" y="191275"/>
                </a:lnTo>
                <a:lnTo>
                  <a:pt x="1435201" y="190880"/>
                </a:lnTo>
                <a:lnTo>
                  <a:pt x="1424604" y="191276"/>
                </a:lnTo>
                <a:lnTo>
                  <a:pt x="1411935" y="192917"/>
                </a:lnTo>
                <a:lnTo>
                  <a:pt x="1400149" y="195833"/>
                </a:lnTo>
                <a:lnTo>
                  <a:pt x="1394601" y="197819"/>
                </a:lnTo>
                <a:lnTo>
                  <a:pt x="1382980" y="203386"/>
                </a:lnTo>
                <a:lnTo>
                  <a:pt x="1372844" y="210438"/>
                </a:lnTo>
                <a:lnTo>
                  <a:pt x="1361560" y="222747"/>
                </a:lnTo>
                <a:lnTo>
                  <a:pt x="1355191" y="233933"/>
                </a:lnTo>
                <a:lnTo>
                  <a:pt x="1352819" y="239748"/>
                </a:lnTo>
                <a:lnTo>
                  <a:pt x="1349740" y="251918"/>
                </a:lnTo>
                <a:lnTo>
                  <a:pt x="1348714" y="265175"/>
                </a:lnTo>
                <a:lnTo>
                  <a:pt x="1348811" y="269261"/>
                </a:lnTo>
                <a:lnTo>
                  <a:pt x="1350495" y="282154"/>
                </a:lnTo>
                <a:lnTo>
                  <a:pt x="1354175" y="293877"/>
                </a:lnTo>
                <a:lnTo>
                  <a:pt x="1361065" y="306230"/>
                </a:lnTo>
                <a:lnTo>
                  <a:pt x="1369288" y="315721"/>
                </a:lnTo>
                <a:lnTo>
                  <a:pt x="1380492" y="324104"/>
                </a:lnTo>
                <a:lnTo>
                  <a:pt x="1392275" y="329564"/>
                </a:lnTo>
                <a:lnTo>
                  <a:pt x="1408066" y="333466"/>
                </a:lnTo>
                <a:lnTo>
                  <a:pt x="1409166" y="282701"/>
                </a:lnTo>
                <a:lnTo>
                  <a:pt x="1406880" y="279653"/>
                </a:lnTo>
                <a:lnTo>
                  <a:pt x="1405102" y="275970"/>
                </a:lnTo>
                <a:lnTo>
                  <a:pt x="1403451" y="272414"/>
                </a:lnTo>
                <a:lnTo>
                  <a:pt x="1402562" y="268096"/>
                </a:lnTo>
                <a:lnTo>
                  <a:pt x="1402570" y="262333"/>
                </a:lnTo>
                <a:lnTo>
                  <a:pt x="1405552" y="249046"/>
                </a:lnTo>
                <a:lnTo>
                  <a:pt x="1413865" y="239648"/>
                </a:lnTo>
                <a:lnTo>
                  <a:pt x="1418660" y="236860"/>
                </a:lnTo>
                <a:lnTo>
                  <a:pt x="1430320" y="233133"/>
                </a:lnTo>
                <a:lnTo>
                  <a:pt x="1444599" y="231901"/>
                </a:lnTo>
                <a:lnTo>
                  <a:pt x="1451203" y="231901"/>
                </a:lnTo>
                <a:lnTo>
                  <a:pt x="1457807" y="232409"/>
                </a:lnTo>
                <a:lnTo>
                  <a:pt x="1464411" y="233425"/>
                </a:lnTo>
                <a:lnTo>
                  <a:pt x="1471015" y="234314"/>
                </a:lnTo>
                <a:lnTo>
                  <a:pt x="1476730" y="235457"/>
                </a:lnTo>
                <a:lnTo>
                  <a:pt x="1481810" y="236600"/>
                </a:lnTo>
                <a:lnTo>
                  <a:pt x="1481810" y="269620"/>
                </a:lnTo>
                <a:lnTo>
                  <a:pt x="1479524" y="272160"/>
                </a:lnTo>
                <a:lnTo>
                  <a:pt x="1476857" y="274827"/>
                </a:lnTo>
                <a:lnTo>
                  <a:pt x="1473682" y="277494"/>
                </a:lnTo>
                <a:lnTo>
                  <a:pt x="1470507" y="280162"/>
                </a:lnTo>
                <a:lnTo>
                  <a:pt x="1466824" y="282575"/>
                </a:lnTo>
                <a:lnTo>
                  <a:pt x="1462887" y="284733"/>
                </a:lnTo>
                <a:lnTo>
                  <a:pt x="1458823" y="286892"/>
                </a:lnTo>
                <a:lnTo>
                  <a:pt x="1454378" y="288670"/>
                </a:lnTo>
                <a:lnTo>
                  <a:pt x="1449679" y="290067"/>
                </a:lnTo>
                <a:lnTo>
                  <a:pt x="1444853" y="291464"/>
                </a:lnTo>
                <a:lnTo>
                  <a:pt x="1439900" y="292226"/>
                </a:lnTo>
                <a:lnTo>
                  <a:pt x="1430121" y="292226"/>
                </a:lnTo>
                <a:lnTo>
                  <a:pt x="1426057" y="291591"/>
                </a:lnTo>
                <a:lnTo>
                  <a:pt x="1422247" y="290448"/>
                </a:lnTo>
                <a:lnTo>
                  <a:pt x="1418310" y="289178"/>
                </a:lnTo>
                <a:lnTo>
                  <a:pt x="1421104" y="334390"/>
                </a:lnTo>
                <a:lnTo>
                  <a:pt x="1428724" y="334390"/>
                </a:lnTo>
                <a:lnTo>
                  <a:pt x="1435709" y="333501"/>
                </a:lnTo>
                <a:lnTo>
                  <a:pt x="1442313" y="331723"/>
                </a:lnTo>
                <a:lnTo>
                  <a:pt x="1448790" y="329945"/>
                </a:lnTo>
                <a:lnTo>
                  <a:pt x="1454759" y="327532"/>
                </a:lnTo>
                <a:lnTo>
                  <a:pt x="1460220" y="324612"/>
                </a:lnTo>
                <a:lnTo>
                  <a:pt x="1465554" y="321817"/>
                </a:lnTo>
                <a:lnTo>
                  <a:pt x="1470253" y="318642"/>
                </a:lnTo>
                <a:lnTo>
                  <a:pt x="1474444" y="315467"/>
                </a:lnTo>
                <a:lnTo>
                  <a:pt x="1478635" y="312165"/>
                </a:lnTo>
                <a:lnTo>
                  <a:pt x="1482191" y="308990"/>
                </a:lnTo>
                <a:lnTo>
                  <a:pt x="1485112" y="305815"/>
                </a:lnTo>
                <a:lnTo>
                  <a:pt x="1486001" y="305815"/>
                </a:lnTo>
                <a:lnTo>
                  <a:pt x="1488287" y="328802"/>
                </a:lnTo>
                <a:lnTo>
                  <a:pt x="1536039" y="328802"/>
                </a:lnTo>
                <a:lnTo>
                  <a:pt x="1535982" y="326994"/>
                </a:lnTo>
                <a:lnTo>
                  <a:pt x="1535610" y="314916"/>
                </a:lnTo>
                <a:lnTo>
                  <a:pt x="1535150" y="301370"/>
                </a:lnTo>
                <a:lnTo>
                  <a:pt x="1534950" y="291208"/>
                </a:lnTo>
                <a:lnTo>
                  <a:pt x="1534814" y="278570"/>
                </a:lnTo>
                <a:lnTo>
                  <a:pt x="1534769" y="183006"/>
                </a:lnTo>
                <a:close/>
              </a:path>
              <a:path w="4401159" h="432562">
                <a:moveTo>
                  <a:pt x="3578453" y="183006"/>
                </a:moveTo>
                <a:lnTo>
                  <a:pt x="3576384" y="164756"/>
                </a:lnTo>
                <a:lnTo>
                  <a:pt x="3572484" y="152907"/>
                </a:lnTo>
                <a:lnTo>
                  <a:pt x="3563660" y="138153"/>
                </a:lnTo>
                <a:lnTo>
                  <a:pt x="3554577" y="128904"/>
                </a:lnTo>
                <a:lnTo>
                  <a:pt x="3548427" y="124209"/>
                </a:lnTo>
                <a:lnTo>
                  <a:pt x="3537541" y="117959"/>
                </a:lnTo>
                <a:lnTo>
                  <a:pt x="3524986" y="112902"/>
                </a:lnTo>
                <a:lnTo>
                  <a:pt x="3510146" y="109253"/>
                </a:lnTo>
                <a:lnTo>
                  <a:pt x="3497403" y="107616"/>
                </a:lnTo>
                <a:lnTo>
                  <a:pt x="3483584" y="107060"/>
                </a:lnTo>
                <a:lnTo>
                  <a:pt x="3482964" y="107073"/>
                </a:lnTo>
                <a:lnTo>
                  <a:pt x="3469933" y="107692"/>
                </a:lnTo>
                <a:lnTo>
                  <a:pt x="3457313" y="109025"/>
                </a:lnTo>
                <a:lnTo>
                  <a:pt x="3445103" y="111125"/>
                </a:lnTo>
                <a:lnTo>
                  <a:pt x="3434344" y="113705"/>
                </a:lnTo>
                <a:lnTo>
                  <a:pt x="3422187" y="117485"/>
                </a:lnTo>
                <a:lnTo>
                  <a:pt x="3410559" y="122046"/>
                </a:lnTo>
                <a:lnTo>
                  <a:pt x="3410559" y="163321"/>
                </a:lnTo>
                <a:lnTo>
                  <a:pt x="3421624" y="159375"/>
                </a:lnTo>
                <a:lnTo>
                  <a:pt x="3433829" y="155597"/>
                </a:lnTo>
                <a:lnTo>
                  <a:pt x="3445357" y="152653"/>
                </a:lnTo>
                <a:lnTo>
                  <a:pt x="3452230" y="151276"/>
                </a:lnTo>
                <a:lnTo>
                  <a:pt x="3464872" y="149634"/>
                </a:lnTo>
                <a:lnTo>
                  <a:pt x="3477488" y="149097"/>
                </a:lnTo>
                <a:lnTo>
                  <a:pt x="3486251" y="149097"/>
                </a:lnTo>
                <a:lnTo>
                  <a:pt x="3493744" y="150113"/>
                </a:lnTo>
                <a:lnTo>
                  <a:pt x="3499840" y="152272"/>
                </a:lnTo>
                <a:lnTo>
                  <a:pt x="3505936" y="154431"/>
                </a:lnTo>
                <a:lnTo>
                  <a:pt x="3510889" y="157352"/>
                </a:lnTo>
                <a:lnTo>
                  <a:pt x="3514699" y="161035"/>
                </a:lnTo>
                <a:lnTo>
                  <a:pt x="3518509" y="164718"/>
                </a:lnTo>
                <a:lnTo>
                  <a:pt x="3521176" y="168909"/>
                </a:lnTo>
                <a:lnTo>
                  <a:pt x="3522954" y="173481"/>
                </a:lnTo>
                <a:lnTo>
                  <a:pt x="3524605" y="178180"/>
                </a:lnTo>
                <a:lnTo>
                  <a:pt x="3525494" y="183133"/>
                </a:lnTo>
                <a:lnTo>
                  <a:pt x="3525494" y="196850"/>
                </a:lnTo>
                <a:lnTo>
                  <a:pt x="3519525" y="195198"/>
                </a:lnTo>
                <a:lnTo>
                  <a:pt x="3512667" y="193801"/>
                </a:lnTo>
                <a:lnTo>
                  <a:pt x="3504793" y="192658"/>
                </a:lnTo>
                <a:lnTo>
                  <a:pt x="3504266" y="192576"/>
                </a:lnTo>
                <a:lnTo>
                  <a:pt x="3492080" y="191275"/>
                </a:lnTo>
                <a:lnTo>
                  <a:pt x="3478885" y="190880"/>
                </a:lnTo>
                <a:lnTo>
                  <a:pt x="3468288" y="191276"/>
                </a:lnTo>
                <a:lnTo>
                  <a:pt x="3455619" y="192917"/>
                </a:lnTo>
                <a:lnTo>
                  <a:pt x="3443833" y="195833"/>
                </a:lnTo>
                <a:lnTo>
                  <a:pt x="3438285" y="197819"/>
                </a:lnTo>
                <a:lnTo>
                  <a:pt x="3426664" y="203386"/>
                </a:lnTo>
                <a:lnTo>
                  <a:pt x="3416528" y="210438"/>
                </a:lnTo>
                <a:lnTo>
                  <a:pt x="3405244" y="222747"/>
                </a:lnTo>
                <a:lnTo>
                  <a:pt x="3398875" y="233933"/>
                </a:lnTo>
                <a:lnTo>
                  <a:pt x="3396503" y="239748"/>
                </a:lnTo>
                <a:lnTo>
                  <a:pt x="3393424" y="251918"/>
                </a:lnTo>
                <a:lnTo>
                  <a:pt x="3392398" y="265175"/>
                </a:lnTo>
                <a:lnTo>
                  <a:pt x="3392495" y="269261"/>
                </a:lnTo>
                <a:lnTo>
                  <a:pt x="3394179" y="282154"/>
                </a:lnTo>
                <a:lnTo>
                  <a:pt x="3397859" y="293877"/>
                </a:lnTo>
                <a:lnTo>
                  <a:pt x="3404749" y="306230"/>
                </a:lnTo>
                <a:lnTo>
                  <a:pt x="3412972" y="315721"/>
                </a:lnTo>
                <a:lnTo>
                  <a:pt x="3424176" y="324104"/>
                </a:lnTo>
                <a:lnTo>
                  <a:pt x="3435959" y="329564"/>
                </a:lnTo>
                <a:lnTo>
                  <a:pt x="3451790" y="333466"/>
                </a:lnTo>
                <a:lnTo>
                  <a:pt x="3452850" y="282701"/>
                </a:lnTo>
                <a:lnTo>
                  <a:pt x="3450564" y="279653"/>
                </a:lnTo>
                <a:lnTo>
                  <a:pt x="3448786" y="275970"/>
                </a:lnTo>
                <a:lnTo>
                  <a:pt x="3447135" y="272414"/>
                </a:lnTo>
                <a:lnTo>
                  <a:pt x="3446246" y="268096"/>
                </a:lnTo>
                <a:lnTo>
                  <a:pt x="3446254" y="262333"/>
                </a:lnTo>
                <a:lnTo>
                  <a:pt x="3449236" y="249046"/>
                </a:lnTo>
                <a:lnTo>
                  <a:pt x="3457549" y="239648"/>
                </a:lnTo>
                <a:lnTo>
                  <a:pt x="3462344" y="236860"/>
                </a:lnTo>
                <a:lnTo>
                  <a:pt x="3474004" y="233133"/>
                </a:lnTo>
                <a:lnTo>
                  <a:pt x="3488283" y="231901"/>
                </a:lnTo>
                <a:lnTo>
                  <a:pt x="3494887" y="231901"/>
                </a:lnTo>
                <a:lnTo>
                  <a:pt x="3501491" y="232409"/>
                </a:lnTo>
                <a:lnTo>
                  <a:pt x="3508095" y="233425"/>
                </a:lnTo>
                <a:lnTo>
                  <a:pt x="3514699" y="234314"/>
                </a:lnTo>
                <a:lnTo>
                  <a:pt x="3520414" y="235457"/>
                </a:lnTo>
                <a:lnTo>
                  <a:pt x="3525494" y="236600"/>
                </a:lnTo>
                <a:lnTo>
                  <a:pt x="3525494" y="269620"/>
                </a:lnTo>
                <a:lnTo>
                  <a:pt x="3523208" y="272160"/>
                </a:lnTo>
                <a:lnTo>
                  <a:pt x="3520541" y="274827"/>
                </a:lnTo>
                <a:lnTo>
                  <a:pt x="3517366" y="277494"/>
                </a:lnTo>
                <a:lnTo>
                  <a:pt x="3514191" y="280162"/>
                </a:lnTo>
                <a:lnTo>
                  <a:pt x="3510508" y="282575"/>
                </a:lnTo>
                <a:lnTo>
                  <a:pt x="3506571" y="284733"/>
                </a:lnTo>
                <a:lnTo>
                  <a:pt x="3502507" y="286892"/>
                </a:lnTo>
                <a:lnTo>
                  <a:pt x="3498062" y="288670"/>
                </a:lnTo>
                <a:lnTo>
                  <a:pt x="3493363" y="290067"/>
                </a:lnTo>
                <a:lnTo>
                  <a:pt x="3488537" y="291464"/>
                </a:lnTo>
                <a:lnTo>
                  <a:pt x="3483584" y="292226"/>
                </a:lnTo>
                <a:lnTo>
                  <a:pt x="3473805" y="292226"/>
                </a:lnTo>
                <a:lnTo>
                  <a:pt x="3469741" y="291591"/>
                </a:lnTo>
                <a:lnTo>
                  <a:pt x="3465931" y="290448"/>
                </a:lnTo>
                <a:lnTo>
                  <a:pt x="3461994" y="289178"/>
                </a:lnTo>
                <a:lnTo>
                  <a:pt x="3464788" y="334390"/>
                </a:lnTo>
                <a:lnTo>
                  <a:pt x="3472408" y="334390"/>
                </a:lnTo>
                <a:lnTo>
                  <a:pt x="3479393" y="333501"/>
                </a:lnTo>
                <a:lnTo>
                  <a:pt x="3485997" y="331723"/>
                </a:lnTo>
                <a:lnTo>
                  <a:pt x="3492601" y="329945"/>
                </a:lnTo>
                <a:lnTo>
                  <a:pt x="3498443" y="327532"/>
                </a:lnTo>
                <a:lnTo>
                  <a:pt x="3503904" y="324612"/>
                </a:lnTo>
                <a:lnTo>
                  <a:pt x="3509238" y="321817"/>
                </a:lnTo>
                <a:lnTo>
                  <a:pt x="3513937" y="318642"/>
                </a:lnTo>
                <a:lnTo>
                  <a:pt x="3518128" y="315467"/>
                </a:lnTo>
                <a:lnTo>
                  <a:pt x="3522319" y="312165"/>
                </a:lnTo>
                <a:lnTo>
                  <a:pt x="3525875" y="308990"/>
                </a:lnTo>
                <a:lnTo>
                  <a:pt x="3528796" y="305815"/>
                </a:lnTo>
                <a:lnTo>
                  <a:pt x="3529685" y="305815"/>
                </a:lnTo>
                <a:lnTo>
                  <a:pt x="3531971" y="328802"/>
                </a:lnTo>
                <a:lnTo>
                  <a:pt x="3579723" y="328802"/>
                </a:lnTo>
                <a:lnTo>
                  <a:pt x="3579666" y="326994"/>
                </a:lnTo>
                <a:lnTo>
                  <a:pt x="3579294" y="314916"/>
                </a:lnTo>
                <a:lnTo>
                  <a:pt x="3578834" y="301370"/>
                </a:lnTo>
                <a:lnTo>
                  <a:pt x="3578634" y="291208"/>
                </a:lnTo>
                <a:lnTo>
                  <a:pt x="3578498" y="278570"/>
                </a:lnTo>
                <a:lnTo>
                  <a:pt x="3578453" y="183006"/>
                </a:lnTo>
                <a:close/>
              </a:path>
              <a:path w="4401159" h="432562">
                <a:moveTo>
                  <a:pt x="3464788" y="334390"/>
                </a:moveTo>
                <a:lnTo>
                  <a:pt x="3461994" y="289178"/>
                </a:lnTo>
                <a:lnTo>
                  <a:pt x="3458692" y="287400"/>
                </a:lnTo>
                <a:lnTo>
                  <a:pt x="3455771" y="284988"/>
                </a:lnTo>
                <a:lnTo>
                  <a:pt x="3452850" y="282701"/>
                </a:lnTo>
                <a:lnTo>
                  <a:pt x="3451790" y="333466"/>
                </a:lnTo>
                <a:lnTo>
                  <a:pt x="3464788" y="33439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5908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0728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5908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0828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0728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3915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5475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8906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1558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8" y="140588"/>
                </a:lnTo>
                <a:lnTo>
                  <a:pt x="62230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7352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4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3" y="126111"/>
                </a:lnTo>
                <a:lnTo>
                  <a:pt x="11175" y="131190"/>
                </a:lnTo>
                <a:lnTo>
                  <a:pt x="18542" y="135509"/>
                </a:lnTo>
                <a:lnTo>
                  <a:pt x="22352" y="137667"/>
                </a:lnTo>
                <a:lnTo>
                  <a:pt x="26670" y="139318"/>
                </a:lnTo>
                <a:lnTo>
                  <a:pt x="31368" y="140715"/>
                </a:lnTo>
                <a:lnTo>
                  <a:pt x="36068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9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5" y="133985"/>
                </a:lnTo>
                <a:lnTo>
                  <a:pt x="79629" y="129031"/>
                </a:lnTo>
                <a:lnTo>
                  <a:pt x="83820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4" y="23494"/>
                </a:lnTo>
                <a:lnTo>
                  <a:pt x="83566" y="17652"/>
                </a:lnTo>
                <a:lnTo>
                  <a:pt x="79375" y="11937"/>
                </a:lnTo>
                <a:lnTo>
                  <a:pt x="74295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3" y="0"/>
                </a:lnTo>
                <a:lnTo>
                  <a:pt x="4851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8127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2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2" y="7746"/>
                </a:lnTo>
                <a:lnTo>
                  <a:pt x="6603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4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7" y="139318"/>
                </a:lnTo>
                <a:lnTo>
                  <a:pt x="30479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3" y="142875"/>
                </a:lnTo>
                <a:lnTo>
                  <a:pt x="53339" y="142875"/>
                </a:lnTo>
                <a:lnTo>
                  <a:pt x="60832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2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2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7" y="0"/>
                </a:lnTo>
                <a:lnTo>
                  <a:pt x="4559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7891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991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5" y="3301"/>
                </a:lnTo>
                <a:lnTo>
                  <a:pt x="28066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4071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519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1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7013" y="1747520"/>
            <a:ext cx="85051" cy="46608"/>
          </a:xfrm>
          <a:custGeom>
            <a:avLst/>
            <a:gdLst/>
            <a:ahLst/>
            <a:cxnLst/>
            <a:rect l="l" t="t" r="r" b="b"/>
            <a:pathLst>
              <a:path w="85051" h="46608">
                <a:moveTo>
                  <a:pt x="44869" y="0"/>
                </a:moveTo>
                <a:lnTo>
                  <a:pt x="38163" y="0"/>
                </a:lnTo>
                <a:lnTo>
                  <a:pt x="32219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297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51" y="46608"/>
                </a:lnTo>
                <a:lnTo>
                  <a:pt x="85051" y="40258"/>
                </a:lnTo>
                <a:lnTo>
                  <a:pt x="84188" y="34162"/>
                </a:lnTo>
                <a:lnTo>
                  <a:pt x="82486" y="28575"/>
                </a:lnTo>
                <a:lnTo>
                  <a:pt x="80772" y="22859"/>
                </a:lnTo>
                <a:lnTo>
                  <a:pt x="78244" y="17906"/>
                </a:lnTo>
                <a:lnTo>
                  <a:pt x="74891" y="13715"/>
                </a:lnTo>
                <a:lnTo>
                  <a:pt x="71539" y="9397"/>
                </a:lnTo>
                <a:lnTo>
                  <a:pt x="67373" y="6095"/>
                </a:lnTo>
                <a:lnTo>
                  <a:pt x="62395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86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32605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84249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98619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8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3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3445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18991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8531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6097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20695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90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8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1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78811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41627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79271" y="170611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8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5" y="43942"/>
                </a:lnTo>
                <a:lnTo>
                  <a:pt x="95503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8" y="49530"/>
                </a:lnTo>
                <a:lnTo>
                  <a:pt x="56260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5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7" y="176403"/>
                </a:lnTo>
                <a:lnTo>
                  <a:pt x="99948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8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8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638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0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69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5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0524" y="1706117"/>
            <a:ext cx="196456" cy="227330"/>
          </a:xfrm>
          <a:custGeom>
            <a:avLst/>
            <a:gdLst/>
            <a:ahLst/>
            <a:cxnLst/>
            <a:rect l="l" t="t" r="r" b="b"/>
            <a:pathLst>
              <a:path w="196456" h="227330">
                <a:moveTo>
                  <a:pt x="102019" y="0"/>
                </a:moveTo>
                <a:lnTo>
                  <a:pt x="115265" y="704"/>
                </a:lnTo>
                <a:lnTo>
                  <a:pt x="127797" y="2800"/>
                </a:lnTo>
                <a:lnTo>
                  <a:pt x="139617" y="6260"/>
                </a:lnTo>
                <a:lnTo>
                  <a:pt x="151567" y="11690"/>
                </a:lnTo>
                <a:lnTo>
                  <a:pt x="162086" y="18796"/>
                </a:lnTo>
                <a:lnTo>
                  <a:pt x="169773" y="25908"/>
                </a:lnTo>
                <a:lnTo>
                  <a:pt x="177271" y="35300"/>
                </a:lnTo>
                <a:lnTo>
                  <a:pt x="183621" y="46221"/>
                </a:lnTo>
                <a:lnTo>
                  <a:pt x="188830" y="58720"/>
                </a:lnTo>
                <a:lnTo>
                  <a:pt x="192517" y="71591"/>
                </a:lnTo>
                <a:lnTo>
                  <a:pt x="194723" y="83698"/>
                </a:lnTo>
                <a:lnTo>
                  <a:pt x="196036" y="96772"/>
                </a:lnTo>
                <a:lnTo>
                  <a:pt x="196456" y="110362"/>
                </a:lnTo>
                <a:lnTo>
                  <a:pt x="196303" y="117729"/>
                </a:lnTo>
                <a:lnTo>
                  <a:pt x="196088" y="124079"/>
                </a:lnTo>
                <a:lnTo>
                  <a:pt x="195783" y="129286"/>
                </a:lnTo>
                <a:lnTo>
                  <a:pt x="54025" y="129286"/>
                </a:lnTo>
                <a:lnTo>
                  <a:pt x="56124" y="142668"/>
                </a:lnTo>
                <a:lnTo>
                  <a:pt x="60259" y="154037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49" y="172085"/>
                </a:lnTo>
                <a:lnTo>
                  <a:pt x="81368" y="176403"/>
                </a:lnTo>
                <a:lnTo>
                  <a:pt x="88404" y="179705"/>
                </a:lnTo>
                <a:lnTo>
                  <a:pt x="96443" y="181610"/>
                </a:lnTo>
                <a:lnTo>
                  <a:pt x="108554" y="183842"/>
                </a:lnTo>
                <a:lnTo>
                  <a:pt x="121605" y="184654"/>
                </a:lnTo>
                <a:lnTo>
                  <a:pt x="122567" y="184658"/>
                </a:lnTo>
                <a:lnTo>
                  <a:pt x="134887" y="184186"/>
                </a:lnTo>
                <a:lnTo>
                  <a:pt x="147627" y="182771"/>
                </a:lnTo>
                <a:lnTo>
                  <a:pt x="154711" y="181610"/>
                </a:lnTo>
                <a:lnTo>
                  <a:pt x="166880" y="178956"/>
                </a:lnTo>
                <a:lnTo>
                  <a:pt x="179166" y="175632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78" y="218242"/>
                </a:lnTo>
                <a:lnTo>
                  <a:pt x="165983" y="221484"/>
                </a:lnTo>
                <a:lnTo>
                  <a:pt x="157162" y="223266"/>
                </a:lnTo>
                <a:lnTo>
                  <a:pt x="144839" y="225248"/>
                </a:lnTo>
                <a:lnTo>
                  <a:pt x="132256" y="226583"/>
                </a:lnTo>
                <a:lnTo>
                  <a:pt x="119412" y="227251"/>
                </a:lnTo>
                <a:lnTo>
                  <a:pt x="113182" y="227330"/>
                </a:lnTo>
                <a:lnTo>
                  <a:pt x="100118" y="226826"/>
                </a:lnTo>
                <a:lnTo>
                  <a:pt x="87444" y="225326"/>
                </a:lnTo>
                <a:lnTo>
                  <a:pt x="75160" y="222850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57" y="3368"/>
                </a:lnTo>
                <a:lnTo>
                  <a:pt x="88619" y="895"/>
                </a:lnTo>
                <a:lnTo>
                  <a:pt x="101342" y="2"/>
                </a:lnTo>
                <a:lnTo>
                  <a:pt x="10201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7611" y="1674876"/>
            <a:ext cx="145999" cy="207263"/>
          </a:xfrm>
          <a:custGeom>
            <a:avLst/>
            <a:gdLst/>
            <a:ahLst/>
            <a:cxnLst/>
            <a:rect l="l" t="t" r="r" b="b"/>
            <a:pathLst>
              <a:path w="145999" h="207263">
                <a:moveTo>
                  <a:pt x="0" y="0"/>
                </a:moveTo>
                <a:lnTo>
                  <a:pt x="0" y="207263"/>
                </a:lnTo>
                <a:lnTo>
                  <a:pt x="22555" y="207263"/>
                </a:lnTo>
                <a:lnTo>
                  <a:pt x="37976" y="206893"/>
                </a:lnTo>
                <a:lnTo>
                  <a:pt x="52231" y="205785"/>
                </a:lnTo>
                <a:lnTo>
                  <a:pt x="65321" y="203942"/>
                </a:lnTo>
                <a:lnTo>
                  <a:pt x="77244" y="201368"/>
                </a:lnTo>
                <a:lnTo>
                  <a:pt x="88000" y="198067"/>
                </a:lnTo>
                <a:lnTo>
                  <a:pt x="97561" y="194056"/>
                </a:lnTo>
                <a:lnTo>
                  <a:pt x="108964" y="187353"/>
                </a:lnTo>
                <a:lnTo>
                  <a:pt x="118863" y="179257"/>
                </a:lnTo>
                <a:lnTo>
                  <a:pt x="127257" y="169755"/>
                </a:lnTo>
                <a:lnTo>
                  <a:pt x="133718" y="159638"/>
                </a:lnTo>
                <a:lnTo>
                  <a:pt x="138450" y="149347"/>
                </a:lnTo>
                <a:lnTo>
                  <a:pt x="142035" y="137883"/>
                </a:lnTo>
                <a:lnTo>
                  <a:pt x="144475" y="125247"/>
                </a:lnTo>
                <a:lnTo>
                  <a:pt x="145770" y="111439"/>
                </a:lnTo>
                <a:lnTo>
                  <a:pt x="145999" y="102108"/>
                </a:lnTo>
                <a:lnTo>
                  <a:pt x="145415" y="88650"/>
                </a:lnTo>
                <a:lnTo>
                  <a:pt x="143660" y="76234"/>
                </a:lnTo>
                <a:lnTo>
                  <a:pt x="141986" y="69087"/>
                </a:lnTo>
                <a:lnTo>
                  <a:pt x="137734" y="56624"/>
                </a:lnTo>
                <a:lnTo>
                  <a:pt x="132091" y="45500"/>
                </a:lnTo>
                <a:lnTo>
                  <a:pt x="122533" y="32737"/>
                </a:lnTo>
                <a:lnTo>
                  <a:pt x="113270" y="24020"/>
                </a:lnTo>
                <a:lnTo>
                  <a:pt x="101551" y="16109"/>
                </a:lnTo>
                <a:lnTo>
                  <a:pt x="89995" y="10403"/>
                </a:lnTo>
                <a:lnTo>
                  <a:pt x="75913" y="5649"/>
                </a:lnTo>
                <a:lnTo>
                  <a:pt x="63211" y="2926"/>
                </a:lnTo>
                <a:lnTo>
                  <a:pt x="47359" y="931"/>
                </a:lnTo>
                <a:lnTo>
                  <a:pt x="34568" y="174"/>
                </a:lnTo>
                <a:lnTo>
                  <a:pt x="24117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912" y="1629155"/>
            <a:ext cx="256959" cy="298704"/>
          </a:xfrm>
          <a:custGeom>
            <a:avLst/>
            <a:gdLst/>
            <a:ahLst/>
            <a:cxnLst/>
            <a:rect l="l" t="t" r="r" b="b"/>
            <a:pathLst>
              <a:path w="256959" h="298704">
                <a:moveTo>
                  <a:pt x="0" y="0"/>
                </a:moveTo>
                <a:lnTo>
                  <a:pt x="79032" y="0"/>
                </a:lnTo>
                <a:lnTo>
                  <a:pt x="86029" y="0"/>
                </a:lnTo>
                <a:lnTo>
                  <a:pt x="93141" y="254"/>
                </a:lnTo>
                <a:lnTo>
                  <a:pt x="100355" y="635"/>
                </a:lnTo>
                <a:lnTo>
                  <a:pt x="107568" y="1143"/>
                </a:lnTo>
                <a:lnTo>
                  <a:pt x="114604" y="1778"/>
                </a:lnTo>
                <a:lnTo>
                  <a:pt x="121450" y="2667"/>
                </a:lnTo>
                <a:lnTo>
                  <a:pt x="128295" y="3556"/>
                </a:lnTo>
                <a:lnTo>
                  <a:pt x="134924" y="4699"/>
                </a:lnTo>
                <a:lnTo>
                  <a:pt x="141312" y="5969"/>
                </a:lnTo>
                <a:lnTo>
                  <a:pt x="147713" y="7239"/>
                </a:lnTo>
                <a:lnTo>
                  <a:pt x="158953" y="10541"/>
                </a:lnTo>
                <a:lnTo>
                  <a:pt x="171484" y="15037"/>
                </a:lnTo>
                <a:lnTo>
                  <a:pt x="183195" y="20291"/>
                </a:lnTo>
                <a:lnTo>
                  <a:pt x="194087" y="26333"/>
                </a:lnTo>
                <a:lnTo>
                  <a:pt x="211362" y="38997"/>
                </a:lnTo>
                <a:lnTo>
                  <a:pt x="220566" y="47818"/>
                </a:lnTo>
                <a:lnTo>
                  <a:pt x="228753" y="57413"/>
                </a:lnTo>
                <a:lnTo>
                  <a:pt x="238548" y="72239"/>
                </a:lnTo>
                <a:lnTo>
                  <a:pt x="244232" y="83549"/>
                </a:lnTo>
                <a:lnTo>
                  <a:pt x="248892" y="95543"/>
                </a:lnTo>
                <a:lnTo>
                  <a:pt x="253535" y="112881"/>
                </a:lnTo>
                <a:lnTo>
                  <a:pt x="255570" y="125284"/>
                </a:lnTo>
                <a:lnTo>
                  <a:pt x="256702" y="138173"/>
                </a:lnTo>
                <a:lnTo>
                  <a:pt x="256959" y="148209"/>
                </a:lnTo>
                <a:lnTo>
                  <a:pt x="256541" y="161445"/>
                </a:lnTo>
                <a:lnTo>
                  <a:pt x="255289" y="174180"/>
                </a:lnTo>
                <a:lnTo>
                  <a:pt x="253204" y="186448"/>
                </a:lnTo>
                <a:lnTo>
                  <a:pt x="247829" y="205921"/>
                </a:lnTo>
                <a:lnTo>
                  <a:pt x="243025" y="217718"/>
                </a:lnTo>
                <a:lnTo>
                  <a:pt x="237192" y="228811"/>
                </a:lnTo>
                <a:lnTo>
                  <a:pt x="228038" y="242258"/>
                </a:lnTo>
                <a:lnTo>
                  <a:pt x="219692" y="251794"/>
                </a:lnTo>
                <a:lnTo>
                  <a:pt x="210268" y="260553"/>
                </a:lnTo>
                <a:lnTo>
                  <a:pt x="197857" y="269768"/>
                </a:lnTo>
                <a:lnTo>
                  <a:pt x="187001" y="276112"/>
                </a:lnTo>
                <a:lnTo>
                  <a:pt x="175164" y="281667"/>
                </a:lnTo>
                <a:lnTo>
                  <a:pt x="157053" y="288184"/>
                </a:lnTo>
                <a:lnTo>
                  <a:pt x="144941" y="291410"/>
                </a:lnTo>
                <a:lnTo>
                  <a:pt x="131992" y="294049"/>
                </a:lnTo>
                <a:lnTo>
                  <a:pt x="113652" y="296632"/>
                </a:lnTo>
                <a:lnTo>
                  <a:pt x="101400" y="297711"/>
                </a:lnTo>
                <a:lnTo>
                  <a:pt x="88491" y="298393"/>
                </a:lnTo>
                <a:lnTo>
                  <a:pt x="7492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3133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81805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27298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2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3" y="120268"/>
                </a:lnTo>
                <a:lnTo>
                  <a:pt x="53975" y="120268"/>
                </a:lnTo>
                <a:lnTo>
                  <a:pt x="57403" y="117855"/>
                </a:lnTo>
                <a:lnTo>
                  <a:pt x="61213" y="115569"/>
                </a:lnTo>
                <a:lnTo>
                  <a:pt x="65150" y="113410"/>
                </a:lnTo>
                <a:lnTo>
                  <a:pt x="69214" y="111125"/>
                </a:lnTo>
                <a:lnTo>
                  <a:pt x="78359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8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3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7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3" y="318262"/>
                </a:lnTo>
                <a:lnTo>
                  <a:pt x="65150" y="315340"/>
                </a:lnTo>
                <a:lnTo>
                  <a:pt x="61087" y="312165"/>
                </a:lnTo>
                <a:lnTo>
                  <a:pt x="57657" y="308863"/>
                </a:lnTo>
                <a:lnTo>
                  <a:pt x="54355" y="305688"/>
                </a:lnTo>
                <a:lnTo>
                  <a:pt x="51688" y="302767"/>
                </a:lnTo>
                <a:lnTo>
                  <a:pt x="49784" y="300227"/>
                </a:lnTo>
                <a:lnTo>
                  <a:pt x="48894" y="300227"/>
                </a:lnTo>
                <a:lnTo>
                  <a:pt x="43814" y="323214"/>
                </a:lnTo>
                <a:lnTo>
                  <a:pt x="0" y="323214"/>
                </a:lnTo>
                <a:lnTo>
                  <a:pt x="253" y="316864"/>
                </a:lnTo>
                <a:lnTo>
                  <a:pt x="507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2" y="272541"/>
                </a:lnTo>
                <a:lnTo>
                  <a:pt x="11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24303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1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8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9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8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75307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86103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0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1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8" y="323214"/>
                </a:lnTo>
                <a:lnTo>
                  <a:pt x="155828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4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09" y="328040"/>
                </a:lnTo>
                <a:lnTo>
                  <a:pt x="98424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9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5" y="104139"/>
                </a:lnTo>
                <a:lnTo>
                  <a:pt x="122809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2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5" y="113156"/>
                </a:lnTo>
                <a:lnTo>
                  <a:pt x="151638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82979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22851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2240793"/>
            <a:ext cx="7838325" cy="1229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densidad</a:t>
            </a:r>
            <a:r>
              <a:rPr sz="4500" spc="2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 pobl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4500" spc="25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pasó de </a:t>
            </a:r>
            <a:r>
              <a:rPr sz="4500" spc="-59" baseline="3640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habit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ntes</a:t>
            </a:r>
            <a:endParaRPr sz="3000">
              <a:latin typeface="Corbel"/>
              <a:cs typeface="Corbel"/>
            </a:endParaRPr>
          </a:p>
          <a:p>
            <a:pPr marL="332740" marR="57150">
              <a:lnSpc>
                <a:spcPts val="3240"/>
              </a:lnSpc>
              <a:spcBef>
                <a:spcPts val="5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4500" spc="-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kilómetro cuadr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do</a:t>
            </a:r>
            <a:r>
              <a:rPr sz="4500" spc="25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(h/km2)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19</a:t>
            </a:r>
            <a:r>
              <a:rPr sz="4500" spc="-59" baseline="2730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0, a</a:t>
            </a:r>
            <a:endParaRPr sz="3000">
              <a:latin typeface="Corbel"/>
              <a:cs typeface="Corbel"/>
            </a:endParaRPr>
          </a:p>
          <a:p>
            <a:pPr marL="332740" marR="5715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h/km2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 1970, a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47h/km2 em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1984, a 77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5980" y="3475233"/>
            <a:ext cx="7219730" cy="3030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h/km2 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ño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-54" baseline="364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 y a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84 h/km2</a:t>
            </a:r>
            <a:r>
              <a:rPr sz="450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 el </a:t>
            </a:r>
            <a:r>
              <a:rPr sz="4500" spc="-64" baseline="364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011;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245"/>
              </a:lnSpc>
              <a:spcBef>
                <a:spcPts val="5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bargo,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las mayor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45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entraciones se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localiz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500" spc="25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5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r>
              <a:rPr sz="4500" spc="-54" baseline="273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egión</a:t>
            </a:r>
            <a:r>
              <a:rPr sz="4500" spc="-1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nt</a:t>
            </a:r>
            <a:r>
              <a:rPr sz="45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al, d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nde</a:t>
            </a:r>
            <a:r>
              <a:rPr sz="45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pasó de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15,6</a:t>
            </a:r>
            <a:r>
              <a:rPr sz="45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h/km2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en 1973, a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-54" baseline="273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4500" spc="-64" baseline="273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2.6 h/km2</a:t>
            </a:r>
            <a:r>
              <a:rPr sz="4500" spc="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en 1984,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ha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ta super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la cantidad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de 8</a:t>
            </a:r>
            <a:r>
              <a:rPr sz="45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h/km2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en el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240"/>
              </a:lnSpc>
            </a:pPr>
            <a:r>
              <a:rPr sz="4500" spc="-54" baseline="273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0,</a:t>
            </a:r>
            <a:r>
              <a:rPr sz="45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en alg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nos</a:t>
            </a:r>
            <a:r>
              <a:rPr sz="4500" spc="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cantones.</a:t>
            </a:r>
            <a:endParaRPr sz="3000" dirty="0">
              <a:latin typeface="Corbel"/>
              <a:cs typeface="Corbel"/>
            </a:endParaRPr>
          </a:p>
          <a:p>
            <a:pPr marL="1582674" marR="3004327">
              <a:lnSpc>
                <a:spcPts val="1440"/>
              </a:lnSpc>
              <a:spcBef>
                <a:spcPts val="1434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69452" y="3475233"/>
            <a:ext cx="52654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3158" y="6484405"/>
            <a:ext cx="224704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38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908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5908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5908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80828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510728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0728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10728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60" y="1354836"/>
            <a:ext cx="505663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912" y="1599057"/>
            <a:ext cx="4401159" cy="432562"/>
          </a:xfrm>
          <a:custGeom>
            <a:avLst/>
            <a:gdLst/>
            <a:ahLst/>
            <a:cxnLst/>
            <a:rect l="l" t="t" r="r" b="b"/>
            <a:pathLst>
              <a:path w="4401159" h="432562">
                <a:moveTo>
                  <a:pt x="1421104" y="334390"/>
                </a:moveTo>
                <a:lnTo>
                  <a:pt x="1418310" y="289178"/>
                </a:lnTo>
                <a:lnTo>
                  <a:pt x="1415008" y="287400"/>
                </a:lnTo>
                <a:lnTo>
                  <a:pt x="1412087" y="284988"/>
                </a:lnTo>
                <a:lnTo>
                  <a:pt x="1409166" y="282701"/>
                </a:lnTo>
                <a:lnTo>
                  <a:pt x="1408066" y="333466"/>
                </a:lnTo>
                <a:lnTo>
                  <a:pt x="1421104" y="334390"/>
                </a:lnTo>
                <a:close/>
              </a:path>
              <a:path w="4401159" h="432562">
                <a:moveTo>
                  <a:pt x="3088741" y="311276"/>
                </a:moveTo>
                <a:lnTo>
                  <a:pt x="3092043" y="314451"/>
                </a:lnTo>
                <a:lnTo>
                  <a:pt x="3095472" y="317753"/>
                </a:lnTo>
                <a:lnTo>
                  <a:pt x="3099536" y="320928"/>
                </a:lnTo>
                <a:lnTo>
                  <a:pt x="3096107" y="277621"/>
                </a:lnTo>
                <a:lnTo>
                  <a:pt x="3093059" y="274954"/>
                </a:lnTo>
                <a:lnTo>
                  <a:pt x="3088741" y="311276"/>
                </a:lnTo>
                <a:close/>
              </a:path>
              <a:path w="4401159" h="432562">
                <a:moveTo>
                  <a:pt x="2007538" y="283226"/>
                </a:moveTo>
                <a:lnTo>
                  <a:pt x="1998700" y="273684"/>
                </a:lnTo>
                <a:lnTo>
                  <a:pt x="1997893" y="272494"/>
                </a:lnTo>
                <a:lnTo>
                  <a:pt x="1992674" y="262574"/>
                </a:lnTo>
                <a:lnTo>
                  <a:pt x="1988959" y="250970"/>
                </a:lnTo>
                <a:lnTo>
                  <a:pt x="1997133" y="331006"/>
                </a:lnTo>
                <a:lnTo>
                  <a:pt x="2009564" y="333551"/>
                </a:lnTo>
                <a:lnTo>
                  <a:pt x="2022449" y="334390"/>
                </a:lnTo>
                <a:lnTo>
                  <a:pt x="2029815" y="334390"/>
                </a:lnTo>
                <a:lnTo>
                  <a:pt x="2036800" y="333628"/>
                </a:lnTo>
                <a:lnTo>
                  <a:pt x="2031900" y="292084"/>
                </a:lnTo>
                <a:lnTo>
                  <a:pt x="2018604" y="289366"/>
                </a:lnTo>
                <a:lnTo>
                  <a:pt x="2007538" y="283226"/>
                </a:lnTo>
                <a:close/>
              </a:path>
              <a:path w="4401159" h="432562">
                <a:moveTo>
                  <a:pt x="1931390" y="225043"/>
                </a:moveTo>
                <a:lnTo>
                  <a:pt x="1931835" y="238409"/>
                </a:lnTo>
                <a:lnTo>
                  <a:pt x="1933253" y="251452"/>
                </a:lnTo>
                <a:lnTo>
                  <a:pt x="1935644" y="263545"/>
                </a:lnTo>
                <a:lnTo>
                  <a:pt x="1939010" y="274700"/>
                </a:lnTo>
                <a:lnTo>
                  <a:pt x="1945335" y="288907"/>
                </a:lnTo>
                <a:lnTo>
                  <a:pt x="1951957" y="299684"/>
                </a:lnTo>
                <a:lnTo>
                  <a:pt x="1959584" y="308863"/>
                </a:lnTo>
                <a:lnTo>
                  <a:pt x="1966814" y="315436"/>
                </a:lnTo>
                <a:lnTo>
                  <a:pt x="1977300" y="322691"/>
                </a:lnTo>
                <a:lnTo>
                  <a:pt x="1988667" y="328167"/>
                </a:lnTo>
                <a:lnTo>
                  <a:pt x="1997133" y="331006"/>
                </a:lnTo>
                <a:lnTo>
                  <a:pt x="1988959" y="250970"/>
                </a:lnTo>
                <a:lnTo>
                  <a:pt x="1986738" y="237695"/>
                </a:lnTo>
                <a:lnTo>
                  <a:pt x="1986000" y="222757"/>
                </a:lnTo>
                <a:lnTo>
                  <a:pt x="1986472" y="209922"/>
                </a:lnTo>
                <a:lnTo>
                  <a:pt x="1988152" y="197249"/>
                </a:lnTo>
                <a:lnTo>
                  <a:pt x="1991080" y="186435"/>
                </a:lnTo>
                <a:lnTo>
                  <a:pt x="1996729" y="173608"/>
                </a:lnTo>
                <a:lnTo>
                  <a:pt x="2003526" y="164083"/>
                </a:lnTo>
                <a:lnTo>
                  <a:pt x="2008606" y="158750"/>
                </a:lnTo>
                <a:lnTo>
                  <a:pt x="2014067" y="154939"/>
                </a:lnTo>
                <a:lnTo>
                  <a:pt x="2020036" y="152653"/>
                </a:lnTo>
                <a:lnTo>
                  <a:pt x="2026132" y="150494"/>
                </a:lnTo>
                <a:lnTo>
                  <a:pt x="2031847" y="149351"/>
                </a:lnTo>
                <a:lnTo>
                  <a:pt x="2046071" y="149351"/>
                </a:lnTo>
                <a:lnTo>
                  <a:pt x="2054199" y="151002"/>
                </a:lnTo>
                <a:lnTo>
                  <a:pt x="2061946" y="154304"/>
                </a:lnTo>
                <a:lnTo>
                  <a:pt x="2069693" y="157733"/>
                </a:lnTo>
                <a:lnTo>
                  <a:pt x="2076678" y="161925"/>
                </a:lnTo>
                <a:lnTo>
                  <a:pt x="2082901" y="167004"/>
                </a:lnTo>
                <a:lnTo>
                  <a:pt x="2082901" y="269620"/>
                </a:lnTo>
                <a:lnTo>
                  <a:pt x="2080742" y="272160"/>
                </a:lnTo>
                <a:lnTo>
                  <a:pt x="2077948" y="274827"/>
                </a:lnTo>
                <a:lnTo>
                  <a:pt x="2074773" y="277494"/>
                </a:lnTo>
                <a:lnTo>
                  <a:pt x="2071598" y="280162"/>
                </a:lnTo>
                <a:lnTo>
                  <a:pt x="2067915" y="282575"/>
                </a:lnTo>
                <a:lnTo>
                  <a:pt x="2063724" y="284860"/>
                </a:lnTo>
                <a:lnTo>
                  <a:pt x="2059533" y="287019"/>
                </a:lnTo>
                <a:lnTo>
                  <a:pt x="2055088" y="288797"/>
                </a:lnTo>
                <a:lnTo>
                  <a:pt x="2050389" y="290194"/>
                </a:lnTo>
                <a:lnTo>
                  <a:pt x="2045817" y="291464"/>
                </a:lnTo>
                <a:lnTo>
                  <a:pt x="2040864" y="292226"/>
                </a:lnTo>
                <a:lnTo>
                  <a:pt x="2035657" y="292226"/>
                </a:lnTo>
                <a:lnTo>
                  <a:pt x="2031900" y="292084"/>
                </a:lnTo>
                <a:lnTo>
                  <a:pt x="2036800" y="333628"/>
                </a:lnTo>
                <a:lnTo>
                  <a:pt x="2043023" y="332104"/>
                </a:lnTo>
                <a:lnTo>
                  <a:pt x="2049373" y="330707"/>
                </a:lnTo>
                <a:lnTo>
                  <a:pt x="2055215" y="328675"/>
                </a:lnTo>
                <a:lnTo>
                  <a:pt x="2060549" y="326008"/>
                </a:lnTo>
                <a:lnTo>
                  <a:pt x="2065756" y="323468"/>
                </a:lnTo>
                <a:lnTo>
                  <a:pt x="2070582" y="320293"/>
                </a:lnTo>
                <a:lnTo>
                  <a:pt x="2075027" y="316738"/>
                </a:lnTo>
                <a:lnTo>
                  <a:pt x="2079345" y="313181"/>
                </a:lnTo>
                <a:lnTo>
                  <a:pt x="2083155" y="309498"/>
                </a:lnTo>
                <a:lnTo>
                  <a:pt x="2086330" y="305815"/>
                </a:lnTo>
                <a:lnTo>
                  <a:pt x="2087219" y="305815"/>
                </a:lnTo>
                <a:lnTo>
                  <a:pt x="2089378" y="328802"/>
                </a:lnTo>
                <a:lnTo>
                  <a:pt x="2137130" y="328802"/>
                </a:lnTo>
                <a:lnTo>
                  <a:pt x="2137073" y="326994"/>
                </a:lnTo>
                <a:lnTo>
                  <a:pt x="2136701" y="314916"/>
                </a:lnTo>
                <a:lnTo>
                  <a:pt x="2136241" y="301370"/>
                </a:lnTo>
                <a:lnTo>
                  <a:pt x="2136041" y="291208"/>
                </a:lnTo>
                <a:lnTo>
                  <a:pt x="2135905" y="278570"/>
                </a:lnTo>
                <a:lnTo>
                  <a:pt x="2135860" y="5587"/>
                </a:lnTo>
                <a:lnTo>
                  <a:pt x="2082901" y="5587"/>
                </a:lnTo>
                <a:lnTo>
                  <a:pt x="2082901" y="107822"/>
                </a:lnTo>
                <a:lnTo>
                  <a:pt x="2083028" y="113283"/>
                </a:lnTo>
                <a:lnTo>
                  <a:pt x="2083282" y="122935"/>
                </a:lnTo>
                <a:lnTo>
                  <a:pt x="2083409" y="125856"/>
                </a:lnTo>
                <a:lnTo>
                  <a:pt x="2082901" y="125856"/>
                </a:lnTo>
                <a:lnTo>
                  <a:pt x="2079472" y="123443"/>
                </a:lnTo>
                <a:lnTo>
                  <a:pt x="2075789" y="121157"/>
                </a:lnTo>
                <a:lnTo>
                  <a:pt x="2071725" y="118998"/>
                </a:lnTo>
                <a:lnTo>
                  <a:pt x="2067788" y="116712"/>
                </a:lnTo>
                <a:lnTo>
                  <a:pt x="2063470" y="114680"/>
                </a:lnTo>
                <a:lnTo>
                  <a:pt x="2058771" y="112902"/>
                </a:lnTo>
                <a:lnTo>
                  <a:pt x="2054199" y="111125"/>
                </a:lnTo>
                <a:lnTo>
                  <a:pt x="2049246" y="109727"/>
                </a:lnTo>
                <a:lnTo>
                  <a:pt x="2044039" y="108712"/>
                </a:lnTo>
                <a:lnTo>
                  <a:pt x="2038832" y="107695"/>
                </a:lnTo>
                <a:lnTo>
                  <a:pt x="2033371" y="107060"/>
                </a:lnTo>
                <a:lnTo>
                  <a:pt x="2027529" y="107060"/>
                </a:lnTo>
                <a:lnTo>
                  <a:pt x="2015961" y="107802"/>
                </a:lnTo>
                <a:lnTo>
                  <a:pt x="2003513" y="110308"/>
                </a:lnTo>
                <a:lnTo>
                  <a:pt x="1991334" y="114553"/>
                </a:lnTo>
                <a:lnTo>
                  <a:pt x="1980114" y="120497"/>
                </a:lnTo>
                <a:lnTo>
                  <a:pt x="1969874" y="128002"/>
                </a:lnTo>
                <a:lnTo>
                  <a:pt x="1960473" y="137159"/>
                </a:lnTo>
                <a:lnTo>
                  <a:pt x="1957521" y="140614"/>
                </a:lnTo>
                <a:lnTo>
                  <a:pt x="1950391" y="150631"/>
                </a:lnTo>
                <a:lnTo>
                  <a:pt x="1944263" y="161889"/>
                </a:lnTo>
                <a:lnTo>
                  <a:pt x="1939137" y="174370"/>
                </a:lnTo>
                <a:lnTo>
                  <a:pt x="1935652" y="186218"/>
                </a:lnTo>
                <a:lnTo>
                  <a:pt x="1933276" y="198411"/>
                </a:lnTo>
                <a:lnTo>
                  <a:pt x="1931860" y="211353"/>
                </a:lnTo>
                <a:lnTo>
                  <a:pt x="1931390" y="225043"/>
                </a:lnTo>
                <a:close/>
              </a:path>
              <a:path w="4401159" h="432562">
                <a:moveTo>
                  <a:pt x="1658542" y="283226"/>
                </a:moveTo>
                <a:lnTo>
                  <a:pt x="1649704" y="273684"/>
                </a:lnTo>
                <a:lnTo>
                  <a:pt x="1648897" y="272494"/>
                </a:lnTo>
                <a:lnTo>
                  <a:pt x="1643678" y="262574"/>
                </a:lnTo>
                <a:lnTo>
                  <a:pt x="1639963" y="250970"/>
                </a:lnTo>
                <a:lnTo>
                  <a:pt x="1648137" y="331006"/>
                </a:lnTo>
                <a:lnTo>
                  <a:pt x="1660568" y="333551"/>
                </a:lnTo>
                <a:lnTo>
                  <a:pt x="1673453" y="334390"/>
                </a:lnTo>
                <a:lnTo>
                  <a:pt x="1680819" y="334390"/>
                </a:lnTo>
                <a:lnTo>
                  <a:pt x="1687804" y="333628"/>
                </a:lnTo>
                <a:lnTo>
                  <a:pt x="1682904" y="292084"/>
                </a:lnTo>
                <a:lnTo>
                  <a:pt x="1669608" y="289366"/>
                </a:lnTo>
                <a:lnTo>
                  <a:pt x="1658542" y="283226"/>
                </a:lnTo>
                <a:close/>
              </a:path>
              <a:path w="4401159" h="432562">
                <a:moveTo>
                  <a:pt x="1582394" y="225043"/>
                </a:moveTo>
                <a:lnTo>
                  <a:pt x="1582839" y="238409"/>
                </a:lnTo>
                <a:lnTo>
                  <a:pt x="1584257" y="251452"/>
                </a:lnTo>
                <a:lnTo>
                  <a:pt x="1586648" y="263545"/>
                </a:lnTo>
                <a:lnTo>
                  <a:pt x="1590014" y="274700"/>
                </a:lnTo>
                <a:lnTo>
                  <a:pt x="1596339" y="288907"/>
                </a:lnTo>
                <a:lnTo>
                  <a:pt x="1602961" y="299684"/>
                </a:lnTo>
                <a:lnTo>
                  <a:pt x="1610588" y="308863"/>
                </a:lnTo>
                <a:lnTo>
                  <a:pt x="1617818" y="315436"/>
                </a:lnTo>
                <a:lnTo>
                  <a:pt x="1628304" y="322691"/>
                </a:lnTo>
                <a:lnTo>
                  <a:pt x="1639671" y="328167"/>
                </a:lnTo>
                <a:lnTo>
                  <a:pt x="1648137" y="331006"/>
                </a:lnTo>
                <a:lnTo>
                  <a:pt x="1639963" y="250970"/>
                </a:lnTo>
                <a:lnTo>
                  <a:pt x="1637742" y="237695"/>
                </a:lnTo>
                <a:lnTo>
                  <a:pt x="1637004" y="222757"/>
                </a:lnTo>
                <a:lnTo>
                  <a:pt x="1637476" y="209922"/>
                </a:lnTo>
                <a:lnTo>
                  <a:pt x="1639156" y="197249"/>
                </a:lnTo>
                <a:lnTo>
                  <a:pt x="1642084" y="186435"/>
                </a:lnTo>
                <a:lnTo>
                  <a:pt x="1647733" y="173608"/>
                </a:lnTo>
                <a:lnTo>
                  <a:pt x="1654530" y="164083"/>
                </a:lnTo>
                <a:lnTo>
                  <a:pt x="1659610" y="158750"/>
                </a:lnTo>
                <a:lnTo>
                  <a:pt x="1665071" y="154939"/>
                </a:lnTo>
                <a:lnTo>
                  <a:pt x="1671040" y="152653"/>
                </a:lnTo>
                <a:lnTo>
                  <a:pt x="1677136" y="150494"/>
                </a:lnTo>
                <a:lnTo>
                  <a:pt x="1682851" y="149351"/>
                </a:lnTo>
                <a:lnTo>
                  <a:pt x="1697075" y="149351"/>
                </a:lnTo>
                <a:lnTo>
                  <a:pt x="1705203" y="151002"/>
                </a:lnTo>
                <a:lnTo>
                  <a:pt x="1712950" y="154304"/>
                </a:lnTo>
                <a:lnTo>
                  <a:pt x="1720697" y="157733"/>
                </a:lnTo>
                <a:lnTo>
                  <a:pt x="1727682" y="161925"/>
                </a:lnTo>
                <a:lnTo>
                  <a:pt x="1733905" y="167004"/>
                </a:lnTo>
                <a:lnTo>
                  <a:pt x="1733905" y="269620"/>
                </a:lnTo>
                <a:lnTo>
                  <a:pt x="1731746" y="272160"/>
                </a:lnTo>
                <a:lnTo>
                  <a:pt x="1728952" y="274827"/>
                </a:lnTo>
                <a:lnTo>
                  <a:pt x="1725777" y="277494"/>
                </a:lnTo>
                <a:lnTo>
                  <a:pt x="1722602" y="280162"/>
                </a:lnTo>
                <a:lnTo>
                  <a:pt x="1718919" y="282575"/>
                </a:lnTo>
                <a:lnTo>
                  <a:pt x="1714728" y="284860"/>
                </a:lnTo>
                <a:lnTo>
                  <a:pt x="1710537" y="287019"/>
                </a:lnTo>
                <a:lnTo>
                  <a:pt x="1706092" y="288797"/>
                </a:lnTo>
                <a:lnTo>
                  <a:pt x="1701393" y="290194"/>
                </a:lnTo>
                <a:lnTo>
                  <a:pt x="1696821" y="291464"/>
                </a:lnTo>
                <a:lnTo>
                  <a:pt x="1691868" y="292226"/>
                </a:lnTo>
                <a:lnTo>
                  <a:pt x="1686661" y="292226"/>
                </a:lnTo>
                <a:lnTo>
                  <a:pt x="1682904" y="292084"/>
                </a:lnTo>
                <a:lnTo>
                  <a:pt x="1687804" y="333628"/>
                </a:lnTo>
                <a:lnTo>
                  <a:pt x="1694027" y="332104"/>
                </a:lnTo>
                <a:lnTo>
                  <a:pt x="1700377" y="330707"/>
                </a:lnTo>
                <a:lnTo>
                  <a:pt x="1706219" y="328675"/>
                </a:lnTo>
                <a:lnTo>
                  <a:pt x="1711553" y="326008"/>
                </a:lnTo>
                <a:lnTo>
                  <a:pt x="1716760" y="323468"/>
                </a:lnTo>
                <a:lnTo>
                  <a:pt x="1721586" y="320293"/>
                </a:lnTo>
                <a:lnTo>
                  <a:pt x="1726031" y="316738"/>
                </a:lnTo>
                <a:lnTo>
                  <a:pt x="1730349" y="313181"/>
                </a:lnTo>
                <a:lnTo>
                  <a:pt x="1734159" y="309498"/>
                </a:lnTo>
                <a:lnTo>
                  <a:pt x="1737334" y="305815"/>
                </a:lnTo>
                <a:lnTo>
                  <a:pt x="1738223" y="305815"/>
                </a:lnTo>
                <a:lnTo>
                  <a:pt x="1740382" y="328802"/>
                </a:lnTo>
                <a:lnTo>
                  <a:pt x="1788134" y="328802"/>
                </a:lnTo>
                <a:lnTo>
                  <a:pt x="1788077" y="326994"/>
                </a:lnTo>
                <a:lnTo>
                  <a:pt x="1787705" y="314916"/>
                </a:lnTo>
                <a:lnTo>
                  <a:pt x="1787245" y="301370"/>
                </a:lnTo>
                <a:lnTo>
                  <a:pt x="1787045" y="291208"/>
                </a:lnTo>
                <a:lnTo>
                  <a:pt x="1786909" y="278570"/>
                </a:lnTo>
                <a:lnTo>
                  <a:pt x="1786864" y="5587"/>
                </a:lnTo>
                <a:lnTo>
                  <a:pt x="1733905" y="5587"/>
                </a:lnTo>
                <a:lnTo>
                  <a:pt x="1734032" y="113283"/>
                </a:lnTo>
                <a:lnTo>
                  <a:pt x="1734159" y="118744"/>
                </a:lnTo>
                <a:lnTo>
                  <a:pt x="1734413" y="125856"/>
                </a:lnTo>
                <a:lnTo>
                  <a:pt x="1733905" y="125856"/>
                </a:lnTo>
                <a:lnTo>
                  <a:pt x="1730476" y="123443"/>
                </a:lnTo>
                <a:lnTo>
                  <a:pt x="1726793" y="121157"/>
                </a:lnTo>
                <a:lnTo>
                  <a:pt x="1722729" y="118998"/>
                </a:lnTo>
                <a:lnTo>
                  <a:pt x="1718792" y="116712"/>
                </a:lnTo>
                <a:lnTo>
                  <a:pt x="1714474" y="114680"/>
                </a:lnTo>
                <a:lnTo>
                  <a:pt x="1709775" y="112902"/>
                </a:lnTo>
                <a:lnTo>
                  <a:pt x="1705203" y="111125"/>
                </a:lnTo>
                <a:lnTo>
                  <a:pt x="1700250" y="109727"/>
                </a:lnTo>
                <a:lnTo>
                  <a:pt x="1695043" y="108712"/>
                </a:lnTo>
                <a:lnTo>
                  <a:pt x="1689836" y="107695"/>
                </a:lnTo>
                <a:lnTo>
                  <a:pt x="1684375" y="107060"/>
                </a:lnTo>
                <a:lnTo>
                  <a:pt x="1678533" y="107060"/>
                </a:lnTo>
                <a:lnTo>
                  <a:pt x="1666965" y="107802"/>
                </a:lnTo>
                <a:lnTo>
                  <a:pt x="1654517" y="110308"/>
                </a:lnTo>
                <a:lnTo>
                  <a:pt x="1642338" y="114553"/>
                </a:lnTo>
                <a:lnTo>
                  <a:pt x="1631118" y="120497"/>
                </a:lnTo>
                <a:lnTo>
                  <a:pt x="1620878" y="128002"/>
                </a:lnTo>
                <a:lnTo>
                  <a:pt x="1611477" y="137159"/>
                </a:lnTo>
                <a:lnTo>
                  <a:pt x="1608525" y="140614"/>
                </a:lnTo>
                <a:lnTo>
                  <a:pt x="1601395" y="150631"/>
                </a:lnTo>
                <a:lnTo>
                  <a:pt x="1595267" y="161889"/>
                </a:lnTo>
                <a:lnTo>
                  <a:pt x="1590141" y="174370"/>
                </a:lnTo>
                <a:lnTo>
                  <a:pt x="1586656" y="186218"/>
                </a:lnTo>
                <a:lnTo>
                  <a:pt x="1584280" y="198411"/>
                </a:lnTo>
                <a:lnTo>
                  <a:pt x="1582864" y="211353"/>
                </a:lnTo>
                <a:lnTo>
                  <a:pt x="1582394" y="225043"/>
                </a:lnTo>
                <a:close/>
              </a:path>
              <a:path w="4401159" h="432562">
                <a:moveTo>
                  <a:pt x="1169338" y="283226"/>
                </a:moveTo>
                <a:lnTo>
                  <a:pt x="1160500" y="273684"/>
                </a:lnTo>
                <a:lnTo>
                  <a:pt x="1159693" y="272494"/>
                </a:lnTo>
                <a:lnTo>
                  <a:pt x="1154474" y="262574"/>
                </a:lnTo>
                <a:lnTo>
                  <a:pt x="1150759" y="250970"/>
                </a:lnTo>
                <a:lnTo>
                  <a:pt x="1158933" y="331006"/>
                </a:lnTo>
                <a:lnTo>
                  <a:pt x="1171364" y="333551"/>
                </a:lnTo>
                <a:lnTo>
                  <a:pt x="1184249" y="334390"/>
                </a:lnTo>
                <a:lnTo>
                  <a:pt x="1191615" y="334390"/>
                </a:lnTo>
                <a:lnTo>
                  <a:pt x="1198600" y="333628"/>
                </a:lnTo>
                <a:lnTo>
                  <a:pt x="1193700" y="292084"/>
                </a:lnTo>
                <a:lnTo>
                  <a:pt x="1180404" y="289366"/>
                </a:lnTo>
                <a:lnTo>
                  <a:pt x="1169338" y="283226"/>
                </a:lnTo>
                <a:close/>
              </a:path>
              <a:path w="4401159" h="432562">
                <a:moveTo>
                  <a:pt x="1093190" y="225043"/>
                </a:moveTo>
                <a:lnTo>
                  <a:pt x="1093635" y="238409"/>
                </a:lnTo>
                <a:lnTo>
                  <a:pt x="1095053" y="251452"/>
                </a:lnTo>
                <a:lnTo>
                  <a:pt x="1097444" y="263545"/>
                </a:lnTo>
                <a:lnTo>
                  <a:pt x="1100810" y="274700"/>
                </a:lnTo>
                <a:lnTo>
                  <a:pt x="1107135" y="288907"/>
                </a:lnTo>
                <a:lnTo>
                  <a:pt x="1113757" y="299684"/>
                </a:lnTo>
                <a:lnTo>
                  <a:pt x="1121384" y="308863"/>
                </a:lnTo>
                <a:lnTo>
                  <a:pt x="1128614" y="315436"/>
                </a:lnTo>
                <a:lnTo>
                  <a:pt x="1139100" y="322691"/>
                </a:lnTo>
                <a:lnTo>
                  <a:pt x="1150467" y="328167"/>
                </a:lnTo>
                <a:lnTo>
                  <a:pt x="1158933" y="331006"/>
                </a:lnTo>
                <a:lnTo>
                  <a:pt x="1150759" y="250970"/>
                </a:lnTo>
                <a:lnTo>
                  <a:pt x="1148538" y="237695"/>
                </a:lnTo>
                <a:lnTo>
                  <a:pt x="1147800" y="222757"/>
                </a:lnTo>
                <a:lnTo>
                  <a:pt x="1148272" y="209922"/>
                </a:lnTo>
                <a:lnTo>
                  <a:pt x="1149952" y="197249"/>
                </a:lnTo>
                <a:lnTo>
                  <a:pt x="1152880" y="186435"/>
                </a:lnTo>
                <a:lnTo>
                  <a:pt x="1158529" y="173608"/>
                </a:lnTo>
                <a:lnTo>
                  <a:pt x="1165326" y="164083"/>
                </a:lnTo>
                <a:lnTo>
                  <a:pt x="1170406" y="158750"/>
                </a:lnTo>
                <a:lnTo>
                  <a:pt x="1175867" y="154939"/>
                </a:lnTo>
                <a:lnTo>
                  <a:pt x="1181836" y="152653"/>
                </a:lnTo>
                <a:lnTo>
                  <a:pt x="1187932" y="150494"/>
                </a:lnTo>
                <a:lnTo>
                  <a:pt x="1193647" y="149351"/>
                </a:lnTo>
                <a:lnTo>
                  <a:pt x="1207871" y="149351"/>
                </a:lnTo>
                <a:lnTo>
                  <a:pt x="1215999" y="151002"/>
                </a:lnTo>
                <a:lnTo>
                  <a:pt x="1223746" y="154304"/>
                </a:lnTo>
                <a:lnTo>
                  <a:pt x="1231493" y="157733"/>
                </a:lnTo>
                <a:lnTo>
                  <a:pt x="1238478" y="161925"/>
                </a:lnTo>
                <a:lnTo>
                  <a:pt x="1244701" y="167004"/>
                </a:lnTo>
                <a:lnTo>
                  <a:pt x="1244701" y="269620"/>
                </a:lnTo>
                <a:lnTo>
                  <a:pt x="1242542" y="272160"/>
                </a:lnTo>
                <a:lnTo>
                  <a:pt x="1239748" y="274827"/>
                </a:lnTo>
                <a:lnTo>
                  <a:pt x="1236573" y="277494"/>
                </a:lnTo>
                <a:lnTo>
                  <a:pt x="1233398" y="280162"/>
                </a:lnTo>
                <a:lnTo>
                  <a:pt x="1229715" y="282575"/>
                </a:lnTo>
                <a:lnTo>
                  <a:pt x="1225524" y="284860"/>
                </a:lnTo>
                <a:lnTo>
                  <a:pt x="1221333" y="287019"/>
                </a:lnTo>
                <a:lnTo>
                  <a:pt x="1216888" y="288797"/>
                </a:lnTo>
                <a:lnTo>
                  <a:pt x="1212189" y="290194"/>
                </a:lnTo>
                <a:lnTo>
                  <a:pt x="1207617" y="291464"/>
                </a:lnTo>
                <a:lnTo>
                  <a:pt x="1202664" y="292226"/>
                </a:lnTo>
                <a:lnTo>
                  <a:pt x="1197457" y="292226"/>
                </a:lnTo>
                <a:lnTo>
                  <a:pt x="1193700" y="292084"/>
                </a:lnTo>
                <a:lnTo>
                  <a:pt x="1198600" y="333628"/>
                </a:lnTo>
                <a:lnTo>
                  <a:pt x="1204823" y="332104"/>
                </a:lnTo>
                <a:lnTo>
                  <a:pt x="1211173" y="330707"/>
                </a:lnTo>
                <a:lnTo>
                  <a:pt x="1217015" y="328675"/>
                </a:lnTo>
                <a:lnTo>
                  <a:pt x="1222349" y="326008"/>
                </a:lnTo>
                <a:lnTo>
                  <a:pt x="1227556" y="323468"/>
                </a:lnTo>
                <a:lnTo>
                  <a:pt x="1232382" y="320293"/>
                </a:lnTo>
                <a:lnTo>
                  <a:pt x="1236827" y="316738"/>
                </a:lnTo>
                <a:lnTo>
                  <a:pt x="1241145" y="313181"/>
                </a:lnTo>
                <a:lnTo>
                  <a:pt x="1244955" y="309498"/>
                </a:lnTo>
                <a:lnTo>
                  <a:pt x="1248130" y="305815"/>
                </a:lnTo>
                <a:lnTo>
                  <a:pt x="1249019" y="305815"/>
                </a:lnTo>
                <a:lnTo>
                  <a:pt x="1251178" y="328802"/>
                </a:lnTo>
                <a:lnTo>
                  <a:pt x="1298930" y="328802"/>
                </a:lnTo>
                <a:lnTo>
                  <a:pt x="1298873" y="326994"/>
                </a:lnTo>
                <a:lnTo>
                  <a:pt x="1298501" y="314916"/>
                </a:lnTo>
                <a:lnTo>
                  <a:pt x="1298041" y="301370"/>
                </a:lnTo>
                <a:lnTo>
                  <a:pt x="1297841" y="291208"/>
                </a:lnTo>
                <a:lnTo>
                  <a:pt x="1297705" y="278570"/>
                </a:lnTo>
                <a:lnTo>
                  <a:pt x="1297660" y="5587"/>
                </a:lnTo>
                <a:lnTo>
                  <a:pt x="1244701" y="5587"/>
                </a:lnTo>
                <a:lnTo>
                  <a:pt x="1244701" y="107822"/>
                </a:lnTo>
                <a:lnTo>
                  <a:pt x="1244828" y="113283"/>
                </a:lnTo>
                <a:lnTo>
                  <a:pt x="1245082" y="122935"/>
                </a:lnTo>
                <a:lnTo>
                  <a:pt x="1245209" y="125856"/>
                </a:lnTo>
                <a:lnTo>
                  <a:pt x="1244701" y="125856"/>
                </a:lnTo>
                <a:lnTo>
                  <a:pt x="1241272" y="123443"/>
                </a:lnTo>
                <a:lnTo>
                  <a:pt x="1237589" y="121157"/>
                </a:lnTo>
                <a:lnTo>
                  <a:pt x="1233525" y="118998"/>
                </a:lnTo>
                <a:lnTo>
                  <a:pt x="1229588" y="116712"/>
                </a:lnTo>
                <a:lnTo>
                  <a:pt x="1225270" y="114680"/>
                </a:lnTo>
                <a:lnTo>
                  <a:pt x="1220571" y="112902"/>
                </a:lnTo>
                <a:lnTo>
                  <a:pt x="1215999" y="111125"/>
                </a:lnTo>
                <a:lnTo>
                  <a:pt x="1211046" y="109727"/>
                </a:lnTo>
                <a:lnTo>
                  <a:pt x="1205839" y="108712"/>
                </a:lnTo>
                <a:lnTo>
                  <a:pt x="1200632" y="107695"/>
                </a:lnTo>
                <a:lnTo>
                  <a:pt x="1195171" y="107060"/>
                </a:lnTo>
                <a:lnTo>
                  <a:pt x="1189329" y="107060"/>
                </a:lnTo>
                <a:lnTo>
                  <a:pt x="1177761" y="107802"/>
                </a:lnTo>
                <a:lnTo>
                  <a:pt x="1165313" y="110308"/>
                </a:lnTo>
                <a:lnTo>
                  <a:pt x="1153134" y="114553"/>
                </a:lnTo>
                <a:lnTo>
                  <a:pt x="1141914" y="120497"/>
                </a:lnTo>
                <a:lnTo>
                  <a:pt x="1131674" y="128002"/>
                </a:lnTo>
                <a:lnTo>
                  <a:pt x="1122273" y="137159"/>
                </a:lnTo>
                <a:lnTo>
                  <a:pt x="1119321" y="140614"/>
                </a:lnTo>
                <a:lnTo>
                  <a:pt x="1112191" y="150631"/>
                </a:lnTo>
                <a:lnTo>
                  <a:pt x="1106063" y="161889"/>
                </a:lnTo>
                <a:lnTo>
                  <a:pt x="1100937" y="174370"/>
                </a:lnTo>
                <a:lnTo>
                  <a:pt x="1097452" y="186218"/>
                </a:lnTo>
                <a:lnTo>
                  <a:pt x="1095076" y="198411"/>
                </a:lnTo>
                <a:lnTo>
                  <a:pt x="1093660" y="211353"/>
                </a:lnTo>
                <a:lnTo>
                  <a:pt x="1093190" y="225043"/>
                </a:lnTo>
                <a:close/>
              </a:path>
              <a:path w="4401159" h="432562">
                <a:moveTo>
                  <a:pt x="3839692" y="112521"/>
                </a:moveTo>
                <a:lnTo>
                  <a:pt x="3839692" y="328802"/>
                </a:lnTo>
                <a:lnTo>
                  <a:pt x="3892651" y="328802"/>
                </a:lnTo>
                <a:lnTo>
                  <a:pt x="3892651" y="112521"/>
                </a:lnTo>
                <a:lnTo>
                  <a:pt x="3839692" y="112521"/>
                </a:lnTo>
                <a:close/>
              </a:path>
              <a:path w="4401159" h="432562">
                <a:moveTo>
                  <a:pt x="991336" y="112521"/>
                </a:moveTo>
                <a:lnTo>
                  <a:pt x="991336" y="328802"/>
                </a:lnTo>
                <a:lnTo>
                  <a:pt x="1044295" y="328802"/>
                </a:lnTo>
                <a:lnTo>
                  <a:pt x="1044295" y="112521"/>
                </a:lnTo>
                <a:lnTo>
                  <a:pt x="991336" y="112521"/>
                </a:lnTo>
                <a:close/>
              </a:path>
              <a:path w="4401159" h="432562">
                <a:moveTo>
                  <a:pt x="4255236" y="142620"/>
                </a:moveTo>
                <a:lnTo>
                  <a:pt x="4254347" y="142620"/>
                </a:lnTo>
                <a:lnTo>
                  <a:pt x="4249394" y="112521"/>
                </a:lnTo>
                <a:lnTo>
                  <a:pt x="4205706" y="112521"/>
                </a:lnTo>
                <a:lnTo>
                  <a:pt x="4205706" y="328802"/>
                </a:lnTo>
                <a:lnTo>
                  <a:pt x="4258538" y="328802"/>
                </a:lnTo>
                <a:lnTo>
                  <a:pt x="4258538" y="179958"/>
                </a:lnTo>
                <a:lnTo>
                  <a:pt x="4263717" y="173974"/>
                </a:lnTo>
                <a:lnTo>
                  <a:pt x="4273198" y="165409"/>
                </a:lnTo>
                <a:lnTo>
                  <a:pt x="4283684" y="158750"/>
                </a:lnTo>
                <a:lnTo>
                  <a:pt x="4288412" y="156543"/>
                </a:lnTo>
                <a:lnTo>
                  <a:pt x="4300617" y="152769"/>
                </a:lnTo>
                <a:lnTo>
                  <a:pt x="4313275" y="151510"/>
                </a:lnTo>
                <a:lnTo>
                  <a:pt x="4321022" y="151510"/>
                </a:lnTo>
                <a:lnTo>
                  <a:pt x="4327626" y="153034"/>
                </a:lnTo>
                <a:lnTo>
                  <a:pt x="4332960" y="155955"/>
                </a:lnTo>
                <a:lnTo>
                  <a:pt x="4338421" y="159003"/>
                </a:lnTo>
                <a:lnTo>
                  <a:pt x="4342485" y="163956"/>
                </a:lnTo>
                <a:lnTo>
                  <a:pt x="4345152" y="170687"/>
                </a:lnTo>
                <a:lnTo>
                  <a:pt x="4346422" y="173862"/>
                </a:lnTo>
                <a:lnTo>
                  <a:pt x="4347184" y="177545"/>
                </a:lnTo>
                <a:lnTo>
                  <a:pt x="4347565" y="181737"/>
                </a:lnTo>
                <a:lnTo>
                  <a:pt x="4348073" y="185800"/>
                </a:lnTo>
                <a:lnTo>
                  <a:pt x="4348327" y="190880"/>
                </a:lnTo>
                <a:lnTo>
                  <a:pt x="4348327" y="328802"/>
                </a:lnTo>
                <a:lnTo>
                  <a:pt x="4401159" y="328802"/>
                </a:lnTo>
                <a:lnTo>
                  <a:pt x="4401159" y="181228"/>
                </a:lnTo>
                <a:lnTo>
                  <a:pt x="4400905" y="175005"/>
                </a:lnTo>
                <a:lnTo>
                  <a:pt x="4400397" y="169544"/>
                </a:lnTo>
                <a:lnTo>
                  <a:pt x="4399889" y="164083"/>
                </a:lnTo>
                <a:lnTo>
                  <a:pt x="4398873" y="159003"/>
                </a:lnTo>
                <a:lnTo>
                  <a:pt x="4397349" y="154431"/>
                </a:lnTo>
                <a:lnTo>
                  <a:pt x="4394682" y="146176"/>
                </a:lnTo>
                <a:lnTo>
                  <a:pt x="4390999" y="138937"/>
                </a:lnTo>
                <a:lnTo>
                  <a:pt x="4386300" y="132968"/>
                </a:lnTo>
                <a:lnTo>
                  <a:pt x="4381728" y="126872"/>
                </a:lnTo>
                <a:lnTo>
                  <a:pt x="4376267" y="121919"/>
                </a:lnTo>
                <a:lnTo>
                  <a:pt x="4370171" y="118237"/>
                </a:lnTo>
                <a:lnTo>
                  <a:pt x="4364075" y="114426"/>
                </a:lnTo>
                <a:lnTo>
                  <a:pt x="4357344" y="111632"/>
                </a:lnTo>
                <a:lnTo>
                  <a:pt x="4349978" y="109854"/>
                </a:lnTo>
                <a:lnTo>
                  <a:pt x="4342612" y="108076"/>
                </a:lnTo>
                <a:lnTo>
                  <a:pt x="4334992" y="107060"/>
                </a:lnTo>
                <a:lnTo>
                  <a:pt x="4318736" y="107060"/>
                </a:lnTo>
                <a:lnTo>
                  <a:pt x="4310862" y="108076"/>
                </a:lnTo>
                <a:lnTo>
                  <a:pt x="4303496" y="110108"/>
                </a:lnTo>
                <a:lnTo>
                  <a:pt x="4296130" y="112140"/>
                </a:lnTo>
                <a:lnTo>
                  <a:pt x="4289399" y="114807"/>
                </a:lnTo>
                <a:lnTo>
                  <a:pt x="4283303" y="118109"/>
                </a:lnTo>
                <a:lnTo>
                  <a:pt x="4277207" y="121284"/>
                </a:lnTo>
                <a:lnTo>
                  <a:pt x="4271746" y="125094"/>
                </a:lnTo>
                <a:lnTo>
                  <a:pt x="4267047" y="129412"/>
                </a:lnTo>
                <a:lnTo>
                  <a:pt x="4262221" y="133730"/>
                </a:lnTo>
                <a:lnTo>
                  <a:pt x="4258284" y="138175"/>
                </a:lnTo>
                <a:lnTo>
                  <a:pt x="4255236" y="142620"/>
                </a:lnTo>
                <a:close/>
              </a:path>
              <a:path w="4401159" h="432562">
                <a:moveTo>
                  <a:pt x="4024104" y="331963"/>
                </a:moveTo>
                <a:lnTo>
                  <a:pt x="4036864" y="333786"/>
                </a:lnTo>
                <a:lnTo>
                  <a:pt x="4050385" y="334390"/>
                </a:lnTo>
                <a:lnTo>
                  <a:pt x="4058528" y="334169"/>
                </a:lnTo>
                <a:lnTo>
                  <a:pt x="4071529" y="332802"/>
                </a:lnTo>
                <a:lnTo>
                  <a:pt x="4083785" y="330172"/>
                </a:lnTo>
                <a:lnTo>
                  <a:pt x="4095343" y="326263"/>
                </a:lnTo>
                <a:lnTo>
                  <a:pt x="4109925" y="318929"/>
                </a:lnTo>
                <a:lnTo>
                  <a:pt x="4120318" y="311661"/>
                </a:lnTo>
                <a:lnTo>
                  <a:pt x="4129633" y="303148"/>
                </a:lnTo>
                <a:lnTo>
                  <a:pt x="4139762" y="290355"/>
                </a:lnTo>
                <a:lnTo>
                  <a:pt x="4146149" y="279328"/>
                </a:lnTo>
                <a:lnTo>
                  <a:pt x="4151350" y="267207"/>
                </a:lnTo>
                <a:lnTo>
                  <a:pt x="4153984" y="259030"/>
                </a:lnTo>
                <a:lnTo>
                  <a:pt x="4156754" y="246927"/>
                </a:lnTo>
                <a:lnTo>
                  <a:pt x="4158416" y="234159"/>
                </a:lnTo>
                <a:lnTo>
                  <a:pt x="4158970" y="220725"/>
                </a:lnTo>
                <a:lnTo>
                  <a:pt x="4158700" y="211318"/>
                </a:lnTo>
                <a:lnTo>
                  <a:pt x="4157376" y="198358"/>
                </a:lnTo>
                <a:lnTo>
                  <a:pt x="4154964" y="186037"/>
                </a:lnTo>
                <a:lnTo>
                  <a:pt x="4151477" y="174370"/>
                </a:lnTo>
                <a:lnTo>
                  <a:pt x="4144562" y="158699"/>
                </a:lnTo>
                <a:lnTo>
                  <a:pt x="4137829" y="147994"/>
                </a:lnTo>
                <a:lnTo>
                  <a:pt x="4129887" y="138429"/>
                </a:lnTo>
                <a:lnTo>
                  <a:pt x="4118103" y="127846"/>
                </a:lnTo>
                <a:lnTo>
                  <a:pt x="4107425" y="120909"/>
                </a:lnTo>
                <a:lnTo>
                  <a:pt x="4095597" y="115315"/>
                </a:lnTo>
                <a:lnTo>
                  <a:pt x="4088262" y="112657"/>
                </a:lnTo>
                <a:lnTo>
                  <a:pt x="4076316" y="109558"/>
                </a:lnTo>
                <a:lnTo>
                  <a:pt x="4063574" y="107688"/>
                </a:lnTo>
                <a:lnTo>
                  <a:pt x="4050004" y="107060"/>
                </a:lnTo>
                <a:lnTo>
                  <a:pt x="4041995" y="107286"/>
                </a:lnTo>
                <a:lnTo>
                  <a:pt x="4028980" y="108693"/>
                </a:lnTo>
                <a:lnTo>
                  <a:pt x="4016700" y="111375"/>
                </a:lnTo>
                <a:lnTo>
                  <a:pt x="4005173" y="115315"/>
                </a:lnTo>
                <a:lnTo>
                  <a:pt x="3990500" y="122559"/>
                </a:lnTo>
                <a:lnTo>
                  <a:pt x="3980117" y="129836"/>
                </a:lnTo>
                <a:lnTo>
                  <a:pt x="3970883" y="138429"/>
                </a:lnTo>
                <a:lnTo>
                  <a:pt x="3960633" y="151164"/>
                </a:lnTo>
                <a:lnTo>
                  <a:pt x="3954235" y="162187"/>
                </a:lnTo>
                <a:lnTo>
                  <a:pt x="3949039" y="174370"/>
                </a:lnTo>
                <a:lnTo>
                  <a:pt x="3946495" y="182437"/>
                </a:lnTo>
                <a:lnTo>
                  <a:pt x="3943756" y="194562"/>
                </a:lnTo>
                <a:lnTo>
                  <a:pt x="3942101" y="207329"/>
                </a:lnTo>
                <a:lnTo>
                  <a:pt x="3941546" y="220725"/>
                </a:lnTo>
                <a:lnTo>
                  <a:pt x="3941811" y="230299"/>
                </a:lnTo>
                <a:lnTo>
                  <a:pt x="3943106" y="243267"/>
                </a:lnTo>
                <a:lnTo>
                  <a:pt x="3945505" y="255570"/>
                </a:lnTo>
                <a:lnTo>
                  <a:pt x="3949039" y="267207"/>
                </a:lnTo>
                <a:lnTo>
                  <a:pt x="3955892" y="282753"/>
                </a:lnTo>
                <a:lnTo>
                  <a:pt x="3962576" y="293488"/>
                </a:lnTo>
                <a:lnTo>
                  <a:pt x="3970502" y="303148"/>
                </a:lnTo>
                <a:lnTo>
                  <a:pt x="3982286" y="313642"/>
                </a:lnTo>
                <a:lnTo>
                  <a:pt x="3992964" y="320588"/>
                </a:lnTo>
                <a:lnTo>
                  <a:pt x="4004792" y="326263"/>
                </a:lnTo>
                <a:lnTo>
                  <a:pt x="4000220" y="251078"/>
                </a:lnTo>
                <a:lnTo>
                  <a:pt x="3998967" y="246473"/>
                </a:lnTo>
                <a:lnTo>
                  <a:pt x="3996868" y="234282"/>
                </a:lnTo>
                <a:lnTo>
                  <a:pt x="3996156" y="220725"/>
                </a:lnTo>
                <a:lnTo>
                  <a:pt x="3996277" y="214988"/>
                </a:lnTo>
                <a:lnTo>
                  <a:pt x="3997566" y="201987"/>
                </a:lnTo>
                <a:lnTo>
                  <a:pt x="4000220" y="190372"/>
                </a:lnTo>
                <a:lnTo>
                  <a:pt x="4002887" y="181609"/>
                </a:lnTo>
                <a:lnTo>
                  <a:pt x="4006570" y="174243"/>
                </a:lnTo>
                <a:lnTo>
                  <a:pt x="4011396" y="168275"/>
                </a:lnTo>
                <a:lnTo>
                  <a:pt x="4016095" y="162305"/>
                </a:lnTo>
                <a:lnTo>
                  <a:pt x="4021810" y="157860"/>
                </a:lnTo>
                <a:lnTo>
                  <a:pt x="4028414" y="154939"/>
                </a:lnTo>
                <a:lnTo>
                  <a:pt x="4035018" y="151891"/>
                </a:lnTo>
                <a:lnTo>
                  <a:pt x="4042257" y="150494"/>
                </a:lnTo>
                <a:lnTo>
                  <a:pt x="4057878" y="150494"/>
                </a:lnTo>
                <a:lnTo>
                  <a:pt x="4065117" y="151891"/>
                </a:lnTo>
                <a:lnTo>
                  <a:pt x="4071848" y="154939"/>
                </a:lnTo>
                <a:lnTo>
                  <a:pt x="4078579" y="157860"/>
                </a:lnTo>
                <a:lnTo>
                  <a:pt x="4084294" y="162305"/>
                </a:lnTo>
                <a:lnTo>
                  <a:pt x="4089120" y="168275"/>
                </a:lnTo>
                <a:lnTo>
                  <a:pt x="4093819" y="174243"/>
                </a:lnTo>
                <a:lnTo>
                  <a:pt x="4097502" y="181609"/>
                </a:lnTo>
                <a:lnTo>
                  <a:pt x="4100169" y="190372"/>
                </a:lnTo>
                <a:lnTo>
                  <a:pt x="4101467" y="194978"/>
                </a:lnTo>
                <a:lnTo>
                  <a:pt x="4103560" y="207169"/>
                </a:lnTo>
                <a:lnTo>
                  <a:pt x="4104233" y="220725"/>
                </a:lnTo>
                <a:lnTo>
                  <a:pt x="4104121" y="226463"/>
                </a:lnTo>
                <a:lnTo>
                  <a:pt x="4102877" y="239464"/>
                </a:lnTo>
                <a:lnTo>
                  <a:pt x="4100169" y="251078"/>
                </a:lnTo>
                <a:lnTo>
                  <a:pt x="4097502" y="259841"/>
                </a:lnTo>
                <a:lnTo>
                  <a:pt x="4093819" y="267207"/>
                </a:lnTo>
                <a:lnTo>
                  <a:pt x="4089120" y="273050"/>
                </a:lnTo>
                <a:lnTo>
                  <a:pt x="4084294" y="279018"/>
                </a:lnTo>
                <a:lnTo>
                  <a:pt x="4078706" y="283463"/>
                </a:lnTo>
                <a:lnTo>
                  <a:pt x="4072102" y="286512"/>
                </a:lnTo>
                <a:lnTo>
                  <a:pt x="4065498" y="289559"/>
                </a:lnTo>
                <a:lnTo>
                  <a:pt x="4058386" y="291083"/>
                </a:lnTo>
                <a:lnTo>
                  <a:pt x="4042511" y="291083"/>
                </a:lnTo>
                <a:lnTo>
                  <a:pt x="4035272" y="289559"/>
                </a:lnTo>
                <a:lnTo>
                  <a:pt x="4028668" y="286512"/>
                </a:lnTo>
                <a:lnTo>
                  <a:pt x="4022064" y="283463"/>
                </a:lnTo>
                <a:lnTo>
                  <a:pt x="4016349" y="279018"/>
                </a:lnTo>
                <a:lnTo>
                  <a:pt x="4012120" y="328905"/>
                </a:lnTo>
                <a:lnTo>
                  <a:pt x="4024104" y="331963"/>
                </a:lnTo>
                <a:close/>
              </a:path>
              <a:path w="4401159" h="432562">
                <a:moveTo>
                  <a:pt x="4016349" y="279018"/>
                </a:moveTo>
                <a:lnTo>
                  <a:pt x="4011523" y="273050"/>
                </a:lnTo>
                <a:lnTo>
                  <a:pt x="4006697" y="267207"/>
                </a:lnTo>
                <a:lnTo>
                  <a:pt x="4002887" y="259841"/>
                </a:lnTo>
                <a:lnTo>
                  <a:pt x="4000220" y="251078"/>
                </a:lnTo>
                <a:lnTo>
                  <a:pt x="4004792" y="326263"/>
                </a:lnTo>
                <a:lnTo>
                  <a:pt x="4012120" y="328905"/>
                </a:lnTo>
                <a:lnTo>
                  <a:pt x="4016349" y="279018"/>
                </a:lnTo>
                <a:close/>
              </a:path>
              <a:path w="4401159" h="432562">
                <a:moveTo>
                  <a:pt x="3683203" y="119903"/>
                </a:moveTo>
                <a:lnTo>
                  <a:pt x="3672266" y="126390"/>
                </a:lnTo>
                <a:lnTo>
                  <a:pt x="3662146" y="134238"/>
                </a:lnTo>
                <a:lnTo>
                  <a:pt x="3649417" y="147856"/>
                </a:lnTo>
                <a:lnTo>
                  <a:pt x="3642259" y="158544"/>
                </a:lnTo>
                <a:lnTo>
                  <a:pt x="3636111" y="170560"/>
                </a:lnTo>
                <a:lnTo>
                  <a:pt x="3630958" y="184815"/>
                </a:lnTo>
                <a:lnTo>
                  <a:pt x="3628241" y="196961"/>
                </a:lnTo>
                <a:lnTo>
                  <a:pt x="3626617" y="210078"/>
                </a:lnTo>
                <a:lnTo>
                  <a:pt x="3626078" y="224154"/>
                </a:lnTo>
                <a:lnTo>
                  <a:pt x="3626527" y="236623"/>
                </a:lnTo>
                <a:lnTo>
                  <a:pt x="3628097" y="249625"/>
                </a:lnTo>
                <a:lnTo>
                  <a:pt x="3630817" y="261725"/>
                </a:lnTo>
                <a:lnTo>
                  <a:pt x="3634714" y="272922"/>
                </a:lnTo>
                <a:lnTo>
                  <a:pt x="3642608" y="288191"/>
                </a:lnTo>
                <a:lnTo>
                  <a:pt x="3650028" y="298445"/>
                </a:lnTo>
                <a:lnTo>
                  <a:pt x="3658590" y="307339"/>
                </a:lnTo>
                <a:lnTo>
                  <a:pt x="3670889" y="316721"/>
                </a:lnTo>
                <a:lnTo>
                  <a:pt x="3682018" y="322861"/>
                </a:lnTo>
                <a:lnTo>
                  <a:pt x="3694150" y="327659"/>
                </a:lnTo>
                <a:lnTo>
                  <a:pt x="3711940" y="332150"/>
                </a:lnTo>
                <a:lnTo>
                  <a:pt x="3724629" y="333827"/>
                </a:lnTo>
                <a:lnTo>
                  <a:pt x="3737838" y="334390"/>
                </a:lnTo>
                <a:lnTo>
                  <a:pt x="3743423" y="334298"/>
                </a:lnTo>
                <a:lnTo>
                  <a:pt x="3756221" y="333340"/>
                </a:lnTo>
                <a:lnTo>
                  <a:pt x="3768445" y="331342"/>
                </a:lnTo>
                <a:lnTo>
                  <a:pt x="3781919" y="327986"/>
                </a:lnTo>
                <a:lnTo>
                  <a:pt x="3792956" y="324103"/>
                </a:lnTo>
                <a:lnTo>
                  <a:pt x="3792956" y="281050"/>
                </a:lnTo>
                <a:lnTo>
                  <a:pt x="3785971" y="283844"/>
                </a:lnTo>
                <a:lnTo>
                  <a:pt x="3778605" y="286257"/>
                </a:lnTo>
                <a:lnTo>
                  <a:pt x="3770731" y="288163"/>
                </a:lnTo>
                <a:lnTo>
                  <a:pt x="3769679" y="288410"/>
                </a:lnTo>
                <a:lnTo>
                  <a:pt x="3757602" y="290401"/>
                </a:lnTo>
                <a:lnTo>
                  <a:pt x="3744315" y="291083"/>
                </a:lnTo>
                <a:lnTo>
                  <a:pt x="3740629" y="291012"/>
                </a:lnTo>
                <a:lnTo>
                  <a:pt x="3727556" y="289402"/>
                </a:lnTo>
                <a:lnTo>
                  <a:pt x="3716121" y="285622"/>
                </a:lnTo>
                <a:lnTo>
                  <a:pt x="3708120" y="281939"/>
                </a:lnTo>
                <a:lnTo>
                  <a:pt x="3701643" y="277113"/>
                </a:lnTo>
                <a:lnTo>
                  <a:pt x="3696436" y="271144"/>
                </a:lnTo>
                <a:lnTo>
                  <a:pt x="3691356" y="265302"/>
                </a:lnTo>
                <a:lnTo>
                  <a:pt x="3687419" y="258063"/>
                </a:lnTo>
                <a:lnTo>
                  <a:pt x="3684752" y="249681"/>
                </a:lnTo>
                <a:lnTo>
                  <a:pt x="3681587" y="235741"/>
                </a:lnTo>
                <a:lnTo>
                  <a:pt x="3680688" y="222757"/>
                </a:lnTo>
                <a:lnTo>
                  <a:pt x="3681034" y="213135"/>
                </a:lnTo>
                <a:lnTo>
                  <a:pt x="3682787" y="200358"/>
                </a:lnTo>
                <a:lnTo>
                  <a:pt x="3686022" y="189102"/>
                </a:lnTo>
                <a:lnTo>
                  <a:pt x="3692393" y="176113"/>
                </a:lnTo>
                <a:lnTo>
                  <a:pt x="3700119" y="166750"/>
                </a:lnTo>
                <a:lnTo>
                  <a:pt x="3706088" y="161035"/>
                </a:lnTo>
                <a:lnTo>
                  <a:pt x="3712946" y="156971"/>
                </a:lnTo>
                <a:lnTo>
                  <a:pt x="3720693" y="154304"/>
                </a:lnTo>
                <a:lnTo>
                  <a:pt x="3728440" y="151764"/>
                </a:lnTo>
                <a:lnTo>
                  <a:pt x="3736568" y="150494"/>
                </a:lnTo>
                <a:lnTo>
                  <a:pt x="3753459" y="150494"/>
                </a:lnTo>
                <a:lnTo>
                  <a:pt x="3761460" y="151256"/>
                </a:lnTo>
                <a:lnTo>
                  <a:pt x="3768826" y="153034"/>
                </a:lnTo>
                <a:lnTo>
                  <a:pt x="3776192" y="154685"/>
                </a:lnTo>
                <a:lnTo>
                  <a:pt x="3783177" y="156971"/>
                </a:lnTo>
                <a:lnTo>
                  <a:pt x="3789654" y="159765"/>
                </a:lnTo>
                <a:lnTo>
                  <a:pt x="3789654" y="116712"/>
                </a:lnTo>
                <a:lnTo>
                  <a:pt x="3782415" y="113791"/>
                </a:lnTo>
                <a:lnTo>
                  <a:pt x="3774287" y="111378"/>
                </a:lnTo>
                <a:lnTo>
                  <a:pt x="3765270" y="109727"/>
                </a:lnTo>
                <a:lnTo>
                  <a:pt x="3762836" y="109265"/>
                </a:lnTo>
                <a:lnTo>
                  <a:pt x="3750382" y="107612"/>
                </a:lnTo>
                <a:lnTo>
                  <a:pt x="3737457" y="107060"/>
                </a:lnTo>
                <a:lnTo>
                  <a:pt x="3735684" y="107075"/>
                </a:lnTo>
                <a:lnTo>
                  <a:pt x="3723233" y="107956"/>
                </a:lnTo>
                <a:lnTo>
                  <a:pt x="3710685" y="110169"/>
                </a:lnTo>
                <a:lnTo>
                  <a:pt x="3698087" y="113664"/>
                </a:lnTo>
                <a:lnTo>
                  <a:pt x="3694911" y="114778"/>
                </a:lnTo>
                <a:lnTo>
                  <a:pt x="3683203" y="119903"/>
                </a:lnTo>
                <a:close/>
              </a:path>
              <a:path w="4401159" h="432562">
                <a:moveTo>
                  <a:pt x="2850624" y="331963"/>
                </a:moveTo>
                <a:lnTo>
                  <a:pt x="2863384" y="333786"/>
                </a:lnTo>
                <a:lnTo>
                  <a:pt x="2876905" y="334390"/>
                </a:lnTo>
                <a:lnTo>
                  <a:pt x="2885048" y="334169"/>
                </a:lnTo>
                <a:lnTo>
                  <a:pt x="2898049" y="332802"/>
                </a:lnTo>
                <a:lnTo>
                  <a:pt x="2910305" y="330172"/>
                </a:lnTo>
                <a:lnTo>
                  <a:pt x="2921863" y="326263"/>
                </a:lnTo>
                <a:lnTo>
                  <a:pt x="2936445" y="318929"/>
                </a:lnTo>
                <a:lnTo>
                  <a:pt x="2946838" y="311661"/>
                </a:lnTo>
                <a:lnTo>
                  <a:pt x="2956153" y="303148"/>
                </a:lnTo>
                <a:lnTo>
                  <a:pt x="2966282" y="290355"/>
                </a:lnTo>
                <a:lnTo>
                  <a:pt x="2972669" y="279328"/>
                </a:lnTo>
                <a:lnTo>
                  <a:pt x="2977870" y="267207"/>
                </a:lnTo>
                <a:lnTo>
                  <a:pt x="2980504" y="259030"/>
                </a:lnTo>
                <a:lnTo>
                  <a:pt x="2983274" y="246927"/>
                </a:lnTo>
                <a:lnTo>
                  <a:pt x="2984936" y="234159"/>
                </a:lnTo>
                <a:lnTo>
                  <a:pt x="2985490" y="220725"/>
                </a:lnTo>
                <a:lnTo>
                  <a:pt x="2985220" y="211318"/>
                </a:lnTo>
                <a:lnTo>
                  <a:pt x="2983896" y="198358"/>
                </a:lnTo>
                <a:lnTo>
                  <a:pt x="2981484" y="186037"/>
                </a:lnTo>
                <a:lnTo>
                  <a:pt x="2977997" y="174370"/>
                </a:lnTo>
                <a:lnTo>
                  <a:pt x="2971082" y="158699"/>
                </a:lnTo>
                <a:lnTo>
                  <a:pt x="2964349" y="147994"/>
                </a:lnTo>
                <a:lnTo>
                  <a:pt x="2956407" y="138429"/>
                </a:lnTo>
                <a:lnTo>
                  <a:pt x="2944623" y="127846"/>
                </a:lnTo>
                <a:lnTo>
                  <a:pt x="2933945" y="120909"/>
                </a:lnTo>
                <a:lnTo>
                  <a:pt x="2922117" y="115315"/>
                </a:lnTo>
                <a:lnTo>
                  <a:pt x="2914782" y="112657"/>
                </a:lnTo>
                <a:lnTo>
                  <a:pt x="2902836" y="109558"/>
                </a:lnTo>
                <a:lnTo>
                  <a:pt x="2890094" y="107688"/>
                </a:lnTo>
                <a:lnTo>
                  <a:pt x="2876524" y="107060"/>
                </a:lnTo>
                <a:lnTo>
                  <a:pt x="2868515" y="107286"/>
                </a:lnTo>
                <a:lnTo>
                  <a:pt x="2855500" y="108693"/>
                </a:lnTo>
                <a:lnTo>
                  <a:pt x="2843220" y="111375"/>
                </a:lnTo>
                <a:lnTo>
                  <a:pt x="2831693" y="115315"/>
                </a:lnTo>
                <a:lnTo>
                  <a:pt x="2817020" y="122559"/>
                </a:lnTo>
                <a:lnTo>
                  <a:pt x="2806637" y="129836"/>
                </a:lnTo>
                <a:lnTo>
                  <a:pt x="2797403" y="138429"/>
                </a:lnTo>
                <a:lnTo>
                  <a:pt x="2787153" y="151164"/>
                </a:lnTo>
                <a:lnTo>
                  <a:pt x="2780755" y="162187"/>
                </a:lnTo>
                <a:lnTo>
                  <a:pt x="2775559" y="174370"/>
                </a:lnTo>
                <a:lnTo>
                  <a:pt x="2773015" y="182437"/>
                </a:lnTo>
                <a:lnTo>
                  <a:pt x="2770276" y="194562"/>
                </a:lnTo>
                <a:lnTo>
                  <a:pt x="2768621" y="207329"/>
                </a:lnTo>
                <a:lnTo>
                  <a:pt x="2768066" y="220725"/>
                </a:lnTo>
                <a:lnTo>
                  <a:pt x="2768331" y="230299"/>
                </a:lnTo>
                <a:lnTo>
                  <a:pt x="2769626" y="243267"/>
                </a:lnTo>
                <a:lnTo>
                  <a:pt x="2772025" y="255570"/>
                </a:lnTo>
                <a:lnTo>
                  <a:pt x="2775559" y="267207"/>
                </a:lnTo>
                <a:lnTo>
                  <a:pt x="2782412" y="282753"/>
                </a:lnTo>
                <a:lnTo>
                  <a:pt x="2789096" y="293488"/>
                </a:lnTo>
                <a:lnTo>
                  <a:pt x="2797022" y="303148"/>
                </a:lnTo>
                <a:lnTo>
                  <a:pt x="2808806" y="313642"/>
                </a:lnTo>
                <a:lnTo>
                  <a:pt x="2819484" y="320588"/>
                </a:lnTo>
                <a:lnTo>
                  <a:pt x="2831312" y="326263"/>
                </a:lnTo>
                <a:lnTo>
                  <a:pt x="2826740" y="251078"/>
                </a:lnTo>
                <a:lnTo>
                  <a:pt x="2825487" y="246473"/>
                </a:lnTo>
                <a:lnTo>
                  <a:pt x="2823388" y="234282"/>
                </a:lnTo>
                <a:lnTo>
                  <a:pt x="2822676" y="220725"/>
                </a:lnTo>
                <a:lnTo>
                  <a:pt x="2822797" y="214988"/>
                </a:lnTo>
                <a:lnTo>
                  <a:pt x="2824086" y="201987"/>
                </a:lnTo>
                <a:lnTo>
                  <a:pt x="2826740" y="190372"/>
                </a:lnTo>
                <a:lnTo>
                  <a:pt x="2829407" y="181609"/>
                </a:lnTo>
                <a:lnTo>
                  <a:pt x="2833090" y="174243"/>
                </a:lnTo>
                <a:lnTo>
                  <a:pt x="2837916" y="168275"/>
                </a:lnTo>
                <a:lnTo>
                  <a:pt x="2842615" y="162305"/>
                </a:lnTo>
                <a:lnTo>
                  <a:pt x="2848330" y="157860"/>
                </a:lnTo>
                <a:lnTo>
                  <a:pt x="2854934" y="154939"/>
                </a:lnTo>
                <a:lnTo>
                  <a:pt x="2861538" y="151891"/>
                </a:lnTo>
                <a:lnTo>
                  <a:pt x="2868777" y="150494"/>
                </a:lnTo>
                <a:lnTo>
                  <a:pt x="2884398" y="150494"/>
                </a:lnTo>
                <a:lnTo>
                  <a:pt x="2891637" y="151891"/>
                </a:lnTo>
                <a:lnTo>
                  <a:pt x="2898368" y="154939"/>
                </a:lnTo>
                <a:lnTo>
                  <a:pt x="2905099" y="157860"/>
                </a:lnTo>
                <a:lnTo>
                  <a:pt x="2910814" y="162305"/>
                </a:lnTo>
                <a:lnTo>
                  <a:pt x="2915640" y="168275"/>
                </a:lnTo>
                <a:lnTo>
                  <a:pt x="2920339" y="174243"/>
                </a:lnTo>
                <a:lnTo>
                  <a:pt x="2924022" y="181609"/>
                </a:lnTo>
                <a:lnTo>
                  <a:pt x="2926689" y="190372"/>
                </a:lnTo>
                <a:lnTo>
                  <a:pt x="2927987" y="194978"/>
                </a:lnTo>
                <a:lnTo>
                  <a:pt x="2930080" y="207169"/>
                </a:lnTo>
                <a:lnTo>
                  <a:pt x="2930753" y="220725"/>
                </a:lnTo>
                <a:lnTo>
                  <a:pt x="2930641" y="226463"/>
                </a:lnTo>
                <a:lnTo>
                  <a:pt x="2929397" y="239464"/>
                </a:lnTo>
                <a:lnTo>
                  <a:pt x="2926689" y="251078"/>
                </a:lnTo>
                <a:lnTo>
                  <a:pt x="2924022" y="259841"/>
                </a:lnTo>
                <a:lnTo>
                  <a:pt x="2920339" y="267207"/>
                </a:lnTo>
                <a:lnTo>
                  <a:pt x="2915640" y="273050"/>
                </a:lnTo>
                <a:lnTo>
                  <a:pt x="2910814" y="279018"/>
                </a:lnTo>
                <a:lnTo>
                  <a:pt x="2905226" y="283463"/>
                </a:lnTo>
                <a:lnTo>
                  <a:pt x="2898622" y="286512"/>
                </a:lnTo>
                <a:lnTo>
                  <a:pt x="2892018" y="289559"/>
                </a:lnTo>
                <a:lnTo>
                  <a:pt x="2884906" y="291083"/>
                </a:lnTo>
                <a:lnTo>
                  <a:pt x="2869031" y="291083"/>
                </a:lnTo>
                <a:lnTo>
                  <a:pt x="2861792" y="289559"/>
                </a:lnTo>
                <a:lnTo>
                  <a:pt x="2855188" y="286512"/>
                </a:lnTo>
                <a:lnTo>
                  <a:pt x="2848584" y="283463"/>
                </a:lnTo>
                <a:lnTo>
                  <a:pt x="2842869" y="279018"/>
                </a:lnTo>
                <a:lnTo>
                  <a:pt x="2838640" y="328905"/>
                </a:lnTo>
                <a:lnTo>
                  <a:pt x="2850624" y="331963"/>
                </a:lnTo>
                <a:close/>
              </a:path>
              <a:path w="4401159" h="432562">
                <a:moveTo>
                  <a:pt x="2842869" y="279018"/>
                </a:moveTo>
                <a:lnTo>
                  <a:pt x="2838043" y="273050"/>
                </a:lnTo>
                <a:lnTo>
                  <a:pt x="2833217" y="267207"/>
                </a:lnTo>
                <a:lnTo>
                  <a:pt x="2829407" y="259841"/>
                </a:lnTo>
                <a:lnTo>
                  <a:pt x="2826740" y="251078"/>
                </a:lnTo>
                <a:lnTo>
                  <a:pt x="2831312" y="326263"/>
                </a:lnTo>
                <a:lnTo>
                  <a:pt x="2838640" y="328905"/>
                </a:lnTo>
                <a:lnTo>
                  <a:pt x="2842869" y="279018"/>
                </a:lnTo>
                <a:close/>
              </a:path>
              <a:path w="4401159" h="432562">
                <a:moveTo>
                  <a:pt x="2660243" y="278510"/>
                </a:moveTo>
                <a:lnTo>
                  <a:pt x="2654909" y="283463"/>
                </a:lnTo>
                <a:lnTo>
                  <a:pt x="2648432" y="286892"/>
                </a:lnTo>
                <a:lnTo>
                  <a:pt x="2642082" y="290448"/>
                </a:lnTo>
                <a:lnTo>
                  <a:pt x="2634843" y="292226"/>
                </a:lnTo>
                <a:lnTo>
                  <a:pt x="2621508" y="292226"/>
                </a:lnTo>
                <a:lnTo>
                  <a:pt x="2616682" y="291464"/>
                </a:lnTo>
                <a:lnTo>
                  <a:pt x="2611983" y="290194"/>
                </a:lnTo>
                <a:lnTo>
                  <a:pt x="2610573" y="330436"/>
                </a:lnTo>
                <a:lnTo>
                  <a:pt x="2622807" y="333394"/>
                </a:lnTo>
                <a:lnTo>
                  <a:pt x="2635986" y="334390"/>
                </a:lnTo>
                <a:lnTo>
                  <a:pt x="2645989" y="333843"/>
                </a:lnTo>
                <a:lnTo>
                  <a:pt x="2658470" y="331540"/>
                </a:lnTo>
                <a:lnTo>
                  <a:pt x="2670657" y="327405"/>
                </a:lnTo>
                <a:lnTo>
                  <a:pt x="2681159" y="322244"/>
                </a:lnTo>
                <a:lnTo>
                  <a:pt x="2691613" y="315073"/>
                </a:lnTo>
                <a:lnTo>
                  <a:pt x="2701391" y="306196"/>
                </a:lnTo>
                <a:lnTo>
                  <a:pt x="2711757" y="293195"/>
                </a:lnTo>
                <a:lnTo>
                  <a:pt x="2718207" y="282120"/>
                </a:lnTo>
                <a:lnTo>
                  <a:pt x="2723743" y="269747"/>
                </a:lnTo>
                <a:lnTo>
                  <a:pt x="2727778" y="256928"/>
                </a:lnTo>
                <a:lnTo>
                  <a:pt x="2730249" y="244789"/>
                </a:lnTo>
                <a:lnTo>
                  <a:pt x="2731748" y="231702"/>
                </a:lnTo>
                <a:lnTo>
                  <a:pt x="2732252" y="217677"/>
                </a:lnTo>
                <a:lnTo>
                  <a:pt x="2731796" y="204471"/>
                </a:lnTo>
                <a:lnTo>
                  <a:pt x="2730312" y="191396"/>
                </a:lnTo>
                <a:lnTo>
                  <a:pt x="2727797" y="179326"/>
                </a:lnTo>
                <a:lnTo>
                  <a:pt x="2724251" y="168275"/>
                </a:lnTo>
                <a:lnTo>
                  <a:pt x="2717689" y="153869"/>
                </a:lnTo>
                <a:lnTo>
                  <a:pt x="2710943" y="143172"/>
                </a:lnTo>
                <a:lnTo>
                  <a:pt x="2703169" y="133857"/>
                </a:lnTo>
                <a:lnTo>
                  <a:pt x="2694900" y="126331"/>
                </a:lnTo>
                <a:lnTo>
                  <a:pt x="2684417" y="119161"/>
                </a:lnTo>
                <a:lnTo>
                  <a:pt x="2672943" y="113664"/>
                </a:lnTo>
                <a:lnTo>
                  <a:pt x="2663300" y="110518"/>
                </a:lnTo>
                <a:lnTo>
                  <a:pt x="2650836" y="107937"/>
                </a:lnTo>
                <a:lnTo>
                  <a:pt x="2638272" y="107060"/>
                </a:lnTo>
                <a:lnTo>
                  <a:pt x="2626131" y="107863"/>
                </a:lnTo>
                <a:lnTo>
                  <a:pt x="2613704" y="110654"/>
                </a:lnTo>
                <a:lnTo>
                  <a:pt x="2602458" y="115442"/>
                </a:lnTo>
                <a:lnTo>
                  <a:pt x="2595720" y="119536"/>
                </a:lnTo>
                <a:lnTo>
                  <a:pt x="2585677" y="127479"/>
                </a:lnTo>
                <a:lnTo>
                  <a:pt x="2577312" y="136778"/>
                </a:lnTo>
                <a:lnTo>
                  <a:pt x="2576423" y="136778"/>
                </a:lnTo>
                <a:lnTo>
                  <a:pt x="2574137" y="112521"/>
                </a:lnTo>
                <a:lnTo>
                  <a:pt x="2527782" y="112521"/>
                </a:lnTo>
                <a:lnTo>
                  <a:pt x="2527782" y="432562"/>
                </a:lnTo>
                <a:lnTo>
                  <a:pt x="2580614" y="432562"/>
                </a:lnTo>
                <a:lnTo>
                  <a:pt x="2580614" y="330326"/>
                </a:lnTo>
                <a:lnTo>
                  <a:pt x="2580360" y="324865"/>
                </a:lnTo>
                <a:lnTo>
                  <a:pt x="2580233" y="319404"/>
                </a:lnTo>
                <a:lnTo>
                  <a:pt x="2579979" y="312292"/>
                </a:lnTo>
                <a:lnTo>
                  <a:pt x="2582823" y="314165"/>
                </a:lnTo>
                <a:lnTo>
                  <a:pt x="2592637" y="321675"/>
                </a:lnTo>
                <a:lnTo>
                  <a:pt x="2604363" y="328040"/>
                </a:lnTo>
                <a:lnTo>
                  <a:pt x="2602966" y="287146"/>
                </a:lnTo>
                <a:lnTo>
                  <a:pt x="2599156" y="284988"/>
                </a:lnTo>
                <a:lnTo>
                  <a:pt x="2595346" y="282955"/>
                </a:lnTo>
                <a:lnTo>
                  <a:pt x="2591790" y="280669"/>
                </a:lnTo>
                <a:lnTo>
                  <a:pt x="2588615" y="278129"/>
                </a:lnTo>
                <a:lnTo>
                  <a:pt x="2585567" y="275589"/>
                </a:lnTo>
                <a:lnTo>
                  <a:pt x="2582900" y="273050"/>
                </a:lnTo>
                <a:lnTo>
                  <a:pt x="2580614" y="270509"/>
                </a:lnTo>
                <a:lnTo>
                  <a:pt x="2580614" y="174116"/>
                </a:lnTo>
                <a:lnTo>
                  <a:pt x="2592158" y="163171"/>
                </a:lnTo>
                <a:lnTo>
                  <a:pt x="2602712" y="156337"/>
                </a:lnTo>
                <a:lnTo>
                  <a:pt x="2616503" y="151153"/>
                </a:lnTo>
                <a:lnTo>
                  <a:pt x="2629128" y="149478"/>
                </a:lnTo>
                <a:lnTo>
                  <a:pt x="2636367" y="149478"/>
                </a:lnTo>
                <a:lnTo>
                  <a:pt x="2642971" y="151002"/>
                </a:lnTo>
                <a:lnTo>
                  <a:pt x="2648940" y="154050"/>
                </a:lnTo>
                <a:lnTo>
                  <a:pt x="2654909" y="156971"/>
                </a:lnTo>
                <a:lnTo>
                  <a:pt x="2659989" y="161416"/>
                </a:lnTo>
                <a:lnTo>
                  <a:pt x="2664180" y="167131"/>
                </a:lnTo>
                <a:lnTo>
                  <a:pt x="2668498" y="172973"/>
                </a:lnTo>
                <a:lnTo>
                  <a:pt x="2671800" y="180212"/>
                </a:lnTo>
                <a:lnTo>
                  <a:pt x="2674086" y="189102"/>
                </a:lnTo>
                <a:lnTo>
                  <a:pt x="2675164" y="193745"/>
                </a:lnTo>
                <a:lnTo>
                  <a:pt x="2676927" y="205945"/>
                </a:lnTo>
                <a:lnTo>
                  <a:pt x="2677515" y="219582"/>
                </a:lnTo>
                <a:lnTo>
                  <a:pt x="2677441" y="224330"/>
                </a:lnTo>
                <a:lnTo>
                  <a:pt x="2676411" y="237346"/>
                </a:lnTo>
                <a:lnTo>
                  <a:pt x="2674213" y="249173"/>
                </a:lnTo>
                <a:lnTo>
                  <a:pt x="2671927" y="258063"/>
                </a:lnTo>
                <a:lnTo>
                  <a:pt x="2668752" y="265683"/>
                </a:lnTo>
                <a:lnTo>
                  <a:pt x="2664434" y="272160"/>
                </a:lnTo>
                <a:lnTo>
                  <a:pt x="2660243" y="278510"/>
                </a:lnTo>
                <a:close/>
              </a:path>
              <a:path w="4401159" h="432562">
                <a:moveTo>
                  <a:pt x="2607284" y="288797"/>
                </a:moveTo>
                <a:lnTo>
                  <a:pt x="2602966" y="287146"/>
                </a:lnTo>
                <a:lnTo>
                  <a:pt x="2604363" y="328040"/>
                </a:lnTo>
                <a:lnTo>
                  <a:pt x="2610573" y="330436"/>
                </a:lnTo>
                <a:lnTo>
                  <a:pt x="2611983" y="290194"/>
                </a:lnTo>
                <a:lnTo>
                  <a:pt x="2607284" y="288797"/>
                </a:lnTo>
                <a:close/>
              </a:path>
              <a:path w="4401159" h="432562">
                <a:moveTo>
                  <a:pt x="2248752" y="114840"/>
                </a:moveTo>
                <a:lnTo>
                  <a:pt x="2237378" y="120422"/>
                </a:lnTo>
                <a:lnTo>
                  <a:pt x="2242286" y="195071"/>
                </a:lnTo>
                <a:lnTo>
                  <a:pt x="2243048" y="188721"/>
                </a:lnTo>
                <a:lnTo>
                  <a:pt x="2244572" y="182625"/>
                </a:lnTo>
                <a:lnTo>
                  <a:pt x="2248752" y="114840"/>
                </a:lnTo>
                <a:close/>
              </a:path>
              <a:path w="4401159" h="432562">
                <a:moveTo>
                  <a:pt x="2382113" y="224789"/>
                </a:moveTo>
                <a:lnTo>
                  <a:pt x="2382240" y="217423"/>
                </a:lnTo>
                <a:lnTo>
                  <a:pt x="2381830" y="203839"/>
                </a:lnTo>
                <a:lnTo>
                  <a:pt x="2380537" y="190762"/>
                </a:lnTo>
                <a:lnTo>
                  <a:pt x="2378350" y="178654"/>
                </a:lnTo>
                <a:lnTo>
                  <a:pt x="2375255" y="167512"/>
                </a:lnTo>
                <a:lnTo>
                  <a:pt x="2369456" y="153271"/>
                </a:lnTo>
                <a:lnTo>
                  <a:pt x="2363110" y="142356"/>
                </a:lnTo>
                <a:lnTo>
                  <a:pt x="2355570" y="132968"/>
                </a:lnTo>
                <a:lnTo>
                  <a:pt x="2347941" y="125881"/>
                </a:lnTo>
                <a:lnTo>
                  <a:pt x="2337443" y="118760"/>
                </a:lnTo>
                <a:lnTo>
                  <a:pt x="2325725" y="113410"/>
                </a:lnTo>
                <a:lnTo>
                  <a:pt x="2313649" y="109861"/>
                </a:lnTo>
                <a:lnTo>
                  <a:pt x="2301126" y="107765"/>
                </a:lnTo>
                <a:lnTo>
                  <a:pt x="2287879" y="107060"/>
                </a:lnTo>
                <a:lnTo>
                  <a:pt x="2287166" y="107063"/>
                </a:lnTo>
                <a:lnTo>
                  <a:pt x="2274459" y="107959"/>
                </a:lnTo>
                <a:lnTo>
                  <a:pt x="2261997" y="110432"/>
                </a:lnTo>
                <a:lnTo>
                  <a:pt x="2249779" y="114426"/>
                </a:lnTo>
                <a:lnTo>
                  <a:pt x="2244572" y="182625"/>
                </a:lnTo>
                <a:lnTo>
                  <a:pt x="2246858" y="177037"/>
                </a:lnTo>
                <a:lnTo>
                  <a:pt x="2249017" y="171322"/>
                </a:lnTo>
                <a:lnTo>
                  <a:pt x="2252065" y="166369"/>
                </a:lnTo>
                <a:lnTo>
                  <a:pt x="2255875" y="162178"/>
                </a:lnTo>
                <a:lnTo>
                  <a:pt x="2259685" y="157860"/>
                </a:lnTo>
                <a:lnTo>
                  <a:pt x="2264130" y="154558"/>
                </a:lnTo>
                <a:lnTo>
                  <a:pt x="2269337" y="152145"/>
                </a:lnTo>
                <a:lnTo>
                  <a:pt x="2274544" y="149605"/>
                </a:lnTo>
                <a:lnTo>
                  <a:pt x="2280513" y="148462"/>
                </a:lnTo>
                <a:lnTo>
                  <a:pt x="2293848" y="148462"/>
                </a:lnTo>
                <a:lnTo>
                  <a:pt x="2299690" y="149605"/>
                </a:lnTo>
                <a:lnTo>
                  <a:pt x="2304770" y="152145"/>
                </a:lnTo>
                <a:lnTo>
                  <a:pt x="2309723" y="154558"/>
                </a:lnTo>
                <a:lnTo>
                  <a:pt x="2313914" y="157860"/>
                </a:lnTo>
                <a:lnTo>
                  <a:pt x="2317216" y="162178"/>
                </a:lnTo>
                <a:lnTo>
                  <a:pt x="2320518" y="166369"/>
                </a:lnTo>
                <a:lnTo>
                  <a:pt x="2323058" y="171322"/>
                </a:lnTo>
                <a:lnTo>
                  <a:pt x="2324836" y="177037"/>
                </a:lnTo>
                <a:lnTo>
                  <a:pt x="2326487" y="182625"/>
                </a:lnTo>
                <a:lnTo>
                  <a:pt x="2327376" y="188721"/>
                </a:lnTo>
                <a:lnTo>
                  <a:pt x="2327376" y="195071"/>
                </a:lnTo>
                <a:lnTo>
                  <a:pt x="2242286" y="195071"/>
                </a:lnTo>
                <a:lnTo>
                  <a:pt x="2237378" y="120422"/>
                </a:lnTo>
                <a:lnTo>
                  <a:pt x="2226832" y="127523"/>
                </a:lnTo>
                <a:lnTo>
                  <a:pt x="2217140" y="136143"/>
                </a:lnTo>
                <a:lnTo>
                  <a:pt x="2206358" y="149336"/>
                </a:lnTo>
                <a:lnTo>
                  <a:pt x="2199824" y="160367"/>
                </a:lnTo>
                <a:lnTo>
                  <a:pt x="2194280" y="172719"/>
                </a:lnTo>
                <a:lnTo>
                  <a:pt x="2190357" y="185235"/>
                </a:lnTo>
                <a:lnTo>
                  <a:pt x="2187880" y="197403"/>
                </a:lnTo>
                <a:lnTo>
                  <a:pt x="2186394" y="210426"/>
                </a:lnTo>
                <a:lnTo>
                  <a:pt x="2185898" y="224281"/>
                </a:lnTo>
                <a:lnTo>
                  <a:pt x="2185901" y="225342"/>
                </a:lnTo>
                <a:lnTo>
                  <a:pt x="2186510" y="239423"/>
                </a:lnTo>
                <a:lnTo>
                  <a:pt x="2188201" y="252435"/>
                </a:lnTo>
                <a:lnTo>
                  <a:pt x="2190995" y="264368"/>
                </a:lnTo>
                <a:lnTo>
                  <a:pt x="2194915" y="275208"/>
                </a:lnTo>
                <a:lnTo>
                  <a:pt x="2202995" y="290561"/>
                </a:lnTo>
                <a:lnTo>
                  <a:pt x="2210554" y="300688"/>
                </a:lnTo>
                <a:lnTo>
                  <a:pt x="2219299" y="309371"/>
                </a:lnTo>
                <a:lnTo>
                  <a:pt x="2231695" y="318260"/>
                </a:lnTo>
                <a:lnTo>
                  <a:pt x="2243040" y="324042"/>
                </a:lnTo>
                <a:lnTo>
                  <a:pt x="2255367" y="328421"/>
                </a:lnTo>
                <a:lnTo>
                  <a:pt x="2273335" y="332392"/>
                </a:lnTo>
                <a:lnTo>
                  <a:pt x="2285992" y="333888"/>
                </a:lnTo>
                <a:lnTo>
                  <a:pt x="2299055" y="334390"/>
                </a:lnTo>
                <a:lnTo>
                  <a:pt x="2305228" y="334313"/>
                </a:lnTo>
                <a:lnTo>
                  <a:pt x="2318073" y="333645"/>
                </a:lnTo>
                <a:lnTo>
                  <a:pt x="2330674" y="332311"/>
                </a:lnTo>
                <a:lnTo>
                  <a:pt x="2342997" y="330326"/>
                </a:lnTo>
                <a:lnTo>
                  <a:pt x="2351809" y="328542"/>
                </a:lnTo>
                <a:lnTo>
                  <a:pt x="2364806" y="325301"/>
                </a:lnTo>
                <a:lnTo>
                  <a:pt x="2374493" y="321944"/>
                </a:lnTo>
                <a:lnTo>
                  <a:pt x="2374493" y="279653"/>
                </a:lnTo>
                <a:lnTo>
                  <a:pt x="2365055" y="282687"/>
                </a:lnTo>
                <a:lnTo>
                  <a:pt x="2352770" y="286015"/>
                </a:lnTo>
                <a:lnTo>
                  <a:pt x="2340584" y="288670"/>
                </a:lnTo>
                <a:lnTo>
                  <a:pt x="2333510" y="289831"/>
                </a:lnTo>
                <a:lnTo>
                  <a:pt x="2320781" y="291247"/>
                </a:lnTo>
                <a:lnTo>
                  <a:pt x="2308453" y="291718"/>
                </a:lnTo>
                <a:lnTo>
                  <a:pt x="2307450" y="291715"/>
                </a:lnTo>
                <a:lnTo>
                  <a:pt x="2294382" y="290901"/>
                </a:lnTo>
                <a:lnTo>
                  <a:pt x="2282291" y="288670"/>
                </a:lnTo>
                <a:lnTo>
                  <a:pt x="2274290" y="286765"/>
                </a:lnTo>
                <a:lnTo>
                  <a:pt x="2267178" y="283463"/>
                </a:lnTo>
                <a:lnTo>
                  <a:pt x="2261209" y="279145"/>
                </a:lnTo>
                <a:lnTo>
                  <a:pt x="2255113" y="274700"/>
                </a:lnTo>
                <a:lnTo>
                  <a:pt x="2250287" y="268985"/>
                </a:lnTo>
                <a:lnTo>
                  <a:pt x="2246604" y="262000"/>
                </a:lnTo>
                <a:lnTo>
                  <a:pt x="2241957" y="249725"/>
                </a:lnTo>
                <a:lnTo>
                  <a:pt x="2239873" y="236346"/>
                </a:lnTo>
                <a:lnTo>
                  <a:pt x="2381605" y="236346"/>
                </a:lnTo>
                <a:lnTo>
                  <a:pt x="2381986" y="231139"/>
                </a:lnTo>
                <a:lnTo>
                  <a:pt x="2382113" y="224789"/>
                </a:lnTo>
                <a:close/>
              </a:path>
              <a:path w="4401159" h="432562">
                <a:moveTo>
                  <a:pt x="786612" y="177672"/>
                </a:moveTo>
                <a:lnTo>
                  <a:pt x="786612" y="187451"/>
                </a:lnTo>
                <a:lnTo>
                  <a:pt x="788263" y="195833"/>
                </a:lnTo>
                <a:lnTo>
                  <a:pt x="791438" y="202564"/>
                </a:lnTo>
                <a:lnTo>
                  <a:pt x="794613" y="209295"/>
                </a:lnTo>
                <a:lnTo>
                  <a:pt x="798931" y="215010"/>
                </a:lnTo>
                <a:lnTo>
                  <a:pt x="804392" y="219455"/>
                </a:lnTo>
                <a:lnTo>
                  <a:pt x="809853" y="223900"/>
                </a:lnTo>
                <a:lnTo>
                  <a:pt x="816076" y="227456"/>
                </a:lnTo>
                <a:lnTo>
                  <a:pt x="823188" y="230250"/>
                </a:lnTo>
                <a:lnTo>
                  <a:pt x="830427" y="233044"/>
                </a:lnTo>
                <a:lnTo>
                  <a:pt x="837793" y="235457"/>
                </a:lnTo>
                <a:lnTo>
                  <a:pt x="845540" y="237489"/>
                </a:lnTo>
                <a:lnTo>
                  <a:pt x="851636" y="239013"/>
                </a:lnTo>
                <a:lnTo>
                  <a:pt x="857478" y="240410"/>
                </a:lnTo>
                <a:lnTo>
                  <a:pt x="863066" y="241934"/>
                </a:lnTo>
                <a:lnTo>
                  <a:pt x="868654" y="243458"/>
                </a:lnTo>
                <a:lnTo>
                  <a:pt x="873607" y="245237"/>
                </a:lnTo>
                <a:lnTo>
                  <a:pt x="877925" y="247268"/>
                </a:lnTo>
                <a:lnTo>
                  <a:pt x="882243" y="249173"/>
                </a:lnTo>
                <a:lnTo>
                  <a:pt x="885672" y="251713"/>
                </a:lnTo>
                <a:lnTo>
                  <a:pt x="888339" y="254634"/>
                </a:lnTo>
                <a:lnTo>
                  <a:pt x="890879" y="257682"/>
                </a:lnTo>
                <a:lnTo>
                  <a:pt x="892276" y="261492"/>
                </a:lnTo>
                <a:lnTo>
                  <a:pt x="892276" y="270509"/>
                </a:lnTo>
                <a:lnTo>
                  <a:pt x="891006" y="274319"/>
                </a:lnTo>
                <a:lnTo>
                  <a:pt x="888593" y="277621"/>
                </a:lnTo>
                <a:lnTo>
                  <a:pt x="886307" y="280796"/>
                </a:lnTo>
                <a:lnTo>
                  <a:pt x="883005" y="283463"/>
                </a:lnTo>
                <a:lnTo>
                  <a:pt x="878941" y="285495"/>
                </a:lnTo>
                <a:lnTo>
                  <a:pt x="874877" y="287527"/>
                </a:lnTo>
                <a:lnTo>
                  <a:pt x="869924" y="289051"/>
                </a:lnTo>
                <a:lnTo>
                  <a:pt x="864336" y="290067"/>
                </a:lnTo>
                <a:lnTo>
                  <a:pt x="858621" y="291083"/>
                </a:lnTo>
                <a:lnTo>
                  <a:pt x="852525" y="291464"/>
                </a:lnTo>
                <a:lnTo>
                  <a:pt x="844064" y="291451"/>
                </a:lnTo>
                <a:lnTo>
                  <a:pt x="831746" y="290801"/>
                </a:lnTo>
                <a:lnTo>
                  <a:pt x="818616" y="289178"/>
                </a:lnTo>
                <a:lnTo>
                  <a:pt x="811344" y="287839"/>
                </a:lnTo>
                <a:lnTo>
                  <a:pt x="799249" y="284732"/>
                </a:lnTo>
                <a:lnTo>
                  <a:pt x="786358" y="280415"/>
                </a:lnTo>
                <a:lnTo>
                  <a:pt x="786358" y="322960"/>
                </a:lnTo>
                <a:lnTo>
                  <a:pt x="800001" y="327872"/>
                </a:lnTo>
                <a:lnTo>
                  <a:pt x="813536" y="331088"/>
                </a:lnTo>
                <a:lnTo>
                  <a:pt x="824289" y="332824"/>
                </a:lnTo>
                <a:lnTo>
                  <a:pt x="836900" y="333994"/>
                </a:lnTo>
                <a:lnTo>
                  <a:pt x="850493" y="334390"/>
                </a:lnTo>
                <a:lnTo>
                  <a:pt x="850757" y="334390"/>
                </a:lnTo>
                <a:lnTo>
                  <a:pt x="864121" y="333908"/>
                </a:lnTo>
                <a:lnTo>
                  <a:pt x="876733" y="332478"/>
                </a:lnTo>
                <a:lnTo>
                  <a:pt x="888593" y="330072"/>
                </a:lnTo>
                <a:lnTo>
                  <a:pt x="895872" y="327936"/>
                </a:lnTo>
                <a:lnTo>
                  <a:pt x="907761" y="323007"/>
                </a:lnTo>
                <a:lnTo>
                  <a:pt x="918184" y="316610"/>
                </a:lnTo>
                <a:lnTo>
                  <a:pt x="930595" y="304777"/>
                </a:lnTo>
                <a:lnTo>
                  <a:pt x="937488" y="294004"/>
                </a:lnTo>
                <a:lnTo>
                  <a:pt x="940291" y="287627"/>
                </a:lnTo>
                <a:lnTo>
                  <a:pt x="943435" y="275549"/>
                </a:lnTo>
                <a:lnTo>
                  <a:pt x="944473" y="262000"/>
                </a:lnTo>
                <a:lnTo>
                  <a:pt x="944419" y="258818"/>
                </a:lnTo>
                <a:lnTo>
                  <a:pt x="942752" y="245459"/>
                </a:lnTo>
                <a:lnTo>
                  <a:pt x="938758" y="234441"/>
                </a:lnTo>
                <a:lnTo>
                  <a:pt x="934948" y="227202"/>
                </a:lnTo>
                <a:lnTo>
                  <a:pt x="930122" y="221360"/>
                </a:lnTo>
                <a:lnTo>
                  <a:pt x="924153" y="216788"/>
                </a:lnTo>
                <a:lnTo>
                  <a:pt x="918184" y="212343"/>
                </a:lnTo>
                <a:lnTo>
                  <a:pt x="911453" y="208787"/>
                </a:lnTo>
                <a:lnTo>
                  <a:pt x="904087" y="206247"/>
                </a:lnTo>
                <a:lnTo>
                  <a:pt x="896594" y="203707"/>
                </a:lnTo>
                <a:lnTo>
                  <a:pt x="889228" y="201548"/>
                </a:lnTo>
                <a:lnTo>
                  <a:pt x="881735" y="199770"/>
                </a:lnTo>
                <a:lnTo>
                  <a:pt x="876909" y="198627"/>
                </a:lnTo>
                <a:lnTo>
                  <a:pt x="872083" y="197357"/>
                </a:lnTo>
                <a:lnTo>
                  <a:pt x="867003" y="196087"/>
                </a:lnTo>
                <a:lnTo>
                  <a:pt x="861923" y="194817"/>
                </a:lnTo>
                <a:lnTo>
                  <a:pt x="857097" y="193166"/>
                </a:lnTo>
                <a:lnTo>
                  <a:pt x="852525" y="191262"/>
                </a:lnTo>
                <a:lnTo>
                  <a:pt x="847826" y="189356"/>
                </a:lnTo>
                <a:lnTo>
                  <a:pt x="844270" y="186816"/>
                </a:lnTo>
                <a:lnTo>
                  <a:pt x="841603" y="183641"/>
                </a:lnTo>
                <a:lnTo>
                  <a:pt x="839063" y="180593"/>
                </a:lnTo>
                <a:lnTo>
                  <a:pt x="837793" y="176529"/>
                </a:lnTo>
                <a:lnTo>
                  <a:pt x="837793" y="168782"/>
                </a:lnTo>
                <a:lnTo>
                  <a:pt x="838301" y="166115"/>
                </a:lnTo>
                <a:lnTo>
                  <a:pt x="839571" y="163448"/>
                </a:lnTo>
                <a:lnTo>
                  <a:pt x="842619" y="158622"/>
                </a:lnTo>
                <a:lnTo>
                  <a:pt x="845286" y="156590"/>
                </a:lnTo>
                <a:lnTo>
                  <a:pt x="848080" y="154558"/>
                </a:lnTo>
                <a:lnTo>
                  <a:pt x="851509" y="152907"/>
                </a:lnTo>
                <a:lnTo>
                  <a:pt x="855827" y="151764"/>
                </a:lnTo>
                <a:lnTo>
                  <a:pt x="860145" y="150621"/>
                </a:lnTo>
                <a:lnTo>
                  <a:pt x="865479" y="149987"/>
                </a:lnTo>
                <a:lnTo>
                  <a:pt x="876655" y="149987"/>
                </a:lnTo>
                <a:lnTo>
                  <a:pt x="881862" y="150367"/>
                </a:lnTo>
                <a:lnTo>
                  <a:pt x="887323" y="151002"/>
                </a:lnTo>
                <a:lnTo>
                  <a:pt x="892784" y="151637"/>
                </a:lnTo>
                <a:lnTo>
                  <a:pt x="898372" y="152526"/>
                </a:lnTo>
                <a:lnTo>
                  <a:pt x="903960" y="153542"/>
                </a:lnTo>
                <a:lnTo>
                  <a:pt x="909548" y="154558"/>
                </a:lnTo>
                <a:lnTo>
                  <a:pt x="915009" y="155828"/>
                </a:lnTo>
                <a:lnTo>
                  <a:pt x="920470" y="157225"/>
                </a:lnTo>
                <a:lnTo>
                  <a:pt x="925931" y="158622"/>
                </a:lnTo>
                <a:lnTo>
                  <a:pt x="931011" y="160146"/>
                </a:lnTo>
                <a:lnTo>
                  <a:pt x="935964" y="161797"/>
                </a:lnTo>
                <a:lnTo>
                  <a:pt x="935964" y="118744"/>
                </a:lnTo>
                <a:lnTo>
                  <a:pt x="929591" y="116567"/>
                </a:lnTo>
                <a:lnTo>
                  <a:pt x="917563" y="113176"/>
                </a:lnTo>
                <a:lnTo>
                  <a:pt x="904468" y="110362"/>
                </a:lnTo>
                <a:lnTo>
                  <a:pt x="893102" y="108606"/>
                </a:lnTo>
                <a:lnTo>
                  <a:pt x="880459" y="107452"/>
                </a:lnTo>
                <a:lnTo>
                  <a:pt x="867257" y="107060"/>
                </a:lnTo>
                <a:lnTo>
                  <a:pt x="861158" y="107221"/>
                </a:lnTo>
                <a:lnTo>
                  <a:pt x="848437" y="108621"/>
                </a:lnTo>
                <a:lnTo>
                  <a:pt x="836269" y="111378"/>
                </a:lnTo>
                <a:lnTo>
                  <a:pt x="821102" y="117480"/>
                </a:lnTo>
                <a:lnTo>
                  <a:pt x="810615" y="124332"/>
                </a:lnTo>
                <a:lnTo>
                  <a:pt x="799876" y="135240"/>
                </a:lnTo>
                <a:lnTo>
                  <a:pt x="793089" y="146303"/>
                </a:lnTo>
                <a:lnTo>
                  <a:pt x="790685" y="152022"/>
                </a:lnTo>
                <a:lnTo>
                  <a:pt x="787630" y="164092"/>
                </a:lnTo>
                <a:lnTo>
                  <a:pt x="786612" y="177672"/>
                </a:lnTo>
                <a:close/>
              </a:path>
              <a:path w="4401159" h="432562">
                <a:moveTo>
                  <a:pt x="593026" y="142620"/>
                </a:moveTo>
                <a:lnTo>
                  <a:pt x="592137" y="142620"/>
                </a:lnTo>
                <a:lnTo>
                  <a:pt x="587222" y="112521"/>
                </a:lnTo>
                <a:lnTo>
                  <a:pt x="543471" y="112521"/>
                </a:lnTo>
                <a:lnTo>
                  <a:pt x="543471" y="328802"/>
                </a:lnTo>
                <a:lnTo>
                  <a:pt x="596379" y="328802"/>
                </a:lnTo>
                <a:lnTo>
                  <a:pt x="596379" y="179958"/>
                </a:lnTo>
                <a:lnTo>
                  <a:pt x="601521" y="173985"/>
                </a:lnTo>
                <a:lnTo>
                  <a:pt x="611028" y="165414"/>
                </a:lnTo>
                <a:lnTo>
                  <a:pt x="621499" y="158750"/>
                </a:lnTo>
                <a:lnTo>
                  <a:pt x="626235" y="156547"/>
                </a:lnTo>
                <a:lnTo>
                  <a:pt x="638440" y="152770"/>
                </a:lnTo>
                <a:lnTo>
                  <a:pt x="651078" y="151510"/>
                </a:lnTo>
                <a:lnTo>
                  <a:pt x="658812" y="151510"/>
                </a:lnTo>
                <a:lnTo>
                  <a:pt x="665403" y="153034"/>
                </a:lnTo>
                <a:lnTo>
                  <a:pt x="670826" y="155955"/>
                </a:lnTo>
                <a:lnTo>
                  <a:pt x="676262" y="159003"/>
                </a:lnTo>
                <a:lnTo>
                  <a:pt x="680326" y="163956"/>
                </a:lnTo>
                <a:lnTo>
                  <a:pt x="682993" y="170687"/>
                </a:lnTo>
                <a:lnTo>
                  <a:pt x="684187" y="173862"/>
                </a:lnTo>
                <a:lnTo>
                  <a:pt x="685012" y="177545"/>
                </a:lnTo>
                <a:lnTo>
                  <a:pt x="685457" y="181737"/>
                </a:lnTo>
                <a:lnTo>
                  <a:pt x="685901" y="185800"/>
                </a:lnTo>
                <a:lnTo>
                  <a:pt x="686130" y="190880"/>
                </a:lnTo>
                <a:lnTo>
                  <a:pt x="686130" y="328802"/>
                </a:lnTo>
                <a:lnTo>
                  <a:pt x="739038" y="328802"/>
                </a:lnTo>
                <a:lnTo>
                  <a:pt x="739038" y="181228"/>
                </a:lnTo>
                <a:lnTo>
                  <a:pt x="738771" y="175005"/>
                </a:lnTo>
                <a:lnTo>
                  <a:pt x="738251" y="169544"/>
                </a:lnTo>
                <a:lnTo>
                  <a:pt x="737730" y="164083"/>
                </a:lnTo>
                <a:lnTo>
                  <a:pt x="736727" y="159003"/>
                </a:lnTo>
                <a:lnTo>
                  <a:pt x="735241" y="154431"/>
                </a:lnTo>
                <a:lnTo>
                  <a:pt x="732561" y="146176"/>
                </a:lnTo>
                <a:lnTo>
                  <a:pt x="728878" y="138937"/>
                </a:lnTo>
                <a:lnTo>
                  <a:pt x="724192" y="132968"/>
                </a:lnTo>
                <a:lnTo>
                  <a:pt x="719505" y="126872"/>
                </a:lnTo>
                <a:lnTo>
                  <a:pt x="714108" y="121919"/>
                </a:lnTo>
                <a:lnTo>
                  <a:pt x="707999" y="118237"/>
                </a:lnTo>
                <a:lnTo>
                  <a:pt x="701903" y="114426"/>
                </a:lnTo>
                <a:lnTo>
                  <a:pt x="695159" y="111632"/>
                </a:lnTo>
                <a:lnTo>
                  <a:pt x="687793" y="109854"/>
                </a:lnTo>
                <a:lnTo>
                  <a:pt x="680427" y="108076"/>
                </a:lnTo>
                <a:lnTo>
                  <a:pt x="672807" y="107060"/>
                </a:lnTo>
                <a:lnTo>
                  <a:pt x="656577" y="107060"/>
                </a:lnTo>
                <a:lnTo>
                  <a:pt x="648728" y="108076"/>
                </a:lnTo>
                <a:lnTo>
                  <a:pt x="641362" y="110108"/>
                </a:lnTo>
                <a:lnTo>
                  <a:pt x="633996" y="112140"/>
                </a:lnTo>
                <a:lnTo>
                  <a:pt x="627265" y="114807"/>
                </a:lnTo>
                <a:lnTo>
                  <a:pt x="621157" y="118109"/>
                </a:lnTo>
                <a:lnTo>
                  <a:pt x="615061" y="121284"/>
                </a:lnTo>
                <a:lnTo>
                  <a:pt x="609625" y="125094"/>
                </a:lnTo>
                <a:lnTo>
                  <a:pt x="604862" y="129412"/>
                </a:lnTo>
                <a:lnTo>
                  <a:pt x="600100" y="133730"/>
                </a:lnTo>
                <a:lnTo>
                  <a:pt x="596163" y="138175"/>
                </a:lnTo>
                <a:lnTo>
                  <a:pt x="593026" y="142620"/>
                </a:lnTo>
                <a:close/>
              </a:path>
              <a:path w="4401159" h="432562">
                <a:moveTo>
                  <a:pt x="360488" y="114859"/>
                </a:moveTo>
                <a:lnTo>
                  <a:pt x="349086" y="120439"/>
                </a:lnTo>
                <a:lnTo>
                  <a:pt x="354101" y="195071"/>
                </a:lnTo>
                <a:lnTo>
                  <a:pt x="354838" y="188721"/>
                </a:lnTo>
                <a:lnTo>
                  <a:pt x="356323" y="182625"/>
                </a:lnTo>
                <a:lnTo>
                  <a:pt x="360488" y="114859"/>
                </a:lnTo>
                <a:close/>
              </a:path>
              <a:path w="4401159" h="432562">
                <a:moveTo>
                  <a:pt x="493915" y="224789"/>
                </a:moveTo>
                <a:lnTo>
                  <a:pt x="494068" y="217423"/>
                </a:lnTo>
                <a:lnTo>
                  <a:pt x="493648" y="203833"/>
                </a:lnTo>
                <a:lnTo>
                  <a:pt x="492335" y="190759"/>
                </a:lnTo>
                <a:lnTo>
                  <a:pt x="490129" y="178652"/>
                </a:lnTo>
                <a:lnTo>
                  <a:pt x="487032" y="167512"/>
                </a:lnTo>
                <a:lnTo>
                  <a:pt x="481233" y="153282"/>
                </a:lnTo>
                <a:lnTo>
                  <a:pt x="474882" y="142361"/>
                </a:lnTo>
                <a:lnTo>
                  <a:pt x="467385" y="132968"/>
                </a:lnTo>
                <a:lnTo>
                  <a:pt x="459698" y="125857"/>
                </a:lnTo>
                <a:lnTo>
                  <a:pt x="449179" y="118751"/>
                </a:lnTo>
                <a:lnTo>
                  <a:pt x="437476" y="113410"/>
                </a:lnTo>
                <a:lnTo>
                  <a:pt x="425409" y="109861"/>
                </a:lnTo>
                <a:lnTo>
                  <a:pt x="412877" y="107765"/>
                </a:lnTo>
                <a:lnTo>
                  <a:pt x="399630" y="107060"/>
                </a:lnTo>
                <a:lnTo>
                  <a:pt x="398954" y="107063"/>
                </a:lnTo>
                <a:lnTo>
                  <a:pt x="386230" y="107956"/>
                </a:lnTo>
                <a:lnTo>
                  <a:pt x="373769" y="110429"/>
                </a:lnTo>
                <a:lnTo>
                  <a:pt x="361569" y="114426"/>
                </a:lnTo>
                <a:lnTo>
                  <a:pt x="356323" y="182625"/>
                </a:lnTo>
                <a:lnTo>
                  <a:pt x="358559" y="177037"/>
                </a:lnTo>
                <a:lnTo>
                  <a:pt x="360794" y="171322"/>
                </a:lnTo>
                <a:lnTo>
                  <a:pt x="363804" y="166369"/>
                </a:lnTo>
                <a:lnTo>
                  <a:pt x="367601" y="162178"/>
                </a:lnTo>
                <a:lnTo>
                  <a:pt x="371398" y="157860"/>
                </a:lnTo>
                <a:lnTo>
                  <a:pt x="375894" y="154558"/>
                </a:lnTo>
                <a:lnTo>
                  <a:pt x="381101" y="152145"/>
                </a:lnTo>
                <a:lnTo>
                  <a:pt x="386321" y="149605"/>
                </a:lnTo>
                <a:lnTo>
                  <a:pt x="392264" y="148462"/>
                </a:lnTo>
                <a:lnTo>
                  <a:pt x="405663" y="148462"/>
                </a:lnTo>
                <a:lnTo>
                  <a:pt x="411505" y="149605"/>
                </a:lnTo>
                <a:lnTo>
                  <a:pt x="416496" y="152145"/>
                </a:lnTo>
                <a:lnTo>
                  <a:pt x="421474" y="154558"/>
                </a:lnTo>
                <a:lnTo>
                  <a:pt x="425640" y="157860"/>
                </a:lnTo>
                <a:lnTo>
                  <a:pt x="428993" y="162178"/>
                </a:lnTo>
                <a:lnTo>
                  <a:pt x="432346" y="166369"/>
                </a:lnTo>
                <a:lnTo>
                  <a:pt x="434873" y="171322"/>
                </a:lnTo>
                <a:lnTo>
                  <a:pt x="436587" y="177037"/>
                </a:lnTo>
                <a:lnTo>
                  <a:pt x="438289" y="182625"/>
                </a:lnTo>
                <a:lnTo>
                  <a:pt x="439153" y="188721"/>
                </a:lnTo>
                <a:lnTo>
                  <a:pt x="439153" y="195071"/>
                </a:lnTo>
                <a:lnTo>
                  <a:pt x="354101" y="195071"/>
                </a:lnTo>
                <a:lnTo>
                  <a:pt x="349086" y="120439"/>
                </a:lnTo>
                <a:lnTo>
                  <a:pt x="338544" y="127534"/>
                </a:lnTo>
                <a:lnTo>
                  <a:pt x="328866" y="136143"/>
                </a:lnTo>
                <a:lnTo>
                  <a:pt x="318117" y="149313"/>
                </a:lnTo>
                <a:lnTo>
                  <a:pt x="311604" y="160354"/>
                </a:lnTo>
                <a:lnTo>
                  <a:pt x="306095" y="172719"/>
                </a:lnTo>
                <a:lnTo>
                  <a:pt x="302123" y="185246"/>
                </a:lnTo>
                <a:lnTo>
                  <a:pt x="299617" y="197411"/>
                </a:lnTo>
                <a:lnTo>
                  <a:pt x="298113" y="210430"/>
                </a:lnTo>
                <a:lnTo>
                  <a:pt x="297611" y="224281"/>
                </a:lnTo>
                <a:lnTo>
                  <a:pt x="297614" y="225347"/>
                </a:lnTo>
                <a:lnTo>
                  <a:pt x="298240" y="239427"/>
                </a:lnTo>
                <a:lnTo>
                  <a:pt x="299957" y="252438"/>
                </a:lnTo>
                <a:lnTo>
                  <a:pt x="302762" y="264369"/>
                </a:lnTo>
                <a:lnTo>
                  <a:pt x="306654" y="275208"/>
                </a:lnTo>
                <a:lnTo>
                  <a:pt x="314799" y="290580"/>
                </a:lnTo>
                <a:lnTo>
                  <a:pt x="322367" y="300696"/>
                </a:lnTo>
                <a:lnTo>
                  <a:pt x="331101" y="309371"/>
                </a:lnTo>
                <a:lnTo>
                  <a:pt x="343468" y="318256"/>
                </a:lnTo>
                <a:lnTo>
                  <a:pt x="354804" y="324041"/>
                </a:lnTo>
                <a:lnTo>
                  <a:pt x="367156" y="328421"/>
                </a:lnTo>
                <a:lnTo>
                  <a:pt x="385056" y="332387"/>
                </a:lnTo>
                <a:lnTo>
                  <a:pt x="397729" y="333887"/>
                </a:lnTo>
                <a:lnTo>
                  <a:pt x="410794" y="334390"/>
                </a:lnTo>
                <a:lnTo>
                  <a:pt x="417023" y="334312"/>
                </a:lnTo>
                <a:lnTo>
                  <a:pt x="429868" y="333644"/>
                </a:lnTo>
                <a:lnTo>
                  <a:pt x="442451" y="332309"/>
                </a:lnTo>
                <a:lnTo>
                  <a:pt x="454774" y="330326"/>
                </a:lnTo>
                <a:lnTo>
                  <a:pt x="463595" y="328545"/>
                </a:lnTo>
                <a:lnTo>
                  <a:pt x="476590" y="325303"/>
                </a:lnTo>
                <a:lnTo>
                  <a:pt x="486257" y="321944"/>
                </a:lnTo>
                <a:lnTo>
                  <a:pt x="486257" y="279653"/>
                </a:lnTo>
                <a:lnTo>
                  <a:pt x="476778" y="282693"/>
                </a:lnTo>
                <a:lnTo>
                  <a:pt x="464492" y="286017"/>
                </a:lnTo>
                <a:lnTo>
                  <a:pt x="452323" y="288670"/>
                </a:lnTo>
                <a:lnTo>
                  <a:pt x="445239" y="289832"/>
                </a:lnTo>
                <a:lnTo>
                  <a:pt x="432499" y="291247"/>
                </a:lnTo>
                <a:lnTo>
                  <a:pt x="420179" y="291718"/>
                </a:lnTo>
                <a:lnTo>
                  <a:pt x="419217" y="291715"/>
                </a:lnTo>
                <a:lnTo>
                  <a:pt x="406165" y="290903"/>
                </a:lnTo>
                <a:lnTo>
                  <a:pt x="394055" y="288670"/>
                </a:lnTo>
                <a:lnTo>
                  <a:pt x="386016" y="286765"/>
                </a:lnTo>
                <a:lnTo>
                  <a:pt x="378980" y="283463"/>
                </a:lnTo>
                <a:lnTo>
                  <a:pt x="372960" y="279145"/>
                </a:lnTo>
                <a:lnTo>
                  <a:pt x="366928" y="274700"/>
                </a:lnTo>
                <a:lnTo>
                  <a:pt x="362051" y="268985"/>
                </a:lnTo>
                <a:lnTo>
                  <a:pt x="358330" y="262000"/>
                </a:lnTo>
                <a:lnTo>
                  <a:pt x="353735" y="249729"/>
                </a:lnTo>
                <a:lnTo>
                  <a:pt x="351637" y="236346"/>
                </a:lnTo>
                <a:lnTo>
                  <a:pt x="493395" y="236346"/>
                </a:lnTo>
                <a:lnTo>
                  <a:pt x="493699" y="231139"/>
                </a:lnTo>
                <a:lnTo>
                  <a:pt x="493915" y="224789"/>
                </a:lnTo>
                <a:close/>
              </a:path>
              <a:path w="4401159" h="432562">
                <a:moveTo>
                  <a:pt x="79032" y="30098"/>
                </a:moveTo>
                <a:lnTo>
                  <a:pt x="0" y="30098"/>
                </a:lnTo>
                <a:lnTo>
                  <a:pt x="0" y="328802"/>
                </a:lnTo>
                <a:lnTo>
                  <a:pt x="70993" y="328802"/>
                </a:lnTo>
                <a:lnTo>
                  <a:pt x="77254" y="283082"/>
                </a:lnTo>
                <a:lnTo>
                  <a:pt x="54698" y="283082"/>
                </a:lnTo>
                <a:lnTo>
                  <a:pt x="54698" y="75818"/>
                </a:lnTo>
                <a:lnTo>
                  <a:pt x="78816" y="75818"/>
                </a:lnTo>
                <a:lnTo>
                  <a:pt x="89267" y="75993"/>
                </a:lnTo>
                <a:lnTo>
                  <a:pt x="102058" y="76750"/>
                </a:lnTo>
                <a:lnTo>
                  <a:pt x="113855" y="78104"/>
                </a:lnTo>
                <a:lnTo>
                  <a:pt x="130611" y="81468"/>
                </a:lnTo>
                <a:lnTo>
                  <a:pt x="142214" y="85216"/>
                </a:lnTo>
                <a:lnTo>
                  <a:pt x="156250" y="91928"/>
                </a:lnTo>
                <a:lnTo>
                  <a:pt x="166662" y="98805"/>
                </a:lnTo>
                <a:lnTo>
                  <a:pt x="177232" y="108556"/>
                </a:lnTo>
                <a:lnTo>
                  <a:pt x="185077" y="118617"/>
                </a:lnTo>
                <a:lnTo>
                  <a:pt x="192433" y="132443"/>
                </a:lnTo>
                <a:lnTo>
                  <a:pt x="196684" y="144906"/>
                </a:lnTo>
                <a:lnTo>
                  <a:pt x="198359" y="152053"/>
                </a:lnTo>
                <a:lnTo>
                  <a:pt x="200114" y="164469"/>
                </a:lnTo>
                <a:lnTo>
                  <a:pt x="200698" y="177926"/>
                </a:lnTo>
                <a:lnTo>
                  <a:pt x="200469" y="187258"/>
                </a:lnTo>
                <a:lnTo>
                  <a:pt x="199174" y="201066"/>
                </a:lnTo>
                <a:lnTo>
                  <a:pt x="196734" y="213702"/>
                </a:lnTo>
                <a:lnTo>
                  <a:pt x="193149" y="225166"/>
                </a:lnTo>
                <a:lnTo>
                  <a:pt x="197857" y="299867"/>
                </a:lnTo>
                <a:lnTo>
                  <a:pt x="207733" y="292734"/>
                </a:lnTo>
                <a:lnTo>
                  <a:pt x="219692" y="281893"/>
                </a:lnTo>
                <a:lnTo>
                  <a:pt x="228038" y="272357"/>
                </a:lnTo>
                <a:lnTo>
                  <a:pt x="235305" y="262000"/>
                </a:lnTo>
                <a:lnTo>
                  <a:pt x="243025" y="247817"/>
                </a:lnTo>
                <a:lnTo>
                  <a:pt x="247829" y="236020"/>
                </a:lnTo>
                <a:lnTo>
                  <a:pt x="251599" y="223519"/>
                </a:lnTo>
                <a:lnTo>
                  <a:pt x="255289" y="204279"/>
                </a:lnTo>
                <a:lnTo>
                  <a:pt x="256541" y="191544"/>
                </a:lnTo>
                <a:lnTo>
                  <a:pt x="256959" y="178307"/>
                </a:lnTo>
                <a:lnTo>
                  <a:pt x="256702" y="168272"/>
                </a:lnTo>
                <a:lnTo>
                  <a:pt x="255570" y="155383"/>
                </a:lnTo>
                <a:lnTo>
                  <a:pt x="253535" y="142980"/>
                </a:lnTo>
                <a:lnTo>
                  <a:pt x="250596" y="131063"/>
                </a:lnTo>
                <a:lnTo>
                  <a:pt x="244232" y="113648"/>
                </a:lnTo>
                <a:lnTo>
                  <a:pt x="238548" y="102338"/>
                </a:lnTo>
                <a:lnTo>
                  <a:pt x="231838" y="91693"/>
                </a:lnTo>
                <a:lnTo>
                  <a:pt x="220566" y="77917"/>
                </a:lnTo>
                <a:lnTo>
                  <a:pt x="211362" y="69096"/>
                </a:lnTo>
                <a:lnTo>
                  <a:pt x="201142" y="61087"/>
                </a:lnTo>
                <a:lnTo>
                  <a:pt x="183195" y="50390"/>
                </a:lnTo>
                <a:lnTo>
                  <a:pt x="171484" y="45136"/>
                </a:lnTo>
                <a:lnTo>
                  <a:pt x="158953" y="40639"/>
                </a:lnTo>
                <a:lnTo>
                  <a:pt x="147713" y="37337"/>
                </a:lnTo>
                <a:lnTo>
                  <a:pt x="141312" y="36067"/>
                </a:lnTo>
                <a:lnTo>
                  <a:pt x="134924" y="34797"/>
                </a:lnTo>
                <a:lnTo>
                  <a:pt x="128295" y="33654"/>
                </a:lnTo>
                <a:lnTo>
                  <a:pt x="121450" y="32765"/>
                </a:lnTo>
                <a:lnTo>
                  <a:pt x="114604" y="31876"/>
                </a:lnTo>
                <a:lnTo>
                  <a:pt x="107568" y="31241"/>
                </a:lnTo>
                <a:lnTo>
                  <a:pt x="100355" y="30733"/>
                </a:lnTo>
                <a:lnTo>
                  <a:pt x="93141" y="30352"/>
                </a:lnTo>
                <a:lnTo>
                  <a:pt x="86029" y="30098"/>
                </a:lnTo>
                <a:lnTo>
                  <a:pt x="79032" y="30098"/>
                </a:lnTo>
                <a:close/>
              </a:path>
              <a:path w="4401159" h="432562">
                <a:moveTo>
                  <a:pt x="70993" y="328802"/>
                </a:moveTo>
                <a:lnTo>
                  <a:pt x="88491" y="328492"/>
                </a:lnTo>
                <a:lnTo>
                  <a:pt x="101400" y="327810"/>
                </a:lnTo>
                <a:lnTo>
                  <a:pt x="113652" y="326731"/>
                </a:lnTo>
                <a:lnTo>
                  <a:pt x="125247" y="325246"/>
                </a:lnTo>
                <a:lnTo>
                  <a:pt x="131992" y="324148"/>
                </a:lnTo>
                <a:lnTo>
                  <a:pt x="144941" y="321509"/>
                </a:lnTo>
                <a:lnTo>
                  <a:pt x="157053" y="318283"/>
                </a:lnTo>
                <a:lnTo>
                  <a:pt x="168325" y="314451"/>
                </a:lnTo>
                <a:lnTo>
                  <a:pt x="175164" y="311766"/>
                </a:lnTo>
                <a:lnTo>
                  <a:pt x="187001" y="306211"/>
                </a:lnTo>
                <a:lnTo>
                  <a:pt x="197857" y="299867"/>
                </a:lnTo>
                <a:lnTo>
                  <a:pt x="193149" y="225166"/>
                </a:lnTo>
                <a:lnTo>
                  <a:pt x="188417" y="235457"/>
                </a:lnTo>
                <a:lnTo>
                  <a:pt x="181956" y="245574"/>
                </a:lnTo>
                <a:lnTo>
                  <a:pt x="173562" y="255076"/>
                </a:lnTo>
                <a:lnTo>
                  <a:pt x="163663" y="263172"/>
                </a:lnTo>
                <a:lnTo>
                  <a:pt x="152260" y="269875"/>
                </a:lnTo>
                <a:lnTo>
                  <a:pt x="142699" y="273886"/>
                </a:lnTo>
                <a:lnTo>
                  <a:pt x="131943" y="277187"/>
                </a:lnTo>
                <a:lnTo>
                  <a:pt x="120020" y="279761"/>
                </a:lnTo>
                <a:lnTo>
                  <a:pt x="106930" y="281604"/>
                </a:lnTo>
                <a:lnTo>
                  <a:pt x="92675" y="282712"/>
                </a:lnTo>
                <a:lnTo>
                  <a:pt x="77254" y="283082"/>
                </a:lnTo>
                <a:lnTo>
                  <a:pt x="70993" y="328802"/>
                </a:lnTo>
                <a:close/>
              </a:path>
              <a:path w="4401159" h="432562">
                <a:moveTo>
                  <a:pt x="3838422" y="5587"/>
                </a:moveTo>
                <a:lnTo>
                  <a:pt x="3838422" y="62864"/>
                </a:lnTo>
                <a:lnTo>
                  <a:pt x="3893921" y="62864"/>
                </a:lnTo>
                <a:lnTo>
                  <a:pt x="3893921" y="5587"/>
                </a:lnTo>
                <a:lnTo>
                  <a:pt x="3838422" y="5587"/>
                </a:lnTo>
                <a:close/>
              </a:path>
              <a:path w="4401159" h="432562">
                <a:moveTo>
                  <a:pt x="3288893" y="5587"/>
                </a:moveTo>
                <a:lnTo>
                  <a:pt x="3288893" y="328802"/>
                </a:lnTo>
                <a:lnTo>
                  <a:pt x="3341852" y="328802"/>
                </a:lnTo>
                <a:lnTo>
                  <a:pt x="3341852" y="5587"/>
                </a:lnTo>
                <a:lnTo>
                  <a:pt x="3288893" y="5587"/>
                </a:lnTo>
                <a:close/>
              </a:path>
              <a:path w="4401159" h="432562">
                <a:moveTo>
                  <a:pt x="3088360" y="5587"/>
                </a:moveTo>
                <a:lnTo>
                  <a:pt x="3035528" y="5587"/>
                </a:lnTo>
                <a:lnTo>
                  <a:pt x="3035422" y="291973"/>
                </a:lnTo>
                <a:lnTo>
                  <a:pt x="3035147" y="305053"/>
                </a:lnTo>
                <a:lnTo>
                  <a:pt x="3034893" y="314451"/>
                </a:lnTo>
                <a:lnTo>
                  <a:pt x="3034639" y="322452"/>
                </a:lnTo>
                <a:lnTo>
                  <a:pt x="3034385" y="328802"/>
                </a:lnTo>
                <a:lnTo>
                  <a:pt x="3078200" y="328802"/>
                </a:lnTo>
                <a:lnTo>
                  <a:pt x="3083280" y="305815"/>
                </a:lnTo>
                <a:lnTo>
                  <a:pt x="3086074" y="308355"/>
                </a:lnTo>
                <a:lnTo>
                  <a:pt x="3088741" y="311276"/>
                </a:lnTo>
                <a:lnTo>
                  <a:pt x="3093059" y="274954"/>
                </a:lnTo>
                <a:lnTo>
                  <a:pt x="3088360" y="270128"/>
                </a:lnTo>
                <a:lnTo>
                  <a:pt x="3088360" y="166496"/>
                </a:lnTo>
                <a:lnTo>
                  <a:pt x="3094964" y="161289"/>
                </a:lnTo>
                <a:lnTo>
                  <a:pt x="3102203" y="157098"/>
                </a:lnTo>
                <a:lnTo>
                  <a:pt x="3110331" y="154050"/>
                </a:lnTo>
                <a:lnTo>
                  <a:pt x="3118332" y="150875"/>
                </a:lnTo>
                <a:lnTo>
                  <a:pt x="3126206" y="149351"/>
                </a:lnTo>
                <a:lnTo>
                  <a:pt x="3139668" y="149351"/>
                </a:lnTo>
                <a:lnTo>
                  <a:pt x="3145256" y="150240"/>
                </a:lnTo>
                <a:lnTo>
                  <a:pt x="3151098" y="152018"/>
                </a:lnTo>
                <a:lnTo>
                  <a:pt x="3156813" y="153796"/>
                </a:lnTo>
                <a:lnTo>
                  <a:pt x="3162274" y="157225"/>
                </a:lnTo>
                <a:lnTo>
                  <a:pt x="3167608" y="162432"/>
                </a:lnTo>
                <a:lnTo>
                  <a:pt x="3174801" y="171944"/>
                </a:lnTo>
                <a:lnTo>
                  <a:pt x="3180435" y="184657"/>
                </a:lnTo>
                <a:lnTo>
                  <a:pt x="3182738" y="193303"/>
                </a:lnTo>
                <a:lnTo>
                  <a:pt x="3184624" y="205733"/>
                </a:lnTo>
                <a:lnTo>
                  <a:pt x="3185261" y="219582"/>
                </a:lnTo>
                <a:lnTo>
                  <a:pt x="3185194" y="224330"/>
                </a:lnTo>
                <a:lnTo>
                  <a:pt x="3184211" y="237346"/>
                </a:lnTo>
                <a:lnTo>
                  <a:pt x="3181959" y="249173"/>
                </a:lnTo>
                <a:lnTo>
                  <a:pt x="3179673" y="258063"/>
                </a:lnTo>
                <a:lnTo>
                  <a:pt x="3176371" y="265683"/>
                </a:lnTo>
                <a:lnTo>
                  <a:pt x="3172053" y="272160"/>
                </a:lnTo>
                <a:lnTo>
                  <a:pt x="3167608" y="278510"/>
                </a:lnTo>
                <a:lnTo>
                  <a:pt x="3162147" y="283463"/>
                </a:lnTo>
                <a:lnTo>
                  <a:pt x="3155670" y="286892"/>
                </a:lnTo>
                <a:lnTo>
                  <a:pt x="3149193" y="290448"/>
                </a:lnTo>
                <a:lnTo>
                  <a:pt x="3141700" y="292226"/>
                </a:lnTo>
                <a:lnTo>
                  <a:pt x="3127984" y="292226"/>
                </a:lnTo>
                <a:lnTo>
                  <a:pt x="3123285" y="291464"/>
                </a:lnTo>
                <a:lnTo>
                  <a:pt x="3118840" y="290067"/>
                </a:lnTo>
                <a:lnTo>
                  <a:pt x="3114268" y="288670"/>
                </a:lnTo>
                <a:lnTo>
                  <a:pt x="3110204" y="286892"/>
                </a:lnTo>
                <a:lnTo>
                  <a:pt x="3106394" y="284733"/>
                </a:lnTo>
                <a:lnTo>
                  <a:pt x="3102584" y="282575"/>
                </a:lnTo>
                <a:lnTo>
                  <a:pt x="3099155" y="280162"/>
                </a:lnTo>
                <a:lnTo>
                  <a:pt x="3096107" y="277621"/>
                </a:lnTo>
                <a:lnTo>
                  <a:pt x="3099536" y="320928"/>
                </a:lnTo>
                <a:lnTo>
                  <a:pt x="3104489" y="323850"/>
                </a:lnTo>
                <a:lnTo>
                  <a:pt x="3109442" y="326897"/>
                </a:lnTo>
                <a:lnTo>
                  <a:pt x="3115157" y="329310"/>
                </a:lnTo>
                <a:lnTo>
                  <a:pt x="3121634" y="331342"/>
                </a:lnTo>
                <a:lnTo>
                  <a:pt x="3128238" y="333375"/>
                </a:lnTo>
                <a:lnTo>
                  <a:pt x="3135604" y="334390"/>
                </a:lnTo>
                <a:lnTo>
                  <a:pt x="3143732" y="334390"/>
                </a:lnTo>
                <a:lnTo>
                  <a:pt x="3153581" y="333821"/>
                </a:lnTo>
                <a:lnTo>
                  <a:pt x="3166041" y="331484"/>
                </a:lnTo>
                <a:lnTo>
                  <a:pt x="3178403" y="327405"/>
                </a:lnTo>
                <a:lnTo>
                  <a:pt x="3189205" y="322012"/>
                </a:lnTo>
                <a:lnTo>
                  <a:pt x="3199624" y="314751"/>
                </a:lnTo>
                <a:lnTo>
                  <a:pt x="3209264" y="305815"/>
                </a:lnTo>
                <a:lnTo>
                  <a:pt x="3219719" y="292501"/>
                </a:lnTo>
                <a:lnTo>
                  <a:pt x="3226078" y="281330"/>
                </a:lnTo>
                <a:lnTo>
                  <a:pt x="3231489" y="268731"/>
                </a:lnTo>
                <a:lnTo>
                  <a:pt x="3235537" y="255877"/>
                </a:lnTo>
                <a:lnTo>
                  <a:pt x="3238022" y="243692"/>
                </a:lnTo>
                <a:lnTo>
                  <a:pt x="3239506" y="230705"/>
                </a:lnTo>
                <a:lnTo>
                  <a:pt x="3239998" y="216915"/>
                </a:lnTo>
                <a:lnTo>
                  <a:pt x="3239613" y="204924"/>
                </a:lnTo>
                <a:lnTo>
                  <a:pt x="3238206" y="191913"/>
                </a:lnTo>
                <a:lnTo>
                  <a:pt x="3235757" y="179743"/>
                </a:lnTo>
                <a:lnTo>
                  <a:pt x="3232251" y="168401"/>
                </a:lnTo>
                <a:lnTo>
                  <a:pt x="3225628" y="153680"/>
                </a:lnTo>
                <a:lnTo>
                  <a:pt x="3218871" y="142995"/>
                </a:lnTo>
                <a:lnTo>
                  <a:pt x="3211042" y="133857"/>
                </a:lnTo>
                <a:lnTo>
                  <a:pt x="3202687" y="126284"/>
                </a:lnTo>
                <a:lnTo>
                  <a:pt x="3192167" y="119142"/>
                </a:lnTo>
                <a:lnTo>
                  <a:pt x="3180689" y="113664"/>
                </a:lnTo>
                <a:lnTo>
                  <a:pt x="3170721" y="110423"/>
                </a:lnTo>
                <a:lnTo>
                  <a:pt x="3158245" y="107913"/>
                </a:lnTo>
                <a:lnTo>
                  <a:pt x="3145510" y="107060"/>
                </a:lnTo>
                <a:lnTo>
                  <a:pt x="3139414" y="107060"/>
                </a:lnTo>
                <a:lnTo>
                  <a:pt x="3128111" y="108712"/>
                </a:lnTo>
                <a:lnTo>
                  <a:pt x="3117570" y="111125"/>
                </a:lnTo>
                <a:lnTo>
                  <a:pt x="3108045" y="114680"/>
                </a:lnTo>
                <a:lnTo>
                  <a:pt x="3099536" y="118998"/>
                </a:lnTo>
                <a:lnTo>
                  <a:pt x="3095599" y="121157"/>
                </a:lnTo>
                <a:lnTo>
                  <a:pt x="3091789" y="123443"/>
                </a:lnTo>
                <a:lnTo>
                  <a:pt x="3088360" y="125856"/>
                </a:lnTo>
                <a:lnTo>
                  <a:pt x="3087979" y="125856"/>
                </a:lnTo>
                <a:lnTo>
                  <a:pt x="3088106" y="122935"/>
                </a:lnTo>
                <a:lnTo>
                  <a:pt x="3088360" y="113283"/>
                </a:lnTo>
                <a:lnTo>
                  <a:pt x="3088360" y="5587"/>
                </a:lnTo>
                <a:close/>
              </a:path>
              <a:path w="4401159" h="432562">
                <a:moveTo>
                  <a:pt x="990066" y="5587"/>
                </a:moveTo>
                <a:lnTo>
                  <a:pt x="990066" y="62864"/>
                </a:lnTo>
                <a:lnTo>
                  <a:pt x="1045565" y="62864"/>
                </a:lnTo>
                <a:lnTo>
                  <a:pt x="1045565" y="5587"/>
                </a:lnTo>
                <a:lnTo>
                  <a:pt x="990066" y="5587"/>
                </a:lnTo>
                <a:close/>
              </a:path>
              <a:path w="4401159" h="432562">
                <a:moveTo>
                  <a:pt x="4056481" y="0"/>
                </a:moveTo>
                <a:lnTo>
                  <a:pt x="4029938" y="77850"/>
                </a:lnTo>
                <a:lnTo>
                  <a:pt x="4070959" y="77850"/>
                </a:lnTo>
                <a:lnTo>
                  <a:pt x="4107789" y="0"/>
                </a:lnTo>
                <a:lnTo>
                  <a:pt x="4056481" y="0"/>
                </a:lnTo>
                <a:close/>
              </a:path>
              <a:path w="4401159" h="432562">
                <a:moveTo>
                  <a:pt x="1534769" y="183006"/>
                </a:moveTo>
                <a:lnTo>
                  <a:pt x="1532700" y="164756"/>
                </a:lnTo>
                <a:lnTo>
                  <a:pt x="1528800" y="152907"/>
                </a:lnTo>
                <a:lnTo>
                  <a:pt x="1519976" y="138153"/>
                </a:lnTo>
                <a:lnTo>
                  <a:pt x="1510893" y="128904"/>
                </a:lnTo>
                <a:lnTo>
                  <a:pt x="1504743" y="124209"/>
                </a:lnTo>
                <a:lnTo>
                  <a:pt x="1493857" y="117959"/>
                </a:lnTo>
                <a:lnTo>
                  <a:pt x="1481302" y="112902"/>
                </a:lnTo>
                <a:lnTo>
                  <a:pt x="1466462" y="109253"/>
                </a:lnTo>
                <a:lnTo>
                  <a:pt x="1453719" y="107616"/>
                </a:lnTo>
                <a:lnTo>
                  <a:pt x="1439900" y="107060"/>
                </a:lnTo>
                <a:lnTo>
                  <a:pt x="1439280" y="107073"/>
                </a:lnTo>
                <a:lnTo>
                  <a:pt x="1426249" y="107692"/>
                </a:lnTo>
                <a:lnTo>
                  <a:pt x="1413629" y="109025"/>
                </a:lnTo>
                <a:lnTo>
                  <a:pt x="1401419" y="111125"/>
                </a:lnTo>
                <a:lnTo>
                  <a:pt x="1390660" y="113705"/>
                </a:lnTo>
                <a:lnTo>
                  <a:pt x="1378503" y="117485"/>
                </a:lnTo>
                <a:lnTo>
                  <a:pt x="1366875" y="122046"/>
                </a:lnTo>
                <a:lnTo>
                  <a:pt x="1366875" y="163321"/>
                </a:lnTo>
                <a:lnTo>
                  <a:pt x="1377940" y="159375"/>
                </a:lnTo>
                <a:lnTo>
                  <a:pt x="1390145" y="155597"/>
                </a:lnTo>
                <a:lnTo>
                  <a:pt x="1401673" y="152653"/>
                </a:lnTo>
                <a:lnTo>
                  <a:pt x="1408546" y="151276"/>
                </a:lnTo>
                <a:lnTo>
                  <a:pt x="1421188" y="149634"/>
                </a:lnTo>
                <a:lnTo>
                  <a:pt x="1433804" y="149097"/>
                </a:lnTo>
                <a:lnTo>
                  <a:pt x="1442567" y="149097"/>
                </a:lnTo>
                <a:lnTo>
                  <a:pt x="1450060" y="150113"/>
                </a:lnTo>
                <a:lnTo>
                  <a:pt x="1456156" y="152272"/>
                </a:lnTo>
                <a:lnTo>
                  <a:pt x="1462252" y="154431"/>
                </a:lnTo>
                <a:lnTo>
                  <a:pt x="1467205" y="157352"/>
                </a:lnTo>
                <a:lnTo>
                  <a:pt x="1471015" y="161035"/>
                </a:lnTo>
                <a:lnTo>
                  <a:pt x="1474825" y="164718"/>
                </a:lnTo>
                <a:lnTo>
                  <a:pt x="1477492" y="168909"/>
                </a:lnTo>
                <a:lnTo>
                  <a:pt x="1479270" y="173481"/>
                </a:lnTo>
                <a:lnTo>
                  <a:pt x="1480921" y="178180"/>
                </a:lnTo>
                <a:lnTo>
                  <a:pt x="1481810" y="183133"/>
                </a:lnTo>
                <a:lnTo>
                  <a:pt x="1481810" y="196850"/>
                </a:lnTo>
                <a:lnTo>
                  <a:pt x="1475841" y="195198"/>
                </a:lnTo>
                <a:lnTo>
                  <a:pt x="1468983" y="193801"/>
                </a:lnTo>
                <a:lnTo>
                  <a:pt x="1461109" y="192658"/>
                </a:lnTo>
                <a:lnTo>
                  <a:pt x="1460582" y="192576"/>
                </a:lnTo>
                <a:lnTo>
                  <a:pt x="1448396" y="191275"/>
                </a:lnTo>
                <a:lnTo>
                  <a:pt x="1435201" y="190880"/>
                </a:lnTo>
                <a:lnTo>
                  <a:pt x="1424604" y="191276"/>
                </a:lnTo>
                <a:lnTo>
                  <a:pt x="1411935" y="192917"/>
                </a:lnTo>
                <a:lnTo>
                  <a:pt x="1400149" y="195833"/>
                </a:lnTo>
                <a:lnTo>
                  <a:pt x="1394601" y="197819"/>
                </a:lnTo>
                <a:lnTo>
                  <a:pt x="1382980" y="203386"/>
                </a:lnTo>
                <a:lnTo>
                  <a:pt x="1372844" y="210438"/>
                </a:lnTo>
                <a:lnTo>
                  <a:pt x="1361560" y="222747"/>
                </a:lnTo>
                <a:lnTo>
                  <a:pt x="1355191" y="233933"/>
                </a:lnTo>
                <a:lnTo>
                  <a:pt x="1352819" y="239748"/>
                </a:lnTo>
                <a:lnTo>
                  <a:pt x="1349740" y="251918"/>
                </a:lnTo>
                <a:lnTo>
                  <a:pt x="1348714" y="265175"/>
                </a:lnTo>
                <a:lnTo>
                  <a:pt x="1348811" y="269261"/>
                </a:lnTo>
                <a:lnTo>
                  <a:pt x="1350495" y="282154"/>
                </a:lnTo>
                <a:lnTo>
                  <a:pt x="1354175" y="293877"/>
                </a:lnTo>
                <a:lnTo>
                  <a:pt x="1361065" y="306230"/>
                </a:lnTo>
                <a:lnTo>
                  <a:pt x="1369288" y="315721"/>
                </a:lnTo>
                <a:lnTo>
                  <a:pt x="1380492" y="324104"/>
                </a:lnTo>
                <a:lnTo>
                  <a:pt x="1392275" y="329564"/>
                </a:lnTo>
                <a:lnTo>
                  <a:pt x="1408066" y="333466"/>
                </a:lnTo>
                <a:lnTo>
                  <a:pt x="1409166" y="282701"/>
                </a:lnTo>
                <a:lnTo>
                  <a:pt x="1406880" y="279653"/>
                </a:lnTo>
                <a:lnTo>
                  <a:pt x="1405102" y="275970"/>
                </a:lnTo>
                <a:lnTo>
                  <a:pt x="1403451" y="272414"/>
                </a:lnTo>
                <a:lnTo>
                  <a:pt x="1402562" y="268096"/>
                </a:lnTo>
                <a:lnTo>
                  <a:pt x="1402570" y="262333"/>
                </a:lnTo>
                <a:lnTo>
                  <a:pt x="1405552" y="249046"/>
                </a:lnTo>
                <a:lnTo>
                  <a:pt x="1413865" y="239648"/>
                </a:lnTo>
                <a:lnTo>
                  <a:pt x="1418660" y="236860"/>
                </a:lnTo>
                <a:lnTo>
                  <a:pt x="1430320" y="233133"/>
                </a:lnTo>
                <a:lnTo>
                  <a:pt x="1444599" y="231901"/>
                </a:lnTo>
                <a:lnTo>
                  <a:pt x="1451203" y="231901"/>
                </a:lnTo>
                <a:lnTo>
                  <a:pt x="1457807" y="232409"/>
                </a:lnTo>
                <a:lnTo>
                  <a:pt x="1464411" y="233425"/>
                </a:lnTo>
                <a:lnTo>
                  <a:pt x="1471015" y="234314"/>
                </a:lnTo>
                <a:lnTo>
                  <a:pt x="1476730" y="235457"/>
                </a:lnTo>
                <a:lnTo>
                  <a:pt x="1481810" y="236600"/>
                </a:lnTo>
                <a:lnTo>
                  <a:pt x="1481810" y="269620"/>
                </a:lnTo>
                <a:lnTo>
                  <a:pt x="1479524" y="272160"/>
                </a:lnTo>
                <a:lnTo>
                  <a:pt x="1476857" y="274827"/>
                </a:lnTo>
                <a:lnTo>
                  <a:pt x="1473682" y="277494"/>
                </a:lnTo>
                <a:lnTo>
                  <a:pt x="1470507" y="280162"/>
                </a:lnTo>
                <a:lnTo>
                  <a:pt x="1466824" y="282575"/>
                </a:lnTo>
                <a:lnTo>
                  <a:pt x="1462887" y="284733"/>
                </a:lnTo>
                <a:lnTo>
                  <a:pt x="1458823" y="286892"/>
                </a:lnTo>
                <a:lnTo>
                  <a:pt x="1454378" y="288670"/>
                </a:lnTo>
                <a:lnTo>
                  <a:pt x="1449679" y="290067"/>
                </a:lnTo>
                <a:lnTo>
                  <a:pt x="1444853" y="291464"/>
                </a:lnTo>
                <a:lnTo>
                  <a:pt x="1439900" y="292226"/>
                </a:lnTo>
                <a:lnTo>
                  <a:pt x="1430121" y="292226"/>
                </a:lnTo>
                <a:lnTo>
                  <a:pt x="1426057" y="291591"/>
                </a:lnTo>
                <a:lnTo>
                  <a:pt x="1422247" y="290448"/>
                </a:lnTo>
                <a:lnTo>
                  <a:pt x="1418310" y="289178"/>
                </a:lnTo>
                <a:lnTo>
                  <a:pt x="1421104" y="334390"/>
                </a:lnTo>
                <a:lnTo>
                  <a:pt x="1428724" y="334390"/>
                </a:lnTo>
                <a:lnTo>
                  <a:pt x="1435709" y="333501"/>
                </a:lnTo>
                <a:lnTo>
                  <a:pt x="1442313" y="331723"/>
                </a:lnTo>
                <a:lnTo>
                  <a:pt x="1448790" y="329945"/>
                </a:lnTo>
                <a:lnTo>
                  <a:pt x="1454759" y="327532"/>
                </a:lnTo>
                <a:lnTo>
                  <a:pt x="1460220" y="324612"/>
                </a:lnTo>
                <a:lnTo>
                  <a:pt x="1465554" y="321817"/>
                </a:lnTo>
                <a:lnTo>
                  <a:pt x="1470253" y="318642"/>
                </a:lnTo>
                <a:lnTo>
                  <a:pt x="1474444" y="315467"/>
                </a:lnTo>
                <a:lnTo>
                  <a:pt x="1478635" y="312165"/>
                </a:lnTo>
                <a:lnTo>
                  <a:pt x="1482191" y="308990"/>
                </a:lnTo>
                <a:lnTo>
                  <a:pt x="1485112" y="305815"/>
                </a:lnTo>
                <a:lnTo>
                  <a:pt x="1486001" y="305815"/>
                </a:lnTo>
                <a:lnTo>
                  <a:pt x="1488287" y="328802"/>
                </a:lnTo>
                <a:lnTo>
                  <a:pt x="1536039" y="328802"/>
                </a:lnTo>
                <a:lnTo>
                  <a:pt x="1535982" y="326994"/>
                </a:lnTo>
                <a:lnTo>
                  <a:pt x="1535610" y="314916"/>
                </a:lnTo>
                <a:lnTo>
                  <a:pt x="1535150" y="301370"/>
                </a:lnTo>
                <a:lnTo>
                  <a:pt x="1534950" y="291208"/>
                </a:lnTo>
                <a:lnTo>
                  <a:pt x="1534814" y="278570"/>
                </a:lnTo>
                <a:lnTo>
                  <a:pt x="1534769" y="183006"/>
                </a:lnTo>
                <a:close/>
              </a:path>
              <a:path w="4401159" h="432562">
                <a:moveTo>
                  <a:pt x="3578453" y="183006"/>
                </a:moveTo>
                <a:lnTo>
                  <a:pt x="3576384" y="164756"/>
                </a:lnTo>
                <a:lnTo>
                  <a:pt x="3572484" y="152907"/>
                </a:lnTo>
                <a:lnTo>
                  <a:pt x="3563660" y="138153"/>
                </a:lnTo>
                <a:lnTo>
                  <a:pt x="3554577" y="128904"/>
                </a:lnTo>
                <a:lnTo>
                  <a:pt x="3548427" y="124209"/>
                </a:lnTo>
                <a:lnTo>
                  <a:pt x="3537541" y="117959"/>
                </a:lnTo>
                <a:lnTo>
                  <a:pt x="3524986" y="112902"/>
                </a:lnTo>
                <a:lnTo>
                  <a:pt x="3510146" y="109253"/>
                </a:lnTo>
                <a:lnTo>
                  <a:pt x="3497403" y="107616"/>
                </a:lnTo>
                <a:lnTo>
                  <a:pt x="3483584" y="107060"/>
                </a:lnTo>
                <a:lnTo>
                  <a:pt x="3482964" y="107073"/>
                </a:lnTo>
                <a:lnTo>
                  <a:pt x="3469933" y="107692"/>
                </a:lnTo>
                <a:lnTo>
                  <a:pt x="3457313" y="109025"/>
                </a:lnTo>
                <a:lnTo>
                  <a:pt x="3445103" y="111125"/>
                </a:lnTo>
                <a:lnTo>
                  <a:pt x="3434344" y="113705"/>
                </a:lnTo>
                <a:lnTo>
                  <a:pt x="3422187" y="117485"/>
                </a:lnTo>
                <a:lnTo>
                  <a:pt x="3410559" y="122046"/>
                </a:lnTo>
                <a:lnTo>
                  <a:pt x="3410559" y="163321"/>
                </a:lnTo>
                <a:lnTo>
                  <a:pt x="3421624" y="159375"/>
                </a:lnTo>
                <a:lnTo>
                  <a:pt x="3433829" y="155597"/>
                </a:lnTo>
                <a:lnTo>
                  <a:pt x="3445357" y="152653"/>
                </a:lnTo>
                <a:lnTo>
                  <a:pt x="3452230" y="151276"/>
                </a:lnTo>
                <a:lnTo>
                  <a:pt x="3464872" y="149634"/>
                </a:lnTo>
                <a:lnTo>
                  <a:pt x="3477488" y="149097"/>
                </a:lnTo>
                <a:lnTo>
                  <a:pt x="3486251" y="149097"/>
                </a:lnTo>
                <a:lnTo>
                  <a:pt x="3493744" y="150113"/>
                </a:lnTo>
                <a:lnTo>
                  <a:pt x="3499840" y="152272"/>
                </a:lnTo>
                <a:lnTo>
                  <a:pt x="3505936" y="154431"/>
                </a:lnTo>
                <a:lnTo>
                  <a:pt x="3510889" y="157352"/>
                </a:lnTo>
                <a:lnTo>
                  <a:pt x="3514699" y="161035"/>
                </a:lnTo>
                <a:lnTo>
                  <a:pt x="3518509" y="164718"/>
                </a:lnTo>
                <a:lnTo>
                  <a:pt x="3521176" y="168909"/>
                </a:lnTo>
                <a:lnTo>
                  <a:pt x="3522954" y="173481"/>
                </a:lnTo>
                <a:lnTo>
                  <a:pt x="3524605" y="178180"/>
                </a:lnTo>
                <a:lnTo>
                  <a:pt x="3525494" y="183133"/>
                </a:lnTo>
                <a:lnTo>
                  <a:pt x="3525494" y="196850"/>
                </a:lnTo>
                <a:lnTo>
                  <a:pt x="3519525" y="195198"/>
                </a:lnTo>
                <a:lnTo>
                  <a:pt x="3512667" y="193801"/>
                </a:lnTo>
                <a:lnTo>
                  <a:pt x="3504793" y="192658"/>
                </a:lnTo>
                <a:lnTo>
                  <a:pt x="3504266" y="192576"/>
                </a:lnTo>
                <a:lnTo>
                  <a:pt x="3492080" y="191275"/>
                </a:lnTo>
                <a:lnTo>
                  <a:pt x="3478885" y="190880"/>
                </a:lnTo>
                <a:lnTo>
                  <a:pt x="3468288" y="191276"/>
                </a:lnTo>
                <a:lnTo>
                  <a:pt x="3455619" y="192917"/>
                </a:lnTo>
                <a:lnTo>
                  <a:pt x="3443833" y="195833"/>
                </a:lnTo>
                <a:lnTo>
                  <a:pt x="3438285" y="197819"/>
                </a:lnTo>
                <a:lnTo>
                  <a:pt x="3426664" y="203386"/>
                </a:lnTo>
                <a:lnTo>
                  <a:pt x="3416528" y="210438"/>
                </a:lnTo>
                <a:lnTo>
                  <a:pt x="3405244" y="222747"/>
                </a:lnTo>
                <a:lnTo>
                  <a:pt x="3398875" y="233933"/>
                </a:lnTo>
                <a:lnTo>
                  <a:pt x="3396503" y="239748"/>
                </a:lnTo>
                <a:lnTo>
                  <a:pt x="3393424" y="251918"/>
                </a:lnTo>
                <a:lnTo>
                  <a:pt x="3392398" y="265175"/>
                </a:lnTo>
                <a:lnTo>
                  <a:pt x="3392495" y="269261"/>
                </a:lnTo>
                <a:lnTo>
                  <a:pt x="3394179" y="282154"/>
                </a:lnTo>
                <a:lnTo>
                  <a:pt x="3397859" y="293877"/>
                </a:lnTo>
                <a:lnTo>
                  <a:pt x="3404749" y="306230"/>
                </a:lnTo>
                <a:lnTo>
                  <a:pt x="3412972" y="315721"/>
                </a:lnTo>
                <a:lnTo>
                  <a:pt x="3424176" y="324104"/>
                </a:lnTo>
                <a:lnTo>
                  <a:pt x="3435959" y="329564"/>
                </a:lnTo>
                <a:lnTo>
                  <a:pt x="3451790" y="333466"/>
                </a:lnTo>
                <a:lnTo>
                  <a:pt x="3452850" y="282701"/>
                </a:lnTo>
                <a:lnTo>
                  <a:pt x="3450564" y="279653"/>
                </a:lnTo>
                <a:lnTo>
                  <a:pt x="3448786" y="275970"/>
                </a:lnTo>
                <a:lnTo>
                  <a:pt x="3447135" y="272414"/>
                </a:lnTo>
                <a:lnTo>
                  <a:pt x="3446246" y="268096"/>
                </a:lnTo>
                <a:lnTo>
                  <a:pt x="3446254" y="262333"/>
                </a:lnTo>
                <a:lnTo>
                  <a:pt x="3449236" y="249046"/>
                </a:lnTo>
                <a:lnTo>
                  <a:pt x="3457549" y="239648"/>
                </a:lnTo>
                <a:lnTo>
                  <a:pt x="3462344" y="236860"/>
                </a:lnTo>
                <a:lnTo>
                  <a:pt x="3474004" y="233133"/>
                </a:lnTo>
                <a:lnTo>
                  <a:pt x="3488283" y="231901"/>
                </a:lnTo>
                <a:lnTo>
                  <a:pt x="3494887" y="231901"/>
                </a:lnTo>
                <a:lnTo>
                  <a:pt x="3501491" y="232409"/>
                </a:lnTo>
                <a:lnTo>
                  <a:pt x="3508095" y="233425"/>
                </a:lnTo>
                <a:lnTo>
                  <a:pt x="3514699" y="234314"/>
                </a:lnTo>
                <a:lnTo>
                  <a:pt x="3520414" y="235457"/>
                </a:lnTo>
                <a:lnTo>
                  <a:pt x="3525494" y="236600"/>
                </a:lnTo>
                <a:lnTo>
                  <a:pt x="3525494" y="269620"/>
                </a:lnTo>
                <a:lnTo>
                  <a:pt x="3523208" y="272160"/>
                </a:lnTo>
                <a:lnTo>
                  <a:pt x="3520541" y="274827"/>
                </a:lnTo>
                <a:lnTo>
                  <a:pt x="3517366" y="277494"/>
                </a:lnTo>
                <a:lnTo>
                  <a:pt x="3514191" y="280162"/>
                </a:lnTo>
                <a:lnTo>
                  <a:pt x="3510508" y="282575"/>
                </a:lnTo>
                <a:lnTo>
                  <a:pt x="3506571" y="284733"/>
                </a:lnTo>
                <a:lnTo>
                  <a:pt x="3502507" y="286892"/>
                </a:lnTo>
                <a:lnTo>
                  <a:pt x="3498062" y="288670"/>
                </a:lnTo>
                <a:lnTo>
                  <a:pt x="3493363" y="290067"/>
                </a:lnTo>
                <a:lnTo>
                  <a:pt x="3488537" y="291464"/>
                </a:lnTo>
                <a:lnTo>
                  <a:pt x="3483584" y="292226"/>
                </a:lnTo>
                <a:lnTo>
                  <a:pt x="3473805" y="292226"/>
                </a:lnTo>
                <a:lnTo>
                  <a:pt x="3469741" y="291591"/>
                </a:lnTo>
                <a:lnTo>
                  <a:pt x="3465931" y="290448"/>
                </a:lnTo>
                <a:lnTo>
                  <a:pt x="3461994" y="289178"/>
                </a:lnTo>
                <a:lnTo>
                  <a:pt x="3464788" y="334390"/>
                </a:lnTo>
                <a:lnTo>
                  <a:pt x="3472408" y="334390"/>
                </a:lnTo>
                <a:lnTo>
                  <a:pt x="3479393" y="333501"/>
                </a:lnTo>
                <a:lnTo>
                  <a:pt x="3485997" y="331723"/>
                </a:lnTo>
                <a:lnTo>
                  <a:pt x="3492601" y="329945"/>
                </a:lnTo>
                <a:lnTo>
                  <a:pt x="3498443" y="327532"/>
                </a:lnTo>
                <a:lnTo>
                  <a:pt x="3503904" y="324612"/>
                </a:lnTo>
                <a:lnTo>
                  <a:pt x="3509238" y="321817"/>
                </a:lnTo>
                <a:lnTo>
                  <a:pt x="3513937" y="318642"/>
                </a:lnTo>
                <a:lnTo>
                  <a:pt x="3518128" y="315467"/>
                </a:lnTo>
                <a:lnTo>
                  <a:pt x="3522319" y="312165"/>
                </a:lnTo>
                <a:lnTo>
                  <a:pt x="3525875" y="308990"/>
                </a:lnTo>
                <a:lnTo>
                  <a:pt x="3528796" y="305815"/>
                </a:lnTo>
                <a:lnTo>
                  <a:pt x="3529685" y="305815"/>
                </a:lnTo>
                <a:lnTo>
                  <a:pt x="3531971" y="328802"/>
                </a:lnTo>
                <a:lnTo>
                  <a:pt x="3579723" y="328802"/>
                </a:lnTo>
                <a:lnTo>
                  <a:pt x="3579666" y="326994"/>
                </a:lnTo>
                <a:lnTo>
                  <a:pt x="3579294" y="314916"/>
                </a:lnTo>
                <a:lnTo>
                  <a:pt x="3578834" y="301370"/>
                </a:lnTo>
                <a:lnTo>
                  <a:pt x="3578634" y="291208"/>
                </a:lnTo>
                <a:lnTo>
                  <a:pt x="3578498" y="278570"/>
                </a:lnTo>
                <a:lnTo>
                  <a:pt x="3578453" y="183006"/>
                </a:lnTo>
                <a:close/>
              </a:path>
              <a:path w="4401159" h="432562">
                <a:moveTo>
                  <a:pt x="3464788" y="334390"/>
                </a:moveTo>
                <a:lnTo>
                  <a:pt x="3461994" y="289178"/>
                </a:lnTo>
                <a:lnTo>
                  <a:pt x="3458692" y="287400"/>
                </a:lnTo>
                <a:lnTo>
                  <a:pt x="3455771" y="284988"/>
                </a:lnTo>
                <a:lnTo>
                  <a:pt x="3452850" y="282701"/>
                </a:lnTo>
                <a:lnTo>
                  <a:pt x="3451790" y="333466"/>
                </a:lnTo>
                <a:lnTo>
                  <a:pt x="3464788" y="33439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908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0728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5908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08285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0728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39159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5475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8906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1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15589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8" y="140588"/>
                </a:lnTo>
                <a:lnTo>
                  <a:pt x="62230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7352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4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3" y="126111"/>
                </a:lnTo>
                <a:lnTo>
                  <a:pt x="11175" y="131190"/>
                </a:lnTo>
                <a:lnTo>
                  <a:pt x="18542" y="135509"/>
                </a:lnTo>
                <a:lnTo>
                  <a:pt x="22352" y="137667"/>
                </a:lnTo>
                <a:lnTo>
                  <a:pt x="26670" y="139318"/>
                </a:lnTo>
                <a:lnTo>
                  <a:pt x="31368" y="140715"/>
                </a:lnTo>
                <a:lnTo>
                  <a:pt x="36068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9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5" y="133985"/>
                </a:lnTo>
                <a:lnTo>
                  <a:pt x="79629" y="129031"/>
                </a:lnTo>
                <a:lnTo>
                  <a:pt x="83820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4" y="23494"/>
                </a:lnTo>
                <a:lnTo>
                  <a:pt x="83566" y="17652"/>
                </a:lnTo>
                <a:lnTo>
                  <a:pt x="79375" y="11937"/>
                </a:lnTo>
                <a:lnTo>
                  <a:pt x="74295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3" y="0"/>
                </a:lnTo>
                <a:lnTo>
                  <a:pt x="4851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8127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2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2" y="7746"/>
                </a:lnTo>
                <a:lnTo>
                  <a:pt x="6603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4" y="130810"/>
                </a:lnTo>
                <a:lnTo>
                  <a:pt x="18034" y="135381"/>
                </a:lnTo>
                <a:lnTo>
                  <a:pt x="21843" y="137540"/>
                </a:lnTo>
                <a:lnTo>
                  <a:pt x="25907" y="139318"/>
                </a:lnTo>
                <a:lnTo>
                  <a:pt x="30479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3" y="142875"/>
                </a:lnTo>
                <a:lnTo>
                  <a:pt x="53339" y="142875"/>
                </a:lnTo>
                <a:lnTo>
                  <a:pt x="60832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2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2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7" y="0"/>
                </a:lnTo>
                <a:lnTo>
                  <a:pt x="4559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7891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991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5" y="3301"/>
                </a:lnTo>
                <a:lnTo>
                  <a:pt x="28066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4071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35199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1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7013" y="1747520"/>
            <a:ext cx="85051" cy="46608"/>
          </a:xfrm>
          <a:custGeom>
            <a:avLst/>
            <a:gdLst/>
            <a:ahLst/>
            <a:cxnLst/>
            <a:rect l="l" t="t" r="r" b="b"/>
            <a:pathLst>
              <a:path w="85051" h="46608">
                <a:moveTo>
                  <a:pt x="44869" y="0"/>
                </a:moveTo>
                <a:lnTo>
                  <a:pt x="38163" y="0"/>
                </a:lnTo>
                <a:lnTo>
                  <a:pt x="32219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297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51" y="46608"/>
                </a:lnTo>
                <a:lnTo>
                  <a:pt x="85051" y="40258"/>
                </a:lnTo>
                <a:lnTo>
                  <a:pt x="84188" y="34162"/>
                </a:lnTo>
                <a:lnTo>
                  <a:pt x="82486" y="28575"/>
                </a:lnTo>
                <a:lnTo>
                  <a:pt x="80772" y="22859"/>
                </a:lnTo>
                <a:lnTo>
                  <a:pt x="78244" y="17906"/>
                </a:lnTo>
                <a:lnTo>
                  <a:pt x="74891" y="13715"/>
                </a:lnTo>
                <a:lnTo>
                  <a:pt x="71539" y="9397"/>
                </a:lnTo>
                <a:lnTo>
                  <a:pt x="67373" y="6095"/>
                </a:lnTo>
                <a:lnTo>
                  <a:pt x="62395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86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32605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84249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98619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8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3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3445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18991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5311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60979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20695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90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8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1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78811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41627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79271" y="170611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8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5" y="43942"/>
                </a:lnTo>
                <a:lnTo>
                  <a:pt x="95503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8" y="49530"/>
                </a:lnTo>
                <a:lnTo>
                  <a:pt x="56260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5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7" y="176403"/>
                </a:lnTo>
                <a:lnTo>
                  <a:pt x="99948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8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8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638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0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69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5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0524" y="1706117"/>
            <a:ext cx="196456" cy="227330"/>
          </a:xfrm>
          <a:custGeom>
            <a:avLst/>
            <a:gdLst/>
            <a:ahLst/>
            <a:cxnLst/>
            <a:rect l="l" t="t" r="r" b="b"/>
            <a:pathLst>
              <a:path w="196456" h="227330">
                <a:moveTo>
                  <a:pt x="102019" y="0"/>
                </a:moveTo>
                <a:lnTo>
                  <a:pt x="115265" y="704"/>
                </a:lnTo>
                <a:lnTo>
                  <a:pt x="127797" y="2800"/>
                </a:lnTo>
                <a:lnTo>
                  <a:pt x="139617" y="6260"/>
                </a:lnTo>
                <a:lnTo>
                  <a:pt x="151567" y="11690"/>
                </a:lnTo>
                <a:lnTo>
                  <a:pt x="162086" y="18796"/>
                </a:lnTo>
                <a:lnTo>
                  <a:pt x="169773" y="25908"/>
                </a:lnTo>
                <a:lnTo>
                  <a:pt x="177271" y="35300"/>
                </a:lnTo>
                <a:lnTo>
                  <a:pt x="183621" y="46221"/>
                </a:lnTo>
                <a:lnTo>
                  <a:pt x="188830" y="58720"/>
                </a:lnTo>
                <a:lnTo>
                  <a:pt x="192517" y="71591"/>
                </a:lnTo>
                <a:lnTo>
                  <a:pt x="194723" y="83698"/>
                </a:lnTo>
                <a:lnTo>
                  <a:pt x="196036" y="96772"/>
                </a:lnTo>
                <a:lnTo>
                  <a:pt x="196456" y="110362"/>
                </a:lnTo>
                <a:lnTo>
                  <a:pt x="196303" y="117729"/>
                </a:lnTo>
                <a:lnTo>
                  <a:pt x="196088" y="124079"/>
                </a:lnTo>
                <a:lnTo>
                  <a:pt x="195783" y="129286"/>
                </a:lnTo>
                <a:lnTo>
                  <a:pt x="54025" y="129286"/>
                </a:lnTo>
                <a:lnTo>
                  <a:pt x="56124" y="142668"/>
                </a:lnTo>
                <a:lnTo>
                  <a:pt x="60259" y="154037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49" y="172085"/>
                </a:lnTo>
                <a:lnTo>
                  <a:pt x="81368" y="176403"/>
                </a:lnTo>
                <a:lnTo>
                  <a:pt x="88404" y="179705"/>
                </a:lnTo>
                <a:lnTo>
                  <a:pt x="96443" y="181610"/>
                </a:lnTo>
                <a:lnTo>
                  <a:pt x="108554" y="183842"/>
                </a:lnTo>
                <a:lnTo>
                  <a:pt x="121605" y="184654"/>
                </a:lnTo>
                <a:lnTo>
                  <a:pt x="122567" y="184658"/>
                </a:lnTo>
                <a:lnTo>
                  <a:pt x="134887" y="184186"/>
                </a:lnTo>
                <a:lnTo>
                  <a:pt x="147627" y="182771"/>
                </a:lnTo>
                <a:lnTo>
                  <a:pt x="154711" y="181610"/>
                </a:lnTo>
                <a:lnTo>
                  <a:pt x="166880" y="178956"/>
                </a:lnTo>
                <a:lnTo>
                  <a:pt x="179166" y="175632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78" y="218242"/>
                </a:lnTo>
                <a:lnTo>
                  <a:pt x="165983" y="221484"/>
                </a:lnTo>
                <a:lnTo>
                  <a:pt x="157162" y="223266"/>
                </a:lnTo>
                <a:lnTo>
                  <a:pt x="144839" y="225248"/>
                </a:lnTo>
                <a:lnTo>
                  <a:pt x="132256" y="226583"/>
                </a:lnTo>
                <a:lnTo>
                  <a:pt x="119412" y="227251"/>
                </a:lnTo>
                <a:lnTo>
                  <a:pt x="113182" y="227330"/>
                </a:lnTo>
                <a:lnTo>
                  <a:pt x="100118" y="226826"/>
                </a:lnTo>
                <a:lnTo>
                  <a:pt x="87444" y="225326"/>
                </a:lnTo>
                <a:lnTo>
                  <a:pt x="75160" y="222850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57" y="3368"/>
                </a:lnTo>
                <a:lnTo>
                  <a:pt x="88619" y="895"/>
                </a:lnTo>
                <a:lnTo>
                  <a:pt x="101342" y="2"/>
                </a:lnTo>
                <a:lnTo>
                  <a:pt x="10201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7611" y="1674876"/>
            <a:ext cx="145999" cy="207263"/>
          </a:xfrm>
          <a:custGeom>
            <a:avLst/>
            <a:gdLst/>
            <a:ahLst/>
            <a:cxnLst/>
            <a:rect l="l" t="t" r="r" b="b"/>
            <a:pathLst>
              <a:path w="145999" h="207263">
                <a:moveTo>
                  <a:pt x="0" y="0"/>
                </a:moveTo>
                <a:lnTo>
                  <a:pt x="0" y="207263"/>
                </a:lnTo>
                <a:lnTo>
                  <a:pt x="22555" y="207263"/>
                </a:lnTo>
                <a:lnTo>
                  <a:pt x="37976" y="206893"/>
                </a:lnTo>
                <a:lnTo>
                  <a:pt x="52231" y="205785"/>
                </a:lnTo>
                <a:lnTo>
                  <a:pt x="65321" y="203942"/>
                </a:lnTo>
                <a:lnTo>
                  <a:pt x="77244" y="201368"/>
                </a:lnTo>
                <a:lnTo>
                  <a:pt x="88000" y="198067"/>
                </a:lnTo>
                <a:lnTo>
                  <a:pt x="97561" y="194056"/>
                </a:lnTo>
                <a:lnTo>
                  <a:pt x="108964" y="187353"/>
                </a:lnTo>
                <a:lnTo>
                  <a:pt x="118863" y="179257"/>
                </a:lnTo>
                <a:lnTo>
                  <a:pt x="127257" y="169755"/>
                </a:lnTo>
                <a:lnTo>
                  <a:pt x="133718" y="159638"/>
                </a:lnTo>
                <a:lnTo>
                  <a:pt x="138450" y="149347"/>
                </a:lnTo>
                <a:lnTo>
                  <a:pt x="142035" y="137883"/>
                </a:lnTo>
                <a:lnTo>
                  <a:pt x="144475" y="125247"/>
                </a:lnTo>
                <a:lnTo>
                  <a:pt x="145770" y="111439"/>
                </a:lnTo>
                <a:lnTo>
                  <a:pt x="145999" y="102108"/>
                </a:lnTo>
                <a:lnTo>
                  <a:pt x="145415" y="88650"/>
                </a:lnTo>
                <a:lnTo>
                  <a:pt x="143660" y="76234"/>
                </a:lnTo>
                <a:lnTo>
                  <a:pt x="141986" y="69087"/>
                </a:lnTo>
                <a:lnTo>
                  <a:pt x="137734" y="56624"/>
                </a:lnTo>
                <a:lnTo>
                  <a:pt x="132091" y="45500"/>
                </a:lnTo>
                <a:lnTo>
                  <a:pt x="122533" y="32737"/>
                </a:lnTo>
                <a:lnTo>
                  <a:pt x="113270" y="24020"/>
                </a:lnTo>
                <a:lnTo>
                  <a:pt x="101551" y="16109"/>
                </a:lnTo>
                <a:lnTo>
                  <a:pt x="89995" y="10403"/>
                </a:lnTo>
                <a:lnTo>
                  <a:pt x="75913" y="5649"/>
                </a:lnTo>
                <a:lnTo>
                  <a:pt x="63211" y="2926"/>
                </a:lnTo>
                <a:lnTo>
                  <a:pt x="47359" y="931"/>
                </a:lnTo>
                <a:lnTo>
                  <a:pt x="34568" y="174"/>
                </a:lnTo>
                <a:lnTo>
                  <a:pt x="24117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2912" y="1629155"/>
            <a:ext cx="256959" cy="298704"/>
          </a:xfrm>
          <a:custGeom>
            <a:avLst/>
            <a:gdLst/>
            <a:ahLst/>
            <a:cxnLst/>
            <a:rect l="l" t="t" r="r" b="b"/>
            <a:pathLst>
              <a:path w="256959" h="298704">
                <a:moveTo>
                  <a:pt x="0" y="0"/>
                </a:moveTo>
                <a:lnTo>
                  <a:pt x="79032" y="0"/>
                </a:lnTo>
                <a:lnTo>
                  <a:pt x="86029" y="0"/>
                </a:lnTo>
                <a:lnTo>
                  <a:pt x="93141" y="254"/>
                </a:lnTo>
                <a:lnTo>
                  <a:pt x="100355" y="635"/>
                </a:lnTo>
                <a:lnTo>
                  <a:pt x="107568" y="1143"/>
                </a:lnTo>
                <a:lnTo>
                  <a:pt x="114604" y="1778"/>
                </a:lnTo>
                <a:lnTo>
                  <a:pt x="121450" y="2667"/>
                </a:lnTo>
                <a:lnTo>
                  <a:pt x="128295" y="3556"/>
                </a:lnTo>
                <a:lnTo>
                  <a:pt x="134924" y="4699"/>
                </a:lnTo>
                <a:lnTo>
                  <a:pt x="141312" y="5969"/>
                </a:lnTo>
                <a:lnTo>
                  <a:pt x="147713" y="7239"/>
                </a:lnTo>
                <a:lnTo>
                  <a:pt x="158953" y="10541"/>
                </a:lnTo>
                <a:lnTo>
                  <a:pt x="171484" y="15037"/>
                </a:lnTo>
                <a:lnTo>
                  <a:pt x="183195" y="20291"/>
                </a:lnTo>
                <a:lnTo>
                  <a:pt x="194087" y="26333"/>
                </a:lnTo>
                <a:lnTo>
                  <a:pt x="211362" y="38997"/>
                </a:lnTo>
                <a:lnTo>
                  <a:pt x="220566" y="47818"/>
                </a:lnTo>
                <a:lnTo>
                  <a:pt x="228753" y="57413"/>
                </a:lnTo>
                <a:lnTo>
                  <a:pt x="238548" y="72239"/>
                </a:lnTo>
                <a:lnTo>
                  <a:pt x="244232" y="83549"/>
                </a:lnTo>
                <a:lnTo>
                  <a:pt x="248892" y="95543"/>
                </a:lnTo>
                <a:lnTo>
                  <a:pt x="253535" y="112881"/>
                </a:lnTo>
                <a:lnTo>
                  <a:pt x="255570" y="125284"/>
                </a:lnTo>
                <a:lnTo>
                  <a:pt x="256702" y="138173"/>
                </a:lnTo>
                <a:lnTo>
                  <a:pt x="256959" y="148209"/>
                </a:lnTo>
                <a:lnTo>
                  <a:pt x="256541" y="161445"/>
                </a:lnTo>
                <a:lnTo>
                  <a:pt x="255289" y="174180"/>
                </a:lnTo>
                <a:lnTo>
                  <a:pt x="253204" y="186448"/>
                </a:lnTo>
                <a:lnTo>
                  <a:pt x="247829" y="205921"/>
                </a:lnTo>
                <a:lnTo>
                  <a:pt x="243025" y="217718"/>
                </a:lnTo>
                <a:lnTo>
                  <a:pt x="237192" y="228811"/>
                </a:lnTo>
                <a:lnTo>
                  <a:pt x="228038" y="242258"/>
                </a:lnTo>
                <a:lnTo>
                  <a:pt x="219692" y="251794"/>
                </a:lnTo>
                <a:lnTo>
                  <a:pt x="210268" y="260553"/>
                </a:lnTo>
                <a:lnTo>
                  <a:pt x="197857" y="269768"/>
                </a:lnTo>
                <a:lnTo>
                  <a:pt x="187001" y="276112"/>
                </a:lnTo>
                <a:lnTo>
                  <a:pt x="175164" y="281667"/>
                </a:lnTo>
                <a:lnTo>
                  <a:pt x="157053" y="288184"/>
                </a:lnTo>
                <a:lnTo>
                  <a:pt x="144941" y="291410"/>
                </a:lnTo>
                <a:lnTo>
                  <a:pt x="131992" y="294049"/>
                </a:lnTo>
                <a:lnTo>
                  <a:pt x="113652" y="296632"/>
                </a:lnTo>
                <a:lnTo>
                  <a:pt x="101400" y="297711"/>
                </a:lnTo>
                <a:lnTo>
                  <a:pt x="88491" y="298393"/>
                </a:lnTo>
                <a:lnTo>
                  <a:pt x="7492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133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81805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27298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2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3" y="120268"/>
                </a:lnTo>
                <a:lnTo>
                  <a:pt x="53975" y="120268"/>
                </a:lnTo>
                <a:lnTo>
                  <a:pt x="57403" y="117855"/>
                </a:lnTo>
                <a:lnTo>
                  <a:pt x="61213" y="115569"/>
                </a:lnTo>
                <a:lnTo>
                  <a:pt x="65150" y="113410"/>
                </a:lnTo>
                <a:lnTo>
                  <a:pt x="69214" y="111125"/>
                </a:lnTo>
                <a:lnTo>
                  <a:pt x="78359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8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3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6" y="128269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7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8" y="328802"/>
                </a:lnTo>
                <a:lnTo>
                  <a:pt x="87249" y="325754"/>
                </a:lnTo>
                <a:lnTo>
                  <a:pt x="75056" y="321309"/>
                </a:lnTo>
                <a:lnTo>
                  <a:pt x="70103" y="318262"/>
                </a:lnTo>
                <a:lnTo>
                  <a:pt x="65150" y="315340"/>
                </a:lnTo>
                <a:lnTo>
                  <a:pt x="61087" y="312165"/>
                </a:lnTo>
                <a:lnTo>
                  <a:pt x="57657" y="308863"/>
                </a:lnTo>
                <a:lnTo>
                  <a:pt x="54355" y="305688"/>
                </a:lnTo>
                <a:lnTo>
                  <a:pt x="51688" y="302767"/>
                </a:lnTo>
                <a:lnTo>
                  <a:pt x="49784" y="300227"/>
                </a:lnTo>
                <a:lnTo>
                  <a:pt x="48894" y="300227"/>
                </a:lnTo>
                <a:lnTo>
                  <a:pt x="43814" y="323214"/>
                </a:lnTo>
                <a:lnTo>
                  <a:pt x="0" y="323214"/>
                </a:lnTo>
                <a:lnTo>
                  <a:pt x="253" y="316864"/>
                </a:lnTo>
                <a:lnTo>
                  <a:pt x="507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2" y="272541"/>
                </a:lnTo>
                <a:lnTo>
                  <a:pt x="11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24303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1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8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9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8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75307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86103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0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1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8" y="323214"/>
                </a:lnTo>
                <a:lnTo>
                  <a:pt x="155828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4" y="307593"/>
                </a:lnTo>
                <a:lnTo>
                  <a:pt x="143636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4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09" y="328040"/>
                </a:lnTo>
                <a:lnTo>
                  <a:pt x="98424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9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8" y="103124"/>
                </a:lnTo>
                <a:lnTo>
                  <a:pt x="117855" y="104139"/>
                </a:lnTo>
                <a:lnTo>
                  <a:pt x="122809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7" y="111125"/>
                </a:lnTo>
                <a:lnTo>
                  <a:pt x="140334" y="113410"/>
                </a:lnTo>
                <a:lnTo>
                  <a:pt x="144398" y="115569"/>
                </a:lnTo>
                <a:lnTo>
                  <a:pt x="148082" y="117855"/>
                </a:lnTo>
                <a:lnTo>
                  <a:pt x="151510" y="120268"/>
                </a:lnTo>
                <a:lnTo>
                  <a:pt x="152019" y="120268"/>
                </a:lnTo>
                <a:lnTo>
                  <a:pt x="151891" y="117347"/>
                </a:lnTo>
                <a:lnTo>
                  <a:pt x="151765" y="113156"/>
                </a:lnTo>
                <a:lnTo>
                  <a:pt x="151638" y="107695"/>
                </a:lnTo>
                <a:lnTo>
                  <a:pt x="151510" y="102234"/>
                </a:lnTo>
                <a:lnTo>
                  <a:pt x="151510" y="96265"/>
                </a:lnTo>
                <a:lnTo>
                  <a:pt x="151510" y="89915"/>
                </a:lnTo>
                <a:lnTo>
                  <a:pt x="15151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82979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22851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2205942"/>
            <a:ext cx="4826097" cy="318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30"/>
              </a:lnSpc>
              <a:spcBef>
                <a:spcPts val="121"/>
              </a:spcBef>
            </a:pPr>
            <a:r>
              <a:rPr sz="2400" spc="0" baseline="5631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400" spc="0" baseline="5435" dirty="0" smtClean="0">
                <a:solidFill>
                  <a:srgbClr val="CC4656"/>
                </a:solidFill>
                <a:latin typeface="Times New Roman"/>
                <a:cs typeface="Times New Roman"/>
              </a:rPr>
              <a:t>   </a:t>
            </a:r>
            <a:r>
              <a:rPr sz="2400" spc="94" baseline="5435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450" spc="-1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cuerdo</a:t>
            </a:r>
            <a:r>
              <a:rPr sz="3450" spc="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con el</a:t>
            </a:r>
            <a:r>
              <a:rPr sz="3450" spc="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censo</a:t>
            </a:r>
            <a:r>
              <a:rPr sz="3450" spc="-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3450" spc="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450" spc="-4" baseline="3561" dirty="0" smtClean="0">
                <a:solidFill>
                  <a:srgbClr val="FFFFFF"/>
                </a:solidFill>
                <a:latin typeface="Corbel"/>
                <a:cs typeface="Corbel"/>
              </a:rPr>
              <a:t>ñ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r>
              <a:rPr sz="3450" spc="-44" baseline="3561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450" spc="4" baseline="3561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0: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2556" y="2533902"/>
            <a:ext cx="17581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2000" spc="0" dirty="0" smtClean="0">
                <a:solidFill>
                  <a:srgbClr val="FF6E60"/>
                </a:solidFill>
                <a:latin typeface="Wingdings"/>
                <a:cs typeface="Wingdings"/>
              </a:rPr>
              <a:t>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7180" y="2548219"/>
            <a:ext cx="7391606" cy="3957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075"/>
              </a:lnSpc>
              <a:spcBef>
                <a:spcPts val="103"/>
              </a:spcBef>
            </a:pP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Dentro</a:t>
            </a:r>
            <a:r>
              <a:rPr sz="3000" spc="-19" baseline="13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1365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3000" spc="4" baseline="1365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14" baseline="13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Provincia</a:t>
            </a:r>
            <a:r>
              <a:rPr sz="3000" spc="-25" baseline="13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1365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39" baseline="13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3000" spc="-50" baseline="13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Jo</a:t>
            </a:r>
            <a:r>
              <a:rPr sz="3000" spc="9" baseline="1365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é,</a:t>
            </a:r>
            <a:r>
              <a:rPr sz="3000" spc="-19" baseline="13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el cantón</a:t>
            </a:r>
            <a:r>
              <a:rPr sz="3000" spc="-34" baseline="13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1365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25" baseline="13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4" baseline="1365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-4" baseline="1365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ás</a:t>
            </a:r>
            <a:r>
              <a:rPr sz="3000" spc="-9" baseline="13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4" baseline="1365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4" baseline="1365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pera los</a:t>
            </a:r>
            <a:r>
              <a:rPr sz="3000" spc="-9" baseline="13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1365" dirty="0" smtClean="0">
                <a:solidFill>
                  <a:srgbClr val="FFFFFF"/>
                </a:solidFill>
                <a:latin typeface="Corbel"/>
                <a:cs typeface="Corbel"/>
              </a:rPr>
              <a:t>8</a:t>
            </a:r>
            <a:endParaRPr sz="2000" dirty="0">
              <a:latin typeface="Corbel"/>
              <a:cs typeface="Corbel"/>
            </a:endParaRPr>
          </a:p>
          <a:p>
            <a:pPr marL="12700" marR="38176">
              <a:lnSpc>
                <a:spcPts val="1920"/>
              </a:lnSpc>
            </a:pP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800h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2,</a:t>
            </a:r>
            <a:r>
              <a:rPr sz="3000" spc="-2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ciu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ad de</a:t>
            </a:r>
            <a:r>
              <a:rPr sz="3000" spc="-4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3000" spc="-6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Jo</a:t>
            </a:r>
            <a:r>
              <a:rPr sz="30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é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acerca</a:t>
            </a:r>
            <a:r>
              <a:rPr sz="30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a los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7000h/k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3000" spc="-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2000" dirty="0">
              <a:latin typeface="Corbel"/>
              <a:cs typeface="Corbel"/>
            </a:endParaRPr>
          </a:p>
          <a:p>
            <a:pPr marL="12700" marR="38176">
              <a:lnSpc>
                <a:spcPts val="1920"/>
              </a:lnSpc>
            </a:pP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rridabat,</a:t>
            </a:r>
            <a:r>
              <a:rPr sz="3000" spc="-8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Go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coechea</a:t>
            </a:r>
            <a:r>
              <a:rPr sz="3000" spc="-2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75" baseline="2730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Guadalup</a:t>
            </a:r>
            <a:r>
              <a:rPr sz="3000" spc="-3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),</a:t>
            </a:r>
            <a:r>
              <a:rPr sz="3000" spc="-2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Montes</a:t>
            </a:r>
            <a:r>
              <a:rPr sz="30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6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Oca</a:t>
            </a:r>
            <a:r>
              <a:rPr sz="30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25" baseline="2730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30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84" baseline="273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34" baseline="273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) y</a:t>
            </a:r>
            <a:endParaRPr sz="2000" dirty="0">
              <a:latin typeface="Corbel"/>
              <a:cs typeface="Corbel"/>
            </a:endParaRPr>
          </a:p>
          <a:p>
            <a:pPr marL="12700" marR="38176">
              <a:lnSpc>
                <a:spcPts val="1920"/>
              </a:lnSpc>
            </a:pP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Alaju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3000" spc="-25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peran los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00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hk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2,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lo q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vid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ncia 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na f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erte</a:t>
            </a:r>
            <a:r>
              <a:rPr sz="30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pre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endParaRPr sz="2000" dirty="0">
              <a:latin typeface="Corbel"/>
              <a:cs typeface="Corbel"/>
            </a:endParaRPr>
          </a:p>
          <a:p>
            <a:pPr marL="12700" marR="38176">
              <a:lnSpc>
                <a:spcPts val="1920"/>
              </a:lnSpc>
            </a:pP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pro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iedad</a:t>
            </a:r>
            <a:r>
              <a:rPr sz="3000" spc="-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tierra, la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otación</a:t>
            </a:r>
            <a:r>
              <a:rPr sz="3000" spc="-25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ervicios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pú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cos</a:t>
            </a:r>
            <a:endParaRPr sz="2000" dirty="0">
              <a:latin typeface="Corbel"/>
              <a:cs typeface="Corbel"/>
            </a:endParaRPr>
          </a:p>
          <a:p>
            <a:pPr marL="12700" marR="38176">
              <a:lnSpc>
                <a:spcPts val="1920"/>
              </a:lnSpc>
            </a:pP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icos</a:t>
            </a:r>
            <a:r>
              <a:rPr sz="3000" spc="-25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(inclui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el trans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orte</a:t>
            </a:r>
            <a:r>
              <a:rPr sz="30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pú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39" baseline="273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),</a:t>
            </a:r>
            <a:r>
              <a:rPr sz="3000" spc="-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constru</a:t>
            </a:r>
            <a:r>
              <a:rPr sz="3000" spc="-29" baseline="273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3000" spc="-2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 v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vien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2000" dirty="0">
              <a:latin typeface="Corbel"/>
              <a:cs typeface="Corbel"/>
            </a:endParaRPr>
          </a:p>
          <a:p>
            <a:pPr marL="12700" marR="38176">
              <a:lnSpc>
                <a:spcPts val="1920"/>
              </a:lnSpc>
            </a:pP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000" spc="-25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generación</a:t>
            </a:r>
            <a:r>
              <a:rPr sz="3000" spc="-25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 empleo</a:t>
            </a:r>
            <a:r>
              <a:rPr sz="30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; a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imi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mo,</a:t>
            </a:r>
            <a:r>
              <a:rPr sz="3000" spc="-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mayor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niveles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endParaRPr sz="2000" dirty="0">
              <a:latin typeface="Corbel"/>
              <a:cs typeface="Corbel"/>
            </a:endParaRPr>
          </a:p>
          <a:p>
            <a:pPr marL="12700">
              <a:lnSpc>
                <a:spcPts val="1920"/>
              </a:lnSpc>
            </a:pP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contaminaci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n,</a:t>
            </a:r>
            <a:r>
              <a:rPr sz="3000" spc="-5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tanto</a:t>
            </a:r>
            <a:r>
              <a:rPr sz="30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por la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prod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-25" baseline="273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30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 desechos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sól</a:t>
            </a:r>
            <a:r>
              <a:rPr sz="30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0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3000" spc="385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30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o por</a:t>
            </a:r>
            <a:endParaRPr sz="2000" dirty="0">
              <a:latin typeface="Corbel"/>
              <a:cs typeface="Corbel"/>
            </a:endParaRPr>
          </a:p>
          <a:p>
            <a:pPr marL="12700" marR="38176">
              <a:lnSpc>
                <a:spcPts val="1975"/>
              </a:lnSpc>
              <a:spcBef>
                <a:spcPts val="2"/>
              </a:spcBef>
            </a:pPr>
            <a:r>
              <a:rPr sz="3000" spc="0" baseline="409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000" spc="-25" baseline="409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4095" dirty="0" smtClean="0">
                <a:solidFill>
                  <a:srgbClr val="FFFFFF"/>
                </a:solidFill>
                <a:latin typeface="Corbel"/>
                <a:cs typeface="Corbel"/>
              </a:rPr>
              <a:t>contaminación</a:t>
            </a:r>
            <a:r>
              <a:rPr sz="3000" spc="-54" baseline="409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baseline="4095" dirty="0" smtClean="0">
                <a:solidFill>
                  <a:srgbClr val="FFFFFF"/>
                </a:solidFill>
                <a:latin typeface="Corbel"/>
                <a:cs typeface="Corbel"/>
              </a:rPr>
              <a:t>am</a:t>
            </a:r>
            <a:r>
              <a:rPr sz="3000" spc="-9" baseline="4095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spc="0" baseline="4095" dirty="0" smtClean="0">
                <a:solidFill>
                  <a:srgbClr val="FFFFFF"/>
                </a:solidFill>
                <a:latin typeface="Corbel"/>
                <a:cs typeface="Corbel"/>
              </a:rPr>
              <a:t>ienta</a:t>
            </a:r>
            <a:r>
              <a:rPr sz="3000" spc="4" baseline="4095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000" spc="0" baseline="4095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000" dirty="0">
              <a:latin typeface="Corbel"/>
              <a:cs typeface="Corbel"/>
            </a:endParaRPr>
          </a:p>
          <a:p>
            <a:pPr marL="12700" marR="35926">
              <a:lnSpc>
                <a:spcPts val="2441"/>
              </a:lnSpc>
              <a:spcBef>
                <a:spcPts val="266"/>
              </a:spcBef>
            </a:pP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000" spc="-9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Cantones</a:t>
            </a:r>
            <a:r>
              <a:rPr sz="20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20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nor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ens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 d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ogr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fica</a:t>
            </a:r>
            <a:r>
              <a:rPr sz="20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 u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ican</a:t>
            </a:r>
            <a:r>
              <a:rPr sz="20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0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zonas </a:t>
            </a:r>
            <a:endParaRPr sz="2000" dirty="0">
              <a:latin typeface="Corbel"/>
              <a:cs typeface="Corbel"/>
            </a:endParaRPr>
          </a:p>
          <a:p>
            <a:pPr marL="12700" marR="35926">
              <a:lnSpc>
                <a:spcPts val="2441"/>
              </a:lnSpc>
            </a:pP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rurales;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entre el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0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0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0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pre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entan</a:t>
            </a:r>
            <a:r>
              <a:rPr sz="20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20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nor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ens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ad </a:t>
            </a:r>
            <a:endParaRPr sz="2000" dirty="0">
              <a:latin typeface="Corbel"/>
              <a:cs typeface="Corbel"/>
            </a:endParaRPr>
          </a:p>
          <a:p>
            <a:pPr marL="12700" marR="35926">
              <a:lnSpc>
                <a:spcPts val="2441"/>
              </a:lnSpc>
            </a:pP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ográfica</a:t>
            </a:r>
            <a:r>
              <a:rPr sz="20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son</a:t>
            </a:r>
            <a:r>
              <a:rPr sz="2000" spc="-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3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alaman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0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provincia</a:t>
            </a:r>
            <a:r>
              <a:rPr sz="20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 Limón</a:t>
            </a:r>
            <a:r>
              <a:rPr sz="20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20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8h/k</a:t>
            </a:r>
            <a:r>
              <a:rPr sz="20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2; </a:t>
            </a:r>
            <a:endParaRPr sz="2000" dirty="0">
              <a:latin typeface="Corbel"/>
              <a:cs typeface="Corbel"/>
            </a:endParaRPr>
          </a:p>
          <a:p>
            <a:pPr marL="12700" marR="35926">
              <a:lnSpc>
                <a:spcPts val="2441"/>
              </a:lnSpc>
            </a:pPr>
            <a:r>
              <a:rPr sz="2000" spc="-12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rru</a:t>
            </a:r>
            <a:r>
              <a:rPr sz="2000" spc="-9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ares</a:t>
            </a:r>
            <a:r>
              <a:rPr sz="20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25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2000" spc="-6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Jo</a:t>
            </a:r>
            <a:r>
              <a:rPr sz="20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-34" dirty="0" smtClean="0">
                <a:solidFill>
                  <a:srgbClr val="FFFFFF"/>
                </a:solidFill>
                <a:latin typeface="Corbel"/>
                <a:cs typeface="Corbel"/>
              </a:rPr>
              <a:t>é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),</a:t>
            </a:r>
            <a:r>
              <a:rPr sz="20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000" spc="-8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Cr</a:t>
            </a:r>
            <a:r>
              <a:rPr sz="20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0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Bag</a:t>
            </a:r>
            <a:r>
              <a:rPr sz="20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ces</a:t>
            </a:r>
            <a:r>
              <a:rPr sz="20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75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Guanaca</a:t>
            </a:r>
            <a:r>
              <a:rPr sz="20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000" spc="-3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),</a:t>
            </a:r>
            <a:r>
              <a:rPr sz="20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20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cerca</a:t>
            </a:r>
            <a:r>
              <a:rPr sz="20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endParaRPr sz="2000" dirty="0">
              <a:latin typeface="Corbel"/>
              <a:cs typeface="Corbel"/>
            </a:endParaRPr>
          </a:p>
          <a:p>
            <a:pPr marL="12700" marR="38176">
              <a:lnSpc>
                <a:spcPts val="2035"/>
              </a:lnSpc>
            </a:pPr>
            <a:r>
              <a:rPr sz="3000" spc="-44" baseline="4095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3000" spc="0" baseline="4095" dirty="0" smtClean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3000" spc="4" baseline="4095" dirty="0" smtClean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000" spc="0" baseline="4095" dirty="0" smtClean="0">
                <a:solidFill>
                  <a:srgbClr val="FFFFFF"/>
                </a:solidFill>
                <a:latin typeface="Corbel"/>
                <a:cs typeface="Corbel"/>
              </a:rPr>
              <a:t>/k</a:t>
            </a:r>
            <a:r>
              <a:rPr sz="3000" spc="-4" baseline="4095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0" baseline="4095" dirty="0" smtClean="0">
                <a:solidFill>
                  <a:srgbClr val="FFFFFF"/>
                </a:solidFill>
                <a:latin typeface="Corbel"/>
                <a:cs typeface="Corbel"/>
              </a:rPr>
              <a:t>2.</a:t>
            </a:r>
            <a:endParaRPr sz="2000" dirty="0">
              <a:latin typeface="Corbel"/>
              <a:cs typeface="Corbel"/>
            </a:endParaRPr>
          </a:p>
          <a:p>
            <a:pPr marL="1271473" marR="3487403">
              <a:lnSpc>
                <a:spcPts val="1440"/>
              </a:lnSpc>
              <a:spcBef>
                <a:spcPts val="563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2556" y="4789803"/>
            <a:ext cx="17581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5"/>
              </a:lnSpc>
              <a:spcBef>
                <a:spcPts val="106"/>
              </a:spcBef>
            </a:pPr>
            <a:r>
              <a:rPr sz="2000" spc="0" dirty="0" smtClean="0">
                <a:solidFill>
                  <a:srgbClr val="FF6E60"/>
                </a:solidFill>
                <a:latin typeface="Wingdings"/>
                <a:cs typeface="Wingdings"/>
              </a:rPr>
              <a:t>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1634" y="6484405"/>
            <a:ext cx="22644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39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908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5908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5908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808285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510728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0728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10728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260" y="806195"/>
            <a:ext cx="5579364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63312" y="806195"/>
            <a:ext cx="3029712" cy="728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97724" y="806195"/>
            <a:ext cx="1173479" cy="728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5260" y="1354836"/>
            <a:ext cx="6455664" cy="728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2912" y="1050416"/>
            <a:ext cx="4847691" cy="334391"/>
          </a:xfrm>
          <a:custGeom>
            <a:avLst/>
            <a:gdLst/>
            <a:ahLst/>
            <a:cxnLst/>
            <a:rect l="l" t="t" r="r" b="b"/>
            <a:pathLst>
              <a:path w="4847691" h="334391">
                <a:moveTo>
                  <a:pt x="4286224" y="112522"/>
                </a:moveTo>
                <a:lnTo>
                  <a:pt x="4286224" y="328803"/>
                </a:lnTo>
                <a:lnTo>
                  <a:pt x="4339183" y="328803"/>
                </a:lnTo>
                <a:lnTo>
                  <a:pt x="4339183" y="112522"/>
                </a:lnTo>
                <a:lnTo>
                  <a:pt x="4286224" y="112522"/>
                </a:lnTo>
                <a:close/>
              </a:path>
              <a:path w="4847691" h="334391">
                <a:moveTo>
                  <a:pt x="1302232" y="112522"/>
                </a:moveTo>
                <a:lnTo>
                  <a:pt x="1302232" y="328803"/>
                </a:lnTo>
                <a:lnTo>
                  <a:pt x="1355191" y="328803"/>
                </a:lnTo>
                <a:lnTo>
                  <a:pt x="1355191" y="112522"/>
                </a:lnTo>
                <a:lnTo>
                  <a:pt x="1302232" y="112522"/>
                </a:lnTo>
                <a:close/>
              </a:path>
              <a:path w="4847691" h="334391">
                <a:moveTo>
                  <a:pt x="310121" y="112522"/>
                </a:moveTo>
                <a:lnTo>
                  <a:pt x="310121" y="328803"/>
                </a:lnTo>
                <a:lnTo>
                  <a:pt x="363029" y="328803"/>
                </a:lnTo>
                <a:lnTo>
                  <a:pt x="363029" y="112522"/>
                </a:lnTo>
                <a:lnTo>
                  <a:pt x="310121" y="112522"/>
                </a:lnTo>
                <a:close/>
              </a:path>
              <a:path w="4847691" h="334391">
                <a:moveTo>
                  <a:pt x="4701768" y="142621"/>
                </a:moveTo>
                <a:lnTo>
                  <a:pt x="4700879" y="142621"/>
                </a:lnTo>
                <a:lnTo>
                  <a:pt x="4695926" y="112522"/>
                </a:lnTo>
                <a:lnTo>
                  <a:pt x="4652238" y="112522"/>
                </a:lnTo>
                <a:lnTo>
                  <a:pt x="4652238" y="328803"/>
                </a:lnTo>
                <a:lnTo>
                  <a:pt x="4705070" y="328803"/>
                </a:lnTo>
                <a:lnTo>
                  <a:pt x="4705070" y="179959"/>
                </a:lnTo>
                <a:lnTo>
                  <a:pt x="4710249" y="173974"/>
                </a:lnTo>
                <a:lnTo>
                  <a:pt x="4719730" y="165409"/>
                </a:lnTo>
                <a:lnTo>
                  <a:pt x="4730216" y="158750"/>
                </a:lnTo>
                <a:lnTo>
                  <a:pt x="4734944" y="156543"/>
                </a:lnTo>
                <a:lnTo>
                  <a:pt x="4747149" y="152769"/>
                </a:lnTo>
                <a:lnTo>
                  <a:pt x="4759807" y="151511"/>
                </a:lnTo>
                <a:lnTo>
                  <a:pt x="4767554" y="151511"/>
                </a:lnTo>
                <a:lnTo>
                  <a:pt x="4774158" y="153035"/>
                </a:lnTo>
                <a:lnTo>
                  <a:pt x="4779492" y="155956"/>
                </a:lnTo>
                <a:lnTo>
                  <a:pt x="4784953" y="159004"/>
                </a:lnTo>
                <a:lnTo>
                  <a:pt x="4789017" y="163957"/>
                </a:lnTo>
                <a:lnTo>
                  <a:pt x="4791684" y="170687"/>
                </a:lnTo>
                <a:lnTo>
                  <a:pt x="4792954" y="173862"/>
                </a:lnTo>
                <a:lnTo>
                  <a:pt x="4793716" y="177546"/>
                </a:lnTo>
                <a:lnTo>
                  <a:pt x="4794097" y="181737"/>
                </a:lnTo>
                <a:lnTo>
                  <a:pt x="4794605" y="185800"/>
                </a:lnTo>
                <a:lnTo>
                  <a:pt x="4794859" y="190881"/>
                </a:lnTo>
                <a:lnTo>
                  <a:pt x="4794859" y="328803"/>
                </a:lnTo>
                <a:lnTo>
                  <a:pt x="4847691" y="328803"/>
                </a:lnTo>
                <a:lnTo>
                  <a:pt x="4847691" y="181229"/>
                </a:lnTo>
                <a:lnTo>
                  <a:pt x="4847437" y="175006"/>
                </a:lnTo>
                <a:lnTo>
                  <a:pt x="4846929" y="169545"/>
                </a:lnTo>
                <a:lnTo>
                  <a:pt x="4846421" y="164084"/>
                </a:lnTo>
                <a:lnTo>
                  <a:pt x="4845405" y="159004"/>
                </a:lnTo>
                <a:lnTo>
                  <a:pt x="4843881" y="154432"/>
                </a:lnTo>
                <a:lnTo>
                  <a:pt x="4841214" y="146177"/>
                </a:lnTo>
                <a:lnTo>
                  <a:pt x="4837531" y="138937"/>
                </a:lnTo>
                <a:lnTo>
                  <a:pt x="4832832" y="132969"/>
                </a:lnTo>
                <a:lnTo>
                  <a:pt x="4828260" y="126873"/>
                </a:lnTo>
                <a:lnTo>
                  <a:pt x="4822799" y="121920"/>
                </a:lnTo>
                <a:lnTo>
                  <a:pt x="4816703" y="118237"/>
                </a:lnTo>
                <a:lnTo>
                  <a:pt x="4810607" y="114427"/>
                </a:lnTo>
                <a:lnTo>
                  <a:pt x="4803876" y="111633"/>
                </a:lnTo>
                <a:lnTo>
                  <a:pt x="4796510" y="109855"/>
                </a:lnTo>
                <a:lnTo>
                  <a:pt x="4789144" y="108077"/>
                </a:lnTo>
                <a:lnTo>
                  <a:pt x="4781524" y="107061"/>
                </a:lnTo>
                <a:lnTo>
                  <a:pt x="4765268" y="107061"/>
                </a:lnTo>
                <a:lnTo>
                  <a:pt x="4757394" y="108077"/>
                </a:lnTo>
                <a:lnTo>
                  <a:pt x="4750028" y="110109"/>
                </a:lnTo>
                <a:lnTo>
                  <a:pt x="4742662" y="112141"/>
                </a:lnTo>
                <a:lnTo>
                  <a:pt x="4735931" y="114808"/>
                </a:lnTo>
                <a:lnTo>
                  <a:pt x="4729835" y="118110"/>
                </a:lnTo>
                <a:lnTo>
                  <a:pt x="4723739" y="121285"/>
                </a:lnTo>
                <a:lnTo>
                  <a:pt x="4718278" y="125095"/>
                </a:lnTo>
                <a:lnTo>
                  <a:pt x="4713579" y="129412"/>
                </a:lnTo>
                <a:lnTo>
                  <a:pt x="4708753" y="133731"/>
                </a:lnTo>
                <a:lnTo>
                  <a:pt x="4704816" y="138175"/>
                </a:lnTo>
                <a:lnTo>
                  <a:pt x="4701768" y="142621"/>
                </a:lnTo>
                <a:close/>
              </a:path>
              <a:path w="4847691" h="334391">
                <a:moveTo>
                  <a:pt x="4470636" y="331963"/>
                </a:moveTo>
                <a:lnTo>
                  <a:pt x="4483396" y="333786"/>
                </a:lnTo>
                <a:lnTo>
                  <a:pt x="4496917" y="334391"/>
                </a:lnTo>
                <a:lnTo>
                  <a:pt x="4505060" y="334169"/>
                </a:lnTo>
                <a:lnTo>
                  <a:pt x="4518061" y="332802"/>
                </a:lnTo>
                <a:lnTo>
                  <a:pt x="4530317" y="330172"/>
                </a:lnTo>
                <a:lnTo>
                  <a:pt x="4541875" y="326263"/>
                </a:lnTo>
                <a:lnTo>
                  <a:pt x="4556457" y="318929"/>
                </a:lnTo>
                <a:lnTo>
                  <a:pt x="4566850" y="311661"/>
                </a:lnTo>
                <a:lnTo>
                  <a:pt x="4576165" y="303149"/>
                </a:lnTo>
                <a:lnTo>
                  <a:pt x="4586294" y="290355"/>
                </a:lnTo>
                <a:lnTo>
                  <a:pt x="4592681" y="279328"/>
                </a:lnTo>
                <a:lnTo>
                  <a:pt x="4597882" y="267208"/>
                </a:lnTo>
                <a:lnTo>
                  <a:pt x="4600516" y="259030"/>
                </a:lnTo>
                <a:lnTo>
                  <a:pt x="4603286" y="246927"/>
                </a:lnTo>
                <a:lnTo>
                  <a:pt x="4604948" y="234159"/>
                </a:lnTo>
                <a:lnTo>
                  <a:pt x="4605502" y="220725"/>
                </a:lnTo>
                <a:lnTo>
                  <a:pt x="4605232" y="211318"/>
                </a:lnTo>
                <a:lnTo>
                  <a:pt x="4603908" y="198358"/>
                </a:lnTo>
                <a:lnTo>
                  <a:pt x="4601496" y="186037"/>
                </a:lnTo>
                <a:lnTo>
                  <a:pt x="4598009" y="174371"/>
                </a:lnTo>
                <a:lnTo>
                  <a:pt x="4591094" y="158699"/>
                </a:lnTo>
                <a:lnTo>
                  <a:pt x="4584361" y="147994"/>
                </a:lnTo>
                <a:lnTo>
                  <a:pt x="4576419" y="138430"/>
                </a:lnTo>
                <a:lnTo>
                  <a:pt x="4564635" y="127846"/>
                </a:lnTo>
                <a:lnTo>
                  <a:pt x="4553957" y="120909"/>
                </a:lnTo>
                <a:lnTo>
                  <a:pt x="4542129" y="115316"/>
                </a:lnTo>
                <a:lnTo>
                  <a:pt x="4534794" y="112657"/>
                </a:lnTo>
                <a:lnTo>
                  <a:pt x="4522848" y="109558"/>
                </a:lnTo>
                <a:lnTo>
                  <a:pt x="4510106" y="107688"/>
                </a:lnTo>
                <a:lnTo>
                  <a:pt x="4496536" y="107061"/>
                </a:lnTo>
                <a:lnTo>
                  <a:pt x="4488527" y="107286"/>
                </a:lnTo>
                <a:lnTo>
                  <a:pt x="4475512" y="108693"/>
                </a:lnTo>
                <a:lnTo>
                  <a:pt x="4463232" y="111375"/>
                </a:lnTo>
                <a:lnTo>
                  <a:pt x="4451705" y="115316"/>
                </a:lnTo>
                <a:lnTo>
                  <a:pt x="4437032" y="122559"/>
                </a:lnTo>
                <a:lnTo>
                  <a:pt x="4426649" y="129836"/>
                </a:lnTo>
                <a:lnTo>
                  <a:pt x="4417415" y="138430"/>
                </a:lnTo>
                <a:lnTo>
                  <a:pt x="4407165" y="151164"/>
                </a:lnTo>
                <a:lnTo>
                  <a:pt x="4400767" y="162187"/>
                </a:lnTo>
                <a:lnTo>
                  <a:pt x="4395571" y="174371"/>
                </a:lnTo>
                <a:lnTo>
                  <a:pt x="4393027" y="182437"/>
                </a:lnTo>
                <a:lnTo>
                  <a:pt x="4390288" y="194562"/>
                </a:lnTo>
                <a:lnTo>
                  <a:pt x="4388633" y="207329"/>
                </a:lnTo>
                <a:lnTo>
                  <a:pt x="4388078" y="220725"/>
                </a:lnTo>
                <a:lnTo>
                  <a:pt x="4388343" y="230299"/>
                </a:lnTo>
                <a:lnTo>
                  <a:pt x="4389638" y="243267"/>
                </a:lnTo>
                <a:lnTo>
                  <a:pt x="4392037" y="255570"/>
                </a:lnTo>
                <a:lnTo>
                  <a:pt x="4395571" y="267208"/>
                </a:lnTo>
                <a:lnTo>
                  <a:pt x="4402424" y="282753"/>
                </a:lnTo>
                <a:lnTo>
                  <a:pt x="4409108" y="293488"/>
                </a:lnTo>
                <a:lnTo>
                  <a:pt x="4417034" y="303149"/>
                </a:lnTo>
                <a:lnTo>
                  <a:pt x="4428818" y="313642"/>
                </a:lnTo>
                <a:lnTo>
                  <a:pt x="4439496" y="320588"/>
                </a:lnTo>
                <a:lnTo>
                  <a:pt x="4451324" y="326263"/>
                </a:lnTo>
                <a:lnTo>
                  <a:pt x="4446752" y="251079"/>
                </a:lnTo>
                <a:lnTo>
                  <a:pt x="4445499" y="246473"/>
                </a:lnTo>
                <a:lnTo>
                  <a:pt x="4443400" y="234282"/>
                </a:lnTo>
                <a:lnTo>
                  <a:pt x="4442688" y="220725"/>
                </a:lnTo>
                <a:lnTo>
                  <a:pt x="4442809" y="214988"/>
                </a:lnTo>
                <a:lnTo>
                  <a:pt x="4444098" y="201987"/>
                </a:lnTo>
                <a:lnTo>
                  <a:pt x="4446752" y="190373"/>
                </a:lnTo>
                <a:lnTo>
                  <a:pt x="4449419" y="181610"/>
                </a:lnTo>
                <a:lnTo>
                  <a:pt x="4453102" y="174244"/>
                </a:lnTo>
                <a:lnTo>
                  <a:pt x="4457928" y="168275"/>
                </a:lnTo>
                <a:lnTo>
                  <a:pt x="4462627" y="162306"/>
                </a:lnTo>
                <a:lnTo>
                  <a:pt x="4468342" y="157861"/>
                </a:lnTo>
                <a:lnTo>
                  <a:pt x="4474946" y="154940"/>
                </a:lnTo>
                <a:lnTo>
                  <a:pt x="4481550" y="151892"/>
                </a:lnTo>
                <a:lnTo>
                  <a:pt x="4488789" y="150495"/>
                </a:lnTo>
                <a:lnTo>
                  <a:pt x="4504410" y="150495"/>
                </a:lnTo>
                <a:lnTo>
                  <a:pt x="4511649" y="151892"/>
                </a:lnTo>
                <a:lnTo>
                  <a:pt x="4518380" y="154940"/>
                </a:lnTo>
                <a:lnTo>
                  <a:pt x="4525111" y="157861"/>
                </a:lnTo>
                <a:lnTo>
                  <a:pt x="4530826" y="162306"/>
                </a:lnTo>
                <a:lnTo>
                  <a:pt x="4535652" y="168275"/>
                </a:lnTo>
                <a:lnTo>
                  <a:pt x="4540351" y="174244"/>
                </a:lnTo>
                <a:lnTo>
                  <a:pt x="4544034" y="181610"/>
                </a:lnTo>
                <a:lnTo>
                  <a:pt x="4546701" y="190373"/>
                </a:lnTo>
                <a:lnTo>
                  <a:pt x="4547999" y="194978"/>
                </a:lnTo>
                <a:lnTo>
                  <a:pt x="4550092" y="207169"/>
                </a:lnTo>
                <a:lnTo>
                  <a:pt x="4550765" y="220725"/>
                </a:lnTo>
                <a:lnTo>
                  <a:pt x="4550653" y="226463"/>
                </a:lnTo>
                <a:lnTo>
                  <a:pt x="4549409" y="239464"/>
                </a:lnTo>
                <a:lnTo>
                  <a:pt x="4546701" y="251079"/>
                </a:lnTo>
                <a:lnTo>
                  <a:pt x="4544034" y="259842"/>
                </a:lnTo>
                <a:lnTo>
                  <a:pt x="4540351" y="267208"/>
                </a:lnTo>
                <a:lnTo>
                  <a:pt x="4535652" y="273050"/>
                </a:lnTo>
                <a:lnTo>
                  <a:pt x="4530826" y="279019"/>
                </a:lnTo>
                <a:lnTo>
                  <a:pt x="4525238" y="283463"/>
                </a:lnTo>
                <a:lnTo>
                  <a:pt x="4518634" y="286512"/>
                </a:lnTo>
                <a:lnTo>
                  <a:pt x="4512030" y="289560"/>
                </a:lnTo>
                <a:lnTo>
                  <a:pt x="4504918" y="291084"/>
                </a:lnTo>
                <a:lnTo>
                  <a:pt x="4489043" y="291084"/>
                </a:lnTo>
                <a:lnTo>
                  <a:pt x="4481804" y="289560"/>
                </a:lnTo>
                <a:lnTo>
                  <a:pt x="4475200" y="286512"/>
                </a:lnTo>
                <a:lnTo>
                  <a:pt x="4468596" y="283463"/>
                </a:lnTo>
                <a:lnTo>
                  <a:pt x="4462881" y="279019"/>
                </a:lnTo>
                <a:lnTo>
                  <a:pt x="4458652" y="328905"/>
                </a:lnTo>
                <a:lnTo>
                  <a:pt x="4470636" y="331963"/>
                </a:lnTo>
                <a:close/>
              </a:path>
              <a:path w="4847691" h="334391">
                <a:moveTo>
                  <a:pt x="4462881" y="279019"/>
                </a:moveTo>
                <a:lnTo>
                  <a:pt x="4458055" y="273050"/>
                </a:lnTo>
                <a:lnTo>
                  <a:pt x="4453229" y="267208"/>
                </a:lnTo>
                <a:lnTo>
                  <a:pt x="4449419" y="259842"/>
                </a:lnTo>
                <a:lnTo>
                  <a:pt x="4446752" y="251079"/>
                </a:lnTo>
                <a:lnTo>
                  <a:pt x="4451324" y="326263"/>
                </a:lnTo>
                <a:lnTo>
                  <a:pt x="4458652" y="328905"/>
                </a:lnTo>
                <a:lnTo>
                  <a:pt x="4462881" y="279019"/>
                </a:lnTo>
                <a:close/>
              </a:path>
              <a:path w="4847691" h="334391">
                <a:moveTo>
                  <a:pt x="4129735" y="119903"/>
                </a:moveTo>
                <a:lnTo>
                  <a:pt x="4118798" y="126390"/>
                </a:lnTo>
                <a:lnTo>
                  <a:pt x="4108678" y="134238"/>
                </a:lnTo>
                <a:lnTo>
                  <a:pt x="4095949" y="147856"/>
                </a:lnTo>
                <a:lnTo>
                  <a:pt x="4088791" y="158544"/>
                </a:lnTo>
                <a:lnTo>
                  <a:pt x="4082643" y="170561"/>
                </a:lnTo>
                <a:lnTo>
                  <a:pt x="4077490" y="184815"/>
                </a:lnTo>
                <a:lnTo>
                  <a:pt x="4074773" y="196961"/>
                </a:lnTo>
                <a:lnTo>
                  <a:pt x="4073149" y="210078"/>
                </a:lnTo>
                <a:lnTo>
                  <a:pt x="4072610" y="224155"/>
                </a:lnTo>
                <a:lnTo>
                  <a:pt x="4073059" y="236623"/>
                </a:lnTo>
                <a:lnTo>
                  <a:pt x="4074629" y="249625"/>
                </a:lnTo>
                <a:lnTo>
                  <a:pt x="4077349" y="261725"/>
                </a:lnTo>
                <a:lnTo>
                  <a:pt x="4081246" y="272923"/>
                </a:lnTo>
                <a:lnTo>
                  <a:pt x="4089140" y="288191"/>
                </a:lnTo>
                <a:lnTo>
                  <a:pt x="4096560" y="298445"/>
                </a:lnTo>
                <a:lnTo>
                  <a:pt x="4105122" y="307340"/>
                </a:lnTo>
                <a:lnTo>
                  <a:pt x="4117421" y="316721"/>
                </a:lnTo>
                <a:lnTo>
                  <a:pt x="4128550" y="322861"/>
                </a:lnTo>
                <a:lnTo>
                  <a:pt x="4140682" y="327660"/>
                </a:lnTo>
                <a:lnTo>
                  <a:pt x="4158472" y="332150"/>
                </a:lnTo>
                <a:lnTo>
                  <a:pt x="4171161" y="333827"/>
                </a:lnTo>
                <a:lnTo>
                  <a:pt x="4184370" y="334391"/>
                </a:lnTo>
                <a:lnTo>
                  <a:pt x="4189955" y="334298"/>
                </a:lnTo>
                <a:lnTo>
                  <a:pt x="4202753" y="333340"/>
                </a:lnTo>
                <a:lnTo>
                  <a:pt x="4214977" y="331343"/>
                </a:lnTo>
                <a:lnTo>
                  <a:pt x="4228451" y="327986"/>
                </a:lnTo>
                <a:lnTo>
                  <a:pt x="4239488" y="324104"/>
                </a:lnTo>
                <a:lnTo>
                  <a:pt x="4239488" y="281050"/>
                </a:lnTo>
                <a:lnTo>
                  <a:pt x="4232503" y="283845"/>
                </a:lnTo>
                <a:lnTo>
                  <a:pt x="4225137" y="286258"/>
                </a:lnTo>
                <a:lnTo>
                  <a:pt x="4217263" y="288163"/>
                </a:lnTo>
                <a:lnTo>
                  <a:pt x="4216211" y="288410"/>
                </a:lnTo>
                <a:lnTo>
                  <a:pt x="4204134" y="290401"/>
                </a:lnTo>
                <a:lnTo>
                  <a:pt x="4190847" y="291084"/>
                </a:lnTo>
                <a:lnTo>
                  <a:pt x="4187161" y="291012"/>
                </a:lnTo>
                <a:lnTo>
                  <a:pt x="4174088" y="289402"/>
                </a:lnTo>
                <a:lnTo>
                  <a:pt x="4162653" y="285623"/>
                </a:lnTo>
                <a:lnTo>
                  <a:pt x="4154652" y="281940"/>
                </a:lnTo>
                <a:lnTo>
                  <a:pt x="4148175" y="277113"/>
                </a:lnTo>
                <a:lnTo>
                  <a:pt x="4142968" y="271145"/>
                </a:lnTo>
                <a:lnTo>
                  <a:pt x="4137888" y="265303"/>
                </a:lnTo>
                <a:lnTo>
                  <a:pt x="4133951" y="258063"/>
                </a:lnTo>
                <a:lnTo>
                  <a:pt x="4131284" y="249682"/>
                </a:lnTo>
                <a:lnTo>
                  <a:pt x="4128119" y="235741"/>
                </a:lnTo>
                <a:lnTo>
                  <a:pt x="4127220" y="222758"/>
                </a:lnTo>
                <a:lnTo>
                  <a:pt x="4127566" y="213135"/>
                </a:lnTo>
                <a:lnTo>
                  <a:pt x="4129319" y="200358"/>
                </a:lnTo>
                <a:lnTo>
                  <a:pt x="4132554" y="189103"/>
                </a:lnTo>
                <a:lnTo>
                  <a:pt x="4138925" y="176113"/>
                </a:lnTo>
                <a:lnTo>
                  <a:pt x="4146651" y="166750"/>
                </a:lnTo>
                <a:lnTo>
                  <a:pt x="4152620" y="161036"/>
                </a:lnTo>
                <a:lnTo>
                  <a:pt x="4159478" y="156972"/>
                </a:lnTo>
                <a:lnTo>
                  <a:pt x="4167225" y="154305"/>
                </a:lnTo>
                <a:lnTo>
                  <a:pt x="4174972" y="151765"/>
                </a:lnTo>
                <a:lnTo>
                  <a:pt x="4183100" y="150495"/>
                </a:lnTo>
                <a:lnTo>
                  <a:pt x="4199991" y="150495"/>
                </a:lnTo>
                <a:lnTo>
                  <a:pt x="4207992" y="151257"/>
                </a:lnTo>
                <a:lnTo>
                  <a:pt x="4215358" y="153035"/>
                </a:lnTo>
                <a:lnTo>
                  <a:pt x="4222724" y="154686"/>
                </a:lnTo>
                <a:lnTo>
                  <a:pt x="4229709" y="156972"/>
                </a:lnTo>
                <a:lnTo>
                  <a:pt x="4236186" y="159766"/>
                </a:lnTo>
                <a:lnTo>
                  <a:pt x="4236186" y="116712"/>
                </a:lnTo>
                <a:lnTo>
                  <a:pt x="4228947" y="113792"/>
                </a:lnTo>
                <a:lnTo>
                  <a:pt x="4220819" y="111379"/>
                </a:lnTo>
                <a:lnTo>
                  <a:pt x="4211802" y="109728"/>
                </a:lnTo>
                <a:lnTo>
                  <a:pt x="4209368" y="109265"/>
                </a:lnTo>
                <a:lnTo>
                  <a:pt x="4196914" y="107612"/>
                </a:lnTo>
                <a:lnTo>
                  <a:pt x="4183989" y="107061"/>
                </a:lnTo>
                <a:lnTo>
                  <a:pt x="4182216" y="107075"/>
                </a:lnTo>
                <a:lnTo>
                  <a:pt x="4169765" y="107956"/>
                </a:lnTo>
                <a:lnTo>
                  <a:pt x="4157217" y="110169"/>
                </a:lnTo>
                <a:lnTo>
                  <a:pt x="4144619" y="113665"/>
                </a:lnTo>
                <a:lnTo>
                  <a:pt x="4141443" y="114778"/>
                </a:lnTo>
                <a:lnTo>
                  <a:pt x="4129735" y="119903"/>
                </a:lnTo>
                <a:close/>
              </a:path>
              <a:path w="4847691" h="334391">
                <a:moveTo>
                  <a:pt x="3297156" y="331963"/>
                </a:moveTo>
                <a:lnTo>
                  <a:pt x="3309916" y="333786"/>
                </a:lnTo>
                <a:lnTo>
                  <a:pt x="3323437" y="334391"/>
                </a:lnTo>
                <a:lnTo>
                  <a:pt x="3331580" y="334169"/>
                </a:lnTo>
                <a:lnTo>
                  <a:pt x="3344581" y="332802"/>
                </a:lnTo>
                <a:lnTo>
                  <a:pt x="3356837" y="330172"/>
                </a:lnTo>
                <a:lnTo>
                  <a:pt x="3368395" y="326263"/>
                </a:lnTo>
                <a:lnTo>
                  <a:pt x="3382977" y="318929"/>
                </a:lnTo>
                <a:lnTo>
                  <a:pt x="3393370" y="311661"/>
                </a:lnTo>
                <a:lnTo>
                  <a:pt x="3402685" y="303149"/>
                </a:lnTo>
                <a:lnTo>
                  <a:pt x="3412814" y="290355"/>
                </a:lnTo>
                <a:lnTo>
                  <a:pt x="3419201" y="279328"/>
                </a:lnTo>
                <a:lnTo>
                  <a:pt x="3424402" y="267208"/>
                </a:lnTo>
                <a:lnTo>
                  <a:pt x="3427036" y="259030"/>
                </a:lnTo>
                <a:lnTo>
                  <a:pt x="3429806" y="246927"/>
                </a:lnTo>
                <a:lnTo>
                  <a:pt x="3431468" y="234159"/>
                </a:lnTo>
                <a:lnTo>
                  <a:pt x="3432022" y="220725"/>
                </a:lnTo>
                <a:lnTo>
                  <a:pt x="3431752" y="211318"/>
                </a:lnTo>
                <a:lnTo>
                  <a:pt x="3430428" y="198358"/>
                </a:lnTo>
                <a:lnTo>
                  <a:pt x="3428016" y="186037"/>
                </a:lnTo>
                <a:lnTo>
                  <a:pt x="3424529" y="174371"/>
                </a:lnTo>
                <a:lnTo>
                  <a:pt x="3417614" y="158699"/>
                </a:lnTo>
                <a:lnTo>
                  <a:pt x="3410881" y="147994"/>
                </a:lnTo>
                <a:lnTo>
                  <a:pt x="3402939" y="138430"/>
                </a:lnTo>
                <a:lnTo>
                  <a:pt x="3391155" y="127846"/>
                </a:lnTo>
                <a:lnTo>
                  <a:pt x="3380477" y="120909"/>
                </a:lnTo>
                <a:lnTo>
                  <a:pt x="3368649" y="115316"/>
                </a:lnTo>
                <a:lnTo>
                  <a:pt x="3361314" y="112657"/>
                </a:lnTo>
                <a:lnTo>
                  <a:pt x="3349368" y="109558"/>
                </a:lnTo>
                <a:lnTo>
                  <a:pt x="3336626" y="107688"/>
                </a:lnTo>
                <a:lnTo>
                  <a:pt x="3323056" y="107061"/>
                </a:lnTo>
                <a:lnTo>
                  <a:pt x="3315047" y="107286"/>
                </a:lnTo>
                <a:lnTo>
                  <a:pt x="3302032" y="108693"/>
                </a:lnTo>
                <a:lnTo>
                  <a:pt x="3289752" y="111375"/>
                </a:lnTo>
                <a:lnTo>
                  <a:pt x="3278225" y="115316"/>
                </a:lnTo>
                <a:lnTo>
                  <a:pt x="3263552" y="122559"/>
                </a:lnTo>
                <a:lnTo>
                  <a:pt x="3253169" y="129836"/>
                </a:lnTo>
                <a:lnTo>
                  <a:pt x="3243935" y="138430"/>
                </a:lnTo>
                <a:lnTo>
                  <a:pt x="3233685" y="151164"/>
                </a:lnTo>
                <a:lnTo>
                  <a:pt x="3227287" y="162187"/>
                </a:lnTo>
                <a:lnTo>
                  <a:pt x="3222091" y="174371"/>
                </a:lnTo>
                <a:lnTo>
                  <a:pt x="3219547" y="182437"/>
                </a:lnTo>
                <a:lnTo>
                  <a:pt x="3216808" y="194562"/>
                </a:lnTo>
                <a:lnTo>
                  <a:pt x="3215153" y="207329"/>
                </a:lnTo>
                <a:lnTo>
                  <a:pt x="3214598" y="220725"/>
                </a:lnTo>
                <a:lnTo>
                  <a:pt x="3214863" y="230299"/>
                </a:lnTo>
                <a:lnTo>
                  <a:pt x="3216158" y="243267"/>
                </a:lnTo>
                <a:lnTo>
                  <a:pt x="3218557" y="255570"/>
                </a:lnTo>
                <a:lnTo>
                  <a:pt x="3222091" y="267208"/>
                </a:lnTo>
                <a:lnTo>
                  <a:pt x="3228944" y="282753"/>
                </a:lnTo>
                <a:lnTo>
                  <a:pt x="3235628" y="293488"/>
                </a:lnTo>
                <a:lnTo>
                  <a:pt x="3243554" y="303149"/>
                </a:lnTo>
                <a:lnTo>
                  <a:pt x="3255338" y="313642"/>
                </a:lnTo>
                <a:lnTo>
                  <a:pt x="3266016" y="320588"/>
                </a:lnTo>
                <a:lnTo>
                  <a:pt x="3277844" y="326263"/>
                </a:lnTo>
                <a:lnTo>
                  <a:pt x="3273272" y="251079"/>
                </a:lnTo>
                <a:lnTo>
                  <a:pt x="3272019" y="246473"/>
                </a:lnTo>
                <a:lnTo>
                  <a:pt x="3269920" y="234282"/>
                </a:lnTo>
                <a:lnTo>
                  <a:pt x="3269208" y="220725"/>
                </a:lnTo>
                <a:lnTo>
                  <a:pt x="3269329" y="214988"/>
                </a:lnTo>
                <a:lnTo>
                  <a:pt x="3270618" y="201987"/>
                </a:lnTo>
                <a:lnTo>
                  <a:pt x="3273272" y="190373"/>
                </a:lnTo>
                <a:lnTo>
                  <a:pt x="3275939" y="181610"/>
                </a:lnTo>
                <a:lnTo>
                  <a:pt x="3279622" y="174244"/>
                </a:lnTo>
                <a:lnTo>
                  <a:pt x="3284448" y="168275"/>
                </a:lnTo>
                <a:lnTo>
                  <a:pt x="3289147" y="162306"/>
                </a:lnTo>
                <a:lnTo>
                  <a:pt x="3294862" y="157861"/>
                </a:lnTo>
                <a:lnTo>
                  <a:pt x="3301466" y="154940"/>
                </a:lnTo>
                <a:lnTo>
                  <a:pt x="3308070" y="151892"/>
                </a:lnTo>
                <a:lnTo>
                  <a:pt x="3315309" y="150495"/>
                </a:lnTo>
                <a:lnTo>
                  <a:pt x="3330930" y="150495"/>
                </a:lnTo>
                <a:lnTo>
                  <a:pt x="3338169" y="151892"/>
                </a:lnTo>
                <a:lnTo>
                  <a:pt x="3344900" y="154940"/>
                </a:lnTo>
                <a:lnTo>
                  <a:pt x="3351631" y="157861"/>
                </a:lnTo>
                <a:lnTo>
                  <a:pt x="3357346" y="162306"/>
                </a:lnTo>
                <a:lnTo>
                  <a:pt x="3362172" y="168275"/>
                </a:lnTo>
                <a:lnTo>
                  <a:pt x="3366871" y="174244"/>
                </a:lnTo>
                <a:lnTo>
                  <a:pt x="3370554" y="181610"/>
                </a:lnTo>
                <a:lnTo>
                  <a:pt x="3373221" y="190373"/>
                </a:lnTo>
                <a:lnTo>
                  <a:pt x="3374519" y="194978"/>
                </a:lnTo>
                <a:lnTo>
                  <a:pt x="3376612" y="207169"/>
                </a:lnTo>
                <a:lnTo>
                  <a:pt x="3377285" y="220725"/>
                </a:lnTo>
                <a:lnTo>
                  <a:pt x="3377173" y="226463"/>
                </a:lnTo>
                <a:lnTo>
                  <a:pt x="3375929" y="239464"/>
                </a:lnTo>
                <a:lnTo>
                  <a:pt x="3373221" y="251079"/>
                </a:lnTo>
                <a:lnTo>
                  <a:pt x="3370554" y="259842"/>
                </a:lnTo>
                <a:lnTo>
                  <a:pt x="3366871" y="267208"/>
                </a:lnTo>
                <a:lnTo>
                  <a:pt x="3362172" y="273050"/>
                </a:lnTo>
                <a:lnTo>
                  <a:pt x="3357346" y="279019"/>
                </a:lnTo>
                <a:lnTo>
                  <a:pt x="3351758" y="283463"/>
                </a:lnTo>
                <a:lnTo>
                  <a:pt x="3345154" y="286512"/>
                </a:lnTo>
                <a:lnTo>
                  <a:pt x="3338550" y="289560"/>
                </a:lnTo>
                <a:lnTo>
                  <a:pt x="3331438" y="291084"/>
                </a:lnTo>
                <a:lnTo>
                  <a:pt x="3315563" y="291084"/>
                </a:lnTo>
                <a:lnTo>
                  <a:pt x="3308324" y="289560"/>
                </a:lnTo>
                <a:lnTo>
                  <a:pt x="3301720" y="286512"/>
                </a:lnTo>
                <a:lnTo>
                  <a:pt x="3295116" y="283463"/>
                </a:lnTo>
                <a:lnTo>
                  <a:pt x="3289401" y="279019"/>
                </a:lnTo>
                <a:lnTo>
                  <a:pt x="3285172" y="328905"/>
                </a:lnTo>
                <a:lnTo>
                  <a:pt x="3297156" y="331963"/>
                </a:lnTo>
                <a:close/>
              </a:path>
              <a:path w="4847691" h="334391">
                <a:moveTo>
                  <a:pt x="3289401" y="279019"/>
                </a:moveTo>
                <a:lnTo>
                  <a:pt x="3284575" y="273050"/>
                </a:lnTo>
                <a:lnTo>
                  <a:pt x="3279749" y="267208"/>
                </a:lnTo>
                <a:lnTo>
                  <a:pt x="3275939" y="259842"/>
                </a:lnTo>
                <a:lnTo>
                  <a:pt x="3273272" y="251079"/>
                </a:lnTo>
                <a:lnTo>
                  <a:pt x="3277844" y="326263"/>
                </a:lnTo>
                <a:lnTo>
                  <a:pt x="3285172" y="328905"/>
                </a:lnTo>
                <a:lnTo>
                  <a:pt x="3289401" y="279019"/>
                </a:lnTo>
                <a:close/>
              </a:path>
              <a:path w="4847691" h="334391">
                <a:moveTo>
                  <a:pt x="2248752" y="114840"/>
                </a:moveTo>
                <a:lnTo>
                  <a:pt x="2237378" y="120422"/>
                </a:lnTo>
                <a:lnTo>
                  <a:pt x="2242286" y="195072"/>
                </a:lnTo>
                <a:lnTo>
                  <a:pt x="2243048" y="188722"/>
                </a:lnTo>
                <a:lnTo>
                  <a:pt x="2244572" y="182625"/>
                </a:lnTo>
                <a:lnTo>
                  <a:pt x="2248752" y="114840"/>
                </a:lnTo>
                <a:close/>
              </a:path>
              <a:path w="4847691" h="334391">
                <a:moveTo>
                  <a:pt x="2382113" y="224790"/>
                </a:moveTo>
                <a:lnTo>
                  <a:pt x="2382240" y="217424"/>
                </a:lnTo>
                <a:lnTo>
                  <a:pt x="2381830" y="203839"/>
                </a:lnTo>
                <a:lnTo>
                  <a:pt x="2380537" y="190762"/>
                </a:lnTo>
                <a:lnTo>
                  <a:pt x="2378350" y="178654"/>
                </a:lnTo>
                <a:lnTo>
                  <a:pt x="2375255" y="167512"/>
                </a:lnTo>
                <a:lnTo>
                  <a:pt x="2369456" y="153271"/>
                </a:lnTo>
                <a:lnTo>
                  <a:pt x="2363110" y="142356"/>
                </a:lnTo>
                <a:lnTo>
                  <a:pt x="2355570" y="132969"/>
                </a:lnTo>
                <a:lnTo>
                  <a:pt x="2347941" y="125881"/>
                </a:lnTo>
                <a:lnTo>
                  <a:pt x="2337443" y="118760"/>
                </a:lnTo>
                <a:lnTo>
                  <a:pt x="2325725" y="113411"/>
                </a:lnTo>
                <a:lnTo>
                  <a:pt x="2313649" y="109861"/>
                </a:lnTo>
                <a:lnTo>
                  <a:pt x="2301126" y="107765"/>
                </a:lnTo>
                <a:lnTo>
                  <a:pt x="2287879" y="107061"/>
                </a:lnTo>
                <a:lnTo>
                  <a:pt x="2287166" y="107063"/>
                </a:lnTo>
                <a:lnTo>
                  <a:pt x="2274459" y="107959"/>
                </a:lnTo>
                <a:lnTo>
                  <a:pt x="2261997" y="110432"/>
                </a:lnTo>
                <a:lnTo>
                  <a:pt x="2249779" y="114427"/>
                </a:lnTo>
                <a:lnTo>
                  <a:pt x="2244572" y="182625"/>
                </a:lnTo>
                <a:lnTo>
                  <a:pt x="2246858" y="177037"/>
                </a:lnTo>
                <a:lnTo>
                  <a:pt x="2249017" y="171323"/>
                </a:lnTo>
                <a:lnTo>
                  <a:pt x="2252065" y="166370"/>
                </a:lnTo>
                <a:lnTo>
                  <a:pt x="2255875" y="162179"/>
                </a:lnTo>
                <a:lnTo>
                  <a:pt x="2259685" y="157861"/>
                </a:lnTo>
                <a:lnTo>
                  <a:pt x="2264130" y="154559"/>
                </a:lnTo>
                <a:lnTo>
                  <a:pt x="2269337" y="152146"/>
                </a:lnTo>
                <a:lnTo>
                  <a:pt x="2274544" y="149606"/>
                </a:lnTo>
                <a:lnTo>
                  <a:pt x="2280513" y="148462"/>
                </a:lnTo>
                <a:lnTo>
                  <a:pt x="2293848" y="148462"/>
                </a:lnTo>
                <a:lnTo>
                  <a:pt x="2299690" y="149606"/>
                </a:lnTo>
                <a:lnTo>
                  <a:pt x="2304770" y="152146"/>
                </a:lnTo>
                <a:lnTo>
                  <a:pt x="2309723" y="154559"/>
                </a:lnTo>
                <a:lnTo>
                  <a:pt x="2313914" y="157861"/>
                </a:lnTo>
                <a:lnTo>
                  <a:pt x="2317216" y="162179"/>
                </a:lnTo>
                <a:lnTo>
                  <a:pt x="2320518" y="166370"/>
                </a:lnTo>
                <a:lnTo>
                  <a:pt x="2323058" y="171323"/>
                </a:lnTo>
                <a:lnTo>
                  <a:pt x="2324836" y="177037"/>
                </a:lnTo>
                <a:lnTo>
                  <a:pt x="2326487" y="182625"/>
                </a:lnTo>
                <a:lnTo>
                  <a:pt x="2327376" y="188722"/>
                </a:lnTo>
                <a:lnTo>
                  <a:pt x="2327376" y="195072"/>
                </a:lnTo>
                <a:lnTo>
                  <a:pt x="2242286" y="195072"/>
                </a:lnTo>
                <a:lnTo>
                  <a:pt x="2237378" y="120422"/>
                </a:lnTo>
                <a:lnTo>
                  <a:pt x="2226832" y="127523"/>
                </a:lnTo>
                <a:lnTo>
                  <a:pt x="2217140" y="136144"/>
                </a:lnTo>
                <a:lnTo>
                  <a:pt x="2206358" y="149336"/>
                </a:lnTo>
                <a:lnTo>
                  <a:pt x="2199824" y="160367"/>
                </a:lnTo>
                <a:lnTo>
                  <a:pt x="2194280" y="172720"/>
                </a:lnTo>
                <a:lnTo>
                  <a:pt x="2190357" y="185235"/>
                </a:lnTo>
                <a:lnTo>
                  <a:pt x="2187880" y="197403"/>
                </a:lnTo>
                <a:lnTo>
                  <a:pt x="2186394" y="210426"/>
                </a:lnTo>
                <a:lnTo>
                  <a:pt x="2185898" y="224282"/>
                </a:lnTo>
                <a:lnTo>
                  <a:pt x="2185901" y="225342"/>
                </a:lnTo>
                <a:lnTo>
                  <a:pt x="2186510" y="239423"/>
                </a:lnTo>
                <a:lnTo>
                  <a:pt x="2188201" y="252435"/>
                </a:lnTo>
                <a:lnTo>
                  <a:pt x="2190995" y="264368"/>
                </a:lnTo>
                <a:lnTo>
                  <a:pt x="2194915" y="275209"/>
                </a:lnTo>
                <a:lnTo>
                  <a:pt x="2202995" y="290561"/>
                </a:lnTo>
                <a:lnTo>
                  <a:pt x="2210554" y="300688"/>
                </a:lnTo>
                <a:lnTo>
                  <a:pt x="2219299" y="309372"/>
                </a:lnTo>
                <a:lnTo>
                  <a:pt x="2231695" y="318260"/>
                </a:lnTo>
                <a:lnTo>
                  <a:pt x="2243040" y="324042"/>
                </a:lnTo>
                <a:lnTo>
                  <a:pt x="2255367" y="328422"/>
                </a:lnTo>
                <a:lnTo>
                  <a:pt x="2273335" y="332392"/>
                </a:lnTo>
                <a:lnTo>
                  <a:pt x="2285992" y="333888"/>
                </a:lnTo>
                <a:lnTo>
                  <a:pt x="2299055" y="334391"/>
                </a:lnTo>
                <a:lnTo>
                  <a:pt x="2305228" y="334313"/>
                </a:lnTo>
                <a:lnTo>
                  <a:pt x="2318073" y="333645"/>
                </a:lnTo>
                <a:lnTo>
                  <a:pt x="2330674" y="332311"/>
                </a:lnTo>
                <a:lnTo>
                  <a:pt x="2342997" y="330327"/>
                </a:lnTo>
                <a:lnTo>
                  <a:pt x="2351809" y="328542"/>
                </a:lnTo>
                <a:lnTo>
                  <a:pt x="2364806" y="325301"/>
                </a:lnTo>
                <a:lnTo>
                  <a:pt x="2374493" y="321945"/>
                </a:lnTo>
                <a:lnTo>
                  <a:pt x="2374493" y="279654"/>
                </a:lnTo>
                <a:lnTo>
                  <a:pt x="2365055" y="282687"/>
                </a:lnTo>
                <a:lnTo>
                  <a:pt x="2352770" y="286015"/>
                </a:lnTo>
                <a:lnTo>
                  <a:pt x="2340584" y="288671"/>
                </a:lnTo>
                <a:lnTo>
                  <a:pt x="2333510" y="289831"/>
                </a:lnTo>
                <a:lnTo>
                  <a:pt x="2320781" y="291247"/>
                </a:lnTo>
                <a:lnTo>
                  <a:pt x="2308453" y="291719"/>
                </a:lnTo>
                <a:lnTo>
                  <a:pt x="2307450" y="291715"/>
                </a:lnTo>
                <a:lnTo>
                  <a:pt x="2294382" y="290901"/>
                </a:lnTo>
                <a:lnTo>
                  <a:pt x="2282291" y="288671"/>
                </a:lnTo>
                <a:lnTo>
                  <a:pt x="2274290" y="286766"/>
                </a:lnTo>
                <a:lnTo>
                  <a:pt x="2267178" y="283463"/>
                </a:lnTo>
                <a:lnTo>
                  <a:pt x="2261209" y="279146"/>
                </a:lnTo>
                <a:lnTo>
                  <a:pt x="2255113" y="274700"/>
                </a:lnTo>
                <a:lnTo>
                  <a:pt x="2250287" y="268986"/>
                </a:lnTo>
                <a:lnTo>
                  <a:pt x="2246604" y="262000"/>
                </a:lnTo>
                <a:lnTo>
                  <a:pt x="2241957" y="249725"/>
                </a:lnTo>
                <a:lnTo>
                  <a:pt x="2239873" y="236347"/>
                </a:lnTo>
                <a:lnTo>
                  <a:pt x="2381605" y="236347"/>
                </a:lnTo>
                <a:lnTo>
                  <a:pt x="2381986" y="231140"/>
                </a:lnTo>
                <a:lnTo>
                  <a:pt x="2382113" y="224790"/>
                </a:lnTo>
                <a:close/>
              </a:path>
              <a:path w="4847691" h="334391">
                <a:moveTo>
                  <a:pt x="1461211" y="119903"/>
                </a:moveTo>
                <a:lnTo>
                  <a:pt x="1450274" y="126390"/>
                </a:lnTo>
                <a:lnTo>
                  <a:pt x="1440154" y="134238"/>
                </a:lnTo>
                <a:lnTo>
                  <a:pt x="1427425" y="147856"/>
                </a:lnTo>
                <a:lnTo>
                  <a:pt x="1420267" y="158544"/>
                </a:lnTo>
                <a:lnTo>
                  <a:pt x="1414119" y="170561"/>
                </a:lnTo>
                <a:lnTo>
                  <a:pt x="1408966" y="184815"/>
                </a:lnTo>
                <a:lnTo>
                  <a:pt x="1406249" y="196961"/>
                </a:lnTo>
                <a:lnTo>
                  <a:pt x="1404625" y="210078"/>
                </a:lnTo>
                <a:lnTo>
                  <a:pt x="1404086" y="224155"/>
                </a:lnTo>
                <a:lnTo>
                  <a:pt x="1404535" y="236623"/>
                </a:lnTo>
                <a:lnTo>
                  <a:pt x="1406105" y="249625"/>
                </a:lnTo>
                <a:lnTo>
                  <a:pt x="1408825" y="261725"/>
                </a:lnTo>
                <a:lnTo>
                  <a:pt x="1412722" y="272923"/>
                </a:lnTo>
                <a:lnTo>
                  <a:pt x="1420616" y="288191"/>
                </a:lnTo>
                <a:lnTo>
                  <a:pt x="1428036" y="298445"/>
                </a:lnTo>
                <a:lnTo>
                  <a:pt x="1436598" y="307340"/>
                </a:lnTo>
                <a:lnTo>
                  <a:pt x="1448897" y="316721"/>
                </a:lnTo>
                <a:lnTo>
                  <a:pt x="1460026" y="322861"/>
                </a:lnTo>
                <a:lnTo>
                  <a:pt x="1472158" y="327660"/>
                </a:lnTo>
                <a:lnTo>
                  <a:pt x="1489948" y="332150"/>
                </a:lnTo>
                <a:lnTo>
                  <a:pt x="1502637" y="333827"/>
                </a:lnTo>
                <a:lnTo>
                  <a:pt x="1515846" y="334391"/>
                </a:lnTo>
                <a:lnTo>
                  <a:pt x="1521431" y="334298"/>
                </a:lnTo>
                <a:lnTo>
                  <a:pt x="1534229" y="333340"/>
                </a:lnTo>
                <a:lnTo>
                  <a:pt x="1546453" y="331343"/>
                </a:lnTo>
                <a:lnTo>
                  <a:pt x="1559927" y="327986"/>
                </a:lnTo>
                <a:lnTo>
                  <a:pt x="1570964" y="324104"/>
                </a:lnTo>
                <a:lnTo>
                  <a:pt x="1570964" y="281050"/>
                </a:lnTo>
                <a:lnTo>
                  <a:pt x="1563979" y="283845"/>
                </a:lnTo>
                <a:lnTo>
                  <a:pt x="1556613" y="286258"/>
                </a:lnTo>
                <a:lnTo>
                  <a:pt x="1548739" y="288163"/>
                </a:lnTo>
                <a:lnTo>
                  <a:pt x="1547687" y="288410"/>
                </a:lnTo>
                <a:lnTo>
                  <a:pt x="1535610" y="290401"/>
                </a:lnTo>
                <a:lnTo>
                  <a:pt x="1522323" y="291084"/>
                </a:lnTo>
                <a:lnTo>
                  <a:pt x="1518637" y="291012"/>
                </a:lnTo>
                <a:lnTo>
                  <a:pt x="1505564" y="289402"/>
                </a:lnTo>
                <a:lnTo>
                  <a:pt x="1494129" y="285623"/>
                </a:lnTo>
                <a:lnTo>
                  <a:pt x="1486128" y="281940"/>
                </a:lnTo>
                <a:lnTo>
                  <a:pt x="1479651" y="277113"/>
                </a:lnTo>
                <a:lnTo>
                  <a:pt x="1474444" y="271145"/>
                </a:lnTo>
                <a:lnTo>
                  <a:pt x="1469364" y="265303"/>
                </a:lnTo>
                <a:lnTo>
                  <a:pt x="1465427" y="258063"/>
                </a:lnTo>
                <a:lnTo>
                  <a:pt x="1462760" y="249682"/>
                </a:lnTo>
                <a:lnTo>
                  <a:pt x="1459595" y="235741"/>
                </a:lnTo>
                <a:lnTo>
                  <a:pt x="1458696" y="222758"/>
                </a:lnTo>
                <a:lnTo>
                  <a:pt x="1459042" y="213135"/>
                </a:lnTo>
                <a:lnTo>
                  <a:pt x="1460795" y="200358"/>
                </a:lnTo>
                <a:lnTo>
                  <a:pt x="1464030" y="189103"/>
                </a:lnTo>
                <a:lnTo>
                  <a:pt x="1470401" y="176113"/>
                </a:lnTo>
                <a:lnTo>
                  <a:pt x="1478127" y="166750"/>
                </a:lnTo>
                <a:lnTo>
                  <a:pt x="1484096" y="161036"/>
                </a:lnTo>
                <a:lnTo>
                  <a:pt x="1490954" y="156972"/>
                </a:lnTo>
                <a:lnTo>
                  <a:pt x="1498701" y="154305"/>
                </a:lnTo>
                <a:lnTo>
                  <a:pt x="1506448" y="151765"/>
                </a:lnTo>
                <a:lnTo>
                  <a:pt x="1514576" y="150495"/>
                </a:lnTo>
                <a:lnTo>
                  <a:pt x="1531467" y="150495"/>
                </a:lnTo>
                <a:lnTo>
                  <a:pt x="1539468" y="151257"/>
                </a:lnTo>
                <a:lnTo>
                  <a:pt x="1546834" y="153035"/>
                </a:lnTo>
                <a:lnTo>
                  <a:pt x="1554200" y="154686"/>
                </a:lnTo>
                <a:lnTo>
                  <a:pt x="1561185" y="156972"/>
                </a:lnTo>
                <a:lnTo>
                  <a:pt x="1567662" y="159766"/>
                </a:lnTo>
                <a:lnTo>
                  <a:pt x="1567662" y="116712"/>
                </a:lnTo>
                <a:lnTo>
                  <a:pt x="1560423" y="113792"/>
                </a:lnTo>
                <a:lnTo>
                  <a:pt x="1552295" y="111379"/>
                </a:lnTo>
                <a:lnTo>
                  <a:pt x="1543278" y="109728"/>
                </a:lnTo>
                <a:lnTo>
                  <a:pt x="1540844" y="109265"/>
                </a:lnTo>
                <a:lnTo>
                  <a:pt x="1528390" y="107612"/>
                </a:lnTo>
                <a:lnTo>
                  <a:pt x="1515465" y="107061"/>
                </a:lnTo>
                <a:lnTo>
                  <a:pt x="1513692" y="107075"/>
                </a:lnTo>
                <a:lnTo>
                  <a:pt x="1501241" y="107956"/>
                </a:lnTo>
                <a:lnTo>
                  <a:pt x="1488693" y="110169"/>
                </a:lnTo>
                <a:lnTo>
                  <a:pt x="1476095" y="113665"/>
                </a:lnTo>
                <a:lnTo>
                  <a:pt x="1472919" y="114778"/>
                </a:lnTo>
                <a:lnTo>
                  <a:pt x="1461211" y="119903"/>
                </a:lnTo>
                <a:close/>
              </a:path>
              <a:path w="4847691" h="334391">
                <a:moveTo>
                  <a:pt x="963650" y="328803"/>
                </a:moveTo>
                <a:lnTo>
                  <a:pt x="963650" y="179959"/>
                </a:lnTo>
                <a:lnTo>
                  <a:pt x="967206" y="175641"/>
                </a:lnTo>
                <a:lnTo>
                  <a:pt x="971270" y="171704"/>
                </a:lnTo>
                <a:lnTo>
                  <a:pt x="980033" y="164719"/>
                </a:lnTo>
                <a:lnTo>
                  <a:pt x="989431" y="159258"/>
                </a:lnTo>
                <a:lnTo>
                  <a:pt x="994257" y="156845"/>
                </a:lnTo>
                <a:lnTo>
                  <a:pt x="999210" y="154940"/>
                </a:lnTo>
                <a:lnTo>
                  <a:pt x="1004036" y="153543"/>
                </a:lnTo>
                <a:lnTo>
                  <a:pt x="1008989" y="152273"/>
                </a:lnTo>
                <a:lnTo>
                  <a:pt x="1013688" y="151511"/>
                </a:lnTo>
                <a:lnTo>
                  <a:pt x="1027150" y="151637"/>
                </a:lnTo>
                <a:lnTo>
                  <a:pt x="1033881" y="153797"/>
                </a:lnTo>
                <a:lnTo>
                  <a:pt x="1038580" y="157861"/>
                </a:lnTo>
                <a:lnTo>
                  <a:pt x="1043279" y="161798"/>
                </a:lnTo>
                <a:lnTo>
                  <a:pt x="1046454" y="167132"/>
                </a:lnTo>
                <a:lnTo>
                  <a:pt x="1048105" y="173609"/>
                </a:lnTo>
                <a:lnTo>
                  <a:pt x="1048740" y="176657"/>
                </a:lnTo>
                <a:lnTo>
                  <a:pt x="1049375" y="180086"/>
                </a:lnTo>
                <a:lnTo>
                  <a:pt x="1049629" y="184150"/>
                </a:lnTo>
                <a:lnTo>
                  <a:pt x="1049883" y="188213"/>
                </a:lnTo>
                <a:lnTo>
                  <a:pt x="1050010" y="328803"/>
                </a:lnTo>
                <a:lnTo>
                  <a:pt x="1102969" y="328803"/>
                </a:lnTo>
                <a:lnTo>
                  <a:pt x="1102969" y="179959"/>
                </a:lnTo>
                <a:lnTo>
                  <a:pt x="1106525" y="175641"/>
                </a:lnTo>
                <a:lnTo>
                  <a:pt x="1110462" y="171704"/>
                </a:lnTo>
                <a:lnTo>
                  <a:pt x="1114907" y="168148"/>
                </a:lnTo>
                <a:lnTo>
                  <a:pt x="1119352" y="164719"/>
                </a:lnTo>
                <a:lnTo>
                  <a:pt x="1123924" y="161671"/>
                </a:lnTo>
                <a:lnTo>
                  <a:pt x="1128750" y="159258"/>
                </a:lnTo>
                <a:lnTo>
                  <a:pt x="1133576" y="156845"/>
                </a:lnTo>
                <a:lnTo>
                  <a:pt x="1138402" y="154940"/>
                </a:lnTo>
                <a:lnTo>
                  <a:pt x="1143355" y="153543"/>
                </a:lnTo>
                <a:lnTo>
                  <a:pt x="1148308" y="152273"/>
                </a:lnTo>
                <a:lnTo>
                  <a:pt x="1153007" y="151511"/>
                </a:lnTo>
                <a:lnTo>
                  <a:pt x="1166342" y="151637"/>
                </a:lnTo>
                <a:lnTo>
                  <a:pt x="1172946" y="153797"/>
                </a:lnTo>
                <a:lnTo>
                  <a:pt x="1177772" y="157861"/>
                </a:lnTo>
                <a:lnTo>
                  <a:pt x="1182471" y="161798"/>
                </a:lnTo>
                <a:lnTo>
                  <a:pt x="1185773" y="167132"/>
                </a:lnTo>
                <a:lnTo>
                  <a:pt x="1187297" y="173609"/>
                </a:lnTo>
                <a:lnTo>
                  <a:pt x="1188059" y="176657"/>
                </a:lnTo>
                <a:lnTo>
                  <a:pt x="1188567" y="180086"/>
                </a:lnTo>
                <a:lnTo>
                  <a:pt x="1188948" y="184150"/>
                </a:lnTo>
                <a:lnTo>
                  <a:pt x="1189202" y="188213"/>
                </a:lnTo>
                <a:lnTo>
                  <a:pt x="1189329" y="192532"/>
                </a:lnTo>
                <a:lnTo>
                  <a:pt x="1189329" y="328803"/>
                </a:lnTo>
                <a:lnTo>
                  <a:pt x="1242288" y="328803"/>
                </a:lnTo>
                <a:lnTo>
                  <a:pt x="1242161" y="182245"/>
                </a:lnTo>
                <a:lnTo>
                  <a:pt x="1241780" y="177165"/>
                </a:lnTo>
                <a:lnTo>
                  <a:pt x="1241526" y="172212"/>
                </a:lnTo>
                <a:lnTo>
                  <a:pt x="1241018" y="167512"/>
                </a:lnTo>
                <a:lnTo>
                  <a:pt x="1240383" y="163322"/>
                </a:lnTo>
                <a:lnTo>
                  <a:pt x="1239748" y="159258"/>
                </a:lnTo>
                <a:lnTo>
                  <a:pt x="1238859" y="155448"/>
                </a:lnTo>
                <a:lnTo>
                  <a:pt x="1237843" y="152146"/>
                </a:lnTo>
                <a:lnTo>
                  <a:pt x="1236827" y="148717"/>
                </a:lnTo>
                <a:lnTo>
                  <a:pt x="1234033" y="142875"/>
                </a:lnTo>
                <a:lnTo>
                  <a:pt x="1228559" y="133978"/>
                </a:lnTo>
                <a:lnTo>
                  <a:pt x="1220103" y="124518"/>
                </a:lnTo>
                <a:lnTo>
                  <a:pt x="1209776" y="116840"/>
                </a:lnTo>
                <a:lnTo>
                  <a:pt x="1197148" y="111105"/>
                </a:lnTo>
                <a:lnTo>
                  <a:pt x="1184716" y="108184"/>
                </a:lnTo>
                <a:lnTo>
                  <a:pt x="1170787" y="107061"/>
                </a:lnTo>
                <a:lnTo>
                  <a:pt x="1162659" y="107061"/>
                </a:lnTo>
                <a:lnTo>
                  <a:pt x="1154912" y="108077"/>
                </a:lnTo>
                <a:lnTo>
                  <a:pt x="1147673" y="109982"/>
                </a:lnTo>
                <a:lnTo>
                  <a:pt x="1140561" y="112013"/>
                </a:lnTo>
                <a:lnTo>
                  <a:pt x="1133830" y="114681"/>
                </a:lnTo>
                <a:lnTo>
                  <a:pt x="1127480" y="118110"/>
                </a:lnTo>
                <a:lnTo>
                  <a:pt x="1121257" y="121538"/>
                </a:lnTo>
                <a:lnTo>
                  <a:pt x="1115542" y="125603"/>
                </a:lnTo>
                <a:lnTo>
                  <a:pt x="1110462" y="130302"/>
                </a:lnTo>
                <a:lnTo>
                  <a:pt x="1105255" y="135128"/>
                </a:lnTo>
                <a:lnTo>
                  <a:pt x="1100683" y="140335"/>
                </a:lnTo>
                <a:lnTo>
                  <a:pt x="1096492" y="146177"/>
                </a:lnTo>
                <a:lnTo>
                  <a:pt x="1094997" y="144854"/>
                </a:lnTo>
                <a:lnTo>
                  <a:pt x="1088219" y="133259"/>
                </a:lnTo>
                <a:lnTo>
                  <a:pt x="1079751" y="123827"/>
                </a:lnTo>
                <a:lnTo>
                  <a:pt x="1069568" y="116586"/>
                </a:lnTo>
                <a:lnTo>
                  <a:pt x="1056764" y="110971"/>
                </a:lnTo>
                <a:lnTo>
                  <a:pt x="1044354" y="108038"/>
                </a:lnTo>
                <a:lnTo>
                  <a:pt x="1031087" y="107061"/>
                </a:lnTo>
                <a:lnTo>
                  <a:pt x="1023086" y="107061"/>
                </a:lnTo>
                <a:lnTo>
                  <a:pt x="1015466" y="108077"/>
                </a:lnTo>
                <a:lnTo>
                  <a:pt x="1008227" y="110109"/>
                </a:lnTo>
                <a:lnTo>
                  <a:pt x="1000988" y="112141"/>
                </a:lnTo>
                <a:lnTo>
                  <a:pt x="994384" y="114808"/>
                </a:lnTo>
                <a:lnTo>
                  <a:pt x="988288" y="118110"/>
                </a:lnTo>
                <a:lnTo>
                  <a:pt x="982319" y="121285"/>
                </a:lnTo>
                <a:lnTo>
                  <a:pt x="976858" y="125095"/>
                </a:lnTo>
                <a:lnTo>
                  <a:pt x="972159" y="129412"/>
                </a:lnTo>
                <a:lnTo>
                  <a:pt x="967333" y="133731"/>
                </a:lnTo>
                <a:lnTo>
                  <a:pt x="963396" y="138175"/>
                </a:lnTo>
                <a:lnTo>
                  <a:pt x="960348" y="142621"/>
                </a:lnTo>
                <a:lnTo>
                  <a:pt x="959459" y="142621"/>
                </a:lnTo>
                <a:lnTo>
                  <a:pt x="954506" y="112522"/>
                </a:lnTo>
                <a:lnTo>
                  <a:pt x="910818" y="112522"/>
                </a:lnTo>
                <a:lnTo>
                  <a:pt x="910818" y="328803"/>
                </a:lnTo>
                <a:lnTo>
                  <a:pt x="963650" y="328803"/>
                </a:lnTo>
                <a:close/>
              </a:path>
              <a:path w="4847691" h="334391">
                <a:moveTo>
                  <a:pt x="472630" y="142621"/>
                </a:moveTo>
                <a:lnTo>
                  <a:pt x="471741" y="142621"/>
                </a:lnTo>
                <a:lnTo>
                  <a:pt x="466826" y="112522"/>
                </a:lnTo>
                <a:lnTo>
                  <a:pt x="423075" y="112522"/>
                </a:lnTo>
                <a:lnTo>
                  <a:pt x="423075" y="328803"/>
                </a:lnTo>
                <a:lnTo>
                  <a:pt x="475983" y="328803"/>
                </a:lnTo>
                <a:lnTo>
                  <a:pt x="475983" y="179959"/>
                </a:lnTo>
                <a:lnTo>
                  <a:pt x="481125" y="173985"/>
                </a:lnTo>
                <a:lnTo>
                  <a:pt x="490632" y="165414"/>
                </a:lnTo>
                <a:lnTo>
                  <a:pt x="501103" y="158750"/>
                </a:lnTo>
                <a:lnTo>
                  <a:pt x="505839" y="156547"/>
                </a:lnTo>
                <a:lnTo>
                  <a:pt x="518044" y="152770"/>
                </a:lnTo>
                <a:lnTo>
                  <a:pt x="530682" y="151511"/>
                </a:lnTo>
                <a:lnTo>
                  <a:pt x="538416" y="151511"/>
                </a:lnTo>
                <a:lnTo>
                  <a:pt x="545007" y="153035"/>
                </a:lnTo>
                <a:lnTo>
                  <a:pt x="550430" y="155956"/>
                </a:lnTo>
                <a:lnTo>
                  <a:pt x="555866" y="159004"/>
                </a:lnTo>
                <a:lnTo>
                  <a:pt x="559930" y="163957"/>
                </a:lnTo>
                <a:lnTo>
                  <a:pt x="562597" y="170687"/>
                </a:lnTo>
                <a:lnTo>
                  <a:pt x="563791" y="173862"/>
                </a:lnTo>
                <a:lnTo>
                  <a:pt x="564616" y="177546"/>
                </a:lnTo>
                <a:lnTo>
                  <a:pt x="565061" y="181737"/>
                </a:lnTo>
                <a:lnTo>
                  <a:pt x="565505" y="185800"/>
                </a:lnTo>
                <a:lnTo>
                  <a:pt x="565734" y="190881"/>
                </a:lnTo>
                <a:lnTo>
                  <a:pt x="565734" y="328803"/>
                </a:lnTo>
                <a:lnTo>
                  <a:pt x="618642" y="328803"/>
                </a:lnTo>
                <a:lnTo>
                  <a:pt x="618642" y="181229"/>
                </a:lnTo>
                <a:lnTo>
                  <a:pt x="618375" y="175006"/>
                </a:lnTo>
                <a:lnTo>
                  <a:pt x="617855" y="169545"/>
                </a:lnTo>
                <a:lnTo>
                  <a:pt x="617334" y="164084"/>
                </a:lnTo>
                <a:lnTo>
                  <a:pt x="616331" y="159004"/>
                </a:lnTo>
                <a:lnTo>
                  <a:pt x="614845" y="154432"/>
                </a:lnTo>
                <a:lnTo>
                  <a:pt x="612165" y="146177"/>
                </a:lnTo>
                <a:lnTo>
                  <a:pt x="608482" y="138937"/>
                </a:lnTo>
                <a:lnTo>
                  <a:pt x="603796" y="132969"/>
                </a:lnTo>
                <a:lnTo>
                  <a:pt x="599109" y="126873"/>
                </a:lnTo>
                <a:lnTo>
                  <a:pt x="593712" y="121920"/>
                </a:lnTo>
                <a:lnTo>
                  <a:pt x="587603" y="118237"/>
                </a:lnTo>
                <a:lnTo>
                  <a:pt x="581507" y="114427"/>
                </a:lnTo>
                <a:lnTo>
                  <a:pt x="574763" y="111633"/>
                </a:lnTo>
                <a:lnTo>
                  <a:pt x="567397" y="109855"/>
                </a:lnTo>
                <a:lnTo>
                  <a:pt x="560031" y="108077"/>
                </a:lnTo>
                <a:lnTo>
                  <a:pt x="552411" y="107061"/>
                </a:lnTo>
                <a:lnTo>
                  <a:pt x="536181" y="107061"/>
                </a:lnTo>
                <a:lnTo>
                  <a:pt x="528332" y="108077"/>
                </a:lnTo>
                <a:lnTo>
                  <a:pt x="520966" y="110109"/>
                </a:lnTo>
                <a:lnTo>
                  <a:pt x="513600" y="112141"/>
                </a:lnTo>
                <a:lnTo>
                  <a:pt x="506869" y="114808"/>
                </a:lnTo>
                <a:lnTo>
                  <a:pt x="500761" y="118110"/>
                </a:lnTo>
                <a:lnTo>
                  <a:pt x="494665" y="121285"/>
                </a:lnTo>
                <a:lnTo>
                  <a:pt x="489229" y="125095"/>
                </a:lnTo>
                <a:lnTo>
                  <a:pt x="484466" y="129412"/>
                </a:lnTo>
                <a:lnTo>
                  <a:pt x="479704" y="133731"/>
                </a:lnTo>
                <a:lnTo>
                  <a:pt x="475767" y="138175"/>
                </a:lnTo>
                <a:lnTo>
                  <a:pt x="472630" y="142621"/>
                </a:lnTo>
                <a:close/>
              </a:path>
              <a:path w="4847691" h="334391">
                <a:moveTo>
                  <a:pt x="79032" y="30099"/>
                </a:moveTo>
                <a:lnTo>
                  <a:pt x="0" y="30099"/>
                </a:lnTo>
                <a:lnTo>
                  <a:pt x="0" y="328803"/>
                </a:lnTo>
                <a:lnTo>
                  <a:pt x="70993" y="328803"/>
                </a:lnTo>
                <a:lnTo>
                  <a:pt x="77254" y="283083"/>
                </a:lnTo>
                <a:lnTo>
                  <a:pt x="54698" y="283083"/>
                </a:lnTo>
                <a:lnTo>
                  <a:pt x="54698" y="75819"/>
                </a:lnTo>
                <a:lnTo>
                  <a:pt x="78816" y="75819"/>
                </a:lnTo>
                <a:lnTo>
                  <a:pt x="89267" y="75993"/>
                </a:lnTo>
                <a:lnTo>
                  <a:pt x="102058" y="76750"/>
                </a:lnTo>
                <a:lnTo>
                  <a:pt x="113855" y="78105"/>
                </a:lnTo>
                <a:lnTo>
                  <a:pt x="130611" y="81468"/>
                </a:lnTo>
                <a:lnTo>
                  <a:pt x="142214" y="85217"/>
                </a:lnTo>
                <a:lnTo>
                  <a:pt x="156250" y="91928"/>
                </a:lnTo>
                <a:lnTo>
                  <a:pt x="166662" y="98806"/>
                </a:lnTo>
                <a:lnTo>
                  <a:pt x="177232" y="108556"/>
                </a:lnTo>
                <a:lnTo>
                  <a:pt x="185077" y="118618"/>
                </a:lnTo>
                <a:lnTo>
                  <a:pt x="192433" y="132443"/>
                </a:lnTo>
                <a:lnTo>
                  <a:pt x="196684" y="144907"/>
                </a:lnTo>
                <a:lnTo>
                  <a:pt x="198359" y="152053"/>
                </a:lnTo>
                <a:lnTo>
                  <a:pt x="200114" y="164469"/>
                </a:lnTo>
                <a:lnTo>
                  <a:pt x="200698" y="177927"/>
                </a:lnTo>
                <a:lnTo>
                  <a:pt x="200469" y="187258"/>
                </a:lnTo>
                <a:lnTo>
                  <a:pt x="199174" y="201066"/>
                </a:lnTo>
                <a:lnTo>
                  <a:pt x="196734" y="213702"/>
                </a:lnTo>
                <a:lnTo>
                  <a:pt x="193149" y="225166"/>
                </a:lnTo>
                <a:lnTo>
                  <a:pt x="197871" y="299861"/>
                </a:lnTo>
                <a:lnTo>
                  <a:pt x="207733" y="292735"/>
                </a:lnTo>
                <a:lnTo>
                  <a:pt x="219692" y="281893"/>
                </a:lnTo>
                <a:lnTo>
                  <a:pt x="228038" y="272357"/>
                </a:lnTo>
                <a:lnTo>
                  <a:pt x="235305" y="262000"/>
                </a:lnTo>
                <a:lnTo>
                  <a:pt x="243025" y="247817"/>
                </a:lnTo>
                <a:lnTo>
                  <a:pt x="247829" y="236020"/>
                </a:lnTo>
                <a:lnTo>
                  <a:pt x="251599" y="223520"/>
                </a:lnTo>
                <a:lnTo>
                  <a:pt x="255289" y="204279"/>
                </a:lnTo>
                <a:lnTo>
                  <a:pt x="256541" y="191544"/>
                </a:lnTo>
                <a:lnTo>
                  <a:pt x="256959" y="178308"/>
                </a:lnTo>
                <a:lnTo>
                  <a:pt x="256702" y="168272"/>
                </a:lnTo>
                <a:lnTo>
                  <a:pt x="255570" y="155383"/>
                </a:lnTo>
                <a:lnTo>
                  <a:pt x="253535" y="142980"/>
                </a:lnTo>
                <a:lnTo>
                  <a:pt x="250596" y="131063"/>
                </a:lnTo>
                <a:lnTo>
                  <a:pt x="244232" y="113648"/>
                </a:lnTo>
                <a:lnTo>
                  <a:pt x="238548" y="102338"/>
                </a:lnTo>
                <a:lnTo>
                  <a:pt x="231838" y="91694"/>
                </a:lnTo>
                <a:lnTo>
                  <a:pt x="220566" y="77917"/>
                </a:lnTo>
                <a:lnTo>
                  <a:pt x="211362" y="69096"/>
                </a:lnTo>
                <a:lnTo>
                  <a:pt x="201142" y="61087"/>
                </a:lnTo>
                <a:lnTo>
                  <a:pt x="183195" y="50390"/>
                </a:lnTo>
                <a:lnTo>
                  <a:pt x="171484" y="45136"/>
                </a:lnTo>
                <a:lnTo>
                  <a:pt x="158953" y="40640"/>
                </a:lnTo>
                <a:lnTo>
                  <a:pt x="147713" y="37337"/>
                </a:lnTo>
                <a:lnTo>
                  <a:pt x="141312" y="36068"/>
                </a:lnTo>
                <a:lnTo>
                  <a:pt x="134924" y="34798"/>
                </a:lnTo>
                <a:lnTo>
                  <a:pt x="128295" y="33655"/>
                </a:lnTo>
                <a:lnTo>
                  <a:pt x="121450" y="32766"/>
                </a:lnTo>
                <a:lnTo>
                  <a:pt x="114604" y="31877"/>
                </a:lnTo>
                <a:lnTo>
                  <a:pt x="107568" y="31242"/>
                </a:lnTo>
                <a:lnTo>
                  <a:pt x="100355" y="30734"/>
                </a:lnTo>
                <a:lnTo>
                  <a:pt x="93141" y="30353"/>
                </a:lnTo>
                <a:lnTo>
                  <a:pt x="86029" y="30099"/>
                </a:lnTo>
                <a:lnTo>
                  <a:pt x="79032" y="30099"/>
                </a:lnTo>
                <a:close/>
              </a:path>
              <a:path w="4847691" h="334391">
                <a:moveTo>
                  <a:pt x="70993" y="328803"/>
                </a:moveTo>
                <a:lnTo>
                  <a:pt x="88491" y="328492"/>
                </a:lnTo>
                <a:lnTo>
                  <a:pt x="101400" y="327810"/>
                </a:lnTo>
                <a:lnTo>
                  <a:pt x="113652" y="326731"/>
                </a:lnTo>
                <a:lnTo>
                  <a:pt x="125247" y="325247"/>
                </a:lnTo>
                <a:lnTo>
                  <a:pt x="131964" y="324154"/>
                </a:lnTo>
                <a:lnTo>
                  <a:pt x="144924" y="321523"/>
                </a:lnTo>
                <a:lnTo>
                  <a:pt x="157045" y="318332"/>
                </a:lnTo>
                <a:lnTo>
                  <a:pt x="168325" y="314579"/>
                </a:lnTo>
                <a:lnTo>
                  <a:pt x="175214" y="311822"/>
                </a:lnTo>
                <a:lnTo>
                  <a:pt x="187031" y="306218"/>
                </a:lnTo>
                <a:lnTo>
                  <a:pt x="197871" y="299861"/>
                </a:lnTo>
                <a:lnTo>
                  <a:pt x="193149" y="225166"/>
                </a:lnTo>
                <a:lnTo>
                  <a:pt x="188417" y="235458"/>
                </a:lnTo>
                <a:lnTo>
                  <a:pt x="181956" y="245574"/>
                </a:lnTo>
                <a:lnTo>
                  <a:pt x="173562" y="255076"/>
                </a:lnTo>
                <a:lnTo>
                  <a:pt x="163663" y="263172"/>
                </a:lnTo>
                <a:lnTo>
                  <a:pt x="152260" y="269875"/>
                </a:lnTo>
                <a:lnTo>
                  <a:pt x="142699" y="273886"/>
                </a:lnTo>
                <a:lnTo>
                  <a:pt x="131943" y="277187"/>
                </a:lnTo>
                <a:lnTo>
                  <a:pt x="120020" y="279761"/>
                </a:lnTo>
                <a:lnTo>
                  <a:pt x="106930" y="281604"/>
                </a:lnTo>
                <a:lnTo>
                  <a:pt x="92675" y="282712"/>
                </a:lnTo>
                <a:lnTo>
                  <a:pt x="77254" y="283083"/>
                </a:lnTo>
                <a:lnTo>
                  <a:pt x="70993" y="328803"/>
                </a:lnTo>
                <a:close/>
              </a:path>
              <a:path w="4847691" h="334391">
                <a:moveTo>
                  <a:pt x="3185515" y="158750"/>
                </a:moveTo>
                <a:lnTo>
                  <a:pt x="3186290" y="157221"/>
                </a:lnTo>
                <a:lnTo>
                  <a:pt x="3190815" y="145673"/>
                </a:lnTo>
                <a:lnTo>
                  <a:pt x="3193512" y="133204"/>
                </a:lnTo>
                <a:lnTo>
                  <a:pt x="3194405" y="119887"/>
                </a:lnTo>
                <a:lnTo>
                  <a:pt x="3194315" y="115234"/>
                </a:lnTo>
                <a:lnTo>
                  <a:pt x="3192872" y="101507"/>
                </a:lnTo>
                <a:lnTo>
                  <a:pt x="3189660" y="88993"/>
                </a:lnTo>
                <a:lnTo>
                  <a:pt x="3184671" y="77682"/>
                </a:lnTo>
                <a:lnTo>
                  <a:pt x="3177895" y="67563"/>
                </a:lnTo>
                <a:lnTo>
                  <a:pt x="3166062" y="55724"/>
                </a:lnTo>
                <a:lnTo>
                  <a:pt x="3155778" y="48567"/>
                </a:lnTo>
                <a:lnTo>
                  <a:pt x="3144013" y="42559"/>
                </a:lnTo>
                <a:lnTo>
                  <a:pt x="3130778" y="37719"/>
                </a:lnTo>
                <a:lnTo>
                  <a:pt x="3115293" y="34006"/>
                </a:lnTo>
                <a:lnTo>
                  <a:pt x="3101949" y="32004"/>
                </a:lnTo>
                <a:lnTo>
                  <a:pt x="3090659" y="30954"/>
                </a:lnTo>
                <a:lnTo>
                  <a:pt x="3077966" y="30312"/>
                </a:lnTo>
                <a:lnTo>
                  <a:pt x="3064103" y="30099"/>
                </a:lnTo>
                <a:lnTo>
                  <a:pt x="3032607" y="75819"/>
                </a:lnTo>
                <a:lnTo>
                  <a:pt x="3066775" y="75835"/>
                </a:lnTo>
                <a:lnTo>
                  <a:pt x="3080297" y="76240"/>
                </a:lnTo>
                <a:lnTo>
                  <a:pt x="3091662" y="77088"/>
                </a:lnTo>
                <a:lnTo>
                  <a:pt x="3099282" y="77978"/>
                </a:lnTo>
                <a:lnTo>
                  <a:pt x="3105759" y="79248"/>
                </a:lnTo>
                <a:lnTo>
                  <a:pt x="3110966" y="81025"/>
                </a:lnTo>
                <a:lnTo>
                  <a:pt x="3123781" y="87528"/>
                </a:lnTo>
                <a:lnTo>
                  <a:pt x="3131921" y="96012"/>
                </a:lnTo>
                <a:lnTo>
                  <a:pt x="3135985" y="102362"/>
                </a:lnTo>
                <a:lnTo>
                  <a:pt x="3138017" y="109982"/>
                </a:lnTo>
                <a:lnTo>
                  <a:pt x="3138017" y="125857"/>
                </a:lnTo>
                <a:lnTo>
                  <a:pt x="3136620" y="132461"/>
                </a:lnTo>
                <a:lnTo>
                  <a:pt x="3133953" y="138430"/>
                </a:lnTo>
                <a:lnTo>
                  <a:pt x="3131286" y="144525"/>
                </a:lnTo>
                <a:lnTo>
                  <a:pt x="3126841" y="149606"/>
                </a:lnTo>
                <a:lnTo>
                  <a:pt x="3120745" y="153924"/>
                </a:lnTo>
                <a:lnTo>
                  <a:pt x="3109839" y="159673"/>
                </a:lnTo>
                <a:lnTo>
                  <a:pt x="3096615" y="163830"/>
                </a:lnTo>
                <a:lnTo>
                  <a:pt x="3086506" y="165740"/>
                </a:lnTo>
                <a:lnTo>
                  <a:pt x="3073929" y="166979"/>
                </a:lnTo>
                <a:lnTo>
                  <a:pt x="3060547" y="213106"/>
                </a:lnTo>
                <a:lnTo>
                  <a:pt x="3067684" y="213023"/>
                </a:lnTo>
                <a:lnTo>
                  <a:pt x="3081190" y="212380"/>
                </a:lnTo>
                <a:lnTo>
                  <a:pt x="3093996" y="211100"/>
                </a:lnTo>
                <a:lnTo>
                  <a:pt x="3106086" y="209183"/>
                </a:lnTo>
                <a:lnTo>
                  <a:pt x="3117443" y="206629"/>
                </a:lnTo>
                <a:lnTo>
                  <a:pt x="3125535" y="204305"/>
                </a:lnTo>
                <a:lnTo>
                  <a:pt x="3137981" y="199794"/>
                </a:lnTo>
                <a:lnTo>
                  <a:pt x="3149254" y="194435"/>
                </a:lnTo>
                <a:lnTo>
                  <a:pt x="3159353" y="188213"/>
                </a:lnTo>
                <a:lnTo>
                  <a:pt x="3170579" y="178917"/>
                </a:lnTo>
                <a:lnTo>
                  <a:pt x="3178904" y="169375"/>
                </a:lnTo>
                <a:lnTo>
                  <a:pt x="3185515" y="158750"/>
                </a:lnTo>
                <a:close/>
              </a:path>
              <a:path w="4847691" h="334391">
                <a:moveTo>
                  <a:pt x="3039719" y="166878"/>
                </a:moveTo>
                <a:lnTo>
                  <a:pt x="3035782" y="166497"/>
                </a:lnTo>
                <a:lnTo>
                  <a:pt x="3032607" y="166116"/>
                </a:lnTo>
                <a:lnTo>
                  <a:pt x="3032607" y="75819"/>
                </a:lnTo>
                <a:lnTo>
                  <a:pt x="3064103" y="30099"/>
                </a:lnTo>
                <a:lnTo>
                  <a:pt x="2977870" y="30099"/>
                </a:lnTo>
                <a:lnTo>
                  <a:pt x="2977870" y="328803"/>
                </a:lnTo>
                <a:lnTo>
                  <a:pt x="3032607" y="328803"/>
                </a:lnTo>
                <a:lnTo>
                  <a:pt x="3032607" y="212090"/>
                </a:lnTo>
                <a:lnTo>
                  <a:pt x="3036798" y="212471"/>
                </a:lnTo>
                <a:lnTo>
                  <a:pt x="3041243" y="212852"/>
                </a:lnTo>
                <a:lnTo>
                  <a:pt x="3050768" y="213106"/>
                </a:lnTo>
                <a:lnTo>
                  <a:pt x="3060547" y="213106"/>
                </a:lnTo>
                <a:lnTo>
                  <a:pt x="3073929" y="166979"/>
                </a:lnTo>
                <a:lnTo>
                  <a:pt x="3059658" y="167386"/>
                </a:lnTo>
                <a:lnTo>
                  <a:pt x="3049371" y="167259"/>
                </a:lnTo>
                <a:lnTo>
                  <a:pt x="3044545" y="167005"/>
                </a:lnTo>
                <a:lnTo>
                  <a:pt x="3039719" y="166878"/>
                </a:lnTo>
                <a:close/>
              </a:path>
              <a:path w="4847691" h="334391">
                <a:moveTo>
                  <a:pt x="4284954" y="5587"/>
                </a:moveTo>
                <a:lnTo>
                  <a:pt x="4284954" y="62865"/>
                </a:lnTo>
                <a:lnTo>
                  <a:pt x="4340453" y="62865"/>
                </a:lnTo>
                <a:lnTo>
                  <a:pt x="4340453" y="5587"/>
                </a:lnTo>
                <a:lnTo>
                  <a:pt x="4284954" y="5587"/>
                </a:lnTo>
                <a:close/>
              </a:path>
              <a:path w="4847691" h="334391">
                <a:moveTo>
                  <a:pt x="3735425" y="5587"/>
                </a:moveTo>
                <a:lnTo>
                  <a:pt x="3735425" y="328803"/>
                </a:lnTo>
                <a:lnTo>
                  <a:pt x="3788384" y="328803"/>
                </a:lnTo>
                <a:lnTo>
                  <a:pt x="3788384" y="5587"/>
                </a:lnTo>
                <a:lnTo>
                  <a:pt x="3735425" y="5587"/>
                </a:lnTo>
                <a:close/>
              </a:path>
              <a:path w="4847691" h="334391">
                <a:moveTo>
                  <a:pt x="3534892" y="5587"/>
                </a:moveTo>
                <a:lnTo>
                  <a:pt x="3482060" y="5587"/>
                </a:lnTo>
                <a:lnTo>
                  <a:pt x="3481954" y="291973"/>
                </a:lnTo>
                <a:lnTo>
                  <a:pt x="3481679" y="305054"/>
                </a:lnTo>
                <a:lnTo>
                  <a:pt x="3481425" y="314452"/>
                </a:lnTo>
                <a:lnTo>
                  <a:pt x="3481171" y="322453"/>
                </a:lnTo>
                <a:lnTo>
                  <a:pt x="3480917" y="328803"/>
                </a:lnTo>
                <a:lnTo>
                  <a:pt x="3524732" y="328803"/>
                </a:lnTo>
                <a:lnTo>
                  <a:pt x="3529812" y="305816"/>
                </a:lnTo>
                <a:lnTo>
                  <a:pt x="3532606" y="308356"/>
                </a:lnTo>
                <a:lnTo>
                  <a:pt x="3535273" y="311277"/>
                </a:lnTo>
                <a:lnTo>
                  <a:pt x="3539591" y="274955"/>
                </a:lnTo>
                <a:lnTo>
                  <a:pt x="3534892" y="270129"/>
                </a:lnTo>
                <a:lnTo>
                  <a:pt x="3534892" y="166497"/>
                </a:lnTo>
                <a:lnTo>
                  <a:pt x="3541496" y="161290"/>
                </a:lnTo>
                <a:lnTo>
                  <a:pt x="3548735" y="157099"/>
                </a:lnTo>
                <a:lnTo>
                  <a:pt x="3556863" y="154050"/>
                </a:lnTo>
                <a:lnTo>
                  <a:pt x="3564864" y="150875"/>
                </a:lnTo>
                <a:lnTo>
                  <a:pt x="3572738" y="149352"/>
                </a:lnTo>
                <a:lnTo>
                  <a:pt x="3586200" y="149352"/>
                </a:lnTo>
                <a:lnTo>
                  <a:pt x="3591788" y="150241"/>
                </a:lnTo>
                <a:lnTo>
                  <a:pt x="3597630" y="152019"/>
                </a:lnTo>
                <a:lnTo>
                  <a:pt x="3603345" y="153797"/>
                </a:lnTo>
                <a:lnTo>
                  <a:pt x="3608806" y="157225"/>
                </a:lnTo>
                <a:lnTo>
                  <a:pt x="3614140" y="162433"/>
                </a:lnTo>
                <a:lnTo>
                  <a:pt x="3621333" y="171944"/>
                </a:lnTo>
                <a:lnTo>
                  <a:pt x="3626967" y="184658"/>
                </a:lnTo>
                <a:lnTo>
                  <a:pt x="3629270" y="193303"/>
                </a:lnTo>
                <a:lnTo>
                  <a:pt x="3631156" y="205733"/>
                </a:lnTo>
                <a:lnTo>
                  <a:pt x="3631793" y="219583"/>
                </a:lnTo>
                <a:lnTo>
                  <a:pt x="3631726" y="224330"/>
                </a:lnTo>
                <a:lnTo>
                  <a:pt x="3630743" y="237346"/>
                </a:lnTo>
                <a:lnTo>
                  <a:pt x="3628491" y="249174"/>
                </a:lnTo>
                <a:lnTo>
                  <a:pt x="3626205" y="258063"/>
                </a:lnTo>
                <a:lnTo>
                  <a:pt x="3622903" y="265684"/>
                </a:lnTo>
                <a:lnTo>
                  <a:pt x="3618585" y="272161"/>
                </a:lnTo>
                <a:lnTo>
                  <a:pt x="3614140" y="278511"/>
                </a:lnTo>
                <a:lnTo>
                  <a:pt x="3608679" y="283463"/>
                </a:lnTo>
                <a:lnTo>
                  <a:pt x="3602202" y="286893"/>
                </a:lnTo>
                <a:lnTo>
                  <a:pt x="3595725" y="290449"/>
                </a:lnTo>
                <a:lnTo>
                  <a:pt x="3588232" y="292227"/>
                </a:lnTo>
                <a:lnTo>
                  <a:pt x="3574516" y="292227"/>
                </a:lnTo>
                <a:lnTo>
                  <a:pt x="3569817" y="291465"/>
                </a:lnTo>
                <a:lnTo>
                  <a:pt x="3565372" y="290068"/>
                </a:lnTo>
                <a:lnTo>
                  <a:pt x="3560800" y="288671"/>
                </a:lnTo>
                <a:lnTo>
                  <a:pt x="3556736" y="286893"/>
                </a:lnTo>
                <a:lnTo>
                  <a:pt x="3552926" y="284734"/>
                </a:lnTo>
                <a:lnTo>
                  <a:pt x="3549116" y="282575"/>
                </a:lnTo>
                <a:lnTo>
                  <a:pt x="3545687" y="280162"/>
                </a:lnTo>
                <a:lnTo>
                  <a:pt x="3542639" y="277622"/>
                </a:lnTo>
                <a:lnTo>
                  <a:pt x="3546068" y="320929"/>
                </a:lnTo>
                <a:lnTo>
                  <a:pt x="3551021" y="323850"/>
                </a:lnTo>
                <a:lnTo>
                  <a:pt x="3555974" y="326898"/>
                </a:lnTo>
                <a:lnTo>
                  <a:pt x="3561689" y="329311"/>
                </a:lnTo>
                <a:lnTo>
                  <a:pt x="3568166" y="331343"/>
                </a:lnTo>
                <a:lnTo>
                  <a:pt x="3574770" y="333375"/>
                </a:lnTo>
                <a:lnTo>
                  <a:pt x="3582136" y="334391"/>
                </a:lnTo>
                <a:lnTo>
                  <a:pt x="3590264" y="334391"/>
                </a:lnTo>
                <a:lnTo>
                  <a:pt x="3600113" y="333821"/>
                </a:lnTo>
                <a:lnTo>
                  <a:pt x="3612573" y="331484"/>
                </a:lnTo>
                <a:lnTo>
                  <a:pt x="3624935" y="327406"/>
                </a:lnTo>
                <a:lnTo>
                  <a:pt x="3635737" y="322012"/>
                </a:lnTo>
                <a:lnTo>
                  <a:pt x="3646156" y="314751"/>
                </a:lnTo>
                <a:lnTo>
                  <a:pt x="3655796" y="305816"/>
                </a:lnTo>
                <a:lnTo>
                  <a:pt x="3666251" y="292501"/>
                </a:lnTo>
                <a:lnTo>
                  <a:pt x="3672610" y="281330"/>
                </a:lnTo>
                <a:lnTo>
                  <a:pt x="3678021" y="268732"/>
                </a:lnTo>
                <a:lnTo>
                  <a:pt x="3682069" y="255877"/>
                </a:lnTo>
                <a:lnTo>
                  <a:pt x="3684554" y="243692"/>
                </a:lnTo>
                <a:lnTo>
                  <a:pt x="3686038" y="230705"/>
                </a:lnTo>
                <a:lnTo>
                  <a:pt x="3686530" y="216916"/>
                </a:lnTo>
                <a:lnTo>
                  <a:pt x="3686145" y="204924"/>
                </a:lnTo>
                <a:lnTo>
                  <a:pt x="3684738" y="191913"/>
                </a:lnTo>
                <a:lnTo>
                  <a:pt x="3682289" y="179743"/>
                </a:lnTo>
                <a:lnTo>
                  <a:pt x="3678783" y="168402"/>
                </a:lnTo>
                <a:lnTo>
                  <a:pt x="3672160" y="153680"/>
                </a:lnTo>
                <a:lnTo>
                  <a:pt x="3665403" y="142995"/>
                </a:lnTo>
                <a:lnTo>
                  <a:pt x="3657574" y="133858"/>
                </a:lnTo>
                <a:lnTo>
                  <a:pt x="3649219" y="126284"/>
                </a:lnTo>
                <a:lnTo>
                  <a:pt x="3638699" y="119142"/>
                </a:lnTo>
                <a:lnTo>
                  <a:pt x="3627221" y="113665"/>
                </a:lnTo>
                <a:lnTo>
                  <a:pt x="3617253" y="110423"/>
                </a:lnTo>
                <a:lnTo>
                  <a:pt x="3604777" y="107913"/>
                </a:lnTo>
                <a:lnTo>
                  <a:pt x="3592042" y="107061"/>
                </a:lnTo>
                <a:lnTo>
                  <a:pt x="3585946" y="107061"/>
                </a:lnTo>
                <a:lnTo>
                  <a:pt x="3574643" y="108712"/>
                </a:lnTo>
                <a:lnTo>
                  <a:pt x="3564102" y="111125"/>
                </a:lnTo>
                <a:lnTo>
                  <a:pt x="3554577" y="114681"/>
                </a:lnTo>
                <a:lnTo>
                  <a:pt x="3546068" y="118999"/>
                </a:lnTo>
                <a:lnTo>
                  <a:pt x="3542131" y="121158"/>
                </a:lnTo>
                <a:lnTo>
                  <a:pt x="3538321" y="123444"/>
                </a:lnTo>
                <a:lnTo>
                  <a:pt x="3534892" y="125857"/>
                </a:lnTo>
                <a:lnTo>
                  <a:pt x="3534511" y="125857"/>
                </a:lnTo>
                <a:lnTo>
                  <a:pt x="3534765" y="118745"/>
                </a:lnTo>
                <a:lnTo>
                  <a:pt x="3534892" y="5587"/>
                </a:lnTo>
                <a:close/>
              </a:path>
              <a:path w="4847691" h="334391">
                <a:moveTo>
                  <a:pt x="2529941" y="5587"/>
                </a:moveTo>
                <a:lnTo>
                  <a:pt x="2529941" y="328803"/>
                </a:lnTo>
                <a:lnTo>
                  <a:pt x="2582900" y="328803"/>
                </a:lnTo>
                <a:lnTo>
                  <a:pt x="2582900" y="5587"/>
                </a:lnTo>
                <a:lnTo>
                  <a:pt x="2529941" y="5587"/>
                </a:lnTo>
                <a:close/>
              </a:path>
              <a:path w="4847691" h="334391">
                <a:moveTo>
                  <a:pt x="1300962" y="5587"/>
                </a:moveTo>
                <a:lnTo>
                  <a:pt x="1300962" y="62865"/>
                </a:lnTo>
                <a:lnTo>
                  <a:pt x="1356461" y="62865"/>
                </a:lnTo>
                <a:lnTo>
                  <a:pt x="1356461" y="5587"/>
                </a:lnTo>
                <a:lnTo>
                  <a:pt x="1300962" y="5587"/>
                </a:lnTo>
                <a:close/>
              </a:path>
              <a:path w="4847691" h="334391">
                <a:moveTo>
                  <a:pt x="308775" y="5587"/>
                </a:moveTo>
                <a:lnTo>
                  <a:pt x="308775" y="62865"/>
                </a:lnTo>
                <a:lnTo>
                  <a:pt x="364363" y="62865"/>
                </a:lnTo>
                <a:lnTo>
                  <a:pt x="364363" y="5587"/>
                </a:lnTo>
                <a:lnTo>
                  <a:pt x="308775" y="5587"/>
                </a:lnTo>
                <a:close/>
              </a:path>
              <a:path w="4847691" h="334391">
                <a:moveTo>
                  <a:pt x="4503013" y="0"/>
                </a:moveTo>
                <a:lnTo>
                  <a:pt x="4476470" y="77850"/>
                </a:lnTo>
                <a:lnTo>
                  <a:pt x="4517491" y="77850"/>
                </a:lnTo>
                <a:lnTo>
                  <a:pt x="4554321" y="0"/>
                </a:lnTo>
                <a:lnTo>
                  <a:pt x="4503013" y="0"/>
                </a:lnTo>
                <a:close/>
              </a:path>
              <a:path w="4847691" h="334391">
                <a:moveTo>
                  <a:pt x="764019" y="0"/>
                </a:moveTo>
                <a:lnTo>
                  <a:pt x="737450" y="77850"/>
                </a:lnTo>
                <a:lnTo>
                  <a:pt x="778484" y="77850"/>
                </a:lnTo>
                <a:lnTo>
                  <a:pt x="815314" y="0"/>
                </a:lnTo>
                <a:lnTo>
                  <a:pt x="764019" y="0"/>
                </a:lnTo>
                <a:close/>
              </a:path>
              <a:path w="4847691" h="334391">
                <a:moveTo>
                  <a:pt x="852017" y="183007"/>
                </a:moveTo>
                <a:lnTo>
                  <a:pt x="849948" y="164810"/>
                </a:lnTo>
                <a:lnTo>
                  <a:pt x="846048" y="152908"/>
                </a:lnTo>
                <a:lnTo>
                  <a:pt x="837224" y="138153"/>
                </a:lnTo>
                <a:lnTo>
                  <a:pt x="828141" y="128905"/>
                </a:lnTo>
                <a:lnTo>
                  <a:pt x="821991" y="124209"/>
                </a:lnTo>
                <a:lnTo>
                  <a:pt x="811105" y="117959"/>
                </a:lnTo>
                <a:lnTo>
                  <a:pt x="798550" y="112903"/>
                </a:lnTo>
                <a:lnTo>
                  <a:pt x="783671" y="109248"/>
                </a:lnTo>
                <a:lnTo>
                  <a:pt x="770923" y="107614"/>
                </a:lnTo>
                <a:lnTo>
                  <a:pt x="757097" y="107061"/>
                </a:lnTo>
                <a:lnTo>
                  <a:pt x="756570" y="107071"/>
                </a:lnTo>
                <a:lnTo>
                  <a:pt x="743560" y="107688"/>
                </a:lnTo>
                <a:lnTo>
                  <a:pt x="730940" y="109021"/>
                </a:lnTo>
                <a:lnTo>
                  <a:pt x="718705" y="111125"/>
                </a:lnTo>
                <a:lnTo>
                  <a:pt x="707897" y="113716"/>
                </a:lnTo>
                <a:lnTo>
                  <a:pt x="695749" y="117492"/>
                </a:lnTo>
                <a:lnTo>
                  <a:pt x="684098" y="122047"/>
                </a:lnTo>
                <a:lnTo>
                  <a:pt x="684098" y="163322"/>
                </a:lnTo>
                <a:lnTo>
                  <a:pt x="695198" y="159370"/>
                </a:lnTo>
                <a:lnTo>
                  <a:pt x="707384" y="155595"/>
                </a:lnTo>
                <a:lnTo>
                  <a:pt x="718921" y="152654"/>
                </a:lnTo>
                <a:lnTo>
                  <a:pt x="725821" y="151274"/>
                </a:lnTo>
                <a:lnTo>
                  <a:pt x="738447" y="149634"/>
                </a:lnTo>
                <a:lnTo>
                  <a:pt x="751065" y="149098"/>
                </a:lnTo>
                <a:lnTo>
                  <a:pt x="759853" y="149098"/>
                </a:lnTo>
                <a:lnTo>
                  <a:pt x="767295" y="150113"/>
                </a:lnTo>
                <a:lnTo>
                  <a:pt x="773391" y="152273"/>
                </a:lnTo>
                <a:lnTo>
                  <a:pt x="779500" y="154432"/>
                </a:lnTo>
                <a:lnTo>
                  <a:pt x="784453" y="157353"/>
                </a:lnTo>
                <a:lnTo>
                  <a:pt x="788263" y="161036"/>
                </a:lnTo>
                <a:lnTo>
                  <a:pt x="792073" y="164719"/>
                </a:lnTo>
                <a:lnTo>
                  <a:pt x="794740" y="168910"/>
                </a:lnTo>
                <a:lnTo>
                  <a:pt x="796518" y="173482"/>
                </a:lnTo>
                <a:lnTo>
                  <a:pt x="798169" y="178181"/>
                </a:lnTo>
                <a:lnTo>
                  <a:pt x="799058" y="183134"/>
                </a:lnTo>
                <a:lnTo>
                  <a:pt x="799058" y="196850"/>
                </a:lnTo>
                <a:lnTo>
                  <a:pt x="793089" y="195199"/>
                </a:lnTo>
                <a:lnTo>
                  <a:pt x="786231" y="193802"/>
                </a:lnTo>
                <a:lnTo>
                  <a:pt x="778357" y="192659"/>
                </a:lnTo>
                <a:lnTo>
                  <a:pt x="777800" y="192571"/>
                </a:lnTo>
                <a:lnTo>
                  <a:pt x="765619" y="191274"/>
                </a:lnTo>
                <a:lnTo>
                  <a:pt x="752411" y="190881"/>
                </a:lnTo>
                <a:lnTo>
                  <a:pt x="741830" y="191276"/>
                </a:lnTo>
                <a:lnTo>
                  <a:pt x="729163" y="192917"/>
                </a:lnTo>
                <a:lnTo>
                  <a:pt x="717359" y="195834"/>
                </a:lnTo>
                <a:lnTo>
                  <a:pt x="711859" y="197798"/>
                </a:lnTo>
                <a:lnTo>
                  <a:pt x="700238" y="203372"/>
                </a:lnTo>
                <a:lnTo>
                  <a:pt x="690130" y="210438"/>
                </a:lnTo>
                <a:lnTo>
                  <a:pt x="678799" y="222769"/>
                </a:lnTo>
                <a:lnTo>
                  <a:pt x="672376" y="233934"/>
                </a:lnTo>
                <a:lnTo>
                  <a:pt x="670051" y="239731"/>
                </a:lnTo>
                <a:lnTo>
                  <a:pt x="667022" y="251909"/>
                </a:lnTo>
                <a:lnTo>
                  <a:pt x="666013" y="265175"/>
                </a:lnTo>
                <a:lnTo>
                  <a:pt x="666107" y="269263"/>
                </a:lnTo>
                <a:lnTo>
                  <a:pt x="667764" y="282155"/>
                </a:lnTo>
                <a:lnTo>
                  <a:pt x="671487" y="293878"/>
                </a:lnTo>
                <a:lnTo>
                  <a:pt x="678308" y="306218"/>
                </a:lnTo>
                <a:lnTo>
                  <a:pt x="686549" y="315722"/>
                </a:lnTo>
                <a:lnTo>
                  <a:pt x="697722" y="324107"/>
                </a:lnTo>
                <a:lnTo>
                  <a:pt x="709549" y="329565"/>
                </a:lnTo>
                <a:lnTo>
                  <a:pt x="725323" y="333464"/>
                </a:lnTo>
                <a:lnTo>
                  <a:pt x="726401" y="282702"/>
                </a:lnTo>
                <a:lnTo>
                  <a:pt x="724090" y="279654"/>
                </a:lnTo>
                <a:lnTo>
                  <a:pt x="722388" y="275971"/>
                </a:lnTo>
                <a:lnTo>
                  <a:pt x="720674" y="272415"/>
                </a:lnTo>
                <a:lnTo>
                  <a:pt x="719810" y="268097"/>
                </a:lnTo>
                <a:lnTo>
                  <a:pt x="719817" y="262346"/>
                </a:lnTo>
                <a:lnTo>
                  <a:pt x="722774" y="249051"/>
                </a:lnTo>
                <a:lnTo>
                  <a:pt x="731088" y="239649"/>
                </a:lnTo>
                <a:lnTo>
                  <a:pt x="735865" y="236872"/>
                </a:lnTo>
                <a:lnTo>
                  <a:pt x="747516" y="233136"/>
                </a:lnTo>
                <a:lnTo>
                  <a:pt x="761784" y="231902"/>
                </a:lnTo>
                <a:lnTo>
                  <a:pt x="768477" y="231902"/>
                </a:lnTo>
                <a:lnTo>
                  <a:pt x="775106" y="232410"/>
                </a:lnTo>
                <a:lnTo>
                  <a:pt x="781659" y="233425"/>
                </a:lnTo>
                <a:lnTo>
                  <a:pt x="788263" y="234315"/>
                </a:lnTo>
                <a:lnTo>
                  <a:pt x="793978" y="235458"/>
                </a:lnTo>
                <a:lnTo>
                  <a:pt x="799058" y="236600"/>
                </a:lnTo>
                <a:lnTo>
                  <a:pt x="799058" y="269621"/>
                </a:lnTo>
                <a:lnTo>
                  <a:pt x="796772" y="272161"/>
                </a:lnTo>
                <a:lnTo>
                  <a:pt x="794105" y="274828"/>
                </a:lnTo>
                <a:lnTo>
                  <a:pt x="790930" y="277495"/>
                </a:lnTo>
                <a:lnTo>
                  <a:pt x="787755" y="280162"/>
                </a:lnTo>
                <a:lnTo>
                  <a:pt x="784072" y="282575"/>
                </a:lnTo>
                <a:lnTo>
                  <a:pt x="780135" y="284734"/>
                </a:lnTo>
                <a:lnTo>
                  <a:pt x="776071" y="286893"/>
                </a:lnTo>
                <a:lnTo>
                  <a:pt x="771677" y="288671"/>
                </a:lnTo>
                <a:lnTo>
                  <a:pt x="766914" y="290068"/>
                </a:lnTo>
                <a:lnTo>
                  <a:pt x="762152" y="291465"/>
                </a:lnTo>
                <a:lnTo>
                  <a:pt x="757097" y="292227"/>
                </a:lnTo>
                <a:lnTo>
                  <a:pt x="747420" y="292227"/>
                </a:lnTo>
                <a:lnTo>
                  <a:pt x="743331" y="291592"/>
                </a:lnTo>
                <a:lnTo>
                  <a:pt x="739457" y="290449"/>
                </a:lnTo>
                <a:lnTo>
                  <a:pt x="735596" y="289179"/>
                </a:lnTo>
                <a:lnTo>
                  <a:pt x="738339" y="334391"/>
                </a:lnTo>
                <a:lnTo>
                  <a:pt x="745934" y="334391"/>
                </a:lnTo>
                <a:lnTo>
                  <a:pt x="753008" y="333502"/>
                </a:lnTo>
                <a:lnTo>
                  <a:pt x="759548" y="331724"/>
                </a:lnTo>
                <a:lnTo>
                  <a:pt x="766102" y="329946"/>
                </a:lnTo>
                <a:lnTo>
                  <a:pt x="772058" y="327533"/>
                </a:lnTo>
                <a:lnTo>
                  <a:pt x="777468" y="324612"/>
                </a:lnTo>
                <a:lnTo>
                  <a:pt x="782802" y="321818"/>
                </a:lnTo>
                <a:lnTo>
                  <a:pt x="787501" y="318643"/>
                </a:lnTo>
                <a:lnTo>
                  <a:pt x="791692" y="315468"/>
                </a:lnTo>
                <a:lnTo>
                  <a:pt x="795883" y="312166"/>
                </a:lnTo>
                <a:lnTo>
                  <a:pt x="799439" y="308991"/>
                </a:lnTo>
                <a:lnTo>
                  <a:pt x="802360" y="305816"/>
                </a:lnTo>
                <a:lnTo>
                  <a:pt x="803249" y="305816"/>
                </a:lnTo>
                <a:lnTo>
                  <a:pt x="805535" y="328803"/>
                </a:lnTo>
                <a:lnTo>
                  <a:pt x="853287" y="328803"/>
                </a:lnTo>
                <a:lnTo>
                  <a:pt x="853230" y="326994"/>
                </a:lnTo>
                <a:lnTo>
                  <a:pt x="852858" y="314916"/>
                </a:lnTo>
                <a:lnTo>
                  <a:pt x="852398" y="301371"/>
                </a:lnTo>
                <a:lnTo>
                  <a:pt x="852198" y="291208"/>
                </a:lnTo>
                <a:lnTo>
                  <a:pt x="852062" y="278570"/>
                </a:lnTo>
                <a:lnTo>
                  <a:pt x="852017" y="183007"/>
                </a:lnTo>
                <a:close/>
              </a:path>
              <a:path w="4847691" h="334391">
                <a:moveTo>
                  <a:pt x="1792325" y="183007"/>
                </a:moveTo>
                <a:lnTo>
                  <a:pt x="1790256" y="164810"/>
                </a:lnTo>
                <a:lnTo>
                  <a:pt x="1786356" y="152908"/>
                </a:lnTo>
                <a:lnTo>
                  <a:pt x="1777532" y="138153"/>
                </a:lnTo>
                <a:lnTo>
                  <a:pt x="1768449" y="128905"/>
                </a:lnTo>
                <a:lnTo>
                  <a:pt x="1762299" y="124209"/>
                </a:lnTo>
                <a:lnTo>
                  <a:pt x="1751413" y="117959"/>
                </a:lnTo>
                <a:lnTo>
                  <a:pt x="1738858" y="112903"/>
                </a:lnTo>
                <a:lnTo>
                  <a:pt x="1724018" y="109253"/>
                </a:lnTo>
                <a:lnTo>
                  <a:pt x="1711275" y="107616"/>
                </a:lnTo>
                <a:lnTo>
                  <a:pt x="1697456" y="107061"/>
                </a:lnTo>
                <a:lnTo>
                  <a:pt x="1696836" y="107073"/>
                </a:lnTo>
                <a:lnTo>
                  <a:pt x="1683805" y="107692"/>
                </a:lnTo>
                <a:lnTo>
                  <a:pt x="1671185" y="109025"/>
                </a:lnTo>
                <a:lnTo>
                  <a:pt x="1658975" y="111125"/>
                </a:lnTo>
                <a:lnTo>
                  <a:pt x="1648216" y="113705"/>
                </a:lnTo>
                <a:lnTo>
                  <a:pt x="1636059" y="117485"/>
                </a:lnTo>
                <a:lnTo>
                  <a:pt x="1624431" y="122047"/>
                </a:lnTo>
                <a:lnTo>
                  <a:pt x="1624431" y="163322"/>
                </a:lnTo>
                <a:lnTo>
                  <a:pt x="1635496" y="159375"/>
                </a:lnTo>
                <a:lnTo>
                  <a:pt x="1647701" y="155597"/>
                </a:lnTo>
                <a:lnTo>
                  <a:pt x="1659229" y="152654"/>
                </a:lnTo>
                <a:lnTo>
                  <a:pt x="1666102" y="151276"/>
                </a:lnTo>
                <a:lnTo>
                  <a:pt x="1678744" y="149634"/>
                </a:lnTo>
                <a:lnTo>
                  <a:pt x="1691360" y="149098"/>
                </a:lnTo>
                <a:lnTo>
                  <a:pt x="1700123" y="149098"/>
                </a:lnTo>
                <a:lnTo>
                  <a:pt x="1707616" y="150113"/>
                </a:lnTo>
                <a:lnTo>
                  <a:pt x="1713712" y="152273"/>
                </a:lnTo>
                <a:lnTo>
                  <a:pt x="1719808" y="154432"/>
                </a:lnTo>
                <a:lnTo>
                  <a:pt x="1724761" y="157353"/>
                </a:lnTo>
                <a:lnTo>
                  <a:pt x="1728571" y="161036"/>
                </a:lnTo>
                <a:lnTo>
                  <a:pt x="1732381" y="164719"/>
                </a:lnTo>
                <a:lnTo>
                  <a:pt x="1735048" y="168910"/>
                </a:lnTo>
                <a:lnTo>
                  <a:pt x="1736826" y="173482"/>
                </a:lnTo>
                <a:lnTo>
                  <a:pt x="1738477" y="178181"/>
                </a:lnTo>
                <a:lnTo>
                  <a:pt x="1739366" y="183134"/>
                </a:lnTo>
                <a:lnTo>
                  <a:pt x="1739366" y="196850"/>
                </a:lnTo>
                <a:lnTo>
                  <a:pt x="1733397" y="195199"/>
                </a:lnTo>
                <a:lnTo>
                  <a:pt x="1726539" y="193802"/>
                </a:lnTo>
                <a:lnTo>
                  <a:pt x="1718665" y="192659"/>
                </a:lnTo>
                <a:lnTo>
                  <a:pt x="1718138" y="192576"/>
                </a:lnTo>
                <a:lnTo>
                  <a:pt x="1705952" y="191275"/>
                </a:lnTo>
                <a:lnTo>
                  <a:pt x="1692757" y="190881"/>
                </a:lnTo>
                <a:lnTo>
                  <a:pt x="1682160" y="191276"/>
                </a:lnTo>
                <a:lnTo>
                  <a:pt x="1669491" y="192917"/>
                </a:lnTo>
                <a:lnTo>
                  <a:pt x="1657705" y="195834"/>
                </a:lnTo>
                <a:lnTo>
                  <a:pt x="1652157" y="197819"/>
                </a:lnTo>
                <a:lnTo>
                  <a:pt x="1640536" y="203386"/>
                </a:lnTo>
                <a:lnTo>
                  <a:pt x="1630400" y="210438"/>
                </a:lnTo>
                <a:lnTo>
                  <a:pt x="1619116" y="222747"/>
                </a:lnTo>
                <a:lnTo>
                  <a:pt x="1612747" y="233934"/>
                </a:lnTo>
                <a:lnTo>
                  <a:pt x="1610375" y="239748"/>
                </a:lnTo>
                <a:lnTo>
                  <a:pt x="1607296" y="251918"/>
                </a:lnTo>
                <a:lnTo>
                  <a:pt x="1606270" y="265175"/>
                </a:lnTo>
                <a:lnTo>
                  <a:pt x="1606367" y="269261"/>
                </a:lnTo>
                <a:lnTo>
                  <a:pt x="1608051" y="282154"/>
                </a:lnTo>
                <a:lnTo>
                  <a:pt x="1611731" y="293878"/>
                </a:lnTo>
                <a:lnTo>
                  <a:pt x="1618621" y="306230"/>
                </a:lnTo>
                <a:lnTo>
                  <a:pt x="1626844" y="315722"/>
                </a:lnTo>
                <a:lnTo>
                  <a:pt x="1638048" y="324104"/>
                </a:lnTo>
                <a:lnTo>
                  <a:pt x="1649831" y="329565"/>
                </a:lnTo>
                <a:lnTo>
                  <a:pt x="1665622" y="333466"/>
                </a:lnTo>
                <a:lnTo>
                  <a:pt x="1666722" y="282702"/>
                </a:lnTo>
                <a:lnTo>
                  <a:pt x="1664436" y="279654"/>
                </a:lnTo>
                <a:lnTo>
                  <a:pt x="1662658" y="275971"/>
                </a:lnTo>
                <a:lnTo>
                  <a:pt x="1661007" y="272415"/>
                </a:lnTo>
                <a:lnTo>
                  <a:pt x="1660118" y="268097"/>
                </a:lnTo>
                <a:lnTo>
                  <a:pt x="1660126" y="262333"/>
                </a:lnTo>
                <a:lnTo>
                  <a:pt x="1663108" y="249046"/>
                </a:lnTo>
                <a:lnTo>
                  <a:pt x="1671421" y="239649"/>
                </a:lnTo>
                <a:lnTo>
                  <a:pt x="1676216" y="236860"/>
                </a:lnTo>
                <a:lnTo>
                  <a:pt x="1687876" y="233133"/>
                </a:lnTo>
                <a:lnTo>
                  <a:pt x="1702155" y="231902"/>
                </a:lnTo>
                <a:lnTo>
                  <a:pt x="1708759" y="231902"/>
                </a:lnTo>
                <a:lnTo>
                  <a:pt x="1715363" y="232410"/>
                </a:lnTo>
                <a:lnTo>
                  <a:pt x="1721967" y="233425"/>
                </a:lnTo>
                <a:lnTo>
                  <a:pt x="1728571" y="234315"/>
                </a:lnTo>
                <a:lnTo>
                  <a:pt x="1734286" y="235458"/>
                </a:lnTo>
                <a:lnTo>
                  <a:pt x="1739366" y="236600"/>
                </a:lnTo>
                <a:lnTo>
                  <a:pt x="1739366" y="269621"/>
                </a:lnTo>
                <a:lnTo>
                  <a:pt x="1737080" y="272161"/>
                </a:lnTo>
                <a:lnTo>
                  <a:pt x="1734413" y="274828"/>
                </a:lnTo>
                <a:lnTo>
                  <a:pt x="1731238" y="277495"/>
                </a:lnTo>
                <a:lnTo>
                  <a:pt x="1728063" y="280162"/>
                </a:lnTo>
                <a:lnTo>
                  <a:pt x="1724380" y="282575"/>
                </a:lnTo>
                <a:lnTo>
                  <a:pt x="1720443" y="284734"/>
                </a:lnTo>
                <a:lnTo>
                  <a:pt x="1716379" y="286893"/>
                </a:lnTo>
                <a:lnTo>
                  <a:pt x="1711934" y="288671"/>
                </a:lnTo>
                <a:lnTo>
                  <a:pt x="1707235" y="290068"/>
                </a:lnTo>
                <a:lnTo>
                  <a:pt x="1702409" y="291465"/>
                </a:lnTo>
                <a:lnTo>
                  <a:pt x="1697456" y="292227"/>
                </a:lnTo>
                <a:lnTo>
                  <a:pt x="1687677" y="292227"/>
                </a:lnTo>
                <a:lnTo>
                  <a:pt x="1683613" y="291592"/>
                </a:lnTo>
                <a:lnTo>
                  <a:pt x="1679803" y="290449"/>
                </a:lnTo>
                <a:lnTo>
                  <a:pt x="1675866" y="289179"/>
                </a:lnTo>
                <a:lnTo>
                  <a:pt x="1678660" y="334391"/>
                </a:lnTo>
                <a:lnTo>
                  <a:pt x="1686280" y="334391"/>
                </a:lnTo>
                <a:lnTo>
                  <a:pt x="1693265" y="333502"/>
                </a:lnTo>
                <a:lnTo>
                  <a:pt x="1699869" y="331724"/>
                </a:lnTo>
                <a:lnTo>
                  <a:pt x="1706346" y="329946"/>
                </a:lnTo>
                <a:lnTo>
                  <a:pt x="1712315" y="327533"/>
                </a:lnTo>
                <a:lnTo>
                  <a:pt x="1717776" y="324612"/>
                </a:lnTo>
                <a:lnTo>
                  <a:pt x="1723110" y="321818"/>
                </a:lnTo>
                <a:lnTo>
                  <a:pt x="1727809" y="318643"/>
                </a:lnTo>
                <a:lnTo>
                  <a:pt x="1732000" y="315468"/>
                </a:lnTo>
                <a:lnTo>
                  <a:pt x="1736191" y="312166"/>
                </a:lnTo>
                <a:lnTo>
                  <a:pt x="1739747" y="308991"/>
                </a:lnTo>
                <a:lnTo>
                  <a:pt x="1742668" y="305816"/>
                </a:lnTo>
                <a:lnTo>
                  <a:pt x="1743557" y="305816"/>
                </a:lnTo>
                <a:lnTo>
                  <a:pt x="1745843" y="328803"/>
                </a:lnTo>
                <a:lnTo>
                  <a:pt x="1793595" y="328803"/>
                </a:lnTo>
                <a:lnTo>
                  <a:pt x="1793538" y="326994"/>
                </a:lnTo>
                <a:lnTo>
                  <a:pt x="1793166" y="314916"/>
                </a:lnTo>
                <a:lnTo>
                  <a:pt x="1792706" y="301371"/>
                </a:lnTo>
                <a:lnTo>
                  <a:pt x="1792506" y="291208"/>
                </a:lnTo>
                <a:lnTo>
                  <a:pt x="1792370" y="278570"/>
                </a:lnTo>
                <a:lnTo>
                  <a:pt x="1792325" y="183007"/>
                </a:lnTo>
                <a:close/>
              </a:path>
              <a:path w="4847691" h="334391">
                <a:moveTo>
                  <a:pt x="2819501" y="183007"/>
                </a:moveTo>
                <a:lnTo>
                  <a:pt x="2817432" y="164810"/>
                </a:lnTo>
                <a:lnTo>
                  <a:pt x="2813532" y="152908"/>
                </a:lnTo>
                <a:lnTo>
                  <a:pt x="2804708" y="138153"/>
                </a:lnTo>
                <a:lnTo>
                  <a:pt x="2795625" y="128905"/>
                </a:lnTo>
                <a:lnTo>
                  <a:pt x="2789475" y="124209"/>
                </a:lnTo>
                <a:lnTo>
                  <a:pt x="2778589" y="117959"/>
                </a:lnTo>
                <a:lnTo>
                  <a:pt x="2766034" y="112903"/>
                </a:lnTo>
                <a:lnTo>
                  <a:pt x="2751194" y="109253"/>
                </a:lnTo>
                <a:lnTo>
                  <a:pt x="2738451" y="107616"/>
                </a:lnTo>
                <a:lnTo>
                  <a:pt x="2724632" y="107061"/>
                </a:lnTo>
                <a:lnTo>
                  <a:pt x="2724012" y="107073"/>
                </a:lnTo>
                <a:lnTo>
                  <a:pt x="2710981" y="107692"/>
                </a:lnTo>
                <a:lnTo>
                  <a:pt x="2698361" y="109025"/>
                </a:lnTo>
                <a:lnTo>
                  <a:pt x="2686151" y="111125"/>
                </a:lnTo>
                <a:lnTo>
                  <a:pt x="2675392" y="113705"/>
                </a:lnTo>
                <a:lnTo>
                  <a:pt x="2663235" y="117485"/>
                </a:lnTo>
                <a:lnTo>
                  <a:pt x="2651607" y="122047"/>
                </a:lnTo>
                <a:lnTo>
                  <a:pt x="2651607" y="163322"/>
                </a:lnTo>
                <a:lnTo>
                  <a:pt x="2662672" y="159375"/>
                </a:lnTo>
                <a:lnTo>
                  <a:pt x="2674877" y="155597"/>
                </a:lnTo>
                <a:lnTo>
                  <a:pt x="2686405" y="152654"/>
                </a:lnTo>
                <a:lnTo>
                  <a:pt x="2693278" y="151276"/>
                </a:lnTo>
                <a:lnTo>
                  <a:pt x="2705920" y="149634"/>
                </a:lnTo>
                <a:lnTo>
                  <a:pt x="2718536" y="149098"/>
                </a:lnTo>
                <a:lnTo>
                  <a:pt x="2727299" y="149098"/>
                </a:lnTo>
                <a:lnTo>
                  <a:pt x="2734792" y="150113"/>
                </a:lnTo>
                <a:lnTo>
                  <a:pt x="2740888" y="152273"/>
                </a:lnTo>
                <a:lnTo>
                  <a:pt x="2746984" y="154432"/>
                </a:lnTo>
                <a:lnTo>
                  <a:pt x="2751937" y="157353"/>
                </a:lnTo>
                <a:lnTo>
                  <a:pt x="2755747" y="161036"/>
                </a:lnTo>
                <a:lnTo>
                  <a:pt x="2759557" y="164719"/>
                </a:lnTo>
                <a:lnTo>
                  <a:pt x="2762224" y="168910"/>
                </a:lnTo>
                <a:lnTo>
                  <a:pt x="2764002" y="173482"/>
                </a:lnTo>
                <a:lnTo>
                  <a:pt x="2765653" y="178181"/>
                </a:lnTo>
                <a:lnTo>
                  <a:pt x="2766542" y="183134"/>
                </a:lnTo>
                <a:lnTo>
                  <a:pt x="2766542" y="196850"/>
                </a:lnTo>
                <a:lnTo>
                  <a:pt x="2760573" y="195199"/>
                </a:lnTo>
                <a:lnTo>
                  <a:pt x="2753715" y="193802"/>
                </a:lnTo>
                <a:lnTo>
                  <a:pt x="2745841" y="192659"/>
                </a:lnTo>
                <a:lnTo>
                  <a:pt x="2745314" y="192576"/>
                </a:lnTo>
                <a:lnTo>
                  <a:pt x="2733128" y="191275"/>
                </a:lnTo>
                <a:lnTo>
                  <a:pt x="2719933" y="190881"/>
                </a:lnTo>
                <a:lnTo>
                  <a:pt x="2709336" y="191276"/>
                </a:lnTo>
                <a:lnTo>
                  <a:pt x="2696667" y="192917"/>
                </a:lnTo>
                <a:lnTo>
                  <a:pt x="2684881" y="195834"/>
                </a:lnTo>
                <a:lnTo>
                  <a:pt x="2679333" y="197819"/>
                </a:lnTo>
                <a:lnTo>
                  <a:pt x="2667712" y="203386"/>
                </a:lnTo>
                <a:lnTo>
                  <a:pt x="2657576" y="210438"/>
                </a:lnTo>
                <a:lnTo>
                  <a:pt x="2646292" y="222747"/>
                </a:lnTo>
                <a:lnTo>
                  <a:pt x="2639923" y="233934"/>
                </a:lnTo>
                <a:lnTo>
                  <a:pt x="2637551" y="239748"/>
                </a:lnTo>
                <a:lnTo>
                  <a:pt x="2634472" y="251918"/>
                </a:lnTo>
                <a:lnTo>
                  <a:pt x="2633446" y="265175"/>
                </a:lnTo>
                <a:lnTo>
                  <a:pt x="2633543" y="269261"/>
                </a:lnTo>
                <a:lnTo>
                  <a:pt x="2635227" y="282154"/>
                </a:lnTo>
                <a:lnTo>
                  <a:pt x="2638907" y="293878"/>
                </a:lnTo>
                <a:lnTo>
                  <a:pt x="2645797" y="306230"/>
                </a:lnTo>
                <a:lnTo>
                  <a:pt x="2654020" y="315722"/>
                </a:lnTo>
                <a:lnTo>
                  <a:pt x="2665224" y="324104"/>
                </a:lnTo>
                <a:lnTo>
                  <a:pt x="2677007" y="329565"/>
                </a:lnTo>
                <a:lnTo>
                  <a:pt x="2692798" y="333466"/>
                </a:lnTo>
                <a:lnTo>
                  <a:pt x="2693898" y="282702"/>
                </a:lnTo>
                <a:lnTo>
                  <a:pt x="2691612" y="279654"/>
                </a:lnTo>
                <a:lnTo>
                  <a:pt x="2689834" y="275971"/>
                </a:lnTo>
                <a:lnTo>
                  <a:pt x="2688183" y="272415"/>
                </a:lnTo>
                <a:lnTo>
                  <a:pt x="2687294" y="268097"/>
                </a:lnTo>
                <a:lnTo>
                  <a:pt x="2687302" y="262333"/>
                </a:lnTo>
                <a:lnTo>
                  <a:pt x="2690284" y="249046"/>
                </a:lnTo>
                <a:lnTo>
                  <a:pt x="2698597" y="239649"/>
                </a:lnTo>
                <a:lnTo>
                  <a:pt x="2703392" y="236860"/>
                </a:lnTo>
                <a:lnTo>
                  <a:pt x="2715052" y="233133"/>
                </a:lnTo>
                <a:lnTo>
                  <a:pt x="2729331" y="231902"/>
                </a:lnTo>
                <a:lnTo>
                  <a:pt x="2735935" y="231902"/>
                </a:lnTo>
                <a:lnTo>
                  <a:pt x="2742539" y="232410"/>
                </a:lnTo>
                <a:lnTo>
                  <a:pt x="2749143" y="233425"/>
                </a:lnTo>
                <a:lnTo>
                  <a:pt x="2755747" y="234315"/>
                </a:lnTo>
                <a:lnTo>
                  <a:pt x="2761462" y="235458"/>
                </a:lnTo>
                <a:lnTo>
                  <a:pt x="2766542" y="236600"/>
                </a:lnTo>
                <a:lnTo>
                  <a:pt x="2766542" y="269621"/>
                </a:lnTo>
                <a:lnTo>
                  <a:pt x="2764256" y="272161"/>
                </a:lnTo>
                <a:lnTo>
                  <a:pt x="2761589" y="274828"/>
                </a:lnTo>
                <a:lnTo>
                  <a:pt x="2758414" y="277495"/>
                </a:lnTo>
                <a:lnTo>
                  <a:pt x="2755239" y="280162"/>
                </a:lnTo>
                <a:lnTo>
                  <a:pt x="2751556" y="282575"/>
                </a:lnTo>
                <a:lnTo>
                  <a:pt x="2747619" y="284734"/>
                </a:lnTo>
                <a:lnTo>
                  <a:pt x="2743555" y="286893"/>
                </a:lnTo>
                <a:lnTo>
                  <a:pt x="2739110" y="288671"/>
                </a:lnTo>
                <a:lnTo>
                  <a:pt x="2734411" y="290068"/>
                </a:lnTo>
                <a:lnTo>
                  <a:pt x="2729585" y="291465"/>
                </a:lnTo>
                <a:lnTo>
                  <a:pt x="2724632" y="292227"/>
                </a:lnTo>
                <a:lnTo>
                  <a:pt x="2714853" y="292227"/>
                </a:lnTo>
                <a:lnTo>
                  <a:pt x="2710789" y="291592"/>
                </a:lnTo>
                <a:lnTo>
                  <a:pt x="2706979" y="290449"/>
                </a:lnTo>
                <a:lnTo>
                  <a:pt x="2703042" y="289179"/>
                </a:lnTo>
                <a:lnTo>
                  <a:pt x="2705836" y="334391"/>
                </a:lnTo>
                <a:lnTo>
                  <a:pt x="2713456" y="334391"/>
                </a:lnTo>
                <a:lnTo>
                  <a:pt x="2720441" y="333502"/>
                </a:lnTo>
                <a:lnTo>
                  <a:pt x="2727045" y="331724"/>
                </a:lnTo>
                <a:lnTo>
                  <a:pt x="2733522" y="329946"/>
                </a:lnTo>
                <a:lnTo>
                  <a:pt x="2739491" y="327533"/>
                </a:lnTo>
                <a:lnTo>
                  <a:pt x="2744952" y="324612"/>
                </a:lnTo>
                <a:lnTo>
                  <a:pt x="2750286" y="321818"/>
                </a:lnTo>
                <a:lnTo>
                  <a:pt x="2754985" y="318643"/>
                </a:lnTo>
                <a:lnTo>
                  <a:pt x="2759176" y="315468"/>
                </a:lnTo>
                <a:lnTo>
                  <a:pt x="2763367" y="312166"/>
                </a:lnTo>
                <a:lnTo>
                  <a:pt x="2766923" y="308991"/>
                </a:lnTo>
                <a:lnTo>
                  <a:pt x="2769844" y="305816"/>
                </a:lnTo>
                <a:lnTo>
                  <a:pt x="2770733" y="305816"/>
                </a:lnTo>
                <a:lnTo>
                  <a:pt x="2773019" y="328803"/>
                </a:lnTo>
                <a:lnTo>
                  <a:pt x="2820771" y="328803"/>
                </a:lnTo>
                <a:lnTo>
                  <a:pt x="2820714" y="326994"/>
                </a:lnTo>
                <a:lnTo>
                  <a:pt x="2820342" y="314916"/>
                </a:lnTo>
                <a:lnTo>
                  <a:pt x="2819882" y="301371"/>
                </a:lnTo>
                <a:lnTo>
                  <a:pt x="2819682" y="291208"/>
                </a:lnTo>
                <a:lnTo>
                  <a:pt x="2819546" y="278570"/>
                </a:lnTo>
                <a:lnTo>
                  <a:pt x="2819501" y="183007"/>
                </a:lnTo>
                <a:close/>
              </a:path>
              <a:path w="4847691" h="334391">
                <a:moveTo>
                  <a:pt x="4024985" y="183007"/>
                </a:moveTo>
                <a:lnTo>
                  <a:pt x="4022916" y="164810"/>
                </a:lnTo>
                <a:lnTo>
                  <a:pt x="4019016" y="152908"/>
                </a:lnTo>
                <a:lnTo>
                  <a:pt x="4010192" y="138153"/>
                </a:lnTo>
                <a:lnTo>
                  <a:pt x="4001109" y="128905"/>
                </a:lnTo>
                <a:lnTo>
                  <a:pt x="3994959" y="124209"/>
                </a:lnTo>
                <a:lnTo>
                  <a:pt x="3984073" y="117959"/>
                </a:lnTo>
                <a:lnTo>
                  <a:pt x="3971518" y="112903"/>
                </a:lnTo>
                <a:lnTo>
                  <a:pt x="3956678" y="109253"/>
                </a:lnTo>
                <a:lnTo>
                  <a:pt x="3943935" y="107616"/>
                </a:lnTo>
                <a:lnTo>
                  <a:pt x="3930116" y="107061"/>
                </a:lnTo>
                <a:lnTo>
                  <a:pt x="3929496" y="107073"/>
                </a:lnTo>
                <a:lnTo>
                  <a:pt x="3916465" y="107692"/>
                </a:lnTo>
                <a:lnTo>
                  <a:pt x="3903845" y="109025"/>
                </a:lnTo>
                <a:lnTo>
                  <a:pt x="3891635" y="111125"/>
                </a:lnTo>
                <a:lnTo>
                  <a:pt x="3880876" y="113705"/>
                </a:lnTo>
                <a:lnTo>
                  <a:pt x="3868719" y="117485"/>
                </a:lnTo>
                <a:lnTo>
                  <a:pt x="3857091" y="122047"/>
                </a:lnTo>
                <a:lnTo>
                  <a:pt x="3857091" y="163322"/>
                </a:lnTo>
                <a:lnTo>
                  <a:pt x="3868156" y="159375"/>
                </a:lnTo>
                <a:lnTo>
                  <a:pt x="3880361" y="155597"/>
                </a:lnTo>
                <a:lnTo>
                  <a:pt x="3891889" y="152654"/>
                </a:lnTo>
                <a:lnTo>
                  <a:pt x="3898762" y="151276"/>
                </a:lnTo>
                <a:lnTo>
                  <a:pt x="3911404" y="149634"/>
                </a:lnTo>
                <a:lnTo>
                  <a:pt x="3924020" y="149098"/>
                </a:lnTo>
                <a:lnTo>
                  <a:pt x="3932783" y="149098"/>
                </a:lnTo>
                <a:lnTo>
                  <a:pt x="3940276" y="150113"/>
                </a:lnTo>
                <a:lnTo>
                  <a:pt x="3946372" y="152273"/>
                </a:lnTo>
                <a:lnTo>
                  <a:pt x="3952468" y="154432"/>
                </a:lnTo>
                <a:lnTo>
                  <a:pt x="3957421" y="157353"/>
                </a:lnTo>
                <a:lnTo>
                  <a:pt x="3961231" y="161036"/>
                </a:lnTo>
                <a:lnTo>
                  <a:pt x="3965041" y="164719"/>
                </a:lnTo>
                <a:lnTo>
                  <a:pt x="3967708" y="168910"/>
                </a:lnTo>
                <a:lnTo>
                  <a:pt x="3969486" y="173482"/>
                </a:lnTo>
                <a:lnTo>
                  <a:pt x="3971137" y="178181"/>
                </a:lnTo>
                <a:lnTo>
                  <a:pt x="3972026" y="183134"/>
                </a:lnTo>
                <a:lnTo>
                  <a:pt x="3972026" y="196850"/>
                </a:lnTo>
                <a:lnTo>
                  <a:pt x="3966057" y="195199"/>
                </a:lnTo>
                <a:lnTo>
                  <a:pt x="3959199" y="193802"/>
                </a:lnTo>
                <a:lnTo>
                  <a:pt x="3951325" y="192659"/>
                </a:lnTo>
                <a:lnTo>
                  <a:pt x="3950798" y="192576"/>
                </a:lnTo>
                <a:lnTo>
                  <a:pt x="3938612" y="191275"/>
                </a:lnTo>
                <a:lnTo>
                  <a:pt x="3925417" y="190881"/>
                </a:lnTo>
                <a:lnTo>
                  <a:pt x="3914820" y="191276"/>
                </a:lnTo>
                <a:lnTo>
                  <a:pt x="3902151" y="192917"/>
                </a:lnTo>
                <a:lnTo>
                  <a:pt x="3890365" y="195834"/>
                </a:lnTo>
                <a:lnTo>
                  <a:pt x="3884817" y="197819"/>
                </a:lnTo>
                <a:lnTo>
                  <a:pt x="3873196" y="203386"/>
                </a:lnTo>
                <a:lnTo>
                  <a:pt x="3863060" y="210438"/>
                </a:lnTo>
                <a:lnTo>
                  <a:pt x="3851776" y="222747"/>
                </a:lnTo>
                <a:lnTo>
                  <a:pt x="3845407" y="233934"/>
                </a:lnTo>
                <a:lnTo>
                  <a:pt x="3843035" y="239748"/>
                </a:lnTo>
                <a:lnTo>
                  <a:pt x="3839956" y="251918"/>
                </a:lnTo>
                <a:lnTo>
                  <a:pt x="3838930" y="265175"/>
                </a:lnTo>
                <a:lnTo>
                  <a:pt x="3839027" y="269261"/>
                </a:lnTo>
                <a:lnTo>
                  <a:pt x="3840711" y="282154"/>
                </a:lnTo>
                <a:lnTo>
                  <a:pt x="3844391" y="293878"/>
                </a:lnTo>
                <a:lnTo>
                  <a:pt x="3851281" y="306230"/>
                </a:lnTo>
                <a:lnTo>
                  <a:pt x="3859504" y="315722"/>
                </a:lnTo>
                <a:lnTo>
                  <a:pt x="3870708" y="324104"/>
                </a:lnTo>
                <a:lnTo>
                  <a:pt x="3882491" y="329565"/>
                </a:lnTo>
                <a:lnTo>
                  <a:pt x="3898282" y="333466"/>
                </a:lnTo>
                <a:lnTo>
                  <a:pt x="3899382" y="282702"/>
                </a:lnTo>
                <a:lnTo>
                  <a:pt x="3897096" y="279654"/>
                </a:lnTo>
                <a:lnTo>
                  <a:pt x="3895318" y="275971"/>
                </a:lnTo>
                <a:lnTo>
                  <a:pt x="3893667" y="272415"/>
                </a:lnTo>
                <a:lnTo>
                  <a:pt x="3892778" y="268097"/>
                </a:lnTo>
                <a:lnTo>
                  <a:pt x="3892786" y="262333"/>
                </a:lnTo>
                <a:lnTo>
                  <a:pt x="3895768" y="249046"/>
                </a:lnTo>
                <a:lnTo>
                  <a:pt x="3904081" y="239649"/>
                </a:lnTo>
                <a:lnTo>
                  <a:pt x="3908876" y="236860"/>
                </a:lnTo>
                <a:lnTo>
                  <a:pt x="3920536" y="233133"/>
                </a:lnTo>
                <a:lnTo>
                  <a:pt x="3934815" y="231902"/>
                </a:lnTo>
                <a:lnTo>
                  <a:pt x="3941419" y="231902"/>
                </a:lnTo>
                <a:lnTo>
                  <a:pt x="3948023" y="232410"/>
                </a:lnTo>
                <a:lnTo>
                  <a:pt x="3954627" y="233425"/>
                </a:lnTo>
                <a:lnTo>
                  <a:pt x="3961231" y="234315"/>
                </a:lnTo>
                <a:lnTo>
                  <a:pt x="3966946" y="235458"/>
                </a:lnTo>
                <a:lnTo>
                  <a:pt x="3972026" y="236600"/>
                </a:lnTo>
                <a:lnTo>
                  <a:pt x="3972026" y="269621"/>
                </a:lnTo>
                <a:lnTo>
                  <a:pt x="3969740" y="272161"/>
                </a:lnTo>
                <a:lnTo>
                  <a:pt x="3967073" y="274828"/>
                </a:lnTo>
                <a:lnTo>
                  <a:pt x="3963898" y="277495"/>
                </a:lnTo>
                <a:lnTo>
                  <a:pt x="3960723" y="280162"/>
                </a:lnTo>
                <a:lnTo>
                  <a:pt x="3957040" y="282575"/>
                </a:lnTo>
                <a:lnTo>
                  <a:pt x="3953103" y="284734"/>
                </a:lnTo>
                <a:lnTo>
                  <a:pt x="3949039" y="286893"/>
                </a:lnTo>
                <a:lnTo>
                  <a:pt x="3944594" y="288671"/>
                </a:lnTo>
                <a:lnTo>
                  <a:pt x="3939895" y="290068"/>
                </a:lnTo>
                <a:lnTo>
                  <a:pt x="3935069" y="291465"/>
                </a:lnTo>
                <a:lnTo>
                  <a:pt x="3930116" y="292227"/>
                </a:lnTo>
                <a:lnTo>
                  <a:pt x="3920337" y="292227"/>
                </a:lnTo>
                <a:lnTo>
                  <a:pt x="3916273" y="291592"/>
                </a:lnTo>
                <a:lnTo>
                  <a:pt x="3912463" y="290449"/>
                </a:lnTo>
                <a:lnTo>
                  <a:pt x="3908526" y="289179"/>
                </a:lnTo>
                <a:lnTo>
                  <a:pt x="3911320" y="334391"/>
                </a:lnTo>
                <a:lnTo>
                  <a:pt x="3918940" y="334391"/>
                </a:lnTo>
                <a:lnTo>
                  <a:pt x="3925925" y="333502"/>
                </a:lnTo>
                <a:lnTo>
                  <a:pt x="3932529" y="331724"/>
                </a:lnTo>
                <a:lnTo>
                  <a:pt x="3939006" y="329946"/>
                </a:lnTo>
                <a:lnTo>
                  <a:pt x="3944975" y="327533"/>
                </a:lnTo>
                <a:lnTo>
                  <a:pt x="3950436" y="324612"/>
                </a:lnTo>
                <a:lnTo>
                  <a:pt x="3955770" y="321818"/>
                </a:lnTo>
                <a:lnTo>
                  <a:pt x="3960469" y="318643"/>
                </a:lnTo>
                <a:lnTo>
                  <a:pt x="3964660" y="315468"/>
                </a:lnTo>
                <a:lnTo>
                  <a:pt x="3968851" y="312166"/>
                </a:lnTo>
                <a:lnTo>
                  <a:pt x="3972407" y="308991"/>
                </a:lnTo>
                <a:lnTo>
                  <a:pt x="3975328" y="305816"/>
                </a:lnTo>
                <a:lnTo>
                  <a:pt x="3976217" y="305816"/>
                </a:lnTo>
                <a:lnTo>
                  <a:pt x="3978503" y="328803"/>
                </a:lnTo>
                <a:lnTo>
                  <a:pt x="4026255" y="328803"/>
                </a:lnTo>
                <a:lnTo>
                  <a:pt x="4026198" y="326994"/>
                </a:lnTo>
                <a:lnTo>
                  <a:pt x="4025826" y="314916"/>
                </a:lnTo>
                <a:lnTo>
                  <a:pt x="4025366" y="301371"/>
                </a:lnTo>
                <a:lnTo>
                  <a:pt x="4025166" y="291208"/>
                </a:lnTo>
                <a:lnTo>
                  <a:pt x="4025030" y="278570"/>
                </a:lnTo>
                <a:lnTo>
                  <a:pt x="4024985" y="183007"/>
                </a:lnTo>
                <a:close/>
              </a:path>
              <a:path w="4847691" h="334391">
                <a:moveTo>
                  <a:pt x="3911320" y="334391"/>
                </a:moveTo>
                <a:lnTo>
                  <a:pt x="3908526" y="289179"/>
                </a:lnTo>
                <a:lnTo>
                  <a:pt x="3905224" y="287400"/>
                </a:lnTo>
                <a:lnTo>
                  <a:pt x="3902303" y="284988"/>
                </a:lnTo>
                <a:lnTo>
                  <a:pt x="3899382" y="282702"/>
                </a:lnTo>
                <a:lnTo>
                  <a:pt x="3898282" y="333466"/>
                </a:lnTo>
                <a:lnTo>
                  <a:pt x="3911320" y="334391"/>
                </a:lnTo>
                <a:close/>
              </a:path>
              <a:path w="4847691" h="334391">
                <a:moveTo>
                  <a:pt x="2705836" y="334391"/>
                </a:moveTo>
                <a:lnTo>
                  <a:pt x="2703042" y="289179"/>
                </a:lnTo>
                <a:lnTo>
                  <a:pt x="2699740" y="287400"/>
                </a:lnTo>
                <a:lnTo>
                  <a:pt x="2696819" y="284988"/>
                </a:lnTo>
                <a:lnTo>
                  <a:pt x="2693898" y="282702"/>
                </a:lnTo>
                <a:lnTo>
                  <a:pt x="2692798" y="333466"/>
                </a:lnTo>
                <a:lnTo>
                  <a:pt x="2705836" y="334391"/>
                </a:lnTo>
                <a:close/>
              </a:path>
              <a:path w="4847691" h="334391">
                <a:moveTo>
                  <a:pt x="1678660" y="334391"/>
                </a:moveTo>
                <a:lnTo>
                  <a:pt x="1675866" y="289179"/>
                </a:lnTo>
                <a:lnTo>
                  <a:pt x="1672564" y="287400"/>
                </a:lnTo>
                <a:lnTo>
                  <a:pt x="1669643" y="284988"/>
                </a:lnTo>
                <a:lnTo>
                  <a:pt x="1666722" y="282702"/>
                </a:lnTo>
                <a:lnTo>
                  <a:pt x="1665622" y="333466"/>
                </a:lnTo>
                <a:lnTo>
                  <a:pt x="1678660" y="334391"/>
                </a:lnTo>
                <a:close/>
              </a:path>
              <a:path w="4847691" h="334391">
                <a:moveTo>
                  <a:pt x="738339" y="334391"/>
                </a:moveTo>
                <a:lnTo>
                  <a:pt x="735596" y="289179"/>
                </a:lnTo>
                <a:lnTo>
                  <a:pt x="732205" y="287400"/>
                </a:lnTo>
                <a:lnTo>
                  <a:pt x="729310" y="284988"/>
                </a:lnTo>
                <a:lnTo>
                  <a:pt x="726401" y="282702"/>
                </a:lnTo>
                <a:lnTo>
                  <a:pt x="725323" y="333464"/>
                </a:lnTo>
                <a:lnTo>
                  <a:pt x="738339" y="334391"/>
                </a:lnTo>
                <a:close/>
              </a:path>
              <a:path w="4847691" h="334391">
                <a:moveTo>
                  <a:pt x="3535273" y="311277"/>
                </a:moveTo>
                <a:lnTo>
                  <a:pt x="3538575" y="314579"/>
                </a:lnTo>
                <a:lnTo>
                  <a:pt x="3542004" y="317754"/>
                </a:lnTo>
                <a:lnTo>
                  <a:pt x="3546068" y="320929"/>
                </a:lnTo>
                <a:lnTo>
                  <a:pt x="3542639" y="277622"/>
                </a:lnTo>
                <a:lnTo>
                  <a:pt x="3539591" y="274955"/>
                </a:lnTo>
                <a:lnTo>
                  <a:pt x="3535273" y="311277"/>
                </a:lnTo>
                <a:close/>
              </a:path>
              <a:path w="4847691" h="334391">
                <a:moveTo>
                  <a:pt x="2007538" y="283226"/>
                </a:moveTo>
                <a:lnTo>
                  <a:pt x="1998700" y="273685"/>
                </a:lnTo>
                <a:lnTo>
                  <a:pt x="1997893" y="272494"/>
                </a:lnTo>
                <a:lnTo>
                  <a:pt x="1992674" y="262574"/>
                </a:lnTo>
                <a:lnTo>
                  <a:pt x="1988959" y="250970"/>
                </a:lnTo>
                <a:lnTo>
                  <a:pt x="1997133" y="331006"/>
                </a:lnTo>
                <a:lnTo>
                  <a:pt x="2009564" y="333551"/>
                </a:lnTo>
                <a:lnTo>
                  <a:pt x="2022449" y="334391"/>
                </a:lnTo>
                <a:lnTo>
                  <a:pt x="2029815" y="334391"/>
                </a:lnTo>
                <a:lnTo>
                  <a:pt x="2036800" y="333629"/>
                </a:lnTo>
                <a:lnTo>
                  <a:pt x="2031900" y="292084"/>
                </a:lnTo>
                <a:lnTo>
                  <a:pt x="2018604" y="289366"/>
                </a:lnTo>
                <a:lnTo>
                  <a:pt x="2007538" y="283226"/>
                </a:lnTo>
                <a:close/>
              </a:path>
              <a:path w="4847691" h="334391">
                <a:moveTo>
                  <a:pt x="1931390" y="225044"/>
                </a:moveTo>
                <a:lnTo>
                  <a:pt x="1931835" y="238409"/>
                </a:lnTo>
                <a:lnTo>
                  <a:pt x="1933253" y="251452"/>
                </a:lnTo>
                <a:lnTo>
                  <a:pt x="1935644" y="263545"/>
                </a:lnTo>
                <a:lnTo>
                  <a:pt x="1939010" y="274700"/>
                </a:lnTo>
                <a:lnTo>
                  <a:pt x="1945335" y="288907"/>
                </a:lnTo>
                <a:lnTo>
                  <a:pt x="1951957" y="299684"/>
                </a:lnTo>
                <a:lnTo>
                  <a:pt x="1959584" y="308863"/>
                </a:lnTo>
                <a:lnTo>
                  <a:pt x="1966814" y="315436"/>
                </a:lnTo>
                <a:lnTo>
                  <a:pt x="1977300" y="322691"/>
                </a:lnTo>
                <a:lnTo>
                  <a:pt x="1988667" y="328168"/>
                </a:lnTo>
                <a:lnTo>
                  <a:pt x="1997133" y="331006"/>
                </a:lnTo>
                <a:lnTo>
                  <a:pt x="1988959" y="250970"/>
                </a:lnTo>
                <a:lnTo>
                  <a:pt x="1986738" y="237695"/>
                </a:lnTo>
                <a:lnTo>
                  <a:pt x="1986000" y="222758"/>
                </a:lnTo>
                <a:lnTo>
                  <a:pt x="1986472" y="209922"/>
                </a:lnTo>
                <a:lnTo>
                  <a:pt x="1988152" y="197249"/>
                </a:lnTo>
                <a:lnTo>
                  <a:pt x="1991080" y="186436"/>
                </a:lnTo>
                <a:lnTo>
                  <a:pt x="1996729" y="173608"/>
                </a:lnTo>
                <a:lnTo>
                  <a:pt x="2003526" y="164084"/>
                </a:lnTo>
                <a:lnTo>
                  <a:pt x="2008606" y="158750"/>
                </a:lnTo>
                <a:lnTo>
                  <a:pt x="2014067" y="154940"/>
                </a:lnTo>
                <a:lnTo>
                  <a:pt x="2020036" y="152654"/>
                </a:lnTo>
                <a:lnTo>
                  <a:pt x="2026132" y="150495"/>
                </a:lnTo>
                <a:lnTo>
                  <a:pt x="2031847" y="149352"/>
                </a:lnTo>
                <a:lnTo>
                  <a:pt x="2046071" y="149352"/>
                </a:lnTo>
                <a:lnTo>
                  <a:pt x="2054199" y="151003"/>
                </a:lnTo>
                <a:lnTo>
                  <a:pt x="2061946" y="154305"/>
                </a:lnTo>
                <a:lnTo>
                  <a:pt x="2069693" y="157734"/>
                </a:lnTo>
                <a:lnTo>
                  <a:pt x="2076678" y="161925"/>
                </a:lnTo>
                <a:lnTo>
                  <a:pt x="2082901" y="167005"/>
                </a:lnTo>
                <a:lnTo>
                  <a:pt x="2082901" y="269621"/>
                </a:lnTo>
                <a:lnTo>
                  <a:pt x="2080742" y="272161"/>
                </a:lnTo>
                <a:lnTo>
                  <a:pt x="2077948" y="274828"/>
                </a:lnTo>
                <a:lnTo>
                  <a:pt x="2074773" y="277495"/>
                </a:lnTo>
                <a:lnTo>
                  <a:pt x="2071598" y="280162"/>
                </a:lnTo>
                <a:lnTo>
                  <a:pt x="2067915" y="282575"/>
                </a:lnTo>
                <a:lnTo>
                  <a:pt x="2063724" y="284861"/>
                </a:lnTo>
                <a:lnTo>
                  <a:pt x="2059533" y="287020"/>
                </a:lnTo>
                <a:lnTo>
                  <a:pt x="2055088" y="288798"/>
                </a:lnTo>
                <a:lnTo>
                  <a:pt x="2050389" y="290195"/>
                </a:lnTo>
                <a:lnTo>
                  <a:pt x="2045817" y="291465"/>
                </a:lnTo>
                <a:lnTo>
                  <a:pt x="2040864" y="292227"/>
                </a:lnTo>
                <a:lnTo>
                  <a:pt x="2035657" y="292227"/>
                </a:lnTo>
                <a:lnTo>
                  <a:pt x="2031900" y="292084"/>
                </a:lnTo>
                <a:lnTo>
                  <a:pt x="2036800" y="333629"/>
                </a:lnTo>
                <a:lnTo>
                  <a:pt x="2043023" y="332105"/>
                </a:lnTo>
                <a:lnTo>
                  <a:pt x="2049373" y="330708"/>
                </a:lnTo>
                <a:lnTo>
                  <a:pt x="2055215" y="328675"/>
                </a:lnTo>
                <a:lnTo>
                  <a:pt x="2060549" y="326009"/>
                </a:lnTo>
                <a:lnTo>
                  <a:pt x="2065756" y="323469"/>
                </a:lnTo>
                <a:lnTo>
                  <a:pt x="2070582" y="320294"/>
                </a:lnTo>
                <a:lnTo>
                  <a:pt x="2075027" y="316738"/>
                </a:lnTo>
                <a:lnTo>
                  <a:pt x="2079345" y="313182"/>
                </a:lnTo>
                <a:lnTo>
                  <a:pt x="2083155" y="309499"/>
                </a:lnTo>
                <a:lnTo>
                  <a:pt x="2086330" y="305816"/>
                </a:lnTo>
                <a:lnTo>
                  <a:pt x="2087219" y="305816"/>
                </a:lnTo>
                <a:lnTo>
                  <a:pt x="2089378" y="328803"/>
                </a:lnTo>
                <a:lnTo>
                  <a:pt x="2137130" y="328803"/>
                </a:lnTo>
                <a:lnTo>
                  <a:pt x="2137073" y="326994"/>
                </a:lnTo>
                <a:lnTo>
                  <a:pt x="2136701" y="314916"/>
                </a:lnTo>
                <a:lnTo>
                  <a:pt x="2136241" y="301371"/>
                </a:lnTo>
                <a:lnTo>
                  <a:pt x="2136041" y="291208"/>
                </a:lnTo>
                <a:lnTo>
                  <a:pt x="2135905" y="278570"/>
                </a:lnTo>
                <a:lnTo>
                  <a:pt x="2135860" y="5587"/>
                </a:lnTo>
                <a:lnTo>
                  <a:pt x="2082901" y="5587"/>
                </a:lnTo>
                <a:lnTo>
                  <a:pt x="2082901" y="107823"/>
                </a:lnTo>
                <a:lnTo>
                  <a:pt x="2083028" y="113284"/>
                </a:lnTo>
                <a:lnTo>
                  <a:pt x="2083282" y="122936"/>
                </a:lnTo>
                <a:lnTo>
                  <a:pt x="2083409" y="125857"/>
                </a:lnTo>
                <a:lnTo>
                  <a:pt x="2082901" y="125857"/>
                </a:lnTo>
                <a:lnTo>
                  <a:pt x="2079472" y="123444"/>
                </a:lnTo>
                <a:lnTo>
                  <a:pt x="2075789" y="121158"/>
                </a:lnTo>
                <a:lnTo>
                  <a:pt x="2071725" y="118999"/>
                </a:lnTo>
                <a:lnTo>
                  <a:pt x="2067788" y="116712"/>
                </a:lnTo>
                <a:lnTo>
                  <a:pt x="2063470" y="114681"/>
                </a:lnTo>
                <a:lnTo>
                  <a:pt x="2058771" y="112903"/>
                </a:lnTo>
                <a:lnTo>
                  <a:pt x="2054199" y="111125"/>
                </a:lnTo>
                <a:lnTo>
                  <a:pt x="2049246" y="109728"/>
                </a:lnTo>
                <a:lnTo>
                  <a:pt x="2044039" y="108712"/>
                </a:lnTo>
                <a:lnTo>
                  <a:pt x="2038832" y="107696"/>
                </a:lnTo>
                <a:lnTo>
                  <a:pt x="2033371" y="107061"/>
                </a:lnTo>
                <a:lnTo>
                  <a:pt x="2027529" y="107061"/>
                </a:lnTo>
                <a:lnTo>
                  <a:pt x="2015961" y="107802"/>
                </a:lnTo>
                <a:lnTo>
                  <a:pt x="2003513" y="110308"/>
                </a:lnTo>
                <a:lnTo>
                  <a:pt x="1991334" y="114554"/>
                </a:lnTo>
                <a:lnTo>
                  <a:pt x="1980114" y="120497"/>
                </a:lnTo>
                <a:lnTo>
                  <a:pt x="1969874" y="128002"/>
                </a:lnTo>
                <a:lnTo>
                  <a:pt x="1960473" y="137160"/>
                </a:lnTo>
                <a:lnTo>
                  <a:pt x="1957521" y="140614"/>
                </a:lnTo>
                <a:lnTo>
                  <a:pt x="1950391" y="150631"/>
                </a:lnTo>
                <a:lnTo>
                  <a:pt x="1944263" y="161889"/>
                </a:lnTo>
                <a:lnTo>
                  <a:pt x="1939137" y="174371"/>
                </a:lnTo>
                <a:lnTo>
                  <a:pt x="1935652" y="186218"/>
                </a:lnTo>
                <a:lnTo>
                  <a:pt x="1933276" y="198411"/>
                </a:lnTo>
                <a:lnTo>
                  <a:pt x="1931860" y="211353"/>
                </a:lnTo>
                <a:lnTo>
                  <a:pt x="1931390" y="22504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05616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21624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9487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05616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54817" y="105600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215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49333" y="105600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215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1624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9481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85691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6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07" y="128231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5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4" y="48259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53031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5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4" y="48259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3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12723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5"/>
                </a:lnTo>
                <a:lnTo>
                  <a:pt x="12395" y="55498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35601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3" y="128524"/>
                </a:lnTo>
                <a:lnTo>
                  <a:pt x="25908" y="132968"/>
                </a:lnTo>
                <a:lnTo>
                  <a:pt x="32512" y="136016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62121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2" y="128524"/>
                </a:lnTo>
                <a:lnTo>
                  <a:pt x="25907" y="132968"/>
                </a:lnTo>
                <a:lnTo>
                  <a:pt x="32512" y="136016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27804" y="119976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3"/>
                </a:lnTo>
                <a:lnTo>
                  <a:pt x="21971" y="4698"/>
                </a:lnTo>
                <a:lnTo>
                  <a:pt x="13843" y="7746"/>
                </a:lnTo>
                <a:lnTo>
                  <a:pt x="6604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09"/>
                </a:lnTo>
                <a:lnTo>
                  <a:pt x="18034" y="135381"/>
                </a:lnTo>
                <a:lnTo>
                  <a:pt x="21844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4" y="142875"/>
                </a:lnTo>
                <a:lnTo>
                  <a:pt x="53340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1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1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4" y="7873"/>
                </a:lnTo>
                <a:lnTo>
                  <a:pt x="68453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8913" y="119976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7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2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2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35199" y="1198879"/>
            <a:ext cx="85089" cy="46609"/>
          </a:xfrm>
          <a:custGeom>
            <a:avLst/>
            <a:gdLst/>
            <a:ahLst/>
            <a:cxnLst/>
            <a:rect l="l" t="t" r="r" b="b"/>
            <a:pathLst>
              <a:path w="85089" h="46609">
                <a:moveTo>
                  <a:pt x="44957" y="0"/>
                </a:moveTo>
                <a:lnTo>
                  <a:pt x="38226" y="0"/>
                </a:lnTo>
                <a:lnTo>
                  <a:pt x="32257" y="1143"/>
                </a:lnTo>
                <a:lnTo>
                  <a:pt x="27050" y="3683"/>
                </a:lnTo>
                <a:lnTo>
                  <a:pt x="21843" y="6096"/>
                </a:lnTo>
                <a:lnTo>
                  <a:pt x="17399" y="9398"/>
                </a:lnTo>
                <a:lnTo>
                  <a:pt x="13588" y="13716"/>
                </a:lnTo>
                <a:lnTo>
                  <a:pt x="9778" y="17907"/>
                </a:lnTo>
                <a:lnTo>
                  <a:pt x="6731" y="22860"/>
                </a:lnTo>
                <a:lnTo>
                  <a:pt x="4571" y="28575"/>
                </a:lnTo>
                <a:lnTo>
                  <a:pt x="2286" y="34162"/>
                </a:lnTo>
                <a:lnTo>
                  <a:pt x="762" y="40259"/>
                </a:lnTo>
                <a:lnTo>
                  <a:pt x="0" y="46609"/>
                </a:lnTo>
                <a:lnTo>
                  <a:pt x="85089" y="46609"/>
                </a:lnTo>
                <a:lnTo>
                  <a:pt x="85089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1" y="22860"/>
                </a:lnTo>
                <a:lnTo>
                  <a:pt x="78231" y="17907"/>
                </a:lnTo>
                <a:lnTo>
                  <a:pt x="74930" y="13716"/>
                </a:lnTo>
                <a:lnTo>
                  <a:pt x="71627" y="9398"/>
                </a:lnTo>
                <a:lnTo>
                  <a:pt x="67437" y="6096"/>
                </a:lnTo>
                <a:lnTo>
                  <a:pt x="62483" y="3683"/>
                </a:lnTo>
                <a:lnTo>
                  <a:pt x="57403" y="1143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79137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95145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3033" y="1162939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45151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5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6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6" y="51943"/>
                </a:lnTo>
                <a:lnTo>
                  <a:pt x="194183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39"/>
                </a:lnTo>
                <a:lnTo>
                  <a:pt x="141859" y="74675"/>
                </a:lnTo>
                <a:lnTo>
                  <a:pt x="141477" y="70485"/>
                </a:lnTo>
                <a:lnTo>
                  <a:pt x="140715" y="66801"/>
                </a:lnTo>
                <a:lnTo>
                  <a:pt x="139446" y="63626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20" y="45974"/>
                </a:lnTo>
                <a:lnTo>
                  <a:pt x="115315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4"/>
                </a:lnTo>
                <a:lnTo>
                  <a:pt x="56514" y="26670"/>
                </a:lnTo>
                <a:lnTo>
                  <a:pt x="61340" y="22351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80991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5523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1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10" y="53975"/>
                </a:lnTo>
                <a:lnTo>
                  <a:pt x="74040" y="59689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2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2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89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3184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707511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26359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0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5" y="220472"/>
                </a:lnTo>
                <a:lnTo>
                  <a:pt x="100076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5" y="89788"/>
                </a:lnTo>
                <a:lnTo>
                  <a:pt x="133095" y="81152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8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78811" y="115747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39"/>
                </a:lnTo>
                <a:lnTo>
                  <a:pt x="75311" y="172085"/>
                </a:lnTo>
                <a:lnTo>
                  <a:pt x="81280" y="176402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9918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96999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8" y="4318"/>
                </a:lnTo>
                <a:lnTo>
                  <a:pt x="156337" y="6731"/>
                </a:lnTo>
                <a:lnTo>
                  <a:pt x="163575" y="9651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09" y="53975"/>
                </a:lnTo>
                <a:lnTo>
                  <a:pt x="74040" y="59689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2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2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89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03731" y="115747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4" y="39116"/>
                </a:lnTo>
                <a:lnTo>
                  <a:pt x="185674" y="39116"/>
                </a:lnTo>
                <a:lnTo>
                  <a:pt x="189865" y="33274"/>
                </a:lnTo>
                <a:lnTo>
                  <a:pt x="194437" y="28067"/>
                </a:lnTo>
                <a:lnTo>
                  <a:pt x="199644" y="23241"/>
                </a:lnTo>
                <a:lnTo>
                  <a:pt x="204724" y="18542"/>
                </a:lnTo>
                <a:lnTo>
                  <a:pt x="210438" y="14477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3" y="4952"/>
                </a:lnTo>
                <a:lnTo>
                  <a:pt x="236855" y="2921"/>
                </a:lnTo>
                <a:lnTo>
                  <a:pt x="244094" y="1016"/>
                </a:lnTo>
                <a:lnTo>
                  <a:pt x="251841" y="0"/>
                </a:lnTo>
                <a:lnTo>
                  <a:pt x="259969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3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1" y="48387"/>
                </a:lnTo>
                <a:lnTo>
                  <a:pt x="328930" y="52197"/>
                </a:lnTo>
                <a:lnTo>
                  <a:pt x="329564" y="56261"/>
                </a:lnTo>
                <a:lnTo>
                  <a:pt x="330200" y="60451"/>
                </a:lnTo>
                <a:lnTo>
                  <a:pt x="330707" y="65150"/>
                </a:lnTo>
                <a:lnTo>
                  <a:pt x="330962" y="70104"/>
                </a:lnTo>
                <a:lnTo>
                  <a:pt x="331343" y="75184"/>
                </a:lnTo>
                <a:lnTo>
                  <a:pt x="331469" y="81025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2"/>
                </a:lnTo>
                <a:lnTo>
                  <a:pt x="278130" y="77088"/>
                </a:lnTo>
                <a:lnTo>
                  <a:pt x="277749" y="73025"/>
                </a:lnTo>
                <a:lnTo>
                  <a:pt x="277241" y="69596"/>
                </a:lnTo>
                <a:lnTo>
                  <a:pt x="276479" y="66548"/>
                </a:lnTo>
                <a:lnTo>
                  <a:pt x="274955" y="60071"/>
                </a:lnTo>
                <a:lnTo>
                  <a:pt x="271652" y="54737"/>
                </a:lnTo>
                <a:lnTo>
                  <a:pt x="266954" y="50800"/>
                </a:lnTo>
                <a:lnTo>
                  <a:pt x="262127" y="46736"/>
                </a:lnTo>
                <a:lnTo>
                  <a:pt x="255524" y="44576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6" y="54610"/>
                </a:lnTo>
                <a:lnTo>
                  <a:pt x="204088" y="61087"/>
                </a:lnTo>
                <a:lnTo>
                  <a:pt x="199644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5" y="81152"/>
                </a:lnTo>
                <a:lnTo>
                  <a:pt x="138810" y="77088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5" y="60071"/>
                </a:lnTo>
                <a:lnTo>
                  <a:pt x="132460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6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1" y="45212"/>
                </a:lnTo>
                <a:lnTo>
                  <a:pt x="93218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2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2578" y="31114"/>
                </a:lnTo>
                <a:lnTo>
                  <a:pt x="56515" y="26670"/>
                </a:lnTo>
                <a:lnTo>
                  <a:pt x="61340" y="22351"/>
                </a:lnTo>
                <a:lnTo>
                  <a:pt x="66040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9" y="3048"/>
                </a:lnTo>
                <a:lnTo>
                  <a:pt x="104647" y="1016"/>
                </a:lnTo>
                <a:lnTo>
                  <a:pt x="112268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8925" y="1157477"/>
            <a:ext cx="187274" cy="227330"/>
          </a:xfrm>
          <a:custGeom>
            <a:avLst/>
            <a:gdLst/>
            <a:ahLst/>
            <a:cxnLst/>
            <a:rect l="l" t="t" r="r" b="b"/>
            <a:pathLst>
              <a:path w="187274" h="227330">
                <a:moveTo>
                  <a:pt x="91084" y="0"/>
                </a:moveTo>
                <a:lnTo>
                  <a:pt x="104909" y="553"/>
                </a:lnTo>
                <a:lnTo>
                  <a:pt x="117657" y="2187"/>
                </a:lnTo>
                <a:lnTo>
                  <a:pt x="129302" y="4857"/>
                </a:lnTo>
                <a:lnTo>
                  <a:pt x="145092" y="10898"/>
                </a:lnTo>
                <a:lnTo>
                  <a:pt x="155977" y="17148"/>
                </a:lnTo>
                <a:lnTo>
                  <a:pt x="162128" y="21844"/>
                </a:lnTo>
                <a:lnTo>
                  <a:pt x="171211" y="31092"/>
                </a:lnTo>
                <a:lnTo>
                  <a:pt x="178101" y="41712"/>
                </a:lnTo>
                <a:lnTo>
                  <a:pt x="183935" y="57749"/>
                </a:lnTo>
                <a:lnTo>
                  <a:pt x="185824" y="70435"/>
                </a:lnTo>
                <a:lnTo>
                  <a:pt x="186004" y="75946"/>
                </a:lnTo>
                <a:lnTo>
                  <a:pt x="186004" y="157480"/>
                </a:lnTo>
                <a:lnTo>
                  <a:pt x="186049" y="171509"/>
                </a:lnTo>
                <a:lnTo>
                  <a:pt x="186185" y="184147"/>
                </a:lnTo>
                <a:lnTo>
                  <a:pt x="186385" y="194310"/>
                </a:lnTo>
                <a:lnTo>
                  <a:pt x="186845" y="207855"/>
                </a:lnTo>
                <a:lnTo>
                  <a:pt x="187217" y="219933"/>
                </a:lnTo>
                <a:lnTo>
                  <a:pt x="187274" y="221742"/>
                </a:lnTo>
                <a:lnTo>
                  <a:pt x="139522" y="221742"/>
                </a:lnTo>
                <a:lnTo>
                  <a:pt x="137236" y="198755"/>
                </a:lnTo>
                <a:lnTo>
                  <a:pt x="136347" y="198755"/>
                </a:lnTo>
                <a:lnTo>
                  <a:pt x="133426" y="201930"/>
                </a:lnTo>
                <a:lnTo>
                  <a:pt x="129870" y="205105"/>
                </a:lnTo>
                <a:lnTo>
                  <a:pt x="125679" y="208407"/>
                </a:lnTo>
                <a:lnTo>
                  <a:pt x="121488" y="211582"/>
                </a:lnTo>
                <a:lnTo>
                  <a:pt x="116789" y="214757"/>
                </a:lnTo>
                <a:lnTo>
                  <a:pt x="111455" y="217550"/>
                </a:lnTo>
                <a:lnTo>
                  <a:pt x="106044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4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4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06" y="84213"/>
                </a:lnTo>
                <a:lnTo>
                  <a:pt x="111787" y="85510"/>
                </a:lnTo>
                <a:lnTo>
                  <a:pt x="112344" y="85598"/>
                </a:lnTo>
                <a:lnTo>
                  <a:pt x="120218" y="86741"/>
                </a:lnTo>
                <a:lnTo>
                  <a:pt x="127076" y="88137"/>
                </a:lnTo>
                <a:lnTo>
                  <a:pt x="133045" y="89788"/>
                </a:lnTo>
                <a:lnTo>
                  <a:pt x="133045" y="81152"/>
                </a:lnTo>
                <a:lnTo>
                  <a:pt x="133045" y="76073"/>
                </a:lnTo>
                <a:lnTo>
                  <a:pt x="132156" y="71120"/>
                </a:lnTo>
                <a:lnTo>
                  <a:pt x="130505" y="66421"/>
                </a:lnTo>
                <a:lnTo>
                  <a:pt x="128727" y="61849"/>
                </a:lnTo>
                <a:lnTo>
                  <a:pt x="126060" y="57658"/>
                </a:lnTo>
                <a:lnTo>
                  <a:pt x="122250" y="53975"/>
                </a:lnTo>
                <a:lnTo>
                  <a:pt x="118440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2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3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5987" y="115747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5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6"/>
                </a:lnTo>
                <a:lnTo>
                  <a:pt x="189090" y="39116"/>
                </a:lnTo>
                <a:lnTo>
                  <a:pt x="191769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39"/>
                </a:lnTo>
                <a:lnTo>
                  <a:pt x="141986" y="74675"/>
                </a:lnTo>
                <a:lnTo>
                  <a:pt x="141541" y="70485"/>
                </a:lnTo>
                <a:lnTo>
                  <a:pt x="139522" y="63626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4"/>
                </a:lnTo>
                <a:lnTo>
                  <a:pt x="56629" y="26670"/>
                </a:lnTo>
                <a:lnTo>
                  <a:pt x="61391" y="22351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25520" y="1126236"/>
            <a:ext cx="105409" cy="91566"/>
          </a:xfrm>
          <a:custGeom>
            <a:avLst/>
            <a:gdLst/>
            <a:ahLst/>
            <a:cxnLst/>
            <a:rect l="l" t="t" r="r" b="b"/>
            <a:pathLst>
              <a:path w="105409" h="91566">
                <a:moveTo>
                  <a:pt x="0" y="0"/>
                </a:moveTo>
                <a:lnTo>
                  <a:pt x="0" y="90297"/>
                </a:lnTo>
                <a:lnTo>
                  <a:pt x="3175" y="90677"/>
                </a:lnTo>
                <a:lnTo>
                  <a:pt x="7112" y="91059"/>
                </a:lnTo>
                <a:lnTo>
                  <a:pt x="11937" y="91186"/>
                </a:lnTo>
                <a:lnTo>
                  <a:pt x="16763" y="91439"/>
                </a:lnTo>
                <a:lnTo>
                  <a:pt x="21843" y="91566"/>
                </a:lnTo>
                <a:lnTo>
                  <a:pt x="27050" y="91566"/>
                </a:lnTo>
                <a:lnTo>
                  <a:pt x="41321" y="91160"/>
                </a:lnTo>
                <a:lnTo>
                  <a:pt x="53898" y="89921"/>
                </a:lnTo>
                <a:lnTo>
                  <a:pt x="64007" y="88011"/>
                </a:lnTo>
                <a:lnTo>
                  <a:pt x="77232" y="83854"/>
                </a:lnTo>
                <a:lnTo>
                  <a:pt x="87654" y="78432"/>
                </a:lnTo>
                <a:lnTo>
                  <a:pt x="94233" y="73787"/>
                </a:lnTo>
                <a:lnTo>
                  <a:pt x="98678" y="68706"/>
                </a:lnTo>
                <a:lnTo>
                  <a:pt x="101345" y="62611"/>
                </a:lnTo>
                <a:lnTo>
                  <a:pt x="104012" y="56641"/>
                </a:lnTo>
                <a:lnTo>
                  <a:pt x="105409" y="50037"/>
                </a:lnTo>
                <a:lnTo>
                  <a:pt x="105409" y="42925"/>
                </a:lnTo>
                <a:lnTo>
                  <a:pt x="105409" y="34162"/>
                </a:lnTo>
                <a:lnTo>
                  <a:pt x="103377" y="26542"/>
                </a:lnTo>
                <a:lnTo>
                  <a:pt x="99313" y="20192"/>
                </a:lnTo>
                <a:lnTo>
                  <a:pt x="91174" y="11709"/>
                </a:lnTo>
                <a:lnTo>
                  <a:pt x="78775" y="5357"/>
                </a:lnTo>
                <a:lnTo>
                  <a:pt x="73151" y="3428"/>
                </a:lnTo>
                <a:lnTo>
                  <a:pt x="66675" y="2159"/>
                </a:lnTo>
                <a:lnTo>
                  <a:pt x="59054" y="1269"/>
                </a:lnTo>
                <a:lnTo>
                  <a:pt x="47690" y="421"/>
                </a:lnTo>
                <a:lnTo>
                  <a:pt x="34168" y="16"/>
                </a:lnTo>
                <a:lnTo>
                  <a:pt x="30733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7611" y="1126236"/>
            <a:ext cx="145999" cy="207263"/>
          </a:xfrm>
          <a:custGeom>
            <a:avLst/>
            <a:gdLst/>
            <a:ahLst/>
            <a:cxnLst/>
            <a:rect l="l" t="t" r="r" b="b"/>
            <a:pathLst>
              <a:path w="145999" h="207263">
                <a:moveTo>
                  <a:pt x="0" y="0"/>
                </a:moveTo>
                <a:lnTo>
                  <a:pt x="0" y="207263"/>
                </a:lnTo>
                <a:lnTo>
                  <a:pt x="22555" y="207263"/>
                </a:lnTo>
                <a:lnTo>
                  <a:pt x="37976" y="206893"/>
                </a:lnTo>
                <a:lnTo>
                  <a:pt x="52231" y="205785"/>
                </a:lnTo>
                <a:lnTo>
                  <a:pt x="65321" y="203942"/>
                </a:lnTo>
                <a:lnTo>
                  <a:pt x="77244" y="201368"/>
                </a:lnTo>
                <a:lnTo>
                  <a:pt x="88000" y="198067"/>
                </a:lnTo>
                <a:lnTo>
                  <a:pt x="97561" y="194055"/>
                </a:lnTo>
                <a:lnTo>
                  <a:pt x="108964" y="187353"/>
                </a:lnTo>
                <a:lnTo>
                  <a:pt x="118863" y="179257"/>
                </a:lnTo>
                <a:lnTo>
                  <a:pt x="127257" y="169755"/>
                </a:lnTo>
                <a:lnTo>
                  <a:pt x="133718" y="159638"/>
                </a:lnTo>
                <a:lnTo>
                  <a:pt x="138450" y="149347"/>
                </a:lnTo>
                <a:lnTo>
                  <a:pt x="142035" y="137883"/>
                </a:lnTo>
                <a:lnTo>
                  <a:pt x="144475" y="125247"/>
                </a:lnTo>
                <a:lnTo>
                  <a:pt x="145770" y="111439"/>
                </a:lnTo>
                <a:lnTo>
                  <a:pt x="145999" y="102108"/>
                </a:lnTo>
                <a:lnTo>
                  <a:pt x="145415" y="88650"/>
                </a:lnTo>
                <a:lnTo>
                  <a:pt x="143660" y="76234"/>
                </a:lnTo>
                <a:lnTo>
                  <a:pt x="141986" y="69087"/>
                </a:lnTo>
                <a:lnTo>
                  <a:pt x="137734" y="56624"/>
                </a:lnTo>
                <a:lnTo>
                  <a:pt x="132091" y="45500"/>
                </a:lnTo>
                <a:lnTo>
                  <a:pt x="122533" y="32737"/>
                </a:lnTo>
                <a:lnTo>
                  <a:pt x="113270" y="24020"/>
                </a:lnTo>
                <a:lnTo>
                  <a:pt x="101551" y="16109"/>
                </a:lnTo>
                <a:lnTo>
                  <a:pt x="89995" y="10403"/>
                </a:lnTo>
                <a:lnTo>
                  <a:pt x="75913" y="5649"/>
                </a:lnTo>
                <a:lnTo>
                  <a:pt x="63211" y="2926"/>
                </a:lnTo>
                <a:lnTo>
                  <a:pt x="47359" y="931"/>
                </a:lnTo>
                <a:lnTo>
                  <a:pt x="34568" y="174"/>
                </a:lnTo>
                <a:lnTo>
                  <a:pt x="24117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70783" y="1080515"/>
            <a:ext cx="216534" cy="298704"/>
          </a:xfrm>
          <a:custGeom>
            <a:avLst/>
            <a:gdLst/>
            <a:ahLst/>
            <a:cxnLst/>
            <a:rect l="l" t="t" r="r" b="b"/>
            <a:pathLst>
              <a:path w="216534" h="298704">
                <a:moveTo>
                  <a:pt x="0" y="0"/>
                </a:moveTo>
                <a:lnTo>
                  <a:pt x="86232" y="0"/>
                </a:lnTo>
                <a:lnTo>
                  <a:pt x="100096" y="213"/>
                </a:lnTo>
                <a:lnTo>
                  <a:pt x="112789" y="855"/>
                </a:lnTo>
                <a:lnTo>
                  <a:pt x="124078" y="1905"/>
                </a:lnTo>
                <a:lnTo>
                  <a:pt x="137422" y="3907"/>
                </a:lnTo>
                <a:lnTo>
                  <a:pt x="149424" y="6620"/>
                </a:lnTo>
                <a:lnTo>
                  <a:pt x="166143" y="12460"/>
                </a:lnTo>
                <a:lnTo>
                  <a:pt x="177907" y="18468"/>
                </a:lnTo>
                <a:lnTo>
                  <a:pt x="188192" y="25625"/>
                </a:lnTo>
                <a:lnTo>
                  <a:pt x="196987" y="33914"/>
                </a:lnTo>
                <a:lnTo>
                  <a:pt x="206800" y="47583"/>
                </a:lnTo>
                <a:lnTo>
                  <a:pt x="211789" y="58894"/>
                </a:lnTo>
                <a:lnTo>
                  <a:pt x="215001" y="71408"/>
                </a:lnTo>
                <a:lnTo>
                  <a:pt x="216444" y="85135"/>
                </a:lnTo>
                <a:lnTo>
                  <a:pt x="216534" y="89788"/>
                </a:lnTo>
                <a:lnTo>
                  <a:pt x="215641" y="103105"/>
                </a:lnTo>
                <a:lnTo>
                  <a:pt x="212944" y="115574"/>
                </a:lnTo>
                <a:lnTo>
                  <a:pt x="208420" y="127122"/>
                </a:lnTo>
                <a:lnTo>
                  <a:pt x="201033" y="139276"/>
                </a:lnTo>
                <a:lnTo>
                  <a:pt x="192708" y="148818"/>
                </a:lnTo>
                <a:lnTo>
                  <a:pt x="182619" y="157303"/>
                </a:lnTo>
                <a:lnTo>
                  <a:pt x="171383" y="164336"/>
                </a:lnTo>
                <a:lnTo>
                  <a:pt x="160110" y="169695"/>
                </a:lnTo>
                <a:lnTo>
                  <a:pt x="147665" y="174206"/>
                </a:lnTo>
                <a:lnTo>
                  <a:pt x="139572" y="176530"/>
                </a:lnTo>
                <a:lnTo>
                  <a:pt x="128216" y="179084"/>
                </a:lnTo>
                <a:lnTo>
                  <a:pt x="116126" y="181001"/>
                </a:lnTo>
                <a:lnTo>
                  <a:pt x="103319" y="182281"/>
                </a:lnTo>
                <a:lnTo>
                  <a:pt x="89814" y="182924"/>
                </a:lnTo>
                <a:lnTo>
                  <a:pt x="82676" y="183007"/>
                </a:lnTo>
                <a:lnTo>
                  <a:pt x="77724" y="183007"/>
                </a:lnTo>
                <a:lnTo>
                  <a:pt x="72897" y="183007"/>
                </a:lnTo>
                <a:lnTo>
                  <a:pt x="68071" y="182880"/>
                </a:lnTo>
                <a:lnTo>
                  <a:pt x="63372" y="182753"/>
                </a:lnTo>
                <a:lnTo>
                  <a:pt x="58927" y="182372"/>
                </a:lnTo>
                <a:lnTo>
                  <a:pt x="54737" y="181991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2912" y="1080515"/>
            <a:ext cx="256959" cy="298704"/>
          </a:xfrm>
          <a:custGeom>
            <a:avLst/>
            <a:gdLst/>
            <a:ahLst/>
            <a:cxnLst/>
            <a:rect l="l" t="t" r="r" b="b"/>
            <a:pathLst>
              <a:path w="256959" h="298704">
                <a:moveTo>
                  <a:pt x="0" y="0"/>
                </a:moveTo>
                <a:lnTo>
                  <a:pt x="79032" y="0"/>
                </a:lnTo>
                <a:lnTo>
                  <a:pt x="86029" y="0"/>
                </a:lnTo>
                <a:lnTo>
                  <a:pt x="93141" y="254"/>
                </a:lnTo>
                <a:lnTo>
                  <a:pt x="100355" y="635"/>
                </a:lnTo>
                <a:lnTo>
                  <a:pt x="107568" y="1143"/>
                </a:lnTo>
                <a:lnTo>
                  <a:pt x="114604" y="1778"/>
                </a:lnTo>
                <a:lnTo>
                  <a:pt x="121450" y="2667"/>
                </a:lnTo>
                <a:lnTo>
                  <a:pt x="128295" y="3556"/>
                </a:lnTo>
                <a:lnTo>
                  <a:pt x="134924" y="4699"/>
                </a:lnTo>
                <a:lnTo>
                  <a:pt x="141312" y="5969"/>
                </a:lnTo>
                <a:lnTo>
                  <a:pt x="147713" y="7238"/>
                </a:lnTo>
                <a:lnTo>
                  <a:pt x="158953" y="10541"/>
                </a:lnTo>
                <a:lnTo>
                  <a:pt x="171484" y="15037"/>
                </a:lnTo>
                <a:lnTo>
                  <a:pt x="183195" y="20291"/>
                </a:lnTo>
                <a:lnTo>
                  <a:pt x="194087" y="26333"/>
                </a:lnTo>
                <a:lnTo>
                  <a:pt x="211362" y="38997"/>
                </a:lnTo>
                <a:lnTo>
                  <a:pt x="220566" y="47818"/>
                </a:lnTo>
                <a:lnTo>
                  <a:pt x="228753" y="57413"/>
                </a:lnTo>
                <a:lnTo>
                  <a:pt x="238548" y="72239"/>
                </a:lnTo>
                <a:lnTo>
                  <a:pt x="244232" y="83549"/>
                </a:lnTo>
                <a:lnTo>
                  <a:pt x="248892" y="95543"/>
                </a:lnTo>
                <a:lnTo>
                  <a:pt x="253535" y="112881"/>
                </a:lnTo>
                <a:lnTo>
                  <a:pt x="255570" y="125284"/>
                </a:lnTo>
                <a:lnTo>
                  <a:pt x="256702" y="138173"/>
                </a:lnTo>
                <a:lnTo>
                  <a:pt x="256959" y="148209"/>
                </a:lnTo>
                <a:lnTo>
                  <a:pt x="256541" y="161445"/>
                </a:lnTo>
                <a:lnTo>
                  <a:pt x="255289" y="174180"/>
                </a:lnTo>
                <a:lnTo>
                  <a:pt x="253204" y="186448"/>
                </a:lnTo>
                <a:lnTo>
                  <a:pt x="247829" y="205921"/>
                </a:lnTo>
                <a:lnTo>
                  <a:pt x="243025" y="217718"/>
                </a:lnTo>
                <a:lnTo>
                  <a:pt x="237192" y="228811"/>
                </a:lnTo>
                <a:lnTo>
                  <a:pt x="228038" y="242258"/>
                </a:lnTo>
                <a:lnTo>
                  <a:pt x="219692" y="251794"/>
                </a:lnTo>
                <a:lnTo>
                  <a:pt x="210268" y="260553"/>
                </a:lnTo>
                <a:lnTo>
                  <a:pt x="197871" y="269762"/>
                </a:lnTo>
                <a:lnTo>
                  <a:pt x="187031" y="276119"/>
                </a:lnTo>
                <a:lnTo>
                  <a:pt x="175214" y="281723"/>
                </a:lnTo>
                <a:lnTo>
                  <a:pt x="157045" y="288233"/>
                </a:lnTo>
                <a:lnTo>
                  <a:pt x="144924" y="291424"/>
                </a:lnTo>
                <a:lnTo>
                  <a:pt x="131964" y="294055"/>
                </a:lnTo>
                <a:lnTo>
                  <a:pt x="113652" y="296632"/>
                </a:lnTo>
                <a:lnTo>
                  <a:pt x="101400" y="297711"/>
                </a:lnTo>
                <a:lnTo>
                  <a:pt x="88491" y="298393"/>
                </a:lnTo>
                <a:lnTo>
                  <a:pt x="7492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77867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28338" y="1056004"/>
            <a:ext cx="52959" cy="323215"/>
          </a:xfrm>
          <a:custGeom>
            <a:avLst/>
            <a:gdLst/>
            <a:ahLst/>
            <a:cxnLst/>
            <a:rect l="l" t="t" r="r" b="b"/>
            <a:pathLst>
              <a:path w="52959" h="323215">
                <a:moveTo>
                  <a:pt x="0" y="0"/>
                </a:moveTo>
                <a:lnTo>
                  <a:pt x="52959" y="0"/>
                </a:lnTo>
                <a:lnTo>
                  <a:pt x="52959" y="323215"/>
                </a:lnTo>
                <a:lnTo>
                  <a:pt x="0" y="32321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73829" y="1056004"/>
            <a:ext cx="205612" cy="328803"/>
          </a:xfrm>
          <a:custGeom>
            <a:avLst/>
            <a:gdLst/>
            <a:ahLst/>
            <a:cxnLst/>
            <a:rect l="l" t="t" r="r" b="b"/>
            <a:pathLst>
              <a:path w="205612" h="328803">
                <a:moveTo>
                  <a:pt x="1143" y="0"/>
                </a:moveTo>
                <a:lnTo>
                  <a:pt x="53975" y="0"/>
                </a:lnTo>
                <a:lnTo>
                  <a:pt x="53975" y="89916"/>
                </a:lnTo>
                <a:lnTo>
                  <a:pt x="53975" y="96266"/>
                </a:lnTo>
                <a:lnTo>
                  <a:pt x="53975" y="102235"/>
                </a:lnTo>
                <a:lnTo>
                  <a:pt x="53975" y="107696"/>
                </a:lnTo>
                <a:lnTo>
                  <a:pt x="53848" y="113157"/>
                </a:lnTo>
                <a:lnTo>
                  <a:pt x="53721" y="117348"/>
                </a:lnTo>
                <a:lnTo>
                  <a:pt x="53594" y="120269"/>
                </a:lnTo>
                <a:lnTo>
                  <a:pt x="53975" y="120269"/>
                </a:lnTo>
                <a:lnTo>
                  <a:pt x="57404" y="117856"/>
                </a:lnTo>
                <a:lnTo>
                  <a:pt x="61214" y="115570"/>
                </a:lnTo>
                <a:lnTo>
                  <a:pt x="65150" y="113411"/>
                </a:lnTo>
                <a:lnTo>
                  <a:pt x="69215" y="111125"/>
                </a:lnTo>
                <a:lnTo>
                  <a:pt x="78359" y="107315"/>
                </a:lnTo>
                <a:lnTo>
                  <a:pt x="88265" y="104140"/>
                </a:lnTo>
                <a:lnTo>
                  <a:pt x="99314" y="102108"/>
                </a:lnTo>
                <a:lnTo>
                  <a:pt x="105029" y="101473"/>
                </a:lnTo>
                <a:lnTo>
                  <a:pt x="111125" y="101473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4" y="108077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70"/>
                </a:lnTo>
                <a:lnTo>
                  <a:pt x="184485" y="137407"/>
                </a:lnTo>
                <a:lnTo>
                  <a:pt x="191243" y="148092"/>
                </a:lnTo>
                <a:lnTo>
                  <a:pt x="19690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8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8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3"/>
                </a:lnTo>
                <a:lnTo>
                  <a:pt x="101219" y="328803"/>
                </a:lnTo>
                <a:lnTo>
                  <a:pt x="87249" y="325755"/>
                </a:lnTo>
                <a:lnTo>
                  <a:pt x="75057" y="321310"/>
                </a:lnTo>
                <a:lnTo>
                  <a:pt x="70104" y="318262"/>
                </a:lnTo>
                <a:lnTo>
                  <a:pt x="65150" y="315341"/>
                </a:lnTo>
                <a:lnTo>
                  <a:pt x="61087" y="312166"/>
                </a:lnTo>
                <a:lnTo>
                  <a:pt x="57658" y="308991"/>
                </a:lnTo>
                <a:lnTo>
                  <a:pt x="54356" y="305689"/>
                </a:lnTo>
                <a:lnTo>
                  <a:pt x="51689" y="302768"/>
                </a:lnTo>
                <a:lnTo>
                  <a:pt x="49784" y="300228"/>
                </a:lnTo>
                <a:lnTo>
                  <a:pt x="48895" y="300228"/>
                </a:lnTo>
                <a:lnTo>
                  <a:pt x="43815" y="323215"/>
                </a:lnTo>
                <a:lnTo>
                  <a:pt x="0" y="323215"/>
                </a:lnTo>
                <a:lnTo>
                  <a:pt x="254" y="316865"/>
                </a:lnTo>
                <a:lnTo>
                  <a:pt x="508" y="308864"/>
                </a:lnTo>
                <a:lnTo>
                  <a:pt x="762" y="299466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2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22854" y="1056004"/>
            <a:ext cx="52958" cy="323215"/>
          </a:xfrm>
          <a:custGeom>
            <a:avLst/>
            <a:gdLst/>
            <a:ahLst/>
            <a:cxnLst/>
            <a:rect l="l" t="t" r="r" b="b"/>
            <a:pathLst>
              <a:path w="52958" h="323215">
                <a:moveTo>
                  <a:pt x="0" y="0"/>
                </a:moveTo>
                <a:lnTo>
                  <a:pt x="52958" y="0"/>
                </a:lnTo>
                <a:lnTo>
                  <a:pt x="52958" y="323215"/>
                </a:lnTo>
                <a:lnTo>
                  <a:pt x="0" y="32321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24303" y="1056004"/>
            <a:ext cx="205740" cy="328803"/>
          </a:xfrm>
          <a:custGeom>
            <a:avLst/>
            <a:gdLst/>
            <a:ahLst/>
            <a:cxnLst/>
            <a:rect l="l" t="t" r="r" b="b"/>
            <a:pathLst>
              <a:path w="205740" h="328803">
                <a:moveTo>
                  <a:pt x="151511" y="0"/>
                </a:moveTo>
                <a:lnTo>
                  <a:pt x="204470" y="0"/>
                </a:lnTo>
                <a:lnTo>
                  <a:pt x="204470" y="258953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1" y="295783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5"/>
                </a:lnTo>
                <a:lnTo>
                  <a:pt x="157988" y="323215"/>
                </a:lnTo>
                <a:lnTo>
                  <a:pt x="155829" y="300228"/>
                </a:lnTo>
                <a:lnTo>
                  <a:pt x="154940" y="300228"/>
                </a:lnTo>
                <a:lnTo>
                  <a:pt x="151765" y="303911"/>
                </a:lnTo>
                <a:lnTo>
                  <a:pt x="147955" y="307594"/>
                </a:lnTo>
                <a:lnTo>
                  <a:pt x="143637" y="311150"/>
                </a:lnTo>
                <a:lnTo>
                  <a:pt x="139192" y="314706"/>
                </a:lnTo>
                <a:lnTo>
                  <a:pt x="134366" y="317881"/>
                </a:lnTo>
                <a:lnTo>
                  <a:pt x="129159" y="320421"/>
                </a:lnTo>
                <a:lnTo>
                  <a:pt x="123825" y="323088"/>
                </a:lnTo>
                <a:lnTo>
                  <a:pt x="117983" y="325120"/>
                </a:lnTo>
                <a:lnTo>
                  <a:pt x="111633" y="326517"/>
                </a:lnTo>
                <a:lnTo>
                  <a:pt x="105410" y="328041"/>
                </a:lnTo>
                <a:lnTo>
                  <a:pt x="98425" y="328803"/>
                </a:lnTo>
                <a:lnTo>
                  <a:pt x="91059" y="328803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80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6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9" y="101473"/>
                </a:lnTo>
                <a:lnTo>
                  <a:pt x="101981" y="101473"/>
                </a:lnTo>
                <a:lnTo>
                  <a:pt x="112649" y="103124"/>
                </a:lnTo>
                <a:lnTo>
                  <a:pt x="122809" y="105537"/>
                </a:lnTo>
                <a:lnTo>
                  <a:pt x="127381" y="107315"/>
                </a:lnTo>
                <a:lnTo>
                  <a:pt x="132080" y="109093"/>
                </a:lnTo>
                <a:lnTo>
                  <a:pt x="136398" y="111125"/>
                </a:lnTo>
                <a:lnTo>
                  <a:pt x="140335" y="113411"/>
                </a:lnTo>
                <a:lnTo>
                  <a:pt x="144399" y="115570"/>
                </a:lnTo>
                <a:lnTo>
                  <a:pt x="148082" y="117856"/>
                </a:lnTo>
                <a:lnTo>
                  <a:pt x="151511" y="120269"/>
                </a:lnTo>
                <a:lnTo>
                  <a:pt x="152019" y="120269"/>
                </a:lnTo>
                <a:lnTo>
                  <a:pt x="151892" y="117348"/>
                </a:lnTo>
                <a:lnTo>
                  <a:pt x="151765" y="113157"/>
                </a:lnTo>
                <a:lnTo>
                  <a:pt x="151638" y="107696"/>
                </a:lnTo>
                <a:lnTo>
                  <a:pt x="151511" y="102235"/>
                </a:lnTo>
                <a:lnTo>
                  <a:pt x="151511" y="96266"/>
                </a:lnTo>
                <a:lnTo>
                  <a:pt x="151511" y="89916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93875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1687" y="1056004"/>
            <a:ext cx="55587" cy="57277"/>
          </a:xfrm>
          <a:custGeom>
            <a:avLst/>
            <a:gdLst/>
            <a:ahLst/>
            <a:cxnLst/>
            <a:rect l="l" t="t" r="r" b="b"/>
            <a:pathLst>
              <a:path w="55587" h="57277">
                <a:moveTo>
                  <a:pt x="0" y="0"/>
                </a:moveTo>
                <a:lnTo>
                  <a:pt x="55587" y="0"/>
                </a:lnTo>
                <a:lnTo>
                  <a:pt x="55587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69383" y="1050416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30363" y="1050416"/>
            <a:ext cx="77863" cy="77850"/>
          </a:xfrm>
          <a:custGeom>
            <a:avLst/>
            <a:gdLst/>
            <a:ahLst/>
            <a:cxnLst/>
            <a:rect l="l" t="t" r="r" b="b"/>
            <a:pathLst>
              <a:path w="77863" h="77850">
                <a:moveTo>
                  <a:pt x="26568" y="0"/>
                </a:moveTo>
                <a:lnTo>
                  <a:pt x="77863" y="0"/>
                </a:lnTo>
                <a:lnTo>
                  <a:pt x="41033" y="77850"/>
                </a:lnTo>
                <a:lnTo>
                  <a:pt x="0" y="77850"/>
                </a:lnTo>
                <a:lnTo>
                  <a:pt x="26568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29859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82557" y="224902"/>
                </a:moveTo>
                <a:lnTo>
                  <a:pt x="95318" y="226725"/>
                </a:lnTo>
                <a:lnTo>
                  <a:pt x="108838" y="227330"/>
                </a:lnTo>
                <a:lnTo>
                  <a:pt x="116981" y="227108"/>
                </a:lnTo>
                <a:lnTo>
                  <a:pt x="129983" y="225741"/>
                </a:lnTo>
                <a:lnTo>
                  <a:pt x="142238" y="223111"/>
                </a:lnTo>
                <a:lnTo>
                  <a:pt x="153796" y="219201"/>
                </a:lnTo>
                <a:lnTo>
                  <a:pt x="168379" y="211868"/>
                </a:lnTo>
                <a:lnTo>
                  <a:pt x="178772" y="204600"/>
                </a:lnTo>
                <a:lnTo>
                  <a:pt x="188087" y="196087"/>
                </a:lnTo>
                <a:lnTo>
                  <a:pt x="198216" y="183294"/>
                </a:lnTo>
                <a:lnTo>
                  <a:pt x="204602" y="172267"/>
                </a:lnTo>
                <a:lnTo>
                  <a:pt x="209803" y="160147"/>
                </a:lnTo>
                <a:lnTo>
                  <a:pt x="212438" y="151969"/>
                </a:lnTo>
                <a:lnTo>
                  <a:pt x="215208" y="139866"/>
                </a:lnTo>
                <a:lnTo>
                  <a:pt x="216870" y="127098"/>
                </a:lnTo>
                <a:lnTo>
                  <a:pt x="217424" y="113664"/>
                </a:lnTo>
                <a:lnTo>
                  <a:pt x="217153" y="104257"/>
                </a:lnTo>
                <a:lnTo>
                  <a:pt x="215830" y="91297"/>
                </a:lnTo>
                <a:lnTo>
                  <a:pt x="213417" y="78976"/>
                </a:lnTo>
                <a:lnTo>
                  <a:pt x="209930" y="67310"/>
                </a:lnTo>
                <a:lnTo>
                  <a:pt x="203015" y="51638"/>
                </a:lnTo>
                <a:lnTo>
                  <a:pt x="196283" y="40933"/>
                </a:lnTo>
                <a:lnTo>
                  <a:pt x="188340" y="31369"/>
                </a:lnTo>
                <a:lnTo>
                  <a:pt x="176557" y="20785"/>
                </a:lnTo>
                <a:lnTo>
                  <a:pt x="165879" y="13848"/>
                </a:lnTo>
                <a:lnTo>
                  <a:pt x="154050" y="8255"/>
                </a:lnTo>
                <a:lnTo>
                  <a:pt x="146715" y="5596"/>
                </a:lnTo>
                <a:lnTo>
                  <a:pt x="134769" y="2497"/>
                </a:lnTo>
                <a:lnTo>
                  <a:pt x="122027" y="627"/>
                </a:lnTo>
                <a:lnTo>
                  <a:pt x="108457" y="0"/>
                </a:lnTo>
                <a:lnTo>
                  <a:pt x="100449" y="225"/>
                </a:lnTo>
                <a:lnTo>
                  <a:pt x="87433" y="1632"/>
                </a:lnTo>
                <a:lnTo>
                  <a:pt x="75154" y="4314"/>
                </a:lnTo>
                <a:lnTo>
                  <a:pt x="63626" y="8255"/>
                </a:lnTo>
                <a:lnTo>
                  <a:pt x="48954" y="15498"/>
                </a:lnTo>
                <a:lnTo>
                  <a:pt x="38570" y="22775"/>
                </a:lnTo>
                <a:lnTo>
                  <a:pt x="29337" y="31369"/>
                </a:lnTo>
                <a:lnTo>
                  <a:pt x="19087" y="44103"/>
                </a:lnTo>
                <a:lnTo>
                  <a:pt x="12688" y="55126"/>
                </a:lnTo>
                <a:lnTo>
                  <a:pt x="7492" y="67310"/>
                </a:lnTo>
                <a:lnTo>
                  <a:pt x="4948" y="75376"/>
                </a:lnTo>
                <a:lnTo>
                  <a:pt x="2209" y="87501"/>
                </a:lnTo>
                <a:lnTo>
                  <a:pt x="554" y="100268"/>
                </a:lnTo>
                <a:lnTo>
                  <a:pt x="0" y="113664"/>
                </a:lnTo>
                <a:lnTo>
                  <a:pt x="265" y="123238"/>
                </a:lnTo>
                <a:lnTo>
                  <a:pt x="1560" y="136206"/>
                </a:lnTo>
                <a:lnTo>
                  <a:pt x="3959" y="148509"/>
                </a:lnTo>
                <a:lnTo>
                  <a:pt x="7492" y="160147"/>
                </a:lnTo>
                <a:lnTo>
                  <a:pt x="14345" y="175692"/>
                </a:lnTo>
                <a:lnTo>
                  <a:pt x="21030" y="186427"/>
                </a:lnTo>
                <a:lnTo>
                  <a:pt x="28955" y="196087"/>
                </a:lnTo>
                <a:lnTo>
                  <a:pt x="40739" y="206581"/>
                </a:lnTo>
                <a:lnTo>
                  <a:pt x="51417" y="213527"/>
                </a:lnTo>
                <a:lnTo>
                  <a:pt x="63245" y="219201"/>
                </a:lnTo>
                <a:lnTo>
                  <a:pt x="58674" y="144018"/>
                </a:lnTo>
                <a:lnTo>
                  <a:pt x="57420" y="139412"/>
                </a:lnTo>
                <a:lnTo>
                  <a:pt x="55321" y="127221"/>
                </a:lnTo>
                <a:lnTo>
                  <a:pt x="54610" y="113664"/>
                </a:lnTo>
                <a:lnTo>
                  <a:pt x="54731" y="107927"/>
                </a:lnTo>
                <a:lnTo>
                  <a:pt x="56020" y="94926"/>
                </a:lnTo>
                <a:lnTo>
                  <a:pt x="58674" y="83312"/>
                </a:lnTo>
                <a:lnTo>
                  <a:pt x="61340" y="74549"/>
                </a:lnTo>
                <a:lnTo>
                  <a:pt x="65024" y="67183"/>
                </a:lnTo>
                <a:lnTo>
                  <a:pt x="69850" y="61213"/>
                </a:lnTo>
                <a:lnTo>
                  <a:pt x="74549" y="55245"/>
                </a:lnTo>
                <a:lnTo>
                  <a:pt x="80263" y="50800"/>
                </a:lnTo>
                <a:lnTo>
                  <a:pt x="86867" y="47879"/>
                </a:lnTo>
                <a:lnTo>
                  <a:pt x="93471" y="44831"/>
                </a:lnTo>
                <a:lnTo>
                  <a:pt x="100711" y="43434"/>
                </a:lnTo>
                <a:lnTo>
                  <a:pt x="116331" y="43434"/>
                </a:lnTo>
                <a:lnTo>
                  <a:pt x="123570" y="44831"/>
                </a:lnTo>
                <a:lnTo>
                  <a:pt x="130301" y="47879"/>
                </a:lnTo>
                <a:lnTo>
                  <a:pt x="137032" y="50800"/>
                </a:lnTo>
                <a:lnTo>
                  <a:pt x="142748" y="55245"/>
                </a:lnTo>
                <a:lnTo>
                  <a:pt x="147574" y="61213"/>
                </a:lnTo>
                <a:lnTo>
                  <a:pt x="152273" y="67183"/>
                </a:lnTo>
                <a:lnTo>
                  <a:pt x="155955" y="74549"/>
                </a:lnTo>
                <a:lnTo>
                  <a:pt x="158623" y="83312"/>
                </a:lnTo>
                <a:lnTo>
                  <a:pt x="159921" y="87917"/>
                </a:lnTo>
                <a:lnTo>
                  <a:pt x="162013" y="100108"/>
                </a:lnTo>
                <a:lnTo>
                  <a:pt x="162687" y="113664"/>
                </a:lnTo>
                <a:lnTo>
                  <a:pt x="162574" y="119402"/>
                </a:lnTo>
                <a:lnTo>
                  <a:pt x="161330" y="132403"/>
                </a:lnTo>
                <a:lnTo>
                  <a:pt x="158623" y="144018"/>
                </a:lnTo>
                <a:lnTo>
                  <a:pt x="155955" y="152781"/>
                </a:lnTo>
                <a:lnTo>
                  <a:pt x="152273" y="160147"/>
                </a:lnTo>
                <a:lnTo>
                  <a:pt x="147574" y="165988"/>
                </a:lnTo>
                <a:lnTo>
                  <a:pt x="142748" y="171958"/>
                </a:lnTo>
                <a:lnTo>
                  <a:pt x="137160" y="176402"/>
                </a:lnTo>
                <a:lnTo>
                  <a:pt x="130555" y="179450"/>
                </a:lnTo>
                <a:lnTo>
                  <a:pt x="123951" y="182499"/>
                </a:lnTo>
                <a:lnTo>
                  <a:pt x="116839" y="184023"/>
                </a:lnTo>
                <a:lnTo>
                  <a:pt x="100964" y="184023"/>
                </a:lnTo>
                <a:lnTo>
                  <a:pt x="93725" y="182499"/>
                </a:lnTo>
                <a:lnTo>
                  <a:pt x="87121" y="179450"/>
                </a:lnTo>
                <a:lnTo>
                  <a:pt x="80517" y="176402"/>
                </a:lnTo>
                <a:lnTo>
                  <a:pt x="74802" y="171958"/>
                </a:lnTo>
                <a:lnTo>
                  <a:pt x="70574" y="221844"/>
                </a:lnTo>
                <a:lnTo>
                  <a:pt x="82557" y="2249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88533" y="1301496"/>
            <a:ext cx="16128" cy="77826"/>
          </a:xfrm>
          <a:custGeom>
            <a:avLst/>
            <a:gdLst/>
            <a:ahLst/>
            <a:cxnLst/>
            <a:rect l="l" t="t" r="r" b="b"/>
            <a:pathLst>
              <a:path w="16128" h="77826">
                <a:moveTo>
                  <a:pt x="16128" y="27939"/>
                </a:moveTo>
                <a:lnTo>
                  <a:pt x="11302" y="21970"/>
                </a:lnTo>
                <a:lnTo>
                  <a:pt x="6476" y="16128"/>
                </a:lnTo>
                <a:lnTo>
                  <a:pt x="2666" y="8762"/>
                </a:lnTo>
                <a:lnTo>
                  <a:pt x="0" y="0"/>
                </a:lnTo>
                <a:lnTo>
                  <a:pt x="4571" y="75183"/>
                </a:lnTo>
                <a:lnTo>
                  <a:pt x="11900" y="77826"/>
                </a:lnTo>
                <a:lnTo>
                  <a:pt x="16128" y="2793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60770" y="110236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99935" y="281759"/>
                </a:moveTo>
                <a:lnTo>
                  <a:pt x="114426" y="282448"/>
                </a:lnTo>
                <a:lnTo>
                  <a:pt x="121665" y="282448"/>
                </a:lnTo>
                <a:lnTo>
                  <a:pt x="129285" y="281939"/>
                </a:lnTo>
                <a:lnTo>
                  <a:pt x="137540" y="280924"/>
                </a:lnTo>
                <a:lnTo>
                  <a:pt x="145795" y="279780"/>
                </a:lnTo>
                <a:lnTo>
                  <a:pt x="152907" y="278384"/>
                </a:lnTo>
                <a:lnTo>
                  <a:pt x="158876" y="276605"/>
                </a:lnTo>
                <a:lnTo>
                  <a:pt x="158876" y="232917"/>
                </a:lnTo>
                <a:lnTo>
                  <a:pt x="153542" y="234314"/>
                </a:lnTo>
                <a:lnTo>
                  <a:pt x="147827" y="235585"/>
                </a:lnTo>
                <a:lnTo>
                  <a:pt x="141858" y="236600"/>
                </a:lnTo>
                <a:lnTo>
                  <a:pt x="135762" y="237489"/>
                </a:lnTo>
                <a:lnTo>
                  <a:pt x="129666" y="237998"/>
                </a:lnTo>
                <a:lnTo>
                  <a:pt x="119452" y="237878"/>
                </a:lnTo>
                <a:lnTo>
                  <a:pt x="105620" y="234842"/>
                </a:lnTo>
                <a:lnTo>
                  <a:pt x="97027" y="227711"/>
                </a:lnTo>
                <a:lnTo>
                  <a:pt x="94487" y="223774"/>
                </a:lnTo>
                <a:lnTo>
                  <a:pt x="93217" y="217550"/>
                </a:lnTo>
                <a:lnTo>
                  <a:pt x="93217" y="104012"/>
                </a:lnTo>
                <a:lnTo>
                  <a:pt x="155828" y="104012"/>
                </a:lnTo>
                <a:lnTo>
                  <a:pt x="155828" y="60578"/>
                </a:lnTo>
                <a:lnTo>
                  <a:pt x="93217" y="60578"/>
                </a:lnTo>
                <a:lnTo>
                  <a:pt x="93217" y="0"/>
                </a:lnTo>
                <a:lnTo>
                  <a:pt x="40385" y="0"/>
                </a:lnTo>
                <a:lnTo>
                  <a:pt x="40385" y="60578"/>
                </a:lnTo>
                <a:lnTo>
                  <a:pt x="0" y="60578"/>
                </a:lnTo>
                <a:lnTo>
                  <a:pt x="0" y="104012"/>
                </a:lnTo>
                <a:lnTo>
                  <a:pt x="40385" y="104012"/>
                </a:lnTo>
                <a:lnTo>
                  <a:pt x="40385" y="216153"/>
                </a:lnTo>
                <a:lnTo>
                  <a:pt x="40625" y="224669"/>
                </a:lnTo>
                <a:lnTo>
                  <a:pt x="42255" y="237777"/>
                </a:lnTo>
                <a:lnTo>
                  <a:pt x="45465" y="248285"/>
                </a:lnTo>
                <a:lnTo>
                  <a:pt x="50307" y="256956"/>
                </a:lnTo>
                <a:lnTo>
                  <a:pt x="58828" y="266293"/>
                </a:lnTo>
                <a:lnTo>
                  <a:pt x="69976" y="273685"/>
                </a:lnTo>
                <a:lnTo>
                  <a:pt x="75690" y="276250"/>
                </a:lnTo>
                <a:lnTo>
                  <a:pt x="87017" y="279693"/>
                </a:lnTo>
                <a:lnTo>
                  <a:pt x="99935" y="28175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67604" y="1074927"/>
            <a:ext cx="224790" cy="309880"/>
          </a:xfrm>
          <a:custGeom>
            <a:avLst/>
            <a:gdLst/>
            <a:ahLst/>
            <a:cxnLst/>
            <a:rect l="l" t="t" r="r" b="b"/>
            <a:pathLst>
              <a:path w="224790" h="309880">
                <a:moveTo>
                  <a:pt x="57018" y="170771"/>
                </a:moveTo>
                <a:lnTo>
                  <a:pt x="56515" y="156972"/>
                </a:lnTo>
                <a:lnTo>
                  <a:pt x="56816" y="146369"/>
                </a:lnTo>
                <a:lnTo>
                  <a:pt x="58133" y="133296"/>
                </a:lnTo>
                <a:lnTo>
                  <a:pt x="60521" y="121082"/>
                </a:lnTo>
                <a:lnTo>
                  <a:pt x="64008" y="109727"/>
                </a:lnTo>
                <a:lnTo>
                  <a:pt x="70514" y="95243"/>
                </a:lnTo>
                <a:lnTo>
                  <a:pt x="77216" y="84515"/>
                </a:lnTo>
                <a:lnTo>
                  <a:pt x="85090" y="75057"/>
                </a:lnTo>
                <a:lnTo>
                  <a:pt x="95095" y="66112"/>
                </a:lnTo>
                <a:lnTo>
                  <a:pt x="105715" y="59147"/>
                </a:lnTo>
                <a:lnTo>
                  <a:pt x="117475" y="53594"/>
                </a:lnTo>
                <a:lnTo>
                  <a:pt x="132883" y="48913"/>
                </a:lnTo>
                <a:lnTo>
                  <a:pt x="145477" y="46895"/>
                </a:lnTo>
                <a:lnTo>
                  <a:pt x="158750" y="46227"/>
                </a:lnTo>
                <a:lnTo>
                  <a:pt x="163420" y="46285"/>
                </a:lnTo>
                <a:lnTo>
                  <a:pt x="175999" y="46995"/>
                </a:lnTo>
                <a:lnTo>
                  <a:pt x="188849" y="48513"/>
                </a:lnTo>
                <a:lnTo>
                  <a:pt x="196918" y="49835"/>
                </a:lnTo>
                <a:lnTo>
                  <a:pt x="209171" y="52587"/>
                </a:lnTo>
                <a:lnTo>
                  <a:pt x="222123" y="56261"/>
                </a:lnTo>
                <a:lnTo>
                  <a:pt x="222123" y="9779"/>
                </a:lnTo>
                <a:lnTo>
                  <a:pt x="204657" y="5004"/>
                </a:lnTo>
                <a:lnTo>
                  <a:pt x="191516" y="2539"/>
                </a:lnTo>
                <a:lnTo>
                  <a:pt x="168725" y="325"/>
                </a:lnTo>
                <a:lnTo>
                  <a:pt x="155575" y="0"/>
                </a:lnTo>
                <a:lnTo>
                  <a:pt x="151097" y="67"/>
                </a:lnTo>
                <a:lnTo>
                  <a:pt x="137602" y="847"/>
                </a:lnTo>
                <a:lnTo>
                  <a:pt x="124666" y="2488"/>
                </a:lnTo>
                <a:lnTo>
                  <a:pt x="112282" y="4989"/>
                </a:lnTo>
                <a:lnTo>
                  <a:pt x="100446" y="8350"/>
                </a:lnTo>
                <a:lnTo>
                  <a:pt x="89154" y="12573"/>
                </a:lnTo>
                <a:lnTo>
                  <a:pt x="69405" y="22484"/>
                </a:lnTo>
                <a:lnTo>
                  <a:pt x="58805" y="29539"/>
                </a:lnTo>
                <a:lnTo>
                  <a:pt x="49092" y="37451"/>
                </a:lnTo>
                <a:lnTo>
                  <a:pt x="40259" y="46227"/>
                </a:lnTo>
                <a:lnTo>
                  <a:pt x="27671" y="62246"/>
                </a:lnTo>
                <a:lnTo>
                  <a:pt x="21056" y="73051"/>
                </a:lnTo>
                <a:lnTo>
                  <a:pt x="15298" y="84603"/>
                </a:lnTo>
                <a:lnTo>
                  <a:pt x="10413" y="96900"/>
                </a:lnTo>
                <a:lnTo>
                  <a:pt x="6499" y="109365"/>
                </a:lnTo>
                <a:lnTo>
                  <a:pt x="3646" y="121531"/>
                </a:lnTo>
                <a:lnTo>
                  <a:pt x="1616" y="134068"/>
                </a:lnTo>
                <a:lnTo>
                  <a:pt x="403" y="146980"/>
                </a:lnTo>
                <a:lnTo>
                  <a:pt x="0" y="160274"/>
                </a:lnTo>
                <a:lnTo>
                  <a:pt x="293" y="171772"/>
                </a:lnTo>
                <a:lnTo>
                  <a:pt x="1392" y="184833"/>
                </a:lnTo>
                <a:lnTo>
                  <a:pt x="3314" y="197400"/>
                </a:lnTo>
                <a:lnTo>
                  <a:pt x="6065" y="209487"/>
                </a:lnTo>
                <a:lnTo>
                  <a:pt x="9651" y="221107"/>
                </a:lnTo>
                <a:lnTo>
                  <a:pt x="16711" y="237698"/>
                </a:lnTo>
                <a:lnTo>
                  <a:pt x="23033" y="248768"/>
                </a:lnTo>
                <a:lnTo>
                  <a:pt x="30371" y="259025"/>
                </a:lnTo>
                <a:lnTo>
                  <a:pt x="38735" y="268477"/>
                </a:lnTo>
                <a:lnTo>
                  <a:pt x="52567" y="280631"/>
                </a:lnTo>
                <a:lnTo>
                  <a:pt x="63032" y="287665"/>
                </a:lnTo>
                <a:lnTo>
                  <a:pt x="74463" y="293813"/>
                </a:lnTo>
                <a:lnTo>
                  <a:pt x="86868" y="299085"/>
                </a:lnTo>
                <a:lnTo>
                  <a:pt x="101691" y="303791"/>
                </a:lnTo>
                <a:lnTo>
                  <a:pt x="113684" y="306462"/>
                </a:lnTo>
                <a:lnTo>
                  <a:pt x="126323" y="308364"/>
                </a:lnTo>
                <a:lnTo>
                  <a:pt x="139610" y="309501"/>
                </a:lnTo>
                <a:lnTo>
                  <a:pt x="153543" y="309880"/>
                </a:lnTo>
                <a:lnTo>
                  <a:pt x="165989" y="309605"/>
                </a:lnTo>
                <a:lnTo>
                  <a:pt x="178687" y="308748"/>
                </a:lnTo>
                <a:lnTo>
                  <a:pt x="191008" y="307339"/>
                </a:lnTo>
                <a:lnTo>
                  <a:pt x="212942" y="303295"/>
                </a:lnTo>
                <a:lnTo>
                  <a:pt x="224790" y="300227"/>
                </a:lnTo>
                <a:lnTo>
                  <a:pt x="224790" y="253111"/>
                </a:lnTo>
                <a:lnTo>
                  <a:pt x="216877" y="255553"/>
                </a:lnTo>
                <a:lnTo>
                  <a:pt x="204610" y="258622"/>
                </a:lnTo>
                <a:lnTo>
                  <a:pt x="191770" y="260985"/>
                </a:lnTo>
                <a:lnTo>
                  <a:pt x="182274" y="262229"/>
                </a:lnTo>
                <a:lnTo>
                  <a:pt x="169584" y="263296"/>
                </a:lnTo>
                <a:lnTo>
                  <a:pt x="157099" y="263651"/>
                </a:lnTo>
                <a:lnTo>
                  <a:pt x="151929" y="263567"/>
                </a:lnTo>
                <a:lnTo>
                  <a:pt x="138684" y="262515"/>
                </a:lnTo>
                <a:lnTo>
                  <a:pt x="126311" y="260257"/>
                </a:lnTo>
                <a:lnTo>
                  <a:pt x="114808" y="256794"/>
                </a:lnTo>
                <a:lnTo>
                  <a:pt x="103342" y="251770"/>
                </a:lnTo>
                <a:lnTo>
                  <a:pt x="92609" y="244971"/>
                </a:lnTo>
                <a:lnTo>
                  <a:pt x="83185" y="236600"/>
                </a:lnTo>
                <a:lnTo>
                  <a:pt x="74991" y="226622"/>
                </a:lnTo>
                <a:lnTo>
                  <a:pt x="68526" y="215657"/>
                </a:lnTo>
                <a:lnTo>
                  <a:pt x="63373" y="203326"/>
                </a:lnTo>
                <a:lnTo>
                  <a:pt x="61048" y="195623"/>
                </a:lnTo>
                <a:lnTo>
                  <a:pt x="58529" y="183660"/>
                </a:lnTo>
                <a:lnTo>
                  <a:pt x="57018" y="170771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43788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5114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186055" y="75946"/>
                </a:moveTo>
                <a:lnTo>
                  <a:pt x="183986" y="57749"/>
                </a:lnTo>
                <a:lnTo>
                  <a:pt x="180086" y="45847"/>
                </a:lnTo>
                <a:lnTo>
                  <a:pt x="171261" y="31092"/>
                </a:lnTo>
                <a:lnTo>
                  <a:pt x="162179" y="21844"/>
                </a:lnTo>
                <a:lnTo>
                  <a:pt x="156028" y="17148"/>
                </a:lnTo>
                <a:lnTo>
                  <a:pt x="145143" y="10898"/>
                </a:lnTo>
                <a:lnTo>
                  <a:pt x="132587" y="5842"/>
                </a:lnTo>
                <a:lnTo>
                  <a:pt x="117748" y="2192"/>
                </a:lnTo>
                <a:lnTo>
                  <a:pt x="105005" y="555"/>
                </a:lnTo>
                <a:lnTo>
                  <a:pt x="91186" y="0"/>
                </a:lnTo>
                <a:lnTo>
                  <a:pt x="90565" y="12"/>
                </a:lnTo>
                <a:lnTo>
                  <a:pt x="77534" y="631"/>
                </a:lnTo>
                <a:lnTo>
                  <a:pt x="64914" y="1964"/>
                </a:lnTo>
                <a:lnTo>
                  <a:pt x="52705" y="4063"/>
                </a:lnTo>
                <a:lnTo>
                  <a:pt x="41945" y="6644"/>
                </a:lnTo>
                <a:lnTo>
                  <a:pt x="29788" y="10424"/>
                </a:lnTo>
                <a:lnTo>
                  <a:pt x="18161" y="14986"/>
                </a:lnTo>
                <a:lnTo>
                  <a:pt x="18161" y="56261"/>
                </a:lnTo>
                <a:lnTo>
                  <a:pt x="29226" y="52314"/>
                </a:lnTo>
                <a:lnTo>
                  <a:pt x="41431" y="48536"/>
                </a:lnTo>
                <a:lnTo>
                  <a:pt x="52959" y="45593"/>
                </a:lnTo>
                <a:lnTo>
                  <a:pt x="59831" y="44215"/>
                </a:lnTo>
                <a:lnTo>
                  <a:pt x="72473" y="42573"/>
                </a:lnTo>
                <a:lnTo>
                  <a:pt x="85090" y="42037"/>
                </a:lnTo>
                <a:lnTo>
                  <a:pt x="93853" y="42037"/>
                </a:lnTo>
                <a:lnTo>
                  <a:pt x="101346" y="43052"/>
                </a:lnTo>
                <a:lnTo>
                  <a:pt x="107442" y="45212"/>
                </a:lnTo>
                <a:lnTo>
                  <a:pt x="113537" y="47371"/>
                </a:lnTo>
                <a:lnTo>
                  <a:pt x="118491" y="50292"/>
                </a:lnTo>
                <a:lnTo>
                  <a:pt x="122301" y="53975"/>
                </a:lnTo>
                <a:lnTo>
                  <a:pt x="126111" y="57658"/>
                </a:lnTo>
                <a:lnTo>
                  <a:pt x="128778" y="61849"/>
                </a:lnTo>
                <a:lnTo>
                  <a:pt x="130556" y="66421"/>
                </a:lnTo>
                <a:lnTo>
                  <a:pt x="132207" y="71120"/>
                </a:lnTo>
                <a:lnTo>
                  <a:pt x="133096" y="76073"/>
                </a:lnTo>
                <a:lnTo>
                  <a:pt x="133096" y="89788"/>
                </a:lnTo>
                <a:lnTo>
                  <a:pt x="127127" y="88137"/>
                </a:lnTo>
                <a:lnTo>
                  <a:pt x="120269" y="86741"/>
                </a:lnTo>
                <a:lnTo>
                  <a:pt x="112395" y="85598"/>
                </a:lnTo>
                <a:lnTo>
                  <a:pt x="111868" y="85515"/>
                </a:lnTo>
                <a:lnTo>
                  <a:pt x="99681" y="84214"/>
                </a:lnTo>
                <a:lnTo>
                  <a:pt x="86487" y="83820"/>
                </a:lnTo>
                <a:lnTo>
                  <a:pt x="75890" y="84215"/>
                </a:lnTo>
                <a:lnTo>
                  <a:pt x="63221" y="85856"/>
                </a:lnTo>
                <a:lnTo>
                  <a:pt x="51435" y="88773"/>
                </a:lnTo>
                <a:lnTo>
                  <a:pt x="45887" y="90758"/>
                </a:lnTo>
                <a:lnTo>
                  <a:pt x="34265" y="96325"/>
                </a:lnTo>
                <a:lnTo>
                  <a:pt x="24130" y="103377"/>
                </a:lnTo>
                <a:lnTo>
                  <a:pt x="12845" y="115686"/>
                </a:lnTo>
                <a:lnTo>
                  <a:pt x="6477" y="126873"/>
                </a:lnTo>
                <a:lnTo>
                  <a:pt x="4104" y="132687"/>
                </a:lnTo>
                <a:lnTo>
                  <a:pt x="1026" y="144857"/>
                </a:lnTo>
                <a:lnTo>
                  <a:pt x="0" y="158114"/>
                </a:lnTo>
                <a:lnTo>
                  <a:pt x="96" y="162200"/>
                </a:lnTo>
                <a:lnTo>
                  <a:pt x="1780" y="175093"/>
                </a:lnTo>
                <a:lnTo>
                  <a:pt x="5461" y="186817"/>
                </a:lnTo>
                <a:lnTo>
                  <a:pt x="12350" y="199169"/>
                </a:lnTo>
                <a:lnTo>
                  <a:pt x="20574" y="208661"/>
                </a:lnTo>
                <a:lnTo>
                  <a:pt x="31778" y="217043"/>
                </a:lnTo>
                <a:lnTo>
                  <a:pt x="43561" y="222504"/>
                </a:lnTo>
                <a:lnTo>
                  <a:pt x="59351" y="226405"/>
                </a:lnTo>
                <a:lnTo>
                  <a:pt x="60452" y="175641"/>
                </a:lnTo>
                <a:lnTo>
                  <a:pt x="58166" y="172593"/>
                </a:lnTo>
                <a:lnTo>
                  <a:pt x="56387" y="168910"/>
                </a:lnTo>
                <a:lnTo>
                  <a:pt x="54737" y="165354"/>
                </a:lnTo>
                <a:lnTo>
                  <a:pt x="53848" y="161036"/>
                </a:lnTo>
                <a:lnTo>
                  <a:pt x="53855" y="155272"/>
                </a:lnTo>
                <a:lnTo>
                  <a:pt x="56837" y="141985"/>
                </a:lnTo>
                <a:lnTo>
                  <a:pt x="65151" y="132587"/>
                </a:lnTo>
                <a:lnTo>
                  <a:pt x="69945" y="129799"/>
                </a:lnTo>
                <a:lnTo>
                  <a:pt x="81606" y="126072"/>
                </a:lnTo>
                <a:lnTo>
                  <a:pt x="95885" y="124841"/>
                </a:lnTo>
                <a:lnTo>
                  <a:pt x="102489" y="124841"/>
                </a:lnTo>
                <a:lnTo>
                  <a:pt x="109093" y="125349"/>
                </a:lnTo>
                <a:lnTo>
                  <a:pt x="115697" y="126364"/>
                </a:lnTo>
                <a:lnTo>
                  <a:pt x="122301" y="127254"/>
                </a:lnTo>
                <a:lnTo>
                  <a:pt x="128016" y="128397"/>
                </a:lnTo>
                <a:lnTo>
                  <a:pt x="133096" y="129539"/>
                </a:lnTo>
                <a:lnTo>
                  <a:pt x="133096" y="162560"/>
                </a:lnTo>
                <a:lnTo>
                  <a:pt x="130810" y="165100"/>
                </a:lnTo>
                <a:lnTo>
                  <a:pt x="128143" y="167767"/>
                </a:lnTo>
                <a:lnTo>
                  <a:pt x="124968" y="170434"/>
                </a:lnTo>
                <a:lnTo>
                  <a:pt x="121793" y="173100"/>
                </a:lnTo>
                <a:lnTo>
                  <a:pt x="118110" y="175513"/>
                </a:lnTo>
                <a:lnTo>
                  <a:pt x="114173" y="177673"/>
                </a:lnTo>
                <a:lnTo>
                  <a:pt x="110109" y="179832"/>
                </a:lnTo>
                <a:lnTo>
                  <a:pt x="105664" y="181610"/>
                </a:lnTo>
                <a:lnTo>
                  <a:pt x="100965" y="183007"/>
                </a:lnTo>
                <a:lnTo>
                  <a:pt x="96139" y="184404"/>
                </a:lnTo>
                <a:lnTo>
                  <a:pt x="91186" y="185166"/>
                </a:lnTo>
                <a:lnTo>
                  <a:pt x="81407" y="185166"/>
                </a:lnTo>
                <a:lnTo>
                  <a:pt x="77343" y="184531"/>
                </a:lnTo>
                <a:lnTo>
                  <a:pt x="73533" y="183387"/>
                </a:lnTo>
                <a:lnTo>
                  <a:pt x="69596" y="182118"/>
                </a:lnTo>
                <a:lnTo>
                  <a:pt x="72390" y="227330"/>
                </a:lnTo>
                <a:lnTo>
                  <a:pt x="80010" y="227330"/>
                </a:lnTo>
                <a:lnTo>
                  <a:pt x="86995" y="226441"/>
                </a:lnTo>
                <a:lnTo>
                  <a:pt x="93599" y="224662"/>
                </a:lnTo>
                <a:lnTo>
                  <a:pt x="100203" y="222885"/>
                </a:lnTo>
                <a:lnTo>
                  <a:pt x="106045" y="220472"/>
                </a:lnTo>
                <a:lnTo>
                  <a:pt x="111506" y="217550"/>
                </a:lnTo>
                <a:lnTo>
                  <a:pt x="116840" y="214757"/>
                </a:lnTo>
                <a:lnTo>
                  <a:pt x="121539" y="211582"/>
                </a:lnTo>
                <a:lnTo>
                  <a:pt x="125730" y="208407"/>
                </a:lnTo>
                <a:lnTo>
                  <a:pt x="129921" y="205105"/>
                </a:lnTo>
                <a:lnTo>
                  <a:pt x="133477" y="201930"/>
                </a:lnTo>
                <a:lnTo>
                  <a:pt x="136398" y="198755"/>
                </a:lnTo>
                <a:lnTo>
                  <a:pt x="137287" y="198755"/>
                </a:lnTo>
                <a:lnTo>
                  <a:pt x="139573" y="221742"/>
                </a:lnTo>
                <a:lnTo>
                  <a:pt x="187325" y="221742"/>
                </a:lnTo>
                <a:lnTo>
                  <a:pt x="187268" y="219933"/>
                </a:lnTo>
                <a:lnTo>
                  <a:pt x="186895" y="207855"/>
                </a:lnTo>
                <a:lnTo>
                  <a:pt x="186436" y="194310"/>
                </a:lnTo>
                <a:lnTo>
                  <a:pt x="186236" y="184147"/>
                </a:lnTo>
                <a:lnTo>
                  <a:pt x="186100" y="171509"/>
                </a:lnTo>
                <a:lnTo>
                  <a:pt x="186055" y="75946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10494" y="1333119"/>
            <a:ext cx="13038" cy="51688"/>
          </a:xfrm>
          <a:custGeom>
            <a:avLst/>
            <a:gdLst/>
            <a:ahLst/>
            <a:cxnLst/>
            <a:rect l="l" t="t" r="r" b="b"/>
            <a:pathLst>
              <a:path w="13038" h="51688">
                <a:moveTo>
                  <a:pt x="13038" y="51688"/>
                </a:moveTo>
                <a:lnTo>
                  <a:pt x="10244" y="6476"/>
                </a:lnTo>
                <a:lnTo>
                  <a:pt x="6942" y="4698"/>
                </a:lnTo>
                <a:lnTo>
                  <a:pt x="4021" y="2285"/>
                </a:lnTo>
                <a:lnTo>
                  <a:pt x="1100" y="0"/>
                </a:lnTo>
                <a:lnTo>
                  <a:pt x="0" y="50764"/>
                </a:lnTo>
                <a:lnTo>
                  <a:pt x="13038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43788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09027" y="115747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253" y="70612"/>
                </a:moveTo>
                <a:lnTo>
                  <a:pt x="253" y="80391"/>
                </a:lnTo>
                <a:lnTo>
                  <a:pt x="1904" y="88773"/>
                </a:lnTo>
                <a:lnTo>
                  <a:pt x="5079" y="95504"/>
                </a:lnTo>
                <a:lnTo>
                  <a:pt x="8254" y="102235"/>
                </a:lnTo>
                <a:lnTo>
                  <a:pt x="12573" y="107950"/>
                </a:lnTo>
                <a:lnTo>
                  <a:pt x="18033" y="112395"/>
                </a:lnTo>
                <a:lnTo>
                  <a:pt x="23495" y="116839"/>
                </a:lnTo>
                <a:lnTo>
                  <a:pt x="29718" y="120396"/>
                </a:lnTo>
                <a:lnTo>
                  <a:pt x="36829" y="123189"/>
                </a:lnTo>
                <a:lnTo>
                  <a:pt x="44069" y="125984"/>
                </a:lnTo>
                <a:lnTo>
                  <a:pt x="51434" y="128397"/>
                </a:lnTo>
                <a:lnTo>
                  <a:pt x="59181" y="130429"/>
                </a:lnTo>
                <a:lnTo>
                  <a:pt x="65277" y="131952"/>
                </a:lnTo>
                <a:lnTo>
                  <a:pt x="71120" y="133350"/>
                </a:lnTo>
                <a:lnTo>
                  <a:pt x="76707" y="134874"/>
                </a:lnTo>
                <a:lnTo>
                  <a:pt x="82296" y="136398"/>
                </a:lnTo>
                <a:lnTo>
                  <a:pt x="87249" y="138175"/>
                </a:lnTo>
                <a:lnTo>
                  <a:pt x="91567" y="140208"/>
                </a:lnTo>
                <a:lnTo>
                  <a:pt x="95884" y="142112"/>
                </a:lnTo>
                <a:lnTo>
                  <a:pt x="99314" y="144652"/>
                </a:lnTo>
                <a:lnTo>
                  <a:pt x="101980" y="147574"/>
                </a:lnTo>
                <a:lnTo>
                  <a:pt x="104521" y="150622"/>
                </a:lnTo>
                <a:lnTo>
                  <a:pt x="105918" y="154432"/>
                </a:lnTo>
                <a:lnTo>
                  <a:pt x="105918" y="163449"/>
                </a:lnTo>
                <a:lnTo>
                  <a:pt x="104648" y="167259"/>
                </a:lnTo>
                <a:lnTo>
                  <a:pt x="102234" y="170561"/>
                </a:lnTo>
                <a:lnTo>
                  <a:pt x="99949" y="173736"/>
                </a:lnTo>
                <a:lnTo>
                  <a:pt x="96647" y="176402"/>
                </a:lnTo>
                <a:lnTo>
                  <a:pt x="92582" y="178435"/>
                </a:lnTo>
                <a:lnTo>
                  <a:pt x="88519" y="180467"/>
                </a:lnTo>
                <a:lnTo>
                  <a:pt x="83566" y="181991"/>
                </a:lnTo>
                <a:lnTo>
                  <a:pt x="77977" y="183007"/>
                </a:lnTo>
                <a:lnTo>
                  <a:pt x="72263" y="184023"/>
                </a:lnTo>
                <a:lnTo>
                  <a:pt x="66167" y="184404"/>
                </a:lnTo>
                <a:lnTo>
                  <a:pt x="57706" y="184390"/>
                </a:lnTo>
                <a:lnTo>
                  <a:pt x="45387" y="183740"/>
                </a:lnTo>
                <a:lnTo>
                  <a:pt x="32257" y="182118"/>
                </a:lnTo>
                <a:lnTo>
                  <a:pt x="24986" y="180778"/>
                </a:lnTo>
                <a:lnTo>
                  <a:pt x="12891" y="177671"/>
                </a:lnTo>
                <a:lnTo>
                  <a:pt x="0" y="173355"/>
                </a:lnTo>
                <a:lnTo>
                  <a:pt x="0" y="215900"/>
                </a:lnTo>
                <a:lnTo>
                  <a:pt x="13642" y="220811"/>
                </a:lnTo>
                <a:lnTo>
                  <a:pt x="27177" y="224027"/>
                </a:lnTo>
                <a:lnTo>
                  <a:pt x="37930" y="225763"/>
                </a:lnTo>
                <a:lnTo>
                  <a:pt x="50541" y="226933"/>
                </a:lnTo>
                <a:lnTo>
                  <a:pt x="64134" y="227330"/>
                </a:lnTo>
                <a:lnTo>
                  <a:pt x="64399" y="227329"/>
                </a:lnTo>
                <a:lnTo>
                  <a:pt x="77763" y="226847"/>
                </a:lnTo>
                <a:lnTo>
                  <a:pt x="90375" y="225417"/>
                </a:lnTo>
                <a:lnTo>
                  <a:pt x="102234" y="223012"/>
                </a:lnTo>
                <a:lnTo>
                  <a:pt x="109513" y="220875"/>
                </a:lnTo>
                <a:lnTo>
                  <a:pt x="121403" y="215946"/>
                </a:lnTo>
                <a:lnTo>
                  <a:pt x="131825" y="209550"/>
                </a:lnTo>
                <a:lnTo>
                  <a:pt x="144236" y="197716"/>
                </a:lnTo>
                <a:lnTo>
                  <a:pt x="151129" y="186944"/>
                </a:lnTo>
                <a:lnTo>
                  <a:pt x="153932" y="180566"/>
                </a:lnTo>
                <a:lnTo>
                  <a:pt x="157076" y="168488"/>
                </a:lnTo>
                <a:lnTo>
                  <a:pt x="158115" y="154939"/>
                </a:lnTo>
                <a:lnTo>
                  <a:pt x="158060" y="151757"/>
                </a:lnTo>
                <a:lnTo>
                  <a:pt x="156393" y="138398"/>
                </a:lnTo>
                <a:lnTo>
                  <a:pt x="152400" y="127381"/>
                </a:lnTo>
                <a:lnTo>
                  <a:pt x="148590" y="120142"/>
                </a:lnTo>
                <a:lnTo>
                  <a:pt x="143764" y="114300"/>
                </a:lnTo>
                <a:lnTo>
                  <a:pt x="137795" y="109727"/>
                </a:lnTo>
                <a:lnTo>
                  <a:pt x="131825" y="105283"/>
                </a:lnTo>
                <a:lnTo>
                  <a:pt x="125095" y="101726"/>
                </a:lnTo>
                <a:lnTo>
                  <a:pt x="117728" y="99187"/>
                </a:lnTo>
                <a:lnTo>
                  <a:pt x="110236" y="96647"/>
                </a:lnTo>
                <a:lnTo>
                  <a:pt x="102870" y="94487"/>
                </a:lnTo>
                <a:lnTo>
                  <a:pt x="95376" y="92710"/>
                </a:lnTo>
                <a:lnTo>
                  <a:pt x="90550" y="91567"/>
                </a:lnTo>
                <a:lnTo>
                  <a:pt x="85725" y="90297"/>
                </a:lnTo>
                <a:lnTo>
                  <a:pt x="80645" y="89026"/>
                </a:lnTo>
                <a:lnTo>
                  <a:pt x="75565" y="87757"/>
                </a:lnTo>
                <a:lnTo>
                  <a:pt x="70739" y="86106"/>
                </a:lnTo>
                <a:lnTo>
                  <a:pt x="66167" y="84200"/>
                </a:lnTo>
                <a:lnTo>
                  <a:pt x="61468" y="82296"/>
                </a:lnTo>
                <a:lnTo>
                  <a:pt x="57912" y="79756"/>
                </a:lnTo>
                <a:lnTo>
                  <a:pt x="55245" y="76581"/>
                </a:lnTo>
                <a:lnTo>
                  <a:pt x="52704" y="73533"/>
                </a:lnTo>
                <a:lnTo>
                  <a:pt x="51434" y="69469"/>
                </a:lnTo>
                <a:lnTo>
                  <a:pt x="51434" y="61722"/>
                </a:lnTo>
                <a:lnTo>
                  <a:pt x="51943" y="59055"/>
                </a:lnTo>
                <a:lnTo>
                  <a:pt x="53213" y="56387"/>
                </a:lnTo>
                <a:lnTo>
                  <a:pt x="56261" y="51562"/>
                </a:lnTo>
                <a:lnTo>
                  <a:pt x="58927" y="49530"/>
                </a:lnTo>
                <a:lnTo>
                  <a:pt x="61722" y="47498"/>
                </a:lnTo>
                <a:lnTo>
                  <a:pt x="65150" y="45847"/>
                </a:lnTo>
                <a:lnTo>
                  <a:pt x="69469" y="44704"/>
                </a:lnTo>
                <a:lnTo>
                  <a:pt x="73787" y="43561"/>
                </a:lnTo>
                <a:lnTo>
                  <a:pt x="79121" y="42925"/>
                </a:lnTo>
                <a:lnTo>
                  <a:pt x="90297" y="42925"/>
                </a:lnTo>
                <a:lnTo>
                  <a:pt x="95503" y="43307"/>
                </a:lnTo>
                <a:lnTo>
                  <a:pt x="100965" y="43942"/>
                </a:lnTo>
                <a:lnTo>
                  <a:pt x="106425" y="44576"/>
                </a:lnTo>
                <a:lnTo>
                  <a:pt x="112014" y="45466"/>
                </a:lnTo>
                <a:lnTo>
                  <a:pt x="117601" y="46482"/>
                </a:lnTo>
                <a:lnTo>
                  <a:pt x="123190" y="47498"/>
                </a:lnTo>
                <a:lnTo>
                  <a:pt x="128650" y="48768"/>
                </a:lnTo>
                <a:lnTo>
                  <a:pt x="134112" y="50164"/>
                </a:lnTo>
                <a:lnTo>
                  <a:pt x="139573" y="51562"/>
                </a:lnTo>
                <a:lnTo>
                  <a:pt x="144652" y="53086"/>
                </a:lnTo>
                <a:lnTo>
                  <a:pt x="149605" y="54737"/>
                </a:lnTo>
                <a:lnTo>
                  <a:pt x="149605" y="11684"/>
                </a:lnTo>
                <a:lnTo>
                  <a:pt x="143233" y="9506"/>
                </a:lnTo>
                <a:lnTo>
                  <a:pt x="131204" y="6115"/>
                </a:lnTo>
                <a:lnTo>
                  <a:pt x="118109" y="3301"/>
                </a:lnTo>
                <a:lnTo>
                  <a:pt x="106743" y="1545"/>
                </a:lnTo>
                <a:lnTo>
                  <a:pt x="94100" y="391"/>
                </a:lnTo>
                <a:lnTo>
                  <a:pt x="80899" y="0"/>
                </a:lnTo>
                <a:lnTo>
                  <a:pt x="74799" y="160"/>
                </a:lnTo>
                <a:lnTo>
                  <a:pt x="62078" y="1560"/>
                </a:lnTo>
                <a:lnTo>
                  <a:pt x="49911" y="4318"/>
                </a:lnTo>
                <a:lnTo>
                  <a:pt x="34744" y="10419"/>
                </a:lnTo>
                <a:lnTo>
                  <a:pt x="24256" y="17272"/>
                </a:lnTo>
                <a:lnTo>
                  <a:pt x="13518" y="28179"/>
                </a:lnTo>
                <a:lnTo>
                  <a:pt x="6730" y="39243"/>
                </a:lnTo>
                <a:lnTo>
                  <a:pt x="4326" y="44961"/>
                </a:lnTo>
                <a:lnTo>
                  <a:pt x="1272" y="57031"/>
                </a:lnTo>
                <a:lnTo>
                  <a:pt x="253" y="7061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66203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49529" y="35560"/>
                </a:moveTo>
                <a:lnTo>
                  <a:pt x="48641" y="35560"/>
                </a:lnTo>
                <a:lnTo>
                  <a:pt x="43688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2898"/>
                </a:lnTo>
                <a:lnTo>
                  <a:pt x="58010" y="66913"/>
                </a:lnTo>
                <a:lnTo>
                  <a:pt x="67492" y="58348"/>
                </a:lnTo>
                <a:lnTo>
                  <a:pt x="77977" y="51688"/>
                </a:lnTo>
                <a:lnTo>
                  <a:pt x="82705" y="49482"/>
                </a:lnTo>
                <a:lnTo>
                  <a:pt x="94911" y="45708"/>
                </a:lnTo>
                <a:lnTo>
                  <a:pt x="107569" y="44450"/>
                </a:lnTo>
                <a:lnTo>
                  <a:pt x="115316" y="44450"/>
                </a:lnTo>
                <a:lnTo>
                  <a:pt x="121920" y="45974"/>
                </a:lnTo>
                <a:lnTo>
                  <a:pt x="127253" y="48895"/>
                </a:lnTo>
                <a:lnTo>
                  <a:pt x="132715" y="51943"/>
                </a:lnTo>
                <a:lnTo>
                  <a:pt x="136778" y="56896"/>
                </a:lnTo>
                <a:lnTo>
                  <a:pt x="139446" y="63626"/>
                </a:lnTo>
                <a:lnTo>
                  <a:pt x="140716" y="66801"/>
                </a:lnTo>
                <a:lnTo>
                  <a:pt x="141477" y="70485"/>
                </a:lnTo>
                <a:lnTo>
                  <a:pt x="141858" y="74675"/>
                </a:lnTo>
                <a:lnTo>
                  <a:pt x="142367" y="78739"/>
                </a:lnTo>
                <a:lnTo>
                  <a:pt x="142621" y="83820"/>
                </a:lnTo>
                <a:lnTo>
                  <a:pt x="142621" y="221742"/>
                </a:lnTo>
                <a:lnTo>
                  <a:pt x="195452" y="221742"/>
                </a:lnTo>
                <a:lnTo>
                  <a:pt x="195452" y="74168"/>
                </a:lnTo>
                <a:lnTo>
                  <a:pt x="195199" y="67945"/>
                </a:lnTo>
                <a:lnTo>
                  <a:pt x="194691" y="62484"/>
                </a:lnTo>
                <a:lnTo>
                  <a:pt x="194182" y="57023"/>
                </a:lnTo>
                <a:lnTo>
                  <a:pt x="193167" y="51943"/>
                </a:lnTo>
                <a:lnTo>
                  <a:pt x="191643" y="47371"/>
                </a:lnTo>
                <a:lnTo>
                  <a:pt x="188975" y="39116"/>
                </a:lnTo>
                <a:lnTo>
                  <a:pt x="185293" y="31876"/>
                </a:lnTo>
                <a:lnTo>
                  <a:pt x="180594" y="25908"/>
                </a:lnTo>
                <a:lnTo>
                  <a:pt x="176022" y="19812"/>
                </a:lnTo>
                <a:lnTo>
                  <a:pt x="170561" y="14859"/>
                </a:lnTo>
                <a:lnTo>
                  <a:pt x="164465" y="11175"/>
                </a:lnTo>
                <a:lnTo>
                  <a:pt x="158369" y="7366"/>
                </a:lnTo>
                <a:lnTo>
                  <a:pt x="151638" y="4572"/>
                </a:lnTo>
                <a:lnTo>
                  <a:pt x="144272" y="2794"/>
                </a:lnTo>
                <a:lnTo>
                  <a:pt x="136905" y="1016"/>
                </a:lnTo>
                <a:lnTo>
                  <a:pt x="129286" y="0"/>
                </a:lnTo>
                <a:lnTo>
                  <a:pt x="113029" y="0"/>
                </a:lnTo>
                <a:lnTo>
                  <a:pt x="105155" y="1016"/>
                </a:lnTo>
                <a:lnTo>
                  <a:pt x="97790" y="3048"/>
                </a:lnTo>
                <a:lnTo>
                  <a:pt x="90424" y="5080"/>
                </a:lnTo>
                <a:lnTo>
                  <a:pt x="83693" y="7747"/>
                </a:lnTo>
                <a:lnTo>
                  <a:pt x="77597" y="11049"/>
                </a:lnTo>
                <a:lnTo>
                  <a:pt x="71500" y="14224"/>
                </a:lnTo>
                <a:lnTo>
                  <a:pt x="66040" y="18034"/>
                </a:lnTo>
                <a:lnTo>
                  <a:pt x="61341" y="22351"/>
                </a:lnTo>
                <a:lnTo>
                  <a:pt x="56515" y="26670"/>
                </a:lnTo>
                <a:lnTo>
                  <a:pt x="52577" y="31114"/>
                </a:lnTo>
                <a:lnTo>
                  <a:pt x="49529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271811" y="1165257"/>
            <a:ext cx="11373" cy="80231"/>
          </a:xfrm>
          <a:custGeom>
            <a:avLst/>
            <a:gdLst/>
            <a:ahLst/>
            <a:cxnLst/>
            <a:rect l="l" t="t" r="r" b="b"/>
            <a:pathLst>
              <a:path w="11373" h="80231">
                <a:moveTo>
                  <a:pt x="11373" y="0"/>
                </a:moveTo>
                <a:lnTo>
                  <a:pt x="0" y="5581"/>
                </a:lnTo>
                <a:lnTo>
                  <a:pt x="4907" y="80231"/>
                </a:lnTo>
                <a:lnTo>
                  <a:pt x="5669" y="73881"/>
                </a:lnTo>
                <a:lnTo>
                  <a:pt x="7193" y="67785"/>
                </a:lnTo>
                <a:lnTo>
                  <a:pt x="11373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20331" y="115747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96038" y="96764"/>
                </a:moveTo>
                <a:lnTo>
                  <a:pt x="194702" y="83693"/>
                </a:lnTo>
                <a:lnTo>
                  <a:pt x="192470" y="71589"/>
                </a:lnTo>
                <a:lnTo>
                  <a:pt x="189357" y="60451"/>
                </a:lnTo>
                <a:lnTo>
                  <a:pt x="183558" y="46210"/>
                </a:lnTo>
                <a:lnTo>
                  <a:pt x="177212" y="35295"/>
                </a:lnTo>
                <a:lnTo>
                  <a:pt x="169672" y="25908"/>
                </a:lnTo>
                <a:lnTo>
                  <a:pt x="162043" y="18820"/>
                </a:lnTo>
                <a:lnTo>
                  <a:pt x="151545" y="11699"/>
                </a:lnTo>
                <a:lnTo>
                  <a:pt x="139826" y="6350"/>
                </a:lnTo>
                <a:lnTo>
                  <a:pt x="127750" y="2800"/>
                </a:lnTo>
                <a:lnTo>
                  <a:pt x="115227" y="704"/>
                </a:lnTo>
                <a:lnTo>
                  <a:pt x="101980" y="0"/>
                </a:lnTo>
                <a:lnTo>
                  <a:pt x="101267" y="2"/>
                </a:lnTo>
                <a:lnTo>
                  <a:pt x="88560" y="898"/>
                </a:lnTo>
                <a:lnTo>
                  <a:pt x="76098" y="3371"/>
                </a:lnTo>
                <a:lnTo>
                  <a:pt x="63880" y="7366"/>
                </a:lnTo>
                <a:lnTo>
                  <a:pt x="58674" y="75564"/>
                </a:lnTo>
                <a:lnTo>
                  <a:pt x="60960" y="69976"/>
                </a:lnTo>
                <a:lnTo>
                  <a:pt x="63119" y="64262"/>
                </a:lnTo>
                <a:lnTo>
                  <a:pt x="66167" y="59309"/>
                </a:lnTo>
                <a:lnTo>
                  <a:pt x="69976" y="55118"/>
                </a:lnTo>
                <a:lnTo>
                  <a:pt x="73787" y="50800"/>
                </a:lnTo>
                <a:lnTo>
                  <a:pt x="78232" y="47498"/>
                </a:lnTo>
                <a:lnTo>
                  <a:pt x="83439" y="45085"/>
                </a:lnTo>
                <a:lnTo>
                  <a:pt x="88646" y="42545"/>
                </a:lnTo>
                <a:lnTo>
                  <a:pt x="94615" y="41401"/>
                </a:lnTo>
                <a:lnTo>
                  <a:pt x="107950" y="41401"/>
                </a:lnTo>
                <a:lnTo>
                  <a:pt x="113792" y="42545"/>
                </a:lnTo>
                <a:lnTo>
                  <a:pt x="118872" y="45085"/>
                </a:lnTo>
                <a:lnTo>
                  <a:pt x="123825" y="47498"/>
                </a:lnTo>
                <a:lnTo>
                  <a:pt x="128016" y="50800"/>
                </a:lnTo>
                <a:lnTo>
                  <a:pt x="131318" y="55118"/>
                </a:lnTo>
                <a:lnTo>
                  <a:pt x="134620" y="59309"/>
                </a:lnTo>
                <a:lnTo>
                  <a:pt x="137160" y="64262"/>
                </a:lnTo>
                <a:lnTo>
                  <a:pt x="138938" y="69976"/>
                </a:lnTo>
                <a:lnTo>
                  <a:pt x="140589" y="75564"/>
                </a:lnTo>
                <a:lnTo>
                  <a:pt x="141477" y="81661"/>
                </a:lnTo>
                <a:lnTo>
                  <a:pt x="141477" y="88011"/>
                </a:lnTo>
                <a:lnTo>
                  <a:pt x="56388" y="88011"/>
                </a:lnTo>
                <a:lnTo>
                  <a:pt x="51480" y="13361"/>
                </a:lnTo>
                <a:lnTo>
                  <a:pt x="40934" y="20462"/>
                </a:lnTo>
                <a:lnTo>
                  <a:pt x="31242" y="29083"/>
                </a:lnTo>
                <a:lnTo>
                  <a:pt x="20460" y="42275"/>
                </a:lnTo>
                <a:lnTo>
                  <a:pt x="13925" y="53306"/>
                </a:lnTo>
                <a:lnTo>
                  <a:pt x="8382" y="65659"/>
                </a:lnTo>
                <a:lnTo>
                  <a:pt x="4458" y="78174"/>
                </a:lnTo>
                <a:lnTo>
                  <a:pt x="1981" y="90342"/>
                </a:lnTo>
                <a:lnTo>
                  <a:pt x="495" y="103365"/>
                </a:lnTo>
                <a:lnTo>
                  <a:pt x="0" y="117221"/>
                </a:lnTo>
                <a:lnTo>
                  <a:pt x="2" y="118281"/>
                </a:lnTo>
                <a:lnTo>
                  <a:pt x="612" y="132362"/>
                </a:lnTo>
                <a:lnTo>
                  <a:pt x="2302" y="145374"/>
                </a:lnTo>
                <a:lnTo>
                  <a:pt x="5096" y="157307"/>
                </a:lnTo>
                <a:lnTo>
                  <a:pt x="9017" y="168148"/>
                </a:lnTo>
                <a:lnTo>
                  <a:pt x="17097" y="183500"/>
                </a:lnTo>
                <a:lnTo>
                  <a:pt x="24656" y="193627"/>
                </a:lnTo>
                <a:lnTo>
                  <a:pt x="33400" y="202311"/>
                </a:lnTo>
                <a:lnTo>
                  <a:pt x="45797" y="211199"/>
                </a:lnTo>
                <a:lnTo>
                  <a:pt x="57141" y="216981"/>
                </a:lnTo>
                <a:lnTo>
                  <a:pt x="69469" y="221361"/>
                </a:lnTo>
                <a:lnTo>
                  <a:pt x="87437" y="225331"/>
                </a:lnTo>
                <a:lnTo>
                  <a:pt x="100094" y="226827"/>
                </a:lnTo>
                <a:lnTo>
                  <a:pt x="113157" y="227330"/>
                </a:lnTo>
                <a:lnTo>
                  <a:pt x="119329" y="227252"/>
                </a:lnTo>
                <a:lnTo>
                  <a:pt x="132174" y="226584"/>
                </a:lnTo>
                <a:lnTo>
                  <a:pt x="144776" y="225250"/>
                </a:lnTo>
                <a:lnTo>
                  <a:pt x="157099" y="223266"/>
                </a:lnTo>
                <a:lnTo>
                  <a:pt x="165910" y="221481"/>
                </a:lnTo>
                <a:lnTo>
                  <a:pt x="178907" y="218240"/>
                </a:lnTo>
                <a:lnTo>
                  <a:pt x="188595" y="214884"/>
                </a:lnTo>
                <a:lnTo>
                  <a:pt x="188595" y="172593"/>
                </a:lnTo>
                <a:lnTo>
                  <a:pt x="179156" y="175626"/>
                </a:lnTo>
                <a:lnTo>
                  <a:pt x="166871" y="178954"/>
                </a:lnTo>
                <a:lnTo>
                  <a:pt x="154686" y="181610"/>
                </a:lnTo>
                <a:lnTo>
                  <a:pt x="147611" y="182770"/>
                </a:lnTo>
                <a:lnTo>
                  <a:pt x="134883" y="184186"/>
                </a:lnTo>
                <a:lnTo>
                  <a:pt x="122554" y="184658"/>
                </a:lnTo>
                <a:lnTo>
                  <a:pt x="121552" y="184654"/>
                </a:lnTo>
                <a:lnTo>
                  <a:pt x="108483" y="183840"/>
                </a:lnTo>
                <a:lnTo>
                  <a:pt x="96393" y="181610"/>
                </a:lnTo>
                <a:lnTo>
                  <a:pt x="88392" y="179705"/>
                </a:lnTo>
                <a:lnTo>
                  <a:pt x="81279" y="176402"/>
                </a:lnTo>
                <a:lnTo>
                  <a:pt x="75311" y="172085"/>
                </a:lnTo>
                <a:lnTo>
                  <a:pt x="69215" y="167639"/>
                </a:lnTo>
                <a:lnTo>
                  <a:pt x="64389" y="161925"/>
                </a:lnTo>
                <a:lnTo>
                  <a:pt x="60705" y="154939"/>
                </a:lnTo>
                <a:lnTo>
                  <a:pt x="56058" y="142664"/>
                </a:lnTo>
                <a:lnTo>
                  <a:pt x="53975" y="129286"/>
                </a:lnTo>
                <a:lnTo>
                  <a:pt x="195707" y="129286"/>
                </a:lnTo>
                <a:lnTo>
                  <a:pt x="196088" y="124079"/>
                </a:lnTo>
                <a:lnTo>
                  <a:pt x="196215" y="117729"/>
                </a:lnTo>
                <a:lnTo>
                  <a:pt x="196469" y="110362"/>
                </a:lnTo>
                <a:lnTo>
                  <a:pt x="196038" y="9676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19163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57124" y="12842"/>
                </a:moveTo>
                <a:lnTo>
                  <a:pt x="46188" y="19329"/>
                </a:lnTo>
                <a:lnTo>
                  <a:pt x="36067" y="27177"/>
                </a:lnTo>
                <a:lnTo>
                  <a:pt x="23339" y="40795"/>
                </a:lnTo>
                <a:lnTo>
                  <a:pt x="16180" y="51483"/>
                </a:lnTo>
                <a:lnTo>
                  <a:pt x="10032" y="63500"/>
                </a:lnTo>
                <a:lnTo>
                  <a:pt x="4880" y="77754"/>
                </a:lnTo>
                <a:lnTo>
                  <a:pt x="2162" y="89900"/>
                </a:lnTo>
                <a:lnTo>
                  <a:pt x="539" y="103017"/>
                </a:lnTo>
                <a:lnTo>
                  <a:pt x="0" y="117094"/>
                </a:lnTo>
                <a:lnTo>
                  <a:pt x="449" y="129562"/>
                </a:lnTo>
                <a:lnTo>
                  <a:pt x="2018" y="142564"/>
                </a:lnTo>
                <a:lnTo>
                  <a:pt x="4738" y="154664"/>
                </a:lnTo>
                <a:lnTo>
                  <a:pt x="8635" y="165862"/>
                </a:lnTo>
                <a:lnTo>
                  <a:pt x="16530" y="181130"/>
                </a:lnTo>
                <a:lnTo>
                  <a:pt x="23950" y="191384"/>
                </a:lnTo>
                <a:lnTo>
                  <a:pt x="32511" y="200279"/>
                </a:lnTo>
                <a:lnTo>
                  <a:pt x="44810" y="209660"/>
                </a:lnTo>
                <a:lnTo>
                  <a:pt x="55939" y="215800"/>
                </a:lnTo>
                <a:lnTo>
                  <a:pt x="68071" y="220599"/>
                </a:lnTo>
                <a:lnTo>
                  <a:pt x="85862" y="225089"/>
                </a:lnTo>
                <a:lnTo>
                  <a:pt x="98550" y="226766"/>
                </a:lnTo>
                <a:lnTo>
                  <a:pt x="111759" y="227330"/>
                </a:lnTo>
                <a:lnTo>
                  <a:pt x="117344" y="227237"/>
                </a:lnTo>
                <a:lnTo>
                  <a:pt x="130142" y="226279"/>
                </a:lnTo>
                <a:lnTo>
                  <a:pt x="142366" y="224282"/>
                </a:lnTo>
                <a:lnTo>
                  <a:pt x="155841" y="220925"/>
                </a:lnTo>
                <a:lnTo>
                  <a:pt x="166877" y="217043"/>
                </a:lnTo>
                <a:lnTo>
                  <a:pt x="166877" y="173989"/>
                </a:lnTo>
                <a:lnTo>
                  <a:pt x="159892" y="176784"/>
                </a:lnTo>
                <a:lnTo>
                  <a:pt x="152526" y="179197"/>
                </a:lnTo>
                <a:lnTo>
                  <a:pt x="144652" y="181101"/>
                </a:lnTo>
                <a:lnTo>
                  <a:pt x="143600" y="181349"/>
                </a:lnTo>
                <a:lnTo>
                  <a:pt x="131524" y="183340"/>
                </a:lnTo>
                <a:lnTo>
                  <a:pt x="118236" y="184023"/>
                </a:lnTo>
                <a:lnTo>
                  <a:pt x="114551" y="183951"/>
                </a:lnTo>
                <a:lnTo>
                  <a:pt x="101477" y="182341"/>
                </a:lnTo>
                <a:lnTo>
                  <a:pt x="90042" y="178562"/>
                </a:lnTo>
                <a:lnTo>
                  <a:pt x="82041" y="174879"/>
                </a:lnTo>
                <a:lnTo>
                  <a:pt x="75564" y="170052"/>
                </a:lnTo>
                <a:lnTo>
                  <a:pt x="70357" y="164084"/>
                </a:lnTo>
                <a:lnTo>
                  <a:pt x="65277" y="158242"/>
                </a:lnTo>
                <a:lnTo>
                  <a:pt x="61340" y="151002"/>
                </a:lnTo>
                <a:lnTo>
                  <a:pt x="58673" y="142621"/>
                </a:lnTo>
                <a:lnTo>
                  <a:pt x="55508" y="128680"/>
                </a:lnTo>
                <a:lnTo>
                  <a:pt x="54609" y="115697"/>
                </a:lnTo>
                <a:lnTo>
                  <a:pt x="54955" y="106074"/>
                </a:lnTo>
                <a:lnTo>
                  <a:pt x="56708" y="93297"/>
                </a:lnTo>
                <a:lnTo>
                  <a:pt x="59943" y="82042"/>
                </a:lnTo>
                <a:lnTo>
                  <a:pt x="66315" y="69052"/>
                </a:lnTo>
                <a:lnTo>
                  <a:pt x="74040" y="59689"/>
                </a:lnTo>
                <a:lnTo>
                  <a:pt x="80009" y="53975"/>
                </a:lnTo>
                <a:lnTo>
                  <a:pt x="86867" y="49911"/>
                </a:lnTo>
                <a:lnTo>
                  <a:pt x="94614" y="47244"/>
                </a:lnTo>
                <a:lnTo>
                  <a:pt x="102361" y="44704"/>
                </a:lnTo>
                <a:lnTo>
                  <a:pt x="110489" y="43434"/>
                </a:lnTo>
                <a:lnTo>
                  <a:pt x="127380" y="43434"/>
                </a:lnTo>
                <a:lnTo>
                  <a:pt x="135381" y="44196"/>
                </a:lnTo>
                <a:lnTo>
                  <a:pt x="142747" y="45974"/>
                </a:lnTo>
                <a:lnTo>
                  <a:pt x="150113" y="47625"/>
                </a:lnTo>
                <a:lnTo>
                  <a:pt x="157098" y="49911"/>
                </a:lnTo>
                <a:lnTo>
                  <a:pt x="163575" y="52705"/>
                </a:lnTo>
                <a:lnTo>
                  <a:pt x="163575" y="9651"/>
                </a:lnTo>
                <a:lnTo>
                  <a:pt x="156336" y="6731"/>
                </a:lnTo>
                <a:lnTo>
                  <a:pt x="148208" y="4318"/>
                </a:lnTo>
                <a:lnTo>
                  <a:pt x="139191" y="2667"/>
                </a:lnTo>
                <a:lnTo>
                  <a:pt x="136757" y="2204"/>
                </a:lnTo>
                <a:lnTo>
                  <a:pt x="124304" y="551"/>
                </a:lnTo>
                <a:lnTo>
                  <a:pt x="111378" y="0"/>
                </a:lnTo>
                <a:lnTo>
                  <a:pt x="109605" y="14"/>
                </a:lnTo>
                <a:lnTo>
                  <a:pt x="97155" y="895"/>
                </a:lnTo>
                <a:lnTo>
                  <a:pt x="84606" y="3108"/>
                </a:lnTo>
                <a:lnTo>
                  <a:pt x="72008" y="6604"/>
                </a:lnTo>
                <a:lnTo>
                  <a:pt x="68833" y="7717"/>
                </a:lnTo>
                <a:lnTo>
                  <a:pt x="57124" y="1284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56019" y="115747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48640" y="35560"/>
                </a:move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6835"/>
                </a:lnTo>
                <a:lnTo>
                  <a:pt x="59550" y="68668"/>
                </a:lnTo>
                <a:lnTo>
                  <a:pt x="69408" y="60682"/>
                </a:lnTo>
                <a:lnTo>
                  <a:pt x="81279" y="54610"/>
                </a:lnTo>
                <a:lnTo>
                  <a:pt x="85883" y="52948"/>
                </a:lnTo>
                <a:lnTo>
                  <a:pt x="97603" y="49849"/>
                </a:lnTo>
                <a:lnTo>
                  <a:pt x="110329" y="47990"/>
                </a:lnTo>
                <a:lnTo>
                  <a:pt x="124078" y="47371"/>
                </a:lnTo>
                <a:lnTo>
                  <a:pt x="128524" y="47371"/>
                </a:lnTo>
                <a:lnTo>
                  <a:pt x="128524" y="1016"/>
                </a:lnTo>
                <a:lnTo>
                  <a:pt x="124713" y="381"/>
                </a:lnTo>
                <a:lnTo>
                  <a:pt x="120014" y="0"/>
                </a:lnTo>
                <a:lnTo>
                  <a:pt x="111967" y="33"/>
                </a:lnTo>
                <a:lnTo>
                  <a:pt x="98435" y="1324"/>
                </a:lnTo>
                <a:lnTo>
                  <a:pt x="86224" y="4488"/>
                </a:lnTo>
                <a:lnTo>
                  <a:pt x="75310" y="9525"/>
                </a:lnTo>
                <a:lnTo>
                  <a:pt x="65908" y="16017"/>
                </a:lnTo>
                <a:lnTo>
                  <a:pt x="56865" y="24935"/>
                </a:lnTo>
                <a:lnTo>
                  <a:pt x="49529" y="35560"/>
                </a:lnTo>
                <a:lnTo>
                  <a:pt x="48640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95999" y="115747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48641" y="35560"/>
                </a:move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6835"/>
                </a:lnTo>
                <a:lnTo>
                  <a:pt x="59550" y="68668"/>
                </a:lnTo>
                <a:lnTo>
                  <a:pt x="69408" y="60682"/>
                </a:lnTo>
                <a:lnTo>
                  <a:pt x="81279" y="54610"/>
                </a:lnTo>
                <a:lnTo>
                  <a:pt x="85883" y="52948"/>
                </a:lnTo>
                <a:lnTo>
                  <a:pt x="97603" y="49849"/>
                </a:lnTo>
                <a:lnTo>
                  <a:pt x="110329" y="47990"/>
                </a:lnTo>
                <a:lnTo>
                  <a:pt x="124078" y="47371"/>
                </a:lnTo>
                <a:lnTo>
                  <a:pt x="128524" y="47371"/>
                </a:lnTo>
                <a:lnTo>
                  <a:pt x="128524" y="1016"/>
                </a:lnTo>
                <a:lnTo>
                  <a:pt x="124714" y="381"/>
                </a:lnTo>
                <a:lnTo>
                  <a:pt x="120015" y="0"/>
                </a:lnTo>
                <a:lnTo>
                  <a:pt x="111967" y="33"/>
                </a:lnTo>
                <a:lnTo>
                  <a:pt x="98435" y="1324"/>
                </a:lnTo>
                <a:lnTo>
                  <a:pt x="86224" y="4488"/>
                </a:lnTo>
                <a:lnTo>
                  <a:pt x="75310" y="9525"/>
                </a:lnTo>
                <a:lnTo>
                  <a:pt x="65908" y="16017"/>
                </a:lnTo>
                <a:lnTo>
                  <a:pt x="56865" y="24935"/>
                </a:lnTo>
                <a:lnTo>
                  <a:pt x="49529" y="35560"/>
                </a:lnTo>
                <a:lnTo>
                  <a:pt x="48641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83859" y="115747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253" y="70612"/>
                </a:moveTo>
                <a:lnTo>
                  <a:pt x="253" y="80391"/>
                </a:lnTo>
                <a:lnTo>
                  <a:pt x="1904" y="88773"/>
                </a:lnTo>
                <a:lnTo>
                  <a:pt x="5079" y="95504"/>
                </a:lnTo>
                <a:lnTo>
                  <a:pt x="8254" y="102235"/>
                </a:lnTo>
                <a:lnTo>
                  <a:pt x="12573" y="107950"/>
                </a:lnTo>
                <a:lnTo>
                  <a:pt x="18033" y="112395"/>
                </a:lnTo>
                <a:lnTo>
                  <a:pt x="23494" y="116839"/>
                </a:lnTo>
                <a:lnTo>
                  <a:pt x="29717" y="120396"/>
                </a:lnTo>
                <a:lnTo>
                  <a:pt x="36829" y="123189"/>
                </a:lnTo>
                <a:lnTo>
                  <a:pt x="44068" y="125984"/>
                </a:lnTo>
                <a:lnTo>
                  <a:pt x="51435" y="128397"/>
                </a:lnTo>
                <a:lnTo>
                  <a:pt x="59181" y="130429"/>
                </a:lnTo>
                <a:lnTo>
                  <a:pt x="65277" y="131952"/>
                </a:lnTo>
                <a:lnTo>
                  <a:pt x="71119" y="133350"/>
                </a:lnTo>
                <a:lnTo>
                  <a:pt x="76707" y="134874"/>
                </a:lnTo>
                <a:lnTo>
                  <a:pt x="82295" y="136398"/>
                </a:lnTo>
                <a:lnTo>
                  <a:pt x="87249" y="138175"/>
                </a:lnTo>
                <a:lnTo>
                  <a:pt x="91566" y="140208"/>
                </a:lnTo>
                <a:lnTo>
                  <a:pt x="95885" y="142112"/>
                </a:lnTo>
                <a:lnTo>
                  <a:pt x="99313" y="144652"/>
                </a:lnTo>
                <a:lnTo>
                  <a:pt x="101980" y="147574"/>
                </a:lnTo>
                <a:lnTo>
                  <a:pt x="104520" y="150622"/>
                </a:lnTo>
                <a:lnTo>
                  <a:pt x="105917" y="154432"/>
                </a:lnTo>
                <a:lnTo>
                  <a:pt x="105917" y="163449"/>
                </a:lnTo>
                <a:lnTo>
                  <a:pt x="104648" y="167259"/>
                </a:lnTo>
                <a:lnTo>
                  <a:pt x="102235" y="170561"/>
                </a:lnTo>
                <a:lnTo>
                  <a:pt x="99949" y="173736"/>
                </a:lnTo>
                <a:lnTo>
                  <a:pt x="96646" y="176402"/>
                </a:lnTo>
                <a:lnTo>
                  <a:pt x="92582" y="178435"/>
                </a:lnTo>
                <a:lnTo>
                  <a:pt x="88518" y="180467"/>
                </a:lnTo>
                <a:lnTo>
                  <a:pt x="83565" y="181991"/>
                </a:lnTo>
                <a:lnTo>
                  <a:pt x="77977" y="183007"/>
                </a:lnTo>
                <a:lnTo>
                  <a:pt x="72262" y="184023"/>
                </a:lnTo>
                <a:lnTo>
                  <a:pt x="66166" y="184404"/>
                </a:lnTo>
                <a:lnTo>
                  <a:pt x="57706" y="184390"/>
                </a:lnTo>
                <a:lnTo>
                  <a:pt x="45387" y="183740"/>
                </a:lnTo>
                <a:lnTo>
                  <a:pt x="32257" y="182118"/>
                </a:lnTo>
                <a:lnTo>
                  <a:pt x="24986" y="180778"/>
                </a:lnTo>
                <a:lnTo>
                  <a:pt x="12891" y="177671"/>
                </a:lnTo>
                <a:lnTo>
                  <a:pt x="0" y="173355"/>
                </a:lnTo>
                <a:lnTo>
                  <a:pt x="0" y="215900"/>
                </a:lnTo>
                <a:lnTo>
                  <a:pt x="13642" y="220811"/>
                </a:lnTo>
                <a:lnTo>
                  <a:pt x="27177" y="224027"/>
                </a:lnTo>
                <a:lnTo>
                  <a:pt x="37930" y="225763"/>
                </a:lnTo>
                <a:lnTo>
                  <a:pt x="50541" y="226933"/>
                </a:lnTo>
                <a:lnTo>
                  <a:pt x="64135" y="227330"/>
                </a:lnTo>
                <a:lnTo>
                  <a:pt x="64399" y="227329"/>
                </a:lnTo>
                <a:lnTo>
                  <a:pt x="77763" y="226847"/>
                </a:lnTo>
                <a:lnTo>
                  <a:pt x="90375" y="225417"/>
                </a:lnTo>
                <a:lnTo>
                  <a:pt x="102235" y="223012"/>
                </a:lnTo>
                <a:lnTo>
                  <a:pt x="109513" y="220875"/>
                </a:lnTo>
                <a:lnTo>
                  <a:pt x="121403" y="215946"/>
                </a:lnTo>
                <a:lnTo>
                  <a:pt x="131825" y="209550"/>
                </a:lnTo>
                <a:lnTo>
                  <a:pt x="144236" y="197716"/>
                </a:lnTo>
                <a:lnTo>
                  <a:pt x="151129" y="186944"/>
                </a:lnTo>
                <a:lnTo>
                  <a:pt x="153932" y="180566"/>
                </a:lnTo>
                <a:lnTo>
                  <a:pt x="157076" y="168488"/>
                </a:lnTo>
                <a:lnTo>
                  <a:pt x="158114" y="154939"/>
                </a:lnTo>
                <a:lnTo>
                  <a:pt x="158060" y="151757"/>
                </a:lnTo>
                <a:lnTo>
                  <a:pt x="156393" y="138398"/>
                </a:lnTo>
                <a:lnTo>
                  <a:pt x="152400" y="127381"/>
                </a:lnTo>
                <a:lnTo>
                  <a:pt x="148589" y="120142"/>
                </a:lnTo>
                <a:lnTo>
                  <a:pt x="143763" y="114300"/>
                </a:lnTo>
                <a:lnTo>
                  <a:pt x="137794" y="109727"/>
                </a:lnTo>
                <a:lnTo>
                  <a:pt x="131825" y="105283"/>
                </a:lnTo>
                <a:lnTo>
                  <a:pt x="125094" y="101726"/>
                </a:lnTo>
                <a:lnTo>
                  <a:pt x="117728" y="99187"/>
                </a:lnTo>
                <a:lnTo>
                  <a:pt x="110236" y="96647"/>
                </a:lnTo>
                <a:lnTo>
                  <a:pt x="102869" y="94487"/>
                </a:lnTo>
                <a:lnTo>
                  <a:pt x="95376" y="92710"/>
                </a:lnTo>
                <a:lnTo>
                  <a:pt x="90550" y="91567"/>
                </a:lnTo>
                <a:lnTo>
                  <a:pt x="85725" y="90297"/>
                </a:lnTo>
                <a:lnTo>
                  <a:pt x="80644" y="89026"/>
                </a:lnTo>
                <a:lnTo>
                  <a:pt x="75564" y="87757"/>
                </a:lnTo>
                <a:lnTo>
                  <a:pt x="70738" y="86106"/>
                </a:lnTo>
                <a:lnTo>
                  <a:pt x="66166" y="84200"/>
                </a:lnTo>
                <a:lnTo>
                  <a:pt x="61467" y="82296"/>
                </a:lnTo>
                <a:lnTo>
                  <a:pt x="57912" y="79756"/>
                </a:lnTo>
                <a:lnTo>
                  <a:pt x="55244" y="76581"/>
                </a:lnTo>
                <a:lnTo>
                  <a:pt x="52704" y="73533"/>
                </a:lnTo>
                <a:lnTo>
                  <a:pt x="51435" y="69469"/>
                </a:lnTo>
                <a:lnTo>
                  <a:pt x="51435" y="61722"/>
                </a:lnTo>
                <a:lnTo>
                  <a:pt x="51942" y="59055"/>
                </a:lnTo>
                <a:lnTo>
                  <a:pt x="53212" y="56387"/>
                </a:lnTo>
                <a:lnTo>
                  <a:pt x="56261" y="51562"/>
                </a:lnTo>
                <a:lnTo>
                  <a:pt x="58927" y="49530"/>
                </a:lnTo>
                <a:lnTo>
                  <a:pt x="61721" y="47498"/>
                </a:lnTo>
                <a:lnTo>
                  <a:pt x="65150" y="45847"/>
                </a:lnTo>
                <a:lnTo>
                  <a:pt x="69468" y="44704"/>
                </a:lnTo>
                <a:lnTo>
                  <a:pt x="73787" y="43561"/>
                </a:lnTo>
                <a:lnTo>
                  <a:pt x="79120" y="42925"/>
                </a:lnTo>
                <a:lnTo>
                  <a:pt x="90296" y="42925"/>
                </a:lnTo>
                <a:lnTo>
                  <a:pt x="95503" y="43307"/>
                </a:lnTo>
                <a:lnTo>
                  <a:pt x="100964" y="43942"/>
                </a:lnTo>
                <a:lnTo>
                  <a:pt x="106425" y="44576"/>
                </a:lnTo>
                <a:lnTo>
                  <a:pt x="112013" y="45466"/>
                </a:lnTo>
                <a:lnTo>
                  <a:pt x="117601" y="46482"/>
                </a:lnTo>
                <a:lnTo>
                  <a:pt x="123189" y="47498"/>
                </a:lnTo>
                <a:lnTo>
                  <a:pt x="128650" y="48768"/>
                </a:lnTo>
                <a:lnTo>
                  <a:pt x="134112" y="50164"/>
                </a:lnTo>
                <a:lnTo>
                  <a:pt x="139573" y="51562"/>
                </a:lnTo>
                <a:lnTo>
                  <a:pt x="144652" y="53086"/>
                </a:lnTo>
                <a:lnTo>
                  <a:pt x="149605" y="54737"/>
                </a:lnTo>
                <a:lnTo>
                  <a:pt x="149605" y="11684"/>
                </a:lnTo>
                <a:lnTo>
                  <a:pt x="143233" y="9506"/>
                </a:lnTo>
                <a:lnTo>
                  <a:pt x="131204" y="6115"/>
                </a:lnTo>
                <a:lnTo>
                  <a:pt x="118110" y="3301"/>
                </a:lnTo>
                <a:lnTo>
                  <a:pt x="106743" y="1545"/>
                </a:lnTo>
                <a:lnTo>
                  <a:pt x="94100" y="391"/>
                </a:lnTo>
                <a:lnTo>
                  <a:pt x="80899" y="0"/>
                </a:lnTo>
                <a:lnTo>
                  <a:pt x="74799" y="160"/>
                </a:lnTo>
                <a:lnTo>
                  <a:pt x="62078" y="1560"/>
                </a:lnTo>
                <a:lnTo>
                  <a:pt x="49911" y="4318"/>
                </a:lnTo>
                <a:lnTo>
                  <a:pt x="34744" y="10419"/>
                </a:lnTo>
                <a:lnTo>
                  <a:pt x="24256" y="17272"/>
                </a:lnTo>
                <a:lnTo>
                  <a:pt x="13518" y="28179"/>
                </a:lnTo>
                <a:lnTo>
                  <a:pt x="6730" y="39243"/>
                </a:lnTo>
                <a:lnTo>
                  <a:pt x="4326" y="44961"/>
                </a:lnTo>
                <a:lnTo>
                  <a:pt x="1272" y="57031"/>
                </a:lnTo>
                <a:lnTo>
                  <a:pt x="253" y="7061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04991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6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84469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2" y="128524"/>
                </a:lnTo>
                <a:lnTo>
                  <a:pt x="25907" y="132968"/>
                </a:lnTo>
                <a:lnTo>
                  <a:pt x="32511" y="136016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76719" y="1198879"/>
            <a:ext cx="85089" cy="46609"/>
          </a:xfrm>
          <a:custGeom>
            <a:avLst/>
            <a:gdLst/>
            <a:ahLst/>
            <a:cxnLst/>
            <a:rect l="l" t="t" r="r" b="b"/>
            <a:pathLst>
              <a:path w="85089" h="46609">
                <a:moveTo>
                  <a:pt x="44957" y="0"/>
                </a:moveTo>
                <a:lnTo>
                  <a:pt x="38226" y="0"/>
                </a:lnTo>
                <a:lnTo>
                  <a:pt x="32257" y="1143"/>
                </a:lnTo>
                <a:lnTo>
                  <a:pt x="27050" y="3683"/>
                </a:lnTo>
                <a:lnTo>
                  <a:pt x="21844" y="6096"/>
                </a:lnTo>
                <a:lnTo>
                  <a:pt x="17399" y="9398"/>
                </a:lnTo>
                <a:lnTo>
                  <a:pt x="13588" y="13716"/>
                </a:lnTo>
                <a:lnTo>
                  <a:pt x="9778" y="17907"/>
                </a:lnTo>
                <a:lnTo>
                  <a:pt x="6730" y="22860"/>
                </a:lnTo>
                <a:lnTo>
                  <a:pt x="4572" y="28575"/>
                </a:lnTo>
                <a:lnTo>
                  <a:pt x="2285" y="34162"/>
                </a:lnTo>
                <a:lnTo>
                  <a:pt x="761" y="40259"/>
                </a:lnTo>
                <a:lnTo>
                  <a:pt x="0" y="46609"/>
                </a:lnTo>
                <a:lnTo>
                  <a:pt x="85089" y="46609"/>
                </a:lnTo>
                <a:lnTo>
                  <a:pt x="85089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60"/>
                </a:lnTo>
                <a:lnTo>
                  <a:pt x="78231" y="17907"/>
                </a:lnTo>
                <a:lnTo>
                  <a:pt x="74929" y="13716"/>
                </a:lnTo>
                <a:lnTo>
                  <a:pt x="71627" y="9398"/>
                </a:lnTo>
                <a:lnTo>
                  <a:pt x="67436" y="6096"/>
                </a:lnTo>
                <a:lnTo>
                  <a:pt x="62483" y="3683"/>
                </a:lnTo>
                <a:lnTo>
                  <a:pt x="57403" y="1143"/>
                </a:lnTo>
                <a:lnTo>
                  <a:pt x="51561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17308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09027" y="115747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1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4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1" y="46482"/>
                </a:lnTo>
                <a:lnTo>
                  <a:pt x="112014" y="45466"/>
                </a:lnTo>
                <a:lnTo>
                  <a:pt x="106425" y="44576"/>
                </a:lnTo>
                <a:lnTo>
                  <a:pt x="100965" y="43942"/>
                </a:lnTo>
                <a:lnTo>
                  <a:pt x="95503" y="43307"/>
                </a:lnTo>
                <a:lnTo>
                  <a:pt x="90297" y="42925"/>
                </a:lnTo>
                <a:lnTo>
                  <a:pt x="85344" y="42925"/>
                </a:lnTo>
                <a:lnTo>
                  <a:pt x="79121" y="42925"/>
                </a:lnTo>
                <a:lnTo>
                  <a:pt x="73787" y="43561"/>
                </a:lnTo>
                <a:lnTo>
                  <a:pt x="69469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3" y="56387"/>
                </a:lnTo>
                <a:lnTo>
                  <a:pt x="51943" y="59055"/>
                </a:lnTo>
                <a:lnTo>
                  <a:pt x="51434" y="61722"/>
                </a:lnTo>
                <a:lnTo>
                  <a:pt x="51434" y="64643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5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0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5" y="89026"/>
                </a:lnTo>
                <a:lnTo>
                  <a:pt x="85725" y="90297"/>
                </a:lnTo>
                <a:lnTo>
                  <a:pt x="90550" y="91567"/>
                </a:lnTo>
                <a:lnTo>
                  <a:pt x="95376" y="92710"/>
                </a:lnTo>
                <a:lnTo>
                  <a:pt x="102870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5" y="101726"/>
                </a:lnTo>
                <a:lnTo>
                  <a:pt x="131825" y="105283"/>
                </a:lnTo>
                <a:lnTo>
                  <a:pt x="137795" y="109727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39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7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3" y="184023"/>
                </a:lnTo>
                <a:lnTo>
                  <a:pt x="77977" y="183007"/>
                </a:lnTo>
                <a:lnTo>
                  <a:pt x="83566" y="181991"/>
                </a:lnTo>
                <a:lnTo>
                  <a:pt x="88519" y="180467"/>
                </a:lnTo>
                <a:lnTo>
                  <a:pt x="92582" y="178435"/>
                </a:lnTo>
                <a:lnTo>
                  <a:pt x="96647" y="176402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0" y="147574"/>
                </a:lnTo>
                <a:lnTo>
                  <a:pt x="99314" y="144652"/>
                </a:lnTo>
                <a:lnTo>
                  <a:pt x="95884" y="142112"/>
                </a:lnTo>
                <a:lnTo>
                  <a:pt x="91567" y="140208"/>
                </a:lnTo>
                <a:lnTo>
                  <a:pt x="87249" y="138175"/>
                </a:lnTo>
                <a:lnTo>
                  <a:pt x="82296" y="136398"/>
                </a:lnTo>
                <a:lnTo>
                  <a:pt x="76707" y="134874"/>
                </a:lnTo>
                <a:lnTo>
                  <a:pt x="71120" y="133350"/>
                </a:lnTo>
                <a:lnTo>
                  <a:pt x="65277" y="131952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9" y="125984"/>
                </a:lnTo>
                <a:lnTo>
                  <a:pt x="36829" y="123189"/>
                </a:lnTo>
                <a:lnTo>
                  <a:pt x="29718" y="120396"/>
                </a:lnTo>
                <a:lnTo>
                  <a:pt x="23495" y="116839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66203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8" y="4572"/>
                </a:lnTo>
                <a:lnTo>
                  <a:pt x="158369" y="7366"/>
                </a:lnTo>
                <a:lnTo>
                  <a:pt x="164465" y="11175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6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39"/>
                </a:lnTo>
                <a:lnTo>
                  <a:pt x="141858" y="74675"/>
                </a:lnTo>
                <a:lnTo>
                  <a:pt x="141477" y="70485"/>
                </a:lnTo>
                <a:lnTo>
                  <a:pt x="140716" y="66801"/>
                </a:lnTo>
                <a:lnTo>
                  <a:pt x="139446" y="63626"/>
                </a:lnTo>
                <a:lnTo>
                  <a:pt x="136778" y="56896"/>
                </a:lnTo>
                <a:lnTo>
                  <a:pt x="132715" y="51943"/>
                </a:lnTo>
                <a:lnTo>
                  <a:pt x="127253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8" y="5461"/>
                </a:lnTo>
                <a:lnTo>
                  <a:pt x="48641" y="35560"/>
                </a:lnTo>
                <a:lnTo>
                  <a:pt x="49529" y="35560"/>
                </a:lnTo>
                <a:lnTo>
                  <a:pt x="52577" y="31114"/>
                </a:lnTo>
                <a:lnTo>
                  <a:pt x="56515" y="26670"/>
                </a:lnTo>
                <a:lnTo>
                  <a:pt x="61341" y="22351"/>
                </a:lnTo>
                <a:lnTo>
                  <a:pt x="66040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20331" y="115747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5" y="117729"/>
                </a:lnTo>
                <a:lnTo>
                  <a:pt x="196088" y="124079"/>
                </a:lnTo>
                <a:lnTo>
                  <a:pt x="195707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39"/>
                </a:lnTo>
                <a:lnTo>
                  <a:pt x="75311" y="172085"/>
                </a:lnTo>
                <a:lnTo>
                  <a:pt x="81279" y="176402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7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19163" y="115747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1" y="2667"/>
                </a:lnTo>
                <a:lnTo>
                  <a:pt x="148208" y="4318"/>
                </a:lnTo>
                <a:lnTo>
                  <a:pt x="156336" y="6731"/>
                </a:lnTo>
                <a:lnTo>
                  <a:pt x="163575" y="9651"/>
                </a:lnTo>
                <a:lnTo>
                  <a:pt x="163575" y="52705"/>
                </a:lnTo>
                <a:lnTo>
                  <a:pt x="157098" y="49911"/>
                </a:lnTo>
                <a:lnTo>
                  <a:pt x="150113" y="47625"/>
                </a:lnTo>
                <a:lnTo>
                  <a:pt x="142747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8" y="43434"/>
                </a:lnTo>
                <a:lnTo>
                  <a:pt x="110489" y="43434"/>
                </a:lnTo>
                <a:lnTo>
                  <a:pt x="102361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89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2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2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6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89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56019" y="115747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95999" y="115747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51143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1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83859" y="115747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1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4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6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5"/>
                </a:lnTo>
                <a:lnTo>
                  <a:pt x="85343" y="42925"/>
                </a:lnTo>
                <a:lnTo>
                  <a:pt x="79120" y="42925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5" y="61722"/>
                </a:lnTo>
                <a:lnTo>
                  <a:pt x="51435" y="64643"/>
                </a:lnTo>
                <a:lnTo>
                  <a:pt x="51435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0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6"/>
                </a:lnTo>
                <a:lnTo>
                  <a:pt x="85725" y="90297"/>
                </a:lnTo>
                <a:lnTo>
                  <a:pt x="90550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6"/>
                </a:lnTo>
                <a:lnTo>
                  <a:pt x="131825" y="105283"/>
                </a:lnTo>
                <a:lnTo>
                  <a:pt x="137794" y="109727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39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7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2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2"/>
                </a:lnTo>
                <a:lnTo>
                  <a:pt x="95885" y="142112"/>
                </a:lnTo>
                <a:lnTo>
                  <a:pt x="91566" y="140208"/>
                </a:lnTo>
                <a:lnTo>
                  <a:pt x="87249" y="138175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2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29" y="123189"/>
                </a:lnTo>
                <a:lnTo>
                  <a:pt x="29717" y="120396"/>
                </a:lnTo>
                <a:lnTo>
                  <a:pt x="23494" y="116839"/>
                </a:lnTo>
                <a:lnTo>
                  <a:pt x="18033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29859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60770" y="110236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5" y="0"/>
                </a:moveTo>
                <a:lnTo>
                  <a:pt x="93217" y="0"/>
                </a:lnTo>
                <a:lnTo>
                  <a:pt x="93217" y="60578"/>
                </a:lnTo>
                <a:lnTo>
                  <a:pt x="155828" y="60578"/>
                </a:lnTo>
                <a:lnTo>
                  <a:pt x="155828" y="104012"/>
                </a:lnTo>
                <a:lnTo>
                  <a:pt x="93217" y="104012"/>
                </a:lnTo>
                <a:lnTo>
                  <a:pt x="93217" y="209168"/>
                </a:lnTo>
                <a:lnTo>
                  <a:pt x="93217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0" y="237998"/>
                </a:lnTo>
                <a:lnTo>
                  <a:pt x="129666" y="237998"/>
                </a:lnTo>
                <a:lnTo>
                  <a:pt x="135762" y="237489"/>
                </a:lnTo>
                <a:lnTo>
                  <a:pt x="141858" y="236600"/>
                </a:lnTo>
                <a:lnTo>
                  <a:pt x="147827" y="235585"/>
                </a:lnTo>
                <a:lnTo>
                  <a:pt x="153542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7" y="278384"/>
                </a:lnTo>
                <a:lnTo>
                  <a:pt x="145795" y="279780"/>
                </a:lnTo>
                <a:lnTo>
                  <a:pt x="137540" y="280924"/>
                </a:lnTo>
                <a:lnTo>
                  <a:pt x="129285" y="281939"/>
                </a:lnTo>
                <a:lnTo>
                  <a:pt x="121665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5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5" y="216153"/>
                </a:lnTo>
                <a:lnTo>
                  <a:pt x="40385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5" y="60578"/>
                </a:lnTo>
                <a:lnTo>
                  <a:pt x="403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67604" y="1074927"/>
            <a:ext cx="224790" cy="309880"/>
          </a:xfrm>
          <a:custGeom>
            <a:avLst/>
            <a:gdLst/>
            <a:ahLst/>
            <a:cxnLst/>
            <a:rect l="l" t="t" r="r" b="b"/>
            <a:pathLst>
              <a:path w="224790" h="309880">
                <a:moveTo>
                  <a:pt x="155575" y="0"/>
                </a:moveTo>
                <a:lnTo>
                  <a:pt x="168725" y="325"/>
                </a:lnTo>
                <a:lnTo>
                  <a:pt x="181342" y="1280"/>
                </a:lnTo>
                <a:lnTo>
                  <a:pt x="191516" y="2539"/>
                </a:lnTo>
                <a:lnTo>
                  <a:pt x="204657" y="5004"/>
                </a:lnTo>
                <a:lnTo>
                  <a:pt x="216731" y="8090"/>
                </a:lnTo>
                <a:lnTo>
                  <a:pt x="222123" y="9779"/>
                </a:lnTo>
                <a:lnTo>
                  <a:pt x="222123" y="56261"/>
                </a:lnTo>
                <a:lnTo>
                  <a:pt x="209171" y="52587"/>
                </a:lnTo>
                <a:lnTo>
                  <a:pt x="196918" y="49835"/>
                </a:lnTo>
                <a:lnTo>
                  <a:pt x="188849" y="48513"/>
                </a:lnTo>
                <a:lnTo>
                  <a:pt x="175999" y="46995"/>
                </a:lnTo>
                <a:lnTo>
                  <a:pt x="163420" y="46285"/>
                </a:lnTo>
                <a:lnTo>
                  <a:pt x="158750" y="46227"/>
                </a:lnTo>
                <a:lnTo>
                  <a:pt x="145477" y="46895"/>
                </a:lnTo>
                <a:lnTo>
                  <a:pt x="132883" y="48913"/>
                </a:lnTo>
                <a:lnTo>
                  <a:pt x="120946" y="52301"/>
                </a:lnTo>
                <a:lnTo>
                  <a:pt x="105715" y="59147"/>
                </a:lnTo>
                <a:lnTo>
                  <a:pt x="95095" y="66112"/>
                </a:lnTo>
                <a:lnTo>
                  <a:pt x="85615" y="74514"/>
                </a:lnTo>
                <a:lnTo>
                  <a:pt x="77216" y="84515"/>
                </a:lnTo>
                <a:lnTo>
                  <a:pt x="70514" y="95243"/>
                </a:lnTo>
                <a:lnTo>
                  <a:pt x="64959" y="107239"/>
                </a:lnTo>
                <a:lnTo>
                  <a:pt x="60521" y="121082"/>
                </a:lnTo>
                <a:lnTo>
                  <a:pt x="58133" y="133296"/>
                </a:lnTo>
                <a:lnTo>
                  <a:pt x="56816" y="146369"/>
                </a:lnTo>
                <a:lnTo>
                  <a:pt x="56515" y="156972"/>
                </a:lnTo>
                <a:lnTo>
                  <a:pt x="57018" y="170771"/>
                </a:lnTo>
                <a:lnTo>
                  <a:pt x="58529" y="183660"/>
                </a:lnTo>
                <a:lnTo>
                  <a:pt x="61048" y="195623"/>
                </a:lnTo>
                <a:lnTo>
                  <a:pt x="63373" y="203326"/>
                </a:lnTo>
                <a:lnTo>
                  <a:pt x="68526" y="215657"/>
                </a:lnTo>
                <a:lnTo>
                  <a:pt x="74991" y="226622"/>
                </a:lnTo>
                <a:lnTo>
                  <a:pt x="82768" y="236168"/>
                </a:lnTo>
                <a:lnTo>
                  <a:pt x="92609" y="244971"/>
                </a:lnTo>
                <a:lnTo>
                  <a:pt x="103342" y="251770"/>
                </a:lnTo>
                <a:lnTo>
                  <a:pt x="114808" y="256794"/>
                </a:lnTo>
                <a:lnTo>
                  <a:pt x="126311" y="260257"/>
                </a:lnTo>
                <a:lnTo>
                  <a:pt x="138684" y="262515"/>
                </a:lnTo>
                <a:lnTo>
                  <a:pt x="151929" y="263567"/>
                </a:lnTo>
                <a:lnTo>
                  <a:pt x="157099" y="263651"/>
                </a:lnTo>
                <a:lnTo>
                  <a:pt x="169584" y="263296"/>
                </a:lnTo>
                <a:lnTo>
                  <a:pt x="182274" y="262229"/>
                </a:lnTo>
                <a:lnTo>
                  <a:pt x="191770" y="260985"/>
                </a:lnTo>
                <a:lnTo>
                  <a:pt x="204610" y="258622"/>
                </a:lnTo>
                <a:lnTo>
                  <a:pt x="216877" y="255553"/>
                </a:lnTo>
                <a:lnTo>
                  <a:pt x="224790" y="253111"/>
                </a:lnTo>
                <a:lnTo>
                  <a:pt x="224790" y="300227"/>
                </a:lnTo>
                <a:lnTo>
                  <a:pt x="212942" y="303295"/>
                </a:lnTo>
                <a:lnTo>
                  <a:pt x="200410" y="305819"/>
                </a:lnTo>
                <a:lnTo>
                  <a:pt x="178687" y="308748"/>
                </a:lnTo>
                <a:lnTo>
                  <a:pt x="165989" y="309605"/>
                </a:lnTo>
                <a:lnTo>
                  <a:pt x="153543" y="309880"/>
                </a:lnTo>
                <a:lnTo>
                  <a:pt x="139610" y="309501"/>
                </a:lnTo>
                <a:lnTo>
                  <a:pt x="126323" y="308364"/>
                </a:lnTo>
                <a:lnTo>
                  <a:pt x="113684" y="306462"/>
                </a:lnTo>
                <a:lnTo>
                  <a:pt x="101691" y="303791"/>
                </a:lnTo>
                <a:lnTo>
                  <a:pt x="90344" y="300345"/>
                </a:lnTo>
                <a:lnTo>
                  <a:pt x="74463" y="293813"/>
                </a:lnTo>
                <a:lnTo>
                  <a:pt x="63032" y="287665"/>
                </a:lnTo>
                <a:lnTo>
                  <a:pt x="52567" y="280631"/>
                </a:lnTo>
                <a:lnTo>
                  <a:pt x="43058" y="272703"/>
                </a:lnTo>
                <a:lnTo>
                  <a:pt x="30371" y="259025"/>
                </a:lnTo>
                <a:lnTo>
                  <a:pt x="23033" y="248768"/>
                </a:lnTo>
                <a:lnTo>
                  <a:pt x="16711" y="237698"/>
                </a:lnTo>
                <a:lnTo>
                  <a:pt x="11395" y="225804"/>
                </a:lnTo>
                <a:lnTo>
                  <a:pt x="6065" y="209487"/>
                </a:lnTo>
                <a:lnTo>
                  <a:pt x="3314" y="197400"/>
                </a:lnTo>
                <a:lnTo>
                  <a:pt x="1392" y="184833"/>
                </a:lnTo>
                <a:lnTo>
                  <a:pt x="293" y="171772"/>
                </a:lnTo>
                <a:lnTo>
                  <a:pt x="0" y="160274"/>
                </a:lnTo>
                <a:lnTo>
                  <a:pt x="403" y="146980"/>
                </a:lnTo>
                <a:lnTo>
                  <a:pt x="1616" y="134068"/>
                </a:lnTo>
                <a:lnTo>
                  <a:pt x="3646" y="121531"/>
                </a:lnTo>
                <a:lnTo>
                  <a:pt x="6499" y="109365"/>
                </a:lnTo>
                <a:lnTo>
                  <a:pt x="10179" y="97562"/>
                </a:lnTo>
                <a:lnTo>
                  <a:pt x="15298" y="84603"/>
                </a:lnTo>
                <a:lnTo>
                  <a:pt x="21056" y="73051"/>
                </a:lnTo>
                <a:lnTo>
                  <a:pt x="27671" y="62246"/>
                </a:lnTo>
                <a:lnTo>
                  <a:pt x="35129" y="52187"/>
                </a:lnTo>
                <a:lnTo>
                  <a:pt x="49092" y="37451"/>
                </a:lnTo>
                <a:lnTo>
                  <a:pt x="58805" y="29539"/>
                </a:lnTo>
                <a:lnTo>
                  <a:pt x="69405" y="22484"/>
                </a:lnTo>
                <a:lnTo>
                  <a:pt x="80900" y="16279"/>
                </a:lnTo>
                <a:lnTo>
                  <a:pt x="100446" y="8350"/>
                </a:lnTo>
                <a:lnTo>
                  <a:pt x="112282" y="4989"/>
                </a:lnTo>
                <a:lnTo>
                  <a:pt x="124666" y="2488"/>
                </a:lnTo>
                <a:lnTo>
                  <a:pt x="137602" y="847"/>
                </a:lnTo>
                <a:lnTo>
                  <a:pt x="151097" y="67"/>
                </a:lnTo>
                <a:lnTo>
                  <a:pt x="15557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16039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049051" y="1165257"/>
            <a:ext cx="11373" cy="80231"/>
          </a:xfrm>
          <a:custGeom>
            <a:avLst/>
            <a:gdLst/>
            <a:ahLst/>
            <a:cxnLst/>
            <a:rect l="l" t="t" r="r" b="b"/>
            <a:pathLst>
              <a:path w="11373" h="80231">
                <a:moveTo>
                  <a:pt x="11373" y="0"/>
                </a:moveTo>
                <a:lnTo>
                  <a:pt x="0" y="5581"/>
                </a:lnTo>
                <a:lnTo>
                  <a:pt x="4907" y="80231"/>
                </a:lnTo>
                <a:lnTo>
                  <a:pt x="5669" y="73881"/>
                </a:lnTo>
                <a:lnTo>
                  <a:pt x="7193" y="67785"/>
                </a:lnTo>
                <a:lnTo>
                  <a:pt x="11373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997571" y="115747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96038" y="96764"/>
                </a:moveTo>
                <a:lnTo>
                  <a:pt x="194702" y="83693"/>
                </a:lnTo>
                <a:lnTo>
                  <a:pt x="192470" y="71589"/>
                </a:lnTo>
                <a:lnTo>
                  <a:pt x="189356" y="60451"/>
                </a:lnTo>
                <a:lnTo>
                  <a:pt x="183558" y="46210"/>
                </a:lnTo>
                <a:lnTo>
                  <a:pt x="177212" y="35295"/>
                </a:lnTo>
                <a:lnTo>
                  <a:pt x="169672" y="25908"/>
                </a:lnTo>
                <a:lnTo>
                  <a:pt x="162043" y="18820"/>
                </a:lnTo>
                <a:lnTo>
                  <a:pt x="151545" y="11699"/>
                </a:lnTo>
                <a:lnTo>
                  <a:pt x="139826" y="6350"/>
                </a:lnTo>
                <a:lnTo>
                  <a:pt x="127750" y="2800"/>
                </a:lnTo>
                <a:lnTo>
                  <a:pt x="115227" y="704"/>
                </a:lnTo>
                <a:lnTo>
                  <a:pt x="101980" y="0"/>
                </a:lnTo>
                <a:lnTo>
                  <a:pt x="101267" y="2"/>
                </a:lnTo>
                <a:lnTo>
                  <a:pt x="88560" y="898"/>
                </a:lnTo>
                <a:lnTo>
                  <a:pt x="76098" y="3371"/>
                </a:lnTo>
                <a:lnTo>
                  <a:pt x="63880" y="7366"/>
                </a:lnTo>
                <a:lnTo>
                  <a:pt x="58674" y="75564"/>
                </a:lnTo>
                <a:lnTo>
                  <a:pt x="60959" y="69976"/>
                </a:lnTo>
                <a:lnTo>
                  <a:pt x="63119" y="64262"/>
                </a:lnTo>
                <a:lnTo>
                  <a:pt x="66167" y="59309"/>
                </a:lnTo>
                <a:lnTo>
                  <a:pt x="69976" y="55118"/>
                </a:lnTo>
                <a:lnTo>
                  <a:pt x="73786" y="50800"/>
                </a:lnTo>
                <a:lnTo>
                  <a:pt x="78231" y="47498"/>
                </a:lnTo>
                <a:lnTo>
                  <a:pt x="83438" y="45085"/>
                </a:lnTo>
                <a:lnTo>
                  <a:pt x="88646" y="42545"/>
                </a:lnTo>
                <a:lnTo>
                  <a:pt x="94614" y="41401"/>
                </a:lnTo>
                <a:lnTo>
                  <a:pt x="107950" y="41401"/>
                </a:lnTo>
                <a:lnTo>
                  <a:pt x="113792" y="42545"/>
                </a:lnTo>
                <a:lnTo>
                  <a:pt x="118872" y="45085"/>
                </a:lnTo>
                <a:lnTo>
                  <a:pt x="123825" y="47498"/>
                </a:lnTo>
                <a:lnTo>
                  <a:pt x="128015" y="50800"/>
                </a:lnTo>
                <a:lnTo>
                  <a:pt x="131318" y="55118"/>
                </a:lnTo>
                <a:lnTo>
                  <a:pt x="134620" y="59309"/>
                </a:lnTo>
                <a:lnTo>
                  <a:pt x="137159" y="64262"/>
                </a:lnTo>
                <a:lnTo>
                  <a:pt x="138937" y="69976"/>
                </a:lnTo>
                <a:lnTo>
                  <a:pt x="140588" y="75564"/>
                </a:lnTo>
                <a:lnTo>
                  <a:pt x="141477" y="81661"/>
                </a:lnTo>
                <a:lnTo>
                  <a:pt x="141477" y="88011"/>
                </a:lnTo>
                <a:lnTo>
                  <a:pt x="56387" y="88011"/>
                </a:lnTo>
                <a:lnTo>
                  <a:pt x="51480" y="13361"/>
                </a:lnTo>
                <a:lnTo>
                  <a:pt x="40934" y="20462"/>
                </a:lnTo>
                <a:lnTo>
                  <a:pt x="31242" y="29083"/>
                </a:lnTo>
                <a:lnTo>
                  <a:pt x="20460" y="42275"/>
                </a:lnTo>
                <a:lnTo>
                  <a:pt x="13925" y="53306"/>
                </a:lnTo>
                <a:lnTo>
                  <a:pt x="8381" y="65659"/>
                </a:lnTo>
                <a:lnTo>
                  <a:pt x="4458" y="78174"/>
                </a:lnTo>
                <a:lnTo>
                  <a:pt x="1981" y="90342"/>
                </a:lnTo>
                <a:lnTo>
                  <a:pt x="495" y="103365"/>
                </a:lnTo>
                <a:lnTo>
                  <a:pt x="0" y="117221"/>
                </a:lnTo>
                <a:lnTo>
                  <a:pt x="2" y="118281"/>
                </a:lnTo>
                <a:lnTo>
                  <a:pt x="612" y="132362"/>
                </a:lnTo>
                <a:lnTo>
                  <a:pt x="2302" y="145374"/>
                </a:lnTo>
                <a:lnTo>
                  <a:pt x="5096" y="157307"/>
                </a:lnTo>
                <a:lnTo>
                  <a:pt x="9017" y="168148"/>
                </a:lnTo>
                <a:lnTo>
                  <a:pt x="17097" y="183500"/>
                </a:lnTo>
                <a:lnTo>
                  <a:pt x="24656" y="193627"/>
                </a:lnTo>
                <a:lnTo>
                  <a:pt x="33400" y="202311"/>
                </a:lnTo>
                <a:lnTo>
                  <a:pt x="45797" y="211199"/>
                </a:lnTo>
                <a:lnTo>
                  <a:pt x="57141" y="216981"/>
                </a:lnTo>
                <a:lnTo>
                  <a:pt x="69469" y="221361"/>
                </a:lnTo>
                <a:lnTo>
                  <a:pt x="87437" y="225331"/>
                </a:lnTo>
                <a:lnTo>
                  <a:pt x="100094" y="226827"/>
                </a:lnTo>
                <a:lnTo>
                  <a:pt x="113156" y="227330"/>
                </a:lnTo>
                <a:lnTo>
                  <a:pt x="119329" y="227252"/>
                </a:lnTo>
                <a:lnTo>
                  <a:pt x="132174" y="226584"/>
                </a:lnTo>
                <a:lnTo>
                  <a:pt x="144776" y="225250"/>
                </a:lnTo>
                <a:lnTo>
                  <a:pt x="157099" y="223266"/>
                </a:lnTo>
                <a:lnTo>
                  <a:pt x="165910" y="221481"/>
                </a:lnTo>
                <a:lnTo>
                  <a:pt x="178907" y="218240"/>
                </a:lnTo>
                <a:lnTo>
                  <a:pt x="188595" y="214884"/>
                </a:lnTo>
                <a:lnTo>
                  <a:pt x="188595" y="172593"/>
                </a:lnTo>
                <a:lnTo>
                  <a:pt x="179156" y="175626"/>
                </a:lnTo>
                <a:lnTo>
                  <a:pt x="166871" y="178954"/>
                </a:lnTo>
                <a:lnTo>
                  <a:pt x="154685" y="181610"/>
                </a:lnTo>
                <a:lnTo>
                  <a:pt x="147611" y="182770"/>
                </a:lnTo>
                <a:lnTo>
                  <a:pt x="134883" y="184186"/>
                </a:lnTo>
                <a:lnTo>
                  <a:pt x="122554" y="184658"/>
                </a:lnTo>
                <a:lnTo>
                  <a:pt x="121552" y="184654"/>
                </a:lnTo>
                <a:lnTo>
                  <a:pt x="108483" y="183840"/>
                </a:lnTo>
                <a:lnTo>
                  <a:pt x="96393" y="181610"/>
                </a:lnTo>
                <a:lnTo>
                  <a:pt x="88392" y="179705"/>
                </a:lnTo>
                <a:lnTo>
                  <a:pt x="81279" y="176402"/>
                </a:lnTo>
                <a:lnTo>
                  <a:pt x="75310" y="172085"/>
                </a:lnTo>
                <a:lnTo>
                  <a:pt x="69214" y="167639"/>
                </a:lnTo>
                <a:lnTo>
                  <a:pt x="64388" y="161925"/>
                </a:lnTo>
                <a:lnTo>
                  <a:pt x="60705" y="154939"/>
                </a:lnTo>
                <a:lnTo>
                  <a:pt x="56058" y="142664"/>
                </a:lnTo>
                <a:lnTo>
                  <a:pt x="53975" y="129286"/>
                </a:lnTo>
                <a:lnTo>
                  <a:pt x="195706" y="129286"/>
                </a:lnTo>
                <a:lnTo>
                  <a:pt x="196087" y="124079"/>
                </a:lnTo>
                <a:lnTo>
                  <a:pt x="196214" y="117729"/>
                </a:lnTo>
                <a:lnTo>
                  <a:pt x="196469" y="110362"/>
                </a:lnTo>
                <a:lnTo>
                  <a:pt x="196038" y="9676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43443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49529" y="35560"/>
                </a:moveTo>
                <a:lnTo>
                  <a:pt x="48640" y="35560"/>
                </a:ln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2898"/>
                </a:lnTo>
                <a:lnTo>
                  <a:pt x="58010" y="66913"/>
                </a:lnTo>
                <a:lnTo>
                  <a:pt x="67492" y="58348"/>
                </a:lnTo>
                <a:lnTo>
                  <a:pt x="77977" y="51688"/>
                </a:lnTo>
                <a:lnTo>
                  <a:pt x="82705" y="49482"/>
                </a:lnTo>
                <a:lnTo>
                  <a:pt x="94911" y="45708"/>
                </a:lnTo>
                <a:lnTo>
                  <a:pt x="107568" y="44450"/>
                </a:lnTo>
                <a:lnTo>
                  <a:pt x="115315" y="44450"/>
                </a:lnTo>
                <a:lnTo>
                  <a:pt x="121920" y="45974"/>
                </a:lnTo>
                <a:lnTo>
                  <a:pt x="127253" y="48895"/>
                </a:lnTo>
                <a:lnTo>
                  <a:pt x="132714" y="51943"/>
                </a:lnTo>
                <a:lnTo>
                  <a:pt x="136778" y="56896"/>
                </a:lnTo>
                <a:lnTo>
                  <a:pt x="139446" y="63626"/>
                </a:lnTo>
                <a:lnTo>
                  <a:pt x="140715" y="66801"/>
                </a:lnTo>
                <a:lnTo>
                  <a:pt x="141477" y="70485"/>
                </a:lnTo>
                <a:lnTo>
                  <a:pt x="141858" y="74675"/>
                </a:lnTo>
                <a:lnTo>
                  <a:pt x="142366" y="78739"/>
                </a:lnTo>
                <a:lnTo>
                  <a:pt x="142621" y="83820"/>
                </a:lnTo>
                <a:lnTo>
                  <a:pt x="142621" y="221742"/>
                </a:lnTo>
                <a:lnTo>
                  <a:pt x="195452" y="221742"/>
                </a:lnTo>
                <a:lnTo>
                  <a:pt x="195452" y="74168"/>
                </a:lnTo>
                <a:lnTo>
                  <a:pt x="195199" y="67945"/>
                </a:lnTo>
                <a:lnTo>
                  <a:pt x="194690" y="62484"/>
                </a:lnTo>
                <a:lnTo>
                  <a:pt x="194182" y="57023"/>
                </a:lnTo>
                <a:lnTo>
                  <a:pt x="193166" y="51943"/>
                </a:lnTo>
                <a:lnTo>
                  <a:pt x="191642" y="47371"/>
                </a:lnTo>
                <a:lnTo>
                  <a:pt x="188975" y="39116"/>
                </a:lnTo>
                <a:lnTo>
                  <a:pt x="185292" y="31876"/>
                </a:lnTo>
                <a:lnTo>
                  <a:pt x="180593" y="25908"/>
                </a:lnTo>
                <a:lnTo>
                  <a:pt x="176022" y="19812"/>
                </a:lnTo>
                <a:lnTo>
                  <a:pt x="170560" y="14859"/>
                </a:lnTo>
                <a:lnTo>
                  <a:pt x="164464" y="11175"/>
                </a:lnTo>
                <a:lnTo>
                  <a:pt x="158368" y="7366"/>
                </a:lnTo>
                <a:lnTo>
                  <a:pt x="151637" y="4572"/>
                </a:lnTo>
                <a:lnTo>
                  <a:pt x="144272" y="2794"/>
                </a:lnTo>
                <a:lnTo>
                  <a:pt x="136905" y="1016"/>
                </a:lnTo>
                <a:lnTo>
                  <a:pt x="129285" y="0"/>
                </a:lnTo>
                <a:lnTo>
                  <a:pt x="113029" y="0"/>
                </a:lnTo>
                <a:lnTo>
                  <a:pt x="105155" y="1016"/>
                </a:lnTo>
                <a:lnTo>
                  <a:pt x="97789" y="3048"/>
                </a:lnTo>
                <a:lnTo>
                  <a:pt x="90424" y="5080"/>
                </a:lnTo>
                <a:lnTo>
                  <a:pt x="83692" y="7747"/>
                </a:lnTo>
                <a:lnTo>
                  <a:pt x="77597" y="11049"/>
                </a:lnTo>
                <a:lnTo>
                  <a:pt x="71500" y="14224"/>
                </a:lnTo>
                <a:lnTo>
                  <a:pt x="66039" y="18034"/>
                </a:lnTo>
                <a:lnTo>
                  <a:pt x="61340" y="22351"/>
                </a:lnTo>
                <a:lnTo>
                  <a:pt x="56514" y="26670"/>
                </a:lnTo>
                <a:lnTo>
                  <a:pt x="52577" y="31114"/>
                </a:lnTo>
                <a:lnTo>
                  <a:pt x="49529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53958" y="1198879"/>
            <a:ext cx="85090" cy="46609"/>
          </a:xfrm>
          <a:custGeom>
            <a:avLst/>
            <a:gdLst/>
            <a:ahLst/>
            <a:cxnLst/>
            <a:rect l="l" t="t" r="r" b="b"/>
            <a:pathLst>
              <a:path w="85090" h="46609">
                <a:moveTo>
                  <a:pt x="44958" y="0"/>
                </a:moveTo>
                <a:lnTo>
                  <a:pt x="38226" y="0"/>
                </a:lnTo>
                <a:lnTo>
                  <a:pt x="32258" y="1143"/>
                </a:lnTo>
                <a:lnTo>
                  <a:pt x="27050" y="3683"/>
                </a:lnTo>
                <a:lnTo>
                  <a:pt x="21844" y="6096"/>
                </a:lnTo>
                <a:lnTo>
                  <a:pt x="17399" y="9398"/>
                </a:lnTo>
                <a:lnTo>
                  <a:pt x="13589" y="13716"/>
                </a:lnTo>
                <a:lnTo>
                  <a:pt x="9779" y="17907"/>
                </a:lnTo>
                <a:lnTo>
                  <a:pt x="6731" y="22860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9"/>
                </a:lnTo>
                <a:lnTo>
                  <a:pt x="0" y="46609"/>
                </a:lnTo>
                <a:lnTo>
                  <a:pt x="85090" y="46609"/>
                </a:lnTo>
                <a:lnTo>
                  <a:pt x="85090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60"/>
                </a:lnTo>
                <a:lnTo>
                  <a:pt x="78232" y="17907"/>
                </a:lnTo>
                <a:lnTo>
                  <a:pt x="74930" y="13716"/>
                </a:lnTo>
                <a:lnTo>
                  <a:pt x="71627" y="9398"/>
                </a:lnTo>
                <a:lnTo>
                  <a:pt x="67437" y="6096"/>
                </a:lnTo>
                <a:lnTo>
                  <a:pt x="62484" y="3683"/>
                </a:lnTo>
                <a:lnTo>
                  <a:pt x="57404" y="1143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243443" y="115747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1" y="0"/>
                </a:moveTo>
                <a:lnTo>
                  <a:pt x="129285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5"/>
                </a:lnTo>
                <a:lnTo>
                  <a:pt x="170560" y="14859"/>
                </a:lnTo>
                <a:lnTo>
                  <a:pt x="176022" y="19812"/>
                </a:lnTo>
                <a:lnTo>
                  <a:pt x="180593" y="25908"/>
                </a:lnTo>
                <a:lnTo>
                  <a:pt x="185292" y="31876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6" y="78739"/>
                </a:lnTo>
                <a:lnTo>
                  <a:pt x="141858" y="74675"/>
                </a:lnTo>
                <a:lnTo>
                  <a:pt x="141477" y="70485"/>
                </a:lnTo>
                <a:lnTo>
                  <a:pt x="140715" y="66801"/>
                </a:lnTo>
                <a:lnTo>
                  <a:pt x="139446" y="63626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20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4"/>
                </a:lnTo>
                <a:lnTo>
                  <a:pt x="56514" y="26670"/>
                </a:lnTo>
                <a:lnTo>
                  <a:pt x="61340" y="22351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997571" y="115747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39"/>
                </a:lnTo>
                <a:lnTo>
                  <a:pt x="75310" y="172085"/>
                </a:lnTo>
                <a:lnTo>
                  <a:pt x="81279" y="176402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8454" y="1604645"/>
            <a:ext cx="5828271" cy="432562"/>
          </a:xfrm>
          <a:custGeom>
            <a:avLst/>
            <a:gdLst/>
            <a:ahLst/>
            <a:cxnLst/>
            <a:rect l="l" t="t" r="r" b="b"/>
            <a:pathLst>
              <a:path w="5828271" h="432562">
                <a:moveTo>
                  <a:pt x="3108947" y="177418"/>
                </a:moveTo>
                <a:lnTo>
                  <a:pt x="3106878" y="159168"/>
                </a:lnTo>
                <a:lnTo>
                  <a:pt x="3102978" y="147319"/>
                </a:lnTo>
                <a:lnTo>
                  <a:pt x="3094154" y="132565"/>
                </a:lnTo>
                <a:lnTo>
                  <a:pt x="3085071" y="123316"/>
                </a:lnTo>
                <a:lnTo>
                  <a:pt x="3078920" y="118621"/>
                </a:lnTo>
                <a:lnTo>
                  <a:pt x="3068035" y="112371"/>
                </a:lnTo>
                <a:lnTo>
                  <a:pt x="3055480" y="107314"/>
                </a:lnTo>
                <a:lnTo>
                  <a:pt x="3040640" y="103665"/>
                </a:lnTo>
                <a:lnTo>
                  <a:pt x="3027897" y="102028"/>
                </a:lnTo>
                <a:lnTo>
                  <a:pt x="3014078" y="101472"/>
                </a:lnTo>
                <a:lnTo>
                  <a:pt x="3013457" y="101485"/>
                </a:lnTo>
                <a:lnTo>
                  <a:pt x="3000427" y="102104"/>
                </a:lnTo>
                <a:lnTo>
                  <a:pt x="2987807" y="103437"/>
                </a:lnTo>
                <a:lnTo>
                  <a:pt x="2975597" y="105537"/>
                </a:lnTo>
                <a:lnTo>
                  <a:pt x="2964837" y="108117"/>
                </a:lnTo>
                <a:lnTo>
                  <a:pt x="2952681" y="111897"/>
                </a:lnTo>
                <a:lnTo>
                  <a:pt x="2941053" y="116458"/>
                </a:lnTo>
                <a:lnTo>
                  <a:pt x="2941053" y="157733"/>
                </a:lnTo>
                <a:lnTo>
                  <a:pt x="2952118" y="153787"/>
                </a:lnTo>
                <a:lnTo>
                  <a:pt x="2964323" y="150009"/>
                </a:lnTo>
                <a:lnTo>
                  <a:pt x="2975851" y="147065"/>
                </a:lnTo>
                <a:lnTo>
                  <a:pt x="2982724" y="145688"/>
                </a:lnTo>
                <a:lnTo>
                  <a:pt x="2995365" y="144046"/>
                </a:lnTo>
                <a:lnTo>
                  <a:pt x="3007982" y="143509"/>
                </a:lnTo>
                <a:lnTo>
                  <a:pt x="3016745" y="143509"/>
                </a:lnTo>
                <a:lnTo>
                  <a:pt x="3024238" y="144525"/>
                </a:lnTo>
                <a:lnTo>
                  <a:pt x="3030334" y="146684"/>
                </a:lnTo>
                <a:lnTo>
                  <a:pt x="3036430" y="148843"/>
                </a:lnTo>
                <a:lnTo>
                  <a:pt x="3041383" y="151764"/>
                </a:lnTo>
                <a:lnTo>
                  <a:pt x="3045193" y="155447"/>
                </a:lnTo>
                <a:lnTo>
                  <a:pt x="3049003" y="159130"/>
                </a:lnTo>
                <a:lnTo>
                  <a:pt x="3051670" y="163321"/>
                </a:lnTo>
                <a:lnTo>
                  <a:pt x="3053448" y="167893"/>
                </a:lnTo>
                <a:lnTo>
                  <a:pt x="3055099" y="172592"/>
                </a:lnTo>
                <a:lnTo>
                  <a:pt x="3055988" y="177545"/>
                </a:lnTo>
                <a:lnTo>
                  <a:pt x="3055988" y="191262"/>
                </a:lnTo>
                <a:lnTo>
                  <a:pt x="3050019" y="189610"/>
                </a:lnTo>
                <a:lnTo>
                  <a:pt x="3043161" y="188213"/>
                </a:lnTo>
                <a:lnTo>
                  <a:pt x="3035287" y="187070"/>
                </a:lnTo>
                <a:lnTo>
                  <a:pt x="3034760" y="186988"/>
                </a:lnTo>
                <a:lnTo>
                  <a:pt x="3022574" y="185687"/>
                </a:lnTo>
                <a:lnTo>
                  <a:pt x="3009379" y="185292"/>
                </a:lnTo>
                <a:lnTo>
                  <a:pt x="2998782" y="185688"/>
                </a:lnTo>
                <a:lnTo>
                  <a:pt x="2986113" y="187329"/>
                </a:lnTo>
                <a:lnTo>
                  <a:pt x="2974327" y="190245"/>
                </a:lnTo>
                <a:lnTo>
                  <a:pt x="2968779" y="192231"/>
                </a:lnTo>
                <a:lnTo>
                  <a:pt x="2957158" y="197798"/>
                </a:lnTo>
                <a:lnTo>
                  <a:pt x="2947022" y="204850"/>
                </a:lnTo>
                <a:lnTo>
                  <a:pt x="2935737" y="217159"/>
                </a:lnTo>
                <a:lnTo>
                  <a:pt x="2929369" y="228345"/>
                </a:lnTo>
                <a:lnTo>
                  <a:pt x="2926997" y="234160"/>
                </a:lnTo>
                <a:lnTo>
                  <a:pt x="2923918" y="246330"/>
                </a:lnTo>
                <a:lnTo>
                  <a:pt x="2922892" y="259587"/>
                </a:lnTo>
                <a:lnTo>
                  <a:pt x="2922989" y="263673"/>
                </a:lnTo>
                <a:lnTo>
                  <a:pt x="2924672" y="276566"/>
                </a:lnTo>
                <a:lnTo>
                  <a:pt x="2928353" y="288289"/>
                </a:lnTo>
                <a:lnTo>
                  <a:pt x="2935242" y="300642"/>
                </a:lnTo>
                <a:lnTo>
                  <a:pt x="2943466" y="310133"/>
                </a:lnTo>
                <a:lnTo>
                  <a:pt x="2954670" y="318516"/>
                </a:lnTo>
                <a:lnTo>
                  <a:pt x="2966453" y="323976"/>
                </a:lnTo>
                <a:lnTo>
                  <a:pt x="2982284" y="327878"/>
                </a:lnTo>
                <a:lnTo>
                  <a:pt x="2983344" y="277113"/>
                </a:lnTo>
                <a:lnTo>
                  <a:pt x="2981058" y="274065"/>
                </a:lnTo>
                <a:lnTo>
                  <a:pt x="2979280" y="270382"/>
                </a:lnTo>
                <a:lnTo>
                  <a:pt x="2977629" y="266826"/>
                </a:lnTo>
                <a:lnTo>
                  <a:pt x="2976740" y="262508"/>
                </a:lnTo>
                <a:lnTo>
                  <a:pt x="2976747" y="256745"/>
                </a:lnTo>
                <a:lnTo>
                  <a:pt x="2979729" y="243458"/>
                </a:lnTo>
                <a:lnTo>
                  <a:pt x="2988043" y="234060"/>
                </a:lnTo>
                <a:lnTo>
                  <a:pt x="2992837" y="231272"/>
                </a:lnTo>
                <a:lnTo>
                  <a:pt x="3004498" y="227545"/>
                </a:lnTo>
                <a:lnTo>
                  <a:pt x="3018777" y="226313"/>
                </a:lnTo>
                <a:lnTo>
                  <a:pt x="3025381" y="226313"/>
                </a:lnTo>
                <a:lnTo>
                  <a:pt x="3031985" y="226821"/>
                </a:lnTo>
                <a:lnTo>
                  <a:pt x="3038589" y="227837"/>
                </a:lnTo>
                <a:lnTo>
                  <a:pt x="3045193" y="228726"/>
                </a:lnTo>
                <a:lnTo>
                  <a:pt x="3050908" y="229869"/>
                </a:lnTo>
                <a:lnTo>
                  <a:pt x="3055988" y="231012"/>
                </a:lnTo>
                <a:lnTo>
                  <a:pt x="3055988" y="264032"/>
                </a:lnTo>
                <a:lnTo>
                  <a:pt x="3053702" y="266572"/>
                </a:lnTo>
                <a:lnTo>
                  <a:pt x="3051035" y="269239"/>
                </a:lnTo>
                <a:lnTo>
                  <a:pt x="3047860" y="271906"/>
                </a:lnTo>
                <a:lnTo>
                  <a:pt x="3044685" y="274574"/>
                </a:lnTo>
                <a:lnTo>
                  <a:pt x="3041002" y="276987"/>
                </a:lnTo>
                <a:lnTo>
                  <a:pt x="3037065" y="279145"/>
                </a:lnTo>
                <a:lnTo>
                  <a:pt x="3033001" y="281304"/>
                </a:lnTo>
                <a:lnTo>
                  <a:pt x="3028556" y="283082"/>
                </a:lnTo>
                <a:lnTo>
                  <a:pt x="3023857" y="284479"/>
                </a:lnTo>
                <a:lnTo>
                  <a:pt x="3019031" y="285876"/>
                </a:lnTo>
                <a:lnTo>
                  <a:pt x="3014078" y="286638"/>
                </a:lnTo>
                <a:lnTo>
                  <a:pt x="3004299" y="286638"/>
                </a:lnTo>
                <a:lnTo>
                  <a:pt x="3000235" y="286003"/>
                </a:lnTo>
                <a:lnTo>
                  <a:pt x="2996425" y="284860"/>
                </a:lnTo>
                <a:lnTo>
                  <a:pt x="2992488" y="283590"/>
                </a:lnTo>
                <a:lnTo>
                  <a:pt x="2995282" y="328802"/>
                </a:lnTo>
                <a:lnTo>
                  <a:pt x="3002902" y="328802"/>
                </a:lnTo>
                <a:lnTo>
                  <a:pt x="3009887" y="327913"/>
                </a:lnTo>
                <a:lnTo>
                  <a:pt x="3016491" y="326135"/>
                </a:lnTo>
                <a:lnTo>
                  <a:pt x="3023095" y="324357"/>
                </a:lnTo>
                <a:lnTo>
                  <a:pt x="3028937" y="321944"/>
                </a:lnTo>
                <a:lnTo>
                  <a:pt x="3034398" y="319024"/>
                </a:lnTo>
                <a:lnTo>
                  <a:pt x="3039732" y="316229"/>
                </a:lnTo>
                <a:lnTo>
                  <a:pt x="3044431" y="313054"/>
                </a:lnTo>
                <a:lnTo>
                  <a:pt x="3048622" y="309879"/>
                </a:lnTo>
                <a:lnTo>
                  <a:pt x="3052813" y="306577"/>
                </a:lnTo>
                <a:lnTo>
                  <a:pt x="3056369" y="303402"/>
                </a:lnTo>
                <a:lnTo>
                  <a:pt x="3059290" y="300227"/>
                </a:lnTo>
                <a:lnTo>
                  <a:pt x="3060179" y="300227"/>
                </a:lnTo>
                <a:lnTo>
                  <a:pt x="3062465" y="323214"/>
                </a:lnTo>
                <a:lnTo>
                  <a:pt x="3110217" y="323214"/>
                </a:lnTo>
                <a:lnTo>
                  <a:pt x="3110160" y="321406"/>
                </a:lnTo>
                <a:lnTo>
                  <a:pt x="3109788" y="309328"/>
                </a:lnTo>
                <a:lnTo>
                  <a:pt x="3109328" y="295782"/>
                </a:lnTo>
                <a:lnTo>
                  <a:pt x="3109128" y="285620"/>
                </a:lnTo>
                <a:lnTo>
                  <a:pt x="3108992" y="272982"/>
                </a:lnTo>
                <a:lnTo>
                  <a:pt x="3108947" y="177418"/>
                </a:lnTo>
                <a:close/>
              </a:path>
              <a:path w="5828271" h="432562">
                <a:moveTo>
                  <a:pt x="2995282" y="328802"/>
                </a:moveTo>
                <a:lnTo>
                  <a:pt x="2992488" y="283590"/>
                </a:lnTo>
                <a:lnTo>
                  <a:pt x="2989186" y="281813"/>
                </a:lnTo>
                <a:lnTo>
                  <a:pt x="2986265" y="279400"/>
                </a:lnTo>
                <a:lnTo>
                  <a:pt x="2983344" y="277113"/>
                </a:lnTo>
                <a:lnTo>
                  <a:pt x="2982284" y="327878"/>
                </a:lnTo>
                <a:lnTo>
                  <a:pt x="2995282" y="328802"/>
                </a:lnTo>
                <a:close/>
              </a:path>
              <a:path w="5828271" h="432562">
                <a:moveTo>
                  <a:pt x="1997062" y="328802"/>
                </a:moveTo>
                <a:lnTo>
                  <a:pt x="1994268" y="283590"/>
                </a:lnTo>
                <a:lnTo>
                  <a:pt x="1990966" y="281813"/>
                </a:lnTo>
                <a:lnTo>
                  <a:pt x="1988045" y="279400"/>
                </a:lnTo>
                <a:lnTo>
                  <a:pt x="1985124" y="277113"/>
                </a:lnTo>
                <a:lnTo>
                  <a:pt x="1984023" y="327878"/>
                </a:lnTo>
                <a:lnTo>
                  <a:pt x="1997062" y="328802"/>
                </a:lnTo>
                <a:close/>
              </a:path>
              <a:path w="5828271" h="432562">
                <a:moveTo>
                  <a:pt x="168470" y="103433"/>
                </a:moveTo>
                <a:lnTo>
                  <a:pt x="156235" y="105537"/>
                </a:lnTo>
                <a:lnTo>
                  <a:pt x="145427" y="108128"/>
                </a:lnTo>
                <a:lnTo>
                  <a:pt x="133278" y="111904"/>
                </a:lnTo>
                <a:lnTo>
                  <a:pt x="121627" y="116458"/>
                </a:lnTo>
                <a:lnTo>
                  <a:pt x="121627" y="157733"/>
                </a:lnTo>
                <a:lnTo>
                  <a:pt x="132728" y="153782"/>
                </a:lnTo>
                <a:lnTo>
                  <a:pt x="144914" y="150007"/>
                </a:lnTo>
                <a:lnTo>
                  <a:pt x="156451" y="147065"/>
                </a:lnTo>
                <a:lnTo>
                  <a:pt x="163351" y="145686"/>
                </a:lnTo>
                <a:lnTo>
                  <a:pt x="175976" y="144046"/>
                </a:lnTo>
                <a:lnTo>
                  <a:pt x="188595" y="143509"/>
                </a:lnTo>
                <a:lnTo>
                  <a:pt x="197383" y="143509"/>
                </a:lnTo>
                <a:lnTo>
                  <a:pt x="204825" y="144525"/>
                </a:lnTo>
                <a:lnTo>
                  <a:pt x="210921" y="146684"/>
                </a:lnTo>
                <a:lnTo>
                  <a:pt x="217030" y="148843"/>
                </a:lnTo>
                <a:lnTo>
                  <a:pt x="221970" y="151764"/>
                </a:lnTo>
                <a:lnTo>
                  <a:pt x="225767" y="155447"/>
                </a:lnTo>
                <a:lnTo>
                  <a:pt x="229565" y="159130"/>
                </a:lnTo>
                <a:lnTo>
                  <a:pt x="232321" y="163321"/>
                </a:lnTo>
                <a:lnTo>
                  <a:pt x="234035" y="167893"/>
                </a:lnTo>
                <a:lnTo>
                  <a:pt x="235737" y="172592"/>
                </a:lnTo>
                <a:lnTo>
                  <a:pt x="236601" y="177545"/>
                </a:lnTo>
                <a:lnTo>
                  <a:pt x="236601" y="191262"/>
                </a:lnTo>
                <a:lnTo>
                  <a:pt x="230644" y="189610"/>
                </a:lnTo>
                <a:lnTo>
                  <a:pt x="223723" y="188213"/>
                </a:lnTo>
                <a:lnTo>
                  <a:pt x="215836" y="187070"/>
                </a:lnTo>
                <a:lnTo>
                  <a:pt x="215328" y="186990"/>
                </a:lnTo>
                <a:lnTo>
                  <a:pt x="203168" y="185687"/>
                </a:lnTo>
                <a:lnTo>
                  <a:pt x="189941" y="185292"/>
                </a:lnTo>
                <a:lnTo>
                  <a:pt x="179359" y="185688"/>
                </a:lnTo>
                <a:lnTo>
                  <a:pt x="166692" y="187329"/>
                </a:lnTo>
                <a:lnTo>
                  <a:pt x="154889" y="190245"/>
                </a:lnTo>
                <a:lnTo>
                  <a:pt x="149389" y="192210"/>
                </a:lnTo>
                <a:lnTo>
                  <a:pt x="137768" y="197784"/>
                </a:lnTo>
                <a:lnTo>
                  <a:pt x="127660" y="204850"/>
                </a:lnTo>
                <a:lnTo>
                  <a:pt x="116329" y="217181"/>
                </a:lnTo>
                <a:lnTo>
                  <a:pt x="109905" y="228345"/>
                </a:lnTo>
                <a:lnTo>
                  <a:pt x="107581" y="234143"/>
                </a:lnTo>
                <a:lnTo>
                  <a:pt x="104552" y="246321"/>
                </a:lnTo>
                <a:lnTo>
                  <a:pt x="103543" y="259587"/>
                </a:lnTo>
                <a:lnTo>
                  <a:pt x="103636" y="263675"/>
                </a:lnTo>
                <a:lnTo>
                  <a:pt x="105294" y="276567"/>
                </a:lnTo>
                <a:lnTo>
                  <a:pt x="109016" y="288289"/>
                </a:lnTo>
                <a:lnTo>
                  <a:pt x="115837" y="300630"/>
                </a:lnTo>
                <a:lnTo>
                  <a:pt x="124079" y="310133"/>
                </a:lnTo>
                <a:lnTo>
                  <a:pt x="135252" y="318519"/>
                </a:lnTo>
                <a:lnTo>
                  <a:pt x="147078" y="323976"/>
                </a:lnTo>
                <a:lnTo>
                  <a:pt x="162852" y="327876"/>
                </a:lnTo>
                <a:lnTo>
                  <a:pt x="163931" y="277113"/>
                </a:lnTo>
                <a:lnTo>
                  <a:pt x="161620" y="274065"/>
                </a:lnTo>
                <a:lnTo>
                  <a:pt x="159918" y="270382"/>
                </a:lnTo>
                <a:lnTo>
                  <a:pt x="158203" y="266826"/>
                </a:lnTo>
                <a:lnTo>
                  <a:pt x="157340" y="262508"/>
                </a:lnTo>
                <a:lnTo>
                  <a:pt x="157347" y="256758"/>
                </a:lnTo>
                <a:lnTo>
                  <a:pt x="160304" y="243463"/>
                </a:lnTo>
                <a:lnTo>
                  <a:pt x="168617" y="234060"/>
                </a:lnTo>
                <a:lnTo>
                  <a:pt x="173395" y="231284"/>
                </a:lnTo>
                <a:lnTo>
                  <a:pt x="185046" y="227548"/>
                </a:lnTo>
                <a:lnTo>
                  <a:pt x="199313" y="226313"/>
                </a:lnTo>
                <a:lnTo>
                  <a:pt x="206006" y="226313"/>
                </a:lnTo>
                <a:lnTo>
                  <a:pt x="212636" y="226821"/>
                </a:lnTo>
                <a:lnTo>
                  <a:pt x="219189" y="227837"/>
                </a:lnTo>
                <a:lnTo>
                  <a:pt x="225729" y="228726"/>
                </a:lnTo>
                <a:lnTo>
                  <a:pt x="231533" y="229869"/>
                </a:lnTo>
                <a:lnTo>
                  <a:pt x="236601" y="231012"/>
                </a:lnTo>
                <a:lnTo>
                  <a:pt x="236601" y="264032"/>
                </a:lnTo>
                <a:lnTo>
                  <a:pt x="234365" y="266572"/>
                </a:lnTo>
                <a:lnTo>
                  <a:pt x="231648" y="269239"/>
                </a:lnTo>
                <a:lnTo>
                  <a:pt x="228447" y="271906"/>
                </a:lnTo>
                <a:lnTo>
                  <a:pt x="225247" y="274574"/>
                </a:lnTo>
                <a:lnTo>
                  <a:pt x="221640" y="276987"/>
                </a:lnTo>
                <a:lnTo>
                  <a:pt x="217627" y="279145"/>
                </a:lnTo>
                <a:lnTo>
                  <a:pt x="213601" y="281304"/>
                </a:lnTo>
                <a:lnTo>
                  <a:pt x="209207" y="283082"/>
                </a:lnTo>
                <a:lnTo>
                  <a:pt x="204444" y="284479"/>
                </a:lnTo>
                <a:lnTo>
                  <a:pt x="199682" y="285876"/>
                </a:lnTo>
                <a:lnTo>
                  <a:pt x="194627" y="286638"/>
                </a:lnTo>
                <a:lnTo>
                  <a:pt x="184950" y="286638"/>
                </a:lnTo>
                <a:lnTo>
                  <a:pt x="180860" y="286003"/>
                </a:lnTo>
                <a:lnTo>
                  <a:pt x="176987" y="284860"/>
                </a:lnTo>
                <a:lnTo>
                  <a:pt x="173126" y="283590"/>
                </a:lnTo>
                <a:lnTo>
                  <a:pt x="175869" y="328802"/>
                </a:lnTo>
                <a:lnTo>
                  <a:pt x="183464" y="328802"/>
                </a:lnTo>
                <a:lnTo>
                  <a:pt x="190538" y="327913"/>
                </a:lnTo>
                <a:lnTo>
                  <a:pt x="197078" y="326135"/>
                </a:lnTo>
                <a:lnTo>
                  <a:pt x="203631" y="324357"/>
                </a:lnTo>
                <a:lnTo>
                  <a:pt x="209588" y="321944"/>
                </a:lnTo>
                <a:lnTo>
                  <a:pt x="214947" y="319024"/>
                </a:lnTo>
                <a:lnTo>
                  <a:pt x="220294" y="316229"/>
                </a:lnTo>
                <a:lnTo>
                  <a:pt x="225056" y="313054"/>
                </a:lnTo>
                <a:lnTo>
                  <a:pt x="229235" y="309879"/>
                </a:lnTo>
                <a:lnTo>
                  <a:pt x="233400" y="306577"/>
                </a:lnTo>
                <a:lnTo>
                  <a:pt x="236969" y="303402"/>
                </a:lnTo>
                <a:lnTo>
                  <a:pt x="239941" y="300227"/>
                </a:lnTo>
                <a:lnTo>
                  <a:pt x="240842" y="300227"/>
                </a:lnTo>
                <a:lnTo>
                  <a:pt x="243065" y="323214"/>
                </a:lnTo>
                <a:lnTo>
                  <a:pt x="290842" y="323214"/>
                </a:lnTo>
                <a:lnTo>
                  <a:pt x="290777" y="321406"/>
                </a:lnTo>
                <a:lnTo>
                  <a:pt x="290364" y="309328"/>
                </a:lnTo>
                <a:lnTo>
                  <a:pt x="289953" y="295782"/>
                </a:lnTo>
                <a:lnTo>
                  <a:pt x="289716" y="285620"/>
                </a:lnTo>
                <a:lnTo>
                  <a:pt x="289560" y="272981"/>
                </a:lnTo>
                <a:lnTo>
                  <a:pt x="289509" y="177418"/>
                </a:lnTo>
                <a:lnTo>
                  <a:pt x="289333" y="171907"/>
                </a:lnTo>
                <a:lnTo>
                  <a:pt x="287473" y="159172"/>
                </a:lnTo>
                <a:lnTo>
                  <a:pt x="283591" y="147319"/>
                </a:lnTo>
                <a:lnTo>
                  <a:pt x="281665" y="143208"/>
                </a:lnTo>
                <a:lnTo>
                  <a:pt x="274786" y="132575"/>
                </a:lnTo>
                <a:lnTo>
                  <a:pt x="265734" y="123316"/>
                </a:lnTo>
                <a:lnTo>
                  <a:pt x="259480" y="118585"/>
                </a:lnTo>
                <a:lnTo>
                  <a:pt x="248580" y="112356"/>
                </a:lnTo>
                <a:lnTo>
                  <a:pt x="236042" y="107314"/>
                </a:lnTo>
                <a:lnTo>
                  <a:pt x="221186" y="103664"/>
                </a:lnTo>
                <a:lnTo>
                  <a:pt x="208451" y="102027"/>
                </a:lnTo>
                <a:lnTo>
                  <a:pt x="194627" y="101472"/>
                </a:lnTo>
                <a:lnTo>
                  <a:pt x="194100" y="101483"/>
                </a:lnTo>
                <a:lnTo>
                  <a:pt x="181090" y="102100"/>
                </a:lnTo>
                <a:lnTo>
                  <a:pt x="168470" y="103433"/>
                </a:lnTo>
                <a:close/>
              </a:path>
              <a:path w="5828271" h="432562">
                <a:moveTo>
                  <a:pt x="175869" y="328802"/>
                </a:moveTo>
                <a:lnTo>
                  <a:pt x="173126" y="283590"/>
                </a:lnTo>
                <a:lnTo>
                  <a:pt x="169735" y="281813"/>
                </a:lnTo>
                <a:lnTo>
                  <a:pt x="166839" y="279400"/>
                </a:lnTo>
                <a:lnTo>
                  <a:pt x="163931" y="277113"/>
                </a:lnTo>
                <a:lnTo>
                  <a:pt x="162852" y="327876"/>
                </a:lnTo>
                <a:lnTo>
                  <a:pt x="175869" y="328802"/>
                </a:lnTo>
                <a:close/>
              </a:path>
              <a:path w="5828271" h="432562">
                <a:moveTo>
                  <a:pt x="4711306" y="314578"/>
                </a:moveTo>
                <a:lnTo>
                  <a:pt x="4715624" y="312038"/>
                </a:lnTo>
                <a:lnTo>
                  <a:pt x="4719307" y="309371"/>
                </a:lnTo>
                <a:lnTo>
                  <a:pt x="4722609" y="306704"/>
                </a:lnTo>
                <a:lnTo>
                  <a:pt x="4722990" y="306704"/>
                </a:lnTo>
                <a:lnTo>
                  <a:pt x="4722736" y="309625"/>
                </a:lnTo>
                <a:lnTo>
                  <a:pt x="4722482" y="317753"/>
                </a:lnTo>
                <a:lnTo>
                  <a:pt x="4722355" y="333882"/>
                </a:lnTo>
                <a:lnTo>
                  <a:pt x="4721786" y="343043"/>
                </a:lnTo>
                <a:lnTo>
                  <a:pt x="4718465" y="356054"/>
                </a:lnTo>
                <a:lnTo>
                  <a:pt x="4712178" y="366880"/>
                </a:lnTo>
                <a:lnTo>
                  <a:pt x="4702924" y="375538"/>
                </a:lnTo>
                <a:lnTo>
                  <a:pt x="4698805" y="378187"/>
                </a:lnTo>
                <a:lnTo>
                  <a:pt x="4688540" y="383029"/>
                </a:lnTo>
                <a:lnTo>
                  <a:pt x="4676661" y="386488"/>
                </a:lnTo>
                <a:lnTo>
                  <a:pt x="4663167" y="388563"/>
                </a:lnTo>
                <a:lnTo>
                  <a:pt x="4648060" y="389254"/>
                </a:lnTo>
                <a:lnTo>
                  <a:pt x="4639021" y="389101"/>
                </a:lnTo>
                <a:lnTo>
                  <a:pt x="4626292" y="388290"/>
                </a:lnTo>
                <a:lnTo>
                  <a:pt x="4614024" y="386714"/>
                </a:lnTo>
                <a:lnTo>
                  <a:pt x="4607502" y="385598"/>
                </a:lnTo>
                <a:lnTo>
                  <a:pt x="4595064" y="382797"/>
                </a:lnTo>
                <a:lnTo>
                  <a:pt x="4583036" y="379221"/>
                </a:lnTo>
                <a:lnTo>
                  <a:pt x="4583036" y="422275"/>
                </a:lnTo>
                <a:lnTo>
                  <a:pt x="4586465" y="423671"/>
                </a:lnTo>
                <a:lnTo>
                  <a:pt x="4590656" y="424941"/>
                </a:lnTo>
                <a:lnTo>
                  <a:pt x="4595736" y="426212"/>
                </a:lnTo>
                <a:lnTo>
                  <a:pt x="4600689" y="427481"/>
                </a:lnTo>
                <a:lnTo>
                  <a:pt x="4612246" y="429640"/>
                </a:lnTo>
                <a:lnTo>
                  <a:pt x="4624692" y="431291"/>
                </a:lnTo>
                <a:lnTo>
                  <a:pt x="4638408" y="432307"/>
                </a:lnTo>
                <a:lnTo>
                  <a:pt x="4645393" y="432562"/>
                </a:lnTo>
                <a:lnTo>
                  <a:pt x="4652505" y="432562"/>
                </a:lnTo>
                <a:lnTo>
                  <a:pt x="4663571" y="432298"/>
                </a:lnTo>
                <a:lnTo>
                  <a:pt x="4676261" y="431317"/>
                </a:lnTo>
                <a:lnTo>
                  <a:pt x="4688446" y="429640"/>
                </a:lnTo>
                <a:lnTo>
                  <a:pt x="4708060" y="424804"/>
                </a:lnTo>
                <a:lnTo>
                  <a:pt x="4719561" y="420496"/>
                </a:lnTo>
                <a:lnTo>
                  <a:pt x="4734726" y="412694"/>
                </a:lnTo>
                <a:lnTo>
                  <a:pt x="4744834" y="405383"/>
                </a:lnTo>
                <a:lnTo>
                  <a:pt x="4755784" y="394419"/>
                </a:lnTo>
                <a:lnTo>
                  <a:pt x="4762995" y="383920"/>
                </a:lnTo>
                <a:lnTo>
                  <a:pt x="4768400" y="372476"/>
                </a:lnTo>
                <a:lnTo>
                  <a:pt x="4772139" y="359790"/>
                </a:lnTo>
                <a:lnTo>
                  <a:pt x="4774846" y="341179"/>
                </a:lnTo>
                <a:lnTo>
                  <a:pt x="4775314" y="327278"/>
                </a:lnTo>
                <a:lnTo>
                  <a:pt x="4775314" y="106933"/>
                </a:lnTo>
                <a:lnTo>
                  <a:pt x="4728832" y="106933"/>
                </a:lnTo>
                <a:lnTo>
                  <a:pt x="4726673" y="131190"/>
                </a:lnTo>
                <a:lnTo>
                  <a:pt x="4725784" y="131190"/>
                </a:lnTo>
                <a:lnTo>
                  <a:pt x="4720898" y="125425"/>
                </a:lnTo>
                <a:lnTo>
                  <a:pt x="4711525" y="116966"/>
                </a:lnTo>
                <a:lnTo>
                  <a:pt x="4700511" y="109854"/>
                </a:lnTo>
                <a:lnTo>
                  <a:pt x="4690843" y="105579"/>
                </a:lnTo>
                <a:lnTo>
                  <a:pt x="4678554" y="102499"/>
                </a:lnTo>
                <a:lnTo>
                  <a:pt x="4665205" y="101472"/>
                </a:lnTo>
                <a:lnTo>
                  <a:pt x="4654665" y="102127"/>
                </a:lnTo>
                <a:lnTo>
                  <a:pt x="4642234" y="104627"/>
                </a:lnTo>
                <a:lnTo>
                  <a:pt x="4630026" y="108965"/>
                </a:lnTo>
                <a:lnTo>
                  <a:pt x="4619440" y="114607"/>
                </a:lnTo>
                <a:lnTo>
                  <a:pt x="4609169" y="122084"/>
                </a:lnTo>
                <a:lnTo>
                  <a:pt x="4599800" y="131190"/>
                </a:lnTo>
                <a:lnTo>
                  <a:pt x="4590132" y="144180"/>
                </a:lnTo>
                <a:lnTo>
                  <a:pt x="4583968" y="155395"/>
                </a:lnTo>
                <a:lnTo>
                  <a:pt x="4578718" y="167893"/>
                </a:lnTo>
                <a:lnTo>
                  <a:pt x="4575049" y="180141"/>
                </a:lnTo>
                <a:lnTo>
                  <a:pt x="4572698" y="192286"/>
                </a:lnTo>
                <a:lnTo>
                  <a:pt x="4571304" y="205299"/>
                </a:lnTo>
                <a:lnTo>
                  <a:pt x="4570844" y="219201"/>
                </a:lnTo>
                <a:lnTo>
                  <a:pt x="4571313" y="233137"/>
                </a:lnTo>
                <a:lnTo>
                  <a:pt x="4572752" y="246234"/>
                </a:lnTo>
                <a:lnTo>
                  <a:pt x="4575174" y="258276"/>
                </a:lnTo>
                <a:lnTo>
                  <a:pt x="4578591" y="269239"/>
                </a:lnTo>
                <a:lnTo>
                  <a:pt x="4584882" y="283257"/>
                </a:lnTo>
                <a:lnTo>
                  <a:pt x="4591518" y="294017"/>
                </a:lnTo>
                <a:lnTo>
                  <a:pt x="4599165" y="303275"/>
                </a:lnTo>
                <a:lnTo>
                  <a:pt x="4606414" y="309959"/>
                </a:lnTo>
                <a:lnTo>
                  <a:pt x="4616847" y="317237"/>
                </a:lnTo>
                <a:lnTo>
                  <a:pt x="4628248" y="322706"/>
                </a:lnTo>
                <a:lnTo>
                  <a:pt x="4636752" y="325441"/>
                </a:lnTo>
                <a:lnTo>
                  <a:pt x="4630661" y="254634"/>
                </a:lnTo>
                <a:lnTo>
                  <a:pt x="4628629" y="246125"/>
                </a:lnTo>
                <a:lnTo>
                  <a:pt x="4627814" y="242558"/>
                </a:lnTo>
                <a:lnTo>
                  <a:pt x="4626034" y="230387"/>
                </a:lnTo>
                <a:lnTo>
                  <a:pt x="4625454" y="216915"/>
                </a:lnTo>
                <a:lnTo>
                  <a:pt x="4625455" y="216218"/>
                </a:lnTo>
                <a:lnTo>
                  <a:pt x="4626070" y="202796"/>
                </a:lnTo>
                <a:lnTo>
                  <a:pt x="4627867" y="191007"/>
                </a:lnTo>
                <a:lnTo>
                  <a:pt x="4629391" y="183641"/>
                </a:lnTo>
                <a:lnTo>
                  <a:pt x="4631423" y="177164"/>
                </a:lnTo>
                <a:lnTo>
                  <a:pt x="4633963" y="171830"/>
                </a:lnTo>
                <a:lnTo>
                  <a:pt x="4636503" y="166496"/>
                </a:lnTo>
                <a:lnTo>
                  <a:pt x="4639424" y="162051"/>
                </a:lnTo>
                <a:lnTo>
                  <a:pt x="4642853" y="158622"/>
                </a:lnTo>
                <a:lnTo>
                  <a:pt x="4646155" y="155066"/>
                </a:lnTo>
                <a:lnTo>
                  <a:pt x="4649711" y="152272"/>
                </a:lnTo>
                <a:lnTo>
                  <a:pt x="4653394" y="150240"/>
                </a:lnTo>
                <a:lnTo>
                  <a:pt x="4657077" y="148081"/>
                </a:lnTo>
                <a:lnTo>
                  <a:pt x="4660760" y="146684"/>
                </a:lnTo>
                <a:lnTo>
                  <a:pt x="4664443" y="145795"/>
                </a:lnTo>
                <a:lnTo>
                  <a:pt x="4668126" y="145033"/>
                </a:lnTo>
                <a:lnTo>
                  <a:pt x="4671555" y="144652"/>
                </a:lnTo>
                <a:lnTo>
                  <a:pt x="4676919" y="144715"/>
                </a:lnTo>
                <a:lnTo>
                  <a:pt x="4689480" y="146723"/>
                </a:lnTo>
                <a:lnTo>
                  <a:pt x="4701400" y="151510"/>
                </a:lnTo>
                <a:lnTo>
                  <a:pt x="4713483" y="159486"/>
                </a:lnTo>
                <a:lnTo>
                  <a:pt x="4722355" y="168275"/>
                </a:lnTo>
                <a:lnTo>
                  <a:pt x="4722355" y="264921"/>
                </a:lnTo>
                <a:lnTo>
                  <a:pt x="4720196" y="267462"/>
                </a:lnTo>
                <a:lnTo>
                  <a:pt x="4717402" y="270001"/>
                </a:lnTo>
                <a:lnTo>
                  <a:pt x="4714227" y="272541"/>
                </a:lnTo>
                <a:lnTo>
                  <a:pt x="4711052" y="275081"/>
                </a:lnTo>
                <a:lnTo>
                  <a:pt x="4707369" y="277367"/>
                </a:lnTo>
                <a:lnTo>
                  <a:pt x="4703432" y="279400"/>
                </a:lnTo>
                <a:lnTo>
                  <a:pt x="4699368" y="281558"/>
                </a:lnTo>
                <a:lnTo>
                  <a:pt x="4695050" y="283209"/>
                </a:lnTo>
                <a:lnTo>
                  <a:pt x="4690224" y="284606"/>
                </a:lnTo>
                <a:lnTo>
                  <a:pt x="4685525" y="285876"/>
                </a:lnTo>
                <a:lnTo>
                  <a:pt x="4680445" y="286638"/>
                </a:lnTo>
                <a:lnTo>
                  <a:pt x="4666856" y="286638"/>
                </a:lnTo>
                <a:lnTo>
                  <a:pt x="4659744" y="284988"/>
                </a:lnTo>
                <a:lnTo>
                  <a:pt x="4661903" y="328802"/>
                </a:lnTo>
                <a:lnTo>
                  <a:pt x="4668253" y="328802"/>
                </a:lnTo>
                <a:lnTo>
                  <a:pt x="4674476" y="328167"/>
                </a:lnTo>
                <a:lnTo>
                  <a:pt x="4680572" y="326897"/>
                </a:lnTo>
                <a:lnTo>
                  <a:pt x="4686795" y="325627"/>
                </a:lnTo>
                <a:lnTo>
                  <a:pt x="4692256" y="323976"/>
                </a:lnTo>
                <a:lnTo>
                  <a:pt x="4697336" y="321817"/>
                </a:lnTo>
                <a:lnTo>
                  <a:pt x="4702416" y="319658"/>
                </a:lnTo>
                <a:lnTo>
                  <a:pt x="4707115" y="317245"/>
                </a:lnTo>
                <a:lnTo>
                  <a:pt x="4711306" y="314578"/>
                </a:lnTo>
                <a:close/>
              </a:path>
              <a:path w="5828271" h="432562">
                <a:moveTo>
                  <a:pt x="4653521" y="281813"/>
                </a:moveTo>
                <a:lnTo>
                  <a:pt x="4647298" y="278638"/>
                </a:lnTo>
                <a:lnTo>
                  <a:pt x="4642218" y="273938"/>
                </a:lnTo>
                <a:lnTo>
                  <a:pt x="4638027" y="267969"/>
                </a:lnTo>
                <a:lnTo>
                  <a:pt x="4633836" y="261874"/>
                </a:lnTo>
                <a:lnTo>
                  <a:pt x="4630661" y="254634"/>
                </a:lnTo>
                <a:lnTo>
                  <a:pt x="4636752" y="325441"/>
                </a:lnTo>
                <a:lnTo>
                  <a:pt x="4649236" y="327962"/>
                </a:lnTo>
                <a:lnTo>
                  <a:pt x="4661903" y="328802"/>
                </a:lnTo>
                <a:lnTo>
                  <a:pt x="4659744" y="284988"/>
                </a:lnTo>
                <a:lnTo>
                  <a:pt x="4653521" y="281813"/>
                </a:lnTo>
                <a:close/>
              </a:path>
              <a:path w="5828271" h="432562">
                <a:moveTo>
                  <a:pt x="1056754" y="314578"/>
                </a:moveTo>
                <a:lnTo>
                  <a:pt x="1061072" y="312038"/>
                </a:lnTo>
                <a:lnTo>
                  <a:pt x="1064755" y="309371"/>
                </a:lnTo>
                <a:lnTo>
                  <a:pt x="1068057" y="306704"/>
                </a:lnTo>
                <a:lnTo>
                  <a:pt x="1068438" y="306704"/>
                </a:lnTo>
                <a:lnTo>
                  <a:pt x="1068184" y="309625"/>
                </a:lnTo>
                <a:lnTo>
                  <a:pt x="1068057" y="313308"/>
                </a:lnTo>
                <a:lnTo>
                  <a:pt x="1067930" y="317753"/>
                </a:lnTo>
                <a:lnTo>
                  <a:pt x="1067803" y="333882"/>
                </a:lnTo>
                <a:lnTo>
                  <a:pt x="1067234" y="343043"/>
                </a:lnTo>
                <a:lnTo>
                  <a:pt x="1063913" y="356054"/>
                </a:lnTo>
                <a:lnTo>
                  <a:pt x="1057626" y="366880"/>
                </a:lnTo>
                <a:lnTo>
                  <a:pt x="1048372" y="375538"/>
                </a:lnTo>
                <a:lnTo>
                  <a:pt x="1044253" y="378187"/>
                </a:lnTo>
                <a:lnTo>
                  <a:pt x="1033988" y="383029"/>
                </a:lnTo>
                <a:lnTo>
                  <a:pt x="1022109" y="386488"/>
                </a:lnTo>
                <a:lnTo>
                  <a:pt x="1008615" y="388563"/>
                </a:lnTo>
                <a:lnTo>
                  <a:pt x="993508" y="389254"/>
                </a:lnTo>
                <a:lnTo>
                  <a:pt x="984469" y="389101"/>
                </a:lnTo>
                <a:lnTo>
                  <a:pt x="971740" y="388290"/>
                </a:lnTo>
                <a:lnTo>
                  <a:pt x="959472" y="386714"/>
                </a:lnTo>
                <a:lnTo>
                  <a:pt x="952950" y="385598"/>
                </a:lnTo>
                <a:lnTo>
                  <a:pt x="940512" y="382797"/>
                </a:lnTo>
                <a:lnTo>
                  <a:pt x="928484" y="379221"/>
                </a:lnTo>
                <a:lnTo>
                  <a:pt x="928484" y="422275"/>
                </a:lnTo>
                <a:lnTo>
                  <a:pt x="931913" y="423671"/>
                </a:lnTo>
                <a:lnTo>
                  <a:pt x="936104" y="424941"/>
                </a:lnTo>
                <a:lnTo>
                  <a:pt x="941184" y="426212"/>
                </a:lnTo>
                <a:lnTo>
                  <a:pt x="946137" y="427481"/>
                </a:lnTo>
                <a:lnTo>
                  <a:pt x="957694" y="429640"/>
                </a:lnTo>
                <a:lnTo>
                  <a:pt x="970140" y="431291"/>
                </a:lnTo>
                <a:lnTo>
                  <a:pt x="983856" y="432307"/>
                </a:lnTo>
                <a:lnTo>
                  <a:pt x="990841" y="432562"/>
                </a:lnTo>
                <a:lnTo>
                  <a:pt x="997953" y="432562"/>
                </a:lnTo>
                <a:lnTo>
                  <a:pt x="1009019" y="432298"/>
                </a:lnTo>
                <a:lnTo>
                  <a:pt x="1021709" y="431317"/>
                </a:lnTo>
                <a:lnTo>
                  <a:pt x="1033894" y="429640"/>
                </a:lnTo>
                <a:lnTo>
                  <a:pt x="1053508" y="424804"/>
                </a:lnTo>
                <a:lnTo>
                  <a:pt x="1065009" y="420496"/>
                </a:lnTo>
                <a:lnTo>
                  <a:pt x="1080174" y="412694"/>
                </a:lnTo>
                <a:lnTo>
                  <a:pt x="1090282" y="405383"/>
                </a:lnTo>
                <a:lnTo>
                  <a:pt x="1101232" y="394419"/>
                </a:lnTo>
                <a:lnTo>
                  <a:pt x="1108443" y="383920"/>
                </a:lnTo>
                <a:lnTo>
                  <a:pt x="1113848" y="372476"/>
                </a:lnTo>
                <a:lnTo>
                  <a:pt x="1117587" y="359790"/>
                </a:lnTo>
                <a:lnTo>
                  <a:pt x="1120294" y="341179"/>
                </a:lnTo>
                <a:lnTo>
                  <a:pt x="1120762" y="327278"/>
                </a:lnTo>
                <a:lnTo>
                  <a:pt x="1120762" y="106933"/>
                </a:lnTo>
                <a:lnTo>
                  <a:pt x="1074280" y="106933"/>
                </a:lnTo>
                <a:lnTo>
                  <a:pt x="1072121" y="131190"/>
                </a:lnTo>
                <a:lnTo>
                  <a:pt x="1071232" y="131190"/>
                </a:lnTo>
                <a:lnTo>
                  <a:pt x="1066346" y="125425"/>
                </a:lnTo>
                <a:lnTo>
                  <a:pt x="1056973" y="116966"/>
                </a:lnTo>
                <a:lnTo>
                  <a:pt x="1045959" y="109854"/>
                </a:lnTo>
                <a:lnTo>
                  <a:pt x="1036291" y="105579"/>
                </a:lnTo>
                <a:lnTo>
                  <a:pt x="1024002" y="102499"/>
                </a:lnTo>
                <a:lnTo>
                  <a:pt x="1010653" y="101472"/>
                </a:lnTo>
                <a:lnTo>
                  <a:pt x="1000113" y="102127"/>
                </a:lnTo>
                <a:lnTo>
                  <a:pt x="987682" y="104627"/>
                </a:lnTo>
                <a:lnTo>
                  <a:pt x="975474" y="108965"/>
                </a:lnTo>
                <a:lnTo>
                  <a:pt x="964888" y="114607"/>
                </a:lnTo>
                <a:lnTo>
                  <a:pt x="954617" y="122084"/>
                </a:lnTo>
                <a:lnTo>
                  <a:pt x="945248" y="131190"/>
                </a:lnTo>
                <a:lnTo>
                  <a:pt x="935580" y="144180"/>
                </a:lnTo>
                <a:lnTo>
                  <a:pt x="929416" y="155395"/>
                </a:lnTo>
                <a:lnTo>
                  <a:pt x="924166" y="167893"/>
                </a:lnTo>
                <a:lnTo>
                  <a:pt x="920497" y="180141"/>
                </a:lnTo>
                <a:lnTo>
                  <a:pt x="918146" y="192286"/>
                </a:lnTo>
                <a:lnTo>
                  <a:pt x="916752" y="205299"/>
                </a:lnTo>
                <a:lnTo>
                  <a:pt x="916292" y="219201"/>
                </a:lnTo>
                <a:lnTo>
                  <a:pt x="916761" y="233137"/>
                </a:lnTo>
                <a:lnTo>
                  <a:pt x="918200" y="246234"/>
                </a:lnTo>
                <a:lnTo>
                  <a:pt x="920622" y="258276"/>
                </a:lnTo>
                <a:lnTo>
                  <a:pt x="924039" y="269239"/>
                </a:lnTo>
                <a:lnTo>
                  <a:pt x="930330" y="283257"/>
                </a:lnTo>
                <a:lnTo>
                  <a:pt x="936966" y="294017"/>
                </a:lnTo>
                <a:lnTo>
                  <a:pt x="944613" y="303275"/>
                </a:lnTo>
                <a:lnTo>
                  <a:pt x="951862" y="309959"/>
                </a:lnTo>
                <a:lnTo>
                  <a:pt x="962295" y="317237"/>
                </a:lnTo>
                <a:lnTo>
                  <a:pt x="973696" y="322706"/>
                </a:lnTo>
                <a:lnTo>
                  <a:pt x="982200" y="325441"/>
                </a:lnTo>
                <a:lnTo>
                  <a:pt x="976109" y="254634"/>
                </a:lnTo>
                <a:lnTo>
                  <a:pt x="974077" y="246125"/>
                </a:lnTo>
                <a:lnTo>
                  <a:pt x="973262" y="242558"/>
                </a:lnTo>
                <a:lnTo>
                  <a:pt x="971482" y="230387"/>
                </a:lnTo>
                <a:lnTo>
                  <a:pt x="970902" y="216915"/>
                </a:lnTo>
                <a:lnTo>
                  <a:pt x="970903" y="216218"/>
                </a:lnTo>
                <a:lnTo>
                  <a:pt x="971518" y="202796"/>
                </a:lnTo>
                <a:lnTo>
                  <a:pt x="973315" y="191007"/>
                </a:lnTo>
                <a:lnTo>
                  <a:pt x="974839" y="183641"/>
                </a:lnTo>
                <a:lnTo>
                  <a:pt x="976871" y="177164"/>
                </a:lnTo>
                <a:lnTo>
                  <a:pt x="979411" y="171830"/>
                </a:lnTo>
                <a:lnTo>
                  <a:pt x="981951" y="166496"/>
                </a:lnTo>
                <a:lnTo>
                  <a:pt x="984872" y="162051"/>
                </a:lnTo>
                <a:lnTo>
                  <a:pt x="988301" y="158622"/>
                </a:lnTo>
                <a:lnTo>
                  <a:pt x="991603" y="155066"/>
                </a:lnTo>
                <a:lnTo>
                  <a:pt x="995159" y="152272"/>
                </a:lnTo>
                <a:lnTo>
                  <a:pt x="998842" y="150240"/>
                </a:lnTo>
                <a:lnTo>
                  <a:pt x="1002525" y="148081"/>
                </a:lnTo>
                <a:lnTo>
                  <a:pt x="1006208" y="146684"/>
                </a:lnTo>
                <a:lnTo>
                  <a:pt x="1009891" y="145795"/>
                </a:lnTo>
                <a:lnTo>
                  <a:pt x="1013574" y="145033"/>
                </a:lnTo>
                <a:lnTo>
                  <a:pt x="1017003" y="144652"/>
                </a:lnTo>
                <a:lnTo>
                  <a:pt x="1022367" y="144715"/>
                </a:lnTo>
                <a:lnTo>
                  <a:pt x="1034928" y="146723"/>
                </a:lnTo>
                <a:lnTo>
                  <a:pt x="1046848" y="151510"/>
                </a:lnTo>
                <a:lnTo>
                  <a:pt x="1058931" y="159486"/>
                </a:lnTo>
                <a:lnTo>
                  <a:pt x="1067803" y="168275"/>
                </a:lnTo>
                <a:lnTo>
                  <a:pt x="1067803" y="264921"/>
                </a:lnTo>
                <a:lnTo>
                  <a:pt x="1065644" y="267462"/>
                </a:lnTo>
                <a:lnTo>
                  <a:pt x="1062850" y="270001"/>
                </a:lnTo>
                <a:lnTo>
                  <a:pt x="1059675" y="272541"/>
                </a:lnTo>
                <a:lnTo>
                  <a:pt x="1056500" y="275081"/>
                </a:lnTo>
                <a:lnTo>
                  <a:pt x="1052817" y="277367"/>
                </a:lnTo>
                <a:lnTo>
                  <a:pt x="1048880" y="279400"/>
                </a:lnTo>
                <a:lnTo>
                  <a:pt x="1044816" y="281558"/>
                </a:lnTo>
                <a:lnTo>
                  <a:pt x="1040498" y="283209"/>
                </a:lnTo>
                <a:lnTo>
                  <a:pt x="1035672" y="284606"/>
                </a:lnTo>
                <a:lnTo>
                  <a:pt x="1030973" y="285876"/>
                </a:lnTo>
                <a:lnTo>
                  <a:pt x="1025893" y="286638"/>
                </a:lnTo>
                <a:lnTo>
                  <a:pt x="1012304" y="286638"/>
                </a:lnTo>
                <a:lnTo>
                  <a:pt x="1005192" y="284988"/>
                </a:lnTo>
                <a:lnTo>
                  <a:pt x="1007351" y="328802"/>
                </a:lnTo>
                <a:lnTo>
                  <a:pt x="1013701" y="328802"/>
                </a:lnTo>
                <a:lnTo>
                  <a:pt x="1019924" y="328167"/>
                </a:lnTo>
                <a:lnTo>
                  <a:pt x="1026020" y="326897"/>
                </a:lnTo>
                <a:lnTo>
                  <a:pt x="1032243" y="325627"/>
                </a:lnTo>
                <a:lnTo>
                  <a:pt x="1037704" y="323976"/>
                </a:lnTo>
                <a:lnTo>
                  <a:pt x="1042784" y="321817"/>
                </a:lnTo>
                <a:lnTo>
                  <a:pt x="1047864" y="319658"/>
                </a:lnTo>
                <a:lnTo>
                  <a:pt x="1052563" y="317245"/>
                </a:lnTo>
                <a:lnTo>
                  <a:pt x="1056754" y="314578"/>
                </a:lnTo>
                <a:close/>
              </a:path>
              <a:path w="5828271" h="432562">
                <a:moveTo>
                  <a:pt x="998969" y="281813"/>
                </a:moveTo>
                <a:lnTo>
                  <a:pt x="992746" y="278638"/>
                </a:lnTo>
                <a:lnTo>
                  <a:pt x="987666" y="273938"/>
                </a:lnTo>
                <a:lnTo>
                  <a:pt x="983475" y="267969"/>
                </a:lnTo>
                <a:lnTo>
                  <a:pt x="979284" y="261874"/>
                </a:lnTo>
                <a:lnTo>
                  <a:pt x="976109" y="254634"/>
                </a:lnTo>
                <a:lnTo>
                  <a:pt x="982200" y="325441"/>
                </a:lnTo>
                <a:lnTo>
                  <a:pt x="994684" y="327962"/>
                </a:lnTo>
                <a:lnTo>
                  <a:pt x="1007351" y="328802"/>
                </a:lnTo>
                <a:lnTo>
                  <a:pt x="1005192" y="284988"/>
                </a:lnTo>
                <a:lnTo>
                  <a:pt x="998969" y="281813"/>
                </a:lnTo>
                <a:close/>
              </a:path>
              <a:path w="5828271" h="432562">
                <a:moveTo>
                  <a:pt x="3580192" y="277638"/>
                </a:moveTo>
                <a:lnTo>
                  <a:pt x="3571354" y="268096"/>
                </a:lnTo>
                <a:lnTo>
                  <a:pt x="3570547" y="266906"/>
                </a:lnTo>
                <a:lnTo>
                  <a:pt x="3565327" y="256986"/>
                </a:lnTo>
                <a:lnTo>
                  <a:pt x="3561613" y="245382"/>
                </a:lnTo>
                <a:lnTo>
                  <a:pt x="3569787" y="325418"/>
                </a:lnTo>
                <a:lnTo>
                  <a:pt x="3582217" y="327963"/>
                </a:lnTo>
                <a:lnTo>
                  <a:pt x="3595103" y="328802"/>
                </a:lnTo>
                <a:lnTo>
                  <a:pt x="3602469" y="328802"/>
                </a:lnTo>
                <a:lnTo>
                  <a:pt x="3609454" y="328040"/>
                </a:lnTo>
                <a:lnTo>
                  <a:pt x="3604553" y="286496"/>
                </a:lnTo>
                <a:lnTo>
                  <a:pt x="3591258" y="283778"/>
                </a:lnTo>
                <a:lnTo>
                  <a:pt x="3580192" y="277638"/>
                </a:lnTo>
                <a:close/>
              </a:path>
              <a:path w="5828271" h="432562">
                <a:moveTo>
                  <a:pt x="3504044" y="219455"/>
                </a:moveTo>
                <a:lnTo>
                  <a:pt x="3504489" y="232821"/>
                </a:lnTo>
                <a:lnTo>
                  <a:pt x="3505906" y="245864"/>
                </a:lnTo>
                <a:lnTo>
                  <a:pt x="3508298" y="257957"/>
                </a:lnTo>
                <a:lnTo>
                  <a:pt x="3511664" y="269113"/>
                </a:lnTo>
                <a:lnTo>
                  <a:pt x="3517989" y="283319"/>
                </a:lnTo>
                <a:lnTo>
                  <a:pt x="3524611" y="294096"/>
                </a:lnTo>
                <a:lnTo>
                  <a:pt x="3532238" y="303275"/>
                </a:lnTo>
                <a:lnTo>
                  <a:pt x="3539467" y="309848"/>
                </a:lnTo>
                <a:lnTo>
                  <a:pt x="3549954" y="317103"/>
                </a:lnTo>
                <a:lnTo>
                  <a:pt x="3561321" y="322579"/>
                </a:lnTo>
                <a:lnTo>
                  <a:pt x="3569787" y="325418"/>
                </a:lnTo>
                <a:lnTo>
                  <a:pt x="3561613" y="245382"/>
                </a:lnTo>
                <a:lnTo>
                  <a:pt x="3559392" y="232107"/>
                </a:lnTo>
                <a:lnTo>
                  <a:pt x="3558654" y="217169"/>
                </a:lnTo>
                <a:lnTo>
                  <a:pt x="3559126" y="204334"/>
                </a:lnTo>
                <a:lnTo>
                  <a:pt x="3560806" y="191661"/>
                </a:lnTo>
                <a:lnTo>
                  <a:pt x="3563734" y="180847"/>
                </a:lnTo>
                <a:lnTo>
                  <a:pt x="3569382" y="168020"/>
                </a:lnTo>
                <a:lnTo>
                  <a:pt x="3576180" y="158495"/>
                </a:lnTo>
                <a:lnTo>
                  <a:pt x="3581260" y="153162"/>
                </a:lnTo>
                <a:lnTo>
                  <a:pt x="3586721" y="149351"/>
                </a:lnTo>
                <a:lnTo>
                  <a:pt x="3592690" y="147065"/>
                </a:lnTo>
                <a:lnTo>
                  <a:pt x="3598786" y="144906"/>
                </a:lnTo>
                <a:lnTo>
                  <a:pt x="3604501" y="143763"/>
                </a:lnTo>
                <a:lnTo>
                  <a:pt x="3618725" y="143763"/>
                </a:lnTo>
                <a:lnTo>
                  <a:pt x="3626853" y="145414"/>
                </a:lnTo>
                <a:lnTo>
                  <a:pt x="3634600" y="148716"/>
                </a:lnTo>
                <a:lnTo>
                  <a:pt x="3642347" y="152145"/>
                </a:lnTo>
                <a:lnTo>
                  <a:pt x="3649332" y="156337"/>
                </a:lnTo>
                <a:lnTo>
                  <a:pt x="3655555" y="161416"/>
                </a:lnTo>
                <a:lnTo>
                  <a:pt x="3655555" y="264032"/>
                </a:lnTo>
                <a:lnTo>
                  <a:pt x="3653396" y="266572"/>
                </a:lnTo>
                <a:lnTo>
                  <a:pt x="3650602" y="269239"/>
                </a:lnTo>
                <a:lnTo>
                  <a:pt x="3647427" y="271906"/>
                </a:lnTo>
                <a:lnTo>
                  <a:pt x="3644252" y="274574"/>
                </a:lnTo>
                <a:lnTo>
                  <a:pt x="3640569" y="276987"/>
                </a:lnTo>
                <a:lnTo>
                  <a:pt x="3636378" y="279272"/>
                </a:lnTo>
                <a:lnTo>
                  <a:pt x="3632187" y="281431"/>
                </a:lnTo>
                <a:lnTo>
                  <a:pt x="3627742" y="283209"/>
                </a:lnTo>
                <a:lnTo>
                  <a:pt x="3623043" y="284606"/>
                </a:lnTo>
                <a:lnTo>
                  <a:pt x="3618471" y="285876"/>
                </a:lnTo>
                <a:lnTo>
                  <a:pt x="3613518" y="286638"/>
                </a:lnTo>
                <a:lnTo>
                  <a:pt x="3608311" y="286638"/>
                </a:lnTo>
                <a:lnTo>
                  <a:pt x="3604553" y="286496"/>
                </a:lnTo>
                <a:lnTo>
                  <a:pt x="3609454" y="328040"/>
                </a:lnTo>
                <a:lnTo>
                  <a:pt x="3615677" y="326516"/>
                </a:lnTo>
                <a:lnTo>
                  <a:pt x="3622027" y="325119"/>
                </a:lnTo>
                <a:lnTo>
                  <a:pt x="3627869" y="323088"/>
                </a:lnTo>
                <a:lnTo>
                  <a:pt x="3633203" y="320420"/>
                </a:lnTo>
                <a:lnTo>
                  <a:pt x="3638410" y="317880"/>
                </a:lnTo>
                <a:lnTo>
                  <a:pt x="3643236" y="314705"/>
                </a:lnTo>
                <a:lnTo>
                  <a:pt x="3647681" y="311150"/>
                </a:lnTo>
                <a:lnTo>
                  <a:pt x="3651999" y="307593"/>
                </a:lnTo>
                <a:lnTo>
                  <a:pt x="3655809" y="303910"/>
                </a:lnTo>
                <a:lnTo>
                  <a:pt x="3658984" y="300227"/>
                </a:lnTo>
                <a:lnTo>
                  <a:pt x="3659873" y="300227"/>
                </a:lnTo>
                <a:lnTo>
                  <a:pt x="3662032" y="323214"/>
                </a:lnTo>
                <a:lnTo>
                  <a:pt x="3709784" y="323214"/>
                </a:lnTo>
                <a:lnTo>
                  <a:pt x="3709727" y="321406"/>
                </a:lnTo>
                <a:lnTo>
                  <a:pt x="3709355" y="309328"/>
                </a:lnTo>
                <a:lnTo>
                  <a:pt x="3708895" y="295782"/>
                </a:lnTo>
                <a:lnTo>
                  <a:pt x="3708695" y="285620"/>
                </a:lnTo>
                <a:lnTo>
                  <a:pt x="3708559" y="272982"/>
                </a:lnTo>
                <a:lnTo>
                  <a:pt x="3708514" y="0"/>
                </a:lnTo>
                <a:lnTo>
                  <a:pt x="3655555" y="0"/>
                </a:lnTo>
                <a:lnTo>
                  <a:pt x="3655809" y="113156"/>
                </a:lnTo>
                <a:lnTo>
                  <a:pt x="3656063" y="120268"/>
                </a:lnTo>
                <a:lnTo>
                  <a:pt x="3655555" y="120268"/>
                </a:lnTo>
                <a:lnTo>
                  <a:pt x="3652126" y="117855"/>
                </a:lnTo>
                <a:lnTo>
                  <a:pt x="3648443" y="115569"/>
                </a:lnTo>
                <a:lnTo>
                  <a:pt x="3644379" y="113410"/>
                </a:lnTo>
                <a:lnTo>
                  <a:pt x="3640442" y="111125"/>
                </a:lnTo>
                <a:lnTo>
                  <a:pt x="3636124" y="109092"/>
                </a:lnTo>
                <a:lnTo>
                  <a:pt x="3631425" y="107314"/>
                </a:lnTo>
                <a:lnTo>
                  <a:pt x="3626853" y="105537"/>
                </a:lnTo>
                <a:lnTo>
                  <a:pt x="3621900" y="104139"/>
                </a:lnTo>
                <a:lnTo>
                  <a:pt x="3616693" y="103124"/>
                </a:lnTo>
                <a:lnTo>
                  <a:pt x="3611486" y="102107"/>
                </a:lnTo>
                <a:lnTo>
                  <a:pt x="3606025" y="101472"/>
                </a:lnTo>
                <a:lnTo>
                  <a:pt x="3600183" y="101472"/>
                </a:lnTo>
                <a:lnTo>
                  <a:pt x="3588615" y="102214"/>
                </a:lnTo>
                <a:lnTo>
                  <a:pt x="3576166" y="104720"/>
                </a:lnTo>
                <a:lnTo>
                  <a:pt x="3563988" y="108965"/>
                </a:lnTo>
                <a:lnTo>
                  <a:pt x="3552767" y="114909"/>
                </a:lnTo>
                <a:lnTo>
                  <a:pt x="3542527" y="122414"/>
                </a:lnTo>
                <a:lnTo>
                  <a:pt x="3533127" y="131571"/>
                </a:lnTo>
                <a:lnTo>
                  <a:pt x="3530175" y="135026"/>
                </a:lnTo>
                <a:lnTo>
                  <a:pt x="3523045" y="145043"/>
                </a:lnTo>
                <a:lnTo>
                  <a:pt x="3516917" y="156301"/>
                </a:lnTo>
                <a:lnTo>
                  <a:pt x="3511791" y="168782"/>
                </a:lnTo>
                <a:lnTo>
                  <a:pt x="3508305" y="180630"/>
                </a:lnTo>
                <a:lnTo>
                  <a:pt x="3505930" y="192823"/>
                </a:lnTo>
                <a:lnTo>
                  <a:pt x="3504513" y="205765"/>
                </a:lnTo>
                <a:lnTo>
                  <a:pt x="3504044" y="219455"/>
                </a:lnTo>
                <a:close/>
              </a:path>
              <a:path w="5828271" h="432562">
                <a:moveTo>
                  <a:pt x="3232720" y="277638"/>
                </a:moveTo>
                <a:lnTo>
                  <a:pt x="3223882" y="268096"/>
                </a:lnTo>
                <a:lnTo>
                  <a:pt x="3223075" y="266906"/>
                </a:lnTo>
                <a:lnTo>
                  <a:pt x="3217855" y="256986"/>
                </a:lnTo>
                <a:lnTo>
                  <a:pt x="3214141" y="245382"/>
                </a:lnTo>
                <a:lnTo>
                  <a:pt x="3222315" y="325418"/>
                </a:lnTo>
                <a:lnTo>
                  <a:pt x="3234745" y="327963"/>
                </a:lnTo>
                <a:lnTo>
                  <a:pt x="3247631" y="328802"/>
                </a:lnTo>
                <a:lnTo>
                  <a:pt x="3254997" y="328802"/>
                </a:lnTo>
                <a:lnTo>
                  <a:pt x="3261982" y="328040"/>
                </a:lnTo>
                <a:lnTo>
                  <a:pt x="3257081" y="286496"/>
                </a:lnTo>
                <a:lnTo>
                  <a:pt x="3243786" y="283778"/>
                </a:lnTo>
                <a:lnTo>
                  <a:pt x="3232720" y="277638"/>
                </a:lnTo>
                <a:close/>
              </a:path>
              <a:path w="5828271" h="432562">
                <a:moveTo>
                  <a:pt x="3156572" y="219455"/>
                </a:moveTo>
                <a:lnTo>
                  <a:pt x="3157017" y="232821"/>
                </a:lnTo>
                <a:lnTo>
                  <a:pt x="3158434" y="245864"/>
                </a:lnTo>
                <a:lnTo>
                  <a:pt x="3160826" y="257957"/>
                </a:lnTo>
                <a:lnTo>
                  <a:pt x="3164192" y="269113"/>
                </a:lnTo>
                <a:lnTo>
                  <a:pt x="3170517" y="283319"/>
                </a:lnTo>
                <a:lnTo>
                  <a:pt x="3177139" y="294096"/>
                </a:lnTo>
                <a:lnTo>
                  <a:pt x="3184766" y="303275"/>
                </a:lnTo>
                <a:lnTo>
                  <a:pt x="3191995" y="309848"/>
                </a:lnTo>
                <a:lnTo>
                  <a:pt x="3202482" y="317103"/>
                </a:lnTo>
                <a:lnTo>
                  <a:pt x="3213849" y="322579"/>
                </a:lnTo>
                <a:lnTo>
                  <a:pt x="3222315" y="325418"/>
                </a:lnTo>
                <a:lnTo>
                  <a:pt x="3214141" y="245382"/>
                </a:lnTo>
                <a:lnTo>
                  <a:pt x="3211920" y="232107"/>
                </a:lnTo>
                <a:lnTo>
                  <a:pt x="3211182" y="217169"/>
                </a:lnTo>
                <a:lnTo>
                  <a:pt x="3211654" y="204334"/>
                </a:lnTo>
                <a:lnTo>
                  <a:pt x="3213334" y="191661"/>
                </a:lnTo>
                <a:lnTo>
                  <a:pt x="3216262" y="180847"/>
                </a:lnTo>
                <a:lnTo>
                  <a:pt x="3221910" y="168020"/>
                </a:lnTo>
                <a:lnTo>
                  <a:pt x="3228708" y="158495"/>
                </a:lnTo>
                <a:lnTo>
                  <a:pt x="3233788" y="153162"/>
                </a:lnTo>
                <a:lnTo>
                  <a:pt x="3239249" y="149351"/>
                </a:lnTo>
                <a:lnTo>
                  <a:pt x="3245218" y="147065"/>
                </a:lnTo>
                <a:lnTo>
                  <a:pt x="3251314" y="144906"/>
                </a:lnTo>
                <a:lnTo>
                  <a:pt x="3257029" y="143763"/>
                </a:lnTo>
                <a:lnTo>
                  <a:pt x="3271253" y="143763"/>
                </a:lnTo>
                <a:lnTo>
                  <a:pt x="3279381" y="145414"/>
                </a:lnTo>
                <a:lnTo>
                  <a:pt x="3287128" y="148716"/>
                </a:lnTo>
                <a:lnTo>
                  <a:pt x="3294875" y="152145"/>
                </a:lnTo>
                <a:lnTo>
                  <a:pt x="3301860" y="156337"/>
                </a:lnTo>
                <a:lnTo>
                  <a:pt x="3308083" y="161416"/>
                </a:lnTo>
                <a:lnTo>
                  <a:pt x="3308083" y="264032"/>
                </a:lnTo>
                <a:lnTo>
                  <a:pt x="3305924" y="266572"/>
                </a:lnTo>
                <a:lnTo>
                  <a:pt x="3303130" y="269239"/>
                </a:lnTo>
                <a:lnTo>
                  <a:pt x="3299955" y="271906"/>
                </a:lnTo>
                <a:lnTo>
                  <a:pt x="3296780" y="274574"/>
                </a:lnTo>
                <a:lnTo>
                  <a:pt x="3293097" y="276987"/>
                </a:lnTo>
                <a:lnTo>
                  <a:pt x="3288906" y="279272"/>
                </a:lnTo>
                <a:lnTo>
                  <a:pt x="3284715" y="281431"/>
                </a:lnTo>
                <a:lnTo>
                  <a:pt x="3280270" y="283209"/>
                </a:lnTo>
                <a:lnTo>
                  <a:pt x="3275571" y="284606"/>
                </a:lnTo>
                <a:lnTo>
                  <a:pt x="3270999" y="285876"/>
                </a:lnTo>
                <a:lnTo>
                  <a:pt x="3266046" y="286638"/>
                </a:lnTo>
                <a:lnTo>
                  <a:pt x="3260839" y="286638"/>
                </a:lnTo>
                <a:lnTo>
                  <a:pt x="3257081" y="286496"/>
                </a:lnTo>
                <a:lnTo>
                  <a:pt x="3261982" y="328040"/>
                </a:lnTo>
                <a:lnTo>
                  <a:pt x="3268205" y="326516"/>
                </a:lnTo>
                <a:lnTo>
                  <a:pt x="3274555" y="325119"/>
                </a:lnTo>
                <a:lnTo>
                  <a:pt x="3280397" y="323088"/>
                </a:lnTo>
                <a:lnTo>
                  <a:pt x="3285731" y="320420"/>
                </a:lnTo>
                <a:lnTo>
                  <a:pt x="3290938" y="317880"/>
                </a:lnTo>
                <a:lnTo>
                  <a:pt x="3295764" y="314705"/>
                </a:lnTo>
                <a:lnTo>
                  <a:pt x="3300209" y="311150"/>
                </a:lnTo>
                <a:lnTo>
                  <a:pt x="3304527" y="307593"/>
                </a:lnTo>
                <a:lnTo>
                  <a:pt x="3308337" y="303910"/>
                </a:lnTo>
                <a:lnTo>
                  <a:pt x="3311512" y="300227"/>
                </a:lnTo>
                <a:lnTo>
                  <a:pt x="3312401" y="300227"/>
                </a:lnTo>
                <a:lnTo>
                  <a:pt x="3314560" y="323214"/>
                </a:lnTo>
                <a:lnTo>
                  <a:pt x="3362312" y="323214"/>
                </a:lnTo>
                <a:lnTo>
                  <a:pt x="3362255" y="321406"/>
                </a:lnTo>
                <a:lnTo>
                  <a:pt x="3361883" y="309328"/>
                </a:lnTo>
                <a:lnTo>
                  <a:pt x="3361423" y="295782"/>
                </a:lnTo>
                <a:lnTo>
                  <a:pt x="3361223" y="285620"/>
                </a:lnTo>
                <a:lnTo>
                  <a:pt x="3361087" y="272982"/>
                </a:lnTo>
                <a:lnTo>
                  <a:pt x="3361042" y="0"/>
                </a:lnTo>
                <a:lnTo>
                  <a:pt x="3308083" y="0"/>
                </a:lnTo>
                <a:lnTo>
                  <a:pt x="3308337" y="113156"/>
                </a:lnTo>
                <a:lnTo>
                  <a:pt x="3308464" y="117347"/>
                </a:lnTo>
                <a:lnTo>
                  <a:pt x="3308591" y="120268"/>
                </a:lnTo>
                <a:lnTo>
                  <a:pt x="3308083" y="120268"/>
                </a:lnTo>
                <a:lnTo>
                  <a:pt x="3304654" y="117855"/>
                </a:lnTo>
                <a:lnTo>
                  <a:pt x="3300971" y="115569"/>
                </a:lnTo>
                <a:lnTo>
                  <a:pt x="3296907" y="113410"/>
                </a:lnTo>
                <a:lnTo>
                  <a:pt x="3292970" y="111125"/>
                </a:lnTo>
                <a:lnTo>
                  <a:pt x="3288652" y="109092"/>
                </a:lnTo>
                <a:lnTo>
                  <a:pt x="3283953" y="107314"/>
                </a:lnTo>
                <a:lnTo>
                  <a:pt x="3279381" y="105537"/>
                </a:lnTo>
                <a:lnTo>
                  <a:pt x="3274428" y="104139"/>
                </a:lnTo>
                <a:lnTo>
                  <a:pt x="3269221" y="103124"/>
                </a:lnTo>
                <a:lnTo>
                  <a:pt x="3264014" y="102107"/>
                </a:lnTo>
                <a:lnTo>
                  <a:pt x="3258553" y="101472"/>
                </a:lnTo>
                <a:lnTo>
                  <a:pt x="3252711" y="101472"/>
                </a:lnTo>
                <a:lnTo>
                  <a:pt x="3241143" y="102214"/>
                </a:lnTo>
                <a:lnTo>
                  <a:pt x="3228694" y="104720"/>
                </a:lnTo>
                <a:lnTo>
                  <a:pt x="3216516" y="108965"/>
                </a:lnTo>
                <a:lnTo>
                  <a:pt x="3205295" y="114909"/>
                </a:lnTo>
                <a:lnTo>
                  <a:pt x="3195055" y="122414"/>
                </a:lnTo>
                <a:lnTo>
                  <a:pt x="3185655" y="131571"/>
                </a:lnTo>
                <a:lnTo>
                  <a:pt x="3182703" y="135026"/>
                </a:lnTo>
                <a:lnTo>
                  <a:pt x="3175573" y="145043"/>
                </a:lnTo>
                <a:lnTo>
                  <a:pt x="3169445" y="156301"/>
                </a:lnTo>
                <a:lnTo>
                  <a:pt x="3164319" y="168782"/>
                </a:lnTo>
                <a:lnTo>
                  <a:pt x="3160833" y="180630"/>
                </a:lnTo>
                <a:lnTo>
                  <a:pt x="3158458" y="192823"/>
                </a:lnTo>
                <a:lnTo>
                  <a:pt x="3157041" y="205765"/>
                </a:lnTo>
                <a:lnTo>
                  <a:pt x="3156572" y="219455"/>
                </a:lnTo>
                <a:close/>
              </a:path>
              <a:path w="5828271" h="432562">
                <a:moveTo>
                  <a:pt x="1745296" y="277638"/>
                </a:moveTo>
                <a:lnTo>
                  <a:pt x="1736458" y="268096"/>
                </a:lnTo>
                <a:lnTo>
                  <a:pt x="1735651" y="266906"/>
                </a:lnTo>
                <a:lnTo>
                  <a:pt x="1730431" y="256986"/>
                </a:lnTo>
                <a:lnTo>
                  <a:pt x="1726717" y="245382"/>
                </a:lnTo>
                <a:lnTo>
                  <a:pt x="1734891" y="325418"/>
                </a:lnTo>
                <a:lnTo>
                  <a:pt x="1747321" y="327963"/>
                </a:lnTo>
                <a:lnTo>
                  <a:pt x="1760207" y="328802"/>
                </a:lnTo>
                <a:lnTo>
                  <a:pt x="1767573" y="328802"/>
                </a:lnTo>
                <a:lnTo>
                  <a:pt x="1774558" y="328040"/>
                </a:lnTo>
                <a:lnTo>
                  <a:pt x="1769657" y="286496"/>
                </a:lnTo>
                <a:lnTo>
                  <a:pt x="1756362" y="283778"/>
                </a:lnTo>
                <a:lnTo>
                  <a:pt x="1745296" y="277638"/>
                </a:lnTo>
                <a:close/>
              </a:path>
              <a:path w="5828271" h="432562">
                <a:moveTo>
                  <a:pt x="1669148" y="219455"/>
                </a:moveTo>
                <a:lnTo>
                  <a:pt x="1669593" y="232821"/>
                </a:lnTo>
                <a:lnTo>
                  <a:pt x="1671010" y="245864"/>
                </a:lnTo>
                <a:lnTo>
                  <a:pt x="1673402" y="257957"/>
                </a:lnTo>
                <a:lnTo>
                  <a:pt x="1676768" y="269113"/>
                </a:lnTo>
                <a:lnTo>
                  <a:pt x="1683093" y="283319"/>
                </a:lnTo>
                <a:lnTo>
                  <a:pt x="1689715" y="294096"/>
                </a:lnTo>
                <a:lnTo>
                  <a:pt x="1697342" y="303275"/>
                </a:lnTo>
                <a:lnTo>
                  <a:pt x="1704571" y="309848"/>
                </a:lnTo>
                <a:lnTo>
                  <a:pt x="1715058" y="317103"/>
                </a:lnTo>
                <a:lnTo>
                  <a:pt x="1726425" y="322579"/>
                </a:lnTo>
                <a:lnTo>
                  <a:pt x="1734891" y="325418"/>
                </a:lnTo>
                <a:lnTo>
                  <a:pt x="1726717" y="245382"/>
                </a:lnTo>
                <a:lnTo>
                  <a:pt x="1724496" y="232107"/>
                </a:lnTo>
                <a:lnTo>
                  <a:pt x="1723758" y="217169"/>
                </a:lnTo>
                <a:lnTo>
                  <a:pt x="1724230" y="204334"/>
                </a:lnTo>
                <a:lnTo>
                  <a:pt x="1725910" y="191661"/>
                </a:lnTo>
                <a:lnTo>
                  <a:pt x="1728838" y="180847"/>
                </a:lnTo>
                <a:lnTo>
                  <a:pt x="1734486" y="168020"/>
                </a:lnTo>
                <a:lnTo>
                  <a:pt x="1741284" y="158495"/>
                </a:lnTo>
                <a:lnTo>
                  <a:pt x="1746364" y="153162"/>
                </a:lnTo>
                <a:lnTo>
                  <a:pt x="1751825" y="149351"/>
                </a:lnTo>
                <a:lnTo>
                  <a:pt x="1757794" y="147065"/>
                </a:lnTo>
                <a:lnTo>
                  <a:pt x="1763890" y="144906"/>
                </a:lnTo>
                <a:lnTo>
                  <a:pt x="1769605" y="143763"/>
                </a:lnTo>
                <a:lnTo>
                  <a:pt x="1783829" y="143763"/>
                </a:lnTo>
                <a:lnTo>
                  <a:pt x="1791957" y="145414"/>
                </a:lnTo>
                <a:lnTo>
                  <a:pt x="1799704" y="148716"/>
                </a:lnTo>
                <a:lnTo>
                  <a:pt x="1807451" y="152145"/>
                </a:lnTo>
                <a:lnTo>
                  <a:pt x="1814436" y="156337"/>
                </a:lnTo>
                <a:lnTo>
                  <a:pt x="1820659" y="161416"/>
                </a:lnTo>
                <a:lnTo>
                  <a:pt x="1820659" y="264032"/>
                </a:lnTo>
                <a:lnTo>
                  <a:pt x="1818500" y="266572"/>
                </a:lnTo>
                <a:lnTo>
                  <a:pt x="1815706" y="269239"/>
                </a:lnTo>
                <a:lnTo>
                  <a:pt x="1812531" y="271906"/>
                </a:lnTo>
                <a:lnTo>
                  <a:pt x="1809356" y="274574"/>
                </a:lnTo>
                <a:lnTo>
                  <a:pt x="1805673" y="276987"/>
                </a:lnTo>
                <a:lnTo>
                  <a:pt x="1801482" y="279272"/>
                </a:lnTo>
                <a:lnTo>
                  <a:pt x="1797291" y="281431"/>
                </a:lnTo>
                <a:lnTo>
                  <a:pt x="1792846" y="283209"/>
                </a:lnTo>
                <a:lnTo>
                  <a:pt x="1788147" y="284606"/>
                </a:lnTo>
                <a:lnTo>
                  <a:pt x="1783575" y="285876"/>
                </a:lnTo>
                <a:lnTo>
                  <a:pt x="1778622" y="286638"/>
                </a:lnTo>
                <a:lnTo>
                  <a:pt x="1773415" y="286638"/>
                </a:lnTo>
                <a:lnTo>
                  <a:pt x="1769657" y="286496"/>
                </a:lnTo>
                <a:lnTo>
                  <a:pt x="1774558" y="328040"/>
                </a:lnTo>
                <a:lnTo>
                  <a:pt x="1780781" y="326516"/>
                </a:lnTo>
                <a:lnTo>
                  <a:pt x="1787131" y="325119"/>
                </a:lnTo>
                <a:lnTo>
                  <a:pt x="1792973" y="323088"/>
                </a:lnTo>
                <a:lnTo>
                  <a:pt x="1798307" y="320420"/>
                </a:lnTo>
                <a:lnTo>
                  <a:pt x="1803514" y="317880"/>
                </a:lnTo>
                <a:lnTo>
                  <a:pt x="1808340" y="314705"/>
                </a:lnTo>
                <a:lnTo>
                  <a:pt x="1812785" y="311150"/>
                </a:lnTo>
                <a:lnTo>
                  <a:pt x="1817103" y="307593"/>
                </a:lnTo>
                <a:lnTo>
                  <a:pt x="1820913" y="303910"/>
                </a:lnTo>
                <a:lnTo>
                  <a:pt x="1824088" y="300227"/>
                </a:lnTo>
                <a:lnTo>
                  <a:pt x="1824977" y="300227"/>
                </a:lnTo>
                <a:lnTo>
                  <a:pt x="1827136" y="323214"/>
                </a:lnTo>
                <a:lnTo>
                  <a:pt x="1874888" y="323214"/>
                </a:lnTo>
                <a:lnTo>
                  <a:pt x="1874831" y="321406"/>
                </a:lnTo>
                <a:lnTo>
                  <a:pt x="1874459" y="309328"/>
                </a:lnTo>
                <a:lnTo>
                  <a:pt x="1873999" y="295782"/>
                </a:lnTo>
                <a:lnTo>
                  <a:pt x="1873799" y="285620"/>
                </a:lnTo>
                <a:lnTo>
                  <a:pt x="1873663" y="272982"/>
                </a:lnTo>
                <a:lnTo>
                  <a:pt x="1873618" y="0"/>
                </a:lnTo>
                <a:lnTo>
                  <a:pt x="1820659" y="0"/>
                </a:lnTo>
                <a:lnTo>
                  <a:pt x="1820659" y="102234"/>
                </a:lnTo>
                <a:lnTo>
                  <a:pt x="1820786" y="107695"/>
                </a:lnTo>
                <a:lnTo>
                  <a:pt x="1821040" y="117347"/>
                </a:lnTo>
                <a:lnTo>
                  <a:pt x="1821167" y="120268"/>
                </a:lnTo>
                <a:lnTo>
                  <a:pt x="1820659" y="120268"/>
                </a:lnTo>
                <a:lnTo>
                  <a:pt x="1817230" y="117855"/>
                </a:lnTo>
                <a:lnTo>
                  <a:pt x="1813547" y="115569"/>
                </a:lnTo>
                <a:lnTo>
                  <a:pt x="1809483" y="113410"/>
                </a:lnTo>
                <a:lnTo>
                  <a:pt x="1805546" y="111125"/>
                </a:lnTo>
                <a:lnTo>
                  <a:pt x="1801228" y="109092"/>
                </a:lnTo>
                <a:lnTo>
                  <a:pt x="1796529" y="107314"/>
                </a:lnTo>
                <a:lnTo>
                  <a:pt x="1791957" y="105537"/>
                </a:lnTo>
                <a:lnTo>
                  <a:pt x="1787004" y="104139"/>
                </a:lnTo>
                <a:lnTo>
                  <a:pt x="1781797" y="103124"/>
                </a:lnTo>
                <a:lnTo>
                  <a:pt x="1776590" y="102107"/>
                </a:lnTo>
                <a:lnTo>
                  <a:pt x="1771129" y="101472"/>
                </a:lnTo>
                <a:lnTo>
                  <a:pt x="1765287" y="101472"/>
                </a:lnTo>
                <a:lnTo>
                  <a:pt x="1753719" y="102214"/>
                </a:lnTo>
                <a:lnTo>
                  <a:pt x="1741270" y="104720"/>
                </a:lnTo>
                <a:lnTo>
                  <a:pt x="1729092" y="108965"/>
                </a:lnTo>
                <a:lnTo>
                  <a:pt x="1717871" y="114909"/>
                </a:lnTo>
                <a:lnTo>
                  <a:pt x="1707631" y="122414"/>
                </a:lnTo>
                <a:lnTo>
                  <a:pt x="1698231" y="131571"/>
                </a:lnTo>
                <a:lnTo>
                  <a:pt x="1695279" y="135026"/>
                </a:lnTo>
                <a:lnTo>
                  <a:pt x="1688149" y="145043"/>
                </a:lnTo>
                <a:lnTo>
                  <a:pt x="1682021" y="156301"/>
                </a:lnTo>
                <a:lnTo>
                  <a:pt x="1676895" y="168782"/>
                </a:lnTo>
                <a:lnTo>
                  <a:pt x="1673409" y="180630"/>
                </a:lnTo>
                <a:lnTo>
                  <a:pt x="1671034" y="192823"/>
                </a:lnTo>
                <a:lnTo>
                  <a:pt x="1669617" y="205765"/>
                </a:lnTo>
                <a:lnTo>
                  <a:pt x="1669148" y="219455"/>
                </a:lnTo>
                <a:close/>
              </a:path>
              <a:path w="5828271" h="432562">
                <a:moveTo>
                  <a:pt x="4468990" y="106933"/>
                </a:moveTo>
                <a:lnTo>
                  <a:pt x="4468990" y="323214"/>
                </a:lnTo>
                <a:lnTo>
                  <a:pt x="4521949" y="323214"/>
                </a:lnTo>
                <a:lnTo>
                  <a:pt x="4521949" y="106933"/>
                </a:lnTo>
                <a:lnTo>
                  <a:pt x="4468990" y="106933"/>
                </a:lnTo>
                <a:close/>
              </a:path>
              <a:path w="5828271" h="432562">
                <a:moveTo>
                  <a:pt x="2646286" y="106933"/>
                </a:moveTo>
                <a:lnTo>
                  <a:pt x="2646286" y="323214"/>
                </a:lnTo>
                <a:lnTo>
                  <a:pt x="2699245" y="323214"/>
                </a:lnTo>
                <a:lnTo>
                  <a:pt x="2699245" y="106933"/>
                </a:lnTo>
                <a:lnTo>
                  <a:pt x="2646286" y="106933"/>
                </a:lnTo>
                <a:close/>
              </a:path>
              <a:path w="5828271" h="432562">
                <a:moveTo>
                  <a:pt x="1229601" y="106933"/>
                </a:moveTo>
                <a:lnTo>
                  <a:pt x="1176642" y="106933"/>
                </a:lnTo>
                <a:lnTo>
                  <a:pt x="1176651" y="240705"/>
                </a:lnTo>
                <a:lnTo>
                  <a:pt x="1177406" y="253890"/>
                </a:lnTo>
                <a:lnTo>
                  <a:pt x="1179436" y="265810"/>
                </a:lnTo>
                <a:lnTo>
                  <a:pt x="1181341" y="273938"/>
                </a:lnTo>
                <a:lnTo>
                  <a:pt x="1184135" y="281304"/>
                </a:lnTo>
                <a:lnTo>
                  <a:pt x="1188072" y="287908"/>
                </a:lnTo>
                <a:lnTo>
                  <a:pt x="1199127" y="302411"/>
                </a:lnTo>
                <a:lnTo>
                  <a:pt x="1208860" y="310728"/>
                </a:lnTo>
                <a:lnTo>
                  <a:pt x="1220330" y="317753"/>
                </a:lnTo>
                <a:lnTo>
                  <a:pt x="1234739" y="323542"/>
                </a:lnTo>
                <a:lnTo>
                  <a:pt x="1246801" y="326465"/>
                </a:lnTo>
                <a:lnTo>
                  <a:pt x="1260032" y="328218"/>
                </a:lnTo>
                <a:lnTo>
                  <a:pt x="1274432" y="328802"/>
                </a:lnTo>
                <a:lnTo>
                  <a:pt x="1280777" y="328682"/>
                </a:lnTo>
                <a:lnTo>
                  <a:pt x="1293702" y="327619"/>
                </a:lnTo>
                <a:lnTo>
                  <a:pt x="1305547" y="325500"/>
                </a:lnTo>
                <a:lnTo>
                  <a:pt x="1319351" y="321381"/>
                </a:lnTo>
                <a:lnTo>
                  <a:pt x="1330566" y="316356"/>
                </a:lnTo>
                <a:lnTo>
                  <a:pt x="1337932" y="312419"/>
                </a:lnTo>
                <a:lnTo>
                  <a:pt x="1344282" y="307720"/>
                </a:lnTo>
                <a:lnTo>
                  <a:pt x="1349743" y="302132"/>
                </a:lnTo>
                <a:lnTo>
                  <a:pt x="1355204" y="296544"/>
                </a:lnTo>
                <a:lnTo>
                  <a:pt x="1359649" y="290321"/>
                </a:lnTo>
                <a:lnTo>
                  <a:pt x="1363078" y="283463"/>
                </a:lnTo>
                <a:lnTo>
                  <a:pt x="1369357" y="265954"/>
                </a:lnTo>
                <a:lnTo>
                  <a:pt x="1371506" y="253154"/>
                </a:lnTo>
                <a:lnTo>
                  <a:pt x="1372222" y="239013"/>
                </a:lnTo>
                <a:lnTo>
                  <a:pt x="1372222" y="106933"/>
                </a:lnTo>
                <a:lnTo>
                  <a:pt x="1319263" y="106933"/>
                </a:lnTo>
                <a:lnTo>
                  <a:pt x="1319161" y="239794"/>
                </a:lnTo>
                <a:lnTo>
                  <a:pt x="1317621" y="253314"/>
                </a:lnTo>
                <a:lnTo>
                  <a:pt x="1314183" y="263778"/>
                </a:lnTo>
                <a:lnTo>
                  <a:pt x="1310754" y="271144"/>
                </a:lnTo>
                <a:lnTo>
                  <a:pt x="1305674" y="276605"/>
                </a:lnTo>
                <a:lnTo>
                  <a:pt x="1298816" y="280162"/>
                </a:lnTo>
                <a:lnTo>
                  <a:pt x="1292085" y="283717"/>
                </a:lnTo>
                <a:lnTo>
                  <a:pt x="1283957" y="285495"/>
                </a:lnTo>
                <a:lnTo>
                  <a:pt x="1265288" y="285495"/>
                </a:lnTo>
                <a:lnTo>
                  <a:pt x="1257541" y="283844"/>
                </a:lnTo>
                <a:lnTo>
                  <a:pt x="1250937" y="280669"/>
                </a:lnTo>
                <a:lnTo>
                  <a:pt x="1244460" y="277494"/>
                </a:lnTo>
                <a:lnTo>
                  <a:pt x="1239380" y="272668"/>
                </a:lnTo>
                <a:lnTo>
                  <a:pt x="1235824" y="266064"/>
                </a:lnTo>
                <a:lnTo>
                  <a:pt x="1233665" y="262254"/>
                </a:lnTo>
                <a:lnTo>
                  <a:pt x="1232141" y="257555"/>
                </a:lnTo>
                <a:lnTo>
                  <a:pt x="1231125" y="252349"/>
                </a:lnTo>
                <a:lnTo>
                  <a:pt x="1230109" y="247014"/>
                </a:lnTo>
                <a:lnTo>
                  <a:pt x="1229601" y="240791"/>
                </a:lnTo>
                <a:lnTo>
                  <a:pt x="1229601" y="106933"/>
                </a:lnTo>
                <a:close/>
              </a:path>
              <a:path w="5828271" h="432562">
                <a:moveTo>
                  <a:pt x="5020686" y="326375"/>
                </a:moveTo>
                <a:lnTo>
                  <a:pt x="5033446" y="328198"/>
                </a:lnTo>
                <a:lnTo>
                  <a:pt x="5046967" y="328802"/>
                </a:lnTo>
                <a:lnTo>
                  <a:pt x="5055110" y="328581"/>
                </a:lnTo>
                <a:lnTo>
                  <a:pt x="5068111" y="327214"/>
                </a:lnTo>
                <a:lnTo>
                  <a:pt x="5080366" y="324584"/>
                </a:lnTo>
                <a:lnTo>
                  <a:pt x="5091925" y="320675"/>
                </a:lnTo>
                <a:lnTo>
                  <a:pt x="5106507" y="313341"/>
                </a:lnTo>
                <a:lnTo>
                  <a:pt x="5116900" y="306073"/>
                </a:lnTo>
                <a:lnTo>
                  <a:pt x="5126215" y="297560"/>
                </a:lnTo>
                <a:lnTo>
                  <a:pt x="5136344" y="284767"/>
                </a:lnTo>
                <a:lnTo>
                  <a:pt x="5142730" y="273740"/>
                </a:lnTo>
                <a:lnTo>
                  <a:pt x="5147932" y="261619"/>
                </a:lnTo>
                <a:lnTo>
                  <a:pt x="5150566" y="253442"/>
                </a:lnTo>
                <a:lnTo>
                  <a:pt x="5153336" y="241339"/>
                </a:lnTo>
                <a:lnTo>
                  <a:pt x="5154998" y="228571"/>
                </a:lnTo>
                <a:lnTo>
                  <a:pt x="5155552" y="215137"/>
                </a:lnTo>
                <a:lnTo>
                  <a:pt x="5155282" y="205730"/>
                </a:lnTo>
                <a:lnTo>
                  <a:pt x="5153958" y="192770"/>
                </a:lnTo>
                <a:lnTo>
                  <a:pt x="5151546" y="180449"/>
                </a:lnTo>
                <a:lnTo>
                  <a:pt x="5148059" y="168782"/>
                </a:lnTo>
                <a:lnTo>
                  <a:pt x="5141144" y="153111"/>
                </a:lnTo>
                <a:lnTo>
                  <a:pt x="5134411" y="142406"/>
                </a:lnTo>
                <a:lnTo>
                  <a:pt x="5126469" y="132841"/>
                </a:lnTo>
                <a:lnTo>
                  <a:pt x="5114685" y="122258"/>
                </a:lnTo>
                <a:lnTo>
                  <a:pt x="5104007" y="115321"/>
                </a:lnTo>
                <a:lnTo>
                  <a:pt x="5092179" y="109727"/>
                </a:lnTo>
                <a:lnTo>
                  <a:pt x="5084844" y="107069"/>
                </a:lnTo>
                <a:lnTo>
                  <a:pt x="5072898" y="103970"/>
                </a:lnTo>
                <a:lnTo>
                  <a:pt x="5060155" y="102100"/>
                </a:lnTo>
                <a:lnTo>
                  <a:pt x="5046586" y="101472"/>
                </a:lnTo>
                <a:lnTo>
                  <a:pt x="5038577" y="101698"/>
                </a:lnTo>
                <a:lnTo>
                  <a:pt x="5025562" y="103105"/>
                </a:lnTo>
                <a:lnTo>
                  <a:pt x="5013282" y="105787"/>
                </a:lnTo>
                <a:lnTo>
                  <a:pt x="5001755" y="109727"/>
                </a:lnTo>
                <a:lnTo>
                  <a:pt x="4987082" y="116971"/>
                </a:lnTo>
                <a:lnTo>
                  <a:pt x="4976699" y="124248"/>
                </a:lnTo>
                <a:lnTo>
                  <a:pt x="4967465" y="132841"/>
                </a:lnTo>
                <a:lnTo>
                  <a:pt x="4957215" y="145576"/>
                </a:lnTo>
                <a:lnTo>
                  <a:pt x="4950817" y="156599"/>
                </a:lnTo>
                <a:lnTo>
                  <a:pt x="4945621" y="168782"/>
                </a:lnTo>
                <a:lnTo>
                  <a:pt x="4943077" y="176849"/>
                </a:lnTo>
                <a:lnTo>
                  <a:pt x="4940337" y="188974"/>
                </a:lnTo>
                <a:lnTo>
                  <a:pt x="4938683" y="201741"/>
                </a:lnTo>
                <a:lnTo>
                  <a:pt x="4938128" y="215137"/>
                </a:lnTo>
                <a:lnTo>
                  <a:pt x="4938393" y="224711"/>
                </a:lnTo>
                <a:lnTo>
                  <a:pt x="4939688" y="237679"/>
                </a:lnTo>
                <a:lnTo>
                  <a:pt x="4942087" y="249982"/>
                </a:lnTo>
                <a:lnTo>
                  <a:pt x="4945621" y="261619"/>
                </a:lnTo>
                <a:lnTo>
                  <a:pt x="4952473" y="277165"/>
                </a:lnTo>
                <a:lnTo>
                  <a:pt x="4959158" y="287900"/>
                </a:lnTo>
                <a:lnTo>
                  <a:pt x="4967084" y="297560"/>
                </a:lnTo>
                <a:lnTo>
                  <a:pt x="4978868" y="308054"/>
                </a:lnTo>
                <a:lnTo>
                  <a:pt x="4989546" y="315000"/>
                </a:lnTo>
                <a:lnTo>
                  <a:pt x="5001374" y="320675"/>
                </a:lnTo>
                <a:lnTo>
                  <a:pt x="4996802" y="245490"/>
                </a:lnTo>
                <a:lnTo>
                  <a:pt x="4995548" y="240885"/>
                </a:lnTo>
                <a:lnTo>
                  <a:pt x="4993450" y="228694"/>
                </a:lnTo>
                <a:lnTo>
                  <a:pt x="4992738" y="215137"/>
                </a:lnTo>
                <a:lnTo>
                  <a:pt x="4992859" y="209400"/>
                </a:lnTo>
                <a:lnTo>
                  <a:pt x="4994148" y="196399"/>
                </a:lnTo>
                <a:lnTo>
                  <a:pt x="4996802" y="184784"/>
                </a:lnTo>
                <a:lnTo>
                  <a:pt x="4999469" y="176021"/>
                </a:lnTo>
                <a:lnTo>
                  <a:pt x="5003152" y="168655"/>
                </a:lnTo>
                <a:lnTo>
                  <a:pt x="5007978" y="162687"/>
                </a:lnTo>
                <a:lnTo>
                  <a:pt x="5012677" y="156717"/>
                </a:lnTo>
                <a:lnTo>
                  <a:pt x="5018392" y="152272"/>
                </a:lnTo>
                <a:lnTo>
                  <a:pt x="5024996" y="149351"/>
                </a:lnTo>
                <a:lnTo>
                  <a:pt x="5031600" y="146303"/>
                </a:lnTo>
                <a:lnTo>
                  <a:pt x="5038839" y="144906"/>
                </a:lnTo>
                <a:lnTo>
                  <a:pt x="5054460" y="144906"/>
                </a:lnTo>
                <a:lnTo>
                  <a:pt x="5061699" y="146303"/>
                </a:lnTo>
                <a:lnTo>
                  <a:pt x="5068430" y="149351"/>
                </a:lnTo>
                <a:lnTo>
                  <a:pt x="5075161" y="152272"/>
                </a:lnTo>
                <a:lnTo>
                  <a:pt x="5080876" y="156717"/>
                </a:lnTo>
                <a:lnTo>
                  <a:pt x="5085702" y="162687"/>
                </a:lnTo>
                <a:lnTo>
                  <a:pt x="5090401" y="168655"/>
                </a:lnTo>
                <a:lnTo>
                  <a:pt x="5094084" y="176021"/>
                </a:lnTo>
                <a:lnTo>
                  <a:pt x="5096751" y="184784"/>
                </a:lnTo>
                <a:lnTo>
                  <a:pt x="5098049" y="189390"/>
                </a:lnTo>
                <a:lnTo>
                  <a:pt x="5100141" y="201581"/>
                </a:lnTo>
                <a:lnTo>
                  <a:pt x="5100815" y="215137"/>
                </a:lnTo>
                <a:lnTo>
                  <a:pt x="5100703" y="220875"/>
                </a:lnTo>
                <a:lnTo>
                  <a:pt x="5099459" y="233876"/>
                </a:lnTo>
                <a:lnTo>
                  <a:pt x="5096751" y="245490"/>
                </a:lnTo>
                <a:lnTo>
                  <a:pt x="5094084" y="254253"/>
                </a:lnTo>
                <a:lnTo>
                  <a:pt x="5090401" y="261619"/>
                </a:lnTo>
                <a:lnTo>
                  <a:pt x="5085702" y="267462"/>
                </a:lnTo>
                <a:lnTo>
                  <a:pt x="5080876" y="273430"/>
                </a:lnTo>
                <a:lnTo>
                  <a:pt x="5075288" y="277875"/>
                </a:lnTo>
                <a:lnTo>
                  <a:pt x="5068684" y="280924"/>
                </a:lnTo>
                <a:lnTo>
                  <a:pt x="5062080" y="283971"/>
                </a:lnTo>
                <a:lnTo>
                  <a:pt x="5054968" y="285495"/>
                </a:lnTo>
                <a:lnTo>
                  <a:pt x="5039093" y="285495"/>
                </a:lnTo>
                <a:lnTo>
                  <a:pt x="5031854" y="283971"/>
                </a:lnTo>
                <a:lnTo>
                  <a:pt x="5025250" y="280924"/>
                </a:lnTo>
                <a:lnTo>
                  <a:pt x="5018646" y="277875"/>
                </a:lnTo>
                <a:lnTo>
                  <a:pt x="5012931" y="273430"/>
                </a:lnTo>
                <a:lnTo>
                  <a:pt x="5008702" y="323317"/>
                </a:lnTo>
                <a:lnTo>
                  <a:pt x="5020686" y="326375"/>
                </a:lnTo>
                <a:close/>
              </a:path>
              <a:path w="5828271" h="432562">
                <a:moveTo>
                  <a:pt x="5012931" y="273430"/>
                </a:moveTo>
                <a:lnTo>
                  <a:pt x="5008105" y="267462"/>
                </a:lnTo>
                <a:lnTo>
                  <a:pt x="5003279" y="261619"/>
                </a:lnTo>
                <a:lnTo>
                  <a:pt x="4999469" y="254253"/>
                </a:lnTo>
                <a:lnTo>
                  <a:pt x="4996802" y="245490"/>
                </a:lnTo>
                <a:lnTo>
                  <a:pt x="5001374" y="320675"/>
                </a:lnTo>
                <a:lnTo>
                  <a:pt x="5008702" y="323317"/>
                </a:lnTo>
                <a:lnTo>
                  <a:pt x="5012931" y="273430"/>
                </a:lnTo>
                <a:close/>
              </a:path>
              <a:path w="5828271" h="432562">
                <a:moveTo>
                  <a:pt x="3821406" y="109252"/>
                </a:moveTo>
                <a:lnTo>
                  <a:pt x="3810032" y="114834"/>
                </a:lnTo>
                <a:lnTo>
                  <a:pt x="3814940" y="189483"/>
                </a:lnTo>
                <a:lnTo>
                  <a:pt x="3815702" y="183133"/>
                </a:lnTo>
                <a:lnTo>
                  <a:pt x="3817226" y="177037"/>
                </a:lnTo>
                <a:lnTo>
                  <a:pt x="3821406" y="109252"/>
                </a:lnTo>
                <a:close/>
              </a:path>
              <a:path w="5828271" h="432562">
                <a:moveTo>
                  <a:pt x="3954591" y="198237"/>
                </a:moveTo>
                <a:lnTo>
                  <a:pt x="3953254" y="185166"/>
                </a:lnTo>
                <a:lnTo>
                  <a:pt x="3951023" y="173062"/>
                </a:lnTo>
                <a:lnTo>
                  <a:pt x="3947909" y="161925"/>
                </a:lnTo>
                <a:lnTo>
                  <a:pt x="3942110" y="147683"/>
                </a:lnTo>
                <a:lnTo>
                  <a:pt x="3935764" y="136768"/>
                </a:lnTo>
                <a:lnTo>
                  <a:pt x="3928224" y="127380"/>
                </a:lnTo>
                <a:lnTo>
                  <a:pt x="3920595" y="120293"/>
                </a:lnTo>
                <a:lnTo>
                  <a:pt x="3910097" y="113172"/>
                </a:lnTo>
                <a:lnTo>
                  <a:pt x="3898379" y="107822"/>
                </a:lnTo>
                <a:lnTo>
                  <a:pt x="3886303" y="104273"/>
                </a:lnTo>
                <a:lnTo>
                  <a:pt x="3873780" y="102177"/>
                </a:lnTo>
                <a:lnTo>
                  <a:pt x="3860533" y="101472"/>
                </a:lnTo>
                <a:lnTo>
                  <a:pt x="3859820" y="101475"/>
                </a:lnTo>
                <a:lnTo>
                  <a:pt x="3847113" y="102371"/>
                </a:lnTo>
                <a:lnTo>
                  <a:pt x="3834650" y="104844"/>
                </a:lnTo>
                <a:lnTo>
                  <a:pt x="3822433" y="108838"/>
                </a:lnTo>
                <a:lnTo>
                  <a:pt x="3817226" y="177037"/>
                </a:lnTo>
                <a:lnTo>
                  <a:pt x="3819512" y="171450"/>
                </a:lnTo>
                <a:lnTo>
                  <a:pt x="3821671" y="165734"/>
                </a:lnTo>
                <a:lnTo>
                  <a:pt x="3824719" y="160781"/>
                </a:lnTo>
                <a:lnTo>
                  <a:pt x="3828529" y="156590"/>
                </a:lnTo>
                <a:lnTo>
                  <a:pt x="3832339" y="152272"/>
                </a:lnTo>
                <a:lnTo>
                  <a:pt x="3836784" y="148970"/>
                </a:lnTo>
                <a:lnTo>
                  <a:pt x="3841991" y="146557"/>
                </a:lnTo>
                <a:lnTo>
                  <a:pt x="3847198" y="144017"/>
                </a:lnTo>
                <a:lnTo>
                  <a:pt x="3853167" y="142875"/>
                </a:lnTo>
                <a:lnTo>
                  <a:pt x="3866502" y="142875"/>
                </a:lnTo>
                <a:lnTo>
                  <a:pt x="3872344" y="144017"/>
                </a:lnTo>
                <a:lnTo>
                  <a:pt x="3877424" y="146557"/>
                </a:lnTo>
                <a:lnTo>
                  <a:pt x="3882377" y="148970"/>
                </a:lnTo>
                <a:lnTo>
                  <a:pt x="3886568" y="152272"/>
                </a:lnTo>
                <a:lnTo>
                  <a:pt x="3889870" y="156590"/>
                </a:lnTo>
                <a:lnTo>
                  <a:pt x="3893172" y="160781"/>
                </a:lnTo>
                <a:lnTo>
                  <a:pt x="3895712" y="165734"/>
                </a:lnTo>
                <a:lnTo>
                  <a:pt x="3897490" y="171450"/>
                </a:lnTo>
                <a:lnTo>
                  <a:pt x="3899141" y="177037"/>
                </a:lnTo>
                <a:lnTo>
                  <a:pt x="3900030" y="183133"/>
                </a:lnTo>
                <a:lnTo>
                  <a:pt x="3900030" y="189483"/>
                </a:lnTo>
                <a:lnTo>
                  <a:pt x="3814940" y="189483"/>
                </a:lnTo>
                <a:lnTo>
                  <a:pt x="3810032" y="114834"/>
                </a:lnTo>
                <a:lnTo>
                  <a:pt x="3799486" y="121935"/>
                </a:lnTo>
                <a:lnTo>
                  <a:pt x="3789794" y="130555"/>
                </a:lnTo>
                <a:lnTo>
                  <a:pt x="3779012" y="143748"/>
                </a:lnTo>
                <a:lnTo>
                  <a:pt x="3772478" y="154779"/>
                </a:lnTo>
                <a:lnTo>
                  <a:pt x="3766934" y="167131"/>
                </a:lnTo>
                <a:lnTo>
                  <a:pt x="3763011" y="179647"/>
                </a:lnTo>
                <a:lnTo>
                  <a:pt x="3760533" y="191815"/>
                </a:lnTo>
                <a:lnTo>
                  <a:pt x="3759047" y="204838"/>
                </a:lnTo>
                <a:lnTo>
                  <a:pt x="3758552" y="218693"/>
                </a:lnTo>
                <a:lnTo>
                  <a:pt x="3758555" y="219754"/>
                </a:lnTo>
                <a:lnTo>
                  <a:pt x="3759164" y="233835"/>
                </a:lnTo>
                <a:lnTo>
                  <a:pt x="3760855" y="246847"/>
                </a:lnTo>
                <a:lnTo>
                  <a:pt x="3763649" y="258780"/>
                </a:lnTo>
                <a:lnTo>
                  <a:pt x="3767569" y="269620"/>
                </a:lnTo>
                <a:lnTo>
                  <a:pt x="3775649" y="284973"/>
                </a:lnTo>
                <a:lnTo>
                  <a:pt x="3783208" y="295100"/>
                </a:lnTo>
                <a:lnTo>
                  <a:pt x="3791953" y="303783"/>
                </a:lnTo>
                <a:lnTo>
                  <a:pt x="3804349" y="312672"/>
                </a:lnTo>
                <a:lnTo>
                  <a:pt x="3815693" y="318454"/>
                </a:lnTo>
                <a:lnTo>
                  <a:pt x="3828021" y="322833"/>
                </a:lnTo>
                <a:lnTo>
                  <a:pt x="3845989" y="326804"/>
                </a:lnTo>
                <a:lnTo>
                  <a:pt x="3858646" y="328300"/>
                </a:lnTo>
                <a:lnTo>
                  <a:pt x="3871709" y="328802"/>
                </a:lnTo>
                <a:lnTo>
                  <a:pt x="3877882" y="328725"/>
                </a:lnTo>
                <a:lnTo>
                  <a:pt x="3890726" y="328057"/>
                </a:lnTo>
                <a:lnTo>
                  <a:pt x="3903328" y="326723"/>
                </a:lnTo>
                <a:lnTo>
                  <a:pt x="3915651" y="324738"/>
                </a:lnTo>
                <a:lnTo>
                  <a:pt x="3924462" y="322954"/>
                </a:lnTo>
                <a:lnTo>
                  <a:pt x="3937460" y="319713"/>
                </a:lnTo>
                <a:lnTo>
                  <a:pt x="3947147" y="316356"/>
                </a:lnTo>
                <a:lnTo>
                  <a:pt x="3947147" y="274065"/>
                </a:lnTo>
                <a:lnTo>
                  <a:pt x="3937709" y="277099"/>
                </a:lnTo>
                <a:lnTo>
                  <a:pt x="3925423" y="280427"/>
                </a:lnTo>
                <a:lnTo>
                  <a:pt x="3913238" y="283082"/>
                </a:lnTo>
                <a:lnTo>
                  <a:pt x="3906164" y="284243"/>
                </a:lnTo>
                <a:lnTo>
                  <a:pt x="3893435" y="285659"/>
                </a:lnTo>
                <a:lnTo>
                  <a:pt x="3881107" y="286130"/>
                </a:lnTo>
                <a:lnTo>
                  <a:pt x="3880104" y="286127"/>
                </a:lnTo>
                <a:lnTo>
                  <a:pt x="3867036" y="285313"/>
                </a:lnTo>
                <a:lnTo>
                  <a:pt x="3854945" y="283082"/>
                </a:lnTo>
                <a:lnTo>
                  <a:pt x="3846944" y="281177"/>
                </a:lnTo>
                <a:lnTo>
                  <a:pt x="3839832" y="277875"/>
                </a:lnTo>
                <a:lnTo>
                  <a:pt x="3833863" y="273557"/>
                </a:lnTo>
                <a:lnTo>
                  <a:pt x="3827767" y="269113"/>
                </a:lnTo>
                <a:lnTo>
                  <a:pt x="3822941" y="263397"/>
                </a:lnTo>
                <a:lnTo>
                  <a:pt x="3819258" y="256412"/>
                </a:lnTo>
                <a:lnTo>
                  <a:pt x="3814610" y="244137"/>
                </a:lnTo>
                <a:lnTo>
                  <a:pt x="3812527" y="230758"/>
                </a:lnTo>
                <a:lnTo>
                  <a:pt x="3954259" y="230758"/>
                </a:lnTo>
                <a:lnTo>
                  <a:pt x="3954640" y="225551"/>
                </a:lnTo>
                <a:lnTo>
                  <a:pt x="3954767" y="219201"/>
                </a:lnTo>
                <a:lnTo>
                  <a:pt x="3955021" y="211835"/>
                </a:lnTo>
                <a:lnTo>
                  <a:pt x="3954591" y="198237"/>
                </a:lnTo>
                <a:close/>
              </a:path>
              <a:path w="5828271" h="432562">
                <a:moveTo>
                  <a:pt x="1476870" y="137032"/>
                </a:moveTo>
                <a:lnTo>
                  <a:pt x="1475981" y="137032"/>
                </a:lnTo>
                <a:lnTo>
                  <a:pt x="1471028" y="106933"/>
                </a:lnTo>
                <a:lnTo>
                  <a:pt x="1427340" y="106933"/>
                </a:lnTo>
                <a:lnTo>
                  <a:pt x="1427340" y="323214"/>
                </a:lnTo>
                <a:lnTo>
                  <a:pt x="1480172" y="323214"/>
                </a:lnTo>
                <a:lnTo>
                  <a:pt x="1480172" y="174370"/>
                </a:lnTo>
                <a:lnTo>
                  <a:pt x="1485350" y="168386"/>
                </a:lnTo>
                <a:lnTo>
                  <a:pt x="1494832" y="159821"/>
                </a:lnTo>
                <a:lnTo>
                  <a:pt x="1505318" y="153162"/>
                </a:lnTo>
                <a:lnTo>
                  <a:pt x="1510046" y="150955"/>
                </a:lnTo>
                <a:lnTo>
                  <a:pt x="1522251" y="147181"/>
                </a:lnTo>
                <a:lnTo>
                  <a:pt x="1534909" y="145922"/>
                </a:lnTo>
                <a:lnTo>
                  <a:pt x="1542656" y="145922"/>
                </a:lnTo>
                <a:lnTo>
                  <a:pt x="1549260" y="147446"/>
                </a:lnTo>
                <a:lnTo>
                  <a:pt x="1554594" y="150367"/>
                </a:lnTo>
                <a:lnTo>
                  <a:pt x="1560055" y="153415"/>
                </a:lnTo>
                <a:lnTo>
                  <a:pt x="1564119" y="158368"/>
                </a:lnTo>
                <a:lnTo>
                  <a:pt x="1566786" y="165100"/>
                </a:lnTo>
                <a:lnTo>
                  <a:pt x="1568056" y="168275"/>
                </a:lnTo>
                <a:lnTo>
                  <a:pt x="1568818" y="171957"/>
                </a:lnTo>
                <a:lnTo>
                  <a:pt x="1569199" y="176149"/>
                </a:lnTo>
                <a:lnTo>
                  <a:pt x="1569707" y="180212"/>
                </a:lnTo>
                <a:lnTo>
                  <a:pt x="1569961" y="185292"/>
                </a:lnTo>
                <a:lnTo>
                  <a:pt x="1569961" y="323214"/>
                </a:lnTo>
                <a:lnTo>
                  <a:pt x="1622793" y="323214"/>
                </a:lnTo>
                <a:lnTo>
                  <a:pt x="1622793" y="175640"/>
                </a:lnTo>
                <a:lnTo>
                  <a:pt x="1622539" y="169417"/>
                </a:lnTo>
                <a:lnTo>
                  <a:pt x="1622031" y="163956"/>
                </a:lnTo>
                <a:lnTo>
                  <a:pt x="1621523" y="158495"/>
                </a:lnTo>
                <a:lnTo>
                  <a:pt x="1620507" y="153415"/>
                </a:lnTo>
                <a:lnTo>
                  <a:pt x="1618983" y="148843"/>
                </a:lnTo>
                <a:lnTo>
                  <a:pt x="1616316" y="140588"/>
                </a:lnTo>
                <a:lnTo>
                  <a:pt x="1612633" y="133350"/>
                </a:lnTo>
                <a:lnTo>
                  <a:pt x="1607934" y="127380"/>
                </a:lnTo>
                <a:lnTo>
                  <a:pt x="1603362" y="121284"/>
                </a:lnTo>
                <a:lnTo>
                  <a:pt x="1597901" y="116331"/>
                </a:lnTo>
                <a:lnTo>
                  <a:pt x="1591805" y="112649"/>
                </a:lnTo>
                <a:lnTo>
                  <a:pt x="1585709" y="108838"/>
                </a:lnTo>
                <a:lnTo>
                  <a:pt x="1578978" y="106044"/>
                </a:lnTo>
                <a:lnTo>
                  <a:pt x="1571612" y="104266"/>
                </a:lnTo>
                <a:lnTo>
                  <a:pt x="1564246" y="102488"/>
                </a:lnTo>
                <a:lnTo>
                  <a:pt x="1556626" y="101472"/>
                </a:lnTo>
                <a:lnTo>
                  <a:pt x="1540370" y="101472"/>
                </a:lnTo>
                <a:lnTo>
                  <a:pt x="1532496" y="102488"/>
                </a:lnTo>
                <a:lnTo>
                  <a:pt x="1525130" y="104520"/>
                </a:lnTo>
                <a:lnTo>
                  <a:pt x="1517764" y="106552"/>
                </a:lnTo>
                <a:lnTo>
                  <a:pt x="1511033" y="109219"/>
                </a:lnTo>
                <a:lnTo>
                  <a:pt x="1504937" y="112521"/>
                </a:lnTo>
                <a:lnTo>
                  <a:pt x="1498841" y="115696"/>
                </a:lnTo>
                <a:lnTo>
                  <a:pt x="1493380" y="119506"/>
                </a:lnTo>
                <a:lnTo>
                  <a:pt x="1488681" y="123825"/>
                </a:lnTo>
                <a:lnTo>
                  <a:pt x="1483855" y="128142"/>
                </a:lnTo>
                <a:lnTo>
                  <a:pt x="1479918" y="132587"/>
                </a:lnTo>
                <a:lnTo>
                  <a:pt x="1476870" y="137032"/>
                </a:lnTo>
                <a:close/>
              </a:path>
              <a:path w="5828271" h="432562">
                <a:moveTo>
                  <a:pt x="744421" y="109271"/>
                </a:moveTo>
                <a:lnTo>
                  <a:pt x="733020" y="114851"/>
                </a:lnTo>
                <a:lnTo>
                  <a:pt x="738035" y="189483"/>
                </a:lnTo>
                <a:lnTo>
                  <a:pt x="738771" y="183133"/>
                </a:lnTo>
                <a:lnTo>
                  <a:pt x="740257" y="177037"/>
                </a:lnTo>
                <a:lnTo>
                  <a:pt x="744421" y="109271"/>
                </a:lnTo>
                <a:close/>
              </a:path>
              <a:path w="5828271" h="432562">
                <a:moveTo>
                  <a:pt x="877811" y="219201"/>
                </a:moveTo>
                <a:lnTo>
                  <a:pt x="877938" y="211835"/>
                </a:lnTo>
                <a:lnTo>
                  <a:pt x="877528" y="198251"/>
                </a:lnTo>
                <a:lnTo>
                  <a:pt x="876235" y="185174"/>
                </a:lnTo>
                <a:lnTo>
                  <a:pt x="874048" y="173066"/>
                </a:lnTo>
                <a:lnTo>
                  <a:pt x="870953" y="161925"/>
                </a:lnTo>
                <a:lnTo>
                  <a:pt x="865154" y="147683"/>
                </a:lnTo>
                <a:lnTo>
                  <a:pt x="858808" y="136768"/>
                </a:lnTo>
                <a:lnTo>
                  <a:pt x="851268" y="127380"/>
                </a:lnTo>
                <a:lnTo>
                  <a:pt x="843639" y="120293"/>
                </a:lnTo>
                <a:lnTo>
                  <a:pt x="833141" y="113172"/>
                </a:lnTo>
                <a:lnTo>
                  <a:pt x="821423" y="107822"/>
                </a:lnTo>
                <a:lnTo>
                  <a:pt x="809347" y="104273"/>
                </a:lnTo>
                <a:lnTo>
                  <a:pt x="796824" y="102177"/>
                </a:lnTo>
                <a:lnTo>
                  <a:pt x="783577" y="101472"/>
                </a:lnTo>
                <a:lnTo>
                  <a:pt x="782887" y="101475"/>
                </a:lnTo>
                <a:lnTo>
                  <a:pt x="770160" y="102369"/>
                </a:lnTo>
                <a:lnTo>
                  <a:pt x="757699" y="104842"/>
                </a:lnTo>
                <a:lnTo>
                  <a:pt x="745502" y="108838"/>
                </a:lnTo>
                <a:lnTo>
                  <a:pt x="740257" y="177037"/>
                </a:lnTo>
                <a:lnTo>
                  <a:pt x="742492" y="171450"/>
                </a:lnTo>
                <a:lnTo>
                  <a:pt x="744728" y="165734"/>
                </a:lnTo>
                <a:lnTo>
                  <a:pt x="747737" y="160781"/>
                </a:lnTo>
                <a:lnTo>
                  <a:pt x="751535" y="156590"/>
                </a:lnTo>
                <a:lnTo>
                  <a:pt x="755332" y="152272"/>
                </a:lnTo>
                <a:lnTo>
                  <a:pt x="759828" y="148970"/>
                </a:lnTo>
                <a:lnTo>
                  <a:pt x="765035" y="146557"/>
                </a:lnTo>
                <a:lnTo>
                  <a:pt x="770255" y="144017"/>
                </a:lnTo>
                <a:lnTo>
                  <a:pt x="776198" y="142875"/>
                </a:lnTo>
                <a:lnTo>
                  <a:pt x="789546" y="142875"/>
                </a:lnTo>
                <a:lnTo>
                  <a:pt x="795388" y="144017"/>
                </a:lnTo>
                <a:lnTo>
                  <a:pt x="800468" y="146557"/>
                </a:lnTo>
                <a:lnTo>
                  <a:pt x="805421" y="148970"/>
                </a:lnTo>
                <a:lnTo>
                  <a:pt x="809612" y="152272"/>
                </a:lnTo>
                <a:lnTo>
                  <a:pt x="812914" y="156590"/>
                </a:lnTo>
                <a:lnTo>
                  <a:pt x="816216" y="160781"/>
                </a:lnTo>
                <a:lnTo>
                  <a:pt x="818756" y="165734"/>
                </a:lnTo>
                <a:lnTo>
                  <a:pt x="820534" y="171450"/>
                </a:lnTo>
                <a:lnTo>
                  <a:pt x="822185" y="177037"/>
                </a:lnTo>
                <a:lnTo>
                  <a:pt x="823074" y="183133"/>
                </a:lnTo>
                <a:lnTo>
                  <a:pt x="823074" y="189483"/>
                </a:lnTo>
                <a:lnTo>
                  <a:pt x="738035" y="189483"/>
                </a:lnTo>
                <a:lnTo>
                  <a:pt x="733020" y="114851"/>
                </a:lnTo>
                <a:lnTo>
                  <a:pt x="722478" y="121946"/>
                </a:lnTo>
                <a:lnTo>
                  <a:pt x="712800" y="130555"/>
                </a:lnTo>
                <a:lnTo>
                  <a:pt x="702051" y="143725"/>
                </a:lnTo>
                <a:lnTo>
                  <a:pt x="695538" y="154766"/>
                </a:lnTo>
                <a:lnTo>
                  <a:pt x="690029" y="167131"/>
                </a:lnTo>
                <a:lnTo>
                  <a:pt x="686057" y="179658"/>
                </a:lnTo>
                <a:lnTo>
                  <a:pt x="683551" y="191823"/>
                </a:lnTo>
                <a:lnTo>
                  <a:pt x="682047" y="204842"/>
                </a:lnTo>
                <a:lnTo>
                  <a:pt x="681545" y="218693"/>
                </a:lnTo>
                <a:lnTo>
                  <a:pt x="681548" y="219759"/>
                </a:lnTo>
                <a:lnTo>
                  <a:pt x="682174" y="233839"/>
                </a:lnTo>
                <a:lnTo>
                  <a:pt x="683890" y="246850"/>
                </a:lnTo>
                <a:lnTo>
                  <a:pt x="686696" y="258781"/>
                </a:lnTo>
                <a:lnTo>
                  <a:pt x="690587" y="269620"/>
                </a:lnTo>
                <a:lnTo>
                  <a:pt x="698733" y="284992"/>
                </a:lnTo>
                <a:lnTo>
                  <a:pt x="706301" y="295108"/>
                </a:lnTo>
                <a:lnTo>
                  <a:pt x="715035" y="303783"/>
                </a:lnTo>
                <a:lnTo>
                  <a:pt x="727402" y="312668"/>
                </a:lnTo>
                <a:lnTo>
                  <a:pt x="738737" y="318453"/>
                </a:lnTo>
                <a:lnTo>
                  <a:pt x="751090" y="322833"/>
                </a:lnTo>
                <a:lnTo>
                  <a:pt x="769006" y="326802"/>
                </a:lnTo>
                <a:lnTo>
                  <a:pt x="781680" y="328299"/>
                </a:lnTo>
                <a:lnTo>
                  <a:pt x="794753" y="328802"/>
                </a:lnTo>
                <a:lnTo>
                  <a:pt x="800926" y="328725"/>
                </a:lnTo>
                <a:lnTo>
                  <a:pt x="813770" y="328057"/>
                </a:lnTo>
                <a:lnTo>
                  <a:pt x="826372" y="326723"/>
                </a:lnTo>
                <a:lnTo>
                  <a:pt x="838695" y="324738"/>
                </a:lnTo>
                <a:lnTo>
                  <a:pt x="847506" y="322954"/>
                </a:lnTo>
                <a:lnTo>
                  <a:pt x="860504" y="319713"/>
                </a:lnTo>
                <a:lnTo>
                  <a:pt x="870191" y="316356"/>
                </a:lnTo>
                <a:lnTo>
                  <a:pt x="870191" y="274065"/>
                </a:lnTo>
                <a:lnTo>
                  <a:pt x="860753" y="277099"/>
                </a:lnTo>
                <a:lnTo>
                  <a:pt x="848467" y="280427"/>
                </a:lnTo>
                <a:lnTo>
                  <a:pt x="836282" y="283082"/>
                </a:lnTo>
                <a:lnTo>
                  <a:pt x="829208" y="284243"/>
                </a:lnTo>
                <a:lnTo>
                  <a:pt x="816479" y="285659"/>
                </a:lnTo>
                <a:lnTo>
                  <a:pt x="804151" y="286130"/>
                </a:lnTo>
                <a:lnTo>
                  <a:pt x="803148" y="286127"/>
                </a:lnTo>
                <a:lnTo>
                  <a:pt x="790080" y="285313"/>
                </a:lnTo>
                <a:lnTo>
                  <a:pt x="777989" y="283082"/>
                </a:lnTo>
                <a:lnTo>
                  <a:pt x="769950" y="281177"/>
                </a:lnTo>
                <a:lnTo>
                  <a:pt x="762914" y="277875"/>
                </a:lnTo>
                <a:lnTo>
                  <a:pt x="756894" y="273557"/>
                </a:lnTo>
                <a:lnTo>
                  <a:pt x="750862" y="269113"/>
                </a:lnTo>
                <a:lnTo>
                  <a:pt x="745985" y="263397"/>
                </a:lnTo>
                <a:lnTo>
                  <a:pt x="742264" y="256412"/>
                </a:lnTo>
                <a:lnTo>
                  <a:pt x="737669" y="244141"/>
                </a:lnTo>
                <a:lnTo>
                  <a:pt x="735571" y="230758"/>
                </a:lnTo>
                <a:lnTo>
                  <a:pt x="877303" y="230758"/>
                </a:lnTo>
                <a:lnTo>
                  <a:pt x="877684" y="225551"/>
                </a:lnTo>
                <a:lnTo>
                  <a:pt x="877811" y="219201"/>
                </a:lnTo>
                <a:close/>
              </a:path>
              <a:path w="5828271" h="432562">
                <a:moveTo>
                  <a:pt x="2832454" y="328114"/>
                </a:moveTo>
                <a:lnTo>
                  <a:pt x="2846946" y="328802"/>
                </a:lnTo>
                <a:lnTo>
                  <a:pt x="2854185" y="328802"/>
                </a:lnTo>
                <a:lnTo>
                  <a:pt x="2861805" y="328294"/>
                </a:lnTo>
                <a:lnTo>
                  <a:pt x="2870060" y="327278"/>
                </a:lnTo>
                <a:lnTo>
                  <a:pt x="2878315" y="326135"/>
                </a:lnTo>
                <a:lnTo>
                  <a:pt x="2885427" y="324738"/>
                </a:lnTo>
                <a:lnTo>
                  <a:pt x="2891396" y="322960"/>
                </a:lnTo>
                <a:lnTo>
                  <a:pt x="2891396" y="279272"/>
                </a:lnTo>
                <a:lnTo>
                  <a:pt x="2886062" y="280669"/>
                </a:lnTo>
                <a:lnTo>
                  <a:pt x="2880347" y="281939"/>
                </a:lnTo>
                <a:lnTo>
                  <a:pt x="2874378" y="282955"/>
                </a:lnTo>
                <a:lnTo>
                  <a:pt x="2868282" y="283844"/>
                </a:lnTo>
                <a:lnTo>
                  <a:pt x="2862186" y="284352"/>
                </a:lnTo>
                <a:lnTo>
                  <a:pt x="2851972" y="284233"/>
                </a:lnTo>
                <a:lnTo>
                  <a:pt x="2838139" y="281197"/>
                </a:lnTo>
                <a:lnTo>
                  <a:pt x="2829547" y="274065"/>
                </a:lnTo>
                <a:lnTo>
                  <a:pt x="2827007" y="270128"/>
                </a:lnTo>
                <a:lnTo>
                  <a:pt x="2825737" y="263905"/>
                </a:lnTo>
                <a:lnTo>
                  <a:pt x="2825737" y="150367"/>
                </a:lnTo>
                <a:lnTo>
                  <a:pt x="2888348" y="150367"/>
                </a:lnTo>
                <a:lnTo>
                  <a:pt x="2888348" y="106933"/>
                </a:lnTo>
                <a:lnTo>
                  <a:pt x="2825737" y="106933"/>
                </a:lnTo>
                <a:lnTo>
                  <a:pt x="2825737" y="46354"/>
                </a:lnTo>
                <a:lnTo>
                  <a:pt x="2772905" y="46354"/>
                </a:lnTo>
                <a:lnTo>
                  <a:pt x="2772905" y="106933"/>
                </a:lnTo>
                <a:lnTo>
                  <a:pt x="2732519" y="106933"/>
                </a:lnTo>
                <a:lnTo>
                  <a:pt x="2732519" y="150367"/>
                </a:lnTo>
                <a:lnTo>
                  <a:pt x="2772905" y="150367"/>
                </a:lnTo>
                <a:lnTo>
                  <a:pt x="2772905" y="262508"/>
                </a:lnTo>
                <a:lnTo>
                  <a:pt x="2773144" y="271024"/>
                </a:lnTo>
                <a:lnTo>
                  <a:pt x="2774774" y="284132"/>
                </a:lnTo>
                <a:lnTo>
                  <a:pt x="2777985" y="294639"/>
                </a:lnTo>
                <a:lnTo>
                  <a:pt x="2782826" y="303311"/>
                </a:lnTo>
                <a:lnTo>
                  <a:pt x="2791347" y="312648"/>
                </a:lnTo>
                <a:lnTo>
                  <a:pt x="2802496" y="320039"/>
                </a:lnTo>
                <a:lnTo>
                  <a:pt x="2808209" y="322605"/>
                </a:lnTo>
                <a:lnTo>
                  <a:pt x="2819537" y="326048"/>
                </a:lnTo>
                <a:lnTo>
                  <a:pt x="2832454" y="328114"/>
                </a:lnTo>
                <a:close/>
              </a:path>
              <a:path w="5828271" h="432562">
                <a:moveTo>
                  <a:pt x="5546458" y="323214"/>
                </a:moveTo>
                <a:lnTo>
                  <a:pt x="5608561" y="323214"/>
                </a:lnTo>
                <a:lnTo>
                  <a:pt x="5655170" y="256412"/>
                </a:lnTo>
                <a:lnTo>
                  <a:pt x="5658333" y="251891"/>
                </a:lnTo>
                <a:lnTo>
                  <a:pt x="5665686" y="241288"/>
                </a:lnTo>
                <a:lnTo>
                  <a:pt x="5672895" y="230776"/>
                </a:lnTo>
                <a:lnTo>
                  <a:pt x="5679970" y="220363"/>
                </a:lnTo>
                <a:lnTo>
                  <a:pt x="5686920" y="210057"/>
                </a:lnTo>
                <a:lnTo>
                  <a:pt x="5687809" y="210057"/>
                </a:lnTo>
                <a:lnTo>
                  <a:pt x="5697379" y="224394"/>
                </a:lnTo>
                <a:lnTo>
                  <a:pt x="5704457" y="234818"/>
                </a:lnTo>
                <a:lnTo>
                  <a:pt x="5711808" y="245494"/>
                </a:lnTo>
                <a:lnTo>
                  <a:pt x="5719432" y="256412"/>
                </a:lnTo>
                <a:lnTo>
                  <a:pt x="5766168" y="323214"/>
                </a:lnTo>
                <a:lnTo>
                  <a:pt x="5828271" y="323214"/>
                </a:lnTo>
                <a:lnTo>
                  <a:pt x="5719686" y="171450"/>
                </a:lnTo>
                <a:lnTo>
                  <a:pt x="5823699" y="24510"/>
                </a:lnTo>
                <a:lnTo>
                  <a:pt x="5760834" y="24510"/>
                </a:lnTo>
                <a:lnTo>
                  <a:pt x="5718162" y="86105"/>
                </a:lnTo>
                <a:lnTo>
                  <a:pt x="5707989" y="100912"/>
                </a:lnTo>
                <a:lnTo>
                  <a:pt x="5700675" y="111760"/>
                </a:lnTo>
                <a:lnTo>
                  <a:pt x="5694033" y="121811"/>
                </a:lnTo>
                <a:lnTo>
                  <a:pt x="5688063" y="131063"/>
                </a:lnTo>
                <a:lnTo>
                  <a:pt x="5685685" y="129143"/>
                </a:lnTo>
                <a:lnTo>
                  <a:pt x="5680491" y="121236"/>
                </a:lnTo>
                <a:lnTo>
                  <a:pt x="5673900" y="111399"/>
                </a:lnTo>
                <a:lnTo>
                  <a:pt x="5665922" y="99610"/>
                </a:lnTo>
                <a:lnTo>
                  <a:pt x="5656567" y="85851"/>
                </a:lnTo>
                <a:lnTo>
                  <a:pt x="5613895" y="24510"/>
                </a:lnTo>
                <a:lnTo>
                  <a:pt x="5550903" y="24510"/>
                </a:lnTo>
                <a:lnTo>
                  <a:pt x="5654916" y="171450"/>
                </a:lnTo>
                <a:lnTo>
                  <a:pt x="5546458" y="323214"/>
                </a:lnTo>
                <a:close/>
              </a:path>
              <a:path w="5828271" h="432562">
                <a:moveTo>
                  <a:pt x="5255374" y="323214"/>
                </a:moveTo>
                <a:lnTo>
                  <a:pt x="5317477" y="323214"/>
                </a:lnTo>
                <a:lnTo>
                  <a:pt x="5364086" y="256412"/>
                </a:lnTo>
                <a:lnTo>
                  <a:pt x="5367249" y="251891"/>
                </a:lnTo>
                <a:lnTo>
                  <a:pt x="5374602" y="241288"/>
                </a:lnTo>
                <a:lnTo>
                  <a:pt x="5381811" y="230776"/>
                </a:lnTo>
                <a:lnTo>
                  <a:pt x="5388886" y="220363"/>
                </a:lnTo>
                <a:lnTo>
                  <a:pt x="5395836" y="210057"/>
                </a:lnTo>
                <a:lnTo>
                  <a:pt x="5396725" y="210057"/>
                </a:lnTo>
                <a:lnTo>
                  <a:pt x="5406295" y="224394"/>
                </a:lnTo>
                <a:lnTo>
                  <a:pt x="5413373" y="234818"/>
                </a:lnTo>
                <a:lnTo>
                  <a:pt x="5420724" y="245494"/>
                </a:lnTo>
                <a:lnTo>
                  <a:pt x="5428348" y="256412"/>
                </a:lnTo>
                <a:lnTo>
                  <a:pt x="5475084" y="323214"/>
                </a:lnTo>
                <a:lnTo>
                  <a:pt x="5537187" y="323214"/>
                </a:lnTo>
                <a:lnTo>
                  <a:pt x="5428602" y="171450"/>
                </a:lnTo>
                <a:lnTo>
                  <a:pt x="5532615" y="24510"/>
                </a:lnTo>
                <a:lnTo>
                  <a:pt x="5469750" y="24510"/>
                </a:lnTo>
                <a:lnTo>
                  <a:pt x="5427078" y="86105"/>
                </a:lnTo>
                <a:lnTo>
                  <a:pt x="5416905" y="100912"/>
                </a:lnTo>
                <a:lnTo>
                  <a:pt x="5409591" y="111760"/>
                </a:lnTo>
                <a:lnTo>
                  <a:pt x="5402949" y="121811"/>
                </a:lnTo>
                <a:lnTo>
                  <a:pt x="5396979" y="131063"/>
                </a:lnTo>
                <a:lnTo>
                  <a:pt x="5394601" y="129143"/>
                </a:lnTo>
                <a:lnTo>
                  <a:pt x="5389407" y="121236"/>
                </a:lnTo>
                <a:lnTo>
                  <a:pt x="5382816" y="111399"/>
                </a:lnTo>
                <a:lnTo>
                  <a:pt x="5374838" y="99610"/>
                </a:lnTo>
                <a:lnTo>
                  <a:pt x="5365483" y="85851"/>
                </a:lnTo>
                <a:lnTo>
                  <a:pt x="5322811" y="24510"/>
                </a:lnTo>
                <a:lnTo>
                  <a:pt x="5259819" y="24510"/>
                </a:lnTo>
                <a:lnTo>
                  <a:pt x="5363832" y="171450"/>
                </a:lnTo>
                <a:lnTo>
                  <a:pt x="5255374" y="323214"/>
                </a:lnTo>
                <a:close/>
              </a:path>
              <a:path w="5828271" h="432562">
                <a:moveTo>
                  <a:pt x="2409177" y="323214"/>
                </a:moveTo>
                <a:lnTo>
                  <a:pt x="2444483" y="323214"/>
                </a:lnTo>
                <a:lnTo>
                  <a:pt x="2506332" y="154431"/>
                </a:lnTo>
                <a:lnTo>
                  <a:pt x="2512986" y="135298"/>
                </a:lnTo>
                <a:lnTo>
                  <a:pt x="2517000" y="123189"/>
                </a:lnTo>
                <a:lnTo>
                  <a:pt x="2522523" y="105981"/>
                </a:lnTo>
                <a:lnTo>
                  <a:pt x="2526017" y="94614"/>
                </a:lnTo>
                <a:lnTo>
                  <a:pt x="2527849" y="95822"/>
                </a:lnTo>
                <a:lnTo>
                  <a:pt x="2527056" y="109952"/>
                </a:lnTo>
                <a:lnTo>
                  <a:pt x="2526408" y="123502"/>
                </a:lnTo>
                <a:lnTo>
                  <a:pt x="2525903" y="136468"/>
                </a:lnTo>
                <a:lnTo>
                  <a:pt x="2525543" y="148847"/>
                </a:lnTo>
                <a:lnTo>
                  <a:pt x="2525327" y="160635"/>
                </a:lnTo>
                <a:lnTo>
                  <a:pt x="2525255" y="323214"/>
                </a:lnTo>
                <a:lnTo>
                  <a:pt x="2579992" y="323214"/>
                </a:lnTo>
                <a:lnTo>
                  <a:pt x="2579992" y="24510"/>
                </a:lnTo>
                <a:lnTo>
                  <a:pt x="2503157" y="24510"/>
                </a:lnTo>
                <a:lnTo>
                  <a:pt x="2451595" y="167385"/>
                </a:lnTo>
                <a:lnTo>
                  <a:pt x="2445958" y="183427"/>
                </a:lnTo>
                <a:lnTo>
                  <a:pt x="2441747" y="195883"/>
                </a:lnTo>
                <a:lnTo>
                  <a:pt x="2437776" y="208079"/>
                </a:lnTo>
                <a:lnTo>
                  <a:pt x="2434049" y="220013"/>
                </a:lnTo>
                <a:lnTo>
                  <a:pt x="2430568" y="231680"/>
                </a:lnTo>
                <a:lnTo>
                  <a:pt x="2427338" y="243077"/>
                </a:lnTo>
                <a:lnTo>
                  <a:pt x="2425941" y="243077"/>
                </a:lnTo>
                <a:lnTo>
                  <a:pt x="2421131" y="226324"/>
                </a:lnTo>
                <a:lnTo>
                  <a:pt x="2417370" y="213855"/>
                </a:lnTo>
                <a:lnTo>
                  <a:pt x="2413531" y="201666"/>
                </a:lnTo>
                <a:lnTo>
                  <a:pt x="2409616" y="189755"/>
                </a:lnTo>
                <a:lnTo>
                  <a:pt x="2405625" y="178117"/>
                </a:lnTo>
                <a:lnTo>
                  <a:pt x="2401557" y="166750"/>
                </a:lnTo>
                <a:lnTo>
                  <a:pt x="2349995" y="24510"/>
                </a:lnTo>
                <a:lnTo>
                  <a:pt x="2273668" y="24510"/>
                </a:lnTo>
                <a:lnTo>
                  <a:pt x="2273668" y="323214"/>
                </a:lnTo>
                <a:lnTo>
                  <a:pt x="2328405" y="323214"/>
                </a:lnTo>
                <a:lnTo>
                  <a:pt x="2328323" y="158903"/>
                </a:lnTo>
                <a:lnTo>
                  <a:pt x="2328096" y="146667"/>
                </a:lnTo>
                <a:lnTo>
                  <a:pt x="2327724" y="134120"/>
                </a:lnTo>
                <a:lnTo>
                  <a:pt x="2327207" y="121263"/>
                </a:lnTo>
                <a:lnTo>
                  <a:pt x="2326545" y="108094"/>
                </a:lnTo>
                <a:lnTo>
                  <a:pt x="2325738" y="94614"/>
                </a:lnTo>
                <a:lnTo>
                  <a:pt x="2327770" y="94614"/>
                </a:lnTo>
                <a:lnTo>
                  <a:pt x="2328949" y="98545"/>
                </a:lnTo>
                <a:lnTo>
                  <a:pt x="2332559" y="110318"/>
                </a:lnTo>
                <a:lnTo>
                  <a:pt x="2336660" y="123189"/>
                </a:lnTo>
                <a:lnTo>
                  <a:pt x="2339052" y="130462"/>
                </a:lnTo>
                <a:lnTo>
                  <a:pt x="2343134" y="142503"/>
                </a:lnTo>
                <a:lnTo>
                  <a:pt x="2347328" y="154431"/>
                </a:lnTo>
                <a:lnTo>
                  <a:pt x="2409177" y="323214"/>
                </a:lnTo>
                <a:close/>
              </a:path>
              <a:path w="5828271" h="432562">
                <a:moveTo>
                  <a:pt x="4258297" y="112013"/>
                </a:moveTo>
                <a:lnTo>
                  <a:pt x="4258297" y="104393"/>
                </a:lnTo>
                <a:lnTo>
                  <a:pt x="4259048" y="95973"/>
                </a:lnTo>
                <a:lnTo>
                  <a:pt x="4263781" y="84009"/>
                </a:lnTo>
                <a:lnTo>
                  <a:pt x="4272902" y="74929"/>
                </a:lnTo>
                <a:lnTo>
                  <a:pt x="4286846" y="68615"/>
                </a:lnTo>
                <a:lnTo>
                  <a:pt x="4299604" y="66020"/>
                </a:lnTo>
                <a:lnTo>
                  <a:pt x="4314558" y="65150"/>
                </a:lnTo>
                <a:lnTo>
                  <a:pt x="4316525" y="65162"/>
                </a:lnTo>
                <a:lnTo>
                  <a:pt x="4328672" y="65713"/>
                </a:lnTo>
                <a:lnTo>
                  <a:pt x="4341352" y="67072"/>
                </a:lnTo>
                <a:lnTo>
                  <a:pt x="4354563" y="69214"/>
                </a:lnTo>
                <a:lnTo>
                  <a:pt x="4362355" y="70895"/>
                </a:lnTo>
                <a:lnTo>
                  <a:pt x="4374333" y="74042"/>
                </a:lnTo>
                <a:lnTo>
                  <a:pt x="4386595" y="77927"/>
                </a:lnTo>
                <a:lnTo>
                  <a:pt x="4399140" y="82550"/>
                </a:lnTo>
                <a:lnTo>
                  <a:pt x="4399140" y="35687"/>
                </a:lnTo>
                <a:lnTo>
                  <a:pt x="4383572" y="30056"/>
                </a:lnTo>
                <a:lnTo>
                  <a:pt x="4371150" y="26622"/>
                </a:lnTo>
                <a:lnTo>
                  <a:pt x="4357611" y="23621"/>
                </a:lnTo>
                <a:lnTo>
                  <a:pt x="4347460" y="21838"/>
                </a:lnTo>
                <a:lnTo>
                  <a:pt x="4334789" y="20209"/>
                </a:lnTo>
                <a:lnTo>
                  <a:pt x="4322170" y="19242"/>
                </a:lnTo>
                <a:lnTo>
                  <a:pt x="4309605" y="18922"/>
                </a:lnTo>
                <a:lnTo>
                  <a:pt x="4303947" y="19005"/>
                </a:lnTo>
                <a:lnTo>
                  <a:pt x="4290704" y="19899"/>
                </a:lnTo>
                <a:lnTo>
                  <a:pt x="4278275" y="21777"/>
                </a:lnTo>
                <a:lnTo>
                  <a:pt x="4266679" y="24637"/>
                </a:lnTo>
                <a:lnTo>
                  <a:pt x="4254857" y="28902"/>
                </a:lnTo>
                <a:lnTo>
                  <a:pt x="4243546" y="34684"/>
                </a:lnTo>
                <a:lnTo>
                  <a:pt x="4233405" y="41782"/>
                </a:lnTo>
                <a:lnTo>
                  <a:pt x="4225157" y="49513"/>
                </a:lnTo>
                <a:lnTo>
                  <a:pt x="4217314" y="59477"/>
                </a:lnTo>
                <a:lnTo>
                  <a:pt x="4210926" y="70865"/>
                </a:lnTo>
                <a:lnTo>
                  <a:pt x="4205713" y="85653"/>
                </a:lnTo>
                <a:lnTo>
                  <a:pt x="4203435" y="98275"/>
                </a:lnTo>
                <a:lnTo>
                  <a:pt x="4202671" y="112013"/>
                </a:lnTo>
                <a:lnTo>
                  <a:pt x="4203327" y="124327"/>
                </a:lnTo>
                <a:lnTo>
                  <a:pt x="4205704" y="136881"/>
                </a:lnTo>
                <a:lnTo>
                  <a:pt x="4209783" y="147700"/>
                </a:lnTo>
                <a:lnTo>
                  <a:pt x="4219795" y="162667"/>
                </a:lnTo>
                <a:lnTo>
                  <a:pt x="4228960" y="171322"/>
                </a:lnTo>
                <a:lnTo>
                  <a:pt x="4244750" y="180929"/>
                </a:lnTo>
                <a:lnTo>
                  <a:pt x="4256900" y="185800"/>
                </a:lnTo>
                <a:lnTo>
                  <a:pt x="4265351" y="188481"/>
                </a:lnTo>
                <a:lnTo>
                  <a:pt x="4277569" y="191843"/>
                </a:lnTo>
                <a:lnTo>
                  <a:pt x="4290174" y="194817"/>
                </a:lnTo>
                <a:lnTo>
                  <a:pt x="4290513" y="194886"/>
                </a:lnTo>
                <a:lnTo>
                  <a:pt x="4303195" y="197584"/>
                </a:lnTo>
                <a:lnTo>
                  <a:pt x="4315320" y="200278"/>
                </a:lnTo>
                <a:lnTo>
                  <a:pt x="4323194" y="202183"/>
                </a:lnTo>
                <a:lnTo>
                  <a:pt x="4330433" y="204596"/>
                </a:lnTo>
                <a:lnTo>
                  <a:pt x="4336783" y="207517"/>
                </a:lnTo>
                <a:lnTo>
                  <a:pt x="4343260" y="210565"/>
                </a:lnTo>
                <a:lnTo>
                  <a:pt x="4348340" y="214375"/>
                </a:lnTo>
                <a:lnTo>
                  <a:pt x="4352023" y="219075"/>
                </a:lnTo>
                <a:lnTo>
                  <a:pt x="4355706" y="223774"/>
                </a:lnTo>
                <a:lnTo>
                  <a:pt x="4357611" y="229869"/>
                </a:lnTo>
                <a:lnTo>
                  <a:pt x="4357611" y="246125"/>
                </a:lnTo>
                <a:lnTo>
                  <a:pt x="4355579" y="253364"/>
                </a:lnTo>
                <a:lnTo>
                  <a:pt x="4351515" y="259206"/>
                </a:lnTo>
                <a:lnTo>
                  <a:pt x="4347578" y="265175"/>
                </a:lnTo>
                <a:lnTo>
                  <a:pt x="4342244" y="269747"/>
                </a:lnTo>
                <a:lnTo>
                  <a:pt x="4335640" y="273176"/>
                </a:lnTo>
                <a:lnTo>
                  <a:pt x="4329036" y="276605"/>
                </a:lnTo>
                <a:lnTo>
                  <a:pt x="4321543" y="279018"/>
                </a:lnTo>
                <a:lnTo>
                  <a:pt x="4313161" y="280415"/>
                </a:lnTo>
                <a:lnTo>
                  <a:pt x="4300511" y="282070"/>
                </a:lnTo>
                <a:lnTo>
                  <a:pt x="4287761" y="282575"/>
                </a:lnTo>
                <a:lnTo>
                  <a:pt x="4282226" y="282509"/>
                </a:lnTo>
                <a:lnTo>
                  <a:pt x="4269407" y="281839"/>
                </a:lnTo>
                <a:lnTo>
                  <a:pt x="4256810" y="280427"/>
                </a:lnTo>
                <a:lnTo>
                  <a:pt x="4244454" y="278256"/>
                </a:lnTo>
                <a:lnTo>
                  <a:pt x="4237689" y="276713"/>
                </a:lnTo>
                <a:lnTo>
                  <a:pt x="4225726" y="273375"/>
                </a:lnTo>
                <a:lnTo>
                  <a:pt x="4213576" y="269227"/>
                </a:lnTo>
                <a:lnTo>
                  <a:pt x="4201274" y="264287"/>
                </a:lnTo>
                <a:lnTo>
                  <a:pt x="4201274" y="310514"/>
                </a:lnTo>
                <a:lnTo>
                  <a:pt x="4214592" y="316688"/>
                </a:lnTo>
                <a:lnTo>
                  <a:pt x="4226804" y="320700"/>
                </a:lnTo>
                <a:lnTo>
                  <a:pt x="4240517" y="323976"/>
                </a:lnTo>
                <a:lnTo>
                  <a:pt x="4250374" y="325761"/>
                </a:lnTo>
                <a:lnTo>
                  <a:pt x="4262936" y="327441"/>
                </a:lnTo>
                <a:lnTo>
                  <a:pt x="4275600" y="328460"/>
                </a:lnTo>
                <a:lnTo>
                  <a:pt x="4288396" y="328802"/>
                </a:lnTo>
                <a:lnTo>
                  <a:pt x="4289269" y="328801"/>
                </a:lnTo>
                <a:lnTo>
                  <a:pt x="4302669" y="328413"/>
                </a:lnTo>
                <a:lnTo>
                  <a:pt x="4315548" y="327345"/>
                </a:lnTo>
                <a:lnTo>
                  <a:pt x="4327897" y="325608"/>
                </a:lnTo>
                <a:lnTo>
                  <a:pt x="4339704" y="323214"/>
                </a:lnTo>
                <a:lnTo>
                  <a:pt x="4357928" y="317602"/>
                </a:lnTo>
                <a:lnTo>
                  <a:pt x="4369366" y="312399"/>
                </a:lnTo>
                <a:lnTo>
                  <a:pt x="4379582" y="306196"/>
                </a:lnTo>
                <a:lnTo>
                  <a:pt x="4389987" y="297520"/>
                </a:lnTo>
                <a:lnTo>
                  <a:pt x="4398291" y="287923"/>
                </a:lnTo>
                <a:lnTo>
                  <a:pt x="4404982" y="276987"/>
                </a:lnTo>
                <a:lnTo>
                  <a:pt x="4410692" y="261658"/>
                </a:lnTo>
                <a:lnTo>
                  <a:pt x="4413070" y="249013"/>
                </a:lnTo>
                <a:lnTo>
                  <a:pt x="4413872" y="235203"/>
                </a:lnTo>
                <a:lnTo>
                  <a:pt x="4413865" y="233805"/>
                </a:lnTo>
                <a:lnTo>
                  <a:pt x="4412879" y="219692"/>
                </a:lnTo>
                <a:lnTo>
                  <a:pt x="4410248" y="207331"/>
                </a:lnTo>
                <a:lnTo>
                  <a:pt x="4405998" y="196722"/>
                </a:lnTo>
                <a:lnTo>
                  <a:pt x="4402407" y="190542"/>
                </a:lnTo>
                <a:lnTo>
                  <a:pt x="4394493" y="180558"/>
                </a:lnTo>
                <a:lnTo>
                  <a:pt x="4384789" y="172338"/>
                </a:lnTo>
                <a:lnTo>
                  <a:pt x="4377834" y="167843"/>
                </a:lnTo>
                <a:lnTo>
                  <a:pt x="4366529" y="162180"/>
                </a:lnTo>
                <a:lnTo>
                  <a:pt x="4354182" y="157733"/>
                </a:lnTo>
                <a:lnTo>
                  <a:pt x="4342840" y="154448"/>
                </a:lnTo>
                <a:lnTo>
                  <a:pt x="4330554" y="151309"/>
                </a:lnTo>
                <a:lnTo>
                  <a:pt x="4317860" y="148462"/>
                </a:lnTo>
                <a:lnTo>
                  <a:pt x="4309859" y="146812"/>
                </a:lnTo>
                <a:lnTo>
                  <a:pt x="4302239" y="145033"/>
                </a:lnTo>
                <a:lnTo>
                  <a:pt x="4295127" y="143001"/>
                </a:lnTo>
                <a:lnTo>
                  <a:pt x="4287888" y="141096"/>
                </a:lnTo>
                <a:lnTo>
                  <a:pt x="4281665" y="138556"/>
                </a:lnTo>
                <a:lnTo>
                  <a:pt x="4276077" y="135381"/>
                </a:lnTo>
                <a:lnTo>
                  <a:pt x="4270616" y="132206"/>
                </a:lnTo>
                <a:lnTo>
                  <a:pt x="4266298" y="128142"/>
                </a:lnTo>
                <a:lnTo>
                  <a:pt x="4262996" y="123189"/>
                </a:lnTo>
                <a:lnTo>
                  <a:pt x="4259821" y="118237"/>
                </a:lnTo>
                <a:lnTo>
                  <a:pt x="4258297" y="112013"/>
                </a:lnTo>
                <a:close/>
              </a:path>
              <a:path w="5828271" h="432562">
                <a:moveTo>
                  <a:pt x="483311" y="112013"/>
                </a:moveTo>
                <a:lnTo>
                  <a:pt x="483311" y="104393"/>
                </a:lnTo>
                <a:lnTo>
                  <a:pt x="484068" y="95968"/>
                </a:lnTo>
                <a:lnTo>
                  <a:pt x="488816" y="84007"/>
                </a:lnTo>
                <a:lnTo>
                  <a:pt x="497928" y="74929"/>
                </a:lnTo>
                <a:lnTo>
                  <a:pt x="511846" y="68619"/>
                </a:lnTo>
                <a:lnTo>
                  <a:pt x="524609" y="66021"/>
                </a:lnTo>
                <a:lnTo>
                  <a:pt x="539559" y="65150"/>
                </a:lnTo>
                <a:lnTo>
                  <a:pt x="541603" y="65163"/>
                </a:lnTo>
                <a:lnTo>
                  <a:pt x="553772" y="65716"/>
                </a:lnTo>
                <a:lnTo>
                  <a:pt x="566448" y="67075"/>
                </a:lnTo>
                <a:lnTo>
                  <a:pt x="579640" y="69214"/>
                </a:lnTo>
                <a:lnTo>
                  <a:pt x="587389" y="70887"/>
                </a:lnTo>
                <a:lnTo>
                  <a:pt x="599367" y="74035"/>
                </a:lnTo>
                <a:lnTo>
                  <a:pt x="611626" y="77922"/>
                </a:lnTo>
                <a:lnTo>
                  <a:pt x="624166" y="82550"/>
                </a:lnTo>
                <a:lnTo>
                  <a:pt x="624166" y="35687"/>
                </a:lnTo>
                <a:lnTo>
                  <a:pt x="608666" y="30058"/>
                </a:lnTo>
                <a:lnTo>
                  <a:pt x="596238" y="26623"/>
                </a:lnTo>
                <a:lnTo>
                  <a:pt x="582650" y="23621"/>
                </a:lnTo>
                <a:lnTo>
                  <a:pt x="572536" y="21839"/>
                </a:lnTo>
                <a:lnTo>
                  <a:pt x="559879" y="20209"/>
                </a:lnTo>
                <a:lnTo>
                  <a:pt x="547253" y="19242"/>
                </a:lnTo>
                <a:lnTo>
                  <a:pt x="534657" y="18922"/>
                </a:lnTo>
                <a:lnTo>
                  <a:pt x="528936" y="19006"/>
                </a:lnTo>
                <a:lnTo>
                  <a:pt x="515694" y="19903"/>
                </a:lnTo>
                <a:lnTo>
                  <a:pt x="503275" y="21780"/>
                </a:lnTo>
                <a:lnTo>
                  <a:pt x="491680" y="24637"/>
                </a:lnTo>
                <a:lnTo>
                  <a:pt x="479924" y="28899"/>
                </a:lnTo>
                <a:lnTo>
                  <a:pt x="468605" y="34682"/>
                </a:lnTo>
                <a:lnTo>
                  <a:pt x="458419" y="41782"/>
                </a:lnTo>
                <a:lnTo>
                  <a:pt x="450235" y="49501"/>
                </a:lnTo>
                <a:lnTo>
                  <a:pt x="442400" y="59471"/>
                </a:lnTo>
                <a:lnTo>
                  <a:pt x="435978" y="70865"/>
                </a:lnTo>
                <a:lnTo>
                  <a:pt x="430743" y="85653"/>
                </a:lnTo>
                <a:lnTo>
                  <a:pt x="428477" y="98275"/>
                </a:lnTo>
                <a:lnTo>
                  <a:pt x="427723" y="112013"/>
                </a:lnTo>
                <a:lnTo>
                  <a:pt x="428373" y="124331"/>
                </a:lnTo>
                <a:lnTo>
                  <a:pt x="430746" y="136883"/>
                </a:lnTo>
                <a:lnTo>
                  <a:pt x="434860" y="147700"/>
                </a:lnTo>
                <a:lnTo>
                  <a:pt x="444857" y="162672"/>
                </a:lnTo>
                <a:lnTo>
                  <a:pt x="454063" y="171322"/>
                </a:lnTo>
                <a:lnTo>
                  <a:pt x="469779" y="180923"/>
                </a:lnTo>
                <a:lnTo>
                  <a:pt x="481965" y="185800"/>
                </a:lnTo>
                <a:lnTo>
                  <a:pt x="490408" y="188479"/>
                </a:lnTo>
                <a:lnTo>
                  <a:pt x="502605" y="191841"/>
                </a:lnTo>
                <a:lnTo>
                  <a:pt x="515226" y="194817"/>
                </a:lnTo>
                <a:lnTo>
                  <a:pt x="515541" y="194881"/>
                </a:lnTo>
                <a:lnTo>
                  <a:pt x="528246" y="197581"/>
                </a:lnTo>
                <a:lnTo>
                  <a:pt x="540346" y="200278"/>
                </a:lnTo>
                <a:lnTo>
                  <a:pt x="548309" y="202183"/>
                </a:lnTo>
                <a:lnTo>
                  <a:pt x="555485" y="204596"/>
                </a:lnTo>
                <a:lnTo>
                  <a:pt x="561886" y="207517"/>
                </a:lnTo>
                <a:lnTo>
                  <a:pt x="568286" y="210565"/>
                </a:lnTo>
                <a:lnTo>
                  <a:pt x="573341" y="214375"/>
                </a:lnTo>
                <a:lnTo>
                  <a:pt x="577062" y="219075"/>
                </a:lnTo>
                <a:lnTo>
                  <a:pt x="580783" y="223774"/>
                </a:lnTo>
                <a:lnTo>
                  <a:pt x="582650" y="229869"/>
                </a:lnTo>
                <a:lnTo>
                  <a:pt x="582650" y="246125"/>
                </a:lnTo>
                <a:lnTo>
                  <a:pt x="580644" y="253364"/>
                </a:lnTo>
                <a:lnTo>
                  <a:pt x="576618" y="259206"/>
                </a:lnTo>
                <a:lnTo>
                  <a:pt x="572604" y="265175"/>
                </a:lnTo>
                <a:lnTo>
                  <a:pt x="567283" y="269747"/>
                </a:lnTo>
                <a:lnTo>
                  <a:pt x="560654" y="273176"/>
                </a:lnTo>
                <a:lnTo>
                  <a:pt x="554037" y="276605"/>
                </a:lnTo>
                <a:lnTo>
                  <a:pt x="546557" y="279018"/>
                </a:lnTo>
                <a:lnTo>
                  <a:pt x="538226" y="280415"/>
                </a:lnTo>
                <a:lnTo>
                  <a:pt x="538086" y="280441"/>
                </a:lnTo>
                <a:lnTo>
                  <a:pt x="525544" y="282072"/>
                </a:lnTo>
                <a:lnTo>
                  <a:pt x="512775" y="282575"/>
                </a:lnTo>
                <a:lnTo>
                  <a:pt x="507233" y="282509"/>
                </a:lnTo>
                <a:lnTo>
                  <a:pt x="494414" y="281839"/>
                </a:lnTo>
                <a:lnTo>
                  <a:pt x="481825" y="280427"/>
                </a:lnTo>
                <a:lnTo>
                  <a:pt x="469468" y="278256"/>
                </a:lnTo>
                <a:lnTo>
                  <a:pt x="462767" y="276730"/>
                </a:lnTo>
                <a:lnTo>
                  <a:pt x="450811" y="273389"/>
                </a:lnTo>
                <a:lnTo>
                  <a:pt x="438681" y="269235"/>
                </a:lnTo>
                <a:lnTo>
                  <a:pt x="426377" y="264287"/>
                </a:lnTo>
                <a:lnTo>
                  <a:pt x="426377" y="310514"/>
                </a:lnTo>
                <a:lnTo>
                  <a:pt x="439660" y="316675"/>
                </a:lnTo>
                <a:lnTo>
                  <a:pt x="451864" y="320695"/>
                </a:lnTo>
                <a:lnTo>
                  <a:pt x="465556" y="323976"/>
                </a:lnTo>
                <a:lnTo>
                  <a:pt x="475413" y="325762"/>
                </a:lnTo>
                <a:lnTo>
                  <a:pt x="487981" y="327442"/>
                </a:lnTo>
                <a:lnTo>
                  <a:pt x="500658" y="328460"/>
                </a:lnTo>
                <a:lnTo>
                  <a:pt x="513448" y="328802"/>
                </a:lnTo>
                <a:lnTo>
                  <a:pt x="514364" y="328801"/>
                </a:lnTo>
                <a:lnTo>
                  <a:pt x="527781" y="328411"/>
                </a:lnTo>
                <a:lnTo>
                  <a:pt x="540657" y="327343"/>
                </a:lnTo>
                <a:lnTo>
                  <a:pt x="552994" y="325607"/>
                </a:lnTo>
                <a:lnTo>
                  <a:pt x="564794" y="323214"/>
                </a:lnTo>
                <a:lnTo>
                  <a:pt x="582980" y="317609"/>
                </a:lnTo>
                <a:lnTo>
                  <a:pt x="594412" y="312404"/>
                </a:lnTo>
                <a:lnTo>
                  <a:pt x="604634" y="306196"/>
                </a:lnTo>
                <a:lnTo>
                  <a:pt x="615019" y="297539"/>
                </a:lnTo>
                <a:lnTo>
                  <a:pt x="623304" y="287935"/>
                </a:lnTo>
                <a:lnTo>
                  <a:pt x="629970" y="276987"/>
                </a:lnTo>
                <a:lnTo>
                  <a:pt x="635750" y="261652"/>
                </a:lnTo>
                <a:lnTo>
                  <a:pt x="638120" y="249010"/>
                </a:lnTo>
                <a:lnTo>
                  <a:pt x="638911" y="235203"/>
                </a:lnTo>
                <a:lnTo>
                  <a:pt x="638904" y="233817"/>
                </a:lnTo>
                <a:lnTo>
                  <a:pt x="637936" y="219699"/>
                </a:lnTo>
                <a:lnTo>
                  <a:pt x="635332" y="207334"/>
                </a:lnTo>
                <a:lnTo>
                  <a:pt x="631088" y="196722"/>
                </a:lnTo>
                <a:lnTo>
                  <a:pt x="627489" y="190542"/>
                </a:lnTo>
                <a:lnTo>
                  <a:pt x="619550" y="180558"/>
                </a:lnTo>
                <a:lnTo>
                  <a:pt x="609879" y="172338"/>
                </a:lnTo>
                <a:lnTo>
                  <a:pt x="602859" y="167813"/>
                </a:lnTo>
                <a:lnTo>
                  <a:pt x="591570" y="162168"/>
                </a:lnTo>
                <a:lnTo>
                  <a:pt x="579183" y="157733"/>
                </a:lnTo>
                <a:lnTo>
                  <a:pt x="567886" y="154457"/>
                </a:lnTo>
                <a:lnTo>
                  <a:pt x="555592" y="151313"/>
                </a:lnTo>
                <a:lnTo>
                  <a:pt x="542912" y="148462"/>
                </a:lnTo>
                <a:lnTo>
                  <a:pt x="534873" y="146812"/>
                </a:lnTo>
                <a:lnTo>
                  <a:pt x="527291" y="145033"/>
                </a:lnTo>
                <a:lnTo>
                  <a:pt x="520141" y="143001"/>
                </a:lnTo>
                <a:lnTo>
                  <a:pt x="513003" y="141096"/>
                </a:lnTo>
                <a:lnTo>
                  <a:pt x="506666" y="138556"/>
                </a:lnTo>
                <a:lnTo>
                  <a:pt x="501167" y="135381"/>
                </a:lnTo>
                <a:lnTo>
                  <a:pt x="495655" y="132206"/>
                </a:lnTo>
                <a:lnTo>
                  <a:pt x="491312" y="128142"/>
                </a:lnTo>
                <a:lnTo>
                  <a:pt x="488111" y="123189"/>
                </a:lnTo>
                <a:lnTo>
                  <a:pt x="484911" y="118237"/>
                </a:lnTo>
                <a:lnTo>
                  <a:pt x="483311" y="112013"/>
                </a:lnTo>
                <a:close/>
              </a:path>
              <a:path w="5828271" h="432562">
                <a:moveTo>
                  <a:pt x="4835639" y="0"/>
                </a:moveTo>
                <a:lnTo>
                  <a:pt x="4835639" y="323214"/>
                </a:lnTo>
                <a:lnTo>
                  <a:pt x="4888598" y="323214"/>
                </a:lnTo>
                <a:lnTo>
                  <a:pt x="4888598" y="0"/>
                </a:lnTo>
                <a:lnTo>
                  <a:pt x="4835639" y="0"/>
                </a:lnTo>
                <a:close/>
              </a:path>
              <a:path w="5828271" h="432562">
                <a:moveTo>
                  <a:pt x="4467720" y="0"/>
                </a:moveTo>
                <a:lnTo>
                  <a:pt x="4467720" y="57276"/>
                </a:lnTo>
                <a:lnTo>
                  <a:pt x="4523219" y="57276"/>
                </a:lnTo>
                <a:lnTo>
                  <a:pt x="4523219" y="0"/>
                </a:lnTo>
                <a:lnTo>
                  <a:pt x="4467720" y="0"/>
                </a:lnTo>
                <a:close/>
              </a:path>
              <a:path w="5828271" h="432562">
                <a:moveTo>
                  <a:pt x="4006583" y="0"/>
                </a:moveTo>
                <a:lnTo>
                  <a:pt x="4006583" y="323214"/>
                </a:lnTo>
                <a:lnTo>
                  <a:pt x="4059542" y="323214"/>
                </a:lnTo>
                <a:lnTo>
                  <a:pt x="4059542" y="0"/>
                </a:lnTo>
                <a:lnTo>
                  <a:pt x="4006583" y="0"/>
                </a:lnTo>
                <a:close/>
              </a:path>
              <a:path w="5828271" h="432562">
                <a:moveTo>
                  <a:pt x="2645016" y="0"/>
                </a:moveTo>
                <a:lnTo>
                  <a:pt x="2645016" y="57276"/>
                </a:lnTo>
                <a:lnTo>
                  <a:pt x="2700515" y="57276"/>
                </a:lnTo>
                <a:lnTo>
                  <a:pt x="2700515" y="0"/>
                </a:lnTo>
                <a:lnTo>
                  <a:pt x="2645016" y="0"/>
                </a:lnTo>
                <a:close/>
              </a:path>
              <a:path w="5828271" h="432562">
                <a:moveTo>
                  <a:pt x="0" y="0"/>
                </a:moveTo>
                <a:lnTo>
                  <a:pt x="0" y="323214"/>
                </a:lnTo>
                <a:lnTo>
                  <a:pt x="52908" y="323214"/>
                </a:lnTo>
                <a:lnTo>
                  <a:pt x="52908" y="0"/>
                </a:lnTo>
                <a:lnTo>
                  <a:pt x="0" y="0"/>
                </a:lnTo>
                <a:close/>
              </a:path>
              <a:path w="5828271" h="432562">
                <a:moveTo>
                  <a:pt x="2110727" y="177418"/>
                </a:moveTo>
                <a:lnTo>
                  <a:pt x="2108658" y="159168"/>
                </a:lnTo>
                <a:lnTo>
                  <a:pt x="2104758" y="147319"/>
                </a:lnTo>
                <a:lnTo>
                  <a:pt x="2095934" y="132565"/>
                </a:lnTo>
                <a:lnTo>
                  <a:pt x="2086851" y="123316"/>
                </a:lnTo>
                <a:lnTo>
                  <a:pt x="2080700" y="118621"/>
                </a:lnTo>
                <a:lnTo>
                  <a:pt x="2069815" y="112371"/>
                </a:lnTo>
                <a:lnTo>
                  <a:pt x="2057260" y="107314"/>
                </a:lnTo>
                <a:lnTo>
                  <a:pt x="2042420" y="103665"/>
                </a:lnTo>
                <a:lnTo>
                  <a:pt x="2029677" y="102028"/>
                </a:lnTo>
                <a:lnTo>
                  <a:pt x="2015858" y="101472"/>
                </a:lnTo>
                <a:lnTo>
                  <a:pt x="2015237" y="101485"/>
                </a:lnTo>
                <a:lnTo>
                  <a:pt x="2002207" y="102104"/>
                </a:lnTo>
                <a:lnTo>
                  <a:pt x="1989587" y="103437"/>
                </a:lnTo>
                <a:lnTo>
                  <a:pt x="1977377" y="105537"/>
                </a:lnTo>
                <a:lnTo>
                  <a:pt x="1966617" y="108117"/>
                </a:lnTo>
                <a:lnTo>
                  <a:pt x="1954461" y="111897"/>
                </a:lnTo>
                <a:lnTo>
                  <a:pt x="1942833" y="116458"/>
                </a:lnTo>
                <a:lnTo>
                  <a:pt x="1942833" y="157733"/>
                </a:lnTo>
                <a:lnTo>
                  <a:pt x="1953898" y="153787"/>
                </a:lnTo>
                <a:lnTo>
                  <a:pt x="1966103" y="150009"/>
                </a:lnTo>
                <a:lnTo>
                  <a:pt x="1977631" y="147065"/>
                </a:lnTo>
                <a:lnTo>
                  <a:pt x="1984504" y="145688"/>
                </a:lnTo>
                <a:lnTo>
                  <a:pt x="1997145" y="144046"/>
                </a:lnTo>
                <a:lnTo>
                  <a:pt x="2009762" y="143509"/>
                </a:lnTo>
                <a:lnTo>
                  <a:pt x="2018525" y="143509"/>
                </a:lnTo>
                <a:lnTo>
                  <a:pt x="2026018" y="144525"/>
                </a:lnTo>
                <a:lnTo>
                  <a:pt x="2032114" y="146684"/>
                </a:lnTo>
                <a:lnTo>
                  <a:pt x="2038210" y="148843"/>
                </a:lnTo>
                <a:lnTo>
                  <a:pt x="2043163" y="151764"/>
                </a:lnTo>
                <a:lnTo>
                  <a:pt x="2046973" y="155447"/>
                </a:lnTo>
                <a:lnTo>
                  <a:pt x="2050783" y="159130"/>
                </a:lnTo>
                <a:lnTo>
                  <a:pt x="2053450" y="163321"/>
                </a:lnTo>
                <a:lnTo>
                  <a:pt x="2055228" y="167893"/>
                </a:lnTo>
                <a:lnTo>
                  <a:pt x="2056879" y="172592"/>
                </a:lnTo>
                <a:lnTo>
                  <a:pt x="2057768" y="177545"/>
                </a:lnTo>
                <a:lnTo>
                  <a:pt x="2057768" y="191262"/>
                </a:lnTo>
                <a:lnTo>
                  <a:pt x="2051799" y="189610"/>
                </a:lnTo>
                <a:lnTo>
                  <a:pt x="2044941" y="188213"/>
                </a:lnTo>
                <a:lnTo>
                  <a:pt x="2037067" y="187070"/>
                </a:lnTo>
                <a:lnTo>
                  <a:pt x="2036540" y="186988"/>
                </a:lnTo>
                <a:lnTo>
                  <a:pt x="2024354" y="185687"/>
                </a:lnTo>
                <a:lnTo>
                  <a:pt x="2011159" y="185292"/>
                </a:lnTo>
                <a:lnTo>
                  <a:pt x="2000562" y="185688"/>
                </a:lnTo>
                <a:lnTo>
                  <a:pt x="1987893" y="187329"/>
                </a:lnTo>
                <a:lnTo>
                  <a:pt x="1976107" y="190245"/>
                </a:lnTo>
                <a:lnTo>
                  <a:pt x="1970559" y="192231"/>
                </a:lnTo>
                <a:lnTo>
                  <a:pt x="1958938" y="197798"/>
                </a:lnTo>
                <a:lnTo>
                  <a:pt x="1948802" y="204850"/>
                </a:lnTo>
                <a:lnTo>
                  <a:pt x="1937517" y="217159"/>
                </a:lnTo>
                <a:lnTo>
                  <a:pt x="1931149" y="228345"/>
                </a:lnTo>
                <a:lnTo>
                  <a:pt x="1928777" y="234160"/>
                </a:lnTo>
                <a:lnTo>
                  <a:pt x="1925698" y="246330"/>
                </a:lnTo>
                <a:lnTo>
                  <a:pt x="1924672" y="259587"/>
                </a:lnTo>
                <a:lnTo>
                  <a:pt x="1924769" y="263673"/>
                </a:lnTo>
                <a:lnTo>
                  <a:pt x="1926452" y="276566"/>
                </a:lnTo>
                <a:lnTo>
                  <a:pt x="1930133" y="288289"/>
                </a:lnTo>
                <a:lnTo>
                  <a:pt x="1937022" y="300642"/>
                </a:lnTo>
                <a:lnTo>
                  <a:pt x="1945246" y="310133"/>
                </a:lnTo>
                <a:lnTo>
                  <a:pt x="1956450" y="318516"/>
                </a:lnTo>
                <a:lnTo>
                  <a:pt x="1968233" y="323976"/>
                </a:lnTo>
                <a:lnTo>
                  <a:pt x="1984023" y="327878"/>
                </a:lnTo>
                <a:lnTo>
                  <a:pt x="1985124" y="277113"/>
                </a:lnTo>
                <a:lnTo>
                  <a:pt x="1982838" y="274065"/>
                </a:lnTo>
                <a:lnTo>
                  <a:pt x="1981060" y="270382"/>
                </a:lnTo>
                <a:lnTo>
                  <a:pt x="1979409" y="266826"/>
                </a:lnTo>
                <a:lnTo>
                  <a:pt x="1978520" y="262508"/>
                </a:lnTo>
                <a:lnTo>
                  <a:pt x="1978527" y="256745"/>
                </a:lnTo>
                <a:lnTo>
                  <a:pt x="1981509" y="243458"/>
                </a:lnTo>
                <a:lnTo>
                  <a:pt x="1989823" y="234060"/>
                </a:lnTo>
                <a:lnTo>
                  <a:pt x="1994617" y="231272"/>
                </a:lnTo>
                <a:lnTo>
                  <a:pt x="2006278" y="227545"/>
                </a:lnTo>
                <a:lnTo>
                  <a:pt x="2020557" y="226313"/>
                </a:lnTo>
                <a:lnTo>
                  <a:pt x="2027161" y="226313"/>
                </a:lnTo>
                <a:lnTo>
                  <a:pt x="2033765" y="226821"/>
                </a:lnTo>
                <a:lnTo>
                  <a:pt x="2040369" y="227837"/>
                </a:lnTo>
                <a:lnTo>
                  <a:pt x="2046973" y="228726"/>
                </a:lnTo>
                <a:lnTo>
                  <a:pt x="2052688" y="229869"/>
                </a:lnTo>
                <a:lnTo>
                  <a:pt x="2057768" y="231012"/>
                </a:lnTo>
                <a:lnTo>
                  <a:pt x="2057768" y="264032"/>
                </a:lnTo>
                <a:lnTo>
                  <a:pt x="2055482" y="266572"/>
                </a:lnTo>
                <a:lnTo>
                  <a:pt x="2052815" y="269239"/>
                </a:lnTo>
                <a:lnTo>
                  <a:pt x="2049640" y="271906"/>
                </a:lnTo>
                <a:lnTo>
                  <a:pt x="2046465" y="274574"/>
                </a:lnTo>
                <a:lnTo>
                  <a:pt x="2042782" y="276987"/>
                </a:lnTo>
                <a:lnTo>
                  <a:pt x="2038845" y="279145"/>
                </a:lnTo>
                <a:lnTo>
                  <a:pt x="2034781" y="281304"/>
                </a:lnTo>
                <a:lnTo>
                  <a:pt x="2030336" y="283082"/>
                </a:lnTo>
                <a:lnTo>
                  <a:pt x="2025637" y="284479"/>
                </a:lnTo>
                <a:lnTo>
                  <a:pt x="2020811" y="285876"/>
                </a:lnTo>
                <a:lnTo>
                  <a:pt x="2015858" y="286638"/>
                </a:lnTo>
                <a:lnTo>
                  <a:pt x="2006079" y="286638"/>
                </a:lnTo>
                <a:lnTo>
                  <a:pt x="2002015" y="286003"/>
                </a:lnTo>
                <a:lnTo>
                  <a:pt x="1998205" y="284860"/>
                </a:lnTo>
                <a:lnTo>
                  <a:pt x="1994268" y="283590"/>
                </a:lnTo>
                <a:lnTo>
                  <a:pt x="1997062" y="328802"/>
                </a:lnTo>
                <a:lnTo>
                  <a:pt x="2004682" y="328802"/>
                </a:lnTo>
                <a:lnTo>
                  <a:pt x="2011667" y="327913"/>
                </a:lnTo>
                <a:lnTo>
                  <a:pt x="2018271" y="326135"/>
                </a:lnTo>
                <a:lnTo>
                  <a:pt x="2024748" y="324357"/>
                </a:lnTo>
                <a:lnTo>
                  <a:pt x="2030717" y="321944"/>
                </a:lnTo>
                <a:lnTo>
                  <a:pt x="2036178" y="319024"/>
                </a:lnTo>
                <a:lnTo>
                  <a:pt x="2041512" y="316229"/>
                </a:lnTo>
                <a:lnTo>
                  <a:pt x="2046211" y="313054"/>
                </a:lnTo>
                <a:lnTo>
                  <a:pt x="2050402" y="309879"/>
                </a:lnTo>
                <a:lnTo>
                  <a:pt x="2054593" y="306577"/>
                </a:lnTo>
                <a:lnTo>
                  <a:pt x="2058149" y="303402"/>
                </a:lnTo>
                <a:lnTo>
                  <a:pt x="2061070" y="300227"/>
                </a:lnTo>
                <a:lnTo>
                  <a:pt x="2061959" y="300227"/>
                </a:lnTo>
                <a:lnTo>
                  <a:pt x="2064245" y="323214"/>
                </a:lnTo>
                <a:lnTo>
                  <a:pt x="2111997" y="323214"/>
                </a:lnTo>
                <a:lnTo>
                  <a:pt x="2111940" y="321406"/>
                </a:lnTo>
                <a:lnTo>
                  <a:pt x="2111568" y="309328"/>
                </a:lnTo>
                <a:lnTo>
                  <a:pt x="2111108" y="295782"/>
                </a:lnTo>
                <a:lnTo>
                  <a:pt x="2110908" y="285620"/>
                </a:lnTo>
                <a:lnTo>
                  <a:pt x="2110772" y="272982"/>
                </a:lnTo>
                <a:lnTo>
                  <a:pt x="2110727" y="17741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8392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6122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50573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98392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21517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6122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4908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465195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66975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5795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1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8" y="1524"/>
                </a:lnTo>
                <a:lnTo>
                  <a:pt x="55295" y="507"/>
                </a:lnTo>
                <a:lnTo>
                  <a:pt x="48666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81193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1390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59357" y="1749298"/>
            <a:ext cx="96901" cy="141986"/>
          </a:xfrm>
          <a:custGeom>
            <a:avLst/>
            <a:gdLst/>
            <a:ahLst/>
            <a:cxnLst/>
            <a:rect l="l" t="t" r="r" b="b"/>
            <a:pathLst>
              <a:path w="96901" h="141986">
                <a:moveTo>
                  <a:pt x="49403" y="0"/>
                </a:moveTo>
                <a:lnTo>
                  <a:pt x="46101" y="0"/>
                </a:lnTo>
                <a:lnTo>
                  <a:pt x="42671" y="380"/>
                </a:lnTo>
                <a:lnTo>
                  <a:pt x="38989" y="1142"/>
                </a:lnTo>
                <a:lnTo>
                  <a:pt x="35306" y="2031"/>
                </a:lnTo>
                <a:lnTo>
                  <a:pt x="31623" y="3428"/>
                </a:lnTo>
                <a:lnTo>
                  <a:pt x="27940" y="5587"/>
                </a:lnTo>
                <a:lnTo>
                  <a:pt x="24256" y="7619"/>
                </a:lnTo>
                <a:lnTo>
                  <a:pt x="20701" y="10413"/>
                </a:lnTo>
                <a:lnTo>
                  <a:pt x="17399" y="13969"/>
                </a:lnTo>
                <a:lnTo>
                  <a:pt x="13970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3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4" y="129286"/>
                </a:lnTo>
                <a:lnTo>
                  <a:pt x="21843" y="133985"/>
                </a:lnTo>
                <a:lnTo>
                  <a:pt x="28067" y="137160"/>
                </a:lnTo>
                <a:lnTo>
                  <a:pt x="34290" y="140335"/>
                </a:lnTo>
                <a:lnTo>
                  <a:pt x="41402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1" y="141224"/>
                </a:lnTo>
                <a:lnTo>
                  <a:pt x="64770" y="139953"/>
                </a:lnTo>
                <a:lnTo>
                  <a:pt x="69596" y="138556"/>
                </a:lnTo>
                <a:lnTo>
                  <a:pt x="73914" y="136905"/>
                </a:lnTo>
                <a:lnTo>
                  <a:pt x="77978" y="134747"/>
                </a:lnTo>
                <a:lnTo>
                  <a:pt x="81915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2" y="122809"/>
                </a:lnTo>
                <a:lnTo>
                  <a:pt x="96901" y="120268"/>
                </a:lnTo>
                <a:lnTo>
                  <a:pt x="96901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04710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699637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2" y="1142"/>
                </a:lnTo>
                <a:lnTo>
                  <a:pt x="34036" y="3301"/>
                </a:lnTo>
                <a:lnTo>
                  <a:pt x="28066" y="5587"/>
                </a:lnTo>
                <a:lnTo>
                  <a:pt x="22605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7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3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6" y="4952"/>
                </a:lnTo>
                <a:lnTo>
                  <a:pt x="68199" y="1650"/>
                </a:lnTo>
                <a:lnTo>
                  <a:pt x="60071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212213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5" y="0"/>
                </a:moveTo>
                <a:lnTo>
                  <a:pt x="45847" y="0"/>
                </a:lnTo>
                <a:lnTo>
                  <a:pt x="40131" y="1142"/>
                </a:lnTo>
                <a:lnTo>
                  <a:pt x="34036" y="3301"/>
                </a:lnTo>
                <a:lnTo>
                  <a:pt x="28067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7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3" y="128142"/>
                </a:lnTo>
                <a:lnTo>
                  <a:pt x="91948" y="125475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8" y="12573"/>
                </a:lnTo>
                <a:lnTo>
                  <a:pt x="83693" y="8381"/>
                </a:lnTo>
                <a:lnTo>
                  <a:pt x="75945" y="4952"/>
                </a:lnTo>
                <a:lnTo>
                  <a:pt x="68199" y="1650"/>
                </a:lnTo>
                <a:lnTo>
                  <a:pt x="60070" y="0"/>
                </a:lnTo>
                <a:lnTo>
                  <a:pt x="5143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03395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1" y="28575"/>
                </a:lnTo>
                <a:lnTo>
                  <a:pt x="2285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1" y="22859"/>
                </a:lnTo>
                <a:lnTo>
                  <a:pt x="78231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26489" y="1747520"/>
            <a:ext cx="85039" cy="46608"/>
          </a:xfrm>
          <a:custGeom>
            <a:avLst/>
            <a:gdLst/>
            <a:ahLst/>
            <a:cxnLst/>
            <a:rect l="l" t="t" r="r" b="b"/>
            <a:pathLst>
              <a:path w="85039" h="46608">
                <a:moveTo>
                  <a:pt x="44907" y="0"/>
                </a:moveTo>
                <a:lnTo>
                  <a:pt x="38163" y="0"/>
                </a:lnTo>
                <a:lnTo>
                  <a:pt x="32219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297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39" y="46608"/>
                </a:lnTo>
                <a:lnTo>
                  <a:pt x="85039" y="40258"/>
                </a:lnTo>
                <a:lnTo>
                  <a:pt x="84150" y="34162"/>
                </a:lnTo>
                <a:lnTo>
                  <a:pt x="82499" y="28575"/>
                </a:lnTo>
                <a:lnTo>
                  <a:pt x="80721" y="22859"/>
                </a:lnTo>
                <a:lnTo>
                  <a:pt x="78181" y="17906"/>
                </a:lnTo>
                <a:lnTo>
                  <a:pt x="74879" y="13715"/>
                </a:lnTo>
                <a:lnTo>
                  <a:pt x="71577" y="9397"/>
                </a:lnTo>
                <a:lnTo>
                  <a:pt x="67386" y="6095"/>
                </a:lnTo>
                <a:lnTo>
                  <a:pt x="62433" y="3682"/>
                </a:lnTo>
                <a:lnTo>
                  <a:pt x="57353" y="1142"/>
                </a:lnTo>
                <a:lnTo>
                  <a:pt x="51511" y="0"/>
                </a:lnTo>
                <a:lnTo>
                  <a:pt x="4490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95744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34741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65097" y="1711578"/>
            <a:ext cx="195579" cy="221869"/>
          </a:xfrm>
          <a:custGeom>
            <a:avLst/>
            <a:gdLst/>
            <a:ahLst/>
            <a:cxnLst/>
            <a:rect l="l" t="t" r="r" b="b"/>
            <a:pathLst>
              <a:path w="195579" h="221869">
                <a:moveTo>
                  <a:pt x="0" y="0"/>
                </a:moveTo>
                <a:lnTo>
                  <a:pt x="52958" y="0"/>
                </a:lnTo>
                <a:lnTo>
                  <a:pt x="52958" y="126492"/>
                </a:lnTo>
                <a:lnTo>
                  <a:pt x="52958" y="133858"/>
                </a:lnTo>
                <a:lnTo>
                  <a:pt x="53466" y="140081"/>
                </a:lnTo>
                <a:lnTo>
                  <a:pt x="54482" y="145415"/>
                </a:lnTo>
                <a:lnTo>
                  <a:pt x="55498" y="150622"/>
                </a:lnTo>
                <a:lnTo>
                  <a:pt x="57022" y="155321"/>
                </a:lnTo>
                <a:lnTo>
                  <a:pt x="59181" y="159131"/>
                </a:lnTo>
                <a:lnTo>
                  <a:pt x="62737" y="165735"/>
                </a:lnTo>
                <a:lnTo>
                  <a:pt x="67817" y="170561"/>
                </a:lnTo>
                <a:lnTo>
                  <a:pt x="74294" y="173736"/>
                </a:lnTo>
                <a:lnTo>
                  <a:pt x="80898" y="176911"/>
                </a:lnTo>
                <a:lnTo>
                  <a:pt x="88645" y="178562"/>
                </a:lnTo>
                <a:lnTo>
                  <a:pt x="97789" y="178562"/>
                </a:lnTo>
                <a:lnTo>
                  <a:pt x="107314" y="178562"/>
                </a:lnTo>
                <a:lnTo>
                  <a:pt x="115442" y="176784"/>
                </a:lnTo>
                <a:lnTo>
                  <a:pt x="122173" y="173228"/>
                </a:lnTo>
                <a:lnTo>
                  <a:pt x="129031" y="169672"/>
                </a:lnTo>
                <a:lnTo>
                  <a:pt x="134111" y="164211"/>
                </a:lnTo>
                <a:lnTo>
                  <a:pt x="137540" y="156845"/>
                </a:lnTo>
                <a:lnTo>
                  <a:pt x="140978" y="146380"/>
                </a:lnTo>
                <a:lnTo>
                  <a:pt x="142518" y="132860"/>
                </a:lnTo>
                <a:lnTo>
                  <a:pt x="142620" y="127635"/>
                </a:lnTo>
                <a:lnTo>
                  <a:pt x="142620" y="0"/>
                </a:lnTo>
                <a:lnTo>
                  <a:pt x="195579" y="0"/>
                </a:lnTo>
                <a:lnTo>
                  <a:pt x="195579" y="132080"/>
                </a:lnTo>
                <a:lnTo>
                  <a:pt x="194863" y="146220"/>
                </a:lnTo>
                <a:lnTo>
                  <a:pt x="192715" y="159020"/>
                </a:lnTo>
                <a:lnTo>
                  <a:pt x="189134" y="170515"/>
                </a:lnTo>
                <a:lnTo>
                  <a:pt x="183006" y="183387"/>
                </a:lnTo>
                <a:lnTo>
                  <a:pt x="178561" y="189611"/>
                </a:lnTo>
                <a:lnTo>
                  <a:pt x="173100" y="195199"/>
                </a:lnTo>
                <a:lnTo>
                  <a:pt x="167639" y="200787"/>
                </a:lnTo>
                <a:lnTo>
                  <a:pt x="161289" y="205486"/>
                </a:lnTo>
                <a:lnTo>
                  <a:pt x="153923" y="209423"/>
                </a:lnTo>
                <a:lnTo>
                  <a:pt x="142709" y="214447"/>
                </a:lnTo>
                <a:lnTo>
                  <a:pt x="130191" y="218260"/>
                </a:lnTo>
                <a:lnTo>
                  <a:pt x="117059" y="220685"/>
                </a:lnTo>
                <a:lnTo>
                  <a:pt x="104135" y="221748"/>
                </a:lnTo>
                <a:lnTo>
                  <a:pt x="97789" y="221869"/>
                </a:lnTo>
                <a:lnTo>
                  <a:pt x="83390" y="221284"/>
                </a:lnTo>
                <a:lnTo>
                  <a:pt x="70159" y="219531"/>
                </a:lnTo>
                <a:lnTo>
                  <a:pt x="58097" y="216608"/>
                </a:lnTo>
                <a:lnTo>
                  <a:pt x="47203" y="212517"/>
                </a:lnTo>
                <a:lnTo>
                  <a:pt x="32218" y="203794"/>
                </a:lnTo>
                <a:lnTo>
                  <a:pt x="22485" y="195477"/>
                </a:lnTo>
                <a:lnTo>
                  <a:pt x="14507" y="185851"/>
                </a:lnTo>
                <a:lnTo>
                  <a:pt x="7492" y="174371"/>
                </a:lnTo>
                <a:lnTo>
                  <a:pt x="4698" y="167005"/>
                </a:lnTo>
                <a:lnTo>
                  <a:pt x="2793" y="158876"/>
                </a:lnTo>
                <a:lnTo>
                  <a:pt x="764" y="146956"/>
                </a:lnTo>
                <a:lnTo>
                  <a:pt x="8" y="133771"/>
                </a:lnTo>
                <a:lnTo>
                  <a:pt x="0" y="13208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426583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5929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5" y="330327"/>
                </a:lnTo>
                <a:lnTo>
                  <a:pt x="47371" y="329057"/>
                </a:lnTo>
                <a:lnTo>
                  <a:pt x="35305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247007" y="1706117"/>
            <a:ext cx="196468" cy="227330"/>
          </a:xfrm>
          <a:custGeom>
            <a:avLst/>
            <a:gdLst/>
            <a:ahLst/>
            <a:cxnLst/>
            <a:rect l="l" t="t" r="r" b="b"/>
            <a:pathLst>
              <a:path w="196468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8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0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8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11347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13127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15795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19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404747" y="1706117"/>
            <a:ext cx="204469" cy="331089"/>
          </a:xfrm>
          <a:custGeom>
            <a:avLst/>
            <a:gdLst/>
            <a:ahLst/>
            <a:cxnLst/>
            <a:rect l="l" t="t" r="r" b="b"/>
            <a:pathLst>
              <a:path w="204469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40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69" y="5461"/>
                </a:lnTo>
                <a:lnTo>
                  <a:pt x="204469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6" y="330327"/>
                </a:lnTo>
                <a:lnTo>
                  <a:pt x="47371" y="329057"/>
                </a:lnTo>
                <a:lnTo>
                  <a:pt x="35306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80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80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5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5" y="205232"/>
                </a:lnTo>
                <a:lnTo>
                  <a:pt x="148462" y="207899"/>
                </a:lnTo>
                <a:lnTo>
                  <a:pt x="144780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8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70000" y="1706117"/>
            <a:ext cx="196392" cy="227330"/>
          </a:xfrm>
          <a:custGeom>
            <a:avLst/>
            <a:gdLst/>
            <a:ahLst/>
            <a:cxnLst/>
            <a:rect l="l" t="t" r="r" b="b"/>
            <a:pathLst>
              <a:path w="196392" h="227330">
                <a:moveTo>
                  <a:pt x="102031" y="0"/>
                </a:moveTo>
                <a:lnTo>
                  <a:pt x="115278" y="704"/>
                </a:lnTo>
                <a:lnTo>
                  <a:pt x="127801" y="2800"/>
                </a:lnTo>
                <a:lnTo>
                  <a:pt x="139629" y="6260"/>
                </a:lnTo>
                <a:lnTo>
                  <a:pt x="151596" y="11699"/>
                </a:lnTo>
                <a:lnTo>
                  <a:pt x="162093" y="18820"/>
                </a:lnTo>
                <a:lnTo>
                  <a:pt x="169722" y="25908"/>
                </a:lnTo>
                <a:lnTo>
                  <a:pt x="177263" y="35295"/>
                </a:lnTo>
                <a:lnTo>
                  <a:pt x="183608" y="46210"/>
                </a:lnTo>
                <a:lnTo>
                  <a:pt x="188810" y="58701"/>
                </a:lnTo>
                <a:lnTo>
                  <a:pt x="192502" y="71593"/>
                </a:lnTo>
                <a:lnTo>
                  <a:pt x="194690" y="83701"/>
                </a:lnTo>
                <a:lnTo>
                  <a:pt x="195982" y="96778"/>
                </a:lnTo>
                <a:lnTo>
                  <a:pt x="196392" y="110362"/>
                </a:lnTo>
                <a:lnTo>
                  <a:pt x="196265" y="117729"/>
                </a:lnTo>
                <a:lnTo>
                  <a:pt x="196138" y="124079"/>
                </a:lnTo>
                <a:lnTo>
                  <a:pt x="195757" y="129286"/>
                </a:lnTo>
                <a:lnTo>
                  <a:pt x="54025" y="129286"/>
                </a:lnTo>
                <a:lnTo>
                  <a:pt x="56124" y="142668"/>
                </a:lnTo>
                <a:lnTo>
                  <a:pt x="60259" y="154037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49" y="172085"/>
                </a:lnTo>
                <a:lnTo>
                  <a:pt x="81368" y="176403"/>
                </a:lnTo>
                <a:lnTo>
                  <a:pt x="88404" y="179705"/>
                </a:lnTo>
                <a:lnTo>
                  <a:pt x="96443" y="181610"/>
                </a:lnTo>
                <a:lnTo>
                  <a:pt x="108534" y="183840"/>
                </a:lnTo>
                <a:lnTo>
                  <a:pt x="121603" y="184654"/>
                </a:lnTo>
                <a:lnTo>
                  <a:pt x="122605" y="184658"/>
                </a:lnTo>
                <a:lnTo>
                  <a:pt x="134934" y="184186"/>
                </a:lnTo>
                <a:lnTo>
                  <a:pt x="147662" y="182770"/>
                </a:lnTo>
                <a:lnTo>
                  <a:pt x="154736" y="181610"/>
                </a:lnTo>
                <a:lnTo>
                  <a:pt x="166922" y="178954"/>
                </a:lnTo>
                <a:lnTo>
                  <a:pt x="179207" y="175626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58" y="218240"/>
                </a:lnTo>
                <a:lnTo>
                  <a:pt x="165961" y="221481"/>
                </a:lnTo>
                <a:lnTo>
                  <a:pt x="157149" y="223266"/>
                </a:lnTo>
                <a:lnTo>
                  <a:pt x="144827" y="225250"/>
                </a:lnTo>
                <a:lnTo>
                  <a:pt x="132225" y="226584"/>
                </a:lnTo>
                <a:lnTo>
                  <a:pt x="119380" y="227252"/>
                </a:lnTo>
                <a:lnTo>
                  <a:pt x="113207" y="227330"/>
                </a:lnTo>
                <a:lnTo>
                  <a:pt x="100134" y="226826"/>
                </a:lnTo>
                <a:lnTo>
                  <a:pt x="87461" y="225329"/>
                </a:lnTo>
                <a:lnTo>
                  <a:pt x="75181" y="222855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53" y="3369"/>
                </a:lnTo>
                <a:lnTo>
                  <a:pt x="88614" y="896"/>
                </a:lnTo>
                <a:lnTo>
                  <a:pt x="101342" y="2"/>
                </a:lnTo>
                <a:lnTo>
                  <a:pt x="1020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1997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8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13" y="211582"/>
                </a:lnTo>
                <a:lnTo>
                  <a:pt x="116751" y="214757"/>
                </a:lnTo>
                <a:lnTo>
                  <a:pt x="111404" y="217551"/>
                </a:lnTo>
                <a:lnTo>
                  <a:pt x="106045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5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8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20974" y="1651000"/>
            <a:ext cx="158876" cy="282448"/>
          </a:xfrm>
          <a:custGeom>
            <a:avLst/>
            <a:gdLst/>
            <a:ahLst/>
            <a:cxnLst/>
            <a:rect l="l" t="t" r="r" b="b"/>
            <a:pathLst>
              <a:path w="158876" h="282448">
                <a:moveTo>
                  <a:pt x="40386" y="0"/>
                </a:moveTo>
                <a:lnTo>
                  <a:pt x="93217" y="0"/>
                </a:lnTo>
                <a:lnTo>
                  <a:pt x="93217" y="60578"/>
                </a:lnTo>
                <a:lnTo>
                  <a:pt x="155828" y="60578"/>
                </a:lnTo>
                <a:lnTo>
                  <a:pt x="155828" y="104012"/>
                </a:lnTo>
                <a:lnTo>
                  <a:pt x="93217" y="104012"/>
                </a:lnTo>
                <a:lnTo>
                  <a:pt x="93217" y="209169"/>
                </a:lnTo>
                <a:lnTo>
                  <a:pt x="93217" y="217550"/>
                </a:lnTo>
                <a:lnTo>
                  <a:pt x="94487" y="223774"/>
                </a:lnTo>
                <a:lnTo>
                  <a:pt x="97027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6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7" y="235585"/>
                </a:lnTo>
                <a:lnTo>
                  <a:pt x="153542" y="234314"/>
                </a:lnTo>
                <a:lnTo>
                  <a:pt x="158876" y="232917"/>
                </a:lnTo>
                <a:lnTo>
                  <a:pt x="158876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0" y="280924"/>
                </a:lnTo>
                <a:lnTo>
                  <a:pt x="129286" y="281939"/>
                </a:lnTo>
                <a:lnTo>
                  <a:pt x="121665" y="282448"/>
                </a:lnTo>
                <a:lnTo>
                  <a:pt x="114426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6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5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34913" y="1629155"/>
            <a:ext cx="281813" cy="298704"/>
          </a:xfrm>
          <a:custGeom>
            <a:avLst/>
            <a:gdLst/>
            <a:ahLst/>
            <a:cxnLst/>
            <a:rect l="l" t="t" r="r" b="b"/>
            <a:pathLst>
              <a:path w="281813" h="298704">
                <a:moveTo>
                  <a:pt x="4445" y="0"/>
                </a:moveTo>
                <a:lnTo>
                  <a:pt x="67437" y="0"/>
                </a:lnTo>
                <a:lnTo>
                  <a:pt x="110109" y="61341"/>
                </a:lnTo>
                <a:lnTo>
                  <a:pt x="119464" y="75099"/>
                </a:lnTo>
                <a:lnTo>
                  <a:pt x="127442" y="86888"/>
                </a:lnTo>
                <a:lnTo>
                  <a:pt x="134032" y="96725"/>
                </a:lnTo>
                <a:lnTo>
                  <a:pt x="139227" y="104632"/>
                </a:lnTo>
                <a:lnTo>
                  <a:pt x="140462" y="106553"/>
                </a:lnTo>
                <a:lnTo>
                  <a:pt x="141604" y="106553"/>
                </a:lnTo>
                <a:lnTo>
                  <a:pt x="147575" y="97300"/>
                </a:lnTo>
                <a:lnTo>
                  <a:pt x="154217" y="87249"/>
                </a:lnTo>
                <a:lnTo>
                  <a:pt x="161531" y="76401"/>
                </a:lnTo>
                <a:lnTo>
                  <a:pt x="169516" y="64754"/>
                </a:lnTo>
                <a:lnTo>
                  <a:pt x="214375" y="0"/>
                </a:lnTo>
                <a:lnTo>
                  <a:pt x="277240" y="0"/>
                </a:lnTo>
                <a:lnTo>
                  <a:pt x="173227" y="146939"/>
                </a:lnTo>
                <a:lnTo>
                  <a:pt x="281813" y="298704"/>
                </a:lnTo>
                <a:lnTo>
                  <a:pt x="219710" y="298704"/>
                </a:lnTo>
                <a:lnTo>
                  <a:pt x="172974" y="231902"/>
                </a:lnTo>
                <a:lnTo>
                  <a:pt x="165349" y="220983"/>
                </a:lnTo>
                <a:lnTo>
                  <a:pt x="157999" y="210307"/>
                </a:lnTo>
                <a:lnTo>
                  <a:pt x="150921" y="199883"/>
                </a:lnTo>
                <a:lnTo>
                  <a:pt x="144117" y="189720"/>
                </a:lnTo>
                <a:lnTo>
                  <a:pt x="141350" y="185547"/>
                </a:lnTo>
                <a:lnTo>
                  <a:pt x="140462" y="185547"/>
                </a:lnTo>
                <a:lnTo>
                  <a:pt x="133512" y="195852"/>
                </a:lnTo>
                <a:lnTo>
                  <a:pt x="126437" y="206265"/>
                </a:lnTo>
                <a:lnTo>
                  <a:pt x="119228" y="216777"/>
                </a:lnTo>
                <a:lnTo>
                  <a:pt x="111875" y="227380"/>
                </a:lnTo>
                <a:lnTo>
                  <a:pt x="108712" y="231902"/>
                </a:lnTo>
                <a:lnTo>
                  <a:pt x="62102" y="298704"/>
                </a:lnTo>
                <a:lnTo>
                  <a:pt x="0" y="298704"/>
                </a:lnTo>
                <a:lnTo>
                  <a:pt x="108458" y="146939"/>
                </a:lnTo>
                <a:lnTo>
                  <a:pt x="444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743829" y="1629155"/>
            <a:ext cx="281813" cy="298704"/>
          </a:xfrm>
          <a:custGeom>
            <a:avLst/>
            <a:gdLst/>
            <a:ahLst/>
            <a:cxnLst/>
            <a:rect l="l" t="t" r="r" b="b"/>
            <a:pathLst>
              <a:path w="281813" h="298704">
                <a:moveTo>
                  <a:pt x="4445" y="0"/>
                </a:moveTo>
                <a:lnTo>
                  <a:pt x="67437" y="0"/>
                </a:lnTo>
                <a:lnTo>
                  <a:pt x="110109" y="61341"/>
                </a:lnTo>
                <a:lnTo>
                  <a:pt x="119464" y="75099"/>
                </a:lnTo>
                <a:lnTo>
                  <a:pt x="127442" y="86888"/>
                </a:lnTo>
                <a:lnTo>
                  <a:pt x="134032" y="96725"/>
                </a:lnTo>
                <a:lnTo>
                  <a:pt x="139227" y="104632"/>
                </a:lnTo>
                <a:lnTo>
                  <a:pt x="140462" y="106553"/>
                </a:lnTo>
                <a:lnTo>
                  <a:pt x="141605" y="106553"/>
                </a:lnTo>
                <a:lnTo>
                  <a:pt x="147575" y="97300"/>
                </a:lnTo>
                <a:lnTo>
                  <a:pt x="154217" y="87249"/>
                </a:lnTo>
                <a:lnTo>
                  <a:pt x="161531" y="76401"/>
                </a:lnTo>
                <a:lnTo>
                  <a:pt x="169516" y="64754"/>
                </a:lnTo>
                <a:lnTo>
                  <a:pt x="214375" y="0"/>
                </a:lnTo>
                <a:lnTo>
                  <a:pt x="277241" y="0"/>
                </a:lnTo>
                <a:lnTo>
                  <a:pt x="173228" y="146939"/>
                </a:lnTo>
                <a:lnTo>
                  <a:pt x="281813" y="298704"/>
                </a:lnTo>
                <a:lnTo>
                  <a:pt x="219710" y="298704"/>
                </a:lnTo>
                <a:lnTo>
                  <a:pt x="172974" y="231902"/>
                </a:lnTo>
                <a:lnTo>
                  <a:pt x="165349" y="220983"/>
                </a:lnTo>
                <a:lnTo>
                  <a:pt x="157999" y="210307"/>
                </a:lnTo>
                <a:lnTo>
                  <a:pt x="150921" y="199883"/>
                </a:lnTo>
                <a:lnTo>
                  <a:pt x="144117" y="189720"/>
                </a:lnTo>
                <a:lnTo>
                  <a:pt x="141350" y="185547"/>
                </a:lnTo>
                <a:lnTo>
                  <a:pt x="140462" y="185547"/>
                </a:lnTo>
                <a:lnTo>
                  <a:pt x="133512" y="195852"/>
                </a:lnTo>
                <a:lnTo>
                  <a:pt x="126437" y="206265"/>
                </a:lnTo>
                <a:lnTo>
                  <a:pt x="119228" y="216777"/>
                </a:lnTo>
                <a:lnTo>
                  <a:pt x="111875" y="227380"/>
                </a:lnTo>
                <a:lnTo>
                  <a:pt x="108712" y="231902"/>
                </a:lnTo>
                <a:lnTo>
                  <a:pt x="62103" y="298704"/>
                </a:lnTo>
                <a:lnTo>
                  <a:pt x="0" y="298704"/>
                </a:lnTo>
                <a:lnTo>
                  <a:pt x="108458" y="146939"/>
                </a:lnTo>
                <a:lnTo>
                  <a:pt x="444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62123" y="1629155"/>
            <a:ext cx="306324" cy="298704"/>
          </a:xfrm>
          <a:custGeom>
            <a:avLst/>
            <a:gdLst/>
            <a:ahLst/>
            <a:cxnLst/>
            <a:rect l="l" t="t" r="r" b="b"/>
            <a:pathLst>
              <a:path w="306324" h="298704">
                <a:moveTo>
                  <a:pt x="0" y="0"/>
                </a:moveTo>
                <a:lnTo>
                  <a:pt x="76326" y="0"/>
                </a:lnTo>
                <a:lnTo>
                  <a:pt x="127888" y="142240"/>
                </a:lnTo>
                <a:lnTo>
                  <a:pt x="131957" y="153606"/>
                </a:lnTo>
                <a:lnTo>
                  <a:pt x="135948" y="165244"/>
                </a:lnTo>
                <a:lnTo>
                  <a:pt x="139863" y="177155"/>
                </a:lnTo>
                <a:lnTo>
                  <a:pt x="143701" y="189344"/>
                </a:lnTo>
                <a:lnTo>
                  <a:pt x="147463" y="201813"/>
                </a:lnTo>
                <a:lnTo>
                  <a:pt x="151148" y="214565"/>
                </a:lnTo>
                <a:lnTo>
                  <a:pt x="152272" y="218567"/>
                </a:lnTo>
                <a:lnTo>
                  <a:pt x="153669" y="218567"/>
                </a:lnTo>
                <a:lnTo>
                  <a:pt x="156900" y="207169"/>
                </a:lnTo>
                <a:lnTo>
                  <a:pt x="160381" y="195502"/>
                </a:lnTo>
                <a:lnTo>
                  <a:pt x="164108" y="183568"/>
                </a:lnTo>
                <a:lnTo>
                  <a:pt x="168078" y="171372"/>
                </a:lnTo>
                <a:lnTo>
                  <a:pt x="172290" y="158916"/>
                </a:lnTo>
                <a:lnTo>
                  <a:pt x="176738" y="146203"/>
                </a:lnTo>
                <a:lnTo>
                  <a:pt x="229488" y="0"/>
                </a:lnTo>
                <a:lnTo>
                  <a:pt x="306324" y="0"/>
                </a:lnTo>
                <a:lnTo>
                  <a:pt x="306324" y="298704"/>
                </a:lnTo>
                <a:lnTo>
                  <a:pt x="251587" y="298704"/>
                </a:lnTo>
                <a:lnTo>
                  <a:pt x="251587" y="147320"/>
                </a:lnTo>
                <a:lnTo>
                  <a:pt x="251659" y="136124"/>
                </a:lnTo>
                <a:lnTo>
                  <a:pt x="251875" y="124336"/>
                </a:lnTo>
                <a:lnTo>
                  <a:pt x="252235" y="111957"/>
                </a:lnTo>
                <a:lnTo>
                  <a:pt x="252739" y="98991"/>
                </a:lnTo>
                <a:lnTo>
                  <a:pt x="253388" y="85441"/>
                </a:lnTo>
                <a:lnTo>
                  <a:pt x="254181" y="71311"/>
                </a:lnTo>
                <a:lnTo>
                  <a:pt x="254253" y="70104"/>
                </a:lnTo>
                <a:lnTo>
                  <a:pt x="252349" y="70104"/>
                </a:lnTo>
                <a:lnTo>
                  <a:pt x="248855" y="81470"/>
                </a:lnTo>
                <a:lnTo>
                  <a:pt x="244871" y="93933"/>
                </a:lnTo>
                <a:lnTo>
                  <a:pt x="239318" y="110787"/>
                </a:lnTo>
                <a:lnTo>
                  <a:pt x="235191" y="122783"/>
                </a:lnTo>
                <a:lnTo>
                  <a:pt x="170814" y="298704"/>
                </a:lnTo>
                <a:lnTo>
                  <a:pt x="135508" y="298704"/>
                </a:lnTo>
                <a:lnTo>
                  <a:pt x="73659" y="129921"/>
                </a:lnTo>
                <a:lnTo>
                  <a:pt x="69465" y="117992"/>
                </a:lnTo>
                <a:lnTo>
                  <a:pt x="65384" y="105951"/>
                </a:lnTo>
                <a:lnTo>
                  <a:pt x="62991" y="98679"/>
                </a:lnTo>
                <a:lnTo>
                  <a:pt x="58891" y="85807"/>
                </a:lnTo>
                <a:lnTo>
                  <a:pt x="55281" y="74034"/>
                </a:lnTo>
                <a:lnTo>
                  <a:pt x="54101" y="70104"/>
                </a:lnTo>
                <a:lnTo>
                  <a:pt x="52069" y="70104"/>
                </a:lnTo>
                <a:lnTo>
                  <a:pt x="52877" y="83583"/>
                </a:lnTo>
                <a:lnTo>
                  <a:pt x="53539" y="96752"/>
                </a:lnTo>
                <a:lnTo>
                  <a:pt x="54056" y="109609"/>
                </a:lnTo>
                <a:lnTo>
                  <a:pt x="54428" y="122156"/>
                </a:lnTo>
                <a:lnTo>
                  <a:pt x="54654" y="134392"/>
                </a:lnTo>
                <a:lnTo>
                  <a:pt x="54736" y="146317"/>
                </a:lnTo>
                <a:lnTo>
                  <a:pt x="54737" y="147066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689729" y="1623567"/>
            <a:ext cx="212598" cy="309880"/>
          </a:xfrm>
          <a:custGeom>
            <a:avLst/>
            <a:gdLst/>
            <a:ahLst/>
            <a:cxnLst/>
            <a:rect l="l" t="t" r="r" b="b"/>
            <a:pathLst>
              <a:path w="212598" h="309880">
                <a:moveTo>
                  <a:pt x="108331" y="0"/>
                </a:moveTo>
                <a:lnTo>
                  <a:pt x="120896" y="319"/>
                </a:lnTo>
                <a:lnTo>
                  <a:pt x="133515" y="1286"/>
                </a:lnTo>
                <a:lnTo>
                  <a:pt x="146186" y="2915"/>
                </a:lnTo>
                <a:lnTo>
                  <a:pt x="156337" y="4699"/>
                </a:lnTo>
                <a:lnTo>
                  <a:pt x="169876" y="7699"/>
                </a:lnTo>
                <a:lnTo>
                  <a:pt x="182298" y="11133"/>
                </a:lnTo>
                <a:lnTo>
                  <a:pt x="193603" y="15038"/>
                </a:lnTo>
                <a:lnTo>
                  <a:pt x="197866" y="16764"/>
                </a:lnTo>
                <a:lnTo>
                  <a:pt x="197866" y="63627"/>
                </a:lnTo>
                <a:lnTo>
                  <a:pt x="185320" y="59004"/>
                </a:lnTo>
                <a:lnTo>
                  <a:pt x="173059" y="55119"/>
                </a:lnTo>
                <a:lnTo>
                  <a:pt x="161081" y="51972"/>
                </a:lnTo>
                <a:lnTo>
                  <a:pt x="153288" y="50292"/>
                </a:lnTo>
                <a:lnTo>
                  <a:pt x="140077" y="48149"/>
                </a:lnTo>
                <a:lnTo>
                  <a:pt x="127398" y="46790"/>
                </a:lnTo>
                <a:lnTo>
                  <a:pt x="115251" y="46239"/>
                </a:lnTo>
                <a:lnTo>
                  <a:pt x="113284" y="46228"/>
                </a:lnTo>
                <a:lnTo>
                  <a:pt x="98330" y="47097"/>
                </a:lnTo>
                <a:lnTo>
                  <a:pt x="85572" y="49692"/>
                </a:lnTo>
                <a:lnTo>
                  <a:pt x="74989" y="53992"/>
                </a:lnTo>
                <a:lnTo>
                  <a:pt x="71628" y="56007"/>
                </a:lnTo>
                <a:lnTo>
                  <a:pt x="62507" y="65086"/>
                </a:lnTo>
                <a:lnTo>
                  <a:pt x="57774" y="77050"/>
                </a:lnTo>
                <a:lnTo>
                  <a:pt x="57023" y="85471"/>
                </a:lnTo>
                <a:lnTo>
                  <a:pt x="57023" y="93091"/>
                </a:lnTo>
                <a:lnTo>
                  <a:pt x="58547" y="99314"/>
                </a:lnTo>
                <a:lnTo>
                  <a:pt x="61722" y="104267"/>
                </a:lnTo>
                <a:lnTo>
                  <a:pt x="65024" y="109220"/>
                </a:lnTo>
                <a:lnTo>
                  <a:pt x="69342" y="113284"/>
                </a:lnTo>
                <a:lnTo>
                  <a:pt x="74803" y="116459"/>
                </a:lnTo>
                <a:lnTo>
                  <a:pt x="80391" y="119634"/>
                </a:lnTo>
                <a:lnTo>
                  <a:pt x="86613" y="122174"/>
                </a:lnTo>
                <a:lnTo>
                  <a:pt x="93853" y="124079"/>
                </a:lnTo>
                <a:lnTo>
                  <a:pt x="100965" y="126111"/>
                </a:lnTo>
                <a:lnTo>
                  <a:pt x="108585" y="127889"/>
                </a:lnTo>
                <a:lnTo>
                  <a:pt x="116586" y="129540"/>
                </a:lnTo>
                <a:lnTo>
                  <a:pt x="129280" y="132386"/>
                </a:lnTo>
                <a:lnTo>
                  <a:pt x="141566" y="135525"/>
                </a:lnTo>
                <a:lnTo>
                  <a:pt x="152908" y="138811"/>
                </a:lnTo>
                <a:lnTo>
                  <a:pt x="165254" y="143257"/>
                </a:lnTo>
                <a:lnTo>
                  <a:pt x="176560" y="148920"/>
                </a:lnTo>
                <a:lnTo>
                  <a:pt x="183515" y="153416"/>
                </a:lnTo>
                <a:lnTo>
                  <a:pt x="193219" y="161635"/>
                </a:lnTo>
                <a:lnTo>
                  <a:pt x="201133" y="171619"/>
                </a:lnTo>
                <a:lnTo>
                  <a:pt x="204724" y="177800"/>
                </a:lnTo>
                <a:lnTo>
                  <a:pt x="208973" y="188408"/>
                </a:lnTo>
                <a:lnTo>
                  <a:pt x="211604" y="200769"/>
                </a:lnTo>
                <a:lnTo>
                  <a:pt x="212590" y="214882"/>
                </a:lnTo>
                <a:lnTo>
                  <a:pt x="212598" y="216281"/>
                </a:lnTo>
                <a:lnTo>
                  <a:pt x="211796" y="230090"/>
                </a:lnTo>
                <a:lnTo>
                  <a:pt x="209418" y="242735"/>
                </a:lnTo>
                <a:lnTo>
                  <a:pt x="205504" y="254194"/>
                </a:lnTo>
                <a:lnTo>
                  <a:pt x="197017" y="269000"/>
                </a:lnTo>
                <a:lnTo>
                  <a:pt x="188712" y="278597"/>
                </a:lnTo>
                <a:lnTo>
                  <a:pt x="178821" y="286906"/>
                </a:lnTo>
                <a:lnTo>
                  <a:pt x="168092" y="293476"/>
                </a:lnTo>
                <a:lnTo>
                  <a:pt x="156653" y="298679"/>
                </a:lnTo>
                <a:lnTo>
                  <a:pt x="144011" y="302862"/>
                </a:lnTo>
                <a:lnTo>
                  <a:pt x="126623" y="306685"/>
                </a:lnTo>
                <a:lnTo>
                  <a:pt x="114274" y="308422"/>
                </a:lnTo>
                <a:lnTo>
                  <a:pt x="101394" y="309490"/>
                </a:lnTo>
                <a:lnTo>
                  <a:pt x="87995" y="309878"/>
                </a:lnTo>
                <a:lnTo>
                  <a:pt x="87122" y="309880"/>
                </a:lnTo>
                <a:lnTo>
                  <a:pt x="74326" y="309537"/>
                </a:lnTo>
                <a:lnTo>
                  <a:pt x="61661" y="308518"/>
                </a:lnTo>
                <a:lnTo>
                  <a:pt x="49100" y="306838"/>
                </a:lnTo>
                <a:lnTo>
                  <a:pt x="39243" y="305054"/>
                </a:lnTo>
                <a:lnTo>
                  <a:pt x="25530" y="301777"/>
                </a:lnTo>
                <a:lnTo>
                  <a:pt x="13317" y="297765"/>
                </a:lnTo>
                <a:lnTo>
                  <a:pt x="2604" y="292995"/>
                </a:lnTo>
                <a:lnTo>
                  <a:pt x="0" y="291592"/>
                </a:lnTo>
                <a:lnTo>
                  <a:pt x="0" y="245364"/>
                </a:lnTo>
                <a:lnTo>
                  <a:pt x="12302" y="250304"/>
                </a:lnTo>
                <a:lnTo>
                  <a:pt x="24452" y="254452"/>
                </a:lnTo>
                <a:lnTo>
                  <a:pt x="36415" y="257790"/>
                </a:lnTo>
                <a:lnTo>
                  <a:pt x="43180" y="259334"/>
                </a:lnTo>
                <a:lnTo>
                  <a:pt x="55536" y="261504"/>
                </a:lnTo>
                <a:lnTo>
                  <a:pt x="68133" y="262916"/>
                </a:lnTo>
                <a:lnTo>
                  <a:pt x="80951" y="263586"/>
                </a:lnTo>
                <a:lnTo>
                  <a:pt x="86487" y="263652"/>
                </a:lnTo>
                <a:lnTo>
                  <a:pt x="99236" y="263147"/>
                </a:lnTo>
                <a:lnTo>
                  <a:pt x="111887" y="261493"/>
                </a:lnTo>
                <a:lnTo>
                  <a:pt x="120269" y="260096"/>
                </a:lnTo>
                <a:lnTo>
                  <a:pt x="127762" y="257683"/>
                </a:lnTo>
                <a:lnTo>
                  <a:pt x="134366" y="254254"/>
                </a:lnTo>
                <a:lnTo>
                  <a:pt x="140970" y="250825"/>
                </a:lnTo>
                <a:lnTo>
                  <a:pt x="146304" y="246253"/>
                </a:lnTo>
                <a:lnTo>
                  <a:pt x="150241" y="240284"/>
                </a:lnTo>
                <a:lnTo>
                  <a:pt x="154305" y="234442"/>
                </a:lnTo>
                <a:lnTo>
                  <a:pt x="156337" y="227203"/>
                </a:lnTo>
                <a:lnTo>
                  <a:pt x="156337" y="218567"/>
                </a:lnTo>
                <a:lnTo>
                  <a:pt x="156337" y="210947"/>
                </a:lnTo>
                <a:lnTo>
                  <a:pt x="154432" y="204851"/>
                </a:lnTo>
                <a:lnTo>
                  <a:pt x="150749" y="200152"/>
                </a:lnTo>
                <a:lnTo>
                  <a:pt x="147066" y="195453"/>
                </a:lnTo>
                <a:lnTo>
                  <a:pt x="141986" y="191643"/>
                </a:lnTo>
                <a:lnTo>
                  <a:pt x="135509" y="188595"/>
                </a:lnTo>
                <a:lnTo>
                  <a:pt x="129159" y="185674"/>
                </a:lnTo>
                <a:lnTo>
                  <a:pt x="121920" y="183261"/>
                </a:lnTo>
                <a:lnTo>
                  <a:pt x="114046" y="181356"/>
                </a:lnTo>
                <a:lnTo>
                  <a:pt x="101920" y="178661"/>
                </a:lnTo>
                <a:lnTo>
                  <a:pt x="89239" y="175963"/>
                </a:lnTo>
                <a:lnTo>
                  <a:pt x="88900" y="175895"/>
                </a:lnTo>
                <a:lnTo>
                  <a:pt x="76295" y="172920"/>
                </a:lnTo>
                <a:lnTo>
                  <a:pt x="64077" y="169558"/>
                </a:lnTo>
                <a:lnTo>
                  <a:pt x="55625" y="166878"/>
                </a:lnTo>
                <a:lnTo>
                  <a:pt x="43475" y="162006"/>
                </a:lnTo>
                <a:lnTo>
                  <a:pt x="32516" y="155796"/>
                </a:lnTo>
                <a:lnTo>
                  <a:pt x="27686" y="152400"/>
                </a:lnTo>
                <a:lnTo>
                  <a:pt x="18520" y="143744"/>
                </a:lnTo>
                <a:lnTo>
                  <a:pt x="11026" y="133363"/>
                </a:lnTo>
                <a:lnTo>
                  <a:pt x="4429" y="117958"/>
                </a:lnTo>
                <a:lnTo>
                  <a:pt x="2053" y="105404"/>
                </a:lnTo>
                <a:lnTo>
                  <a:pt x="1397" y="93091"/>
                </a:lnTo>
                <a:lnTo>
                  <a:pt x="2161" y="79352"/>
                </a:lnTo>
                <a:lnTo>
                  <a:pt x="4439" y="66730"/>
                </a:lnTo>
                <a:lnTo>
                  <a:pt x="8210" y="55225"/>
                </a:lnTo>
                <a:lnTo>
                  <a:pt x="16040" y="40554"/>
                </a:lnTo>
                <a:lnTo>
                  <a:pt x="23883" y="30590"/>
                </a:lnTo>
                <a:lnTo>
                  <a:pt x="32131" y="22860"/>
                </a:lnTo>
                <a:lnTo>
                  <a:pt x="42271" y="15761"/>
                </a:lnTo>
                <a:lnTo>
                  <a:pt x="53583" y="9979"/>
                </a:lnTo>
                <a:lnTo>
                  <a:pt x="65405" y="5715"/>
                </a:lnTo>
                <a:lnTo>
                  <a:pt x="77001" y="2854"/>
                </a:lnTo>
                <a:lnTo>
                  <a:pt x="89430" y="976"/>
                </a:lnTo>
                <a:lnTo>
                  <a:pt x="102673" y="82"/>
                </a:lnTo>
                <a:lnTo>
                  <a:pt x="10833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14831" y="1623567"/>
            <a:ext cx="212534" cy="309880"/>
          </a:xfrm>
          <a:custGeom>
            <a:avLst/>
            <a:gdLst/>
            <a:ahLst/>
            <a:cxnLst/>
            <a:rect l="l" t="t" r="r" b="b"/>
            <a:pathLst>
              <a:path w="212534" h="309880">
                <a:moveTo>
                  <a:pt x="108280" y="0"/>
                </a:moveTo>
                <a:lnTo>
                  <a:pt x="120876" y="319"/>
                </a:lnTo>
                <a:lnTo>
                  <a:pt x="133502" y="1286"/>
                </a:lnTo>
                <a:lnTo>
                  <a:pt x="146159" y="2916"/>
                </a:lnTo>
                <a:lnTo>
                  <a:pt x="156273" y="4699"/>
                </a:lnTo>
                <a:lnTo>
                  <a:pt x="169861" y="7700"/>
                </a:lnTo>
                <a:lnTo>
                  <a:pt x="182288" y="11135"/>
                </a:lnTo>
                <a:lnTo>
                  <a:pt x="193560" y="15042"/>
                </a:lnTo>
                <a:lnTo>
                  <a:pt x="197789" y="16764"/>
                </a:lnTo>
                <a:lnTo>
                  <a:pt x="197789" y="63627"/>
                </a:lnTo>
                <a:lnTo>
                  <a:pt x="185249" y="58999"/>
                </a:lnTo>
                <a:lnTo>
                  <a:pt x="172990" y="55112"/>
                </a:lnTo>
                <a:lnTo>
                  <a:pt x="161012" y="51964"/>
                </a:lnTo>
                <a:lnTo>
                  <a:pt x="153263" y="50292"/>
                </a:lnTo>
                <a:lnTo>
                  <a:pt x="140071" y="48152"/>
                </a:lnTo>
                <a:lnTo>
                  <a:pt x="127395" y="46793"/>
                </a:lnTo>
                <a:lnTo>
                  <a:pt x="115226" y="46240"/>
                </a:lnTo>
                <a:lnTo>
                  <a:pt x="113182" y="46228"/>
                </a:lnTo>
                <a:lnTo>
                  <a:pt x="98232" y="47098"/>
                </a:lnTo>
                <a:lnTo>
                  <a:pt x="85469" y="49696"/>
                </a:lnTo>
                <a:lnTo>
                  <a:pt x="74889" y="54001"/>
                </a:lnTo>
                <a:lnTo>
                  <a:pt x="71551" y="56007"/>
                </a:lnTo>
                <a:lnTo>
                  <a:pt x="62438" y="65084"/>
                </a:lnTo>
                <a:lnTo>
                  <a:pt x="57691" y="77045"/>
                </a:lnTo>
                <a:lnTo>
                  <a:pt x="56934" y="85471"/>
                </a:lnTo>
                <a:lnTo>
                  <a:pt x="56934" y="93091"/>
                </a:lnTo>
                <a:lnTo>
                  <a:pt x="58534" y="99314"/>
                </a:lnTo>
                <a:lnTo>
                  <a:pt x="61734" y="104267"/>
                </a:lnTo>
                <a:lnTo>
                  <a:pt x="64935" y="109220"/>
                </a:lnTo>
                <a:lnTo>
                  <a:pt x="69278" y="113284"/>
                </a:lnTo>
                <a:lnTo>
                  <a:pt x="74790" y="116459"/>
                </a:lnTo>
                <a:lnTo>
                  <a:pt x="80289" y="119634"/>
                </a:lnTo>
                <a:lnTo>
                  <a:pt x="86626" y="122174"/>
                </a:lnTo>
                <a:lnTo>
                  <a:pt x="93764" y="124079"/>
                </a:lnTo>
                <a:lnTo>
                  <a:pt x="100914" y="126111"/>
                </a:lnTo>
                <a:lnTo>
                  <a:pt x="108496" y="127889"/>
                </a:lnTo>
                <a:lnTo>
                  <a:pt x="116535" y="129540"/>
                </a:lnTo>
                <a:lnTo>
                  <a:pt x="129215" y="132390"/>
                </a:lnTo>
                <a:lnTo>
                  <a:pt x="141509" y="135534"/>
                </a:lnTo>
                <a:lnTo>
                  <a:pt x="152806" y="138811"/>
                </a:lnTo>
                <a:lnTo>
                  <a:pt x="165193" y="143245"/>
                </a:lnTo>
                <a:lnTo>
                  <a:pt x="176482" y="148890"/>
                </a:lnTo>
                <a:lnTo>
                  <a:pt x="183502" y="153416"/>
                </a:lnTo>
                <a:lnTo>
                  <a:pt x="193173" y="161635"/>
                </a:lnTo>
                <a:lnTo>
                  <a:pt x="201112" y="171619"/>
                </a:lnTo>
                <a:lnTo>
                  <a:pt x="204711" y="177800"/>
                </a:lnTo>
                <a:lnTo>
                  <a:pt x="208955" y="188411"/>
                </a:lnTo>
                <a:lnTo>
                  <a:pt x="211559" y="200776"/>
                </a:lnTo>
                <a:lnTo>
                  <a:pt x="212527" y="214894"/>
                </a:lnTo>
                <a:lnTo>
                  <a:pt x="212534" y="216281"/>
                </a:lnTo>
                <a:lnTo>
                  <a:pt x="211743" y="230087"/>
                </a:lnTo>
                <a:lnTo>
                  <a:pt x="209373" y="242729"/>
                </a:lnTo>
                <a:lnTo>
                  <a:pt x="205424" y="254186"/>
                </a:lnTo>
                <a:lnTo>
                  <a:pt x="196927" y="269012"/>
                </a:lnTo>
                <a:lnTo>
                  <a:pt x="188642" y="278616"/>
                </a:lnTo>
                <a:lnTo>
                  <a:pt x="178737" y="286931"/>
                </a:lnTo>
                <a:lnTo>
                  <a:pt x="168035" y="293481"/>
                </a:lnTo>
                <a:lnTo>
                  <a:pt x="156603" y="298686"/>
                </a:lnTo>
                <a:lnTo>
                  <a:pt x="143964" y="302871"/>
                </a:lnTo>
                <a:lnTo>
                  <a:pt x="126617" y="306684"/>
                </a:lnTo>
                <a:lnTo>
                  <a:pt x="114280" y="308420"/>
                </a:lnTo>
                <a:lnTo>
                  <a:pt x="101404" y="309488"/>
                </a:lnTo>
                <a:lnTo>
                  <a:pt x="87987" y="309878"/>
                </a:lnTo>
                <a:lnTo>
                  <a:pt x="87071" y="309880"/>
                </a:lnTo>
                <a:lnTo>
                  <a:pt x="74281" y="309537"/>
                </a:lnTo>
                <a:lnTo>
                  <a:pt x="61604" y="308519"/>
                </a:lnTo>
                <a:lnTo>
                  <a:pt x="49036" y="306839"/>
                </a:lnTo>
                <a:lnTo>
                  <a:pt x="39179" y="305054"/>
                </a:lnTo>
                <a:lnTo>
                  <a:pt x="25487" y="301772"/>
                </a:lnTo>
                <a:lnTo>
                  <a:pt x="13282" y="297752"/>
                </a:lnTo>
                <a:lnTo>
                  <a:pt x="2563" y="292972"/>
                </a:lnTo>
                <a:lnTo>
                  <a:pt x="0" y="291592"/>
                </a:lnTo>
                <a:lnTo>
                  <a:pt x="0" y="245364"/>
                </a:lnTo>
                <a:lnTo>
                  <a:pt x="12303" y="250312"/>
                </a:lnTo>
                <a:lnTo>
                  <a:pt x="24434" y="254466"/>
                </a:lnTo>
                <a:lnTo>
                  <a:pt x="36390" y="257807"/>
                </a:lnTo>
                <a:lnTo>
                  <a:pt x="43091" y="259334"/>
                </a:lnTo>
                <a:lnTo>
                  <a:pt x="55448" y="261504"/>
                </a:lnTo>
                <a:lnTo>
                  <a:pt x="68037" y="262916"/>
                </a:lnTo>
                <a:lnTo>
                  <a:pt x="80856" y="263586"/>
                </a:lnTo>
                <a:lnTo>
                  <a:pt x="86398" y="263652"/>
                </a:lnTo>
                <a:lnTo>
                  <a:pt x="99166" y="263149"/>
                </a:lnTo>
                <a:lnTo>
                  <a:pt x="111709" y="261518"/>
                </a:lnTo>
                <a:lnTo>
                  <a:pt x="111848" y="261493"/>
                </a:lnTo>
                <a:lnTo>
                  <a:pt x="120180" y="260096"/>
                </a:lnTo>
                <a:lnTo>
                  <a:pt x="127660" y="257683"/>
                </a:lnTo>
                <a:lnTo>
                  <a:pt x="134277" y="254254"/>
                </a:lnTo>
                <a:lnTo>
                  <a:pt x="140906" y="250825"/>
                </a:lnTo>
                <a:lnTo>
                  <a:pt x="146227" y="246253"/>
                </a:lnTo>
                <a:lnTo>
                  <a:pt x="150240" y="240284"/>
                </a:lnTo>
                <a:lnTo>
                  <a:pt x="154266" y="234442"/>
                </a:lnTo>
                <a:lnTo>
                  <a:pt x="156273" y="227203"/>
                </a:lnTo>
                <a:lnTo>
                  <a:pt x="156273" y="218567"/>
                </a:lnTo>
                <a:lnTo>
                  <a:pt x="156273" y="210947"/>
                </a:lnTo>
                <a:lnTo>
                  <a:pt x="154406" y="204851"/>
                </a:lnTo>
                <a:lnTo>
                  <a:pt x="150685" y="200152"/>
                </a:lnTo>
                <a:lnTo>
                  <a:pt x="146964" y="195453"/>
                </a:lnTo>
                <a:lnTo>
                  <a:pt x="141909" y="191643"/>
                </a:lnTo>
                <a:lnTo>
                  <a:pt x="135508" y="188595"/>
                </a:lnTo>
                <a:lnTo>
                  <a:pt x="129108" y="185674"/>
                </a:lnTo>
                <a:lnTo>
                  <a:pt x="121932" y="183261"/>
                </a:lnTo>
                <a:lnTo>
                  <a:pt x="113969" y="181356"/>
                </a:lnTo>
                <a:lnTo>
                  <a:pt x="101869" y="178658"/>
                </a:lnTo>
                <a:lnTo>
                  <a:pt x="89164" y="175958"/>
                </a:lnTo>
                <a:lnTo>
                  <a:pt x="88849" y="175895"/>
                </a:lnTo>
                <a:lnTo>
                  <a:pt x="76228" y="172918"/>
                </a:lnTo>
                <a:lnTo>
                  <a:pt x="64031" y="169556"/>
                </a:lnTo>
                <a:lnTo>
                  <a:pt x="55587" y="166878"/>
                </a:lnTo>
                <a:lnTo>
                  <a:pt x="43402" y="162000"/>
                </a:lnTo>
                <a:lnTo>
                  <a:pt x="32454" y="155781"/>
                </a:lnTo>
                <a:lnTo>
                  <a:pt x="27685" y="152400"/>
                </a:lnTo>
                <a:lnTo>
                  <a:pt x="18480" y="143749"/>
                </a:lnTo>
                <a:lnTo>
                  <a:pt x="10984" y="133375"/>
                </a:lnTo>
                <a:lnTo>
                  <a:pt x="4369" y="117960"/>
                </a:lnTo>
                <a:lnTo>
                  <a:pt x="1996" y="105408"/>
                </a:lnTo>
                <a:lnTo>
                  <a:pt x="1346" y="93091"/>
                </a:lnTo>
                <a:lnTo>
                  <a:pt x="2100" y="79352"/>
                </a:lnTo>
                <a:lnTo>
                  <a:pt x="4366" y="66730"/>
                </a:lnTo>
                <a:lnTo>
                  <a:pt x="8147" y="55225"/>
                </a:lnTo>
                <a:lnTo>
                  <a:pt x="16023" y="40548"/>
                </a:lnTo>
                <a:lnTo>
                  <a:pt x="23858" y="30578"/>
                </a:lnTo>
                <a:lnTo>
                  <a:pt x="32042" y="22860"/>
                </a:lnTo>
                <a:lnTo>
                  <a:pt x="42228" y="15759"/>
                </a:lnTo>
                <a:lnTo>
                  <a:pt x="53547" y="9976"/>
                </a:lnTo>
                <a:lnTo>
                  <a:pt x="65303" y="5715"/>
                </a:lnTo>
                <a:lnTo>
                  <a:pt x="76898" y="2857"/>
                </a:lnTo>
                <a:lnTo>
                  <a:pt x="89316" y="980"/>
                </a:lnTo>
                <a:lnTo>
                  <a:pt x="102559" y="83"/>
                </a:lnTo>
                <a:lnTo>
                  <a:pt x="1082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24094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95617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495038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992499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4" y="307593"/>
                </a:lnTo>
                <a:lnTo>
                  <a:pt x="143637" y="311150"/>
                </a:lnTo>
                <a:lnTo>
                  <a:pt x="139191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0" y="101472"/>
                </a:lnTo>
                <a:lnTo>
                  <a:pt x="107441" y="102107"/>
                </a:lnTo>
                <a:lnTo>
                  <a:pt x="112649" y="103124"/>
                </a:lnTo>
                <a:lnTo>
                  <a:pt x="117855" y="104139"/>
                </a:lnTo>
                <a:lnTo>
                  <a:pt x="122809" y="105537"/>
                </a:lnTo>
                <a:lnTo>
                  <a:pt x="127380" y="107314"/>
                </a:lnTo>
                <a:lnTo>
                  <a:pt x="132079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8" y="120268"/>
                </a:lnTo>
                <a:lnTo>
                  <a:pt x="151891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645027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8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5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3347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157603" y="1604645"/>
            <a:ext cx="205740" cy="328802"/>
          </a:xfrm>
          <a:custGeom>
            <a:avLst/>
            <a:gdLst/>
            <a:ahLst/>
            <a:cxnLst/>
            <a:rect l="l" t="t" r="r" b="b"/>
            <a:pathLst>
              <a:path w="205740" h="328802">
                <a:moveTo>
                  <a:pt x="151511" y="0"/>
                </a:moveTo>
                <a:lnTo>
                  <a:pt x="204470" y="0"/>
                </a:lnTo>
                <a:lnTo>
                  <a:pt x="204470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1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40" y="323214"/>
                </a:lnTo>
                <a:lnTo>
                  <a:pt x="157988" y="323214"/>
                </a:lnTo>
                <a:lnTo>
                  <a:pt x="155829" y="300227"/>
                </a:lnTo>
                <a:lnTo>
                  <a:pt x="154940" y="300227"/>
                </a:lnTo>
                <a:lnTo>
                  <a:pt x="151765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9" y="320420"/>
                </a:lnTo>
                <a:lnTo>
                  <a:pt x="123825" y="323088"/>
                </a:lnTo>
                <a:lnTo>
                  <a:pt x="117983" y="325119"/>
                </a:lnTo>
                <a:lnTo>
                  <a:pt x="111633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9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7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4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9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9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2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5" y="113156"/>
                </a:lnTo>
                <a:lnTo>
                  <a:pt x="151638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88454" y="1604645"/>
            <a:ext cx="52908" cy="323214"/>
          </a:xfrm>
          <a:custGeom>
            <a:avLst/>
            <a:gdLst/>
            <a:ahLst/>
            <a:cxnLst/>
            <a:rect l="l" t="t" r="r" b="b"/>
            <a:pathLst>
              <a:path w="52908" h="323214">
                <a:moveTo>
                  <a:pt x="0" y="0"/>
                </a:moveTo>
                <a:lnTo>
                  <a:pt x="52908" y="0"/>
                </a:lnTo>
                <a:lnTo>
                  <a:pt x="5290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55980" y="2238724"/>
            <a:ext cx="7615110" cy="4267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30"/>
              </a:lnSpc>
              <a:spcBef>
                <a:spcPts val="146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4200" spc="-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estudio</a:t>
            </a:r>
            <a:r>
              <a:rPr sz="4200" spc="-6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4200" spc="-11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4200" spc="-10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suma</a:t>
            </a:r>
            <a:r>
              <a:rPr sz="4200" spc="-42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importancia,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  <a:spcBef>
                <a:spcPts val="4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pues</a:t>
            </a:r>
            <a:r>
              <a:rPr sz="4200" spc="-5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contribuye</a:t>
            </a:r>
            <a:r>
              <a:rPr sz="4200" spc="-12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entender</a:t>
            </a:r>
            <a:r>
              <a:rPr sz="4200" spc="-10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4200" spc="-1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dar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explicación</a:t>
            </a:r>
            <a:r>
              <a:rPr sz="4200" spc="-11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diversos</a:t>
            </a:r>
            <a:r>
              <a:rPr sz="4200" spc="-9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fenómenos</a:t>
            </a:r>
            <a:r>
              <a:rPr sz="4200" spc="-130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sociales</a:t>
            </a:r>
            <a:r>
              <a:rPr sz="4200" spc="-70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4200" spc="-1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constituye</a:t>
            </a:r>
            <a:r>
              <a:rPr sz="4200" spc="-10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4200" spc="-2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marco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4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referencia para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planificación</a:t>
            </a:r>
            <a:r>
              <a:rPr sz="4200" spc="1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económica</a:t>
            </a:r>
            <a:r>
              <a:rPr sz="4200" spc="-126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soc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al;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razón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por la cual,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vamos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 adentrarn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200" spc="1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estudio</a:t>
            </a:r>
            <a:r>
              <a:rPr sz="4200" spc="-8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4200" spc="-1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el análisis</a:t>
            </a:r>
            <a:r>
              <a:rPr sz="4200" spc="3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200" spc="-1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cambios</a:t>
            </a:r>
            <a:r>
              <a:rPr sz="4200" spc="-76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demográficos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experimentados</a:t>
            </a:r>
            <a:r>
              <a:rPr sz="4200" spc="-172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200" spc="-13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Costa</a:t>
            </a:r>
            <a:r>
              <a:rPr sz="4200" spc="-51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Paca</a:t>
            </a:r>
            <a:r>
              <a:rPr sz="4200" spc="-4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durante</a:t>
            </a:r>
            <a:r>
              <a:rPr sz="4200" spc="-80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segun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mitad</a:t>
            </a:r>
            <a:r>
              <a:rPr sz="4200" spc="-5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del 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iglo</a:t>
            </a:r>
            <a:r>
              <a:rPr sz="4200" spc="-91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XX;</a:t>
            </a:r>
            <a:r>
              <a:rPr sz="4200" spc="2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provocados,</a:t>
            </a:r>
            <a:r>
              <a:rPr sz="4200" spc="-141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principalmente,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tado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Benef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ctor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y la imple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entaci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200" spc="2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endParaRPr sz="2800" dirty="0">
              <a:latin typeface="Corbel"/>
              <a:cs typeface="Corbel"/>
            </a:endParaRPr>
          </a:p>
          <a:p>
            <a:pPr marL="12700" marR="53263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garantías</a:t>
            </a:r>
            <a:r>
              <a:rPr sz="4200" spc="2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sociale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1582674" marR="3399707">
              <a:lnSpc>
                <a:spcPts val="1440"/>
              </a:lnSpc>
              <a:spcBef>
                <a:spcPts val="370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5940" y="2304082"/>
            <a:ext cx="239779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83930" y="6484405"/>
            <a:ext cx="14426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4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0573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98392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8392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8392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521517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16122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6122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6122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14908" y="1604645"/>
            <a:ext cx="26454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943788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43788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43788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805616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05616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5616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254817" y="1056004"/>
            <a:ext cx="26479" cy="32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049333" y="1056004"/>
            <a:ext cx="26479" cy="32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21624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1624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1624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29487" y="1056004"/>
            <a:ext cx="27787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487" y="111328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29487" y="1162939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260" y="1354836"/>
            <a:ext cx="4689348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912" y="1604645"/>
            <a:ext cx="4045813" cy="432562"/>
          </a:xfrm>
          <a:custGeom>
            <a:avLst/>
            <a:gdLst/>
            <a:ahLst/>
            <a:cxnLst/>
            <a:rect l="l" t="t" r="r" b="b"/>
            <a:pathLst>
              <a:path w="4045813" h="432562">
                <a:moveTo>
                  <a:pt x="2004912" y="109252"/>
                </a:moveTo>
                <a:lnTo>
                  <a:pt x="1993538" y="114834"/>
                </a:lnTo>
                <a:lnTo>
                  <a:pt x="1998446" y="189483"/>
                </a:lnTo>
                <a:lnTo>
                  <a:pt x="1999208" y="183133"/>
                </a:lnTo>
                <a:lnTo>
                  <a:pt x="2000732" y="177037"/>
                </a:lnTo>
                <a:lnTo>
                  <a:pt x="2004912" y="109252"/>
                </a:lnTo>
                <a:close/>
              </a:path>
              <a:path w="4045813" h="432562">
                <a:moveTo>
                  <a:pt x="2138273" y="219201"/>
                </a:moveTo>
                <a:lnTo>
                  <a:pt x="2138400" y="211835"/>
                </a:lnTo>
                <a:lnTo>
                  <a:pt x="2137990" y="198251"/>
                </a:lnTo>
                <a:lnTo>
                  <a:pt x="2136697" y="185174"/>
                </a:lnTo>
                <a:lnTo>
                  <a:pt x="2134510" y="173066"/>
                </a:lnTo>
                <a:lnTo>
                  <a:pt x="2131415" y="161925"/>
                </a:lnTo>
                <a:lnTo>
                  <a:pt x="2125616" y="147683"/>
                </a:lnTo>
                <a:lnTo>
                  <a:pt x="2119270" y="136768"/>
                </a:lnTo>
                <a:lnTo>
                  <a:pt x="2111730" y="127380"/>
                </a:lnTo>
                <a:lnTo>
                  <a:pt x="2104101" y="120293"/>
                </a:lnTo>
                <a:lnTo>
                  <a:pt x="2093603" y="113172"/>
                </a:lnTo>
                <a:lnTo>
                  <a:pt x="2081885" y="107822"/>
                </a:lnTo>
                <a:lnTo>
                  <a:pt x="2069809" y="104273"/>
                </a:lnTo>
                <a:lnTo>
                  <a:pt x="2057286" y="102177"/>
                </a:lnTo>
                <a:lnTo>
                  <a:pt x="2044039" y="101472"/>
                </a:lnTo>
                <a:lnTo>
                  <a:pt x="2043326" y="101475"/>
                </a:lnTo>
                <a:lnTo>
                  <a:pt x="2030619" y="102371"/>
                </a:lnTo>
                <a:lnTo>
                  <a:pt x="2018157" y="104844"/>
                </a:lnTo>
                <a:lnTo>
                  <a:pt x="2005939" y="108838"/>
                </a:lnTo>
                <a:lnTo>
                  <a:pt x="2000732" y="177037"/>
                </a:lnTo>
                <a:lnTo>
                  <a:pt x="2003018" y="171450"/>
                </a:lnTo>
                <a:lnTo>
                  <a:pt x="2005177" y="165734"/>
                </a:lnTo>
                <a:lnTo>
                  <a:pt x="2008225" y="160781"/>
                </a:lnTo>
                <a:lnTo>
                  <a:pt x="2012035" y="156590"/>
                </a:lnTo>
                <a:lnTo>
                  <a:pt x="2015845" y="152272"/>
                </a:lnTo>
                <a:lnTo>
                  <a:pt x="2020290" y="148970"/>
                </a:lnTo>
                <a:lnTo>
                  <a:pt x="2025497" y="146557"/>
                </a:lnTo>
                <a:lnTo>
                  <a:pt x="2030704" y="144017"/>
                </a:lnTo>
                <a:lnTo>
                  <a:pt x="2036673" y="142875"/>
                </a:lnTo>
                <a:lnTo>
                  <a:pt x="2050008" y="142875"/>
                </a:lnTo>
                <a:lnTo>
                  <a:pt x="2055850" y="144017"/>
                </a:lnTo>
                <a:lnTo>
                  <a:pt x="2060930" y="146557"/>
                </a:lnTo>
                <a:lnTo>
                  <a:pt x="2065883" y="148970"/>
                </a:lnTo>
                <a:lnTo>
                  <a:pt x="2070074" y="152272"/>
                </a:lnTo>
                <a:lnTo>
                  <a:pt x="2073376" y="156590"/>
                </a:lnTo>
                <a:lnTo>
                  <a:pt x="2076678" y="160781"/>
                </a:lnTo>
                <a:lnTo>
                  <a:pt x="2079218" y="165734"/>
                </a:lnTo>
                <a:lnTo>
                  <a:pt x="2080996" y="171450"/>
                </a:lnTo>
                <a:lnTo>
                  <a:pt x="2082647" y="177037"/>
                </a:lnTo>
                <a:lnTo>
                  <a:pt x="2083536" y="183133"/>
                </a:lnTo>
                <a:lnTo>
                  <a:pt x="2083536" y="189483"/>
                </a:lnTo>
                <a:lnTo>
                  <a:pt x="1998446" y="189483"/>
                </a:lnTo>
                <a:lnTo>
                  <a:pt x="1993538" y="114834"/>
                </a:lnTo>
                <a:lnTo>
                  <a:pt x="1982992" y="121935"/>
                </a:lnTo>
                <a:lnTo>
                  <a:pt x="1973300" y="130555"/>
                </a:lnTo>
                <a:lnTo>
                  <a:pt x="1962518" y="143748"/>
                </a:lnTo>
                <a:lnTo>
                  <a:pt x="1955984" y="154779"/>
                </a:lnTo>
                <a:lnTo>
                  <a:pt x="1950440" y="167131"/>
                </a:lnTo>
                <a:lnTo>
                  <a:pt x="1946517" y="179647"/>
                </a:lnTo>
                <a:lnTo>
                  <a:pt x="1944040" y="191815"/>
                </a:lnTo>
                <a:lnTo>
                  <a:pt x="1942554" y="204838"/>
                </a:lnTo>
                <a:lnTo>
                  <a:pt x="1942058" y="218693"/>
                </a:lnTo>
                <a:lnTo>
                  <a:pt x="1942061" y="219754"/>
                </a:lnTo>
                <a:lnTo>
                  <a:pt x="1942670" y="233835"/>
                </a:lnTo>
                <a:lnTo>
                  <a:pt x="1944361" y="246847"/>
                </a:lnTo>
                <a:lnTo>
                  <a:pt x="1947155" y="258780"/>
                </a:lnTo>
                <a:lnTo>
                  <a:pt x="1951075" y="269620"/>
                </a:lnTo>
                <a:lnTo>
                  <a:pt x="1959155" y="284973"/>
                </a:lnTo>
                <a:lnTo>
                  <a:pt x="1966714" y="295100"/>
                </a:lnTo>
                <a:lnTo>
                  <a:pt x="1975459" y="303783"/>
                </a:lnTo>
                <a:lnTo>
                  <a:pt x="1987855" y="312672"/>
                </a:lnTo>
                <a:lnTo>
                  <a:pt x="1999200" y="318454"/>
                </a:lnTo>
                <a:lnTo>
                  <a:pt x="2011527" y="322833"/>
                </a:lnTo>
                <a:lnTo>
                  <a:pt x="2029495" y="326804"/>
                </a:lnTo>
                <a:lnTo>
                  <a:pt x="2042152" y="328300"/>
                </a:lnTo>
                <a:lnTo>
                  <a:pt x="2055215" y="328802"/>
                </a:lnTo>
                <a:lnTo>
                  <a:pt x="2061388" y="328725"/>
                </a:lnTo>
                <a:lnTo>
                  <a:pt x="2074233" y="328057"/>
                </a:lnTo>
                <a:lnTo>
                  <a:pt x="2086834" y="326723"/>
                </a:lnTo>
                <a:lnTo>
                  <a:pt x="2099157" y="324738"/>
                </a:lnTo>
                <a:lnTo>
                  <a:pt x="2107969" y="322954"/>
                </a:lnTo>
                <a:lnTo>
                  <a:pt x="2120966" y="319713"/>
                </a:lnTo>
                <a:lnTo>
                  <a:pt x="2130653" y="316356"/>
                </a:lnTo>
                <a:lnTo>
                  <a:pt x="2130653" y="274065"/>
                </a:lnTo>
                <a:lnTo>
                  <a:pt x="2121215" y="277099"/>
                </a:lnTo>
                <a:lnTo>
                  <a:pt x="2108930" y="280427"/>
                </a:lnTo>
                <a:lnTo>
                  <a:pt x="2096744" y="283082"/>
                </a:lnTo>
                <a:lnTo>
                  <a:pt x="2089670" y="284243"/>
                </a:lnTo>
                <a:lnTo>
                  <a:pt x="2076941" y="285659"/>
                </a:lnTo>
                <a:lnTo>
                  <a:pt x="2064613" y="286130"/>
                </a:lnTo>
                <a:lnTo>
                  <a:pt x="2063610" y="286127"/>
                </a:lnTo>
                <a:lnTo>
                  <a:pt x="2050542" y="285313"/>
                </a:lnTo>
                <a:lnTo>
                  <a:pt x="2038451" y="283082"/>
                </a:lnTo>
                <a:lnTo>
                  <a:pt x="2030450" y="281177"/>
                </a:lnTo>
                <a:lnTo>
                  <a:pt x="2023338" y="277875"/>
                </a:lnTo>
                <a:lnTo>
                  <a:pt x="2017369" y="273557"/>
                </a:lnTo>
                <a:lnTo>
                  <a:pt x="2011273" y="269113"/>
                </a:lnTo>
                <a:lnTo>
                  <a:pt x="2006447" y="263397"/>
                </a:lnTo>
                <a:lnTo>
                  <a:pt x="2002764" y="256412"/>
                </a:lnTo>
                <a:lnTo>
                  <a:pt x="1998117" y="244137"/>
                </a:lnTo>
                <a:lnTo>
                  <a:pt x="1996033" y="230758"/>
                </a:lnTo>
                <a:lnTo>
                  <a:pt x="2137765" y="230758"/>
                </a:lnTo>
                <a:lnTo>
                  <a:pt x="2138146" y="225551"/>
                </a:lnTo>
                <a:lnTo>
                  <a:pt x="2138273" y="219201"/>
                </a:lnTo>
                <a:close/>
              </a:path>
              <a:path w="4045813" h="432562">
                <a:moveTo>
                  <a:pt x="1749780" y="137032"/>
                </a:moveTo>
                <a:lnTo>
                  <a:pt x="1748891" y="137032"/>
                </a:lnTo>
                <a:lnTo>
                  <a:pt x="1743938" y="106933"/>
                </a:lnTo>
                <a:lnTo>
                  <a:pt x="1700250" y="106933"/>
                </a:lnTo>
                <a:lnTo>
                  <a:pt x="1700250" y="323214"/>
                </a:lnTo>
                <a:lnTo>
                  <a:pt x="1753082" y="323214"/>
                </a:lnTo>
                <a:lnTo>
                  <a:pt x="1753082" y="174370"/>
                </a:lnTo>
                <a:lnTo>
                  <a:pt x="1758261" y="168386"/>
                </a:lnTo>
                <a:lnTo>
                  <a:pt x="1767742" y="159821"/>
                </a:lnTo>
                <a:lnTo>
                  <a:pt x="1778228" y="153162"/>
                </a:lnTo>
                <a:lnTo>
                  <a:pt x="1782956" y="150955"/>
                </a:lnTo>
                <a:lnTo>
                  <a:pt x="1795161" y="147181"/>
                </a:lnTo>
                <a:lnTo>
                  <a:pt x="1807819" y="145922"/>
                </a:lnTo>
                <a:lnTo>
                  <a:pt x="1815566" y="145922"/>
                </a:lnTo>
                <a:lnTo>
                  <a:pt x="1822170" y="147446"/>
                </a:lnTo>
                <a:lnTo>
                  <a:pt x="1827504" y="150367"/>
                </a:lnTo>
                <a:lnTo>
                  <a:pt x="1832965" y="153415"/>
                </a:lnTo>
                <a:lnTo>
                  <a:pt x="1837029" y="158368"/>
                </a:lnTo>
                <a:lnTo>
                  <a:pt x="1839696" y="165100"/>
                </a:lnTo>
                <a:lnTo>
                  <a:pt x="1840966" y="168275"/>
                </a:lnTo>
                <a:lnTo>
                  <a:pt x="1841728" y="171957"/>
                </a:lnTo>
                <a:lnTo>
                  <a:pt x="1842109" y="176149"/>
                </a:lnTo>
                <a:lnTo>
                  <a:pt x="1842617" y="180212"/>
                </a:lnTo>
                <a:lnTo>
                  <a:pt x="1842871" y="185292"/>
                </a:lnTo>
                <a:lnTo>
                  <a:pt x="1842871" y="323214"/>
                </a:lnTo>
                <a:lnTo>
                  <a:pt x="1895703" y="323214"/>
                </a:lnTo>
                <a:lnTo>
                  <a:pt x="1895703" y="175640"/>
                </a:lnTo>
                <a:lnTo>
                  <a:pt x="1895449" y="169417"/>
                </a:lnTo>
                <a:lnTo>
                  <a:pt x="1894941" y="163956"/>
                </a:lnTo>
                <a:lnTo>
                  <a:pt x="1894433" y="158495"/>
                </a:lnTo>
                <a:lnTo>
                  <a:pt x="1893417" y="153415"/>
                </a:lnTo>
                <a:lnTo>
                  <a:pt x="1891893" y="148843"/>
                </a:lnTo>
                <a:lnTo>
                  <a:pt x="1889226" y="140588"/>
                </a:lnTo>
                <a:lnTo>
                  <a:pt x="1885543" y="133350"/>
                </a:lnTo>
                <a:lnTo>
                  <a:pt x="1880844" y="127380"/>
                </a:lnTo>
                <a:lnTo>
                  <a:pt x="1876272" y="121284"/>
                </a:lnTo>
                <a:lnTo>
                  <a:pt x="1870811" y="116331"/>
                </a:lnTo>
                <a:lnTo>
                  <a:pt x="1864715" y="112649"/>
                </a:lnTo>
                <a:lnTo>
                  <a:pt x="1858619" y="108838"/>
                </a:lnTo>
                <a:lnTo>
                  <a:pt x="1851888" y="106044"/>
                </a:lnTo>
                <a:lnTo>
                  <a:pt x="1844522" y="104266"/>
                </a:lnTo>
                <a:lnTo>
                  <a:pt x="1837156" y="102488"/>
                </a:lnTo>
                <a:lnTo>
                  <a:pt x="1829536" y="101472"/>
                </a:lnTo>
                <a:lnTo>
                  <a:pt x="1813280" y="101472"/>
                </a:lnTo>
                <a:lnTo>
                  <a:pt x="1805406" y="102488"/>
                </a:lnTo>
                <a:lnTo>
                  <a:pt x="1798040" y="104520"/>
                </a:lnTo>
                <a:lnTo>
                  <a:pt x="1790674" y="106552"/>
                </a:lnTo>
                <a:lnTo>
                  <a:pt x="1783943" y="109219"/>
                </a:lnTo>
                <a:lnTo>
                  <a:pt x="1777847" y="112521"/>
                </a:lnTo>
                <a:lnTo>
                  <a:pt x="1771751" y="115696"/>
                </a:lnTo>
                <a:lnTo>
                  <a:pt x="1766290" y="119506"/>
                </a:lnTo>
                <a:lnTo>
                  <a:pt x="1761591" y="123825"/>
                </a:lnTo>
                <a:lnTo>
                  <a:pt x="1756765" y="128142"/>
                </a:lnTo>
                <a:lnTo>
                  <a:pt x="1752828" y="132587"/>
                </a:lnTo>
                <a:lnTo>
                  <a:pt x="1749780" y="137032"/>
                </a:lnTo>
                <a:close/>
              </a:path>
              <a:path w="4045813" h="432562">
                <a:moveTo>
                  <a:pt x="1518648" y="326375"/>
                </a:moveTo>
                <a:lnTo>
                  <a:pt x="1531408" y="328198"/>
                </a:lnTo>
                <a:lnTo>
                  <a:pt x="1544929" y="328802"/>
                </a:lnTo>
                <a:lnTo>
                  <a:pt x="1553072" y="328581"/>
                </a:lnTo>
                <a:lnTo>
                  <a:pt x="1566073" y="327214"/>
                </a:lnTo>
                <a:lnTo>
                  <a:pt x="1578329" y="324584"/>
                </a:lnTo>
                <a:lnTo>
                  <a:pt x="1589887" y="320675"/>
                </a:lnTo>
                <a:lnTo>
                  <a:pt x="1604469" y="313341"/>
                </a:lnTo>
                <a:lnTo>
                  <a:pt x="1614862" y="306073"/>
                </a:lnTo>
                <a:lnTo>
                  <a:pt x="1624177" y="297560"/>
                </a:lnTo>
                <a:lnTo>
                  <a:pt x="1634306" y="284767"/>
                </a:lnTo>
                <a:lnTo>
                  <a:pt x="1640693" y="273740"/>
                </a:lnTo>
                <a:lnTo>
                  <a:pt x="1645894" y="261619"/>
                </a:lnTo>
                <a:lnTo>
                  <a:pt x="1648528" y="253442"/>
                </a:lnTo>
                <a:lnTo>
                  <a:pt x="1651298" y="241339"/>
                </a:lnTo>
                <a:lnTo>
                  <a:pt x="1652960" y="228571"/>
                </a:lnTo>
                <a:lnTo>
                  <a:pt x="1653514" y="215137"/>
                </a:lnTo>
                <a:lnTo>
                  <a:pt x="1653244" y="205730"/>
                </a:lnTo>
                <a:lnTo>
                  <a:pt x="1651920" y="192770"/>
                </a:lnTo>
                <a:lnTo>
                  <a:pt x="1649508" y="180449"/>
                </a:lnTo>
                <a:lnTo>
                  <a:pt x="1646021" y="168782"/>
                </a:lnTo>
                <a:lnTo>
                  <a:pt x="1639106" y="153111"/>
                </a:lnTo>
                <a:lnTo>
                  <a:pt x="1632373" y="142406"/>
                </a:lnTo>
                <a:lnTo>
                  <a:pt x="1624431" y="132841"/>
                </a:lnTo>
                <a:lnTo>
                  <a:pt x="1612647" y="122258"/>
                </a:lnTo>
                <a:lnTo>
                  <a:pt x="1601969" y="115321"/>
                </a:lnTo>
                <a:lnTo>
                  <a:pt x="1590141" y="109727"/>
                </a:lnTo>
                <a:lnTo>
                  <a:pt x="1582806" y="107069"/>
                </a:lnTo>
                <a:lnTo>
                  <a:pt x="1570860" y="103970"/>
                </a:lnTo>
                <a:lnTo>
                  <a:pt x="1558118" y="102100"/>
                </a:lnTo>
                <a:lnTo>
                  <a:pt x="1544548" y="101472"/>
                </a:lnTo>
                <a:lnTo>
                  <a:pt x="1536539" y="101698"/>
                </a:lnTo>
                <a:lnTo>
                  <a:pt x="1523524" y="103105"/>
                </a:lnTo>
                <a:lnTo>
                  <a:pt x="1511244" y="105787"/>
                </a:lnTo>
                <a:lnTo>
                  <a:pt x="1499717" y="109727"/>
                </a:lnTo>
                <a:lnTo>
                  <a:pt x="1485044" y="116971"/>
                </a:lnTo>
                <a:lnTo>
                  <a:pt x="1474661" y="124248"/>
                </a:lnTo>
                <a:lnTo>
                  <a:pt x="1465427" y="132841"/>
                </a:lnTo>
                <a:lnTo>
                  <a:pt x="1455177" y="145576"/>
                </a:lnTo>
                <a:lnTo>
                  <a:pt x="1448779" y="156599"/>
                </a:lnTo>
                <a:lnTo>
                  <a:pt x="1443583" y="168782"/>
                </a:lnTo>
                <a:lnTo>
                  <a:pt x="1441039" y="176849"/>
                </a:lnTo>
                <a:lnTo>
                  <a:pt x="1438300" y="188974"/>
                </a:lnTo>
                <a:lnTo>
                  <a:pt x="1436645" y="201741"/>
                </a:lnTo>
                <a:lnTo>
                  <a:pt x="1436090" y="215137"/>
                </a:lnTo>
                <a:lnTo>
                  <a:pt x="1436355" y="224711"/>
                </a:lnTo>
                <a:lnTo>
                  <a:pt x="1437650" y="237679"/>
                </a:lnTo>
                <a:lnTo>
                  <a:pt x="1440049" y="249982"/>
                </a:lnTo>
                <a:lnTo>
                  <a:pt x="1443583" y="261619"/>
                </a:lnTo>
                <a:lnTo>
                  <a:pt x="1450436" y="277165"/>
                </a:lnTo>
                <a:lnTo>
                  <a:pt x="1457120" y="287900"/>
                </a:lnTo>
                <a:lnTo>
                  <a:pt x="1465046" y="297560"/>
                </a:lnTo>
                <a:lnTo>
                  <a:pt x="1476830" y="308054"/>
                </a:lnTo>
                <a:lnTo>
                  <a:pt x="1487508" y="315000"/>
                </a:lnTo>
                <a:lnTo>
                  <a:pt x="1499336" y="320675"/>
                </a:lnTo>
                <a:lnTo>
                  <a:pt x="1494764" y="245490"/>
                </a:lnTo>
                <a:lnTo>
                  <a:pt x="1493511" y="240885"/>
                </a:lnTo>
                <a:lnTo>
                  <a:pt x="1491412" y="228694"/>
                </a:lnTo>
                <a:lnTo>
                  <a:pt x="1490700" y="215137"/>
                </a:lnTo>
                <a:lnTo>
                  <a:pt x="1490821" y="209400"/>
                </a:lnTo>
                <a:lnTo>
                  <a:pt x="1492110" y="196399"/>
                </a:lnTo>
                <a:lnTo>
                  <a:pt x="1494764" y="184784"/>
                </a:lnTo>
                <a:lnTo>
                  <a:pt x="1497431" y="176021"/>
                </a:lnTo>
                <a:lnTo>
                  <a:pt x="1501114" y="168655"/>
                </a:lnTo>
                <a:lnTo>
                  <a:pt x="1505940" y="162687"/>
                </a:lnTo>
                <a:lnTo>
                  <a:pt x="1510639" y="156717"/>
                </a:lnTo>
                <a:lnTo>
                  <a:pt x="1516354" y="152272"/>
                </a:lnTo>
                <a:lnTo>
                  <a:pt x="1522958" y="149351"/>
                </a:lnTo>
                <a:lnTo>
                  <a:pt x="1529562" y="146303"/>
                </a:lnTo>
                <a:lnTo>
                  <a:pt x="1536801" y="144906"/>
                </a:lnTo>
                <a:lnTo>
                  <a:pt x="1552422" y="144906"/>
                </a:lnTo>
                <a:lnTo>
                  <a:pt x="1559661" y="146303"/>
                </a:lnTo>
                <a:lnTo>
                  <a:pt x="1566392" y="149351"/>
                </a:lnTo>
                <a:lnTo>
                  <a:pt x="1573123" y="152272"/>
                </a:lnTo>
                <a:lnTo>
                  <a:pt x="1578838" y="156717"/>
                </a:lnTo>
                <a:lnTo>
                  <a:pt x="1583664" y="162687"/>
                </a:lnTo>
                <a:lnTo>
                  <a:pt x="1588363" y="168655"/>
                </a:lnTo>
                <a:lnTo>
                  <a:pt x="1592046" y="176021"/>
                </a:lnTo>
                <a:lnTo>
                  <a:pt x="1594713" y="184784"/>
                </a:lnTo>
                <a:lnTo>
                  <a:pt x="1596011" y="189390"/>
                </a:lnTo>
                <a:lnTo>
                  <a:pt x="1598104" y="201581"/>
                </a:lnTo>
                <a:lnTo>
                  <a:pt x="1598777" y="215137"/>
                </a:lnTo>
                <a:lnTo>
                  <a:pt x="1598665" y="220875"/>
                </a:lnTo>
                <a:lnTo>
                  <a:pt x="1597421" y="233876"/>
                </a:lnTo>
                <a:lnTo>
                  <a:pt x="1594713" y="245490"/>
                </a:lnTo>
                <a:lnTo>
                  <a:pt x="1592046" y="254253"/>
                </a:lnTo>
                <a:lnTo>
                  <a:pt x="1588363" y="261619"/>
                </a:lnTo>
                <a:lnTo>
                  <a:pt x="1583664" y="267462"/>
                </a:lnTo>
                <a:lnTo>
                  <a:pt x="1578838" y="273430"/>
                </a:lnTo>
                <a:lnTo>
                  <a:pt x="1573250" y="277875"/>
                </a:lnTo>
                <a:lnTo>
                  <a:pt x="1566646" y="280924"/>
                </a:lnTo>
                <a:lnTo>
                  <a:pt x="1560042" y="283971"/>
                </a:lnTo>
                <a:lnTo>
                  <a:pt x="1552930" y="285495"/>
                </a:lnTo>
                <a:lnTo>
                  <a:pt x="1537055" y="285495"/>
                </a:lnTo>
                <a:lnTo>
                  <a:pt x="1529816" y="283971"/>
                </a:lnTo>
                <a:lnTo>
                  <a:pt x="1523212" y="280924"/>
                </a:lnTo>
                <a:lnTo>
                  <a:pt x="1516608" y="277875"/>
                </a:lnTo>
                <a:lnTo>
                  <a:pt x="1510893" y="273430"/>
                </a:lnTo>
                <a:lnTo>
                  <a:pt x="1506664" y="323317"/>
                </a:lnTo>
                <a:lnTo>
                  <a:pt x="1518648" y="326375"/>
                </a:lnTo>
                <a:close/>
              </a:path>
              <a:path w="4045813" h="432562">
                <a:moveTo>
                  <a:pt x="1510893" y="273430"/>
                </a:moveTo>
                <a:lnTo>
                  <a:pt x="1506067" y="267462"/>
                </a:lnTo>
                <a:lnTo>
                  <a:pt x="1501241" y="261619"/>
                </a:lnTo>
                <a:lnTo>
                  <a:pt x="1497431" y="254253"/>
                </a:lnTo>
                <a:lnTo>
                  <a:pt x="1494764" y="245490"/>
                </a:lnTo>
                <a:lnTo>
                  <a:pt x="1499336" y="320675"/>
                </a:lnTo>
                <a:lnTo>
                  <a:pt x="1506664" y="323317"/>
                </a:lnTo>
                <a:lnTo>
                  <a:pt x="1510893" y="273430"/>
                </a:lnTo>
                <a:close/>
              </a:path>
              <a:path w="4045813" h="432562">
                <a:moveTo>
                  <a:pt x="1177747" y="114315"/>
                </a:moveTo>
                <a:lnTo>
                  <a:pt x="1166810" y="120802"/>
                </a:lnTo>
                <a:lnTo>
                  <a:pt x="1156690" y="128650"/>
                </a:lnTo>
                <a:lnTo>
                  <a:pt x="1143961" y="142268"/>
                </a:lnTo>
                <a:lnTo>
                  <a:pt x="1136803" y="152956"/>
                </a:lnTo>
                <a:lnTo>
                  <a:pt x="1130655" y="164972"/>
                </a:lnTo>
                <a:lnTo>
                  <a:pt x="1125502" y="179227"/>
                </a:lnTo>
                <a:lnTo>
                  <a:pt x="1122785" y="191373"/>
                </a:lnTo>
                <a:lnTo>
                  <a:pt x="1121161" y="204490"/>
                </a:lnTo>
                <a:lnTo>
                  <a:pt x="1120622" y="218566"/>
                </a:lnTo>
                <a:lnTo>
                  <a:pt x="1121071" y="231035"/>
                </a:lnTo>
                <a:lnTo>
                  <a:pt x="1122641" y="244037"/>
                </a:lnTo>
                <a:lnTo>
                  <a:pt x="1125361" y="256137"/>
                </a:lnTo>
                <a:lnTo>
                  <a:pt x="1129258" y="267334"/>
                </a:lnTo>
                <a:lnTo>
                  <a:pt x="1137152" y="282603"/>
                </a:lnTo>
                <a:lnTo>
                  <a:pt x="1144572" y="292857"/>
                </a:lnTo>
                <a:lnTo>
                  <a:pt x="1153134" y="301751"/>
                </a:lnTo>
                <a:lnTo>
                  <a:pt x="1165433" y="311133"/>
                </a:lnTo>
                <a:lnTo>
                  <a:pt x="1176562" y="317273"/>
                </a:lnTo>
                <a:lnTo>
                  <a:pt x="1188694" y="322071"/>
                </a:lnTo>
                <a:lnTo>
                  <a:pt x="1206484" y="326562"/>
                </a:lnTo>
                <a:lnTo>
                  <a:pt x="1219173" y="328239"/>
                </a:lnTo>
                <a:lnTo>
                  <a:pt x="1232382" y="328802"/>
                </a:lnTo>
                <a:lnTo>
                  <a:pt x="1237967" y="328710"/>
                </a:lnTo>
                <a:lnTo>
                  <a:pt x="1250765" y="327752"/>
                </a:lnTo>
                <a:lnTo>
                  <a:pt x="1262989" y="325754"/>
                </a:lnTo>
                <a:lnTo>
                  <a:pt x="1276463" y="322398"/>
                </a:lnTo>
                <a:lnTo>
                  <a:pt x="1287500" y="318515"/>
                </a:lnTo>
                <a:lnTo>
                  <a:pt x="1287500" y="275463"/>
                </a:lnTo>
                <a:lnTo>
                  <a:pt x="1280515" y="278256"/>
                </a:lnTo>
                <a:lnTo>
                  <a:pt x="1273149" y="280669"/>
                </a:lnTo>
                <a:lnTo>
                  <a:pt x="1265275" y="282575"/>
                </a:lnTo>
                <a:lnTo>
                  <a:pt x="1264223" y="282822"/>
                </a:lnTo>
                <a:lnTo>
                  <a:pt x="1252146" y="284813"/>
                </a:lnTo>
                <a:lnTo>
                  <a:pt x="1238859" y="285495"/>
                </a:lnTo>
                <a:lnTo>
                  <a:pt x="1235173" y="285424"/>
                </a:lnTo>
                <a:lnTo>
                  <a:pt x="1222100" y="283814"/>
                </a:lnTo>
                <a:lnTo>
                  <a:pt x="1210665" y="280034"/>
                </a:lnTo>
                <a:lnTo>
                  <a:pt x="1202664" y="276351"/>
                </a:lnTo>
                <a:lnTo>
                  <a:pt x="1196187" y="271525"/>
                </a:lnTo>
                <a:lnTo>
                  <a:pt x="1190980" y="265556"/>
                </a:lnTo>
                <a:lnTo>
                  <a:pt x="1185900" y="259714"/>
                </a:lnTo>
                <a:lnTo>
                  <a:pt x="1181963" y="252475"/>
                </a:lnTo>
                <a:lnTo>
                  <a:pt x="1179296" y="244093"/>
                </a:lnTo>
                <a:lnTo>
                  <a:pt x="1176131" y="230153"/>
                </a:lnTo>
                <a:lnTo>
                  <a:pt x="1175232" y="217169"/>
                </a:lnTo>
                <a:lnTo>
                  <a:pt x="1175578" y="207547"/>
                </a:lnTo>
                <a:lnTo>
                  <a:pt x="1177331" y="194770"/>
                </a:lnTo>
                <a:lnTo>
                  <a:pt x="1180566" y="183514"/>
                </a:lnTo>
                <a:lnTo>
                  <a:pt x="1186937" y="170525"/>
                </a:lnTo>
                <a:lnTo>
                  <a:pt x="1194663" y="161162"/>
                </a:lnTo>
                <a:lnTo>
                  <a:pt x="1200632" y="155447"/>
                </a:lnTo>
                <a:lnTo>
                  <a:pt x="1207490" y="151383"/>
                </a:lnTo>
                <a:lnTo>
                  <a:pt x="1215237" y="148716"/>
                </a:lnTo>
                <a:lnTo>
                  <a:pt x="1222984" y="146176"/>
                </a:lnTo>
                <a:lnTo>
                  <a:pt x="1231112" y="144906"/>
                </a:lnTo>
                <a:lnTo>
                  <a:pt x="1248003" y="144906"/>
                </a:lnTo>
                <a:lnTo>
                  <a:pt x="1256004" y="145668"/>
                </a:lnTo>
                <a:lnTo>
                  <a:pt x="1263370" y="147446"/>
                </a:lnTo>
                <a:lnTo>
                  <a:pt x="1270736" y="149097"/>
                </a:lnTo>
                <a:lnTo>
                  <a:pt x="1277721" y="151383"/>
                </a:lnTo>
                <a:lnTo>
                  <a:pt x="1284198" y="154177"/>
                </a:lnTo>
                <a:lnTo>
                  <a:pt x="1284198" y="111125"/>
                </a:lnTo>
                <a:lnTo>
                  <a:pt x="1276959" y="108203"/>
                </a:lnTo>
                <a:lnTo>
                  <a:pt x="1268831" y="105790"/>
                </a:lnTo>
                <a:lnTo>
                  <a:pt x="1259941" y="104139"/>
                </a:lnTo>
                <a:lnTo>
                  <a:pt x="1257364" y="103657"/>
                </a:lnTo>
                <a:lnTo>
                  <a:pt x="1244881" y="102019"/>
                </a:lnTo>
                <a:lnTo>
                  <a:pt x="1232001" y="101472"/>
                </a:lnTo>
                <a:lnTo>
                  <a:pt x="1230228" y="101487"/>
                </a:lnTo>
                <a:lnTo>
                  <a:pt x="1217777" y="102368"/>
                </a:lnTo>
                <a:lnTo>
                  <a:pt x="1205229" y="104581"/>
                </a:lnTo>
                <a:lnTo>
                  <a:pt x="1192631" y="108076"/>
                </a:lnTo>
                <a:lnTo>
                  <a:pt x="1189455" y="109190"/>
                </a:lnTo>
                <a:lnTo>
                  <a:pt x="1177747" y="114315"/>
                </a:lnTo>
                <a:close/>
              </a:path>
              <a:path w="4045813" h="432562">
                <a:moveTo>
                  <a:pt x="785723" y="137032"/>
                </a:moveTo>
                <a:lnTo>
                  <a:pt x="780770" y="106933"/>
                </a:lnTo>
                <a:lnTo>
                  <a:pt x="737019" y="106933"/>
                </a:lnTo>
                <a:lnTo>
                  <a:pt x="737019" y="323214"/>
                </a:lnTo>
                <a:lnTo>
                  <a:pt x="789914" y="323214"/>
                </a:lnTo>
                <a:lnTo>
                  <a:pt x="789914" y="178307"/>
                </a:lnTo>
                <a:lnTo>
                  <a:pt x="796633" y="170141"/>
                </a:lnTo>
                <a:lnTo>
                  <a:pt x="806491" y="162155"/>
                </a:lnTo>
                <a:lnTo>
                  <a:pt x="818362" y="156082"/>
                </a:lnTo>
                <a:lnTo>
                  <a:pt x="822966" y="154421"/>
                </a:lnTo>
                <a:lnTo>
                  <a:pt x="834686" y="151322"/>
                </a:lnTo>
                <a:lnTo>
                  <a:pt x="847411" y="149463"/>
                </a:lnTo>
                <a:lnTo>
                  <a:pt x="861161" y="148843"/>
                </a:lnTo>
                <a:lnTo>
                  <a:pt x="865606" y="148843"/>
                </a:lnTo>
                <a:lnTo>
                  <a:pt x="865606" y="102488"/>
                </a:lnTo>
                <a:lnTo>
                  <a:pt x="861796" y="101853"/>
                </a:lnTo>
                <a:lnTo>
                  <a:pt x="857097" y="101472"/>
                </a:lnTo>
                <a:lnTo>
                  <a:pt x="849049" y="101506"/>
                </a:lnTo>
                <a:lnTo>
                  <a:pt x="835518" y="102797"/>
                </a:lnTo>
                <a:lnTo>
                  <a:pt x="823307" y="105961"/>
                </a:lnTo>
                <a:lnTo>
                  <a:pt x="812393" y="110997"/>
                </a:lnTo>
                <a:lnTo>
                  <a:pt x="802991" y="117490"/>
                </a:lnTo>
                <a:lnTo>
                  <a:pt x="793948" y="126408"/>
                </a:lnTo>
                <a:lnTo>
                  <a:pt x="786612" y="137032"/>
                </a:lnTo>
                <a:lnTo>
                  <a:pt x="785723" y="137032"/>
                </a:lnTo>
                <a:close/>
              </a:path>
              <a:path w="4045813" h="432562">
                <a:moveTo>
                  <a:pt x="2914865" y="328114"/>
                </a:moveTo>
                <a:lnTo>
                  <a:pt x="2929356" y="328802"/>
                </a:lnTo>
                <a:lnTo>
                  <a:pt x="2936595" y="328802"/>
                </a:lnTo>
                <a:lnTo>
                  <a:pt x="2944215" y="328294"/>
                </a:lnTo>
                <a:lnTo>
                  <a:pt x="2952470" y="327278"/>
                </a:lnTo>
                <a:lnTo>
                  <a:pt x="2960725" y="326135"/>
                </a:lnTo>
                <a:lnTo>
                  <a:pt x="2967837" y="324738"/>
                </a:lnTo>
                <a:lnTo>
                  <a:pt x="2973806" y="322960"/>
                </a:lnTo>
                <a:lnTo>
                  <a:pt x="2973806" y="279272"/>
                </a:lnTo>
                <a:lnTo>
                  <a:pt x="2968472" y="280669"/>
                </a:lnTo>
                <a:lnTo>
                  <a:pt x="2962757" y="281939"/>
                </a:lnTo>
                <a:lnTo>
                  <a:pt x="2956788" y="282955"/>
                </a:lnTo>
                <a:lnTo>
                  <a:pt x="2950692" y="283844"/>
                </a:lnTo>
                <a:lnTo>
                  <a:pt x="2944596" y="284352"/>
                </a:lnTo>
                <a:lnTo>
                  <a:pt x="2934382" y="284233"/>
                </a:lnTo>
                <a:lnTo>
                  <a:pt x="2920549" y="281197"/>
                </a:lnTo>
                <a:lnTo>
                  <a:pt x="2911957" y="274065"/>
                </a:lnTo>
                <a:lnTo>
                  <a:pt x="2909417" y="270128"/>
                </a:lnTo>
                <a:lnTo>
                  <a:pt x="2908147" y="263905"/>
                </a:lnTo>
                <a:lnTo>
                  <a:pt x="2908147" y="150367"/>
                </a:lnTo>
                <a:lnTo>
                  <a:pt x="2970758" y="150367"/>
                </a:lnTo>
                <a:lnTo>
                  <a:pt x="2970758" y="106933"/>
                </a:lnTo>
                <a:lnTo>
                  <a:pt x="2908147" y="106933"/>
                </a:lnTo>
                <a:lnTo>
                  <a:pt x="2908147" y="46354"/>
                </a:lnTo>
                <a:lnTo>
                  <a:pt x="2855315" y="46354"/>
                </a:lnTo>
                <a:lnTo>
                  <a:pt x="2855315" y="106933"/>
                </a:lnTo>
                <a:lnTo>
                  <a:pt x="2814929" y="106933"/>
                </a:lnTo>
                <a:lnTo>
                  <a:pt x="2814929" y="150367"/>
                </a:lnTo>
                <a:lnTo>
                  <a:pt x="2855315" y="150367"/>
                </a:lnTo>
                <a:lnTo>
                  <a:pt x="2855315" y="262508"/>
                </a:lnTo>
                <a:lnTo>
                  <a:pt x="2855554" y="271024"/>
                </a:lnTo>
                <a:lnTo>
                  <a:pt x="2857184" y="284132"/>
                </a:lnTo>
                <a:lnTo>
                  <a:pt x="2860395" y="294639"/>
                </a:lnTo>
                <a:lnTo>
                  <a:pt x="2865237" y="303311"/>
                </a:lnTo>
                <a:lnTo>
                  <a:pt x="2873757" y="312648"/>
                </a:lnTo>
                <a:lnTo>
                  <a:pt x="2884906" y="320039"/>
                </a:lnTo>
                <a:lnTo>
                  <a:pt x="2890619" y="322605"/>
                </a:lnTo>
                <a:lnTo>
                  <a:pt x="2901947" y="326048"/>
                </a:lnTo>
                <a:lnTo>
                  <a:pt x="2914865" y="328114"/>
                </a:lnTo>
                <a:close/>
              </a:path>
              <a:path w="4045813" h="432562">
                <a:moveTo>
                  <a:pt x="135509" y="323214"/>
                </a:moveTo>
                <a:lnTo>
                  <a:pt x="170789" y="323214"/>
                </a:lnTo>
                <a:lnTo>
                  <a:pt x="232625" y="154431"/>
                </a:lnTo>
                <a:lnTo>
                  <a:pt x="239326" y="135292"/>
                </a:lnTo>
                <a:lnTo>
                  <a:pt x="243344" y="123189"/>
                </a:lnTo>
                <a:lnTo>
                  <a:pt x="248811" y="105992"/>
                </a:lnTo>
                <a:lnTo>
                  <a:pt x="252272" y="94614"/>
                </a:lnTo>
                <a:lnTo>
                  <a:pt x="254206" y="95823"/>
                </a:lnTo>
                <a:lnTo>
                  <a:pt x="253408" y="109952"/>
                </a:lnTo>
                <a:lnTo>
                  <a:pt x="252756" y="123502"/>
                </a:lnTo>
                <a:lnTo>
                  <a:pt x="252249" y="136468"/>
                </a:lnTo>
                <a:lnTo>
                  <a:pt x="251888" y="148847"/>
                </a:lnTo>
                <a:lnTo>
                  <a:pt x="251671" y="160635"/>
                </a:lnTo>
                <a:lnTo>
                  <a:pt x="251599" y="323214"/>
                </a:lnTo>
                <a:lnTo>
                  <a:pt x="306298" y="323214"/>
                </a:lnTo>
                <a:lnTo>
                  <a:pt x="306298" y="24510"/>
                </a:lnTo>
                <a:lnTo>
                  <a:pt x="229501" y="24510"/>
                </a:lnTo>
                <a:lnTo>
                  <a:pt x="177927" y="167385"/>
                </a:lnTo>
                <a:lnTo>
                  <a:pt x="172278" y="183445"/>
                </a:lnTo>
                <a:lnTo>
                  <a:pt x="168064" y="195898"/>
                </a:lnTo>
                <a:lnTo>
                  <a:pt x="164089" y="208090"/>
                </a:lnTo>
                <a:lnTo>
                  <a:pt x="160352" y="220020"/>
                </a:lnTo>
                <a:lnTo>
                  <a:pt x="156853" y="231683"/>
                </a:lnTo>
                <a:lnTo>
                  <a:pt x="153593" y="243077"/>
                </a:lnTo>
                <a:lnTo>
                  <a:pt x="152260" y="243077"/>
                </a:lnTo>
                <a:lnTo>
                  <a:pt x="147468" y="226336"/>
                </a:lnTo>
                <a:lnTo>
                  <a:pt x="143715" y="213865"/>
                </a:lnTo>
                <a:lnTo>
                  <a:pt x="139884" y="201673"/>
                </a:lnTo>
                <a:lnTo>
                  <a:pt x="135975" y="189759"/>
                </a:lnTo>
                <a:lnTo>
                  <a:pt x="131989" y="178119"/>
                </a:lnTo>
                <a:lnTo>
                  <a:pt x="127927" y="166750"/>
                </a:lnTo>
                <a:lnTo>
                  <a:pt x="76352" y="24510"/>
                </a:lnTo>
                <a:lnTo>
                  <a:pt x="0" y="24510"/>
                </a:lnTo>
                <a:lnTo>
                  <a:pt x="0" y="323214"/>
                </a:lnTo>
                <a:lnTo>
                  <a:pt x="54698" y="323214"/>
                </a:lnTo>
                <a:lnTo>
                  <a:pt x="54616" y="158903"/>
                </a:lnTo>
                <a:lnTo>
                  <a:pt x="54389" y="146667"/>
                </a:lnTo>
                <a:lnTo>
                  <a:pt x="54016" y="134120"/>
                </a:lnTo>
                <a:lnTo>
                  <a:pt x="53497" y="121262"/>
                </a:lnTo>
                <a:lnTo>
                  <a:pt x="52831" y="108094"/>
                </a:lnTo>
                <a:lnTo>
                  <a:pt x="52019" y="94614"/>
                </a:lnTo>
                <a:lnTo>
                  <a:pt x="54025" y="94614"/>
                </a:lnTo>
                <a:lnTo>
                  <a:pt x="55211" y="98556"/>
                </a:lnTo>
                <a:lnTo>
                  <a:pt x="58848" y="110324"/>
                </a:lnTo>
                <a:lnTo>
                  <a:pt x="62966" y="123189"/>
                </a:lnTo>
                <a:lnTo>
                  <a:pt x="65357" y="130471"/>
                </a:lnTo>
                <a:lnTo>
                  <a:pt x="69447" y="142508"/>
                </a:lnTo>
                <a:lnTo>
                  <a:pt x="73672" y="154431"/>
                </a:lnTo>
                <a:lnTo>
                  <a:pt x="135509" y="323214"/>
                </a:lnTo>
                <a:close/>
              </a:path>
              <a:path w="4045813" h="432562">
                <a:moveTo>
                  <a:pt x="2474442" y="0"/>
                </a:moveTo>
                <a:lnTo>
                  <a:pt x="2474442" y="57276"/>
                </a:lnTo>
                <a:lnTo>
                  <a:pt x="2529941" y="57276"/>
                </a:lnTo>
                <a:lnTo>
                  <a:pt x="2529941" y="0"/>
                </a:lnTo>
                <a:lnTo>
                  <a:pt x="2474442" y="0"/>
                </a:lnTo>
                <a:close/>
              </a:path>
              <a:path w="4045813" h="432562">
                <a:moveTo>
                  <a:pt x="1332966" y="0"/>
                </a:moveTo>
                <a:lnTo>
                  <a:pt x="1332966" y="57276"/>
                </a:lnTo>
                <a:lnTo>
                  <a:pt x="1388465" y="57276"/>
                </a:lnTo>
                <a:lnTo>
                  <a:pt x="1388465" y="0"/>
                </a:lnTo>
                <a:lnTo>
                  <a:pt x="1332966" y="0"/>
                </a:lnTo>
                <a:close/>
              </a:path>
              <a:path w="4045813" h="432562">
                <a:moveTo>
                  <a:pt x="371259" y="0"/>
                </a:moveTo>
                <a:lnTo>
                  <a:pt x="371259" y="57276"/>
                </a:lnTo>
                <a:lnTo>
                  <a:pt x="426847" y="57276"/>
                </a:lnTo>
                <a:lnTo>
                  <a:pt x="426847" y="0"/>
                </a:lnTo>
                <a:lnTo>
                  <a:pt x="371259" y="0"/>
                </a:lnTo>
                <a:close/>
              </a:path>
              <a:path w="4045813" h="432562">
                <a:moveTo>
                  <a:pt x="1072997" y="177418"/>
                </a:moveTo>
                <a:lnTo>
                  <a:pt x="1070928" y="159168"/>
                </a:lnTo>
                <a:lnTo>
                  <a:pt x="1067028" y="147319"/>
                </a:lnTo>
                <a:lnTo>
                  <a:pt x="1058204" y="132565"/>
                </a:lnTo>
                <a:lnTo>
                  <a:pt x="1049121" y="123316"/>
                </a:lnTo>
                <a:lnTo>
                  <a:pt x="1042971" y="118621"/>
                </a:lnTo>
                <a:lnTo>
                  <a:pt x="1032085" y="112371"/>
                </a:lnTo>
                <a:lnTo>
                  <a:pt x="1019530" y="107314"/>
                </a:lnTo>
                <a:lnTo>
                  <a:pt x="1004690" y="103665"/>
                </a:lnTo>
                <a:lnTo>
                  <a:pt x="991947" y="102028"/>
                </a:lnTo>
                <a:lnTo>
                  <a:pt x="978128" y="101472"/>
                </a:lnTo>
                <a:lnTo>
                  <a:pt x="977508" y="101485"/>
                </a:lnTo>
                <a:lnTo>
                  <a:pt x="964477" y="102104"/>
                </a:lnTo>
                <a:lnTo>
                  <a:pt x="951857" y="103437"/>
                </a:lnTo>
                <a:lnTo>
                  <a:pt x="939647" y="105537"/>
                </a:lnTo>
                <a:lnTo>
                  <a:pt x="928888" y="108117"/>
                </a:lnTo>
                <a:lnTo>
                  <a:pt x="916731" y="111897"/>
                </a:lnTo>
                <a:lnTo>
                  <a:pt x="905103" y="116458"/>
                </a:lnTo>
                <a:lnTo>
                  <a:pt x="905103" y="157733"/>
                </a:lnTo>
                <a:lnTo>
                  <a:pt x="916168" y="153787"/>
                </a:lnTo>
                <a:lnTo>
                  <a:pt x="928373" y="150009"/>
                </a:lnTo>
                <a:lnTo>
                  <a:pt x="939901" y="147065"/>
                </a:lnTo>
                <a:lnTo>
                  <a:pt x="946774" y="145688"/>
                </a:lnTo>
                <a:lnTo>
                  <a:pt x="959416" y="144046"/>
                </a:lnTo>
                <a:lnTo>
                  <a:pt x="972032" y="143509"/>
                </a:lnTo>
                <a:lnTo>
                  <a:pt x="980795" y="143509"/>
                </a:lnTo>
                <a:lnTo>
                  <a:pt x="988288" y="144525"/>
                </a:lnTo>
                <a:lnTo>
                  <a:pt x="994384" y="146684"/>
                </a:lnTo>
                <a:lnTo>
                  <a:pt x="1000480" y="148843"/>
                </a:lnTo>
                <a:lnTo>
                  <a:pt x="1005433" y="151764"/>
                </a:lnTo>
                <a:lnTo>
                  <a:pt x="1009243" y="155447"/>
                </a:lnTo>
                <a:lnTo>
                  <a:pt x="1013053" y="159130"/>
                </a:lnTo>
                <a:lnTo>
                  <a:pt x="1015720" y="163321"/>
                </a:lnTo>
                <a:lnTo>
                  <a:pt x="1017498" y="167893"/>
                </a:lnTo>
                <a:lnTo>
                  <a:pt x="1019149" y="172592"/>
                </a:lnTo>
                <a:lnTo>
                  <a:pt x="1020038" y="177545"/>
                </a:lnTo>
                <a:lnTo>
                  <a:pt x="1020038" y="191262"/>
                </a:lnTo>
                <a:lnTo>
                  <a:pt x="1014069" y="189610"/>
                </a:lnTo>
                <a:lnTo>
                  <a:pt x="1007211" y="188213"/>
                </a:lnTo>
                <a:lnTo>
                  <a:pt x="999337" y="187070"/>
                </a:lnTo>
                <a:lnTo>
                  <a:pt x="998810" y="186988"/>
                </a:lnTo>
                <a:lnTo>
                  <a:pt x="986624" y="185687"/>
                </a:lnTo>
                <a:lnTo>
                  <a:pt x="973429" y="185292"/>
                </a:lnTo>
                <a:lnTo>
                  <a:pt x="962832" y="185688"/>
                </a:lnTo>
                <a:lnTo>
                  <a:pt x="950163" y="187329"/>
                </a:lnTo>
                <a:lnTo>
                  <a:pt x="938377" y="190245"/>
                </a:lnTo>
                <a:lnTo>
                  <a:pt x="932829" y="192231"/>
                </a:lnTo>
                <a:lnTo>
                  <a:pt x="921208" y="197798"/>
                </a:lnTo>
                <a:lnTo>
                  <a:pt x="911072" y="204850"/>
                </a:lnTo>
                <a:lnTo>
                  <a:pt x="899788" y="217159"/>
                </a:lnTo>
                <a:lnTo>
                  <a:pt x="893419" y="228345"/>
                </a:lnTo>
                <a:lnTo>
                  <a:pt x="891047" y="234160"/>
                </a:lnTo>
                <a:lnTo>
                  <a:pt x="887968" y="246330"/>
                </a:lnTo>
                <a:lnTo>
                  <a:pt x="886942" y="259587"/>
                </a:lnTo>
                <a:lnTo>
                  <a:pt x="887039" y="263673"/>
                </a:lnTo>
                <a:lnTo>
                  <a:pt x="888723" y="276566"/>
                </a:lnTo>
                <a:lnTo>
                  <a:pt x="892403" y="288289"/>
                </a:lnTo>
                <a:lnTo>
                  <a:pt x="899293" y="300642"/>
                </a:lnTo>
                <a:lnTo>
                  <a:pt x="907516" y="310133"/>
                </a:lnTo>
                <a:lnTo>
                  <a:pt x="918720" y="318516"/>
                </a:lnTo>
                <a:lnTo>
                  <a:pt x="930503" y="323976"/>
                </a:lnTo>
                <a:lnTo>
                  <a:pt x="946294" y="327878"/>
                </a:lnTo>
                <a:lnTo>
                  <a:pt x="947394" y="277113"/>
                </a:lnTo>
                <a:lnTo>
                  <a:pt x="945108" y="274065"/>
                </a:lnTo>
                <a:lnTo>
                  <a:pt x="943330" y="270382"/>
                </a:lnTo>
                <a:lnTo>
                  <a:pt x="941679" y="266826"/>
                </a:lnTo>
                <a:lnTo>
                  <a:pt x="940790" y="262508"/>
                </a:lnTo>
                <a:lnTo>
                  <a:pt x="940798" y="256745"/>
                </a:lnTo>
                <a:lnTo>
                  <a:pt x="943780" y="243458"/>
                </a:lnTo>
                <a:lnTo>
                  <a:pt x="952093" y="234060"/>
                </a:lnTo>
                <a:lnTo>
                  <a:pt x="956888" y="231272"/>
                </a:lnTo>
                <a:lnTo>
                  <a:pt x="968548" y="227545"/>
                </a:lnTo>
                <a:lnTo>
                  <a:pt x="982827" y="226313"/>
                </a:lnTo>
                <a:lnTo>
                  <a:pt x="989431" y="226313"/>
                </a:lnTo>
                <a:lnTo>
                  <a:pt x="996035" y="226821"/>
                </a:lnTo>
                <a:lnTo>
                  <a:pt x="1002639" y="227837"/>
                </a:lnTo>
                <a:lnTo>
                  <a:pt x="1009243" y="228726"/>
                </a:lnTo>
                <a:lnTo>
                  <a:pt x="1014958" y="229869"/>
                </a:lnTo>
                <a:lnTo>
                  <a:pt x="1020038" y="231012"/>
                </a:lnTo>
                <a:lnTo>
                  <a:pt x="1020038" y="264032"/>
                </a:lnTo>
                <a:lnTo>
                  <a:pt x="1017752" y="266572"/>
                </a:lnTo>
                <a:lnTo>
                  <a:pt x="1015085" y="269239"/>
                </a:lnTo>
                <a:lnTo>
                  <a:pt x="1011910" y="271906"/>
                </a:lnTo>
                <a:lnTo>
                  <a:pt x="1008735" y="274574"/>
                </a:lnTo>
                <a:lnTo>
                  <a:pt x="1005052" y="276987"/>
                </a:lnTo>
                <a:lnTo>
                  <a:pt x="1001115" y="279145"/>
                </a:lnTo>
                <a:lnTo>
                  <a:pt x="997051" y="281304"/>
                </a:lnTo>
                <a:lnTo>
                  <a:pt x="992606" y="283082"/>
                </a:lnTo>
                <a:lnTo>
                  <a:pt x="987907" y="284479"/>
                </a:lnTo>
                <a:lnTo>
                  <a:pt x="983081" y="285876"/>
                </a:lnTo>
                <a:lnTo>
                  <a:pt x="978128" y="286638"/>
                </a:lnTo>
                <a:lnTo>
                  <a:pt x="968349" y="286638"/>
                </a:lnTo>
                <a:lnTo>
                  <a:pt x="964285" y="286003"/>
                </a:lnTo>
                <a:lnTo>
                  <a:pt x="960475" y="284860"/>
                </a:lnTo>
                <a:lnTo>
                  <a:pt x="956538" y="283590"/>
                </a:lnTo>
                <a:lnTo>
                  <a:pt x="959332" y="328802"/>
                </a:lnTo>
                <a:lnTo>
                  <a:pt x="966952" y="328802"/>
                </a:lnTo>
                <a:lnTo>
                  <a:pt x="973937" y="327913"/>
                </a:lnTo>
                <a:lnTo>
                  <a:pt x="980541" y="326135"/>
                </a:lnTo>
                <a:lnTo>
                  <a:pt x="987018" y="324357"/>
                </a:lnTo>
                <a:lnTo>
                  <a:pt x="992987" y="321944"/>
                </a:lnTo>
                <a:lnTo>
                  <a:pt x="998448" y="319024"/>
                </a:lnTo>
                <a:lnTo>
                  <a:pt x="1003782" y="316229"/>
                </a:lnTo>
                <a:lnTo>
                  <a:pt x="1008481" y="313054"/>
                </a:lnTo>
                <a:lnTo>
                  <a:pt x="1012672" y="309879"/>
                </a:lnTo>
                <a:lnTo>
                  <a:pt x="1016863" y="306577"/>
                </a:lnTo>
                <a:lnTo>
                  <a:pt x="1020419" y="303402"/>
                </a:lnTo>
                <a:lnTo>
                  <a:pt x="1023340" y="300227"/>
                </a:lnTo>
                <a:lnTo>
                  <a:pt x="1024229" y="300227"/>
                </a:lnTo>
                <a:lnTo>
                  <a:pt x="1026515" y="323214"/>
                </a:lnTo>
                <a:lnTo>
                  <a:pt x="1074267" y="323214"/>
                </a:lnTo>
                <a:lnTo>
                  <a:pt x="1074210" y="321406"/>
                </a:lnTo>
                <a:lnTo>
                  <a:pt x="1073838" y="309328"/>
                </a:lnTo>
                <a:lnTo>
                  <a:pt x="1073378" y="295782"/>
                </a:lnTo>
                <a:lnTo>
                  <a:pt x="1073178" y="285620"/>
                </a:lnTo>
                <a:lnTo>
                  <a:pt x="1073042" y="272982"/>
                </a:lnTo>
                <a:lnTo>
                  <a:pt x="1072997" y="177418"/>
                </a:lnTo>
                <a:close/>
              </a:path>
              <a:path w="4045813" h="432562">
                <a:moveTo>
                  <a:pt x="3839057" y="177418"/>
                </a:moveTo>
                <a:lnTo>
                  <a:pt x="3836988" y="159168"/>
                </a:lnTo>
                <a:lnTo>
                  <a:pt x="3833088" y="147319"/>
                </a:lnTo>
                <a:lnTo>
                  <a:pt x="3824264" y="132565"/>
                </a:lnTo>
                <a:lnTo>
                  <a:pt x="3815181" y="123316"/>
                </a:lnTo>
                <a:lnTo>
                  <a:pt x="3809031" y="118621"/>
                </a:lnTo>
                <a:lnTo>
                  <a:pt x="3798145" y="112371"/>
                </a:lnTo>
                <a:lnTo>
                  <a:pt x="3785590" y="107314"/>
                </a:lnTo>
                <a:lnTo>
                  <a:pt x="3770750" y="103665"/>
                </a:lnTo>
                <a:lnTo>
                  <a:pt x="3758007" y="102028"/>
                </a:lnTo>
                <a:lnTo>
                  <a:pt x="3744188" y="101472"/>
                </a:lnTo>
                <a:lnTo>
                  <a:pt x="3743568" y="101485"/>
                </a:lnTo>
                <a:lnTo>
                  <a:pt x="3730537" y="102104"/>
                </a:lnTo>
                <a:lnTo>
                  <a:pt x="3717917" y="103437"/>
                </a:lnTo>
                <a:lnTo>
                  <a:pt x="3705707" y="105537"/>
                </a:lnTo>
                <a:lnTo>
                  <a:pt x="3694948" y="108117"/>
                </a:lnTo>
                <a:lnTo>
                  <a:pt x="3682791" y="111897"/>
                </a:lnTo>
                <a:lnTo>
                  <a:pt x="3671163" y="116458"/>
                </a:lnTo>
                <a:lnTo>
                  <a:pt x="3671163" y="157733"/>
                </a:lnTo>
                <a:lnTo>
                  <a:pt x="3682228" y="153787"/>
                </a:lnTo>
                <a:lnTo>
                  <a:pt x="3694433" y="150009"/>
                </a:lnTo>
                <a:lnTo>
                  <a:pt x="3705961" y="147065"/>
                </a:lnTo>
                <a:lnTo>
                  <a:pt x="3712834" y="145688"/>
                </a:lnTo>
                <a:lnTo>
                  <a:pt x="3725476" y="144046"/>
                </a:lnTo>
                <a:lnTo>
                  <a:pt x="3738092" y="143509"/>
                </a:lnTo>
                <a:lnTo>
                  <a:pt x="3746855" y="143509"/>
                </a:lnTo>
                <a:lnTo>
                  <a:pt x="3754348" y="144525"/>
                </a:lnTo>
                <a:lnTo>
                  <a:pt x="3760444" y="146684"/>
                </a:lnTo>
                <a:lnTo>
                  <a:pt x="3766540" y="148843"/>
                </a:lnTo>
                <a:lnTo>
                  <a:pt x="3771493" y="151764"/>
                </a:lnTo>
                <a:lnTo>
                  <a:pt x="3775303" y="155447"/>
                </a:lnTo>
                <a:lnTo>
                  <a:pt x="3779113" y="159130"/>
                </a:lnTo>
                <a:lnTo>
                  <a:pt x="3781780" y="163321"/>
                </a:lnTo>
                <a:lnTo>
                  <a:pt x="3783558" y="167893"/>
                </a:lnTo>
                <a:lnTo>
                  <a:pt x="3785209" y="172592"/>
                </a:lnTo>
                <a:lnTo>
                  <a:pt x="3786098" y="177545"/>
                </a:lnTo>
                <a:lnTo>
                  <a:pt x="3786098" y="191262"/>
                </a:lnTo>
                <a:lnTo>
                  <a:pt x="3780129" y="189610"/>
                </a:lnTo>
                <a:lnTo>
                  <a:pt x="3773271" y="188213"/>
                </a:lnTo>
                <a:lnTo>
                  <a:pt x="3765397" y="187070"/>
                </a:lnTo>
                <a:lnTo>
                  <a:pt x="3764870" y="186988"/>
                </a:lnTo>
                <a:lnTo>
                  <a:pt x="3752684" y="185687"/>
                </a:lnTo>
                <a:lnTo>
                  <a:pt x="3739489" y="185292"/>
                </a:lnTo>
                <a:lnTo>
                  <a:pt x="3728892" y="185688"/>
                </a:lnTo>
                <a:lnTo>
                  <a:pt x="3716223" y="187329"/>
                </a:lnTo>
                <a:lnTo>
                  <a:pt x="3704437" y="190245"/>
                </a:lnTo>
                <a:lnTo>
                  <a:pt x="3698889" y="192231"/>
                </a:lnTo>
                <a:lnTo>
                  <a:pt x="3687268" y="197798"/>
                </a:lnTo>
                <a:lnTo>
                  <a:pt x="3677132" y="204850"/>
                </a:lnTo>
                <a:lnTo>
                  <a:pt x="3665848" y="217159"/>
                </a:lnTo>
                <a:lnTo>
                  <a:pt x="3659479" y="228345"/>
                </a:lnTo>
                <a:lnTo>
                  <a:pt x="3657107" y="234160"/>
                </a:lnTo>
                <a:lnTo>
                  <a:pt x="3654028" y="246330"/>
                </a:lnTo>
                <a:lnTo>
                  <a:pt x="3653002" y="259587"/>
                </a:lnTo>
                <a:lnTo>
                  <a:pt x="3653099" y="263673"/>
                </a:lnTo>
                <a:lnTo>
                  <a:pt x="3654783" y="276566"/>
                </a:lnTo>
                <a:lnTo>
                  <a:pt x="3658463" y="288289"/>
                </a:lnTo>
                <a:lnTo>
                  <a:pt x="3665353" y="300642"/>
                </a:lnTo>
                <a:lnTo>
                  <a:pt x="3673576" y="310133"/>
                </a:lnTo>
                <a:lnTo>
                  <a:pt x="3684780" y="318516"/>
                </a:lnTo>
                <a:lnTo>
                  <a:pt x="3696563" y="323976"/>
                </a:lnTo>
                <a:lnTo>
                  <a:pt x="3712354" y="327878"/>
                </a:lnTo>
                <a:lnTo>
                  <a:pt x="3713454" y="277113"/>
                </a:lnTo>
                <a:lnTo>
                  <a:pt x="3711168" y="274065"/>
                </a:lnTo>
                <a:lnTo>
                  <a:pt x="3709390" y="270382"/>
                </a:lnTo>
                <a:lnTo>
                  <a:pt x="3707739" y="266826"/>
                </a:lnTo>
                <a:lnTo>
                  <a:pt x="3706850" y="262508"/>
                </a:lnTo>
                <a:lnTo>
                  <a:pt x="3706858" y="256745"/>
                </a:lnTo>
                <a:lnTo>
                  <a:pt x="3709840" y="243458"/>
                </a:lnTo>
                <a:lnTo>
                  <a:pt x="3718153" y="234060"/>
                </a:lnTo>
                <a:lnTo>
                  <a:pt x="3722948" y="231272"/>
                </a:lnTo>
                <a:lnTo>
                  <a:pt x="3734608" y="227545"/>
                </a:lnTo>
                <a:lnTo>
                  <a:pt x="3748887" y="226313"/>
                </a:lnTo>
                <a:lnTo>
                  <a:pt x="3755491" y="226313"/>
                </a:lnTo>
                <a:lnTo>
                  <a:pt x="3762095" y="226821"/>
                </a:lnTo>
                <a:lnTo>
                  <a:pt x="3768699" y="227837"/>
                </a:lnTo>
                <a:lnTo>
                  <a:pt x="3775303" y="228726"/>
                </a:lnTo>
                <a:lnTo>
                  <a:pt x="3781018" y="229869"/>
                </a:lnTo>
                <a:lnTo>
                  <a:pt x="3786098" y="231012"/>
                </a:lnTo>
                <a:lnTo>
                  <a:pt x="3786098" y="264032"/>
                </a:lnTo>
                <a:lnTo>
                  <a:pt x="3783812" y="266572"/>
                </a:lnTo>
                <a:lnTo>
                  <a:pt x="3781145" y="269239"/>
                </a:lnTo>
                <a:lnTo>
                  <a:pt x="3777970" y="271906"/>
                </a:lnTo>
                <a:lnTo>
                  <a:pt x="3774795" y="274574"/>
                </a:lnTo>
                <a:lnTo>
                  <a:pt x="3771112" y="276987"/>
                </a:lnTo>
                <a:lnTo>
                  <a:pt x="3767175" y="279145"/>
                </a:lnTo>
                <a:lnTo>
                  <a:pt x="3763111" y="281304"/>
                </a:lnTo>
                <a:lnTo>
                  <a:pt x="3758666" y="283082"/>
                </a:lnTo>
                <a:lnTo>
                  <a:pt x="3753967" y="284479"/>
                </a:lnTo>
                <a:lnTo>
                  <a:pt x="3749141" y="285876"/>
                </a:lnTo>
                <a:lnTo>
                  <a:pt x="3744188" y="286638"/>
                </a:lnTo>
                <a:lnTo>
                  <a:pt x="3734409" y="286638"/>
                </a:lnTo>
                <a:lnTo>
                  <a:pt x="3730345" y="286003"/>
                </a:lnTo>
                <a:lnTo>
                  <a:pt x="3726535" y="284860"/>
                </a:lnTo>
                <a:lnTo>
                  <a:pt x="3722598" y="283590"/>
                </a:lnTo>
                <a:lnTo>
                  <a:pt x="3725392" y="328802"/>
                </a:lnTo>
                <a:lnTo>
                  <a:pt x="3733012" y="328802"/>
                </a:lnTo>
                <a:lnTo>
                  <a:pt x="3739997" y="327913"/>
                </a:lnTo>
                <a:lnTo>
                  <a:pt x="3746601" y="326135"/>
                </a:lnTo>
                <a:lnTo>
                  <a:pt x="3753078" y="324357"/>
                </a:lnTo>
                <a:lnTo>
                  <a:pt x="3759047" y="321944"/>
                </a:lnTo>
                <a:lnTo>
                  <a:pt x="3764508" y="319024"/>
                </a:lnTo>
                <a:lnTo>
                  <a:pt x="3769842" y="316229"/>
                </a:lnTo>
                <a:lnTo>
                  <a:pt x="3774541" y="313054"/>
                </a:lnTo>
                <a:lnTo>
                  <a:pt x="3778732" y="309879"/>
                </a:lnTo>
                <a:lnTo>
                  <a:pt x="3782923" y="306577"/>
                </a:lnTo>
                <a:lnTo>
                  <a:pt x="3786479" y="303402"/>
                </a:lnTo>
                <a:lnTo>
                  <a:pt x="3789400" y="300227"/>
                </a:lnTo>
                <a:lnTo>
                  <a:pt x="3790289" y="300227"/>
                </a:lnTo>
                <a:lnTo>
                  <a:pt x="3792575" y="323214"/>
                </a:lnTo>
                <a:lnTo>
                  <a:pt x="3840327" y="323214"/>
                </a:lnTo>
                <a:lnTo>
                  <a:pt x="3840270" y="321406"/>
                </a:lnTo>
                <a:lnTo>
                  <a:pt x="3839898" y="309328"/>
                </a:lnTo>
                <a:lnTo>
                  <a:pt x="3839438" y="295782"/>
                </a:lnTo>
                <a:lnTo>
                  <a:pt x="3839238" y="285620"/>
                </a:lnTo>
                <a:lnTo>
                  <a:pt x="3839102" y="272982"/>
                </a:lnTo>
                <a:lnTo>
                  <a:pt x="3839057" y="177418"/>
                </a:lnTo>
                <a:close/>
              </a:path>
              <a:path w="4045813" h="432562">
                <a:moveTo>
                  <a:pt x="3725392" y="328802"/>
                </a:moveTo>
                <a:lnTo>
                  <a:pt x="3722598" y="283590"/>
                </a:lnTo>
                <a:lnTo>
                  <a:pt x="3719296" y="281813"/>
                </a:lnTo>
                <a:lnTo>
                  <a:pt x="3716375" y="279400"/>
                </a:lnTo>
                <a:lnTo>
                  <a:pt x="3713454" y="277113"/>
                </a:lnTo>
                <a:lnTo>
                  <a:pt x="3712354" y="327878"/>
                </a:lnTo>
                <a:lnTo>
                  <a:pt x="3725392" y="328802"/>
                </a:lnTo>
                <a:close/>
              </a:path>
              <a:path w="4045813" h="432562">
                <a:moveTo>
                  <a:pt x="959332" y="328802"/>
                </a:moveTo>
                <a:lnTo>
                  <a:pt x="956538" y="283590"/>
                </a:lnTo>
                <a:lnTo>
                  <a:pt x="953236" y="281813"/>
                </a:lnTo>
                <a:lnTo>
                  <a:pt x="950315" y="279400"/>
                </a:lnTo>
                <a:lnTo>
                  <a:pt x="947394" y="277113"/>
                </a:lnTo>
                <a:lnTo>
                  <a:pt x="946294" y="327878"/>
                </a:lnTo>
                <a:lnTo>
                  <a:pt x="959332" y="328802"/>
                </a:lnTo>
                <a:close/>
              </a:path>
              <a:path w="4045813" h="432562">
                <a:moveTo>
                  <a:pt x="614934" y="314578"/>
                </a:moveTo>
                <a:lnTo>
                  <a:pt x="619175" y="312038"/>
                </a:lnTo>
                <a:lnTo>
                  <a:pt x="622935" y="309371"/>
                </a:lnTo>
                <a:lnTo>
                  <a:pt x="626198" y="306704"/>
                </a:lnTo>
                <a:lnTo>
                  <a:pt x="626656" y="306704"/>
                </a:lnTo>
                <a:lnTo>
                  <a:pt x="626351" y="309625"/>
                </a:lnTo>
                <a:lnTo>
                  <a:pt x="626160" y="313308"/>
                </a:lnTo>
                <a:lnTo>
                  <a:pt x="626021" y="322199"/>
                </a:lnTo>
                <a:lnTo>
                  <a:pt x="625983" y="333882"/>
                </a:lnTo>
                <a:lnTo>
                  <a:pt x="625414" y="343043"/>
                </a:lnTo>
                <a:lnTo>
                  <a:pt x="622093" y="356054"/>
                </a:lnTo>
                <a:lnTo>
                  <a:pt x="615806" y="366880"/>
                </a:lnTo>
                <a:lnTo>
                  <a:pt x="606552" y="375538"/>
                </a:lnTo>
                <a:lnTo>
                  <a:pt x="602403" y="378206"/>
                </a:lnTo>
                <a:lnTo>
                  <a:pt x="592143" y="383040"/>
                </a:lnTo>
                <a:lnTo>
                  <a:pt x="580262" y="386492"/>
                </a:lnTo>
                <a:lnTo>
                  <a:pt x="566760" y="388564"/>
                </a:lnTo>
                <a:lnTo>
                  <a:pt x="551637" y="389254"/>
                </a:lnTo>
                <a:lnTo>
                  <a:pt x="542612" y="389101"/>
                </a:lnTo>
                <a:lnTo>
                  <a:pt x="529873" y="388290"/>
                </a:lnTo>
                <a:lnTo>
                  <a:pt x="517601" y="386714"/>
                </a:lnTo>
                <a:lnTo>
                  <a:pt x="511126" y="385608"/>
                </a:lnTo>
                <a:lnTo>
                  <a:pt x="498667" y="382803"/>
                </a:lnTo>
                <a:lnTo>
                  <a:pt x="486676" y="379221"/>
                </a:lnTo>
                <a:lnTo>
                  <a:pt x="486676" y="422275"/>
                </a:lnTo>
                <a:lnTo>
                  <a:pt x="490105" y="423671"/>
                </a:lnTo>
                <a:lnTo>
                  <a:pt x="494309" y="424941"/>
                </a:lnTo>
                <a:lnTo>
                  <a:pt x="499287" y="426212"/>
                </a:lnTo>
                <a:lnTo>
                  <a:pt x="504278" y="427481"/>
                </a:lnTo>
                <a:lnTo>
                  <a:pt x="509778" y="428625"/>
                </a:lnTo>
                <a:lnTo>
                  <a:pt x="515810" y="429640"/>
                </a:lnTo>
                <a:lnTo>
                  <a:pt x="521843" y="430529"/>
                </a:lnTo>
                <a:lnTo>
                  <a:pt x="528269" y="431291"/>
                </a:lnTo>
                <a:lnTo>
                  <a:pt x="535127" y="431800"/>
                </a:lnTo>
                <a:lnTo>
                  <a:pt x="541972" y="432307"/>
                </a:lnTo>
                <a:lnTo>
                  <a:pt x="548957" y="432562"/>
                </a:lnTo>
                <a:lnTo>
                  <a:pt x="556107" y="432562"/>
                </a:lnTo>
                <a:lnTo>
                  <a:pt x="567149" y="432298"/>
                </a:lnTo>
                <a:lnTo>
                  <a:pt x="579846" y="431317"/>
                </a:lnTo>
                <a:lnTo>
                  <a:pt x="592048" y="429640"/>
                </a:lnTo>
                <a:lnTo>
                  <a:pt x="611670" y="424801"/>
                </a:lnTo>
                <a:lnTo>
                  <a:pt x="623189" y="420496"/>
                </a:lnTo>
                <a:lnTo>
                  <a:pt x="638283" y="412704"/>
                </a:lnTo>
                <a:lnTo>
                  <a:pt x="648411" y="405383"/>
                </a:lnTo>
                <a:lnTo>
                  <a:pt x="659364" y="394411"/>
                </a:lnTo>
                <a:lnTo>
                  <a:pt x="666610" y="383920"/>
                </a:lnTo>
                <a:lnTo>
                  <a:pt x="671984" y="372474"/>
                </a:lnTo>
                <a:lnTo>
                  <a:pt x="675767" y="359790"/>
                </a:lnTo>
                <a:lnTo>
                  <a:pt x="678418" y="341181"/>
                </a:lnTo>
                <a:lnTo>
                  <a:pt x="678891" y="327278"/>
                </a:lnTo>
                <a:lnTo>
                  <a:pt x="678891" y="106933"/>
                </a:lnTo>
                <a:lnTo>
                  <a:pt x="632460" y="106933"/>
                </a:lnTo>
                <a:lnTo>
                  <a:pt x="630224" y="131190"/>
                </a:lnTo>
                <a:lnTo>
                  <a:pt x="629323" y="131190"/>
                </a:lnTo>
                <a:lnTo>
                  <a:pt x="624488" y="125446"/>
                </a:lnTo>
                <a:lnTo>
                  <a:pt x="615122" y="116975"/>
                </a:lnTo>
                <a:lnTo>
                  <a:pt x="604100" y="109854"/>
                </a:lnTo>
                <a:lnTo>
                  <a:pt x="594484" y="105588"/>
                </a:lnTo>
                <a:lnTo>
                  <a:pt x="582207" y="102501"/>
                </a:lnTo>
                <a:lnTo>
                  <a:pt x="568833" y="101472"/>
                </a:lnTo>
                <a:lnTo>
                  <a:pt x="558303" y="102126"/>
                </a:lnTo>
                <a:lnTo>
                  <a:pt x="545861" y="104626"/>
                </a:lnTo>
                <a:lnTo>
                  <a:pt x="533666" y="108965"/>
                </a:lnTo>
                <a:lnTo>
                  <a:pt x="523034" y="114615"/>
                </a:lnTo>
                <a:lnTo>
                  <a:pt x="512780" y="122089"/>
                </a:lnTo>
                <a:lnTo>
                  <a:pt x="503415" y="131190"/>
                </a:lnTo>
                <a:lnTo>
                  <a:pt x="493720" y="144183"/>
                </a:lnTo>
                <a:lnTo>
                  <a:pt x="487548" y="155397"/>
                </a:lnTo>
                <a:lnTo>
                  <a:pt x="482320" y="167893"/>
                </a:lnTo>
                <a:lnTo>
                  <a:pt x="478663" y="180146"/>
                </a:lnTo>
                <a:lnTo>
                  <a:pt x="476292" y="192290"/>
                </a:lnTo>
                <a:lnTo>
                  <a:pt x="474870" y="205301"/>
                </a:lnTo>
                <a:lnTo>
                  <a:pt x="474395" y="219201"/>
                </a:lnTo>
                <a:lnTo>
                  <a:pt x="474874" y="233145"/>
                </a:lnTo>
                <a:lnTo>
                  <a:pt x="476336" y="246239"/>
                </a:lnTo>
                <a:lnTo>
                  <a:pt x="478780" y="258278"/>
                </a:lnTo>
                <a:lnTo>
                  <a:pt x="482206" y="269239"/>
                </a:lnTo>
                <a:lnTo>
                  <a:pt x="488497" y="283249"/>
                </a:lnTo>
                <a:lnTo>
                  <a:pt x="495126" y="294013"/>
                </a:lnTo>
                <a:lnTo>
                  <a:pt x="502754" y="303275"/>
                </a:lnTo>
                <a:lnTo>
                  <a:pt x="510022" y="309979"/>
                </a:lnTo>
                <a:lnTo>
                  <a:pt x="520468" y="317245"/>
                </a:lnTo>
                <a:lnTo>
                  <a:pt x="531888" y="322706"/>
                </a:lnTo>
                <a:lnTo>
                  <a:pt x="540339" y="325428"/>
                </a:lnTo>
                <a:lnTo>
                  <a:pt x="534301" y="254634"/>
                </a:lnTo>
                <a:lnTo>
                  <a:pt x="532218" y="246125"/>
                </a:lnTo>
                <a:lnTo>
                  <a:pt x="531430" y="242562"/>
                </a:lnTo>
                <a:lnTo>
                  <a:pt x="529678" y="230389"/>
                </a:lnTo>
                <a:lnTo>
                  <a:pt x="529094" y="216915"/>
                </a:lnTo>
                <a:lnTo>
                  <a:pt x="529095" y="216226"/>
                </a:lnTo>
                <a:lnTo>
                  <a:pt x="529705" y="202799"/>
                </a:lnTo>
                <a:lnTo>
                  <a:pt x="531431" y="191007"/>
                </a:lnTo>
                <a:lnTo>
                  <a:pt x="533006" y="183641"/>
                </a:lnTo>
                <a:lnTo>
                  <a:pt x="535051" y="177164"/>
                </a:lnTo>
                <a:lnTo>
                  <a:pt x="537578" y="171830"/>
                </a:lnTo>
                <a:lnTo>
                  <a:pt x="540105" y="166496"/>
                </a:lnTo>
                <a:lnTo>
                  <a:pt x="543052" y="162051"/>
                </a:lnTo>
                <a:lnTo>
                  <a:pt x="546392" y="158622"/>
                </a:lnTo>
                <a:lnTo>
                  <a:pt x="549744" y="155066"/>
                </a:lnTo>
                <a:lnTo>
                  <a:pt x="553275" y="152272"/>
                </a:lnTo>
                <a:lnTo>
                  <a:pt x="556996" y="150240"/>
                </a:lnTo>
                <a:lnTo>
                  <a:pt x="560717" y="148081"/>
                </a:lnTo>
                <a:lnTo>
                  <a:pt x="564400" y="146684"/>
                </a:lnTo>
                <a:lnTo>
                  <a:pt x="568045" y="145795"/>
                </a:lnTo>
                <a:lnTo>
                  <a:pt x="571690" y="145033"/>
                </a:lnTo>
                <a:lnTo>
                  <a:pt x="575157" y="144652"/>
                </a:lnTo>
                <a:lnTo>
                  <a:pt x="580503" y="144716"/>
                </a:lnTo>
                <a:lnTo>
                  <a:pt x="593081" y="146725"/>
                </a:lnTo>
                <a:lnTo>
                  <a:pt x="604989" y="151510"/>
                </a:lnTo>
                <a:lnTo>
                  <a:pt x="617060" y="159495"/>
                </a:lnTo>
                <a:lnTo>
                  <a:pt x="625983" y="168275"/>
                </a:lnTo>
                <a:lnTo>
                  <a:pt x="625983" y="264921"/>
                </a:lnTo>
                <a:lnTo>
                  <a:pt x="623747" y="267462"/>
                </a:lnTo>
                <a:lnTo>
                  <a:pt x="621030" y="270001"/>
                </a:lnTo>
                <a:lnTo>
                  <a:pt x="617829" y="272541"/>
                </a:lnTo>
                <a:lnTo>
                  <a:pt x="614629" y="275081"/>
                </a:lnTo>
                <a:lnTo>
                  <a:pt x="611022" y="277367"/>
                </a:lnTo>
                <a:lnTo>
                  <a:pt x="607009" y="279400"/>
                </a:lnTo>
                <a:lnTo>
                  <a:pt x="602983" y="281558"/>
                </a:lnTo>
                <a:lnTo>
                  <a:pt x="598601" y="283209"/>
                </a:lnTo>
                <a:lnTo>
                  <a:pt x="593839" y="284606"/>
                </a:lnTo>
                <a:lnTo>
                  <a:pt x="589076" y="285876"/>
                </a:lnTo>
                <a:lnTo>
                  <a:pt x="584009" y="286638"/>
                </a:lnTo>
                <a:lnTo>
                  <a:pt x="570471" y="286638"/>
                </a:lnTo>
                <a:lnTo>
                  <a:pt x="563283" y="284988"/>
                </a:lnTo>
                <a:lnTo>
                  <a:pt x="565480" y="328802"/>
                </a:lnTo>
                <a:lnTo>
                  <a:pt x="571881" y="328802"/>
                </a:lnTo>
                <a:lnTo>
                  <a:pt x="578129" y="328167"/>
                </a:lnTo>
                <a:lnTo>
                  <a:pt x="584238" y="326897"/>
                </a:lnTo>
                <a:lnTo>
                  <a:pt x="590334" y="325627"/>
                </a:lnTo>
                <a:lnTo>
                  <a:pt x="595922" y="323976"/>
                </a:lnTo>
                <a:lnTo>
                  <a:pt x="600976" y="321817"/>
                </a:lnTo>
                <a:lnTo>
                  <a:pt x="606031" y="319658"/>
                </a:lnTo>
                <a:lnTo>
                  <a:pt x="610692" y="317245"/>
                </a:lnTo>
                <a:lnTo>
                  <a:pt x="614934" y="314578"/>
                </a:lnTo>
                <a:close/>
              </a:path>
              <a:path w="4045813" h="432562">
                <a:moveTo>
                  <a:pt x="557110" y="281813"/>
                </a:moveTo>
                <a:lnTo>
                  <a:pt x="550938" y="278638"/>
                </a:lnTo>
                <a:lnTo>
                  <a:pt x="545757" y="273938"/>
                </a:lnTo>
                <a:lnTo>
                  <a:pt x="541591" y="267969"/>
                </a:lnTo>
                <a:lnTo>
                  <a:pt x="537425" y="261874"/>
                </a:lnTo>
                <a:lnTo>
                  <a:pt x="534301" y="254634"/>
                </a:lnTo>
                <a:lnTo>
                  <a:pt x="540339" y="325428"/>
                </a:lnTo>
                <a:lnTo>
                  <a:pt x="552802" y="327959"/>
                </a:lnTo>
                <a:lnTo>
                  <a:pt x="565480" y="328802"/>
                </a:lnTo>
                <a:lnTo>
                  <a:pt x="563283" y="284988"/>
                </a:lnTo>
                <a:lnTo>
                  <a:pt x="557110" y="281813"/>
                </a:lnTo>
                <a:close/>
              </a:path>
              <a:path w="4045813" h="432562">
                <a:moveTo>
                  <a:pt x="2475712" y="106933"/>
                </a:moveTo>
                <a:lnTo>
                  <a:pt x="2475712" y="323214"/>
                </a:lnTo>
                <a:lnTo>
                  <a:pt x="2528671" y="323214"/>
                </a:lnTo>
                <a:lnTo>
                  <a:pt x="2528671" y="106933"/>
                </a:lnTo>
                <a:lnTo>
                  <a:pt x="2475712" y="106933"/>
                </a:lnTo>
                <a:close/>
              </a:path>
              <a:path w="4045813" h="432562">
                <a:moveTo>
                  <a:pt x="1334236" y="106933"/>
                </a:moveTo>
                <a:lnTo>
                  <a:pt x="1334236" y="323214"/>
                </a:lnTo>
                <a:lnTo>
                  <a:pt x="1387195" y="323214"/>
                </a:lnTo>
                <a:lnTo>
                  <a:pt x="1387195" y="106933"/>
                </a:lnTo>
                <a:lnTo>
                  <a:pt x="1334236" y="106933"/>
                </a:lnTo>
                <a:close/>
              </a:path>
              <a:path w="4045813" h="432562">
                <a:moveTo>
                  <a:pt x="372605" y="106933"/>
                </a:moveTo>
                <a:lnTo>
                  <a:pt x="372605" y="323214"/>
                </a:lnTo>
                <a:lnTo>
                  <a:pt x="425513" y="323214"/>
                </a:lnTo>
                <a:lnTo>
                  <a:pt x="425513" y="106933"/>
                </a:lnTo>
                <a:lnTo>
                  <a:pt x="372605" y="106933"/>
                </a:lnTo>
                <a:close/>
              </a:path>
              <a:path w="4045813" h="432562">
                <a:moveTo>
                  <a:pt x="3887952" y="172084"/>
                </a:moveTo>
                <a:lnTo>
                  <a:pt x="3887952" y="181863"/>
                </a:lnTo>
                <a:lnTo>
                  <a:pt x="3889603" y="190245"/>
                </a:lnTo>
                <a:lnTo>
                  <a:pt x="3892778" y="196976"/>
                </a:lnTo>
                <a:lnTo>
                  <a:pt x="3895953" y="203707"/>
                </a:lnTo>
                <a:lnTo>
                  <a:pt x="3900271" y="209422"/>
                </a:lnTo>
                <a:lnTo>
                  <a:pt x="3905732" y="213867"/>
                </a:lnTo>
                <a:lnTo>
                  <a:pt x="3911193" y="218312"/>
                </a:lnTo>
                <a:lnTo>
                  <a:pt x="3917416" y="221868"/>
                </a:lnTo>
                <a:lnTo>
                  <a:pt x="3924528" y="224662"/>
                </a:lnTo>
                <a:lnTo>
                  <a:pt x="3931767" y="227456"/>
                </a:lnTo>
                <a:lnTo>
                  <a:pt x="3939133" y="229869"/>
                </a:lnTo>
                <a:lnTo>
                  <a:pt x="3946880" y="231901"/>
                </a:lnTo>
                <a:lnTo>
                  <a:pt x="3952976" y="233425"/>
                </a:lnTo>
                <a:lnTo>
                  <a:pt x="3958818" y="234822"/>
                </a:lnTo>
                <a:lnTo>
                  <a:pt x="3964406" y="236346"/>
                </a:lnTo>
                <a:lnTo>
                  <a:pt x="3969994" y="237870"/>
                </a:lnTo>
                <a:lnTo>
                  <a:pt x="3974947" y="239649"/>
                </a:lnTo>
                <a:lnTo>
                  <a:pt x="3979265" y="241680"/>
                </a:lnTo>
                <a:lnTo>
                  <a:pt x="3983583" y="243585"/>
                </a:lnTo>
                <a:lnTo>
                  <a:pt x="3987012" y="246125"/>
                </a:lnTo>
                <a:lnTo>
                  <a:pt x="3989679" y="249046"/>
                </a:lnTo>
                <a:lnTo>
                  <a:pt x="3992219" y="252094"/>
                </a:lnTo>
                <a:lnTo>
                  <a:pt x="3993616" y="255904"/>
                </a:lnTo>
                <a:lnTo>
                  <a:pt x="3993616" y="264921"/>
                </a:lnTo>
                <a:lnTo>
                  <a:pt x="3992346" y="268731"/>
                </a:lnTo>
                <a:lnTo>
                  <a:pt x="3989933" y="272033"/>
                </a:lnTo>
                <a:lnTo>
                  <a:pt x="3987647" y="275208"/>
                </a:lnTo>
                <a:lnTo>
                  <a:pt x="3984345" y="277875"/>
                </a:lnTo>
                <a:lnTo>
                  <a:pt x="3980281" y="279907"/>
                </a:lnTo>
                <a:lnTo>
                  <a:pt x="3976217" y="281939"/>
                </a:lnTo>
                <a:lnTo>
                  <a:pt x="3971264" y="283463"/>
                </a:lnTo>
                <a:lnTo>
                  <a:pt x="3965676" y="284479"/>
                </a:lnTo>
                <a:lnTo>
                  <a:pt x="3959961" y="285495"/>
                </a:lnTo>
                <a:lnTo>
                  <a:pt x="3953865" y="285876"/>
                </a:lnTo>
                <a:lnTo>
                  <a:pt x="3945404" y="285863"/>
                </a:lnTo>
                <a:lnTo>
                  <a:pt x="3933086" y="285213"/>
                </a:lnTo>
                <a:lnTo>
                  <a:pt x="3919956" y="283590"/>
                </a:lnTo>
                <a:lnTo>
                  <a:pt x="3912684" y="282251"/>
                </a:lnTo>
                <a:lnTo>
                  <a:pt x="3900589" y="279144"/>
                </a:lnTo>
                <a:lnTo>
                  <a:pt x="3887698" y="274827"/>
                </a:lnTo>
                <a:lnTo>
                  <a:pt x="3887698" y="317372"/>
                </a:lnTo>
                <a:lnTo>
                  <a:pt x="3901341" y="322284"/>
                </a:lnTo>
                <a:lnTo>
                  <a:pt x="3914876" y="325500"/>
                </a:lnTo>
                <a:lnTo>
                  <a:pt x="3925629" y="327236"/>
                </a:lnTo>
                <a:lnTo>
                  <a:pt x="3938240" y="328406"/>
                </a:lnTo>
                <a:lnTo>
                  <a:pt x="3951833" y="328802"/>
                </a:lnTo>
                <a:lnTo>
                  <a:pt x="3952097" y="328802"/>
                </a:lnTo>
                <a:lnTo>
                  <a:pt x="3965461" y="328320"/>
                </a:lnTo>
                <a:lnTo>
                  <a:pt x="3978073" y="326890"/>
                </a:lnTo>
                <a:lnTo>
                  <a:pt x="3989933" y="324484"/>
                </a:lnTo>
                <a:lnTo>
                  <a:pt x="3997212" y="322348"/>
                </a:lnTo>
                <a:lnTo>
                  <a:pt x="4009101" y="317419"/>
                </a:lnTo>
                <a:lnTo>
                  <a:pt x="4019524" y="311022"/>
                </a:lnTo>
                <a:lnTo>
                  <a:pt x="4031935" y="299189"/>
                </a:lnTo>
                <a:lnTo>
                  <a:pt x="4038828" y="288416"/>
                </a:lnTo>
                <a:lnTo>
                  <a:pt x="4041631" y="282039"/>
                </a:lnTo>
                <a:lnTo>
                  <a:pt x="4044775" y="269961"/>
                </a:lnTo>
                <a:lnTo>
                  <a:pt x="4045813" y="256412"/>
                </a:lnTo>
                <a:lnTo>
                  <a:pt x="4045759" y="253230"/>
                </a:lnTo>
                <a:lnTo>
                  <a:pt x="4044092" y="239871"/>
                </a:lnTo>
                <a:lnTo>
                  <a:pt x="4040098" y="228853"/>
                </a:lnTo>
                <a:lnTo>
                  <a:pt x="4036288" y="221614"/>
                </a:lnTo>
                <a:lnTo>
                  <a:pt x="4031462" y="215772"/>
                </a:lnTo>
                <a:lnTo>
                  <a:pt x="4025493" y="211200"/>
                </a:lnTo>
                <a:lnTo>
                  <a:pt x="4019524" y="206755"/>
                </a:lnTo>
                <a:lnTo>
                  <a:pt x="4012793" y="203200"/>
                </a:lnTo>
                <a:lnTo>
                  <a:pt x="4005427" y="200659"/>
                </a:lnTo>
                <a:lnTo>
                  <a:pt x="3997934" y="198119"/>
                </a:lnTo>
                <a:lnTo>
                  <a:pt x="3990568" y="195960"/>
                </a:lnTo>
                <a:lnTo>
                  <a:pt x="3983075" y="194182"/>
                </a:lnTo>
                <a:lnTo>
                  <a:pt x="3978376" y="193039"/>
                </a:lnTo>
                <a:lnTo>
                  <a:pt x="3973423" y="191769"/>
                </a:lnTo>
                <a:lnTo>
                  <a:pt x="3968343" y="190500"/>
                </a:lnTo>
                <a:lnTo>
                  <a:pt x="3963263" y="189229"/>
                </a:lnTo>
                <a:lnTo>
                  <a:pt x="3958437" y="187578"/>
                </a:lnTo>
                <a:lnTo>
                  <a:pt x="3953865" y="185674"/>
                </a:lnTo>
                <a:lnTo>
                  <a:pt x="3949166" y="183768"/>
                </a:lnTo>
                <a:lnTo>
                  <a:pt x="3945610" y="181228"/>
                </a:lnTo>
                <a:lnTo>
                  <a:pt x="3942943" y="178053"/>
                </a:lnTo>
                <a:lnTo>
                  <a:pt x="3940403" y="175005"/>
                </a:lnTo>
                <a:lnTo>
                  <a:pt x="3939133" y="170941"/>
                </a:lnTo>
                <a:lnTo>
                  <a:pt x="3939133" y="163194"/>
                </a:lnTo>
                <a:lnTo>
                  <a:pt x="3939641" y="160527"/>
                </a:lnTo>
                <a:lnTo>
                  <a:pt x="3940911" y="157860"/>
                </a:lnTo>
                <a:lnTo>
                  <a:pt x="3943959" y="153034"/>
                </a:lnTo>
                <a:lnTo>
                  <a:pt x="3946626" y="151002"/>
                </a:lnTo>
                <a:lnTo>
                  <a:pt x="3949420" y="148970"/>
                </a:lnTo>
                <a:lnTo>
                  <a:pt x="3952849" y="147319"/>
                </a:lnTo>
                <a:lnTo>
                  <a:pt x="3957167" y="146176"/>
                </a:lnTo>
                <a:lnTo>
                  <a:pt x="3961485" y="145033"/>
                </a:lnTo>
                <a:lnTo>
                  <a:pt x="3966819" y="144399"/>
                </a:lnTo>
                <a:lnTo>
                  <a:pt x="3977995" y="144399"/>
                </a:lnTo>
                <a:lnTo>
                  <a:pt x="3983202" y="144779"/>
                </a:lnTo>
                <a:lnTo>
                  <a:pt x="3988663" y="145414"/>
                </a:lnTo>
                <a:lnTo>
                  <a:pt x="3994124" y="146050"/>
                </a:lnTo>
                <a:lnTo>
                  <a:pt x="3999712" y="146938"/>
                </a:lnTo>
                <a:lnTo>
                  <a:pt x="4005300" y="147954"/>
                </a:lnTo>
                <a:lnTo>
                  <a:pt x="4010888" y="148970"/>
                </a:lnTo>
                <a:lnTo>
                  <a:pt x="4016349" y="150240"/>
                </a:lnTo>
                <a:lnTo>
                  <a:pt x="4021810" y="151637"/>
                </a:lnTo>
                <a:lnTo>
                  <a:pt x="4027271" y="153034"/>
                </a:lnTo>
                <a:lnTo>
                  <a:pt x="4032351" y="154558"/>
                </a:lnTo>
                <a:lnTo>
                  <a:pt x="4037304" y="156209"/>
                </a:lnTo>
                <a:lnTo>
                  <a:pt x="4037304" y="113156"/>
                </a:lnTo>
                <a:lnTo>
                  <a:pt x="4030931" y="110979"/>
                </a:lnTo>
                <a:lnTo>
                  <a:pt x="4018903" y="107588"/>
                </a:lnTo>
                <a:lnTo>
                  <a:pt x="4005808" y="104775"/>
                </a:lnTo>
                <a:lnTo>
                  <a:pt x="3994442" y="103018"/>
                </a:lnTo>
                <a:lnTo>
                  <a:pt x="3981799" y="101864"/>
                </a:lnTo>
                <a:lnTo>
                  <a:pt x="3968597" y="101472"/>
                </a:lnTo>
                <a:lnTo>
                  <a:pt x="3962498" y="101633"/>
                </a:lnTo>
                <a:lnTo>
                  <a:pt x="3949777" y="103033"/>
                </a:lnTo>
                <a:lnTo>
                  <a:pt x="3937609" y="105790"/>
                </a:lnTo>
                <a:lnTo>
                  <a:pt x="3922442" y="111892"/>
                </a:lnTo>
                <a:lnTo>
                  <a:pt x="3911955" y="118744"/>
                </a:lnTo>
                <a:lnTo>
                  <a:pt x="3901216" y="129652"/>
                </a:lnTo>
                <a:lnTo>
                  <a:pt x="3894429" y="140715"/>
                </a:lnTo>
                <a:lnTo>
                  <a:pt x="3892025" y="146434"/>
                </a:lnTo>
                <a:lnTo>
                  <a:pt x="3888970" y="158504"/>
                </a:lnTo>
                <a:lnTo>
                  <a:pt x="3887952" y="172084"/>
                </a:lnTo>
                <a:close/>
              </a:path>
              <a:path w="4045813" h="432562">
                <a:moveTo>
                  <a:pt x="3459708" y="137032"/>
                </a:moveTo>
                <a:lnTo>
                  <a:pt x="3458819" y="137032"/>
                </a:lnTo>
                <a:lnTo>
                  <a:pt x="3453866" y="106933"/>
                </a:lnTo>
                <a:lnTo>
                  <a:pt x="3410178" y="106933"/>
                </a:lnTo>
                <a:lnTo>
                  <a:pt x="3410178" y="323214"/>
                </a:lnTo>
                <a:lnTo>
                  <a:pt x="3463010" y="323214"/>
                </a:lnTo>
                <a:lnTo>
                  <a:pt x="3463010" y="174370"/>
                </a:lnTo>
                <a:lnTo>
                  <a:pt x="3468189" y="168386"/>
                </a:lnTo>
                <a:lnTo>
                  <a:pt x="3477670" y="159821"/>
                </a:lnTo>
                <a:lnTo>
                  <a:pt x="3488156" y="153162"/>
                </a:lnTo>
                <a:lnTo>
                  <a:pt x="3492884" y="150955"/>
                </a:lnTo>
                <a:lnTo>
                  <a:pt x="3505089" y="147181"/>
                </a:lnTo>
                <a:lnTo>
                  <a:pt x="3517747" y="145922"/>
                </a:lnTo>
                <a:lnTo>
                  <a:pt x="3525494" y="145922"/>
                </a:lnTo>
                <a:lnTo>
                  <a:pt x="3532098" y="147446"/>
                </a:lnTo>
                <a:lnTo>
                  <a:pt x="3537432" y="150367"/>
                </a:lnTo>
                <a:lnTo>
                  <a:pt x="3542893" y="153415"/>
                </a:lnTo>
                <a:lnTo>
                  <a:pt x="3546957" y="158368"/>
                </a:lnTo>
                <a:lnTo>
                  <a:pt x="3549624" y="165100"/>
                </a:lnTo>
                <a:lnTo>
                  <a:pt x="3550894" y="168275"/>
                </a:lnTo>
                <a:lnTo>
                  <a:pt x="3551656" y="171957"/>
                </a:lnTo>
                <a:lnTo>
                  <a:pt x="3552037" y="176149"/>
                </a:lnTo>
                <a:lnTo>
                  <a:pt x="3552545" y="180212"/>
                </a:lnTo>
                <a:lnTo>
                  <a:pt x="3552799" y="185292"/>
                </a:lnTo>
                <a:lnTo>
                  <a:pt x="3552799" y="323214"/>
                </a:lnTo>
                <a:lnTo>
                  <a:pt x="3605631" y="323214"/>
                </a:lnTo>
                <a:lnTo>
                  <a:pt x="3605631" y="175640"/>
                </a:lnTo>
                <a:lnTo>
                  <a:pt x="3605377" y="169417"/>
                </a:lnTo>
                <a:lnTo>
                  <a:pt x="3604869" y="163956"/>
                </a:lnTo>
                <a:lnTo>
                  <a:pt x="3604361" y="158495"/>
                </a:lnTo>
                <a:lnTo>
                  <a:pt x="3603345" y="153415"/>
                </a:lnTo>
                <a:lnTo>
                  <a:pt x="3601821" y="148843"/>
                </a:lnTo>
                <a:lnTo>
                  <a:pt x="3599154" y="140588"/>
                </a:lnTo>
                <a:lnTo>
                  <a:pt x="3595471" y="133350"/>
                </a:lnTo>
                <a:lnTo>
                  <a:pt x="3590772" y="127380"/>
                </a:lnTo>
                <a:lnTo>
                  <a:pt x="3586200" y="121284"/>
                </a:lnTo>
                <a:lnTo>
                  <a:pt x="3580739" y="116331"/>
                </a:lnTo>
                <a:lnTo>
                  <a:pt x="3574643" y="112649"/>
                </a:lnTo>
                <a:lnTo>
                  <a:pt x="3568547" y="108838"/>
                </a:lnTo>
                <a:lnTo>
                  <a:pt x="3561816" y="106044"/>
                </a:lnTo>
                <a:lnTo>
                  <a:pt x="3554450" y="104266"/>
                </a:lnTo>
                <a:lnTo>
                  <a:pt x="3547084" y="102488"/>
                </a:lnTo>
                <a:lnTo>
                  <a:pt x="3539464" y="101472"/>
                </a:lnTo>
                <a:lnTo>
                  <a:pt x="3523208" y="101472"/>
                </a:lnTo>
                <a:lnTo>
                  <a:pt x="3515334" y="102488"/>
                </a:lnTo>
                <a:lnTo>
                  <a:pt x="3507968" y="104520"/>
                </a:lnTo>
                <a:lnTo>
                  <a:pt x="3500602" y="106552"/>
                </a:lnTo>
                <a:lnTo>
                  <a:pt x="3493871" y="109219"/>
                </a:lnTo>
                <a:lnTo>
                  <a:pt x="3487775" y="112521"/>
                </a:lnTo>
                <a:lnTo>
                  <a:pt x="3481679" y="115696"/>
                </a:lnTo>
                <a:lnTo>
                  <a:pt x="3476218" y="119506"/>
                </a:lnTo>
                <a:lnTo>
                  <a:pt x="3471519" y="123825"/>
                </a:lnTo>
                <a:lnTo>
                  <a:pt x="3466693" y="128142"/>
                </a:lnTo>
                <a:lnTo>
                  <a:pt x="3462756" y="132587"/>
                </a:lnTo>
                <a:lnTo>
                  <a:pt x="3459708" y="137032"/>
                </a:lnTo>
                <a:close/>
              </a:path>
              <a:path w="4045813" h="432562">
                <a:moveTo>
                  <a:pt x="3298799" y="137032"/>
                </a:moveTo>
                <a:lnTo>
                  <a:pt x="3293846" y="106933"/>
                </a:lnTo>
                <a:lnTo>
                  <a:pt x="3250158" y="106933"/>
                </a:lnTo>
                <a:lnTo>
                  <a:pt x="3250158" y="323214"/>
                </a:lnTo>
                <a:lnTo>
                  <a:pt x="3302990" y="323214"/>
                </a:lnTo>
                <a:lnTo>
                  <a:pt x="3302990" y="178307"/>
                </a:lnTo>
                <a:lnTo>
                  <a:pt x="3309709" y="170141"/>
                </a:lnTo>
                <a:lnTo>
                  <a:pt x="3319567" y="162155"/>
                </a:lnTo>
                <a:lnTo>
                  <a:pt x="3331438" y="156082"/>
                </a:lnTo>
                <a:lnTo>
                  <a:pt x="3336042" y="154421"/>
                </a:lnTo>
                <a:lnTo>
                  <a:pt x="3347762" y="151322"/>
                </a:lnTo>
                <a:lnTo>
                  <a:pt x="3360487" y="149463"/>
                </a:lnTo>
                <a:lnTo>
                  <a:pt x="3374237" y="148843"/>
                </a:lnTo>
                <a:lnTo>
                  <a:pt x="3378682" y="148843"/>
                </a:lnTo>
                <a:lnTo>
                  <a:pt x="3378682" y="102488"/>
                </a:lnTo>
                <a:lnTo>
                  <a:pt x="3374872" y="101853"/>
                </a:lnTo>
                <a:lnTo>
                  <a:pt x="3370173" y="101472"/>
                </a:lnTo>
                <a:lnTo>
                  <a:pt x="3362125" y="101506"/>
                </a:lnTo>
                <a:lnTo>
                  <a:pt x="3348594" y="102797"/>
                </a:lnTo>
                <a:lnTo>
                  <a:pt x="3336383" y="105961"/>
                </a:lnTo>
                <a:lnTo>
                  <a:pt x="3325469" y="110997"/>
                </a:lnTo>
                <a:lnTo>
                  <a:pt x="3316067" y="117490"/>
                </a:lnTo>
                <a:lnTo>
                  <a:pt x="3307024" y="126408"/>
                </a:lnTo>
                <a:lnTo>
                  <a:pt x="3299688" y="137032"/>
                </a:lnTo>
                <a:lnTo>
                  <a:pt x="3298799" y="137032"/>
                </a:lnTo>
                <a:close/>
              </a:path>
              <a:path w="4045813" h="432562">
                <a:moveTo>
                  <a:pt x="3067140" y="109252"/>
                </a:moveTo>
                <a:lnTo>
                  <a:pt x="3055766" y="114834"/>
                </a:lnTo>
                <a:lnTo>
                  <a:pt x="3060674" y="189483"/>
                </a:lnTo>
                <a:lnTo>
                  <a:pt x="3061436" y="183133"/>
                </a:lnTo>
                <a:lnTo>
                  <a:pt x="3062960" y="177037"/>
                </a:lnTo>
                <a:lnTo>
                  <a:pt x="3067140" y="109252"/>
                </a:lnTo>
                <a:close/>
              </a:path>
              <a:path w="4045813" h="432562">
                <a:moveTo>
                  <a:pt x="3200501" y="219201"/>
                </a:moveTo>
                <a:lnTo>
                  <a:pt x="3200628" y="211835"/>
                </a:lnTo>
                <a:lnTo>
                  <a:pt x="3200218" y="198251"/>
                </a:lnTo>
                <a:lnTo>
                  <a:pt x="3198925" y="185174"/>
                </a:lnTo>
                <a:lnTo>
                  <a:pt x="3196738" y="173066"/>
                </a:lnTo>
                <a:lnTo>
                  <a:pt x="3193643" y="161925"/>
                </a:lnTo>
                <a:lnTo>
                  <a:pt x="3187844" y="147683"/>
                </a:lnTo>
                <a:lnTo>
                  <a:pt x="3181498" y="136768"/>
                </a:lnTo>
                <a:lnTo>
                  <a:pt x="3173958" y="127380"/>
                </a:lnTo>
                <a:lnTo>
                  <a:pt x="3166329" y="120293"/>
                </a:lnTo>
                <a:lnTo>
                  <a:pt x="3155831" y="113172"/>
                </a:lnTo>
                <a:lnTo>
                  <a:pt x="3144113" y="107822"/>
                </a:lnTo>
                <a:lnTo>
                  <a:pt x="3132037" y="104273"/>
                </a:lnTo>
                <a:lnTo>
                  <a:pt x="3119514" y="102177"/>
                </a:lnTo>
                <a:lnTo>
                  <a:pt x="3106267" y="101472"/>
                </a:lnTo>
                <a:lnTo>
                  <a:pt x="3105554" y="101475"/>
                </a:lnTo>
                <a:lnTo>
                  <a:pt x="3092847" y="102371"/>
                </a:lnTo>
                <a:lnTo>
                  <a:pt x="3080385" y="104844"/>
                </a:lnTo>
                <a:lnTo>
                  <a:pt x="3068167" y="108838"/>
                </a:lnTo>
                <a:lnTo>
                  <a:pt x="3062960" y="177037"/>
                </a:lnTo>
                <a:lnTo>
                  <a:pt x="3065246" y="171450"/>
                </a:lnTo>
                <a:lnTo>
                  <a:pt x="3067405" y="165734"/>
                </a:lnTo>
                <a:lnTo>
                  <a:pt x="3070453" y="160781"/>
                </a:lnTo>
                <a:lnTo>
                  <a:pt x="3074263" y="156590"/>
                </a:lnTo>
                <a:lnTo>
                  <a:pt x="3078073" y="152272"/>
                </a:lnTo>
                <a:lnTo>
                  <a:pt x="3082518" y="148970"/>
                </a:lnTo>
                <a:lnTo>
                  <a:pt x="3087725" y="146557"/>
                </a:lnTo>
                <a:lnTo>
                  <a:pt x="3092932" y="144017"/>
                </a:lnTo>
                <a:lnTo>
                  <a:pt x="3098901" y="142875"/>
                </a:lnTo>
                <a:lnTo>
                  <a:pt x="3112236" y="142875"/>
                </a:lnTo>
                <a:lnTo>
                  <a:pt x="3118078" y="144017"/>
                </a:lnTo>
                <a:lnTo>
                  <a:pt x="3123158" y="146557"/>
                </a:lnTo>
                <a:lnTo>
                  <a:pt x="3128111" y="148970"/>
                </a:lnTo>
                <a:lnTo>
                  <a:pt x="3132302" y="152272"/>
                </a:lnTo>
                <a:lnTo>
                  <a:pt x="3135604" y="156590"/>
                </a:lnTo>
                <a:lnTo>
                  <a:pt x="3138906" y="160781"/>
                </a:lnTo>
                <a:lnTo>
                  <a:pt x="3141446" y="165734"/>
                </a:lnTo>
                <a:lnTo>
                  <a:pt x="3143224" y="171450"/>
                </a:lnTo>
                <a:lnTo>
                  <a:pt x="3144875" y="177037"/>
                </a:lnTo>
                <a:lnTo>
                  <a:pt x="3145764" y="183133"/>
                </a:lnTo>
                <a:lnTo>
                  <a:pt x="3145764" y="189483"/>
                </a:lnTo>
                <a:lnTo>
                  <a:pt x="3060674" y="189483"/>
                </a:lnTo>
                <a:lnTo>
                  <a:pt x="3055766" y="114834"/>
                </a:lnTo>
                <a:lnTo>
                  <a:pt x="3045220" y="121935"/>
                </a:lnTo>
                <a:lnTo>
                  <a:pt x="3035528" y="130555"/>
                </a:lnTo>
                <a:lnTo>
                  <a:pt x="3024746" y="143748"/>
                </a:lnTo>
                <a:lnTo>
                  <a:pt x="3018212" y="154779"/>
                </a:lnTo>
                <a:lnTo>
                  <a:pt x="3012668" y="167131"/>
                </a:lnTo>
                <a:lnTo>
                  <a:pt x="3008745" y="179647"/>
                </a:lnTo>
                <a:lnTo>
                  <a:pt x="3006268" y="191815"/>
                </a:lnTo>
                <a:lnTo>
                  <a:pt x="3004782" y="204838"/>
                </a:lnTo>
                <a:lnTo>
                  <a:pt x="3004286" y="218693"/>
                </a:lnTo>
                <a:lnTo>
                  <a:pt x="3004289" y="219754"/>
                </a:lnTo>
                <a:lnTo>
                  <a:pt x="3004898" y="233835"/>
                </a:lnTo>
                <a:lnTo>
                  <a:pt x="3006589" y="246847"/>
                </a:lnTo>
                <a:lnTo>
                  <a:pt x="3009383" y="258780"/>
                </a:lnTo>
                <a:lnTo>
                  <a:pt x="3013303" y="269620"/>
                </a:lnTo>
                <a:lnTo>
                  <a:pt x="3021383" y="284973"/>
                </a:lnTo>
                <a:lnTo>
                  <a:pt x="3028942" y="295100"/>
                </a:lnTo>
                <a:lnTo>
                  <a:pt x="3037687" y="303783"/>
                </a:lnTo>
                <a:lnTo>
                  <a:pt x="3050083" y="312672"/>
                </a:lnTo>
                <a:lnTo>
                  <a:pt x="3061428" y="318454"/>
                </a:lnTo>
                <a:lnTo>
                  <a:pt x="3073755" y="322833"/>
                </a:lnTo>
                <a:lnTo>
                  <a:pt x="3091723" y="326804"/>
                </a:lnTo>
                <a:lnTo>
                  <a:pt x="3104380" y="328300"/>
                </a:lnTo>
                <a:lnTo>
                  <a:pt x="3117443" y="328802"/>
                </a:lnTo>
                <a:lnTo>
                  <a:pt x="3123616" y="328725"/>
                </a:lnTo>
                <a:lnTo>
                  <a:pt x="3136461" y="328057"/>
                </a:lnTo>
                <a:lnTo>
                  <a:pt x="3149062" y="326723"/>
                </a:lnTo>
                <a:lnTo>
                  <a:pt x="3161385" y="324738"/>
                </a:lnTo>
                <a:lnTo>
                  <a:pt x="3170197" y="322954"/>
                </a:lnTo>
                <a:lnTo>
                  <a:pt x="3183194" y="319713"/>
                </a:lnTo>
                <a:lnTo>
                  <a:pt x="3192881" y="316356"/>
                </a:lnTo>
                <a:lnTo>
                  <a:pt x="3192881" y="274065"/>
                </a:lnTo>
                <a:lnTo>
                  <a:pt x="3183443" y="277099"/>
                </a:lnTo>
                <a:lnTo>
                  <a:pt x="3171158" y="280427"/>
                </a:lnTo>
                <a:lnTo>
                  <a:pt x="3158972" y="283082"/>
                </a:lnTo>
                <a:lnTo>
                  <a:pt x="3151898" y="284243"/>
                </a:lnTo>
                <a:lnTo>
                  <a:pt x="3139169" y="285659"/>
                </a:lnTo>
                <a:lnTo>
                  <a:pt x="3126841" y="286130"/>
                </a:lnTo>
                <a:lnTo>
                  <a:pt x="3125838" y="286127"/>
                </a:lnTo>
                <a:lnTo>
                  <a:pt x="3112770" y="285313"/>
                </a:lnTo>
                <a:lnTo>
                  <a:pt x="3100679" y="283082"/>
                </a:lnTo>
                <a:lnTo>
                  <a:pt x="3092678" y="281177"/>
                </a:lnTo>
                <a:lnTo>
                  <a:pt x="3085566" y="277875"/>
                </a:lnTo>
                <a:lnTo>
                  <a:pt x="3079597" y="273557"/>
                </a:lnTo>
                <a:lnTo>
                  <a:pt x="3073501" y="269113"/>
                </a:lnTo>
                <a:lnTo>
                  <a:pt x="3068675" y="263397"/>
                </a:lnTo>
                <a:lnTo>
                  <a:pt x="3064992" y="256412"/>
                </a:lnTo>
                <a:lnTo>
                  <a:pt x="3060345" y="244137"/>
                </a:lnTo>
                <a:lnTo>
                  <a:pt x="3058261" y="230758"/>
                </a:lnTo>
                <a:lnTo>
                  <a:pt x="3199993" y="230758"/>
                </a:lnTo>
                <a:lnTo>
                  <a:pt x="3200374" y="225551"/>
                </a:lnTo>
                <a:lnTo>
                  <a:pt x="3200501" y="219201"/>
                </a:lnTo>
                <a:close/>
              </a:path>
              <a:path w="4045813" h="432562">
                <a:moveTo>
                  <a:pt x="2638272" y="137032"/>
                </a:moveTo>
                <a:lnTo>
                  <a:pt x="2637383" y="137032"/>
                </a:lnTo>
                <a:lnTo>
                  <a:pt x="2632430" y="106933"/>
                </a:lnTo>
                <a:lnTo>
                  <a:pt x="2588742" y="106933"/>
                </a:lnTo>
                <a:lnTo>
                  <a:pt x="2588742" y="323214"/>
                </a:lnTo>
                <a:lnTo>
                  <a:pt x="2641574" y="323214"/>
                </a:lnTo>
                <a:lnTo>
                  <a:pt x="2641574" y="174370"/>
                </a:lnTo>
                <a:lnTo>
                  <a:pt x="2646753" y="168386"/>
                </a:lnTo>
                <a:lnTo>
                  <a:pt x="2656234" y="159821"/>
                </a:lnTo>
                <a:lnTo>
                  <a:pt x="2666720" y="153162"/>
                </a:lnTo>
                <a:lnTo>
                  <a:pt x="2671448" y="150955"/>
                </a:lnTo>
                <a:lnTo>
                  <a:pt x="2683653" y="147181"/>
                </a:lnTo>
                <a:lnTo>
                  <a:pt x="2696311" y="145922"/>
                </a:lnTo>
                <a:lnTo>
                  <a:pt x="2704058" y="145922"/>
                </a:lnTo>
                <a:lnTo>
                  <a:pt x="2710662" y="147446"/>
                </a:lnTo>
                <a:lnTo>
                  <a:pt x="2715996" y="150367"/>
                </a:lnTo>
                <a:lnTo>
                  <a:pt x="2721457" y="153415"/>
                </a:lnTo>
                <a:lnTo>
                  <a:pt x="2725521" y="158368"/>
                </a:lnTo>
                <a:lnTo>
                  <a:pt x="2728188" y="165100"/>
                </a:lnTo>
                <a:lnTo>
                  <a:pt x="2729458" y="168275"/>
                </a:lnTo>
                <a:lnTo>
                  <a:pt x="2730220" y="171957"/>
                </a:lnTo>
                <a:lnTo>
                  <a:pt x="2730601" y="176149"/>
                </a:lnTo>
                <a:lnTo>
                  <a:pt x="2731109" y="180212"/>
                </a:lnTo>
                <a:lnTo>
                  <a:pt x="2731363" y="185292"/>
                </a:lnTo>
                <a:lnTo>
                  <a:pt x="2731363" y="323214"/>
                </a:lnTo>
                <a:lnTo>
                  <a:pt x="2784195" y="323214"/>
                </a:lnTo>
                <a:lnTo>
                  <a:pt x="2784195" y="175640"/>
                </a:lnTo>
                <a:lnTo>
                  <a:pt x="2783941" y="169417"/>
                </a:lnTo>
                <a:lnTo>
                  <a:pt x="2783433" y="163956"/>
                </a:lnTo>
                <a:lnTo>
                  <a:pt x="2782925" y="158495"/>
                </a:lnTo>
                <a:lnTo>
                  <a:pt x="2781909" y="153415"/>
                </a:lnTo>
                <a:lnTo>
                  <a:pt x="2780385" y="148843"/>
                </a:lnTo>
                <a:lnTo>
                  <a:pt x="2777718" y="140588"/>
                </a:lnTo>
                <a:lnTo>
                  <a:pt x="2774035" y="133350"/>
                </a:lnTo>
                <a:lnTo>
                  <a:pt x="2769336" y="127380"/>
                </a:lnTo>
                <a:lnTo>
                  <a:pt x="2764764" y="121284"/>
                </a:lnTo>
                <a:lnTo>
                  <a:pt x="2759303" y="116331"/>
                </a:lnTo>
                <a:lnTo>
                  <a:pt x="2753207" y="112649"/>
                </a:lnTo>
                <a:lnTo>
                  <a:pt x="2747111" y="108838"/>
                </a:lnTo>
                <a:lnTo>
                  <a:pt x="2740380" y="106044"/>
                </a:lnTo>
                <a:lnTo>
                  <a:pt x="2733014" y="104266"/>
                </a:lnTo>
                <a:lnTo>
                  <a:pt x="2725648" y="102488"/>
                </a:lnTo>
                <a:lnTo>
                  <a:pt x="2718028" y="101472"/>
                </a:lnTo>
                <a:lnTo>
                  <a:pt x="2701772" y="101472"/>
                </a:lnTo>
                <a:lnTo>
                  <a:pt x="2693898" y="102488"/>
                </a:lnTo>
                <a:lnTo>
                  <a:pt x="2686532" y="104520"/>
                </a:lnTo>
                <a:lnTo>
                  <a:pt x="2679166" y="106552"/>
                </a:lnTo>
                <a:lnTo>
                  <a:pt x="2672435" y="109219"/>
                </a:lnTo>
                <a:lnTo>
                  <a:pt x="2666339" y="112521"/>
                </a:lnTo>
                <a:lnTo>
                  <a:pt x="2660243" y="115696"/>
                </a:lnTo>
                <a:lnTo>
                  <a:pt x="2654782" y="119506"/>
                </a:lnTo>
                <a:lnTo>
                  <a:pt x="2650083" y="123825"/>
                </a:lnTo>
                <a:lnTo>
                  <a:pt x="2645257" y="128142"/>
                </a:lnTo>
                <a:lnTo>
                  <a:pt x="2641320" y="132587"/>
                </a:lnTo>
                <a:lnTo>
                  <a:pt x="2638272" y="137032"/>
                </a:lnTo>
                <a:close/>
              </a:path>
              <a:path w="4045813" h="432562">
                <a:moveTo>
                  <a:pt x="2178024" y="172084"/>
                </a:moveTo>
                <a:lnTo>
                  <a:pt x="2178024" y="181863"/>
                </a:lnTo>
                <a:lnTo>
                  <a:pt x="2179675" y="190245"/>
                </a:lnTo>
                <a:lnTo>
                  <a:pt x="2182850" y="196976"/>
                </a:lnTo>
                <a:lnTo>
                  <a:pt x="2186025" y="203707"/>
                </a:lnTo>
                <a:lnTo>
                  <a:pt x="2190343" y="209422"/>
                </a:lnTo>
                <a:lnTo>
                  <a:pt x="2195804" y="213867"/>
                </a:lnTo>
                <a:lnTo>
                  <a:pt x="2201265" y="218312"/>
                </a:lnTo>
                <a:lnTo>
                  <a:pt x="2207488" y="221868"/>
                </a:lnTo>
                <a:lnTo>
                  <a:pt x="2214600" y="224662"/>
                </a:lnTo>
                <a:lnTo>
                  <a:pt x="2221839" y="227456"/>
                </a:lnTo>
                <a:lnTo>
                  <a:pt x="2229205" y="229869"/>
                </a:lnTo>
                <a:lnTo>
                  <a:pt x="2236952" y="231901"/>
                </a:lnTo>
                <a:lnTo>
                  <a:pt x="2243048" y="233425"/>
                </a:lnTo>
                <a:lnTo>
                  <a:pt x="2248890" y="234822"/>
                </a:lnTo>
                <a:lnTo>
                  <a:pt x="2254478" y="236346"/>
                </a:lnTo>
                <a:lnTo>
                  <a:pt x="2260066" y="237870"/>
                </a:lnTo>
                <a:lnTo>
                  <a:pt x="2265019" y="239649"/>
                </a:lnTo>
                <a:lnTo>
                  <a:pt x="2269337" y="241680"/>
                </a:lnTo>
                <a:lnTo>
                  <a:pt x="2273655" y="243585"/>
                </a:lnTo>
                <a:lnTo>
                  <a:pt x="2277084" y="246125"/>
                </a:lnTo>
                <a:lnTo>
                  <a:pt x="2279751" y="249046"/>
                </a:lnTo>
                <a:lnTo>
                  <a:pt x="2282291" y="252094"/>
                </a:lnTo>
                <a:lnTo>
                  <a:pt x="2283688" y="255904"/>
                </a:lnTo>
                <a:lnTo>
                  <a:pt x="2283688" y="264921"/>
                </a:lnTo>
                <a:lnTo>
                  <a:pt x="2282418" y="268731"/>
                </a:lnTo>
                <a:lnTo>
                  <a:pt x="2280005" y="272033"/>
                </a:lnTo>
                <a:lnTo>
                  <a:pt x="2277719" y="275208"/>
                </a:lnTo>
                <a:lnTo>
                  <a:pt x="2274417" y="277875"/>
                </a:lnTo>
                <a:lnTo>
                  <a:pt x="2270353" y="279907"/>
                </a:lnTo>
                <a:lnTo>
                  <a:pt x="2266289" y="281939"/>
                </a:lnTo>
                <a:lnTo>
                  <a:pt x="2261336" y="283463"/>
                </a:lnTo>
                <a:lnTo>
                  <a:pt x="2255748" y="284479"/>
                </a:lnTo>
                <a:lnTo>
                  <a:pt x="2250033" y="285495"/>
                </a:lnTo>
                <a:lnTo>
                  <a:pt x="2243937" y="285876"/>
                </a:lnTo>
                <a:lnTo>
                  <a:pt x="2235476" y="285863"/>
                </a:lnTo>
                <a:lnTo>
                  <a:pt x="2223158" y="285213"/>
                </a:lnTo>
                <a:lnTo>
                  <a:pt x="2210028" y="283590"/>
                </a:lnTo>
                <a:lnTo>
                  <a:pt x="2202756" y="282251"/>
                </a:lnTo>
                <a:lnTo>
                  <a:pt x="2190661" y="279144"/>
                </a:lnTo>
                <a:lnTo>
                  <a:pt x="2177770" y="274827"/>
                </a:lnTo>
                <a:lnTo>
                  <a:pt x="2177770" y="317372"/>
                </a:lnTo>
                <a:lnTo>
                  <a:pt x="2191413" y="322284"/>
                </a:lnTo>
                <a:lnTo>
                  <a:pt x="2204948" y="325500"/>
                </a:lnTo>
                <a:lnTo>
                  <a:pt x="2215701" y="327236"/>
                </a:lnTo>
                <a:lnTo>
                  <a:pt x="2228312" y="328406"/>
                </a:lnTo>
                <a:lnTo>
                  <a:pt x="2241905" y="328802"/>
                </a:lnTo>
                <a:lnTo>
                  <a:pt x="2242169" y="328802"/>
                </a:lnTo>
                <a:lnTo>
                  <a:pt x="2255533" y="328320"/>
                </a:lnTo>
                <a:lnTo>
                  <a:pt x="2268145" y="326890"/>
                </a:lnTo>
                <a:lnTo>
                  <a:pt x="2280005" y="324484"/>
                </a:lnTo>
                <a:lnTo>
                  <a:pt x="2287284" y="322348"/>
                </a:lnTo>
                <a:lnTo>
                  <a:pt x="2299173" y="317419"/>
                </a:lnTo>
                <a:lnTo>
                  <a:pt x="2309596" y="311022"/>
                </a:lnTo>
                <a:lnTo>
                  <a:pt x="2322007" y="299189"/>
                </a:lnTo>
                <a:lnTo>
                  <a:pt x="2328900" y="288416"/>
                </a:lnTo>
                <a:lnTo>
                  <a:pt x="2331703" y="282039"/>
                </a:lnTo>
                <a:lnTo>
                  <a:pt x="2334847" y="269961"/>
                </a:lnTo>
                <a:lnTo>
                  <a:pt x="2335885" y="256412"/>
                </a:lnTo>
                <a:lnTo>
                  <a:pt x="2335831" y="253230"/>
                </a:lnTo>
                <a:lnTo>
                  <a:pt x="2334164" y="239871"/>
                </a:lnTo>
                <a:lnTo>
                  <a:pt x="2330170" y="228853"/>
                </a:lnTo>
                <a:lnTo>
                  <a:pt x="2326360" y="221614"/>
                </a:lnTo>
                <a:lnTo>
                  <a:pt x="2321534" y="215772"/>
                </a:lnTo>
                <a:lnTo>
                  <a:pt x="2315565" y="211200"/>
                </a:lnTo>
                <a:lnTo>
                  <a:pt x="2309596" y="206755"/>
                </a:lnTo>
                <a:lnTo>
                  <a:pt x="2302865" y="203200"/>
                </a:lnTo>
                <a:lnTo>
                  <a:pt x="2295499" y="200659"/>
                </a:lnTo>
                <a:lnTo>
                  <a:pt x="2288006" y="198119"/>
                </a:lnTo>
                <a:lnTo>
                  <a:pt x="2280640" y="195960"/>
                </a:lnTo>
                <a:lnTo>
                  <a:pt x="2273147" y="194182"/>
                </a:lnTo>
                <a:lnTo>
                  <a:pt x="2268448" y="193039"/>
                </a:lnTo>
                <a:lnTo>
                  <a:pt x="2263495" y="191769"/>
                </a:lnTo>
                <a:lnTo>
                  <a:pt x="2258415" y="190500"/>
                </a:lnTo>
                <a:lnTo>
                  <a:pt x="2253335" y="189229"/>
                </a:lnTo>
                <a:lnTo>
                  <a:pt x="2248509" y="187578"/>
                </a:lnTo>
                <a:lnTo>
                  <a:pt x="2243937" y="185674"/>
                </a:lnTo>
                <a:lnTo>
                  <a:pt x="2239238" y="183768"/>
                </a:lnTo>
                <a:lnTo>
                  <a:pt x="2235682" y="181228"/>
                </a:lnTo>
                <a:lnTo>
                  <a:pt x="2233015" y="178053"/>
                </a:lnTo>
                <a:lnTo>
                  <a:pt x="2230475" y="175005"/>
                </a:lnTo>
                <a:lnTo>
                  <a:pt x="2229205" y="170941"/>
                </a:lnTo>
                <a:lnTo>
                  <a:pt x="2229205" y="163194"/>
                </a:lnTo>
                <a:lnTo>
                  <a:pt x="2229713" y="160527"/>
                </a:lnTo>
                <a:lnTo>
                  <a:pt x="2230983" y="157860"/>
                </a:lnTo>
                <a:lnTo>
                  <a:pt x="2234031" y="153034"/>
                </a:lnTo>
                <a:lnTo>
                  <a:pt x="2236698" y="151002"/>
                </a:lnTo>
                <a:lnTo>
                  <a:pt x="2239492" y="148970"/>
                </a:lnTo>
                <a:lnTo>
                  <a:pt x="2242921" y="147319"/>
                </a:lnTo>
                <a:lnTo>
                  <a:pt x="2247239" y="146176"/>
                </a:lnTo>
                <a:lnTo>
                  <a:pt x="2251557" y="145033"/>
                </a:lnTo>
                <a:lnTo>
                  <a:pt x="2256891" y="144399"/>
                </a:lnTo>
                <a:lnTo>
                  <a:pt x="2268067" y="144399"/>
                </a:lnTo>
                <a:lnTo>
                  <a:pt x="2273274" y="144779"/>
                </a:lnTo>
                <a:lnTo>
                  <a:pt x="2278735" y="145414"/>
                </a:lnTo>
                <a:lnTo>
                  <a:pt x="2284196" y="146050"/>
                </a:lnTo>
                <a:lnTo>
                  <a:pt x="2289784" y="146938"/>
                </a:lnTo>
                <a:lnTo>
                  <a:pt x="2295372" y="147954"/>
                </a:lnTo>
                <a:lnTo>
                  <a:pt x="2300960" y="148970"/>
                </a:lnTo>
                <a:lnTo>
                  <a:pt x="2306421" y="150240"/>
                </a:lnTo>
                <a:lnTo>
                  <a:pt x="2311882" y="151637"/>
                </a:lnTo>
                <a:lnTo>
                  <a:pt x="2317343" y="153034"/>
                </a:lnTo>
                <a:lnTo>
                  <a:pt x="2322423" y="154558"/>
                </a:lnTo>
                <a:lnTo>
                  <a:pt x="2327376" y="156209"/>
                </a:lnTo>
                <a:lnTo>
                  <a:pt x="2327376" y="113156"/>
                </a:lnTo>
                <a:lnTo>
                  <a:pt x="2321003" y="110979"/>
                </a:lnTo>
                <a:lnTo>
                  <a:pt x="2308975" y="107588"/>
                </a:lnTo>
                <a:lnTo>
                  <a:pt x="2295880" y="104775"/>
                </a:lnTo>
                <a:lnTo>
                  <a:pt x="2284514" y="103018"/>
                </a:lnTo>
                <a:lnTo>
                  <a:pt x="2271871" y="101864"/>
                </a:lnTo>
                <a:lnTo>
                  <a:pt x="2258669" y="101472"/>
                </a:lnTo>
                <a:lnTo>
                  <a:pt x="2252570" y="101633"/>
                </a:lnTo>
                <a:lnTo>
                  <a:pt x="2239849" y="103033"/>
                </a:lnTo>
                <a:lnTo>
                  <a:pt x="2227681" y="105790"/>
                </a:lnTo>
                <a:lnTo>
                  <a:pt x="2212514" y="111892"/>
                </a:lnTo>
                <a:lnTo>
                  <a:pt x="2202027" y="118744"/>
                </a:lnTo>
                <a:lnTo>
                  <a:pt x="2191288" y="129652"/>
                </a:lnTo>
                <a:lnTo>
                  <a:pt x="2184501" y="140715"/>
                </a:lnTo>
                <a:lnTo>
                  <a:pt x="2182097" y="146434"/>
                </a:lnTo>
                <a:lnTo>
                  <a:pt x="2179042" y="158504"/>
                </a:lnTo>
                <a:lnTo>
                  <a:pt x="2178024" y="17208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951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3628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1971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951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3628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1965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9976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3370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361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2007" y="1749298"/>
            <a:ext cx="96888" cy="141986"/>
          </a:xfrm>
          <a:custGeom>
            <a:avLst/>
            <a:gdLst/>
            <a:ahLst/>
            <a:cxnLst/>
            <a:rect l="l" t="t" r="r" b="b"/>
            <a:pathLst>
              <a:path w="96888" h="141986">
                <a:moveTo>
                  <a:pt x="49339" y="0"/>
                </a:moveTo>
                <a:lnTo>
                  <a:pt x="46062" y="0"/>
                </a:lnTo>
                <a:lnTo>
                  <a:pt x="42595" y="380"/>
                </a:lnTo>
                <a:lnTo>
                  <a:pt x="38950" y="1142"/>
                </a:lnTo>
                <a:lnTo>
                  <a:pt x="35306" y="2031"/>
                </a:lnTo>
                <a:lnTo>
                  <a:pt x="31622" y="3428"/>
                </a:lnTo>
                <a:lnTo>
                  <a:pt x="27901" y="5587"/>
                </a:lnTo>
                <a:lnTo>
                  <a:pt x="24180" y="7619"/>
                </a:lnTo>
                <a:lnTo>
                  <a:pt x="20650" y="10413"/>
                </a:lnTo>
                <a:lnTo>
                  <a:pt x="17297" y="13969"/>
                </a:lnTo>
                <a:lnTo>
                  <a:pt x="13957" y="17399"/>
                </a:lnTo>
                <a:lnTo>
                  <a:pt x="11010" y="21843"/>
                </a:lnTo>
                <a:lnTo>
                  <a:pt x="8483" y="27177"/>
                </a:lnTo>
                <a:lnTo>
                  <a:pt x="5956" y="32512"/>
                </a:lnTo>
                <a:lnTo>
                  <a:pt x="3911" y="38988"/>
                </a:lnTo>
                <a:lnTo>
                  <a:pt x="2336" y="46354"/>
                </a:lnTo>
                <a:lnTo>
                  <a:pt x="610" y="58146"/>
                </a:lnTo>
                <a:lnTo>
                  <a:pt x="1" y="71573"/>
                </a:lnTo>
                <a:lnTo>
                  <a:pt x="0" y="72262"/>
                </a:lnTo>
                <a:lnTo>
                  <a:pt x="583" y="85736"/>
                </a:lnTo>
                <a:lnTo>
                  <a:pt x="2335" y="97909"/>
                </a:lnTo>
                <a:lnTo>
                  <a:pt x="3124" y="101473"/>
                </a:lnTo>
                <a:lnTo>
                  <a:pt x="5206" y="109981"/>
                </a:lnTo>
                <a:lnTo>
                  <a:pt x="8331" y="117221"/>
                </a:lnTo>
                <a:lnTo>
                  <a:pt x="12496" y="123316"/>
                </a:lnTo>
                <a:lnTo>
                  <a:pt x="16662" y="129286"/>
                </a:lnTo>
                <a:lnTo>
                  <a:pt x="21843" y="133985"/>
                </a:lnTo>
                <a:lnTo>
                  <a:pt x="28016" y="137160"/>
                </a:lnTo>
                <a:lnTo>
                  <a:pt x="34188" y="140335"/>
                </a:lnTo>
                <a:lnTo>
                  <a:pt x="41376" y="141986"/>
                </a:lnTo>
                <a:lnTo>
                  <a:pt x="49555" y="141986"/>
                </a:lnTo>
                <a:lnTo>
                  <a:pt x="54914" y="141986"/>
                </a:lnTo>
                <a:lnTo>
                  <a:pt x="59982" y="141224"/>
                </a:lnTo>
                <a:lnTo>
                  <a:pt x="64744" y="139953"/>
                </a:lnTo>
                <a:lnTo>
                  <a:pt x="69507" y="138556"/>
                </a:lnTo>
                <a:lnTo>
                  <a:pt x="73888" y="136905"/>
                </a:lnTo>
                <a:lnTo>
                  <a:pt x="77914" y="134747"/>
                </a:lnTo>
                <a:lnTo>
                  <a:pt x="81927" y="132714"/>
                </a:lnTo>
                <a:lnTo>
                  <a:pt x="85534" y="130428"/>
                </a:lnTo>
                <a:lnTo>
                  <a:pt x="88734" y="127888"/>
                </a:lnTo>
                <a:lnTo>
                  <a:pt x="91935" y="125349"/>
                </a:lnTo>
                <a:lnTo>
                  <a:pt x="94653" y="122809"/>
                </a:lnTo>
                <a:lnTo>
                  <a:pt x="96888" y="120268"/>
                </a:lnTo>
                <a:lnTo>
                  <a:pt x="96888" y="23622"/>
                </a:lnTo>
                <a:lnTo>
                  <a:pt x="87965" y="14842"/>
                </a:lnTo>
                <a:lnTo>
                  <a:pt x="77248" y="7595"/>
                </a:lnTo>
                <a:lnTo>
                  <a:pt x="63987" y="2072"/>
                </a:lnTo>
                <a:lnTo>
                  <a:pt x="51408" y="63"/>
                </a:lnTo>
                <a:lnTo>
                  <a:pt x="4933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5358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1359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8" y="0"/>
                </a:moveTo>
                <a:lnTo>
                  <a:pt x="38227" y="0"/>
                </a:lnTo>
                <a:lnTo>
                  <a:pt x="32258" y="1142"/>
                </a:lnTo>
                <a:lnTo>
                  <a:pt x="27051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9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1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862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27149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5517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0611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1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5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4591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03091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43071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9719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81655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8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70683" y="170611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2" y="46482"/>
                </a:lnTo>
                <a:lnTo>
                  <a:pt x="112014" y="45466"/>
                </a:lnTo>
                <a:lnTo>
                  <a:pt x="106425" y="44577"/>
                </a:lnTo>
                <a:lnTo>
                  <a:pt x="100965" y="43942"/>
                </a:lnTo>
                <a:lnTo>
                  <a:pt x="95504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5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1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8" y="91567"/>
                </a:lnTo>
                <a:lnTo>
                  <a:pt x="95377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30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6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1" y="147574"/>
                </a:lnTo>
                <a:lnTo>
                  <a:pt x="99314" y="144653"/>
                </a:lnTo>
                <a:lnTo>
                  <a:pt x="95885" y="142112"/>
                </a:lnTo>
                <a:lnTo>
                  <a:pt x="91567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8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30" y="123190"/>
                </a:lnTo>
                <a:lnTo>
                  <a:pt x="29718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34971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5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93163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5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19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29002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1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13535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8" y="49911"/>
                </a:lnTo>
                <a:lnTo>
                  <a:pt x="150114" y="47625"/>
                </a:lnTo>
                <a:lnTo>
                  <a:pt x="142747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8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2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798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3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29931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078" y="0"/>
                </a:lnTo>
                <a:lnTo>
                  <a:pt x="124777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42" y="47371"/>
                </a:lnTo>
                <a:lnTo>
                  <a:pt x="110392" y="47990"/>
                </a:lnTo>
                <a:lnTo>
                  <a:pt x="97667" y="49849"/>
                </a:lnTo>
                <a:lnTo>
                  <a:pt x="85947" y="52948"/>
                </a:lnTo>
                <a:lnTo>
                  <a:pt x="69471" y="60682"/>
                </a:lnTo>
                <a:lnTo>
                  <a:pt x="59613" y="68668"/>
                </a:lnTo>
                <a:lnTo>
                  <a:pt x="52895" y="76835"/>
                </a:lnTo>
                <a:lnTo>
                  <a:pt x="52895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704" y="35560"/>
                </a:lnTo>
                <a:lnTo>
                  <a:pt x="49593" y="35560"/>
                </a:lnTo>
                <a:lnTo>
                  <a:pt x="56928" y="24935"/>
                </a:lnTo>
                <a:lnTo>
                  <a:pt x="65972" y="16017"/>
                </a:lnTo>
                <a:lnTo>
                  <a:pt x="75374" y="9525"/>
                </a:lnTo>
                <a:lnTo>
                  <a:pt x="86288" y="4488"/>
                </a:lnTo>
                <a:lnTo>
                  <a:pt x="98499" y="1324"/>
                </a:lnTo>
                <a:lnTo>
                  <a:pt x="112030" y="33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67308" y="1706117"/>
            <a:ext cx="204495" cy="331089"/>
          </a:xfrm>
          <a:custGeom>
            <a:avLst/>
            <a:gdLst/>
            <a:ahLst/>
            <a:cxnLst/>
            <a:rect l="l" t="t" r="r" b="b"/>
            <a:pathLst>
              <a:path w="204495" h="331089">
                <a:moveTo>
                  <a:pt x="94437" y="0"/>
                </a:moveTo>
                <a:lnTo>
                  <a:pt x="107811" y="1028"/>
                </a:lnTo>
                <a:lnTo>
                  <a:pt x="120088" y="4115"/>
                </a:lnTo>
                <a:lnTo>
                  <a:pt x="129705" y="8382"/>
                </a:lnTo>
                <a:lnTo>
                  <a:pt x="140726" y="15502"/>
                </a:lnTo>
                <a:lnTo>
                  <a:pt x="150092" y="23973"/>
                </a:lnTo>
                <a:lnTo>
                  <a:pt x="154927" y="29718"/>
                </a:lnTo>
                <a:lnTo>
                  <a:pt x="155829" y="29718"/>
                </a:lnTo>
                <a:lnTo>
                  <a:pt x="158064" y="5461"/>
                </a:lnTo>
                <a:lnTo>
                  <a:pt x="204495" y="5461"/>
                </a:lnTo>
                <a:lnTo>
                  <a:pt x="204495" y="225806"/>
                </a:lnTo>
                <a:lnTo>
                  <a:pt x="204023" y="239708"/>
                </a:lnTo>
                <a:lnTo>
                  <a:pt x="202605" y="252023"/>
                </a:lnTo>
                <a:lnTo>
                  <a:pt x="197589" y="271001"/>
                </a:lnTo>
                <a:lnTo>
                  <a:pt x="192404" y="282115"/>
                </a:lnTo>
                <a:lnTo>
                  <a:pt x="184968" y="292938"/>
                </a:lnTo>
                <a:lnTo>
                  <a:pt x="176130" y="302101"/>
                </a:lnTo>
                <a:lnTo>
                  <a:pt x="163887" y="311231"/>
                </a:lnTo>
                <a:lnTo>
                  <a:pt x="152594" y="317352"/>
                </a:lnTo>
                <a:lnTo>
                  <a:pt x="137274" y="323328"/>
                </a:lnTo>
                <a:lnTo>
                  <a:pt x="124899" y="326698"/>
                </a:lnTo>
                <a:lnTo>
                  <a:pt x="105450" y="329844"/>
                </a:lnTo>
                <a:lnTo>
                  <a:pt x="92753" y="330825"/>
                </a:lnTo>
                <a:lnTo>
                  <a:pt x="81711" y="331089"/>
                </a:lnTo>
                <a:lnTo>
                  <a:pt x="74561" y="331089"/>
                </a:lnTo>
                <a:lnTo>
                  <a:pt x="67576" y="330835"/>
                </a:lnTo>
                <a:lnTo>
                  <a:pt x="60731" y="330327"/>
                </a:lnTo>
                <a:lnTo>
                  <a:pt x="53873" y="329819"/>
                </a:lnTo>
                <a:lnTo>
                  <a:pt x="47447" y="329057"/>
                </a:lnTo>
                <a:lnTo>
                  <a:pt x="41414" y="328168"/>
                </a:lnTo>
                <a:lnTo>
                  <a:pt x="35382" y="327152"/>
                </a:lnTo>
                <a:lnTo>
                  <a:pt x="29883" y="326009"/>
                </a:lnTo>
                <a:lnTo>
                  <a:pt x="24892" y="324739"/>
                </a:lnTo>
                <a:lnTo>
                  <a:pt x="19913" y="323469"/>
                </a:lnTo>
                <a:lnTo>
                  <a:pt x="15709" y="322199"/>
                </a:lnTo>
                <a:lnTo>
                  <a:pt x="12280" y="320802"/>
                </a:lnTo>
                <a:lnTo>
                  <a:pt x="12280" y="277749"/>
                </a:lnTo>
                <a:lnTo>
                  <a:pt x="24271" y="281330"/>
                </a:lnTo>
                <a:lnTo>
                  <a:pt x="36730" y="284135"/>
                </a:lnTo>
                <a:lnTo>
                  <a:pt x="43205" y="285242"/>
                </a:lnTo>
                <a:lnTo>
                  <a:pt x="55477" y="286817"/>
                </a:lnTo>
                <a:lnTo>
                  <a:pt x="68217" y="287628"/>
                </a:lnTo>
                <a:lnTo>
                  <a:pt x="77241" y="287782"/>
                </a:lnTo>
                <a:lnTo>
                  <a:pt x="92364" y="287091"/>
                </a:lnTo>
                <a:lnTo>
                  <a:pt x="105866" y="285019"/>
                </a:lnTo>
                <a:lnTo>
                  <a:pt x="117747" y="281567"/>
                </a:lnTo>
                <a:lnTo>
                  <a:pt x="128007" y="276733"/>
                </a:lnTo>
                <a:lnTo>
                  <a:pt x="132156" y="274066"/>
                </a:lnTo>
                <a:lnTo>
                  <a:pt x="141410" y="265407"/>
                </a:lnTo>
                <a:lnTo>
                  <a:pt x="147697" y="254581"/>
                </a:lnTo>
                <a:lnTo>
                  <a:pt x="151018" y="241570"/>
                </a:lnTo>
                <a:lnTo>
                  <a:pt x="151587" y="232410"/>
                </a:lnTo>
                <a:lnTo>
                  <a:pt x="151587" y="227330"/>
                </a:lnTo>
                <a:lnTo>
                  <a:pt x="151587" y="224409"/>
                </a:lnTo>
                <a:lnTo>
                  <a:pt x="151625" y="220726"/>
                </a:lnTo>
                <a:lnTo>
                  <a:pt x="151701" y="216281"/>
                </a:lnTo>
                <a:lnTo>
                  <a:pt x="151765" y="211836"/>
                </a:lnTo>
                <a:lnTo>
                  <a:pt x="151955" y="208153"/>
                </a:lnTo>
                <a:lnTo>
                  <a:pt x="152260" y="205232"/>
                </a:lnTo>
                <a:lnTo>
                  <a:pt x="151803" y="205232"/>
                </a:lnTo>
                <a:lnTo>
                  <a:pt x="148539" y="207899"/>
                </a:lnTo>
                <a:lnTo>
                  <a:pt x="144780" y="210566"/>
                </a:lnTo>
                <a:lnTo>
                  <a:pt x="140538" y="213106"/>
                </a:lnTo>
                <a:lnTo>
                  <a:pt x="136296" y="215773"/>
                </a:lnTo>
                <a:lnTo>
                  <a:pt x="131635" y="218186"/>
                </a:lnTo>
                <a:lnTo>
                  <a:pt x="126580" y="220345"/>
                </a:lnTo>
                <a:lnTo>
                  <a:pt x="121526" y="222504"/>
                </a:lnTo>
                <a:lnTo>
                  <a:pt x="115938" y="224155"/>
                </a:lnTo>
                <a:lnTo>
                  <a:pt x="109842" y="225425"/>
                </a:lnTo>
                <a:lnTo>
                  <a:pt x="103733" y="226695"/>
                </a:lnTo>
                <a:lnTo>
                  <a:pt x="97485" y="227330"/>
                </a:lnTo>
                <a:lnTo>
                  <a:pt x="91084" y="227330"/>
                </a:lnTo>
                <a:lnTo>
                  <a:pt x="78406" y="226486"/>
                </a:lnTo>
                <a:lnTo>
                  <a:pt x="65943" y="223955"/>
                </a:lnTo>
                <a:lnTo>
                  <a:pt x="57492" y="221234"/>
                </a:lnTo>
                <a:lnTo>
                  <a:pt x="46072" y="215772"/>
                </a:lnTo>
                <a:lnTo>
                  <a:pt x="35626" y="208506"/>
                </a:lnTo>
                <a:lnTo>
                  <a:pt x="28359" y="201803"/>
                </a:lnTo>
                <a:lnTo>
                  <a:pt x="20730" y="192540"/>
                </a:lnTo>
                <a:lnTo>
                  <a:pt x="14102" y="181776"/>
                </a:lnTo>
                <a:lnTo>
                  <a:pt x="8471" y="169485"/>
                </a:lnTo>
                <a:lnTo>
                  <a:pt x="4384" y="156805"/>
                </a:lnTo>
                <a:lnTo>
                  <a:pt x="1940" y="144766"/>
                </a:lnTo>
                <a:lnTo>
                  <a:pt x="479" y="131672"/>
                </a:lnTo>
                <a:lnTo>
                  <a:pt x="0" y="117729"/>
                </a:lnTo>
                <a:lnTo>
                  <a:pt x="474" y="103828"/>
                </a:lnTo>
                <a:lnTo>
                  <a:pt x="1896" y="90817"/>
                </a:lnTo>
                <a:lnTo>
                  <a:pt x="4268" y="78673"/>
                </a:lnTo>
                <a:lnTo>
                  <a:pt x="7587" y="67374"/>
                </a:lnTo>
                <a:lnTo>
                  <a:pt x="13152" y="53924"/>
                </a:lnTo>
                <a:lnTo>
                  <a:pt x="19324" y="42710"/>
                </a:lnTo>
                <a:lnTo>
                  <a:pt x="26439" y="32758"/>
                </a:lnTo>
                <a:lnTo>
                  <a:pt x="38384" y="20616"/>
                </a:lnTo>
                <a:lnTo>
                  <a:pt x="48638" y="13142"/>
                </a:lnTo>
                <a:lnTo>
                  <a:pt x="59270" y="7493"/>
                </a:lnTo>
                <a:lnTo>
                  <a:pt x="71465" y="3153"/>
                </a:lnTo>
                <a:lnTo>
                  <a:pt x="83907" y="653"/>
                </a:lnTo>
                <a:lnTo>
                  <a:pt x="944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07841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2912" y="1629155"/>
            <a:ext cx="306298" cy="298704"/>
          </a:xfrm>
          <a:custGeom>
            <a:avLst/>
            <a:gdLst/>
            <a:ahLst/>
            <a:cxnLst/>
            <a:rect l="l" t="t" r="r" b="b"/>
            <a:pathLst>
              <a:path w="306298" h="298704">
                <a:moveTo>
                  <a:pt x="0" y="0"/>
                </a:moveTo>
                <a:lnTo>
                  <a:pt x="76352" y="0"/>
                </a:lnTo>
                <a:lnTo>
                  <a:pt x="127927" y="142240"/>
                </a:lnTo>
                <a:lnTo>
                  <a:pt x="131989" y="153608"/>
                </a:lnTo>
                <a:lnTo>
                  <a:pt x="135975" y="165248"/>
                </a:lnTo>
                <a:lnTo>
                  <a:pt x="139884" y="177162"/>
                </a:lnTo>
                <a:lnTo>
                  <a:pt x="143715" y="189354"/>
                </a:lnTo>
                <a:lnTo>
                  <a:pt x="147468" y="201825"/>
                </a:lnTo>
                <a:lnTo>
                  <a:pt x="151144" y="214580"/>
                </a:lnTo>
                <a:lnTo>
                  <a:pt x="152260" y="218567"/>
                </a:lnTo>
                <a:lnTo>
                  <a:pt x="153593" y="218567"/>
                </a:lnTo>
                <a:lnTo>
                  <a:pt x="156853" y="207172"/>
                </a:lnTo>
                <a:lnTo>
                  <a:pt x="160352" y="195509"/>
                </a:lnTo>
                <a:lnTo>
                  <a:pt x="164089" y="183579"/>
                </a:lnTo>
                <a:lnTo>
                  <a:pt x="168064" y="171387"/>
                </a:lnTo>
                <a:lnTo>
                  <a:pt x="172278" y="158934"/>
                </a:lnTo>
                <a:lnTo>
                  <a:pt x="176729" y="146226"/>
                </a:lnTo>
                <a:lnTo>
                  <a:pt x="229501" y="0"/>
                </a:lnTo>
                <a:lnTo>
                  <a:pt x="306298" y="0"/>
                </a:lnTo>
                <a:lnTo>
                  <a:pt x="306298" y="298704"/>
                </a:lnTo>
                <a:lnTo>
                  <a:pt x="251599" y="298704"/>
                </a:lnTo>
                <a:lnTo>
                  <a:pt x="251599" y="147320"/>
                </a:lnTo>
                <a:lnTo>
                  <a:pt x="251671" y="136124"/>
                </a:lnTo>
                <a:lnTo>
                  <a:pt x="251888" y="124336"/>
                </a:lnTo>
                <a:lnTo>
                  <a:pt x="252249" y="111957"/>
                </a:lnTo>
                <a:lnTo>
                  <a:pt x="252756" y="98991"/>
                </a:lnTo>
                <a:lnTo>
                  <a:pt x="253408" y="85441"/>
                </a:lnTo>
                <a:lnTo>
                  <a:pt x="254206" y="71312"/>
                </a:lnTo>
                <a:lnTo>
                  <a:pt x="254279" y="70104"/>
                </a:lnTo>
                <a:lnTo>
                  <a:pt x="252272" y="70104"/>
                </a:lnTo>
                <a:lnTo>
                  <a:pt x="248811" y="81481"/>
                </a:lnTo>
                <a:lnTo>
                  <a:pt x="244868" y="93956"/>
                </a:lnTo>
                <a:lnTo>
                  <a:pt x="239326" y="110781"/>
                </a:lnTo>
                <a:lnTo>
                  <a:pt x="235180" y="122771"/>
                </a:lnTo>
                <a:lnTo>
                  <a:pt x="170789" y="298704"/>
                </a:lnTo>
                <a:lnTo>
                  <a:pt x="135509" y="298704"/>
                </a:lnTo>
                <a:lnTo>
                  <a:pt x="73672" y="129921"/>
                </a:lnTo>
                <a:lnTo>
                  <a:pt x="69447" y="117997"/>
                </a:lnTo>
                <a:lnTo>
                  <a:pt x="65357" y="105960"/>
                </a:lnTo>
                <a:lnTo>
                  <a:pt x="62966" y="98679"/>
                </a:lnTo>
                <a:lnTo>
                  <a:pt x="58848" y="85813"/>
                </a:lnTo>
                <a:lnTo>
                  <a:pt x="55211" y="74045"/>
                </a:lnTo>
                <a:lnTo>
                  <a:pt x="54025" y="70104"/>
                </a:lnTo>
                <a:lnTo>
                  <a:pt x="52019" y="70104"/>
                </a:lnTo>
                <a:lnTo>
                  <a:pt x="52831" y="83583"/>
                </a:lnTo>
                <a:lnTo>
                  <a:pt x="53497" y="96751"/>
                </a:lnTo>
                <a:lnTo>
                  <a:pt x="54016" y="109609"/>
                </a:lnTo>
                <a:lnTo>
                  <a:pt x="54389" y="122156"/>
                </a:lnTo>
                <a:lnTo>
                  <a:pt x="54616" y="134392"/>
                </a:lnTo>
                <a:lnTo>
                  <a:pt x="54698" y="146317"/>
                </a:lnTo>
                <a:lnTo>
                  <a:pt x="54698" y="147066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6735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25879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4171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2286513"/>
            <a:ext cx="8011618" cy="2692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500" spc="-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acu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rdo con el censo del año</a:t>
            </a:r>
            <a:r>
              <a:rPr sz="4500" spc="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-54" baseline="364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0, 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 80 % de</a:t>
            </a:r>
            <a:endParaRPr sz="3000">
              <a:latin typeface="Corbel"/>
              <a:cs typeface="Corbel"/>
            </a:endParaRPr>
          </a:p>
          <a:p>
            <a:pPr marL="332740" marR="28575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 pobl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4500" spc="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costarri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ense</a:t>
            </a:r>
            <a:r>
              <a:rPr sz="4500" spc="-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reside en la provincia</a:t>
            </a:r>
            <a:endParaRPr sz="3000">
              <a:latin typeface="Corbel"/>
              <a:cs typeface="Corbel"/>
            </a:endParaRPr>
          </a:p>
          <a:p>
            <a:pPr marL="332740" marR="2857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que nació,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mientras q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 el </a:t>
            </a:r>
            <a:r>
              <a:rPr sz="4500" spc="-54" baseline="182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0%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se d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splazó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endParaRPr sz="3000">
              <a:latin typeface="Corbel"/>
              <a:cs typeface="Corbel"/>
            </a:endParaRPr>
          </a:p>
          <a:p>
            <a:pPr marL="332740" marR="28575">
              <a:lnSpc>
                <a:spcPts val="3604"/>
              </a:lnSpc>
              <a:spcBef>
                <a:spcPts val="0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otras</a:t>
            </a:r>
            <a:r>
              <a:rPr sz="4500" spc="-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region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 d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 país; sin emb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rgo, 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000">
              <a:latin typeface="Corbel"/>
              <a:cs typeface="Corbel"/>
            </a:endParaRPr>
          </a:p>
          <a:p>
            <a:pPr marL="332740" marR="2857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migraciones internas no siempre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se h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3000">
              <a:latin typeface="Corbel"/>
              <a:cs typeface="Corbel"/>
            </a:endParaRPr>
          </a:p>
          <a:p>
            <a:pPr marL="332740" marR="28575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des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rrollado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 la misma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intensidad</a:t>
            </a:r>
            <a:r>
              <a:rPr sz="4500" spc="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ni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5980" y="5030094"/>
            <a:ext cx="7116543" cy="147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propor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4500" spc="-3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las dis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intas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provincias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y zonas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país.</a:t>
            </a:r>
            <a:endParaRPr sz="3000" dirty="0">
              <a:latin typeface="Corbel"/>
              <a:cs typeface="Corbel"/>
            </a:endParaRPr>
          </a:p>
          <a:p>
            <a:pPr marL="1582674" marR="2901140">
              <a:lnSpc>
                <a:spcPts val="1440"/>
              </a:lnSpc>
              <a:spcBef>
                <a:spcPts val="1776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67726" y="5030094"/>
            <a:ext cx="56456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35"/>
              </a:lnSpc>
              <a:spcBef>
                <a:spcPts val="156"/>
              </a:spcBef>
            </a:pP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92490" y="6484405"/>
            <a:ext cx="23436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40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51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51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51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53628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3628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3628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91971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971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91971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60" y="1354836"/>
            <a:ext cx="4689348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912" y="1604645"/>
            <a:ext cx="4045813" cy="432562"/>
          </a:xfrm>
          <a:custGeom>
            <a:avLst/>
            <a:gdLst/>
            <a:ahLst/>
            <a:cxnLst/>
            <a:rect l="l" t="t" r="r" b="b"/>
            <a:pathLst>
              <a:path w="4045813" h="432562">
                <a:moveTo>
                  <a:pt x="2004912" y="109252"/>
                </a:moveTo>
                <a:lnTo>
                  <a:pt x="1993538" y="114834"/>
                </a:lnTo>
                <a:lnTo>
                  <a:pt x="1998446" y="189483"/>
                </a:lnTo>
                <a:lnTo>
                  <a:pt x="1999208" y="183133"/>
                </a:lnTo>
                <a:lnTo>
                  <a:pt x="2000732" y="177037"/>
                </a:lnTo>
                <a:lnTo>
                  <a:pt x="2004912" y="109252"/>
                </a:lnTo>
                <a:close/>
              </a:path>
              <a:path w="4045813" h="432562">
                <a:moveTo>
                  <a:pt x="2138273" y="219201"/>
                </a:moveTo>
                <a:lnTo>
                  <a:pt x="2138400" y="211835"/>
                </a:lnTo>
                <a:lnTo>
                  <a:pt x="2137990" y="198251"/>
                </a:lnTo>
                <a:lnTo>
                  <a:pt x="2136697" y="185174"/>
                </a:lnTo>
                <a:lnTo>
                  <a:pt x="2134510" y="173066"/>
                </a:lnTo>
                <a:lnTo>
                  <a:pt x="2131415" y="161925"/>
                </a:lnTo>
                <a:lnTo>
                  <a:pt x="2125616" y="147683"/>
                </a:lnTo>
                <a:lnTo>
                  <a:pt x="2119270" y="136768"/>
                </a:lnTo>
                <a:lnTo>
                  <a:pt x="2111730" y="127380"/>
                </a:lnTo>
                <a:lnTo>
                  <a:pt x="2104101" y="120293"/>
                </a:lnTo>
                <a:lnTo>
                  <a:pt x="2093603" y="113172"/>
                </a:lnTo>
                <a:lnTo>
                  <a:pt x="2081885" y="107822"/>
                </a:lnTo>
                <a:lnTo>
                  <a:pt x="2069809" y="104273"/>
                </a:lnTo>
                <a:lnTo>
                  <a:pt x="2057286" y="102177"/>
                </a:lnTo>
                <a:lnTo>
                  <a:pt x="2044039" y="101472"/>
                </a:lnTo>
                <a:lnTo>
                  <a:pt x="2043326" y="101475"/>
                </a:lnTo>
                <a:lnTo>
                  <a:pt x="2030619" y="102371"/>
                </a:lnTo>
                <a:lnTo>
                  <a:pt x="2018157" y="104844"/>
                </a:lnTo>
                <a:lnTo>
                  <a:pt x="2005939" y="108838"/>
                </a:lnTo>
                <a:lnTo>
                  <a:pt x="2000732" y="177037"/>
                </a:lnTo>
                <a:lnTo>
                  <a:pt x="2003018" y="171450"/>
                </a:lnTo>
                <a:lnTo>
                  <a:pt x="2005177" y="165734"/>
                </a:lnTo>
                <a:lnTo>
                  <a:pt x="2008225" y="160781"/>
                </a:lnTo>
                <a:lnTo>
                  <a:pt x="2012035" y="156590"/>
                </a:lnTo>
                <a:lnTo>
                  <a:pt x="2015845" y="152272"/>
                </a:lnTo>
                <a:lnTo>
                  <a:pt x="2020290" y="148970"/>
                </a:lnTo>
                <a:lnTo>
                  <a:pt x="2025497" y="146557"/>
                </a:lnTo>
                <a:lnTo>
                  <a:pt x="2030704" y="144017"/>
                </a:lnTo>
                <a:lnTo>
                  <a:pt x="2036673" y="142875"/>
                </a:lnTo>
                <a:lnTo>
                  <a:pt x="2050008" y="142875"/>
                </a:lnTo>
                <a:lnTo>
                  <a:pt x="2055850" y="144017"/>
                </a:lnTo>
                <a:lnTo>
                  <a:pt x="2060930" y="146557"/>
                </a:lnTo>
                <a:lnTo>
                  <a:pt x="2065883" y="148970"/>
                </a:lnTo>
                <a:lnTo>
                  <a:pt x="2070074" y="152272"/>
                </a:lnTo>
                <a:lnTo>
                  <a:pt x="2073376" y="156590"/>
                </a:lnTo>
                <a:lnTo>
                  <a:pt x="2076678" y="160781"/>
                </a:lnTo>
                <a:lnTo>
                  <a:pt x="2079218" y="165734"/>
                </a:lnTo>
                <a:lnTo>
                  <a:pt x="2080996" y="171450"/>
                </a:lnTo>
                <a:lnTo>
                  <a:pt x="2082647" y="177037"/>
                </a:lnTo>
                <a:lnTo>
                  <a:pt x="2083536" y="183133"/>
                </a:lnTo>
                <a:lnTo>
                  <a:pt x="2083536" y="189483"/>
                </a:lnTo>
                <a:lnTo>
                  <a:pt x="1998446" y="189483"/>
                </a:lnTo>
                <a:lnTo>
                  <a:pt x="1993538" y="114834"/>
                </a:lnTo>
                <a:lnTo>
                  <a:pt x="1982992" y="121935"/>
                </a:lnTo>
                <a:lnTo>
                  <a:pt x="1973300" y="130555"/>
                </a:lnTo>
                <a:lnTo>
                  <a:pt x="1962518" y="143748"/>
                </a:lnTo>
                <a:lnTo>
                  <a:pt x="1955984" y="154779"/>
                </a:lnTo>
                <a:lnTo>
                  <a:pt x="1950440" y="167131"/>
                </a:lnTo>
                <a:lnTo>
                  <a:pt x="1946517" y="179647"/>
                </a:lnTo>
                <a:lnTo>
                  <a:pt x="1944040" y="191815"/>
                </a:lnTo>
                <a:lnTo>
                  <a:pt x="1942554" y="204838"/>
                </a:lnTo>
                <a:lnTo>
                  <a:pt x="1942058" y="218693"/>
                </a:lnTo>
                <a:lnTo>
                  <a:pt x="1942061" y="219754"/>
                </a:lnTo>
                <a:lnTo>
                  <a:pt x="1942670" y="233835"/>
                </a:lnTo>
                <a:lnTo>
                  <a:pt x="1944361" y="246847"/>
                </a:lnTo>
                <a:lnTo>
                  <a:pt x="1947155" y="258780"/>
                </a:lnTo>
                <a:lnTo>
                  <a:pt x="1951075" y="269620"/>
                </a:lnTo>
                <a:lnTo>
                  <a:pt x="1959155" y="284973"/>
                </a:lnTo>
                <a:lnTo>
                  <a:pt x="1966714" y="295100"/>
                </a:lnTo>
                <a:lnTo>
                  <a:pt x="1975459" y="303783"/>
                </a:lnTo>
                <a:lnTo>
                  <a:pt x="1987855" y="312672"/>
                </a:lnTo>
                <a:lnTo>
                  <a:pt x="1999200" y="318454"/>
                </a:lnTo>
                <a:lnTo>
                  <a:pt x="2011527" y="322833"/>
                </a:lnTo>
                <a:lnTo>
                  <a:pt x="2029495" y="326804"/>
                </a:lnTo>
                <a:lnTo>
                  <a:pt x="2042152" y="328300"/>
                </a:lnTo>
                <a:lnTo>
                  <a:pt x="2055215" y="328802"/>
                </a:lnTo>
                <a:lnTo>
                  <a:pt x="2061388" y="328725"/>
                </a:lnTo>
                <a:lnTo>
                  <a:pt x="2074233" y="328057"/>
                </a:lnTo>
                <a:lnTo>
                  <a:pt x="2086834" y="326723"/>
                </a:lnTo>
                <a:lnTo>
                  <a:pt x="2099157" y="324738"/>
                </a:lnTo>
                <a:lnTo>
                  <a:pt x="2107969" y="322954"/>
                </a:lnTo>
                <a:lnTo>
                  <a:pt x="2120966" y="319713"/>
                </a:lnTo>
                <a:lnTo>
                  <a:pt x="2130653" y="316356"/>
                </a:lnTo>
                <a:lnTo>
                  <a:pt x="2130653" y="274065"/>
                </a:lnTo>
                <a:lnTo>
                  <a:pt x="2121215" y="277099"/>
                </a:lnTo>
                <a:lnTo>
                  <a:pt x="2108930" y="280427"/>
                </a:lnTo>
                <a:lnTo>
                  <a:pt x="2096744" y="283082"/>
                </a:lnTo>
                <a:lnTo>
                  <a:pt x="2089670" y="284243"/>
                </a:lnTo>
                <a:lnTo>
                  <a:pt x="2076941" y="285659"/>
                </a:lnTo>
                <a:lnTo>
                  <a:pt x="2064613" y="286130"/>
                </a:lnTo>
                <a:lnTo>
                  <a:pt x="2063610" y="286127"/>
                </a:lnTo>
                <a:lnTo>
                  <a:pt x="2050542" y="285313"/>
                </a:lnTo>
                <a:lnTo>
                  <a:pt x="2038451" y="283082"/>
                </a:lnTo>
                <a:lnTo>
                  <a:pt x="2030450" y="281177"/>
                </a:lnTo>
                <a:lnTo>
                  <a:pt x="2023338" y="277875"/>
                </a:lnTo>
                <a:lnTo>
                  <a:pt x="2017369" y="273557"/>
                </a:lnTo>
                <a:lnTo>
                  <a:pt x="2011273" y="269113"/>
                </a:lnTo>
                <a:lnTo>
                  <a:pt x="2006447" y="263397"/>
                </a:lnTo>
                <a:lnTo>
                  <a:pt x="2002764" y="256412"/>
                </a:lnTo>
                <a:lnTo>
                  <a:pt x="1998117" y="244137"/>
                </a:lnTo>
                <a:lnTo>
                  <a:pt x="1996033" y="230758"/>
                </a:lnTo>
                <a:lnTo>
                  <a:pt x="2137765" y="230758"/>
                </a:lnTo>
                <a:lnTo>
                  <a:pt x="2138146" y="225551"/>
                </a:lnTo>
                <a:lnTo>
                  <a:pt x="2138273" y="219201"/>
                </a:lnTo>
                <a:close/>
              </a:path>
              <a:path w="4045813" h="432562">
                <a:moveTo>
                  <a:pt x="1749780" y="137032"/>
                </a:moveTo>
                <a:lnTo>
                  <a:pt x="1748891" y="137032"/>
                </a:lnTo>
                <a:lnTo>
                  <a:pt x="1743938" y="106933"/>
                </a:lnTo>
                <a:lnTo>
                  <a:pt x="1700250" y="106933"/>
                </a:lnTo>
                <a:lnTo>
                  <a:pt x="1700250" y="323214"/>
                </a:lnTo>
                <a:lnTo>
                  <a:pt x="1753082" y="323214"/>
                </a:lnTo>
                <a:lnTo>
                  <a:pt x="1753082" y="174370"/>
                </a:lnTo>
                <a:lnTo>
                  <a:pt x="1758261" y="168386"/>
                </a:lnTo>
                <a:lnTo>
                  <a:pt x="1767742" y="159821"/>
                </a:lnTo>
                <a:lnTo>
                  <a:pt x="1778228" y="153162"/>
                </a:lnTo>
                <a:lnTo>
                  <a:pt x="1782956" y="150955"/>
                </a:lnTo>
                <a:lnTo>
                  <a:pt x="1795161" y="147181"/>
                </a:lnTo>
                <a:lnTo>
                  <a:pt x="1807819" y="145922"/>
                </a:lnTo>
                <a:lnTo>
                  <a:pt x="1815566" y="145922"/>
                </a:lnTo>
                <a:lnTo>
                  <a:pt x="1822170" y="147446"/>
                </a:lnTo>
                <a:lnTo>
                  <a:pt x="1827504" y="150367"/>
                </a:lnTo>
                <a:lnTo>
                  <a:pt x="1832965" y="153415"/>
                </a:lnTo>
                <a:lnTo>
                  <a:pt x="1837029" y="158368"/>
                </a:lnTo>
                <a:lnTo>
                  <a:pt x="1839696" y="165100"/>
                </a:lnTo>
                <a:lnTo>
                  <a:pt x="1840966" y="168275"/>
                </a:lnTo>
                <a:lnTo>
                  <a:pt x="1841728" y="171957"/>
                </a:lnTo>
                <a:lnTo>
                  <a:pt x="1842109" y="176149"/>
                </a:lnTo>
                <a:lnTo>
                  <a:pt x="1842617" y="180212"/>
                </a:lnTo>
                <a:lnTo>
                  <a:pt x="1842871" y="185292"/>
                </a:lnTo>
                <a:lnTo>
                  <a:pt x="1842871" y="323214"/>
                </a:lnTo>
                <a:lnTo>
                  <a:pt x="1895703" y="323214"/>
                </a:lnTo>
                <a:lnTo>
                  <a:pt x="1895703" y="175640"/>
                </a:lnTo>
                <a:lnTo>
                  <a:pt x="1895449" y="169417"/>
                </a:lnTo>
                <a:lnTo>
                  <a:pt x="1894941" y="163956"/>
                </a:lnTo>
                <a:lnTo>
                  <a:pt x="1894433" y="158495"/>
                </a:lnTo>
                <a:lnTo>
                  <a:pt x="1893417" y="153415"/>
                </a:lnTo>
                <a:lnTo>
                  <a:pt x="1891893" y="148843"/>
                </a:lnTo>
                <a:lnTo>
                  <a:pt x="1889226" y="140588"/>
                </a:lnTo>
                <a:lnTo>
                  <a:pt x="1885543" y="133350"/>
                </a:lnTo>
                <a:lnTo>
                  <a:pt x="1880844" y="127380"/>
                </a:lnTo>
                <a:lnTo>
                  <a:pt x="1876272" y="121284"/>
                </a:lnTo>
                <a:lnTo>
                  <a:pt x="1870811" y="116331"/>
                </a:lnTo>
                <a:lnTo>
                  <a:pt x="1864715" y="112649"/>
                </a:lnTo>
                <a:lnTo>
                  <a:pt x="1858619" y="108838"/>
                </a:lnTo>
                <a:lnTo>
                  <a:pt x="1851888" y="106044"/>
                </a:lnTo>
                <a:lnTo>
                  <a:pt x="1844522" y="104266"/>
                </a:lnTo>
                <a:lnTo>
                  <a:pt x="1837156" y="102488"/>
                </a:lnTo>
                <a:lnTo>
                  <a:pt x="1829536" y="101472"/>
                </a:lnTo>
                <a:lnTo>
                  <a:pt x="1813280" y="101472"/>
                </a:lnTo>
                <a:lnTo>
                  <a:pt x="1805406" y="102488"/>
                </a:lnTo>
                <a:lnTo>
                  <a:pt x="1798040" y="104520"/>
                </a:lnTo>
                <a:lnTo>
                  <a:pt x="1790674" y="106552"/>
                </a:lnTo>
                <a:lnTo>
                  <a:pt x="1783943" y="109219"/>
                </a:lnTo>
                <a:lnTo>
                  <a:pt x="1777847" y="112521"/>
                </a:lnTo>
                <a:lnTo>
                  <a:pt x="1771751" y="115696"/>
                </a:lnTo>
                <a:lnTo>
                  <a:pt x="1766290" y="119506"/>
                </a:lnTo>
                <a:lnTo>
                  <a:pt x="1761591" y="123825"/>
                </a:lnTo>
                <a:lnTo>
                  <a:pt x="1756765" y="128142"/>
                </a:lnTo>
                <a:lnTo>
                  <a:pt x="1752828" y="132587"/>
                </a:lnTo>
                <a:lnTo>
                  <a:pt x="1749780" y="137032"/>
                </a:lnTo>
                <a:close/>
              </a:path>
              <a:path w="4045813" h="432562">
                <a:moveTo>
                  <a:pt x="1518648" y="326375"/>
                </a:moveTo>
                <a:lnTo>
                  <a:pt x="1531408" y="328198"/>
                </a:lnTo>
                <a:lnTo>
                  <a:pt x="1544929" y="328802"/>
                </a:lnTo>
                <a:lnTo>
                  <a:pt x="1553072" y="328581"/>
                </a:lnTo>
                <a:lnTo>
                  <a:pt x="1566073" y="327214"/>
                </a:lnTo>
                <a:lnTo>
                  <a:pt x="1578329" y="324584"/>
                </a:lnTo>
                <a:lnTo>
                  <a:pt x="1589887" y="320675"/>
                </a:lnTo>
                <a:lnTo>
                  <a:pt x="1604469" y="313341"/>
                </a:lnTo>
                <a:lnTo>
                  <a:pt x="1614862" y="306073"/>
                </a:lnTo>
                <a:lnTo>
                  <a:pt x="1624177" y="297560"/>
                </a:lnTo>
                <a:lnTo>
                  <a:pt x="1634306" y="284767"/>
                </a:lnTo>
                <a:lnTo>
                  <a:pt x="1640693" y="273740"/>
                </a:lnTo>
                <a:lnTo>
                  <a:pt x="1645894" y="261619"/>
                </a:lnTo>
                <a:lnTo>
                  <a:pt x="1648528" y="253442"/>
                </a:lnTo>
                <a:lnTo>
                  <a:pt x="1651298" y="241339"/>
                </a:lnTo>
                <a:lnTo>
                  <a:pt x="1652960" y="228571"/>
                </a:lnTo>
                <a:lnTo>
                  <a:pt x="1653514" y="215137"/>
                </a:lnTo>
                <a:lnTo>
                  <a:pt x="1653244" y="205730"/>
                </a:lnTo>
                <a:lnTo>
                  <a:pt x="1651920" y="192770"/>
                </a:lnTo>
                <a:lnTo>
                  <a:pt x="1649508" y="180449"/>
                </a:lnTo>
                <a:lnTo>
                  <a:pt x="1646021" y="168782"/>
                </a:lnTo>
                <a:lnTo>
                  <a:pt x="1639106" y="153111"/>
                </a:lnTo>
                <a:lnTo>
                  <a:pt x="1632373" y="142406"/>
                </a:lnTo>
                <a:lnTo>
                  <a:pt x="1624431" y="132841"/>
                </a:lnTo>
                <a:lnTo>
                  <a:pt x="1612647" y="122258"/>
                </a:lnTo>
                <a:lnTo>
                  <a:pt x="1601969" y="115321"/>
                </a:lnTo>
                <a:lnTo>
                  <a:pt x="1590141" y="109727"/>
                </a:lnTo>
                <a:lnTo>
                  <a:pt x="1582806" y="107069"/>
                </a:lnTo>
                <a:lnTo>
                  <a:pt x="1570860" y="103970"/>
                </a:lnTo>
                <a:lnTo>
                  <a:pt x="1558118" y="102100"/>
                </a:lnTo>
                <a:lnTo>
                  <a:pt x="1544548" y="101472"/>
                </a:lnTo>
                <a:lnTo>
                  <a:pt x="1536539" y="101698"/>
                </a:lnTo>
                <a:lnTo>
                  <a:pt x="1523524" y="103105"/>
                </a:lnTo>
                <a:lnTo>
                  <a:pt x="1511244" y="105787"/>
                </a:lnTo>
                <a:lnTo>
                  <a:pt x="1499717" y="109727"/>
                </a:lnTo>
                <a:lnTo>
                  <a:pt x="1485044" y="116971"/>
                </a:lnTo>
                <a:lnTo>
                  <a:pt x="1474661" y="124248"/>
                </a:lnTo>
                <a:lnTo>
                  <a:pt x="1465427" y="132841"/>
                </a:lnTo>
                <a:lnTo>
                  <a:pt x="1455177" y="145576"/>
                </a:lnTo>
                <a:lnTo>
                  <a:pt x="1448779" y="156599"/>
                </a:lnTo>
                <a:lnTo>
                  <a:pt x="1443583" y="168782"/>
                </a:lnTo>
                <a:lnTo>
                  <a:pt x="1441039" y="176849"/>
                </a:lnTo>
                <a:lnTo>
                  <a:pt x="1438300" y="188974"/>
                </a:lnTo>
                <a:lnTo>
                  <a:pt x="1436645" y="201741"/>
                </a:lnTo>
                <a:lnTo>
                  <a:pt x="1436090" y="215137"/>
                </a:lnTo>
                <a:lnTo>
                  <a:pt x="1436355" y="224711"/>
                </a:lnTo>
                <a:lnTo>
                  <a:pt x="1437650" y="237679"/>
                </a:lnTo>
                <a:lnTo>
                  <a:pt x="1440049" y="249982"/>
                </a:lnTo>
                <a:lnTo>
                  <a:pt x="1443583" y="261619"/>
                </a:lnTo>
                <a:lnTo>
                  <a:pt x="1450436" y="277165"/>
                </a:lnTo>
                <a:lnTo>
                  <a:pt x="1457120" y="287900"/>
                </a:lnTo>
                <a:lnTo>
                  <a:pt x="1465046" y="297560"/>
                </a:lnTo>
                <a:lnTo>
                  <a:pt x="1476830" y="308054"/>
                </a:lnTo>
                <a:lnTo>
                  <a:pt x="1487508" y="315000"/>
                </a:lnTo>
                <a:lnTo>
                  <a:pt x="1499336" y="320675"/>
                </a:lnTo>
                <a:lnTo>
                  <a:pt x="1494764" y="245490"/>
                </a:lnTo>
                <a:lnTo>
                  <a:pt x="1493511" y="240885"/>
                </a:lnTo>
                <a:lnTo>
                  <a:pt x="1491412" y="228694"/>
                </a:lnTo>
                <a:lnTo>
                  <a:pt x="1490700" y="215137"/>
                </a:lnTo>
                <a:lnTo>
                  <a:pt x="1490821" y="209400"/>
                </a:lnTo>
                <a:lnTo>
                  <a:pt x="1492110" y="196399"/>
                </a:lnTo>
                <a:lnTo>
                  <a:pt x="1494764" y="184784"/>
                </a:lnTo>
                <a:lnTo>
                  <a:pt x="1497431" y="176021"/>
                </a:lnTo>
                <a:lnTo>
                  <a:pt x="1501114" y="168655"/>
                </a:lnTo>
                <a:lnTo>
                  <a:pt x="1505940" y="162687"/>
                </a:lnTo>
                <a:lnTo>
                  <a:pt x="1510639" y="156717"/>
                </a:lnTo>
                <a:lnTo>
                  <a:pt x="1516354" y="152272"/>
                </a:lnTo>
                <a:lnTo>
                  <a:pt x="1522958" y="149351"/>
                </a:lnTo>
                <a:lnTo>
                  <a:pt x="1529562" y="146303"/>
                </a:lnTo>
                <a:lnTo>
                  <a:pt x="1536801" y="144906"/>
                </a:lnTo>
                <a:lnTo>
                  <a:pt x="1552422" y="144906"/>
                </a:lnTo>
                <a:lnTo>
                  <a:pt x="1559661" y="146303"/>
                </a:lnTo>
                <a:lnTo>
                  <a:pt x="1566392" y="149351"/>
                </a:lnTo>
                <a:lnTo>
                  <a:pt x="1573123" y="152272"/>
                </a:lnTo>
                <a:lnTo>
                  <a:pt x="1578838" y="156717"/>
                </a:lnTo>
                <a:lnTo>
                  <a:pt x="1583664" y="162687"/>
                </a:lnTo>
                <a:lnTo>
                  <a:pt x="1588363" y="168655"/>
                </a:lnTo>
                <a:lnTo>
                  <a:pt x="1592046" y="176021"/>
                </a:lnTo>
                <a:lnTo>
                  <a:pt x="1594713" y="184784"/>
                </a:lnTo>
                <a:lnTo>
                  <a:pt x="1596011" y="189390"/>
                </a:lnTo>
                <a:lnTo>
                  <a:pt x="1598104" y="201581"/>
                </a:lnTo>
                <a:lnTo>
                  <a:pt x="1598777" y="215137"/>
                </a:lnTo>
                <a:lnTo>
                  <a:pt x="1598665" y="220875"/>
                </a:lnTo>
                <a:lnTo>
                  <a:pt x="1597421" y="233876"/>
                </a:lnTo>
                <a:lnTo>
                  <a:pt x="1594713" y="245490"/>
                </a:lnTo>
                <a:lnTo>
                  <a:pt x="1592046" y="254253"/>
                </a:lnTo>
                <a:lnTo>
                  <a:pt x="1588363" y="261619"/>
                </a:lnTo>
                <a:lnTo>
                  <a:pt x="1583664" y="267462"/>
                </a:lnTo>
                <a:lnTo>
                  <a:pt x="1578838" y="273430"/>
                </a:lnTo>
                <a:lnTo>
                  <a:pt x="1573250" y="277875"/>
                </a:lnTo>
                <a:lnTo>
                  <a:pt x="1566646" y="280924"/>
                </a:lnTo>
                <a:lnTo>
                  <a:pt x="1560042" y="283971"/>
                </a:lnTo>
                <a:lnTo>
                  <a:pt x="1552930" y="285495"/>
                </a:lnTo>
                <a:lnTo>
                  <a:pt x="1537055" y="285495"/>
                </a:lnTo>
                <a:lnTo>
                  <a:pt x="1529816" y="283971"/>
                </a:lnTo>
                <a:lnTo>
                  <a:pt x="1523212" y="280924"/>
                </a:lnTo>
                <a:lnTo>
                  <a:pt x="1516608" y="277875"/>
                </a:lnTo>
                <a:lnTo>
                  <a:pt x="1510893" y="273430"/>
                </a:lnTo>
                <a:lnTo>
                  <a:pt x="1506664" y="323317"/>
                </a:lnTo>
                <a:lnTo>
                  <a:pt x="1518648" y="326375"/>
                </a:lnTo>
                <a:close/>
              </a:path>
              <a:path w="4045813" h="432562">
                <a:moveTo>
                  <a:pt x="1510893" y="273430"/>
                </a:moveTo>
                <a:lnTo>
                  <a:pt x="1506067" y="267462"/>
                </a:lnTo>
                <a:lnTo>
                  <a:pt x="1501241" y="261619"/>
                </a:lnTo>
                <a:lnTo>
                  <a:pt x="1497431" y="254253"/>
                </a:lnTo>
                <a:lnTo>
                  <a:pt x="1494764" y="245490"/>
                </a:lnTo>
                <a:lnTo>
                  <a:pt x="1499336" y="320675"/>
                </a:lnTo>
                <a:lnTo>
                  <a:pt x="1506664" y="323317"/>
                </a:lnTo>
                <a:lnTo>
                  <a:pt x="1510893" y="273430"/>
                </a:lnTo>
                <a:close/>
              </a:path>
              <a:path w="4045813" h="432562">
                <a:moveTo>
                  <a:pt x="1177747" y="114315"/>
                </a:moveTo>
                <a:lnTo>
                  <a:pt x="1166810" y="120802"/>
                </a:lnTo>
                <a:lnTo>
                  <a:pt x="1156690" y="128650"/>
                </a:lnTo>
                <a:lnTo>
                  <a:pt x="1143961" y="142268"/>
                </a:lnTo>
                <a:lnTo>
                  <a:pt x="1136803" y="152956"/>
                </a:lnTo>
                <a:lnTo>
                  <a:pt x="1130655" y="164972"/>
                </a:lnTo>
                <a:lnTo>
                  <a:pt x="1125502" y="179227"/>
                </a:lnTo>
                <a:lnTo>
                  <a:pt x="1122785" y="191373"/>
                </a:lnTo>
                <a:lnTo>
                  <a:pt x="1121161" y="204490"/>
                </a:lnTo>
                <a:lnTo>
                  <a:pt x="1120622" y="218566"/>
                </a:lnTo>
                <a:lnTo>
                  <a:pt x="1121071" y="231035"/>
                </a:lnTo>
                <a:lnTo>
                  <a:pt x="1122641" y="244037"/>
                </a:lnTo>
                <a:lnTo>
                  <a:pt x="1125361" y="256137"/>
                </a:lnTo>
                <a:lnTo>
                  <a:pt x="1129258" y="267334"/>
                </a:lnTo>
                <a:lnTo>
                  <a:pt x="1137152" y="282603"/>
                </a:lnTo>
                <a:lnTo>
                  <a:pt x="1144572" y="292857"/>
                </a:lnTo>
                <a:lnTo>
                  <a:pt x="1153134" y="301751"/>
                </a:lnTo>
                <a:lnTo>
                  <a:pt x="1165433" y="311133"/>
                </a:lnTo>
                <a:lnTo>
                  <a:pt x="1176562" y="317273"/>
                </a:lnTo>
                <a:lnTo>
                  <a:pt x="1188694" y="322071"/>
                </a:lnTo>
                <a:lnTo>
                  <a:pt x="1206484" y="326562"/>
                </a:lnTo>
                <a:lnTo>
                  <a:pt x="1219173" y="328239"/>
                </a:lnTo>
                <a:lnTo>
                  <a:pt x="1232382" y="328802"/>
                </a:lnTo>
                <a:lnTo>
                  <a:pt x="1237967" y="328710"/>
                </a:lnTo>
                <a:lnTo>
                  <a:pt x="1250765" y="327752"/>
                </a:lnTo>
                <a:lnTo>
                  <a:pt x="1262989" y="325754"/>
                </a:lnTo>
                <a:lnTo>
                  <a:pt x="1276463" y="322398"/>
                </a:lnTo>
                <a:lnTo>
                  <a:pt x="1287500" y="318515"/>
                </a:lnTo>
                <a:lnTo>
                  <a:pt x="1287500" y="275463"/>
                </a:lnTo>
                <a:lnTo>
                  <a:pt x="1280515" y="278256"/>
                </a:lnTo>
                <a:lnTo>
                  <a:pt x="1273149" y="280669"/>
                </a:lnTo>
                <a:lnTo>
                  <a:pt x="1265275" y="282575"/>
                </a:lnTo>
                <a:lnTo>
                  <a:pt x="1264223" y="282822"/>
                </a:lnTo>
                <a:lnTo>
                  <a:pt x="1252146" y="284813"/>
                </a:lnTo>
                <a:lnTo>
                  <a:pt x="1238859" y="285495"/>
                </a:lnTo>
                <a:lnTo>
                  <a:pt x="1235173" y="285424"/>
                </a:lnTo>
                <a:lnTo>
                  <a:pt x="1222100" y="283814"/>
                </a:lnTo>
                <a:lnTo>
                  <a:pt x="1210665" y="280034"/>
                </a:lnTo>
                <a:lnTo>
                  <a:pt x="1202664" y="276351"/>
                </a:lnTo>
                <a:lnTo>
                  <a:pt x="1196187" y="271525"/>
                </a:lnTo>
                <a:lnTo>
                  <a:pt x="1190980" y="265556"/>
                </a:lnTo>
                <a:lnTo>
                  <a:pt x="1185900" y="259714"/>
                </a:lnTo>
                <a:lnTo>
                  <a:pt x="1181963" y="252475"/>
                </a:lnTo>
                <a:lnTo>
                  <a:pt x="1179296" y="244093"/>
                </a:lnTo>
                <a:lnTo>
                  <a:pt x="1176131" y="230153"/>
                </a:lnTo>
                <a:lnTo>
                  <a:pt x="1175232" y="217169"/>
                </a:lnTo>
                <a:lnTo>
                  <a:pt x="1175578" y="207547"/>
                </a:lnTo>
                <a:lnTo>
                  <a:pt x="1177331" y="194770"/>
                </a:lnTo>
                <a:lnTo>
                  <a:pt x="1180566" y="183514"/>
                </a:lnTo>
                <a:lnTo>
                  <a:pt x="1186937" y="170525"/>
                </a:lnTo>
                <a:lnTo>
                  <a:pt x="1194663" y="161162"/>
                </a:lnTo>
                <a:lnTo>
                  <a:pt x="1200632" y="155447"/>
                </a:lnTo>
                <a:lnTo>
                  <a:pt x="1207490" y="151383"/>
                </a:lnTo>
                <a:lnTo>
                  <a:pt x="1215237" y="148716"/>
                </a:lnTo>
                <a:lnTo>
                  <a:pt x="1222984" y="146176"/>
                </a:lnTo>
                <a:lnTo>
                  <a:pt x="1231112" y="144906"/>
                </a:lnTo>
                <a:lnTo>
                  <a:pt x="1248003" y="144906"/>
                </a:lnTo>
                <a:lnTo>
                  <a:pt x="1256004" y="145668"/>
                </a:lnTo>
                <a:lnTo>
                  <a:pt x="1263370" y="147446"/>
                </a:lnTo>
                <a:lnTo>
                  <a:pt x="1270736" y="149097"/>
                </a:lnTo>
                <a:lnTo>
                  <a:pt x="1277721" y="151383"/>
                </a:lnTo>
                <a:lnTo>
                  <a:pt x="1284198" y="154177"/>
                </a:lnTo>
                <a:lnTo>
                  <a:pt x="1284198" y="111125"/>
                </a:lnTo>
                <a:lnTo>
                  <a:pt x="1276959" y="108203"/>
                </a:lnTo>
                <a:lnTo>
                  <a:pt x="1268831" y="105790"/>
                </a:lnTo>
                <a:lnTo>
                  <a:pt x="1259941" y="104139"/>
                </a:lnTo>
                <a:lnTo>
                  <a:pt x="1257364" y="103657"/>
                </a:lnTo>
                <a:lnTo>
                  <a:pt x="1244881" y="102019"/>
                </a:lnTo>
                <a:lnTo>
                  <a:pt x="1232001" y="101472"/>
                </a:lnTo>
                <a:lnTo>
                  <a:pt x="1230228" y="101487"/>
                </a:lnTo>
                <a:lnTo>
                  <a:pt x="1217777" y="102368"/>
                </a:lnTo>
                <a:lnTo>
                  <a:pt x="1205229" y="104581"/>
                </a:lnTo>
                <a:lnTo>
                  <a:pt x="1192631" y="108076"/>
                </a:lnTo>
                <a:lnTo>
                  <a:pt x="1189455" y="109190"/>
                </a:lnTo>
                <a:lnTo>
                  <a:pt x="1177747" y="114315"/>
                </a:lnTo>
                <a:close/>
              </a:path>
              <a:path w="4045813" h="432562">
                <a:moveTo>
                  <a:pt x="785723" y="137032"/>
                </a:moveTo>
                <a:lnTo>
                  <a:pt x="780770" y="106933"/>
                </a:lnTo>
                <a:lnTo>
                  <a:pt x="737019" y="106933"/>
                </a:lnTo>
                <a:lnTo>
                  <a:pt x="737019" y="323214"/>
                </a:lnTo>
                <a:lnTo>
                  <a:pt x="789914" y="323214"/>
                </a:lnTo>
                <a:lnTo>
                  <a:pt x="789914" y="178307"/>
                </a:lnTo>
                <a:lnTo>
                  <a:pt x="796633" y="170141"/>
                </a:lnTo>
                <a:lnTo>
                  <a:pt x="806491" y="162155"/>
                </a:lnTo>
                <a:lnTo>
                  <a:pt x="818362" y="156082"/>
                </a:lnTo>
                <a:lnTo>
                  <a:pt x="822966" y="154421"/>
                </a:lnTo>
                <a:lnTo>
                  <a:pt x="834686" y="151322"/>
                </a:lnTo>
                <a:lnTo>
                  <a:pt x="847411" y="149463"/>
                </a:lnTo>
                <a:lnTo>
                  <a:pt x="861161" y="148843"/>
                </a:lnTo>
                <a:lnTo>
                  <a:pt x="865606" y="148843"/>
                </a:lnTo>
                <a:lnTo>
                  <a:pt x="865606" y="102488"/>
                </a:lnTo>
                <a:lnTo>
                  <a:pt x="861796" y="101853"/>
                </a:lnTo>
                <a:lnTo>
                  <a:pt x="857097" y="101472"/>
                </a:lnTo>
                <a:lnTo>
                  <a:pt x="849049" y="101506"/>
                </a:lnTo>
                <a:lnTo>
                  <a:pt x="835518" y="102797"/>
                </a:lnTo>
                <a:lnTo>
                  <a:pt x="823307" y="105961"/>
                </a:lnTo>
                <a:lnTo>
                  <a:pt x="812393" y="110997"/>
                </a:lnTo>
                <a:lnTo>
                  <a:pt x="802991" y="117490"/>
                </a:lnTo>
                <a:lnTo>
                  <a:pt x="793948" y="126408"/>
                </a:lnTo>
                <a:lnTo>
                  <a:pt x="786612" y="137032"/>
                </a:lnTo>
                <a:lnTo>
                  <a:pt x="785723" y="137032"/>
                </a:lnTo>
                <a:close/>
              </a:path>
              <a:path w="4045813" h="432562">
                <a:moveTo>
                  <a:pt x="2914865" y="328114"/>
                </a:moveTo>
                <a:lnTo>
                  <a:pt x="2929356" y="328802"/>
                </a:lnTo>
                <a:lnTo>
                  <a:pt x="2936595" y="328802"/>
                </a:lnTo>
                <a:lnTo>
                  <a:pt x="2944215" y="328294"/>
                </a:lnTo>
                <a:lnTo>
                  <a:pt x="2952470" y="327278"/>
                </a:lnTo>
                <a:lnTo>
                  <a:pt x="2960725" y="326135"/>
                </a:lnTo>
                <a:lnTo>
                  <a:pt x="2967837" y="324738"/>
                </a:lnTo>
                <a:lnTo>
                  <a:pt x="2973806" y="322960"/>
                </a:lnTo>
                <a:lnTo>
                  <a:pt x="2973806" y="279272"/>
                </a:lnTo>
                <a:lnTo>
                  <a:pt x="2968472" y="280669"/>
                </a:lnTo>
                <a:lnTo>
                  <a:pt x="2962757" y="281939"/>
                </a:lnTo>
                <a:lnTo>
                  <a:pt x="2956788" y="282955"/>
                </a:lnTo>
                <a:lnTo>
                  <a:pt x="2950692" y="283844"/>
                </a:lnTo>
                <a:lnTo>
                  <a:pt x="2944596" y="284352"/>
                </a:lnTo>
                <a:lnTo>
                  <a:pt x="2934382" y="284233"/>
                </a:lnTo>
                <a:lnTo>
                  <a:pt x="2920549" y="281197"/>
                </a:lnTo>
                <a:lnTo>
                  <a:pt x="2911957" y="274065"/>
                </a:lnTo>
                <a:lnTo>
                  <a:pt x="2909417" y="270128"/>
                </a:lnTo>
                <a:lnTo>
                  <a:pt x="2908147" y="263905"/>
                </a:lnTo>
                <a:lnTo>
                  <a:pt x="2908147" y="150367"/>
                </a:lnTo>
                <a:lnTo>
                  <a:pt x="2970758" y="150367"/>
                </a:lnTo>
                <a:lnTo>
                  <a:pt x="2970758" y="106933"/>
                </a:lnTo>
                <a:lnTo>
                  <a:pt x="2908147" y="106933"/>
                </a:lnTo>
                <a:lnTo>
                  <a:pt x="2908147" y="46354"/>
                </a:lnTo>
                <a:lnTo>
                  <a:pt x="2855315" y="46354"/>
                </a:lnTo>
                <a:lnTo>
                  <a:pt x="2855315" y="106933"/>
                </a:lnTo>
                <a:lnTo>
                  <a:pt x="2814929" y="106933"/>
                </a:lnTo>
                <a:lnTo>
                  <a:pt x="2814929" y="150367"/>
                </a:lnTo>
                <a:lnTo>
                  <a:pt x="2855315" y="150367"/>
                </a:lnTo>
                <a:lnTo>
                  <a:pt x="2855315" y="262508"/>
                </a:lnTo>
                <a:lnTo>
                  <a:pt x="2855554" y="271024"/>
                </a:lnTo>
                <a:lnTo>
                  <a:pt x="2857184" y="284132"/>
                </a:lnTo>
                <a:lnTo>
                  <a:pt x="2860395" y="294639"/>
                </a:lnTo>
                <a:lnTo>
                  <a:pt x="2865237" y="303311"/>
                </a:lnTo>
                <a:lnTo>
                  <a:pt x="2873757" y="312648"/>
                </a:lnTo>
                <a:lnTo>
                  <a:pt x="2884906" y="320039"/>
                </a:lnTo>
                <a:lnTo>
                  <a:pt x="2890619" y="322605"/>
                </a:lnTo>
                <a:lnTo>
                  <a:pt x="2901947" y="326048"/>
                </a:lnTo>
                <a:lnTo>
                  <a:pt x="2914865" y="328114"/>
                </a:lnTo>
                <a:close/>
              </a:path>
              <a:path w="4045813" h="432562">
                <a:moveTo>
                  <a:pt x="135509" y="323214"/>
                </a:moveTo>
                <a:lnTo>
                  <a:pt x="170789" y="323214"/>
                </a:lnTo>
                <a:lnTo>
                  <a:pt x="232625" y="154431"/>
                </a:lnTo>
                <a:lnTo>
                  <a:pt x="239326" y="135292"/>
                </a:lnTo>
                <a:lnTo>
                  <a:pt x="243344" y="123189"/>
                </a:lnTo>
                <a:lnTo>
                  <a:pt x="248811" y="105992"/>
                </a:lnTo>
                <a:lnTo>
                  <a:pt x="252272" y="94614"/>
                </a:lnTo>
                <a:lnTo>
                  <a:pt x="254206" y="95823"/>
                </a:lnTo>
                <a:lnTo>
                  <a:pt x="253408" y="109952"/>
                </a:lnTo>
                <a:lnTo>
                  <a:pt x="252756" y="123502"/>
                </a:lnTo>
                <a:lnTo>
                  <a:pt x="252249" y="136468"/>
                </a:lnTo>
                <a:lnTo>
                  <a:pt x="251888" y="148847"/>
                </a:lnTo>
                <a:lnTo>
                  <a:pt x="251671" y="160635"/>
                </a:lnTo>
                <a:lnTo>
                  <a:pt x="251599" y="323214"/>
                </a:lnTo>
                <a:lnTo>
                  <a:pt x="306298" y="323214"/>
                </a:lnTo>
                <a:lnTo>
                  <a:pt x="306298" y="24510"/>
                </a:lnTo>
                <a:lnTo>
                  <a:pt x="229501" y="24510"/>
                </a:lnTo>
                <a:lnTo>
                  <a:pt x="177927" y="167385"/>
                </a:lnTo>
                <a:lnTo>
                  <a:pt x="172278" y="183445"/>
                </a:lnTo>
                <a:lnTo>
                  <a:pt x="168064" y="195898"/>
                </a:lnTo>
                <a:lnTo>
                  <a:pt x="164089" y="208090"/>
                </a:lnTo>
                <a:lnTo>
                  <a:pt x="160352" y="220020"/>
                </a:lnTo>
                <a:lnTo>
                  <a:pt x="156853" y="231683"/>
                </a:lnTo>
                <a:lnTo>
                  <a:pt x="153593" y="243077"/>
                </a:lnTo>
                <a:lnTo>
                  <a:pt x="152260" y="243077"/>
                </a:lnTo>
                <a:lnTo>
                  <a:pt x="147468" y="226336"/>
                </a:lnTo>
                <a:lnTo>
                  <a:pt x="143715" y="213865"/>
                </a:lnTo>
                <a:lnTo>
                  <a:pt x="139884" y="201673"/>
                </a:lnTo>
                <a:lnTo>
                  <a:pt x="135975" y="189759"/>
                </a:lnTo>
                <a:lnTo>
                  <a:pt x="131989" y="178119"/>
                </a:lnTo>
                <a:lnTo>
                  <a:pt x="127927" y="166750"/>
                </a:lnTo>
                <a:lnTo>
                  <a:pt x="76352" y="24510"/>
                </a:lnTo>
                <a:lnTo>
                  <a:pt x="0" y="24510"/>
                </a:lnTo>
                <a:lnTo>
                  <a:pt x="0" y="323214"/>
                </a:lnTo>
                <a:lnTo>
                  <a:pt x="54698" y="323214"/>
                </a:lnTo>
                <a:lnTo>
                  <a:pt x="54616" y="158903"/>
                </a:lnTo>
                <a:lnTo>
                  <a:pt x="54389" y="146667"/>
                </a:lnTo>
                <a:lnTo>
                  <a:pt x="54016" y="134120"/>
                </a:lnTo>
                <a:lnTo>
                  <a:pt x="53497" y="121262"/>
                </a:lnTo>
                <a:lnTo>
                  <a:pt x="52831" y="108094"/>
                </a:lnTo>
                <a:lnTo>
                  <a:pt x="52019" y="94614"/>
                </a:lnTo>
                <a:lnTo>
                  <a:pt x="54025" y="94614"/>
                </a:lnTo>
                <a:lnTo>
                  <a:pt x="55211" y="98556"/>
                </a:lnTo>
                <a:lnTo>
                  <a:pt x="58848" y="110324"/>
                </a:lnTo>
                <a:lnTo>
                  <a:pt x="62966" y="123189"/>
                </a:lnTo>
                <a:lnTo>
                  <a:pt x="65357" y="130471"/>
                </a:lnTo>
                <a:lnTo>
                  <a:pt x="69447" y="142508"/>
                </a:lnTo>
                <a:lnTo>
                  <a:pt x="73672" y="154431"/>
                </a:lnTo>
                <a:lnTo>
                  <a:pt x="135509" y="323214"/>
                </a:lnTo>
                <a:close/>
              </a:path>
              <a:path w="4045813" h="432562">
                <a:moveTo>
                  <a:pt x="2474442" y="0"/>
                </a:moveTo>
                <a:lnTo>
                  <a:pt x="2474442" y="57276"/>
                </a:lnTo>
                <a:lnTo>
                  <a:pt x="2529941" y="57276"/>
                </a:lnTo>
                <a:lnTo>
                  <a:pt x="2529941" y="0"/>
                </a:lnTo>
                <a:lnTo>
                  <a:pt x="2474442" y="0"/>
                </a:lnTo>
                <a:close/>
              </a:path>
              <a:path w="4045813" h="432562">
                <a:moveTo>
                  <a:pt x="1332966" y="0"/>
                </a:moveTo>
                <a:lnTo>
                  <a:pt x="1332966" y="57276"/>
                </a:lnTo>
                <a:lnTo>
                  <a:pt x="1388465" y="57276"/>
                </a:lnTo>
                <a:lnTo>
                  <a:pt x="1388465" y="0"/>
                </a:lnTo>
                <a:lnTo>
                  <a:pt x="1332966" y="0"/>
                </a:lnTo>
                <a:close/>
              </a:path>
              <a:path w="4045813" h="432562">
                <a:moveTo>
                  <a:pt x="371259" y="0"/>
                </a:moveTo>
                <a:lnTo>
                  <a:pt x="371259" y="57276"/>
                </a:lnTo>
                <a:lnTo>
                  <a:pt x="426847" y="57276"/>
                </a:lnTo>
                <a:lnTo>
                  <a:pt x="426847" y="0"/>
                </a:lnTo>
                <a:lnTo>
                  <a:pt x="371259" y="0"/>
                </a:lnTo>
                <a:close/>
              </a:path>
              <a:path w="4045813" h="432562">
                <a:moveTo>
                  <a:pt x="1072997" y="177418"/>
                </a:moveTo>
                <a:lnTo>
                  <a:pt x="1070928" y="159168"/>
                </a:lnTo>
                <a:lnTo>
                  <a:pt x="1067028" y="147319"/>
                </a:lnTo>
                <a:lnTo>
                  <a:pt x="1058204" y="132565"/>
                </a:lnTo>
                <a:lnTo>
                  <a:pt x="1049121" y="123316"/>
                </a:lnTo>
                <a:lnTo>
                  <a:pt x="1042971" y="118621"/>
                </a:lnTo>
                <a:lnTo>
                  <a:pt x="1032085" y="112371"/>
                </a:lnTo>
                <a:lnTo>
                  <a:pt x="1019530" y="107314"/>
                </a:lnTo>
                <a:lnTo>
                  <a:pt x="1004690" y="103665"/>
                </a:lnTo>
                <a:lnTo>
                  <a:pt x="991947" y="102028"/>
                </a:lnTo>
                <a:lnTo>
                  <a:pt x="978128" y="101472"/>
                </a:lnTo>
                <a:lnTo>
                  <a:pt x="977508" y="101485"/>
                </a:lnTo>
                <a:lnTo>
                  <a:pt x="964477" y="102104"/>
                </a:lnTo>
                <a:lnTo>
                  <a:pt x="951857" y="103437"/>
                </a:lnTo>
                <a:lnTo>
                  <a:pt x="939647" y="105537"/>
                </a:lnTo>
                <a:lnTo>
                  <a:pt x="928888" y="108117"/>
                </a:lnTo>
                <a:lnTo>
                  <a:pt x="916731" y="111897"/>
                </a:lnTo>
                <a:lnTo>
                  <a:pt x="905103" y="116458"/>
                </a:lnTo>
                <a:lnTo>
                  <a:pt x="905103" y="157733"/>
                </a:lnTo>
                <a:lnTo>
                  <a:pt x="916168" y="153787"/>
                </a:lnTo>
                <a:lnTo>
                  <a:pt x="928373" y="150009"/>
                </a:lnTo>
                <a:lnTo>
                  <a:pt x="939901" y="147065"/>
                </a:lnTo>
                <a:lnTo>
                  <a:pt x="946774" y="145688"/>
                </a:lnTo>
                <a:lnTo>
                  <a:pt x="959416" y="144046"/>
                </a:lnTo>
                <a:lnTo>
                  <a:pt x="972032" y="143509"/>
                </a:lnTo>
                <a:lnTo>
                  <a:pt x="980795" y="143509"/>
                </a:lnTo>
                <a:lnTo>
                  <a:pt x="988288" y="144525"/>
                </a:lnTo>
                <a:lnTo>
                  <a:pt x="994384" y="146684"/>
                </a:lnTo>
                <a:lnTo>
                  <a:pt x="1000480" y="148843"/>
                </a:lnTo>
                <a:lnTo>
                  <a:pt x="1005433" y="151764"/>
                </a:lnTo>
                <a:lnTo>
                  <a:pt x="1009243" y="155447"/>
                </a:lnTo>
                <a:lnTo>
                  <a:pt x="1013053" y="159130"/>
                </a:lnTo>
                <a:lnTo>
                  <a:pt x="1015720" y="163321"/>
                </a:lnTo>
                <a:lnTo>
                  <a:pt x="1017498" y="167893"/>
                </a:lnTo>
                <a:lnTo>
                  <a:pt x="1019149" y="172592"/>
                </a:lnTo>
                <a:lnTo>
                  <a:pt x="1020038" y="177545"/>
                </a:lnTo>
                <a:lnTo>
                  <a:pt x="1020038" y="191262"/>
                </a:lnTo>
                <a:lnTo>
                  <a:pt x="1014069" y="189610"/>
                </a:lnTo>
                <a:lnTo>
                  <a:pt x="1007211" y="188213"/>
                </a:lnTo>
                <a:lnTo>
                  <a:pt x="999337" y="187070"/>
                </a:lnTo>
                <a:lnTo>
                  <a:pt x="998810" y="186988"/>
                </a:lnTo>
                <a:lnTo>
                  <a:pt x="986624" y="185687"/>
                </a:lnTo>
                <a:lnTo>
                  <a:pt x="973429" y="185292"/>
                </a:lnTo>
                <a:lnTo>
                  <a:pt x="962832" y="185688"/>
                </a:lnTo>
                <a:lnTo>
                  <a:pt x="950163" y="187329"/>
                </a:lnTo>
                <a:lnTo>
                  <a:pt x="938377" y="190245"/>
                </a:lnTo>
                <a:lnTo>
                  <a:pt x="932829" y="192231"/>
                </a:lnTo>
                <a:lnTo>
                  <a:pt x="921208" y="197798"/>
                </a:lnTo>
                <a:lnTo>
                  <a:pt x="911072" y="204850"/>
                </a:lnTo>
                <a:lnTo>
                  <a:pt x="899788" y="217159"/>
                </a:lnTo>
                <a:lnTo>
                  <a:pt x="893419" y="228345"/>
                </a:lnTo>
                <a:lnTo>
                  <a:pt x="891047" y="234160"/>
                </a:lnTo>
                <a:lnTo>
                  <a:pt x="887968" y="246330"/>
                </a:lnTo>
                <a:lnTo>
                  <a:pt x="886942" y="259587"/>
                </a:lnTo>
                <a:lnTo>
                  <a:pt x="887039" y="263673"/>
                </a:lnTo>
                <a:lnTo>
                  <a:pt x="888723" y="276566"/>
                </a:lnTo>
                <a:lnTo>
                  <a:pt x="892403" y="288289"/>
                </a:lnTo>
                <a:lnTo>
                  <a:pt x="899293" y="300642"/>
                </a:lnTo>
                <a:lnTo>
                  <a:pt x="907516" y="310133"/>
                </a:lnTo>
                <a:lnTo>
                  <a:pt x="918720" y="318516"/>
                </a:lnTo>
                <a:lnTo>
                  <a:pt x="930503" y="323976"/>
                </a:lnTo>
                <a:lnTo>
                  <a:pt x="946294" y="327878"/>
                </a:lnTo>
                <a:lnTo>
                  <a:pt x="947394" y="277113"/>
                </a:lnTo>
                <a:lnTo>
                  <a:pt x="945108" y="274065"/>
                </a:lnTo>
                <a:lnTo>
                  <a:pt x="943330" y="270382"/>
                </a:lnTo>
                <a:lnTo>
                  <a:pt x="941679" y="266826"/>
                </a:lnTo>
                <a:lnTo>
                  <a:pt x="940790" y="262508"/>
                </a:lnTo>
                <a:lnTo>
                  <a:pt x="940798" y="256745"/>
                </a:lnTo>
                <a:lnTo>
                  <a:pt x="943780" y="243458"/>
                </a:lnTo>
                <a:lnTo>
                  <a:pt x="952093" y="234060"/>
                </a:lnTo>
                <a:lnTo>
                  <a:pt x="956888" y="231272"/>
                </a:lnTo>
                <a:lnTo>
                  <a:pt x="968548" y="227545"/>
                </a:lnTo>
                <a:lnTo>
                  <a:pt x="982827" y="226313"/>
                </a:lnTo>
                <a:lnTo>
                  <a:pt x="989431" y="226313"/>
                </a:lnTo>
                <a:lnTo>
                  <a:pt x="996035" y="226821"/>
                </a:lnTo>
                <a:lnTo>
                  <a:pt x="1002639" y="227837"/>
                </a:lnTo>
                <a:lnTo>
                  <a:pt x="1009243" y="228726"/>
                </a:lnTo>
                <a:lnTo>
                  <a:pt x="1014958" y="229869"/>
                </a:lnTo>
                <a:lnTo>
                  <a:pt x="1020038" y="231012"/>
                </a:lnTo>
                <a:lnTo>
                  <a:pt x="1020038" y="264032"/>
                </a:lnTo>
                <a:lnTo>
                  <a:pt x="1017752" y="266572"/>
                </a:lnTo>
                <a:lnTo>
                  <a:pt x="1015085" y="269239"/>
                </a:lnTo>
                <a:lnTo>
                  <a:pt x="1011910" y="271906"/>
                </a:lnTo>
                <a:lnTo>
                  <a:pt x="1008735" y="274574"/>
                </a:lnTo>
                <a:lnTo>
                  <a:pt x="1005052" y="276987"/>
                </a:lnTo>
                <a:lnTo>
                  <a:pt x="1001115" y="279145"/>
                </a:lnTo>
                <a:lnTo>
                  <a:pt x="997051" y="281304"/>
                </a:lnTo>
                <a:lnTo>
                  <a:pt x="992606" y="283082"/>
                </a:lnTo>
                <a:lnTo>
                  <a:pt x="987907" y="284479"/>
                </a:lnTo>
                <a:lnTo>
                  <a:pt x="983081" y="285876"/>
                </a:lnTo>
                <a:lnTo>
                  <a:pt x="978128" y="286638"/>
                </a:lnTo>
                <a:lnTo>
                  <a:pt x="968349" y="286638"/>
                </a:lnTo>
                <a:lnTo>
                  <a:pt x="964285" y="286003"/>
                </a:lnTo>
                <a:lnTo>
                  <a:pt x="960475" y="284860"/>
                </a:lnTo>
                <a:lnTo>
                  <a:pt x="956538" y="283590"/>
                </a:lnTo>
                <a:lnTo>
                  <a:pt x="959332" y="328802"/>
                </a:lnTo>
                <a:lnTo>
                  <a:pt x="966952" y="328802"/>
                </a:lnTo>
                <a:lnTo>
                  <a:pt x="973937" y="327913"/>
                </a:lnTo>
                <a:lnTo>
                  <a:pt x="980541" y="326135"/>
                </a:lnTo>
                <a:lnTo>
                  <a:pt x="987018" y="324357"/>
                </a:lnTo>
                <a:lnTo>
                  <a:pt x="992987" y="321944"/>
                </a:lnTo>
                <a:lnTo>
                  <a:pt x="998448" y="319024"/>
                </a:lnTo>
                <a:lnTo>
                  <a:pt x="1003782" y="316229"/>
                </a:lnTo>
                <a:lnTo>
                  <a:pt x="1008481" y="313054"/>
                </a:lnTo>
                <a:lnTo>
                  <a:pt x="1012672" y="309879"/>
                </a:lnTo>
                <a:lnTo>
                  <a:pt x="1016863" y="306577"/>
                </a:lnTo>
                <a:lnTo>
                  <a:pt x="1020419" y="303402"/>
                </a:lnTo>
                <a:lnTo>
                  <a:pt x="1023340" y="300227"/>
                </a:lnTo>
                <a:lnTo>
                  <a:pt x="1024229" y="300227"/>
                </a:lnTo>
                <a:lnTo>
                  <a:pt x="1026515" y="323214"/>
                </a:lnTo>
                <a:lnTo>
                  <a:pt x="1074267" y="323214"/>
                </a:lnTo>
                <a:lnTo>
                  <a:pt x="1074210" y="321406"/>
                </a:lnTo>
                <a:lnTo>
                  <a:pt x="1073838" y="309328"/>
                </a:lnTo>
                <a:lnTo>
                  <a:pt x="1073378" y="295782"/>
                </a:lnTo>
                <a:lnTo>
                  <a:pt x="1073178" y="285620"/>
                </a:lnTo>
                <a:lnTo>
                  <a:pt x="1073042" y="272982"/>
                </a:lnTo>
                <a:lnTo>
                  <a:pt x="1072997" y="177418"/>
                </a:lnTo>
                <a:close/>
              </a:path>
              <a:path w="4045813" h="432562">
                <a:moveTo>
                  <a:pt x="3839057" y="177418"/>
                </a:moveTo>
                <a:lnTo>
                  <a:pt x="3836988" y="159168"/>
                </a:lnTo>
                <a:lnTo>
                  <a:pt x="3833088" y="147319"/>
                </a:lnTo>
                <a:lnTo>
                  <a:pt x="3824264" y="132565"/>
                </a:lnTo>
                <a:lnTo>
                  <a:pt x="3815181" y="123316"/>
                </a:lnTo>
                <a:lnTo>
                  <a:pt x="3809031" y="118621"/>
                </a:lnTo>
                <a:lnTo>
                  <a:pt x="3798145" y="112371"/>
                </a:lnTo>
                <a:lnTo>
                  <a:pt x="3785590" y="107314"/>
                </a:lnTo>
                <a:lnTo>
                  <a:pt x="3770750" y="103665"/>
                </a:lnTo>
                <a:lnTo>
                  <a:pt x="3758007" y="102028"/>
                </a:lnTo>
                <a:lnTo>
                  <a:pt x="3744188" y="101472"/>
                </a:lnTo>
                <a:lnTo>
                  <a:pt x="3743568" y="101485"/>
                </a:lnTo>
                <a:lnTo>
                  <a:pt x="3730537" y="102104"/>
                </a:lnTo>
                <a:lnTo>
                  <a:pt x="3717917" y="103437"/>
                </a:lnTo>
                <a:lnTo>
                  <a:pt x="3705707" y="105537"/>
                </a:lnTo>
                <a:lnTo>
                  <a:pt x="3694948" y="108117"/>
                </a:lnTo>
                <a:lnTo>
                  <a:pt x="3682791" y="111897"/>
                </a:lnTo>
                <a:lnTo>
                  <a:pt x="3671163" y="116458"/>
                </a:lnTo>
                <a:lnTo>
                  <a:pt x="3671163" y="157733"/>
                </a:lnTo>
                <a:lnTo>
                  <a:pt x="3682228" y="153787"/>
                </a:lnTo>
                <a:lnTo>
                  <a:pt x="3694433" y="150009"/>
                </a:lnTo>
                <a:lnTo>
                  <a:pt x="3705961" y="147065"/>
                </a:lnTo>
                <a:lnTo>
                  <a:pt x="3712834" y="145688"/>
                </a:lnTo>
                <a:lnTo>
                  <a:pt x="3725476" y="144046"/>
                </a:lnTo>
                <a:lnTo>
                  <a:pt x="3738092" y="143509"/>
                </a:lnTo>
                <a:lnTo>
                  <a:pt x="3746855" y="143509"/>
                </a:lnTo>
                <a:lnTo>
                  <a:pt x="3754348" y="144525"/>
                </a:lnTo>
                <a:lnTo>
                  <a:pt x="3760444" y="146684"/>
                </a:lnTo>
                <a:lnTo>
                  <a:pt x="3766540" y="148843"/>
                </a:lnTo>
                <a:lnTo>
                  <a:pt x="3771493" y="151764"/>
                </a:lnTo>
                <a:lnTo>
                  <a:pt x="3775303" y="155447"/>
                </a:lnTo>
                <a:lnTo>
                  <a:pt x="3779113" y="159130"/>
                </a:lnTo>
                <a:lnTo>
                  <a:pt x="3781780" y="163321"/>
                </a:lnTo>
                <a:lnTo>
                  <a:pt x="3783558" y="167893"/>
                </a:lnTo>
                <a:lnTo>
                  <a:pt x="3785209" y="172592"/>
                </a:lnTo>
                <a:lnTo>
                  <a:pt x="3786098" y="177545"/>
                </a:lnTo>
                <a:lnTo>
                  <a:pt x="3786098" y="191262"/>
                </a:lnTo>
                <a:lnTo>
                  <a:pt x="3780129" y="189610"/>
                </a:lnTo>
                <a:lnTo>
                  <a:pt x="3773271" y="188213"/>
                </a:lnTo>
                <a:lnTo>
                  <a:pt x="3765397" y="187070"/>
                </a:lnTo>
                <a:lnTo>
                  <a:pt x="3764870" y="186988"/>
                </a:lnTo>
                <a:lnTo>
                  <a:pt x="3752684" y="185687"/>
                </a:lnTo>
                <a:lnTo>
                  <a:pt x="3739489" y="185292"/>
                </a:lnTo>
                <a:lnTo>
                  <a:pt x="3728892" y="185688"/>
                </a:lnTo>
                <a:lnTo>
                  <a:pt x="3716223" y="187329"/>
                </a:lnTo>
                <a:lnTo>
                  <a:pt x="3704437" y="190245"/>
                </a:lnTo>
                <a:lnTo>
                  <a:pt x="3698889" y="192231"/>
                </a:lnTo>
                <a:lnTo>
                  <a:pt x="3687268" y="197798"/>
                </a:lnTo>
                <a:lnTo>
                  <a:pt x="3677132" y="204850"/>
                </a:lnTo>
                <a:lnTo>
                  <a:pt x="3665848" y="217159"/>
                </a:lnTo>
                <a:lnTo>
                  <a:pt x="3659479" y="228345"/>
                </a:lnTo>
                <a:lnTo>
                  <a:pt x="3657107" y="234160"/>
                </a:lnTo>
                <a:lnTo>
                  <a:pt x="3654028" y="246330"/>
                </a:lnTo>
                <a:lnTo>
                  <a:pt x="3653002" y="259587"/>
                </a:lnTo>
                <a:lnTo>
                  <a:pt x="3653099" y="263673"/>
                </a:lnTo>
                <a:lnTo>
                  <a:pt x="3654783" y="276566"/>
                </a:lnTo>
                <a:lnTo>
                  <a:pt x="3658463" y="288289"/>
                </a:lnTo>
                <a:lnTo>
                  <a:pt x="3665353" y="300642"/>
                </a:lnTo>
                <a:lnTo>
                  <a:pt x="3673576" y="310133"/>
                </a:lnTo>
                <a:lnTo>
                  <a:pt x="3684780" y="318516"/>
                </a:lnTo>
                <a:lnTo>
                  <a:pt x="3696563" y="323976"/>
                </a:lnTo>
                <a:lnTo>
                  <a:pt x="3712354" y="327878"/>
                </a:lnTo>
                <a:lnTo>
                  <a:pt x="3713454" y="277113"/>
                </a:lnTo>
                <a:lnTo>
                  <a:pt x="3711168" y="274065"/>
                </a:lnTo>
                <a:lnTo>
                  <a:pt x="3709390" y="270382"/>
                </a:lnTo>
                <a:lnTo>
                  <a:pt x="3707739" y="266826"/>
                </a:lnTo>
                <a:lnTo>
                  <a:pt x="3706850" y="262508"/>
                </a:lnTo>
                <a:lnTo>
                  <a:pt x="3706858" y="256745"/>
                </a:lnTo>
                <a:lnTo>
                  <a:pt x="3709840" y="243458"/>
                </a:lnTo>
                <a:lnTo>
                  <a:pt x="3718153" y="234060"/>
                </a:lnTo>
                <a:lnTo>
                  <a:pt x="3722948" y="231272"/>
                </a:lnTo>
                <a:lnTo>
                  <a:pt x="3734608" y="227545"/>
                </a:lnTo>
                <a:lnTo>
                  <a:pt x="3748887" y="226313"/>
                </a:lnTo>
                <a:lnTo>
                  <a:pt x="3755491" y="226313"/>
                </a:lnTo>
                <a:lnTo>
                  <a:pt x="3762095" y="226821"/>
                </a:lnTo>
                <a:lnTo>
                  <a:pt x="3768699" y="227837"/>
                </a:lnTo>
                <a:lnTo>
                  <a:pt x="3775303" y="228726"/>
                </a:lnTo>
                <a:lnTo>
                  <a:pt x="3781018" y="229869"/>
                </a:lnTo>
                <a:lnTo>
                  <a:pt x="3786098" y="231012"/>
                </a:lnTo>
                <a:lnTo>
                  <a:pt x="3786098" y="264032"/>
                </a:lnTo>
                <a:lnTo>
                  <a:pt x="3783812" y="266572"/>
                </a:lnTo>
                <a:lnTo>
                  <a:pt x="3781145" y="269239"/>
                </a:lnTo>
                <a:lnTo>
                  <a:pt x="3777970" y="271906"/>
                </a:lnTo>
                <a:lnTo>
                  <a:pt x="3774795" y="274574"/>
                </a:lnTo>
                <a:lnTo>
                  <a:pt x="3771112" y="276987"/>
                </a:lnTo>
                <a:lnTo>
                  <a:pt x="3767175" y="279145"/>
                </a:lnTo>
                <a:lnTo>
                  <a:pt x="3763111" y="281304"/>
                </a:lnTo>
                <a:lnTo>
                  <a:pt x="3758666" y="283082"/>
                </a:lnTo>
                <a:lnTo>
                  <a:pt x="3753967" y="284479"/>
                </a:lnTo>
                <a:lnTo>
                  <a:pt x="3749141" y="285876"/>
                </a:lnTo>
                <a:lnTo>
                  <a:pt x="3744188" y="286638"/>
                </a:lnTo>
                <a:lnTo>
                  <a:pt x="3734409" y="286638"/>
                </a:lnTo>
                <a:lnTo>
                  <a:pt x="3730345" y="286003"/>
                </a:lnTo>
                <a:lnTo>
                  <a:pt x="3726535" y="284860"/>
                </a:lnTo>
                <a:lnTo>
                  <a:pt x="3722598" y="283590"/>
                </a:lnTo>
                <a:lnTo>
                  <a:pt x="3725392" y="328802"/>
                </a:lnTo>
                <a:lnTo>
                  <a:pt x="3733012" y="328802"/>
                </a:lnTo>
                <a:lnTo>
                  <a:pt x="3739997" y="327913"/>
                </a:lnTo>
                <a:lnTo>
                  <a:pt x="3746601" y="326135"/>
                </a:lnTo>
                <a:lnTo>
                  <a:pt x="3753078" y="324357"/>
                </a:lnTo>
                <a:lnTo>
                  <a:pt x="3759047" y="321944"/>
                </a:lnTo>
                <a:lnTo>
                  <a:pt x="3764508" y="319024"/>
                </a:lnTo>
                <a:lnTo>
                  <a:pt x="3769842" y="316229"/>
                </a:lnTo>
                <a:lnTo>
                  <a:pt x="3774541" y="313054"/>
                </a:lnTo>
                <a:lnTo>
                  <a:pt x="3778732" y="309879"/>
                </a:lnTo>
                <a:lnTo>
                  <a:pt x="3782923" y="306577"/>
                </a:lnTo>
                <a:lnTo>
                  <a:pt x="3786479" y="303402"/>
                </a:lnTo>
                <a:lnTo>
                  <a:pt x="3789400" y="300227"/>
                </a:lnTo>
                <a:lnTo>
                  <a:pt x="3790289" y="300227"/>
                </a:lnTo>
                <a:lnTo>
                  <a:pt x="3792575" y="323214"/>
                </a:lnTo>
                <a:lnTo>
                  <a:pt x="3840327" y="323214"/>
                </a:lnTo>
                <a:lnTo>
                  <a:pt x="3840270" y="321406"/>
                </a:lnTo>
                <a:lnTo>
                  <a:pt x="3839898" y="309328"/>
                </a:lnTo>
                <a:lnTo>
                  <a:pt x="3839438" y="295782"/>
                </a:lnTo>
                <a:lnTo>
                  <a:pt x="3839238" y="285620"/>
                </a:lnTo>
                <a:lnTo>
                  <a:pt x="3839102" y="272982"/>
                </a:lnTo>
                <a:lnTo>
                  <a:pt x="3839057" y="177418"/>
                </a:lnTo>
                <a:close/>
              </a:path>
              <a:path w="4045813" h="432562">
                <a:moveTo>
                  <a:pt x="3725392" y="328802"/>
                </a:moveTo>
                <a:lnTo>
                  <a:pt x="3722598" y="283590"/>
                </a:lnTo>
                <a:lnTo>
                  <a:pt x="3719296" y="281813"/>
                </a:lnTo>
                <a:lnTo>
                  <a:pt x="3716375" y="279400"/>
                </a:lnTo>
                <a:lnTo>
                  <a:pt x="3713454" y="277113"/>
                </a:lnTo>
                <a:lnTo>
                  <a:pt x="3712354" y="327878"/>
                </a:lnTo>
                <a:lnTo>
                  <a:pt x="3725392" y="328802"/>
                </a:lnTo>
                <a:close/>
              </a:path>
              <a:path w="4045813" h="432562">
                <a:moveTo>
                  <a:pt x="959332" y="328802"/>
                </a:moveTo>
                <a:lnTo>
                  <a:pt x="956538" y="283590"/>
                </a:lnTo>
                <a:lnTo>
                  <a:pt x="953236" y="281813"/>
                </a:lnTo>
                <a:lnTo>
                  <a:pt x="950315" y="279400"/>
                </a:lnTo>
                <a:lnTo>
                  <a:pt x="947394" y="277113"/>
                </a:lnTo>
                <a:lnTo>
                  <a:pt x="946294" y="327878"/>
                </a:lnTo>
                <a:lnTo>
                  <a:pt x="959332" y="328802"/>
                </a:lnTo>
                <a:close/>
              </a:path>
              <a:path w="4045813" h="432562">
                <a:moveTo>
                  <a:pt x="614934" y="314578"/>
                </a:moveTo>
                <a:lnTo>
                  <a:pt x="619175" y="312038"/>
                </a:lnTo>
                <a:lnTo>
                  <a:pt x="622935" y="309371"/>
                </a:lnTo>
                <a:lnTo>
                  <a:pt x="626198" y="306704"/>
                </a:lnTo>
                <a:lnTo>
                  <a:pt x="626656" y="306704"/>
                </a:lnTo>
                <a:lnTo>
                  <a:pt x="626351" y="309625"/>
                </a:lnTo>
                <a:lnTo>
                  <a:pt x="626160" y="313308"/>
                </a:lnTo>
                <a:lnTo>
                  <a:pt x="626021" y="322199"/>
                </a:lnTo>
                <a:lnTo>
                  <a:pt x="625983" y="333882"/>
                </a:lnTo>
                <a:lnTo>
                  <a:pt x="625414" y="343043"/>
                </a:lnTo>
                <a:lnTo>
                  <a:pt x="622093" y="356054"/>
                </a:lnTo>
                <a:lnTo>
                  <a:pt x="615806" y="366880"/>
                </a:lnTo>
                <a:lnTo>
                  <a:pt x="606552" y="375538"/>
                </a:lnTo>
                <a:lnTo>
                  <a:pt x="602403" y="378206"/>
                </a:lnTo>
                <a:lnTo>
                  <a:pt x="592143" y="383040"/>
                </a:lnTo>
                <a:lnTo>
                  <a:pt x="580262" y="386492"/>
                </a:lnTo>
                <a:lnTo>
                  <a:pt x="566760" y="388564"/>
                </a:lnTo>
                <a:lnTo>
                  <a:pt x="551637" y="389254"/>
                </a:lnTo>
                <a:lnTo>
                  <a:pt x="542612" y="389101"/>
                </a:lnTo>
                <a:lnTo>
                  <a:pt x="529873" y="388290"/>
                </a:lnTo>
                <a:lnTo>
                  <a:pt x="517601" y="386714"/>
                </a:lnTo>
                <a:lnTo>
                  <a:pt x="511126" y="385608"/>
                </a:lnTo>
                <a:lnTo>
                  <a:pt x="498667" y="382803"/>
                </a:lnTo>
                <a:lnTo>
                  <a:pt x="486676" y="379221"/>
                </a:lnTo>
                <a:lnTo>
                  <a:pt x="486676" y="422275"/>
                </a:lnTo>
                <a:lnTo>
                  <a:pt x="490105" y="423671"/>
                </a:lnTo>
                <a:lnTo>
                  <a:pt x="494309" y="424941"/>
                </a:lnTo>
                <a:lnTo>
                  <a:pt x="499287" y="426212"/>
                </a:lnTo>
                <a:lnTo>
                  <a:pt x="504278" y="427481"/>
                </a:lnTo>
                <a:lnTo>
                  <a:pt x="509778" y="428625"/>
                </a:lnTo>
                <a:lnTo>
                  <a:pt x="515810" y="429640"/>
                </a:lnTo>
                <a:lnTo>
                  <a:pt x="521843" y="430529"/>
                </a:lnTo>
                <a:lnTo>
                  <a:pt x="528269" y="431291"/>
                </a:lnTo>
                <a:lnTo>
                  <a:pt x="535127" y="431800"/>
                </a:lnTo>
                <a:lnTo>
                  <a:pt x="541972" y="432307"/>
                </a:lnTo>
                <a:lnTo>
                  <a:pt x="548957" y="432562"/>
                </a:lnTo>
                <a:lnTo>
                  <a:pt x="556107" y="432562"/>
                </a:lnTo>
                <a:lnTo>
                  <a:pt x="567149" y="432298"/>
                </a:lnTo>
                <a:lnTo>
                  <a:pt x="579846" y="431317"/>
                </a:lnTo>
                <a:lnTo>
                  <a:pt x="592048" y="429640"/>
                </a:lnTo>
                <a:lnTo>
                  <a:pt x="611670" y="424801"/>
                </a:lnTo>
                <a:lnTo>
                  <a:pt x="623189" y="420496"/>
                </a:lnTo>
                <a:lnTo>
                  <a:pt x="638283" y="412704"/>
                </a:lnTo>
                <a:lnTo>
                  <a:pt x="648411" y="405383"/>
                </a:lnTo>
                <a:lnTo>
                  <a:pt x="659364" y="394411"/>
                </a:lnTo>
                <a:lnTo>
                  <a:pt x="666610" y="383920"/>
                </a:lnTo>
                <a:lnTo>
                  <a:pt x="671984" y="372474"/>
                </a:lnTo>
                <a:lnTo>
                  <a:pt x="675767" y="359790"/>
                </a:lnTo>
                <a:lnTo>
                  <a:pt x="678418" y="341181"/>
                </a:lnTo>
                <a:lnTo>
                  <a:pt x="678891" y="327278"/>
                </a:lnTo>
                <a:lnTo>
                  <a:pt x="678891" y="106933"/>
                </a:lnTo>
                <a:lnTo>
                  <a:pt x="632460" y="106933"/>
                </a:lnTo>
                <a:lnTo>
                  <a:pt x="630224" y="131190"/>
                </a:lnTo>
                <a:lnTo>
                  <a:pt x="629323" y="131190"/>
                </a:lnTo>
                <a:lnTo>
                  <a:pt x="624488" y="125446"/>
                </a:lnTo>
                <a:lnTo>
                  <a:pt x="615122" y="116975"/>
                </a:lnTo>
                <a:lnTo>
                  <a:pt x="604100" y="109854"/>
                </a:lnTo>
                <a:lnTo>
                  <a:pt x="594484" y="105588"/>
                </a:lnTo>
                <a:lnTo>
                  <a:pt x="582207" y="102501"/>
                </a:lnTo>
                <a:lnTo>
                  <a:pt x="568833" y="101472"/>
                </a:lnTo>
                <a:lnTo>
                  <a:pt x="558303" y="102126"/>
                </a:lnTo>
                <a:lnTo>
                  <a:pt x="545861" y="104626"/>
                </a:lnTo>
                <a:lnTo>
                  <a:pt x="533666" y="108965"/>
                </a:lnTo>
                <a:lnTo>
                  <a:pt x="523034" y="114615"/>
                </a:lnTo>
                <a:lnTo>
                  <a:pt x="512780" y="122089"/>
                </a:lnTo>
                <a:lnTo>
                  <a:pt x="503415" y="131190"/>
                </a:lnTo>
                <a:lnTo>
                  <a:pt x="493720" y="144183"/>
                </a:lnTo>
                <a:lnTo>
                  <a:pt x="487548" y="155397"/>
                </a:lnTo>
                <a:lnTo>
                  <a:pt x="482320" y="167893"/>
                </a:lnTo>
                <a:lnTo>
                  <a:pt x="478663" y="180146"/>
                </a:lnTo>
                <a:lnTo>
                  <a:pt x="476292" y="192290"/>
                </a:lnTo>
                <a:lnTo>
                  <a:pt x="474870" y="205301"/>
                </a:lnTo>
                <a:lnTo>
                  <a:pt x="474395" y="219201"/>
                </a:lnTo>
                <a:lnTo>
                  <a:pt x="474874" y="233145"/>
                </a:lnTo>
                <a:lnTo>
                  <a:pt x="476336" y="246239"/>
                </a:lnTo>
                <a:lnTo>
                  <a:pt x="478780" y="258278"/>
                </a:lnTo>
                <a:lnTo>
                  <a:pt x="482206" y="269239"/>
                </a:lnTo>
                <a:lnTo>
                  <a:pt x="488497" y="283249"/>
                </a:lnTo>
                <a:lnTo>
                  <a:pt x="495126" y="294013"/>
                </a:lnTo>
                <a:lnTo>
                  <a:pt x="502754" y="303275"/>
                </a:lnTo>
                <a:lnTo>
                  <a:pt x="510022" y="309979"/>
                </a:lnTo>
                <a:lnTo>
                  <a:pt x="520468" y="317245"/>
                </a:lnTo>
                <a:lnTo>
                  <a:pt x="531888" y="322706"/>
                </a:lnTo>
                <a:lnTo>
                  <a:pt x="540339" y="325428"/>
                </a:lnTo>
                <a:lnTo>
                  <a:pt x="534301" y="254634"/>
                </a:lnTo>
                <a:lnTo>
                  <a:pt x="532218" y="246125"/>
                </a:lnTo>
                <a:lnTo>
                  <a:pt x="531430" y="242562"/>
                </a:lnTo>
                <a:lnTo>
                  <a:pt x="529678" y="230389"/>
                </a:lnTo>
                <a:lnTo>
                  <a:pt x="529094" y="216915"/>
                </a:lnTo>
                <a:lnTo>
                  <a:pt x="529095" y="216226"/>
                </a:lnTo>
                <a:lnTo>
                  <a:pt x="529705" y="202799"/>
                </a:lnTo>
                <a:lnTo>
                  <a:pt x="531431" y="191007"/>
                </a:lnTo>
                <a:lnTo>
                  <a:pt x="533006" y="183641"/>
                </a:lnTo>
                <a:lnTo>
                  <a:pt x="535051" y="177164"/>
                </a:lnTo>
                <a:lnTo>
                  <a:pt x="537578" y="171830"/>
                </a:lnTo>
                <a:lnTo>
                  <a:pt x="540105" y="166496"/>
                </a:lnTo>
                <a:lnTo>
                  <a:pt x="543052" y="162051"/>
                </a:lnTo>
                <a:lnTo>
                  <a:pt x="546392" y="158622"/>
                </a:lnTo>
                <a:lnTo>
                  <a:pt x="549744" y="155066"/>
                </a:lnTo>
                <a:lnTo>
                  <a:pt x="553275" y="152272"/>
                </a:lnTo>
                <a:lnTo>
                  <a:pt x="556996" y="150240"/>
                </a:lnTo>
                <a:lnTo>
                  <a:pt x="560717" y="148081"/>
                </a:lnTo>
                <a:lnTo>
                  <a:pt x="564400" y="146684"/>
                </a:lnTo>
                <a:lnTo>
                  <a:pt x="568045" y="145795"/>
                </a:lnTo>
                <a:lnTo>
                  <a:pt x="571690" y="145033"/>
                </a:lnTo>
                <a:lnTo>
                  <a:pt x="575157" y="144652"/>
                </a:lnTo>
                <a:lnTo>
                  <a:pt x="580503" y="144716"/>
                </a:lnTo>
                <a:lnTo>
                  <a:pt x="593081" y="146725"/>
                </a:lnTo>
                <a:lnTo>
                  <a:pt x="604989" y="151510"/>
                </a:lnTo>
                <a:lnTo>
                  <a:pt x="617060" y="159495"/>
                </a:lnTo>
                <a:lnTo>
                  <a:pt x="625983" y="168275"/>
                </a:lnTo>
                <a:lnTo>
                  <a:pt x="625983" y="264921"/>
                </a:lnTo>
                <a:lnTo>
                  <a:pt x="623747" y="267462"/>
                </a:lnTo>
                <a:lnTo>
                  <a:pt x="621030" y="270001"/>
                </a:lnTo>
                <a:lnTo>
                  <a:pt x="617829" y="272541"/>
                </a:lnTo>
                <a:lnTo>
                  <a:pt x="614629" y="275081"/>
                </a:lnTo>
                <a:lnTo>
                  <a:pt x="611022" y="277367"/>
                </a:lnTo>
                <a:lnTo>
                  <a:pt x="607009" y="279400"/>
                </a:lnTo>
                <a:lnTo>
                  <a:pt x="602983" y="281558"/>
                </a:lnTo>
                <a:lnTo>
                  <a:pt x="598601" y="283209"/>
                </a:lnTo>
                <a:lnTo>
                  <a:pt x="593839" y="284606"/>
                </a:lnTo>
                <a:lnTo>
                  <a:pt x="589076" y="285876"/>
                </a:lnTo>
                <a:lnTo>
                  <a:pt x="584009" y="286638"/>
                </a:lnTo>
                <a:lnTo>
                  <a:pt x="570471" y="286638"/>
                </a:lnTo>
                <a:lnTo>
                  <a:pt x="563283" y="284988"/>
                </a:lnTo>
                <a:lnTo>
                  <a:pt x="565480" y="328802"/>
                </a:lnTo>
                <a:lnTo>
                  <a:pt x="571881" y="328802"/>
                </a:lnTo>
                <a:lnTo>
                  <a:pt x="578129" y="328167"/>
                </a:lnTo>
                <a:lnTo>
                  <a:pt x="584238" y="326897"/>
                </a:lnTo>
                <a:lnTo>
                  <a:pt x="590334" y="325627"/>
                </a:lnTo>
                <a:lnTo>
                  <a:pt x="595922" y="323976"/>
                </a:lnTo>
                <a:lnTo>
                  <a:pt x="600976" y="321817"/>
                </a:lnTo>
                <a:lnTo>
                  <a:pt x="606031" y="319658"/>
                </a:lnTo>
                <a:lnTo>
                  <a:pt x="610692" y="317245"/>
                </a:lnTo>
                <a:lnTo>
                  <a:pt x="614934" y="314578"/>
                </a:lnTo>
                <a:close/>
              </a:path>
              <a:path w="4045813" h="432562">
                <a:moveTo>
                  <a:pt x="557110" y="281813"/>
                </a:moveTo>
                <a:lnTo>
                  <a:pt x="550938" y="278638"/>
                </a:lnTo>
                <a:lnTo>
                  <a:pt x="545757" y="273938"/>
                </a:lnTo>
                <a:lnTo>
                  <a:pt x="541591" y="267969"/>
                </a:lnTo>
                <a:lnTo>
                  <a:pt x="537425" y="261874"/>
                </a:lnTo>
                <a:lnTo>
                  <a:pt x="534301" y="254634"/>
                </a:lnTo>
                <a:lnTo>
                  <a:pt x="540339" y="325428"/>
                </a:lnTo>
                <a:lnTo>
                  <a:pt x="552802" y="327959"/>
                </a:lnTo>
                <a:lnTo>
                  <a:pt x="565480" y="328802"/>
                </a:lnTo>
                <a:lnTo>
                  <a:pt x="563283" y="284988"/>
                </a:lnTo>
                <a:lnTo>
                  <a:pt x="557110" y="281813"/>
                </a:lnTo>
                <a:close/>
              </a:path>
              <a:path w="4045813" h="432562">
                <a:moveTo>
                  <a:pt x="2475712" y="106933"/>
                </a:moveTo>
                <a:lnTo>
                  <a:pt x="2475712" y="323214"/>
                </a:lnTo>
                <a:lnTo>
                  <a:pt x="2528671" y="323214"/>
                </a:lnTo>
                <a:lnTo>
                  <a:pt x="2528671" y="106933"/>
                </a:lnTo>
                <a:lnTo>
                  <a:pt x="2475712" y="106933"/>
                </a:lnTo>
                <a:close/>
              </a:path>
              <a:path w="4045813" h="432562">
                <a:moveTo>
                  <a:pt x="1334236" y="106933"/>
                </a:moveTo>
                <a:lnTo>
                  <a:pt x="1334236" y="323214"/>
                </a:lnTo>
                <a:lnTo>
                  <a:pt x="1387195" y="323214"/>
                </a:lnTo>
                <a:lnTo>
                  <a:pt x="1387195" y="106933"/>
                </a:lnTo>
                <a:lnTo>
                  <a:pt x="1334236" y="106933"/>
                </a:lnTo>
                <a:close/>
              </a:path>
              <a:path w="4045813" h="432562">
                <a:moveTo>
                  <a:pt x="372605" y="106933"/>
                </a:moveTo>
                <a:lnTo>
                  <a:pt x="372605" y="323214"/>
                </a:lnTo>
                <a:lnTo>
                  <a:pt x="425513" y="323214"/>
                </a:lnTo>
                <a:lnTo>
                  <a:pt x="425513" y="106933"/>
                </a:lnTo>
                <a:lnTo>
                  <a:pt x="372605" y="106933"/>
                </a:lnTo>
                <a:close/>
              </a:path>
              <a:path w="4045813" h="432562">
                <a:moveTo>
                  <a:pt x="3887952" y="172084"/>
                </a:moveTo>
                <a:lnTo>
                  <a:pt x="3887952" y="181863"/>
                </a:lnTo>
                <a:lnTo>
                  <a:pt x="3889603" y="190245"/>
                </a:lnTo>
                <a:lnTo>
                  <a:pt x="3892778" y="196976"/>
                </a:lnTo>
                <a:lnTo>
                  <a:pt x="3895953" y="203707"/>
                </a:lnTo>
                <a:lnTo>
                  <a:pt x="3900271" y="209422"/>
                </a:lnTo>
                <a:lnTo>
                  <a:pt x="3905732" y="213867"/>
                </a:lnTo>
                <a:lnTo>
                  <a:pt x="3911193" y="218312"/>
                </a:lnTo>
                <a:lnTo>
                  <a:pt x="3917416" y="221868"/>
                </a:lnTo>
                <a:lnTo>
                  <a:pt x="3924528" y="224662"/>
                </a:lnTo>
                <a:lnTo>
                  <a:pt x="3931767" y="227456"/>
                </a:lnTo>
                <a:lnTo>
                  <a:pt x="3939133" y="229869"/>
                </a:lnTo>
                <a:lnTo>
                  <a:pt x="3946880" y="231901"/>
                </a:lnTo>
                <a:lnTo>
                  <a:pt x="3952976" y="233425"/>
                </a:lnTo>
                <a:lnTo>
                  <a:pt x="3958818" y="234822"/>
                </a:lnTo>
                <a:lnTo>
                  <a:pt x="3964406" y="236346"/>
                </a:lnTo>
                <a:lnTo>
                  <a:pt x="3969994" y="237870"/>
                </a:lnTo>
                <a:lnTo>
                  <a:pt x="3974947" y="239649"/>
                </a:lnTo>
                <a:lnTo>
                  <a:pt x="3979265" y="241680"/>
                </a:lnTo>
                <a:lnTo>
                  <a:pt x="3983583" y="243585"/>
                </a:lnTo>
                <a:lnTo>
                  <a:pt x="3987012" y="246125"/>
                </a:lnTo>
                <a:lnTo>
                  <a:pt x="3989679" y="249046"/>
                </a:lnTo>
                <a:lnTo>
                  <a:pt x="3992219" y="252094"/>
                </a:lnTo>
                <a:lnTo>
                  <a:pt x="3993616" y="255904"/>
                </a:lnTo>
                <a:lnTo>
                  <a:pt x="3993616" y="264921"/>
                </a:lnTo>
                <a:lnTo>
                  <a:pt x="3992346" y="268731"/>
                </a:lnTo>
                <a:lnTo>
                  <a:pt x="3989933" y="272033"/>
                </a:lnTo>
                <a:lnTo>
                  <a:pt x="3987647" y="275208"/>
                </a:lnTo>
                <a:lnTo>
                  <a:pt x="3984345" y="277875"/>
                </a:lnTo>
                <a:lnTo>
                  <a:pt x="3980281" y="279907"/>
                </a:lnTo>
                <a:lnTo>
                  <a:pt x="3976217" y="281939"/>
                </a:lnTo>
                <a:lnTo>
                  <a:pt x="3971264" y="283463"/>
                </a:lnTo>
                <a:lnTo>
                  <a:pt x="3965676" y="284479"/>
                </a:lnTo>
                <a:lnTo>
                  <a:pt x="3959961" y="285495"/>
                </a:lnTo>
                <a:lnTo>
                  <a:pt x="3953865" y="285876"/>
                </a:lnTo>
                <a:lnTo>
                  <a:pt x="3945404" y="285863"/>
                </a:lnTo>
                <a:lnTo>
                  <a:pt x="3933086" y="285213"/>
                </a:lnTo>
                <a:lnTo>
                  <a:pt x="3919956" y="283590"/>
                </a:lnTo>
                <a:lnTo>
                  <a:pt x="3912684" y="282251"/>
                </a:lnTo>
                <a:lnTo>
                  <a:pt x="3900589" y="279144"/>
                </a:lnTo>
                <a:lnTo>
                  <a:pt x="3887698" y="274827"/>
                </a:lnTo>
                <a:lnTo>
                  <a:pt x="3887698" y="317372"/>
                </a:lnTo>
                <a:lnTo>
                  <a:pt x="3901341" y="322284"/>
                </a:lnTo>
                <a:lnTo>
                  <a:pt x="3914876" y="325500"/>
                </a:lnTo>
                <a:lnTo>
                  <a:pt x="3925629" y="327236"/>
                </a:lnTo>
                <a:lnTo>
                  <a:pt x="3938240" y="328406"/>
                </a:lnTo>
                <a:lnTo>
                  <a:pt x="3951833" y="328802"/>
                </a:lnTo>
                <a:lnTo>
                  <a:pt x="3952097" y="328802"/>
                </a:lnTo>
                <a:lnTo>
                  <a:pt x="3965461" y="328320"/>
                </a:lnTo>
                <a:lnTo>
                  <a:pt x="3978073" y="326890"/>
                </a:lnTo>
                <a:lnTo>
                  <a:pt x="3989933" y="324484"/>
                </a:lnTo>
                <a:lnTo>
                  <a:pt x="3997212" y="322348"/>
                </a:lnTo>
                <a:lnTo>
                  <a:pt x="4009101" y="317419"/>
                </a:lnTo>
                <a:lnTo>
                  <a:pt x="4019524" y="311022"/>
                </a:lnTo>
                <a:lnTo>
                  <a:pt x="4031935" y="299189"/>
                </a:lnTo>
                <a:lnTo>
                  <a:pt x="4038828" y="288416"/>
                </a:lnTo>
                <a:lnTo>
                  <a:pt x="4041631" y="282039"/>
                </a:lnTo>
                <a:lnTo>
                  <a:pt x="4044775" y="269961"/>
                </a:lnTo>
                <a:lnTo>
                  <a:pt x="4045813" y="256412"/>
                </a:lnTo>
                <a:lnTo>
                  <a:pt x="4045759" y="253230"/>
                </a:lnTo>
                <a:lnTo>
                  <a:pt x="4044092" y="239871"/>
                </a:lnTo>
                <a:lnTo>
                  <a:pt x="4040098" y="228853"/>
                </a:lnTo>
                <a:lnTo>
                  <a:pt x="4036288" y="221614"/>
                </a:lnTo>
                <a:lnTo>
                  <a:pt x="4031462" y="215772"/>
                </a:lnTo>
                <a:lnTo>
                  <a:pt x="4025493" y="211200"/>
                </a:lnTo>
                <a:lnTo>
                  <a:pt x="4019524" y="206755"/>
                </a:lnTo>
                <a:lnTo>
                  <a:pt x="4012793" y="203200"/>
                </a:lnTo>
                <a:lnTo>
                  <a:pt x="4005427" y="200659"/>
                </a:lnTo>
                <a:lnTo>
                  <a:pt x="3997934" y="198119"/>
                </a:lnTo>
                <a:lnTo>
                  <a:pt x="3990568" y="195960"/>
                </a:lnTo>
                <a:lnTo>
                  <a:pt x="3983075" y="194182"/>
                </a:lnTo>
                <a:lnTo>
                  <a:pt x="3978376" y="193039"/>
                </a:lnTo>
                <a:lnTo>
                  <a:pt x="3973423" y="191769"/>
                </a:lnTo>
                <a:lnTo>
                  <a:pt x="3968343" y="190500"/>
                </a:lnTo>
                <a:lnTo>
                  <a:pt x="3963263" y="189229"/>
                </a:lnTo>
                <a:lnTo>
                  <a:pt x="3958437" y="187578"/>
                </a:lnTo>
                <a:lnTo>
                  <a:pt x="3953865" y="185674"/>
                </a:lnTo>
                <a:lnTo>
                  <a:pt x="3949166" y="183768"/>
                </a:lnTo>
                <a:lnTo>
                  <a:pt x="3945610" y="181228"/>
                </a:lnTo>
                <a:lnTo>
                  <a:pt x="3942943" y="178053"/>
                </a:lnTo>
                <a:lnTo>
                  <a:pt x="3940403" y="175005"/>
                </a:lnTo>
                <a:lnTo>
                  <a:pt x="3939133" y="170941"/>
                </a:lnTo>
                <a:lnTo>
                  <a:pt x="3939133" y="163194"/>
                </a:lnTo>
                <a:lnTo>
                  <a:pt x="3939641" y="160527"/>
                </a:lnTo>
                <a:lnTo>
                  <a:pt x="3940911" y="157860"/>
                </a:lnTo>
                <a:lnTo>
                  <a:pt x="3943959" y="153034"/>
                </a:lnTo>
                <a:lnTo>
                  <a:pt x="3946626" y="151002"/>
                </a:lnTo>
                <a:lnTo>
                  <a:pt x="3949420" y="148970"/>
                </a:lnTo>
                <a:lnTo>
                  <a:pt x="3952849" y="147319"/>
                </a:lnTo>
                <a:lnTo>
                  <a:pt x="3957167" y="146176"/>
                </a:lnTo>
                <a:lnTo>
                  <a:pt x="3961485" y="145033"/>
                </a:lnTo>
                <a:lnTo>
                  <a:pt x="3966819" y="144399"/>
                </a:lnTo>
                <a:lnTo>
                  <a:pt x="3977995" y="144399"/>
                </a:lnTo>
                <a:lnTo>
                  <a:pt x="3983202" y="144779"/>
                </a:lnTo>
                <a:lnTo>
                  <a:pt x="3988663" y="145414"/>
                </a:lnTo>
                <a:lnTo>
                  <a:pt x="3994124" y="146050"/>
                </a:lnTo>
                <a:lnTo>
                  <a:pt x="3999712" y="146938"/>
                </a:lnTo>
                <a:lnTo>
                  <a:pt x="4005300" y="147954"/>
                </a:lnTo>
                <a:lnTo>
                  <a:pt x="4010888" y="148970"/>
                </a:lnTo>
                <a:lnTo>
                  <a:pt x="4016349" y="150240"/>
                </a:lnTo>
                <a:lnTo>
                  <a:pt x="4021810" y="151637"/>
                </a:lnTo>
                <a:lnTo>
                  <a:pt x="4027271" y="153034"/>
                </a:lnTo>
                <a:lnTo>
                  <a:pt x="4032351" y="154558"/>
                </a:lnTo>
                <a:lnTo>
                  <a:pt x="4037304" y="156209"/>
                </a:lnTo>
                <a:lnTo>
                  <a:pt x="4037304" y="113156"/>
                </a:lnTo>
                <a:lnTo>
                  <a:pt x="4030931" y="110979"/>
                </a:lnTo>
                <a:lnTo>
                  <a:pt x="4018903" y="107588"/>
                </a:lnTo>
                <a:lnTo>
                  <a:pt x="4005808" y="104775"/>
                </a:lnTo>
                <a:lnTo>
                  <a:pt x="3994442" y="103018"/>
                </a:lnTo>
                <a:lnTo>
                  <a:pt x="3981799" y="101864"/>
                </a:lnTo>
                <a:lnTo>
                  <a:pt x="3968597" y="101472"/>
                </a:lnTo>
                <a:lnTo>
                  <a:pt x="3962498" y="101633"/>
                </a:lnTo>
                <a:lnTo>
                  <a:pt x="3949777" y="103033"/>
                </a:lnTo>
                <a:lnTo>
                  <a:pt x="3937609" y="105790"/>
                </a:lnTo>
                <a:lnTo>
                  <a:pt x="3922442" y="111892"/>
                </a:lnTo>
                <a:lnTo>
                  <a:pt x="3911955" y="118744"/>
                </a:lnTo>
                <a:lnTo>
                  <a:pt x="3901216" y="129652"/>
                </a:lnTo>
                <a:lnTo>
                  <a:pt x="3894429" y="140715"/>
                </a:lnTo>
                <a:lnTo>
                  <a:pt x="3892025" y="146434"/>
                </a:lnTo>
                <a:lnTo>
                  <a:pt x="3888970" y="158504"/>
                </a:lnTo>
                <a:lnTo>
                  <a:pt x="3887952" y="172084"/>
                </a:lnTo>
                <a:close/>
              </a:path>
              <a:path w="4045813" h="432562">
                <a:moveTo>
                  <a:pt x="3459708" y="137032"/>
                </a:moveTo>
                <a:lnTo>
                  <a:pt x="3458819" y="137032"/>
                </a:lnTo>
                <a:lnTo>
                  <a:pt x="3453866" y="106933"/>
                </a:lnTo>
                <a:lnTo>
                  <a:pt x="3410178" y="106933"/>
                </a:lnTo>
                <a:lnTo>
                  <a:pt x="3410178" y="323214"/>
                </a:lnTo>
                <a:lnTo>
                  <a:pt x="3463010" y="323214"/>
                </a:lnTo>
                <a:lnTo>
                  <a:pt x="3463010" y="174370"/>
                </a:lnTo>
                <a:lnTo>
                  <a:pt x="3468189" y="168386"/>
                </a:lnTo>
                <a:lnTo>
                  <a:pt x="3477670" y="159821"/>
                </a:lnTo>
                <a:lnTo>
                  <a:pt x="3488156" y="153162"/>
                </a:lnTo>
                <a:lnTo>
                  <a:pt x="3492884" y="150955"/>
                </a:lnTo>
                <a:lnTo>
                  <a:pt x="3505089" y="147181"/>
                </a:lnTo>
                <a:lnTo>
                  <a:pt x="3517747" y="145922"/>
                </a:lnTo>
                <a:lnTo>
                  <a:pt x="3525494" y="145922"/>
                </a:lnTo>
                <a:lnTo>
                  <a:pt x="3532098" y="147446"/>
                </a:lnTo>
                <a:lnTo>
                  <a:pt x="3537432" y="150367"/>
                </a:lnTo>
                <a:lnTo>
                  <a:pt x="3542893" y="153415"/>
                </a:lnTo>
                <a:lnTo>
                  <a:pt x="3546957" y="158368"/>
                </a:lnTo>
                <a:lnTo>
                  <a:pt x="3549624" y="165100"/>
                </a:lnTo>
                <a:lnTo>
                  <a:pt x="3550894" y="168275"/>
                </a:lnTo>
                <a:lnTo>
                  <a:pt x="3551656" y="171957"/>
                </a:lnTo>
                <a:lnTo>
                  <a:pt x="3552037" y="176149"/>
                </a:lnTo>
                <a:lnTo>
                  <a:pt x="3552545" y="180212"/>
                </a:lnTo>
                <a:lnTo>
                  <a:pt x="3552799" y="185292"/>
                </a:lnTo>
                <a:lnTo>
                  <a:pt x="3552799" y="323214"/>
                </a:lnTo>
                <a:lnTo>
                  <a:pt x="3605631" y="323214"/>
                </a:lnTo>
                <a:lnTo>
                  <a:pt x="3605631" y="175640"/>
                </a:lnTo>
                <a:lnTo>
                  <a:pt x="3605377" y="169417"/>
                </a:lnTo>
                <a:lnTo>
                  <a:pt x="3604869" y="163956"/>
                </a:lnTo>
                <a:lnTo>
                  <a:pt x="3604361" y="158495"/>
                </a:lnTo>
                <a:lnTo>
                  <a:pt x="3603345" y="153415"/>
                </a:lnTo>
                <a:lnTo>
                  <a:pt x="3601821" y="148843"/>
                </a:lnTo>
                <a:lnTo>
                  <a:pt x="3599154" y="140588"/>
                </a:lnTo>
                <a:lnTo>
                  <a:pt x="3595471" y="133350"/>
                </a:lnTo>
                <a:lnTo>
                  <a:pt x="3590772" y="127380"/>
                </a:lnTo>
                <a:lnTo>
                  <a:pt x="3586200" y="121284"/>
                </a:lnTo>
                <a:lnTo>
                  <a:pt x="3580739" y="116331"/>
                </a:lnTo>
                <a:lnTo>
                  <a:pt x="3574643" y="112649"/>
                </a:lnTo>
                <a:lnTo>
                  <a:pt x="3568547" y="108838"/>
                </a:lnTo>
                <a:lnTo>
                  <a:pt x="3561816" y="106044"/>
                </a:lnTo>
                <a:lnTo>
                  <a:pt x="3554450" y="104266"/>
                </a:lnTo>
                <a:lnTo>
                  <a:pt x="3547084" y="102488"/>
                </a:lnTo>
                <a:lnTo>
                  <a:pt x="3539464" y="101472"/>
                </a:lnTo>
                <a:lnTo>
                  <a:pt x="3523208" y="101472"/>
                </a:lnTo>
                <a:lnTo>
                  <a:pt x="3515334" y="102488"/>
                </a:lnTo>
                <a:lnTo>
                  <a:pt x="3507968" y="104520"/>
                </a:lnTo>
                <a:lnTo>
                  <a:pt x="3500602" y="106552"/>
                </a:lnTo>
                <a:lnTo>
                  <a:pt x="3493871" y="109219"/>
                </a:lnTo>
                <a:lnTo>
                  <a:pt x="3487775" y="112521"/>
                </a:lnTo>
                <a:lnTo>
                  <a:pt x="3481679" y="115696"/>
                </a:lnTo>
                <a:lnTo>
                  <a:pt x="3476218" y="119506"/>
                </a:lnTo>
                <a:lnTo>
                  <a:pt x="3471519" y="123825"/>
                </a:lnTo>
                <a:lnTo>
                  <a:pt x="3466693" y="128142"/>
                </a:lnTo>
                <a:lnTo>
                  <a:pt x="3462756" y="132587"/>
                </a:lnTo>
                <a:lnTo>
                  <a:pt x="3459708" y="137032"/>
                </a:lnTo>
                <a:close/>
              </a:path>
              <a:path w="4045813" h="432562">
                <a:moveTo>
                  <a:pt x="3298799" y="137032"/>
                </a:moveTo>
                <a:lnTo>
                  <a:pt x="3293846" y="106933"/>
                </a:lnTo>
                <a:lnTo>
                  <a:pt x="3250158" y="106933"/>
                </a:lnTo>
                <a:lnTo>
                  <a:pt x="3250158" y="323214"/>
                </a:lnTo>
                <a:lnTo>
                  <a:pt x="3302990" y="323214"/>
                </a:lnTo>
                <a:lnTo>
                  <a:pt x="3302990" y="178307"/>
                </a:lnTo>
                <a:lnTo>
                  <a:pt x="3309709" y="170141"/>
                </a:lnTo>
                <a:lnTo>
                  <a:pt x="3319567" y="162155"/>
                </a:lnTo>
                <a:lnTo>
                  <a:pt x="3331438" y="156082"/>
                </a:lnTo>
                <a:lnTo>
                  <a:pt x="3336042" y="154421"/>
                </a:lnTo>
                <a:lnTo>
                  <a:pt x="3347762" y="151322"/>
                </a:lnTo>
                <a:lnTo>
                  <a:pt x="3360487" y="149463"/>
                </a:lnTo>
                <a:lnTo>
                  <a:pt x="3374237" y="148843"/>
                </a:lnTo>
                <a:lnTo>
                  <a:pt x="3378682" y="148843"/>
                </a:lnTo>
                <a:lnTo>
                  <a:pt x="3378682" y="102488"/>
                </a:lnTo>
                <a:lnTo>
                  <a:pt x="3374872" y="101853"/>
                </a:lnTo>
                <a:lnTo>
                  <a:pt x="3370173" y="101472"/>
                </a:lnTo>
                <a:lnTo>
                  <a:pt x="3362125" y="101506"/>
                </a:lnTo>
                <a:lnTo>
                  <a:pt x="3348594" y="102797"/>
                </a:lnTo>
                <a:lnTo>
                  <a:pt x="3336383" y="105961"/>
                </a:lnTo>
                <a:lnTo>
                  <a:pt x="3325469" y="110997"/>
                </a:lnTo>
                <a:lnTo>
                  <a:pt x="3316067" y="117490"/>
                </a:lnTo>
                <a:lnTo>
                  <a:pt x="3307024" y="126408"/>
                </a:lnTo>
                <a:lnTo>
                  <a:pt x="3299688" y="137032"/>
                </a:lnTo>
                <a:lnTo>
                  <a:pt x="3298799" y="137032"/>
                </a:lnTo>
                <a:close/>
              </a:path>
              <a:path w="4045813" h="432562">
                <a:moveTo>
                  <a:pt x="3067140" y="109252"/>
                </a:moveTo>
                <a:lnTo>
                  <a:pt x="3055766" y="114834"/>
                </a:lnTo>
                <a:lnTo>
                  <a:pt x="3060674" y="189483"/>
                </a:lnTo>
                <a:lnTo>
                  <a:pt x="3061436" y="183133"/>
                </a:lnTo>
                <a:lnTo>
                  <a:pt x="3062960" y="177037"/>
                </a:lnTo>
                <a:lnTo>
                  <a:pt x="3067140" y="109252"/>
                </a:lnTo>
                <a:close/>
              </a:path>
              <a:path w="4045813" h="432562">
                <a:moveTo>
                  <a:pt x="3200501" y="219201"/>
                </a:moveTo>
                <a:lnTo>
                  <a:pt x="3200628" y="211835"/>
                </a:lnTo>
                <a:lnTo>
                  <a:pt x="3200218" y="198251"/>
                </a:lnTo>
                <a:lnTo>
                  <a:pt x="3198925" y="185174"/>
                </a:lnTo>
                <a:lnTo>
                  <a:pt x="3196738" y="173066"/>
                </a:lnTo>
                <a:lnTo>
                  <a:pt x="3193643" y="161925"/>
                </a:lnTo>
                <a:lnTo>
                  <a:pt x="3187844" y="147683"/>
                </a:lnTo>
                <a:lnTo>
                  <a:pt x="3181498" y="136768"/>
                </a:lnTo>
                <a:lnTo>
                  <a:pt x="3173958" y="127380"/>
                </a:lnTo>
                <a:lnTo>
                  <a:pt x="3166329" y="120293"/>
                </a:lnTo>
                <a:lnTo>
                  <a:pt x="3155831" y="113172"/>
                </a:lnTo>
                <a:lnTo>
                  <a:pt x="3144113" y="107822"/>
                </a:lnTo>
                <a:lnTo>
                  <a:pt x="3132037" y="104273"/>
                </a:lnTo>
                <a:lnTo>
                  <a:pt x="3119514" y="102177"/>
                </a:lnTo>
                <a:lnTo>
                  <a:pt x="3106267" y="101472"/>
                </a:lnTo>
                <a:lnTo>
                  <a:pt x="3105554" y="101475"/>
                </a:lnTo>
                <a:lnTo>
                  <a:pt x="3092847" y="102371"/>
                </a:lnTo>
                <a:lnTo>
                  <a:pt x="3080385" y="104844"/>
                </a:lnTo>
                <a:lnTo>
                  <a:pt x="3068167" y="108838"/>
                </a:lnTo>
                <a:lnTo>
                  <a:pt x="3062960" y="177037"/>
                </a:lnTo>
                <a:lnTo>
                  <a:pt x="3065246" y="171450"/>
                </a:lnTo>
                <a:lnTo>
                  <a:pt x="3067405" y="165734"/>
                </a:lnTo>
                <a:lnTo>
                  <a:pt x="3070453" y="160781"/>
                </a:lnTo>
                <a:lnTo>
                  <a:pt x="3074263" y="156590"/>
                </a:lnTo>
                <a:lnTo>
                  <a:pt x="3078073" y="152272"/>
                </a:lnTo>
                <a:lnTo>
                  <a:pt x="3082518" y="148970"/>
                </a:lnTo>
                <a:lnTo>
                  <a:pt x="3087725" y="146557"/>
                </a:lnTo>
                <a:lnTo>
                  <a:pt x="3092932" y="144017"/>
                </a:lnTo>
                <a:lnTo>
                  <a:pt x="3098901" y="142875"/>
                </a:lnTo>
                <a:lnTo>
                  <a:pt x="3112236" y="142875"/>
                </a:lnTo>
                <a:lnTo>
                  <a:pt x="3118078" y="144017"/>
                </a:lnTo>
                <a:lnTo>
                  <a:pt x="3123158" y="146557"/>
                </a:lnTo>
                <a:lnTo>
                  <a:pt x="3128111" y="148970"/>
                </a:lnTo>
                <a:lnTo>
                  <a:pt x="3132302" y="152272"/>
                </a:lnTo>
                <a:lnTo>
                  <a:pt x="3135604" y="156590"/>
                </a:lnTo>
                <a:lnTo>
                  <a:pt x="3138906" y="160781"/>
                </a:lnTo>
                <a:lnTo>
                  <a:pt x="3141446" y="165734"/>
                </a:lnTo>
                <a:lnTo>
                  <a:pt x="3143224" y="171450"/>
                </a:lnTo>
                <a:lnTo>
                  <a:pt x="3144875" y="177037"/>
                </a:lnTo>
                <a:lnTo>
                  <a:pt x="3145764" y="183133"/>
                </a:lnTo>
                <a:lnTo>
                  <a:pt x="3145764" y="189483"/>
                </a:lnTo>
                <a:lnTo>
                  <a:pt x="3060674" y="189483"/>
                </a:lnTo>
                <a:lnTo>
                  <a:pt x="3055766" y="114834"/>
                </a:lnTo>
                <a:lnTo>
                  <a:pt x="3045220" y="121935"/>
                </a:lnTo>
                <a:lnTo>
                  <a:pt x="3035528" y="130555"/>
                </a:lnTo>
                <a:lnTo>
                  <a:pt x="3024746" y="143748"/>
                </a:lnTo>
                <a:lnTo>
                  <a:pt x="3018212" y="154779"/>
                </a:lnTo>
                <a:lnTo>
                  <a:pt x="3012668" y="167131"/>
                </a:lnTo>
                <a:lnTo>
                  <a:pt x="3008745" y="179647"/>
                </a:lnTo>
                <a:lnTo>
                  <a:pt x="3006268" y="191815"/>
                </a:lnTo>
                <a:lnTo>
                  <a:pt x="3004782" y="204838"/>
                </a:lnTo>
                <a:lnTo>
                  <a:pt x="3004286" y="218693"/>
                </a:lnTo>
                <a:lnTo>
                  <a:pt x="3004289" y="219754"/>
                </a:lnTo>
                <a:lnTo>
                  <a:pt x="3004898" y="233835"/>
                </a:lnTo>
                <a:lnTo>
                  <a:pt x="3006589" y="246847"/>
                </a:lnTo>
                <a:lnTo>
                  <a:pt x="3009383" y="258780"/>
                </a:lnTo>
                <a:lnTo>
                  <a:pt x="3013303" y="269620"/>
                </a:lnTo>
                <a:lnTo>
                  <a:pt x="3021383" y="284973"/>
                </a:lnTo>
                <a:lnTo>
                  <a:pt x="3028942" y="295100"/>
                </a:lnTo>
                <a:lnTo>
                  <a:pt x="3037687" y="303783"/>
                </a:lnTo>
                <a:lnTo>
                  <a:pt x="3050083" y="312672"/>
                </a:lnTo>
                <a:lnTo>
                  <a:pt x="3061428" y="318454"/>
                </a:lnTo>
                <a:lnTo>
                  <a:pt x="3073755" y="322833"/>
                </a:lnTo>
                <a:lnTo>
                  <a:pt x="3091723" y="326804"/>
                </a:lnTo>
                <a:lnTo>
                  <a:pt x="3104380" y="328300"/>
                </a:lnTo>
                <a:lnTo>
                  <a:pt x="3117443" y="328802"/>
                </a:lnTo>
                <a:lnTo>
                  <a:pt x="3123616" y="328725"/>
                </a:lnTo>
                <a:lnTo>
                  <a:pt x="3136461" y="328057"/>
                </a:lnTo>
                <a:lnTo>
                  <a:pt x="3149062" y="326723"/>
                </a:lnTo>
                <a:lnTo>
                  <a:pt x="3161385" y="324738"/>
                </a:lnTo>
                <a:lnTo>
                  <a:pt x="3170197" y="322954"/>
                </a:lnTo>
                <a:lnTo>
                  <a:pt x="3183194" y="319713"/>
                </a:lnTo>
                <a:lnTo>
                  <a:pt x="3192881" y="316356"/>
                </a:lnTo>
                <a:lnTo>
                  <a:pt x="3192881" y="274065"/>
                </a:lnTo>
                <a:lnTo>
                  <a:pt x="3183443" y="277099"/>
                </a:lnTo>
                <a:lnTo>
                  <a:pt x="3171158" y="280427"/>
                </a:lnTo>
                <a:lnTo>
                  <a:pt x="3158972" y="283082"/>
                </a:lnTo>
                <a:lnTo>
                  <a:pt x="3151898" y="284243"/>
                </a:lnTo>
                <a:lnTo>
                  <a:pt x="3139169" y="285659"/>
                </a:lnTo>
                <a:lnTo>
                  <a:pt x="3126841" y="286130"/>
                </a:lnTo>
                <a:lnTo>
                  <a:pt x="3125838" y="286127"/>
                </a:lnTo>
                <a:lnTo>
                  <a:pt x="3112770" y="285313"/>
                </a:lnTo>
                <a:lnTo>
                  <a:pt x="3100679" y="283082"/>
                </a:lnTo>
                <a:lnTo>
                  <a:pt x="3092678" y="281177"/>
                </a:lnTo>
                <a:lnTo>
                  <a:pt x="3085566" y="277875"/>
                </a:lnTo>
                <a:lnTo>
                  <a:pt x="3079597" y="273557"/>
                </a:lnTo>
                <a:lnTo>
                  <a:pt x="3073501" y="269113"/>
                </a:lnTo>
                <a:lnTo>
                  <a:pt x="3068675" y="263397"/>
                </a:lnTo>
                <a:lnTo>
                  <a:pt x="3064992" y="256412"/>
                </a:lnTo>
                <a:lnTo>
                  <a:pt x="3060345" y="244137"/>
                </a:lnTo>
                <a:lnTo>
                  <a:pt x="3058261" y="230758"/>
                </a:lnTo>
                <a:lnTo>
                  <a:pt x="3199993" y="230758"/>
                </a:lnTo>
                <a:lnTo>
                  <a:pt x="3200374" y="225551"/>
                </a:lnTo>
                <a:lnTo>
                  <a:pt x="3200501" y="219201"/>
                </a:lnTo>
                <a:close/>
              </a:path>
              <a:path w="4045813" h="432562">
                <a:moveTo>
                  <a:pt x="2638272" y="137032"/>
                </a:moveTo>
                <a:lnTo>
                  <a:pt x="2637383" y="137032"/>
                </a:lnTo>
                <a:lnTo>
                  <a:pt x="2632430" y="106933"/>
                </a:lnTo>
                <a:lnTo>
                  <a:pt x="2588742" y="106933"/>
                </a:lnTo>
                <a:lnTo>
                  <a:pt x="2588742" y="323214"/>
                </a:lnTo>
                <a:lnTo>
                  <a:pt x="2641574" y="323214"/>
                </a:lnTo>
                <a:lnTo>
                  <a:pt x="2641574" y="174370"/>
                </a:lnTo>
                <a:lnTo>
                  <a:pt x="2646753" y="168386"/>
                </a:lnTo>
                <a:lnTo>
                  <a:pt x="2656234" y="159821"/>
                </a:lnTo>
                <a:lnTo>
                  <a:pt x="2666720" y="153162"/>
                </a:lnTo>
                <a:lnTo>
                  <a:pt x="2671448" y="150955"/>
                </a:lnTo>
                <a:lnTo>
                  <a:pt x="2683653" y="147181"/>
                </a:lnTo>
                <a:lnTo>
                  <a:pt x="2696311" y="145922"/>
                </a:lnTo>
                <a:lnTo>
                  <a:pt x="2704058" y="145922"/>
                </a:lnTo>
                <a:lnTo>
                  <a:pt x="2710662" y="147446"/>
                </a:lnTo>
                <a:lnTo>
                  <a:pt x="2715996" y="150367"/>
                </a:lnTo>
                <a:lnTo>
                  <a:pt x="2721457" y="153415"/>
                </a:lnTo>
                <a:lnTo>
                  <a:pt x="2725521" y="158368"/>
                </a:lnTo>
                <a:lnTo>
                  <a:pt x="2728188" y="165100"/>
                </a:lnTo>
                <a:lnTo>
                  <a:pt x="2729458" y="168275"/>
                </a:lnTo>
                <a:lnTo>
                  <a:pt x="2730220" y="171957"/>
                </a:lnTo>
                <a:lnTo>
                  <a:pt x="2730601" y="176149"/>
                </a:lnTo>
                <a:lnTo>
                  <a:pt x="2731109" y="180212"/>
                </a:lnTo>
                <a:lnTo>
                  <a:pt x="2731363" y="185292"/>
                </a:lnTo>
                <a:lnTo>
                  <a:pt x="2731363" y="323214"/>
                </a:lnTo>
                <a:lnTo>
                  <a:pt x="2784195" y="323214"/>
                </a:lnTo>
                <a:lnTo>
                  <a:pt x="2784195" y="175640"/>
                </a:lnTo>
                <a:lnTo>
                  <a:pt x="2783941" y="169417"/>
                </a:lnTo>
                <a:lnTo>
                  <a:pt x="2783433" y="163956"/>
                </a:lnTo>
                <a:lnTo>
                  <a:pt x="2782925" y="158495"/>
                </a:lnTo>
                <a:lnTo>
                  <a:pt x="2781909" y="153415"/>
                </a:lnTo>
                <a:lnTo>
                  <a:pt x="2780385" y="148843"/>
                </a:lnTo>
                <a:lnTo>
                  <a:pt x="2777718" y="140588"/>
                </a:lnTo>
                <a:lnTo>
                  <a:pt x="2774035" y="133350"/>
                </a:lnTo>
                <a:lnTo>
                  <a:pt x="2769336" y="127380"/>
                </a:lnTo>
                <a:lnTo>
                  <a:pt x="2764764" y="121284"/>
                </a:lnTo>
                <a:lnTo>
                  <a:pt x="2759303" y="116331"/>
                </a:lnTo>
                <a:lnTo>
                  <a:pt x="2753207" y="112649"/>
                </a:lnTo>
                <a:lnTo>
                  <a:pt x="2747111" y="108838"/>
                </a:lnTo>
                <a:lnTo>
                  <a:pt x="2740380" y="106044"/>
                </a:lnTo>
                <a:lnTo>
                  <a:pt x="2733014" y="104266"/>
                </a:lnTo>
                <a:lnTo>
                  <a:pt x="2725648" y="102488"/>
                </a:lnTo>
                <a:lnTo>
                  <a:pt x="2718028" y="101472"/>
                </a:lnTo>
                <a:lnTo>
                  <a:pt x="2701772" y="101472"/>
                </a:lnTo>
                <a:lnTo>
                  <a:pt x="2693898" y="102488"/>
                </a:lnTo>
                <a:lnTo>
                  <a:pt x="2686532" y="104520"/>
                </a:lnTo>
                <a:lnTo>
                  <a:pt x="2679166" y="106552"/>
                </a:lnTo>
                <a:lnTo>
                  <a:pt x="2672435" y="109219"/>
                </a:lnTo>
                <a:lnTo>
                  <a:pt x="2666339" y="112521"/>
                </a:lnTo>
                <a:lnTo>
                  <a:pt x="2660243" y="115696"/>
                </a:lnTo>
                <a:lnTo>
                  <a:pt x="2654782" y="119506"/>
                </a:lnTo>
                <a:lnTo>
                  <a:pt x="2650083" y="123825"/>
                </a:lnTo>
                <a:lnTo>
                  <a:pt x="2645257" y="128142"/>
                </a:lnTo>
                <a:lnTo>
                  <a:pt x="2641320" y="132587"/>
                </a:lnTo>
                <a:lnTo>
                  <a:pt x="2638272" y="137032"/>
                </a:lnTo>
                <a:close/>
              </a:path>
              <a:path w="4045813" h="432562">
                <a:moveTo>
                  <a:pt x="2178024" y="172084"/>
                </a:moveTo>
                <a:lnTo>
                  <a:pt x="2178024" y="181863"/>
                </a:lnTo>
                <a:lnTo>
                  <a:pt x="2179675" y="190245"/>
                </a:lnTo>
                <a:lnTo>
                  <a:pt x="2182850" y="196976"/>
                </a:lnTo>
                <a:lnTo>
                  <a:pt x="2186025" y="203707"/>
                </a:lnTo>
                <a:lnTo>
                  <a:pt x="2190343" y="209422"/>
                </a:lnTo>
                <a:lnTo>
                  <a:pt x="2195804" y="213867"/>
                </a:lnTo>
                <a:lnTo>
                  <a:pt x="2201265" y="218312"/>
                </a:lnTo>
                <a:lnTo>
                  <a:pt x="2207488" y="221868"/>
                </a:lnTo>
                <a:lnTo>
                  <a:pt x="2214600" y="224662"/>
                </a:lnTo>
                <a:lnTo>
                  <a:pt x="2221839" y="227456"/>
                </a:lnTo>
                <a:lnTo>
                  <a:pt x="2229205" y="229869"/>
                </a:lnTo>
                <a:lnTo>
                  <a:pt x="2236952" y="231901"/>
                </a:lnTo>
                <a:lnTo>
                  <a:pt x="2243048" y="233425"/>
                </a:lnTo>
                <a:lnTo>
                  <a:pt x="2248890" y="234822"/>
                </a:lnTo>
                <a:lnTo>
                  <a:pt x="2254478" y="236346"/>
                </a:lnTo>
                <a:lnTo>
                  <a:pt x="2260066" y="237870"/>
                </a:lnTo>
                <a:lnTo>
                  <a:pt x="2265019" y="239649"/>
                </a:lnTo>
                <a:lnTo>
                  <a:pt x="2269337" y="241680"/>
                </a:lnTo>
                <a:lnTo>
                  <a:pt x="2273655" y="243585"/>
                </a:lnTo>
                <a:lnTo>
                  <a:pt x="2277084" y="246125"/>
                </a:lnTo>
                <a:lnTo>
                  <a:pt x="2279751" y="249046"/>
                </a:lnTo>
                <a:lnTo>
                  <a:pt x="2282291" y="252094"/>
                </a:lnTo>
                <a:lnTo>
                  <a:pt x="2283688" y="255904"/>
                </a:lnTo>
                <a:lnTo>
                  <a:pt x="2283688" y="264921"/>
                </a:lnTo>
                <a:lnTo>
                  <a:pt x="2282418" y="268731"/>
                </a:lnTo>
                <a:lnTo>
                  <a:pt x="2280005" y="272033"/>
                </a:lnTo>
                <a:lnTo>
                  <a:pt x="2277719" y="275208"/>
                </a:lnTo>
                <a:lnTo>
                  <a:pt x="2274417" y="277875"/>
                </a:lnTo>
                <a:lnTo>
                  <a:pt x="2270353" y="279907"/>
                </a:lnTo>
                <a:lnTo>
                  <a:pt x="2266289" y="281939"/>
                </a:lnTo>
                <a:lnTo>
                  <a:pt x="2261336" y="283463"/>
                </a:lnTo>
                <a:lnTo>
                  <a:pt x="2255748" y="284479"/>
                </a:lnTo>
                <a:lnTo>
                  <a:pt x="2250033" y="285495"/>
                </a:lnTo>
                <a:lnTo>
                  <a:pt x="2243937" y="285876"/>
                </a:lnTo>
                <a:lnTo>
                  <a:pt x="2235476" y="285863"/>
                </a:lnTo>
                <a:lnTo>
                  <a:pt x="2223158" y="285213"/>
                </a:lnTo>
                <a:lnTo>
                  <a:pt x="2210028" y="283590"/>
                </a:lnTo>
                <a:lnTo>
                  <a:pt x="2202756" y="282251"/>
                </a:lnTo>
                <a:lnTo>
                  <a:pt x="2190661" y="279144"/>
                </a:lnTo>
                <a:lnTo>
                  <a:pt x="2177770" y="274827"/>
                </a:lnTo>
                <a:lnTo>
                  <a:pt x="2177770" y="317372"/>
                </a:lnTo>
                <a:lnTo>
                  <a:pt x="2191413" y="322284"/>
                </a:lnTo>
                <a:lnTo>
                  <a:pt x="2204948" y="325500"/>
                </a:lnTo>
                <a:lnTo>
                  <a:pt x="2215701" y="327236"/>
                </a:lnTo>
                <a:lnTo>
                  <a:pt x="2228312" y="328406"/>
                </a:lnTo>
                <a:lnTo>
                  <a:pt x="2241905" y="328802"/>
                </a:lnTo>
                <a:lnTo>
                  <a:pt x="2242169" y="328802"/>
                </a:lnTo>
                <a:lnTo>
                  <a:pt x="2255533" y="328320"/>
                </a:lnTo>
                <a:lnTo>
                  <a:pt x="2268145" y="326890"/>
                </a:lnTo>
                <a:lnTo>
                  <a:pt x="2280005" y="324484"/>
                </a:lnTo>
                <a:lnTo>
                  <a:pt x="2287284" y="322348"/>
                </a:lnTo>
                <a:lnTo>
                  <a:pt x="2299173" y="317419"/>
                </a:lnTo>
                <a:lnTo>
                  <a:pt x="2309596" y="311022"/>
                </a:lnTo>
                <a:lnTo>
                  <a:pt x="2322007" y="299189"/>
                </a:lnTo>
                <a:lnTo>
                  <a:pt x="2328900" y="288416"/>
                </a:lnTo>
                <a:lnTo>
                  <a:pt x="2331703" y="282039"/>
                </a:lnTo>
                <a:lnTo>
                  <a:pt x="2334847" y="269961"/>
                </a:lnTo>
                <a:lnTo>
                  <a:pt x="2335885" y="256412"/>
                </a:lnTo>
                <a:lnTo>
                  <a:pt x="2335831" y="253230"/>
                </a:lnTo>
                <a:lnTo>
                  <a:pt x="2334164" y="239871"/>
                </a:lnTo>
                <a:lnTo>
                  <a:pt x="2330170" y="228853"/>
                </a:lnTo>
                <a:lnTo>
                  <a:pt x="2326360" y="221614"/>
                </a:lnTo>
                <a:lnTo>
                  <a:pt x="2321534" y="215772"/>
                </a:lnTo>
                <a:lnTo>
                  <a:pt x="2315565" y="211200"/>
                </a:lnTo>
                <a:lnTo>
                  <a:pt x="2309596" y="206755"/>
                </a:lnTo>
                <a:lnTo>
                  <a:pt x="2302865" y="203200"/>
                </a:lnTo>
                <a:lnTo>
                  <a:pt x="2295499" y="200659"/>
                </a:lnTo>
                <a:lnTo>
                  <a:pt x="2288006" y="198119"/>
                </a:lnTo>
                <a:lnTo>
                  <a:pt x="2280640" y="195960"/>
                </a:lnTo>
                <a:lnTo>
                  <a:pt x="2273147" y="194182"/>
                </a:lnTo>
                <a:lnTo>
                  <a:pt x="2268448" y="193039"/>
                </a:lnTo>
                <a:lnTo>
                  <a:pt x="2263495" y="191769"/>
                </a:lnTo>
                <a:lnTo>
                  <a:pt x="2258415" y="190500"/>
                </a:lnTo>
                <a:lnTo>
                  <a:pt x="2253335" y="189229"/>
                </a:lnTo>
                <a:lnTo>
                  <a:pt x="2248509" y="187578"/>
                </a:lnTo>
                <a:lnTo>
                  <a:pt x="2243937" y="185674"/>
                </a:lnTo>
                <a:lnTo>
                  <a:pt x="2239238" y="183768"/>
                </a:lnTo>
                <a:lnTo>
                  <a:pt x="2235682" y="181228"/>
                </a:lnTo>
                <a:lnTo>
                  <a:pt x="2233015" y="178053"/>
                </a:lnTo>
                <a:lnTo>
                  <a:pt x="2230475" y="175005"/>
                </a:lnTo>
                <a:lnTo>
                  <a:pt x="2229205" y="170941"/>
                </a:lnTo>
                <a:lnTo>
                  <a:pt x="2229205" y="163194"/>
                </a:lnTo>
                <a:lnTo>
                  <a:pt x="2229713" y="160527"/>
                </a:lnTo>
                <a:lnTo>
                  <a:pt x="2230983" y="157860"/>
                </a:lnTo>
                <a:lnTo>
                  <a:pt x="2234031" y="153034"/>
                </a:lnTo>
                <a:lnTo>
                  <a:pt x="2236698" y="151002"/>
                </a:lnTo>
                <a:lnTo>
                  <a:pt x="2239492" y="148970"/>
                </a:lnTo>
                <a:lnTo>
                  <a:pt x="2242921" y="147319"/>
                </a:lnTo>
                <a:lnTo>
                  <a:pt x="2247239" y="146176"/>
                </a:lnTo>
                <a:lnTo>
                  <a:pt x="2251557" y="145033"/>
                </a:lnTo>
                <a:lnTo>
                  <a:pt x="2256891" y="144399"/>
                </a:lnTo>
                <a:lnTo>
                  <a:pt x="2268067" y="144399"/>
                </a:lnTo>
                <a:lnTo>
                  <a:pt x="2273274" y="144779"/>
                </a:lnTo>
                <a:lnTo>
                  <a:pt x="2278735" y="145414"/>
                </a:lnTo>
                <a:lnTo>
                  <a:pt x="2284196" y="146050"/>
                </a:lnTo>
                <a:lnTo>
                  <a:pt x="2289784" y="146938"/>
                </a:lnTo>
                <a:lnTo>
                  <a:pt x="2295372" y="147954"/>
                </a:lnTo>
                <a:lnTo>
                  <a:pt x="2300960" y="148970"/>
                </a:lnTo>
                <a:lnTo>
                  <a:pt x="2306421" y="150240"/>
                </a:lnTo>
                <a:lnTo>
                  <a:pt x="2311882" y="151637"/>
                </a:lnTo>
                <a:lnTo>
                  <a:pt x="2317343" y="153034"/>
                </a:lnTo>
                <a:lnTo>
                  <a:pt x="2322423" y="154558"/>
                </a:lnTo>
                <a:lnTo>
                  <a:pt x="2327376" y="156209"/>
                </a:lnTo>
                <a:lnTo>
                  <a:pt x="2327376" y="113156"/>
                </a:lnTo>
                <a:lnTo>
                  <a:pt x="2321003" y="110979"/>
                </a:lnTo>
                <a:lnTo>
                  <a:pt x="2308975" y="107588"/>
                </a:lnTo>
                <a:lnTo>
                  <a:pt x="2295880" y="104775"/>
                </a:lnTo>
                <a:lnTo>
                  <a:pt x="2284514" y="103018"/>
                </a:lnTo>
                <a:lnTo>
                  <a:pt x="2271871" y="101864"/>
                </a:lnTo>
                <a:lnTo>
                  <a:pt x="2258669" y="101472"/>
                </a:lnTo>
                <a:lnTo>
                  <a:pt x="2252570" y="101633"/>
                </a:lnTo>
                <a:lnTo>
                  <a:pt x="2239849" y="103033"/>
                </a:lnTo>
                <a:lnTo>
                  <a:pt x="2227681" y="105790"/>
                </a:lnTo>
                <a:lnTo>
                  <a:pt x="2212514" y="111892"/>
                </a:lnTo>
                <a:lnTo>
                  <a:pt x="2202027" y="118744"/>
                </a:lnTo>
                <a:lnTo>
                  <a:pt x="2191288" y="129652"/>
                </a:lnTo>
                <a:lnTo>
                  <a:pt x="2184501" y="140715"/>
                </a:lnTo>
                <a:lnTo>
                  <a:pt x="2182097" y="146434"/>
                </a:lnTo>
                <a:lnTo>
                  <a:pt x="2179042" y="158504"/>
                </a:lnTo>
                <a:lnTo>
                  <a:pt x="2178024" y="17208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951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3628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971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51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53628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965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976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370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361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2007" y="1749298"/>
            <a:ext cx="96888" cy="141986"/>
          </a:xfrm>
          <a:custGeom>
            <a:avLst/>
            <a:gdLst/>
            <a:ahLst/>
            <a:cxnLst/>
            <a:rect l="l" t="t" r="r" b="b"/>
            <a:pathLst>
              <a:path w="96888" h="141986">
                <a:moveTo>
                  <a:pt x="49339" y="0"/>
                </a:moveTo>
                <a:lnTo>
                  <a:pt x="46062" y="0"/>
                </a:lnTo>
                <a:lnTo>
                  <a:pt x="42595" y="380"/>
                </a:lnTo>
                <a:lnTo>
                  <a:pt x="38950" y="1142"/>
                </a:lnTo>
                <a:lnTo>
                  <a:pt x="35306" y="2031"/>
                </a:lnTo>
                <a:lnTo>
                  <a:pt x="31622" y="3428"/>
                </a:lnTo>
                <a:lnTo>
                  <a:pt x="27901" y="5587"/>
                </a:lnTo>
                <a:lnTo>
                  <a:pt x="24180" y="7619"/>
                </a:lnTo>
                <a:lnTo>
                  <a:pt x="20650" y="10413"/>
                </a:lnTo>
                <a:lnTo>
                  <a:pt x="17297" y="13969"/>
                </a:lnTo>
                <a:lnTo>
                  <a:pt x="13957" y="17399"/>
                </a:lnTo>
                <a:lnTo>
                  <a:pt x="11010" y="21843"/>
                </a:lnTo>
                <a:lnTo>
                  <a:pt x="8483" y="27177"/>
                </a:lnTo>
                <a:lnTo>
                  <a:pt x="5956" y="32512"/>
                </a:lnTo>
                <a:lnTo>
                  <a:pt x="3911" y="38988"/>
                </a:lnTo>
                <a:lnTo>
                  <a:pt x="2336" y="46354"/>
                </a:lnTo>
                <a:lnTo>
                  <a:pt x="610" y="58146"/>
                </a:lnTo>
                <a:lnTo>
                  <a:pt x="1" y="71573"/>
                </a:lnTo>
                <a:lnTo>
                  <a:pt x="0" y="72262"/>
                </a:lnTo>
                <a:lnTo>
                  <a:pt x="583" y="85736"/>
                </a:lnTo>
                <a:lnTo>
                  <a:pt x="2335" y="97909"/>
                </a:lnTo>
                <a:lnTo>
                  <a:pt x="3124" y="101473"/>
                </a:lnTo>
                <a:lnTo>
                  <a:pt x="5206" y="109981"/>
                </a:lnTo>
                <a:lnTo>
                  <a:pt x="8331" y="117221"/>
                </a:lnTo>
                <a:lnTo>
                  <a:pt x="12496" y="123316"/>
                </a:lnTo>
                <a:lnTo>
                  <a:pt x="16662" y="129286"/>
                </a:lnTo>
                <a:lnTo>
                  <a:pt x="21843" y="133985"/>
                </a:lnTo>
                <a:lnTo>
                  <a:pt x="28016" y="137160"/>
                </a:lnTo>
                <a:lnTo>
                  <a:pt x="34188" y="140335"/>
                </a:lnTo>
                <a:lnTo>
                  <a:pt x="41376" y="141986"/>
                </a:lnTo>
                <a:lnTo>
                  <a:pt x="49555" y="141986"/>
                </a:lnTo>
                <a:lnTo>
                  <a:pt x="54914" y="141986"/>
                </a:lnTo>
                <a:lnTo>
                  <a:pt x="59982" y="141224"/>
                </a:lnTo>
                <a:lnTo>
                  <a:pt x="64744" y="139953"/>
                </a:lnTo>
                <a:lnTo>
                  <a:pt x="69507" y="138556"/>
                </a:lnTo>
                <a:lnTo>
                  <a:pt x="73888" y="136905"/>
                </a:lnTo>
                <a:lnTo>
                  <a:pt x="77914" y="134747"/>
                </a:lnTo>
                <a:lnTo>
                  <a:pt x="81927" y="132714"/>
                </a:lnTo>
                <a:lnTo>
                  <a:pt x="85534" y="130428"/>
                </a:lnTo>
                <a:lnTo>
                  <a:pt x="88734" y="127888"/>
                </a:lnTo>
                <a:lnTo>
                  <a:pt x="91935" y="125349"/>
                </a:lnTo>
                <a:lnTo>
                  <a:pt x="94653" y="122809"/>
                </a:lnTo>
                <a:lnTo>
                  <a:pt x="96888" y="120268"/>
                </a:lnTo>
                <a:lnTo>
                  <a:pt x="96888" y="23622"/>
                </a:lnTo>
                <a:lnTo>
                  <a:pt x="87965" y="14842"/>
                </a:lnTo>
                <a:lnTo>
                  <a:pt x="77248" y="7595"/>
                </a:lnTo>
                <a:lnTo>
                  <a:pt x="63987" y="2072"/>
                </a:lnTo>
                <a:lnTo>
                  <a:pt x="51408" y="63"/>
                </a:lnTo>
                <a:lnTo>
                  <a:pt x="4933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5358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1359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8" y="0"/>
                </a:moveTo>
                <a:lnTo>
                  <a:pt x="38227" y="0"/>
                </a:lnTo>
                <a:lnTo>
                  <a:pt x="32258" y="1142"/>
                </a:lnTo>
                <a:lnTo>
                  <a:pt x="27051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9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1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6862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7149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5517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80611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1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5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4591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03091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43071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9719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81655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8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70683" y="170611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2" y="46482"/>
                </a:lnTo>
                <a:lnTo>
                  <a:pt x="112014" y="45466"/>
                </a:lnTo>
                <a:lnTo>
                  <a:pt x="106425" y="44577"/>
                </a:lnTo>
                <a:lnTo>
                  <a:pt x="100965" y="43942"/>
                </a:lnTo>
                <a:lnTo>
                  <a:pt x="95504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5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1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8" y="91567"/>
                </a:lnTo>
                <a:lnTo>
                  <a:pt x="95377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30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6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1" y="147574"/>
                </a:lnTo>
                <a:lnTo>
                  <a:pt x="99314" y="144653"/>
                </a:lnTo>
                <a:lnTo>
                  <a:pt x="95885" y="142112"/>
                </a:lnTo>
                <a:lnTo>
                  <a:pt x="91567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8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30" y="123190"/>
                </a:lnTo>
                <a:lnTo>
                  <a:pt x="29718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34971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5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93163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5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19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9002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1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13535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8" y="49911"/>
                </a:lnTo>
                <a:lnTo>
                  <a:pt x="150114" y="47625"/>
                </a:lnTo>
                <a:lnTo>
                  <a:pt x="142747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8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2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98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3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9931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078" y="0"/>
                </a:lnTo>
                <a:lnTo>
                  <a:pt x="124777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42" y="47371"/>
                </a:lnTo>
                <a:lnTo>
                  <a:pt x="110392" y="47990"/>
                </a:lnTo>
                <a:lnTo>
                  <a:pt x="97667" y="49849"/>
                </a:lnTo>
                <a:lnTo>
                  <a:pt x="85947" y="52948"/>
                </a:lnTo>
                <a:lnTo>
                  <a:pt x="69471" y="60682"/>
                </a:lnTo>
                <a:lnTo>
                  <a:pt x="59613" y="68668"/>
                </a:lnTo>
                <a:lnTo>
                  <a:pt x="52895" y="76835"/>
                </a:lnTo>
                <a:lnTo>
                  <a:pt x="52895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704" y="35560"/>
                </a:lnTo>
                <a:lnTo>
                  <a:pt x="49593" y="35560"/>
                </a:lnTo>
                <a:lnTo>
                  <a:pt x="56928" y="24935"/>
                </a:lnTo>
                <a:lnTo>
                  <a:pt x="65972" y="16017"/>
                </a:lnTo>
                <a:lnTo>
                  <a:pt x="75374" y="9525"/>
                </a:lnTo>
                <a:lnTo>
                  <a:pt x="86288" y="4488"/>
                </a:lnTo>
                <a:lnTo>
                  <a:pt x="98499" y="1324"/>
                </a:lnTo>
                <a:lnTo>
                  <a:pt x="112030" y="33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67308" y="1706117"/>
            <a:ext cx="204495" cy="331089"/>
          </a:xfrm>
          <a:custGeom>
            <a:avLst/>
            <a:gdLst/>
            <a:ahLst/>
            <a:cxnLst/>
            <a:rect l="l" t="t" r="r" b="b"/>
            <a:pathLst>
              <a:path w="204495" h="331089">
                <a:moveTo>
                  <a:pt x="94437" y="0"/>
                </a:moveTo>
                <a:lnTo>
                  <a:pt x="107811" y="1028"/>
                </a:lnTo>
                <a:lnTo>
                  <a:pt x="120088" y="4115"/>
                </a:lnTo>
                <a:lnTo>
                  <a:pt x="129705" y="8382"/>
                </a:lnTo>
                <a:lnTo>
                  <a:pt x="140726" y="15502"/>
                </a:lnTo>
                <a:lnTo>
                  <a:pt x="150092" y="23973"/>
                </a:lnTo>
                <a:lnTo>
                  <a:pt x="154927" y="29718"/>
                </a:lnTo>
                <a:lnTo>
                  <a:pt x="155829" y="29718"/>
                </a:lnTo>
                <a:lnTo>
                  <a:pt x="158064" y="5461"/>
                </a:lnTo>
                <a:lnTo>
                  <a:pt x="204495" y="5461"/>
                </a:lnTo>
                <a:lnTo>
                  <a:pt x="204495" y="225806"/>
                </a:lnTo>
                <a:lnTo>
                  <a:pt x="204023" y="239708"/>
                </a:lnTo>
                <a:lnTo>
                  <a:pt x="202605" y="252023"/>
                </a:lnTo>
                <a:lnTo>
                  <a:pt x="197589" y="271001"/>
                </a:lnTo>
                <a:lnTo>
                  <a:pt x="192404" y="282115"/>
                </a:lnTo>
                <a:lnTo>
                  <a:pt x="184968" y="292938"/>
                </a:lnTo>
                <a:lnTo>
                  <a:pt x="176130" y="302101"/>
                </a:lnTo>
                <a:lnTo>
                  <a:pt x="163887" y="311231"/>
                </a:lnTo>
                <a:lnTo>
                  <a:pt x="152594" y="317352"/>
                </a:lnTo>
                <a:lnTo>
                  <a:pt x="137274" y="323328"/>
                </a:lnTo>
                <a:lnTo>
                  <a:pt x="124899" y="326698"/>
                </a:lnTo>
                <a:lnTo>
                  <a:pt x="105450" y="329844"/>
                </a:lnTo>
                <a:lnTo>
                  <a:pt x="92753" y="330825"/>
                </a:lnTo>
                <a:lnTo>
                  <a:pt x="81711" y="331089"/>
                </a:lnTo>
                <a:lnTo>
                  <a:pt x="74561" y="331089"/>
                </a:lnTo>
                <a:lnTo>
                  <a:pt x="67576" y="330835"/>
                </a:lnTo>
                <a:lnTo>
                  <a:pt x="60731" y="330327"/>
                </a:lnTo>
                <a:lnTo>
                  <a:pt x="53873" y="329819"/>
                </a:lnTo>
                <a:lnTo>
                  <a:pt x="47447" y="329057"/>
                </a:lnTo>
                <a:lnTo>
                  <a:pt x="41414" y="328168"/>
                </a:lnTo>
                <a:lnTo>
                  <a:pt x="35382" y="327152"/>
                </a:lnTo>
                <a:lnTo>
                  <a:pt x="29883" y="326009"/>
                </a:lnTo>
                <a:lnTo>
                  <a:pt x="24892" y="324739"/>
                </a:lnTo>
                <a:lnTo>
                  <a:pt x="19913" y="323469"/>
                </a:lnTo>
                <a:lnTo>
                  <a:pt x="15709" y="322199"/>
                </a:lnTo>
                <a:lnTo>
                  <a:pt x="12280" y="320802"/>
                </a:lnTo>
                <a:lnTo>
                  <a:pt x="12280" y="277749"/>
                </a:lnTo>
                <a:lnTo>
                  <a:pt x="24271" y="281330"/>
                </a:lnTo>
                <a:lnTo>
                  <a:pt x="36730" y="284135"/>
                </a:lnTo>
                <a:lnTo>
                  <a:pt x="43205" y="285242"/>
                </a:lnTo>
                <a:lnTo>
                  <a:pt x="55477" y="286817"/>
                </a:lnTo>
                <a:lnTo>
                  <a:pt x="68217" y="287628"/>
                </a:lnTo>
                <a:lnTo>
                  <a:pt x="77241" y="287782"/>
                </a:lnTo>
                <a:lnTo>
                  <a:pt x="92364" y="287091"/>
                </a:lnTo>
                <a:lnTo>
                  <a:pt x="105866" y="285019"/>
                </a:lnTo>
                <a:lnTo>
                  <a:pt x="117747" y="281567"/>
                </a:lnTo>
                <a:lnTo>
                  <a:pt x="128007" y="276733"/>
                </a:lnTo>
                <a:lnTo>
                  <a:pt x="132156" y="274066"/>
                </a:lnTo>
                <a:lnTo>
                  <a:pt x="141410" y="265407"/>
                </a:lnTo>
                <a:lnTo>
                  <a:pt x="147697" y="254581"/>
                </a:lnTo>
                <a:lnTo>
                  <a:pt x="151018" y="241570"/>
                </a:lnTo>
                <a:lnTo>
                  <a:pt x="151587" y="232410"/>
                </a:lnTo>
                <a:lnTo>
                  <a:pt x="151587" y="227330"/>
                </a:lnTo>
                <a:lnTo>
                  <a:pt x="151587" y="224409"/>
                </a:lnTo>
                <a:lnTo>
                  <a:pt x="151625" y="220726"/>
                </a:lnTo>
                <a:lnTo>
                  <a:pt x="151701" y="216281"/>
                </a:lnTo>
                <a:lnTo>
                  <a:pt x="151765" y="211836"/>
                </a:lnTo>
                <a:lnTo>
                  <a:pt x="151955" y="208153"/>
                </a:lnTo>
                <a:lnTo>
                  <a:pt x="152260" y="205232"/>
                </a:lnTo>
                <a:lnTo>
                  <a:pt x="151803" y="205232"/>
                </a:lnTo>
                <a:lnTo>
                  <a:pt x="148539" y="207899"/>
                </a:lnTo>
                <a:lnTo>
                  <a:pt x="144780" y="210566"/>
                </a:lnTo>
                <a:lnTo>
                  <a:pt x="140538" y="213106"/>
                </a:lnTo>
                <a:lnTo>
                  <a:pt x="136296" y="215773"/>
                </a:lnTo>
                <a:lnTo>
                  <a:pt x="131635" y="218186"/>
                </a:lnTo>
                <a:lnTo>
                  <a:pt x="126580" y="220345"/>
                </a:lnTo>
                <a:lnTo>
                  <a:pt x="121526" y="222504"/>
                </a:lnTo>
                <a:lnTo>
                  <a:pt x="115938" y="224155"/>
                </a:lnTo>
                <a:lnTo>
                  <a:pt x="109842" y="225425"/>
                </a:lnTo>
                <a:lnTo>
                  <a:pt x="103733" y="226695"/>
                </a:lnTo>
                <a:lnTo>
                  <a:pt x="97485" y="227330"/>
                </a:lnTo>
                <a:lnTo>
                  <a:pt x="91084" y="227330"/>
                </a:lnTo>
                <a:lnTo>
                  <a:pt x="78406" y="226486"/>
                </a:lnTo>
                <a:lnTo>
                  <a:pt x="65943" y="223955"/>
                </a:lnTo>
                <a:lnTo>
                  <a:pt x="57492" y="221234"/>
                </a:lnTo>
                <a:lnTo>
                  <a:pt x="46072" y="215772"/>
                </a:lnTo>
                <a:lnTo>
                  <a:pt x="35626" y="208506"/>
                </a:lnTo>
                <a:lnTo>
                  <a:pt x="28359" y="201803"/>
                </a:lnTo>
                <a:lnTo>
                  <a:pt x="20730" y="192540"/>
                </a:lnTo>
                <a:lnTo>
                  <a:pt x="14102" y="181776"/>
                </a:lnTo>
                <a:lnTo>
                  <a:pt x="8471" y="169485"/>
                </a:lnTo>
                <a:lnTo>
                  <a:pt x="4384" y="156805"/>
                </a:lnTo>
                <a:lnTo>
                  <a:pt x="1940" y="144766"/>
                </a:lnTo>
                <a:lnTo>
                  <a:pt x="479" y="131672"/>
                </a:lnTo>
                <a:lnTo>
                  <a:pt x="0" y="117729"/>
                </a:lnTo>
                <a:lnTo>
                  <a:pt x="474" y="103828"/>
                </a:lnTo>
                <a:lnTo>
                  <a:pt x="1896" y="90817"/>
                </a:lnTo>
                <a:lnTo>
                  <a:pt x="4268" y="78673"/>
                </a:lnTo>
                <a:lnTo>
                  <a:pt x="7587" y="67374"/>
                </a:lnTo>
                <a:lnTo>
                  <a:pt x="13152" y="53924"/>
                </a:lnTo>
                <a:lnTo>
                  <a:pt x="19324" y="42710"/>
                </a:lnTo>
                <a:lnTo>
                  <a:pt x="26439" y="32758"/>
                </a:lnTo>
                <a:lnTo>
                  <a:pt x="38384" y="20616"/>
                </a:lnTo>
                <a:lnTo>
                  <a:pt x="48638" y="13142"/>
                </a:lnTo>
                <a:lnTo>
                  <a:pt x="59270" y="7493"/>
                </a:lnTo>
                <a:lnTo>
                  <a:pt x="71465" y="3153"/>
                </a:lnTo>
                <a:lnTo>
                  <a:pt x="83907" y="653"/>
                </a:lnTo>
                <a:lnTo>
                  <a:pt x="944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07841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2912" y="1629155"/>
            <a:ext cx="306298" cy="298704"/>
          </a:xfrm>
          <a:custGeom>
            <a:avLst/>
            <a:gdLst/>
            <a:ahLst/>
            <a:cxnLst/>
            <a:rect l="l" t="t" r="r" b="b"/>
            <a:pathLst>
              <a:path w="306298" h="298704">
                <a:moveTo>
                  <a:pt x="0" y="0"/>
                </a:moveTo>
                <a:lnTo>
                  <a:pt x="76352" y="0"/>
                </a:lnTo>
                <a:lnTo>
                  <a:pt x="127927" y="142240"/>
                </a:lnTo>
                <a:lnTo>
                  <a:pt x="131989" y="153608"/>
                </a:lnTo>
                <a:lnTo>
                  <a:pt x="135975" y="165248"/>
                </a:lnTo>
                <a:lnTo>
                  <a:pt x="139884" y="177162"/>
                </a:lnTo>
                <a:lnTo>
                  <a:pt x="143715" y="189354"/>
                </a:lnTo>
                <a:lnTo>
                  <a:pt x="147468" y="201825"/>
                </a:lnTo>
                <a:lnTo>
                  <a:pt x="151144" y="214580"/>
                </a:lnTo>
                <a:lnTo>
                  <a:pt x="152260" y="218567"/>
                </a:lnTo>
                <a:lnTo>
                  <a:pt x="153593" y="218567"/>
                </a:lnTo>
                <a:lnTo>
                  <a:pt x="156853" y="207172"/>
                </a:lnTo>
                <a:lnTo>
                  <a:pt x="160352" y="195509"/>
                </a:lnTo>
                <a:lnTo>
                  <a:pt x="164089" y="183579"/>
                </a:lnTo>
                <a:lnTo>
                  <a:pt x="168064" y="171387"/>
                </a:lnTo>
                <a:lnTo>
                  <a:pt x="172278" y="158934"/>
                </a:lnTo>
                <a:lnTo>
                  <a:pt x="176729" y="146226"/>
                </a:lnTo>
                <a:lnTo>
                  <a:pt x="229501" y="0"/>
                </a:lnTo>
                <a:lnTo>
                  <a:pt x="306298" y="0"/>
                </a:lnTo>
                <a:lnTo>
                  <a:pt x="306298" y="298704"/>
                </a:lnTo>
                <a:lnTo>
                  <a:pt x="251599" y="298704"/>
                </a:lnTo>
                <a:lnTo>
                  <a:pt x="251599" y="147320"/>
                </a:lnTo>
                <a:lnTo>
                  <a:pt x="251671" y="136124"/>
                </a:lnTo>
                <a:lnTo>
                  <a:pt x="251888" y="124336"/>
                </a:lnTo>
                <a:lnTo>
                  <a:pt x="252249" y="111957"/>
                </a:lnTo>
                <a:lnTo>
                  <a:pt x="252756" y="98991"/>
                </a:lnTo>
                <a:lnTo>
                  <a:pt x="253408" y="85441"/>
                </a:lnTo>
                <a:lnTo>
                  <a:pt x="254206" y="71312"/>
                </a:lnTo>
                <a:lnTo>
                  <a:pt x="254279" y="70104"/>
                </a:lnTo>
                <a:lnTo>
                  <a:pt x="252272" y="70104"/>
                </a:lnTo>
                <a:lnTo>
                  <a:pt x="248811" y="81481"/>
                </a:lnTo>
                <a:lnTo>
                  <a:pt x="244868" y="93956"/>
                </a:lnTo>
                <a:lnTo>
                  <a:pt x="239326" y="110781"/>
                </a:lnTo>
                <a:lnTo>
                  <a:pt x="235180" y="122771"/>
                </a:lnTo>
                <a:lnTo>
                  <a:pt x="170789" y="298704"/>
                </a:lnTo>
                <a:lnTo>
                  <a:pt x="135509" y="298704"/>
                </a:lnTo>
                <a:lnTo>
                  <a:pt x="73672" y="129921"/>
                </a:lnTo>
                <a:lnTo>
                  <a:pt x="69447" y="117997"/>
                </a:lnTo>
                <a:lnTo>
                  <a:pt x="65357" y="105960"/>
                </a:lnTo>
                <a:lnTo>
                  <a:pt x="62966" y="98679"/>
                </a:lnTo>
                <a:lnTo>
                  <a:pt x="58848" y="85813"/>
                </a:lnTo>
                <a:lnTo>
                  <a:pt x="55211" y="74045"/>
                </a:lnTo>
                <a:lnTo>
                  <a:pt x="54025" y="70104"/>
                </a:lnTo>
                <a:lnTo>
                  <a:pt x="52019" y="70104"/>
                </a:lnTo>
                <a:lnTo>
                  <a:pt x="52831" y="83583"/>
                </a:lnTo>
                <a:lnTo>
                  <a:pt x="53497" y="96751"/>
                </a:lnTo>
                <a:lnTo>
                  <a:pt x="54016" y="109609"/>
                </a:lnTo>
                <a:lnTo>
                  <a:pt x="54389" y="122156"/>
                </a:lnTo>
                <a:lnTo>
                  <a:pt x="54616" y="134392"/>
                </a:lnTo>
                <a:lnTo>
                  <a:pt x="54698" y="146317"/>
                </a:lnTo>
                <a:lnTo>
                  <a:pt x="54698" y="147066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735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25879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4171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5980" y="2237045"/>
            <a:ext cx="7713066" cy="42691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51">
              <a:lnSpc>
                <a:spcPts val="2735"/>
              </a:lnSpc>
              <a:spcBef>
                <a:spcPts val="136"/>
              </a:spcBef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 déca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900" spc="-1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los 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ñ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os cincu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1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4" baseline="315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igrac</a:t>
            </a:r>
            <a:r>
              <a:rPr sz="3900" spc="-14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ón</a:t>
            </a:r>
            <a:r>
              <a:rPr sz="3900" spc="-1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terna</a:t>
            </a:r>
            <a:endParaRPr sz="2600" dirty="0">
              <a:latin typeface="Corbel"/>
              <a:cs typeface="Corbel"/>
            </a:endParaRPr>
          </a:p>
          <a:p>
            <a:pPr marL="12700" marR="49651">
              <a:lnSpc>
                <a:spcPts val="2810"/>
              </a:lnSpc>
              <a:spcBef>
                <a:spcPts val="3"/>
              </a:spcBef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estu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-1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motiv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3900" spc="-1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por la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bús</a:t>
            </a:r>
            <a:r>
              <a:rPr sz="3900" spc="4" baseline="315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900" spc="-1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mejores</a:t>
            </a:r>
            <a:endParaRPr sz="2600" dirty="0">
              <a:latin typeface="Corbel"/>
              <a:cs typeface="Corbel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cond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ciones</a:t>
            </a:r>
            <a:r>
              <a:rPr sz="3900" spc="-3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a;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900" spc="4" baseline="31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bre</a:t>
            </a:r>
            <a:r>
              <a:rPr sz="3900" spc="-25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todo, 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-39" baseline="315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ceso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empleo</a:t>
            </a:r>
            <a:r>
              <a:rPr sz="3900" spc="-1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y a</a:t>
            </a:r>
            <a:endParaRPr sz="2600" dirty="0">
              <a:latin typeface="Corbel"/>
              <a:cs typeface="Corbel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uc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ción;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razón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por la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cual</a:t>
            </a:r>
            <a:r>
              <a:rPr sz="3900" spc="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amplio 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orcenta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900" spc="-1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2810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p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obl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gra</a:t>
            </a:r>
            <a:r>
              <a:rPr sz="3900" spc="-14" baseline="315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3900" spc="-1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se 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espl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zó</a:t>
            </a:r>
            <a:r>
              <a:rPr sz="3900" spc="-2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hacia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la ci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 ca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endParaRPr sz="2600" dirty="0">
              <a:latin typeface="Corbel"/>
              <a:cs typeface="Corbel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-1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900" spc="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regiones</a:t>
            </a:r>
            <a:r>
              <a:rPr sz="3900" spc="-25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que </a:t>
            </a:r>
            <a:r>
              <a:rPr sz="3900" spc="4" baseline="31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frecían</a:t>
            </a:r>
            <a:r>
              <a:rPr sz="3900" spc="-25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mayor posib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dad</a:t>
            </a:r>
            <a:r>
              <a:rPr sz="3900" spc="-25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2600" dirty="0">
              <a:latin typeface="Corbel"/>
              <a:cs typeface="Corbel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encon</a:t>
            </a:r>
            <a:r>
              <a:rPr sz="3900" spc="-14" baseline="315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rar empl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o,</a:t>
            </a:r>
            <a:r>
              <a:rPr sz="3900" spc="-2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como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900" spc="4" baseline="315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ovin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ia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d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 L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món</a:t>
            </a:r>
            <a:r>
              <a:rPr sz="3900" spc="-1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y el</a:t>
            </a:r>
            <a:endParaRPr sz="2600" dirty="0">
              <a:latin typeface="Corbel"/>
              <a:cs typeface="Corbel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Pacíf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3900" spc="-7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Sur</a:t>
            </a:r>
            <a:r>
              <a:rPr sz="3900" spc="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(por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900" spc="9" baseline="3150" dirty="0" smtClean="0">
                <a:solidFill>
                  <a:srgbClr val="FFFFFF"/>
                </a:solidFill>
                <a:latin typeface="Corbel"/>
                <a:cs typeface="Corbel"/>
              </a:rPr>
              <a:t>x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sión 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cu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3900" spc="-1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ba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-44" baseline="31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);</a:t>
            </a:r>
            <a:endParaRPr sz="2600" dirty="0">
              <a:latin typeface="Corbel"/>
              <a:cs typeface="Corbel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asim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smo,</a:t>
            </a:r>
            <a:r>
              <a:rPr sz="3900" spc="-3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des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aca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l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 b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ú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900" spc="4" baseline="315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da</a:t>
            </a:r>
            <a:r>
              <a:rPr sz="3900" spc="-25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erras 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as,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sobre</a:t>
            </a:r>
            <a:endParaRPr sz="2600" dirty="0">
              <a:latin typeface="Corbel"/>
              <a:cs typeface="Corbel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todo</a:t>
            </a:r>
            <a:r>
              <a:rPr sz="3900" spc="-1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900" spc="-7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Zona No</a:t>
            </a:r>
            <a:r>
              <a:rPr sz="3900" spc="4" baseline="315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te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-84" baseline="315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, más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recien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emen</a:t>
            </a:r>
            <a:r>
              <a:rPr sz="3900" spc="-4" baseline="315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e,</a:t>
            </a:r>
            <a:r>
              <a:rPr sz="3900" spc="-2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tón</a:t>
            </a:r>
            <a:endParaRPr sz="2600" dirty="0">
              <a:latin typeface="Corbel"/>
              <a:cs typeface="Corbel"/>
            </a:endParaRPr>
          </a:p>
          <a:p>
            <a:pPr marL="12700" marR="49651">
              <a:lnSpc>
                <a:spcPts val="2810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900" spc="-1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Buenos</a:t>
            </a:r>
            <a:r>
              <a:rPr sz="3900" spc="-13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Aires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(Pun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aren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s).</a:t>
            </a:r>
            <a:endParaRPr sz="2600" dirty="0">
              <a:latin typeface="Corbel"/>
              <a:cs typeface="Corbel"/>
            </a:endParaRPr>
          </a:p>
          <a:p>
            <a:pPr marL="1582674" marR="49651">
              <a:lnSpc>
                <a:spcPts val="1270"/>
              </a:lnSpc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582674" marR="49651">
              <a:lnSpc>
                <a:spcPts val="1440"/>
              </a:lnSpc>
              <a:spcBef>
                <a:spcPts val="8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297680"/>
            <a:ext cx="225312" cy="257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4682" y="6484405"/>
            <a:ext cx="222694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41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51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51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51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53628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3628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3628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91971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971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91971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60" y="1354836"/>
            <a:ext cx="4689348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912" y="1604645"/>
            <a:ext cx="4045813" cy="432562"/>
          </a:xfrm>
          <a:custGeom>
            <a:avLst/>
            <a:gdLst/>
            <a:ahLst/>
            <a:cxnLst/>
            <a:rect l="l" t="t" r="r" b="b"/>
            <a:pathLst>
              <a:path w="4045813" h="432562">
                <a:moveTo>
                  <a:pt x="2004912" y="109252"/>
                </a:moveTo>
                <a:lnTo>
                  <a:pt x="1993538" y="114834"/>
                </a:lnTo>
                <a:lnTo>
                  <a:pt x="1998446" y="189483"/>
                </a:lnTo>
                <a:lnTo>
                  <a:pt x="1999208" y="183133"/>
                </a:lnTo>
                <a:lnTo>
                  <a:pt x="2000732" y="177037"/>
                </a:lnTo>
                <a:lnTo>
                  <a:pt x="2004912" y="109252"/>
                </a:lnTo>
                <a:close/>
              </a:path>
              <a:path w="4045813" h="432562">
                <a:moveTo>
                  <a:pt x="2138273" y="219201"/>
                </a:moveTo>
                <a:lnTo>
                  <a:pt x="2138400" y="211835"/>
                </a:lnTo>
                <a:lnTo>
                  <a:pt x="2137990" y="198251"/>
                </a:lnTo>
                <a:lnTo>
                  <a:pt x="2136697" y="185174"/>
                </a:lnTo>
                <a:lnTo>
                  <a:pt x="2134510" y="173066"/>
                </a:lnTo>
                <a:lnTo>
                  <a:pt x="2131415" y="161925"/>
                </a:lnTo>
                <a:lnTo>
                  <a:pt x="2125616" y="147683"/>
                </a:lnTo>
                <a:lnTo>
                  <a:pt x="2119270" y="136768"/>
                </a:lnTo>
                <a:lnTo>
                  <a:pt x="2111730" y="127380"/>
                </a:lnTo>
                <a:lnTo>
                  <a:pt x="2104101" y="120293"/>
                </a:lnTo>
                <a:lnTo>
                  <a:pt x="2093603" y="113172"/>
                </a:lnTo>
                <a:lnTo>
                  <a:pt x="2081885" y="107822"/>
                </a:lnTo>
                <a:lnTo>
                  <a:pt x="2069809" y="104273"/>
                </a:lnTo>
                <a:lnTo>
                  <a:pt x="2057286" y="102177"/>
                </a:lnTo>
                <a:lnTo>
                  <a:pt x="2044039" y="101472"/>
                </a:lnTo>
                <a:lnTo>
                  <a:pt x="2043326" y="101475"/>
                </a:lnTo>
                <a:lnTo>
                  <a:pt x="2030619" y="102371"/>
                </a:lnTo>
                <a:lnTo>
                  <a:pt x="2018157" y="104844"/>
                </a:lnTo>
                <a:lnTo>
                  <a:pt x="2005939" y="108838"/>
                </a:lnTo>
                <a:lnTo>
                  <a:pt x="2000732" y="177037"/>
                </a:lnTo>
                <a:lnTo>
                  <a:pt x="2003018" y="171450"/>
                </a:lnTo>
                <a:lnTo>
                  <a:pt x="2005177" y="165734"/>
                </a:lnTo>
                <a:lnTo>
                  <a:pt x="2008225" y="160781"/>
                </a:lnTo>
                <a:lnTo>
                  <a:pt x="2012035" y="156590"/>
                </a:lnTo>
                <a:lnTo>
                  <a:pt x="2015845" y="152272"/>
                </a:lnTo>
                <a:lnTo>
                  <a:pt x="2020290" y="148970"/>
                </a:lnTo>
                <a:lnTo>
                  <a:pt x="2025497" y="146557"/>
                </a:lnTo>
                <a:lnTo>
                  <a:pt x="2030704" y="144017"/>
                </a:lnTo>
                <a:lnTo>
                  <a:pt x="2036673" y="142875"/>
                </a:lnTo>
                <a:lnTo>
                  <a:pt x="2050008" y="142875"/>
                </a:lnTo>
                <a:lnTo>
                  <a:pt x="2055850" y="144017"/>
                </a:lnTo>
                <a:lnTo>
                  <a:pt x="2060930" y="146557"/>
                </a:lnTo>
                <a:lnTo>
                  <a:pt x="2065883" y="148970"/>
                </a:lnTo>
                <a:lnTo>
                  <a:pt x="2070074" y="152272"/>
                </a:lnTo>
                <a:lnTo>
                  <a:pt x="2073376" y="156590"/>
                </a:lnTo>
                <a:lnTo>
                  <a:pt x="2076678" y="160781"/>
                </a:lnTo>
                <a:lnTo>
                  <a:pt x="2079218" y="165734"/>
                </a:lnTo>
                <a:lnTo>
                  <a:pt x="2080996" y="171450"/>
                </a:lnTo>
                <a:lnTo>
                  <a:pt x="2082647" y="177037"/>
                </a:lnTo>
                <a:lnTo>
                  <a:pt x="2083536" y="183133"/>
                </a:lnTo>
                <a:lnTo>
                  <a:pt x="2083536" y="189483"/>
                </a:lnTo>
                <a:lnTo>
                  <a:pt x="1998446" y="189483"/>
                </a:lnTo>
                <a:lnTo>
                  <a:pt x="1993538" y="114834"/>
                </a:lnTo>
                <a:lnTo>
                  <a:pt x="1982992" y="121935"/>
                </a:lnTo>
                <a:lnTo>
                  <a:pt x="1973300" y="130555"/>
                </a:lnTo>
                <a:lnTo>
                  <a:pt x="1962518" y="143748"/>
                </a:lnTo>
                <a:lnTo>
                  <a:pt x="1955984" y="154779"/>
                </a:lnTo>
                <a:lnTo>
                  <a:pt x="1950440" y="167131"/>
                </a:lnTo>
                <a:lnTo>
                  <a:pt x="1946517" y="179647"/>
                </a:lnTo>
                <a:lnTo>
                  <a:pt x="1944040" y="191815"/>
                </a:lnTo>
                <a:lnTo>
                  <a:pt x="1942554" y="204838"/>
                </a:lnTo>
                <a:lnTo>
                  <a:pt x="1942058" y="218693"/>
                </a:lnTo>
                <a:lnTo>
                  <a:pt x="1942061" y="219754"/>
                </a:lnTo>
                <a:lnTo>
                  <a:pt x="1942670" y="233835"/>
                </a:lnTo>
                <a:lnTo>
                  <a:pt x="1944361" y="246847"/>
                </a:lnTo>
                <a:lnTo>
                  <a:pt x="1947155" y="258780"/>
                </a:lnTo>
                <a:lnTo>
                  <a:pt x="1951075" y="269620"/>
                </a:lnTo>
                <a:lnTo>
                  <a:pt x="1959155" y="284973"/>
                </a:lnTo>
                <a:lnTo>
                  <a:pt x="1966714" y="295100"/>
                </a:lnTo>
                <a:lnTo>
                  <a:pt x="1975459" y="303783"/>
                </a:lnTo>
                <a:lnTo>
                  <a:pt x="1987855" y="312672"/>
                </a:lnTo>
                <a:lnTo>
                  <a:pt x="1999200" y="318454"/>
                </a:lnTo>
                <a:lnTo>
                  <a:pt x="2011527" y="322833"/>
                </a:lnTo>
                <a:lnTo>
                  <a:pt x="2029495" y="326804"/>
                </a:lnTo>
                <a:lnTo>
                  <a:pt x="2042152" y="328300"/>
                </a:lnTo>
                <a:lnTo>
                  <a:pt x="2055215" y="328802"/>
                </a:lnTo>
                <a:lnTo>
                  <a:pt x="2061388" y="328725"/>
                </a:lnTo>
                <a:lnTo>
                  <a:pt x="2074233" y="328057"/>
                </a:lnTo>
                <a:lnTo>
                  <a:pt x="2086834" y="326723"/>
                </a:lnTo>
                <a:lnTo>
                  <a:pt x="2099157" y="324738"/>
                </a:lnTo>
                <a:lnTo>
                  <a:pt x="2107969" y="322954"/>
                </a:lnTo>
                <a:lnTo>
                  <a:pt x="2120966" y="319713"/>
                </a:lnTo>
                <a:lnTo>
                  <a:pt x="2130653" y="316356"/>
                </a:lnTo>
                <a:lnTo>
                  <a:pt x="2130653" y="274065"/>
                </a:lnTo>
                <a:lnTo>
                  <a:pt x="2121215" y="277099"/>
                </a:lnTo>
                <a:lnTo>
                  <a:pt x="2108930" y="280427"/>
                </a:lnTo>
                <a:lnTo>
                  <a:pt x="2096744" y="283082"/>
                </a:lnTo>
                <a:lnTo>
                  <a:pt x="2089670" y="284243"/>
                </a:lnTo>
                <a:lnTo>
                  <a:pt x="2076941" y="285659"/>
                </a:lnTo>
                <a:lnTo>
                  <a:pt x="2064613" y="286130"/>
                </a:lnTo>
                <a:lnTo>
                  <a:pt x="2063610" y="286127"/>
                </a:lnTo>
                <a:lnTo>
                  <a:pt x="2050542" y="285313"/>
                </a:lnTo>
                <a:lnTo>
                  <a:pt x="2038451" y="283082"/>
                </a:lnTo>
                <a:lnTo>
                  <a:pt x="2030450" y="281177"/>
                </a:lnTo>
                <a:lnTo>
                  <a:pt x="2023338" y="277875"/>
                </a:lnTo>
                <a:lnTo>
                  <a:pt x="2017369" y="273557"/>
                </a:lnTo>
                <a:lnTo>
                  <a:pt x="2011273" y="269113"/>
                </a:lnTo>
                <a:lnTo>
                  <a:pt x="2006447" y="263397"/>
                </a:lnTo>
                <a:lnTo>
                  <a:pt x="2002764" y="256412"/>
                </a:lnTo>
                <a:lnTo>
                  <a:pt x="1998117" y="244137"/>
                </a:lnTo>
                <a:lnTo>
                  <a:pt x="1996033" y="230758"/>
                </a:lnTo>
                <a:lnTo>
                  <a:pt x="2137765" y="230758"/>
                </a:lnTo>
                <a:lnTo>
                  <a:pt x="2138146" y="225551"/>
                </a:lnTo>
                <a:lnTo>
                  <a:pt x="2138273" y="219201"/>
                </a:lnTo>
                <a:close/>
              </a:path>
              <a:path w="4045813" h="432562">
                <a:moveTo>
                  <a:pt x="1749780" y="137032"/>
                </a:moveTo>
                <a:lnTo>
                  <a:pt x="1748891" y="137032"/>
                </a:lnTo>
                <a:lnTo>
                  <a:pt x="1743938" y="106933"/>
                </a:lnTo>
                <a:lnTo>
                  <a:pt x="1700250" y="106933"/>
                </a:lnTo>
                <a:lnTo>
                  <a:pt x="1700250" y="323214"/>
                </a:lnTo>
                <a:lnTo>
                  <a:pt x="1753082" y="323214"/>
                </a:lnTo>
                <a:lnTo>
                  <a:pt x="1753082" y="174370"/>
                </a:lnTo>
                <a:lnTo>
                  <a:pt x="1758261" y="168386"/>
                </a:lnTo>
                <a:lnTo>
                  <a:pt x="1767742" y="159821"/>
                </a:lnTo>
                <a:lnTo>
                  <a:pt x="1778228" y="153162"/>
                </a:lnTo>
                <a:lnTo>
                  <a:pt x="1782956" y="150955"/>
                </a:lnTo>
                <a:lnTo>
                  <a:pt x="1795161" y="147181"/>
                </a:lnTo>
                <a:lnTo>
                  <a:pt x="1807819" y="145922"/>
                </a:lnTo>
                <a:lnTo>
                  <a:pt x="1815566" y="145922"/>
                </a:lnTo>
                <a:lnTo>
                  <a:pt x="1822170" y="147446"/>
                </a:lnTo>
                <a:lnTo>
                  <a:pt x="1827504" y="150367"/>
                </a:lnTo>
                <a:lnTo>
                  <a:pt x="1832965" y="153415"/>
                </a:lnTo>
                <a:lnTo>
                  <a:pt x="1837029" y="158368"/>
                </a:lnTo>
                <a:lnTo>
                  <a:pt x="1839696" y="165100"/>
                </a:lnTo>
                <a:lnTo>
                  <a:pt x="1840966" y="168275"/>
                </a:lnTo>
                <a:lnTo>
                  <a:pt x="1841728" y="171957"/>
                </a:lnTo>
                <a:lnTo>
                  <a:pt x="1842109" y="176149"/>
                </a:lnTo>
                <a:lnTo>
                  <a:pt x="1842617" y="180212"/>
                </a:lnTo>
                <a:lnTo>
                  <a:pt x="1842871" y="185292"/>
                </a:lnTo>
                <a:lnTo>
                  <a:pt x="1842871" y="323214"/>
                </a:lnTo>
                <a:lnTo>
                  <a:pt x="1895703" y="323214"/>
                </a:lnTo>
                <a:lnTo>
                  <a:pt x="1895703" y="175640"/>
                </a:lnTo>
                <a:lnTo>
                  <a:pt x="1895449" y="169417"/>
                </a:lnTo>
                <a:lnTo>
                  <a:pt x="1894941" y="163956"/>
                </a:lnTo>
                <a:lnTo>
                  <a:pt x="1894433" y="158495"/>
                </a:lnTo>
                <a:lnTo>
                  <a:pt x="1893417" y="153415"/>
                </a:lnTo>
                <a:lnTo>
                  <a:pt x="1891893" y="148843"/>
                </a:lnTo>
                <a:lnTo>
                  <a:pt x="1889226" y="140588"/>
                </a:lnTo>
                <a:lnTo>
                  <a:pt x="1885543" y="133350"/>
                </a:lnTo>
                <a:lnTo>
                  <a:pt x="1880844" y="127380"/>
                </a:lnTo>
                <a:lnTo>
                  <a:pt x="1876272" y="121284"/>
                </a:lnTo>
                <a:lnTo>
                  <a:pt x="1870811" y="116331"/>
                </a:lnTo>
                <a:lnTo>
                  <a:pt x="1864715" y="112649"/>
                </a:lnTo>
                <a:lnTo>
                  <a:pt x="1858619" y="108838"/>
                </a:lnTo>
                <a:lnTo>
                  <a:pt x="1851888" y="106044"/>
                </a:lnTo>
                <a:lnTo>
                  <a:pt x="1844522" y="104266"/>
                </a:lnTo>
                <a:lnTo>
                  <a:pt x="1837156" y="102488"/>
                </a:lnTo>
                <a:lnTo>
                  <a:pt x="1829536" y="101472"/>
                </a:lnTo>
                <a:lnTo>
                  <a:pt x="1813280" y="101472"/>
                </a:lnTo>
                <a:lnTo>
                  <a:pt x="1805406" y="102488"/>
                </a:lnTo>
                <a:lnTo>
                  <a:pt x="1798040" y="104520"/>
                </a:lnTo>
                <a:lnTo>
                  <a:pt x="1790674" y="106552"/>
                </a:lnTo>
                <a:lnTo>
                  <a:pt x="1783943" y="109219"/>
                </a:lnTo>
                <a:lnTo>
                  <a:pt x="1777847" y="112521"/>
                </a:lnTo>
                <a:lnTo>
                  <a:pt x="1771751" y="115696"/>
                </a:lnTo>
                <a:lnTo>
                  <a:pt x="1766290" y="119506"/>
                </a:lnTo>
                <a:lnTo>
                  <a:pt x="1761591" y="123825"/>
                </a:lnTo>
                <a:lnTo>
                  <a:pt x="1756765" y="128142"/>
                </a:lnTo>
                <a:lnTo>
                  <a:pt x="1752828" y="132587"/>
                </a:lnTo>
                <a:lnTo>
                  <a:pt x="1749780" y="137032"/>
                </a:lnTo>
                <a:close/>
              </a:path>
              <a:path w="4045813" h="432562">
                <a:moveTo>
                  <a:pt x="1518648" y="326375"/>
                </a:moveTo>
                <a:lnTo>
                  <a:pt x="1531408" y="328198"/>
                </a:lnTo>
                <a:lnTo>
                  <a:pt x="1544929" y="328802"/>
                </a:lnTo>
                <a:lnTo>
                  <a:pt x="1553072" y="328581"/>
                </a:lnTo>
                <a:lnTo>
                  <a:pt x="1566073" y="327214"/>
                </a:lnTo>
                <a:lnTo>
                  <a:pt x="1578329" y="324584"/>
                </a:lnTo>
                <a:lnTo>
                  <a:pt x="1589887" y="320675"/>
                </a:lnTo>
                <a:lnTo>
                  <a:pt x="1604469" y="313341"/>
                </a:lnTo>
                <a:lnTo>
                  <a:pt x="1614862" y="306073"/>
                </a:lnTo>
                <a:lnTo>
                  <a:pt x="1624177" y="297560"/>
                </a:lnTo>
                <a:lnTo>
                  <a:pt x="1634306" y="284767"/>
                </a:lnTo>
                <a:lnTo>
                  <a:pt x="1640693" y="273740"/>
                </a:lnTo>
                <a:lnTo>
                  <a:pt x="1645894" y="261619"/>
                </a:lnTo>
                <a:lnTo>
                  <a:pt x="1648528" y="253442"/>
                </a:lnTo>
                <a:lnTo>
                  <a:pt x="1651298" y="241339"/>
                </a:lnTo>
                <a:lnTo>
                  <a:pt x="1652960" y="228571"/>
                </a:lnTo>
                <a:lnTo>
                  <a:pt x="1653514" y="215137"/>
                </a:lnTo>
                <a:lnTo>
                  <a:pt x="1653244" y="205730"/>
                </a:lnTo>
                <a:lnTo>
                  <a:pt x="1651920" y="192770"/>
                </a:lnTo>
                <a:lnTo>
                  <a:pt x="1649508" y="180449"/>
                </a:lnTo>
                <a:lnTo>
                  <a:pt x="1646021" y="168782"/>
                </a:lnTo>
                <a:lnTo>
                  <a:pt x="1639106" y="153111"/>
                </a:lnTo>
                <a:lnTo>
                  <a:pt x="1632373" y="142406"/>
                </a:lnTo>
                <a:lnTo>
                  <a:pt x="1624431" y="132841"/>
                </a:lnTo>
                <a:lnTo>
                  <a:pt x="1612647" y="122258"/>
                </a:lnTo>
                <a:lnTo>
                  <a:pt x="1601969" y="115321"/>
                </a:lnTo>
                <a:lnTo>
                  <a:pt x="1590141" y="109727"/>
                </a:lnTo>
                <a:lnTo>
                  <a:pt x="1582806" y="107069"/>
                </a:lnTo>
                <a:lnTo>
                  <a:pt x="1570860" y="103970"/>
                </a:lnTo>
                <a:lnTo>
                  <a:pt x="1558118" y="102100"/>
                </a:lnTo>
                <a:lnTo>
                  <a:pt x="1544548" y="101472"/>
                </a:lnTo>
                <a:lnTo>
                  <a:pt x="1536539" y="101698"/>
                </a:lnTo>
                <a:lnTo>
                  <a:pt x="1523524" y="103105"/>
                </a:lnTo>
                <a:lnTo>
                  <a:pt x="1511244" y="105787"/>
                </a:lnTo>
                <a:lnTo>
                  <a:pt x="1499717" y="109727"/>
                </a:lnTo>
                <a:lnTo>
                  <a:pt x="1485044" y="116971"/>
                </a:lnTo>
                <a:lnTo>
                  <a:pt x="1474661" y="124248"/>
                </a:lnTo>
                <a:lnTo>
                  <a:pt x="1465427" y="132841"/>
                </a:lnTo>
                <a:lnTo>
                  <a:pt x="1455177" y="145576"/>
                </a:lnTo>
                <a:lnTo>
                  <a:pt x="1448779" y="156599"/>
                </a:lnTo>
                <a:lnTo>
                  <a:pt x="1443583" y="168782"/>
                </a:lnTo>
                <a:lnTo>
                  <a:pt x="1441039" y="176849"/>
                </a:lnTo>
                <a:lnTo>
                  <a:pt x="1438300" y="188974"/>
                </a:lnTo>
                <a:lnTo>
                  <a:pt x="1436645" y="201741"/>
                </a:lnTo>
                <a:lnTo>
                  <a:pt x="1436090" y="215137"/>
                </a:lnTo>
                <a:lnTo>
                  <a:pt x="1436355" y="224711"/>
                </a:lnTo>
                <a:lnTo>
                  <a:pt x="1437650" y="237679"/>
                </a:lnTo>
                <a:lnTo>
                  <a:pt x="1440049" y="249982"/>
                </a:lnTo>
                <a:lnTo>
                  <a:pt x="1443583" y="261619"/>
                </a:lnTo>
                <a:lnTo>
                  <a:pt x="1450436" y="277165"/>
                </a:lnTo>
                <a:lnTo>
                  <a:pt x="1457120" y="287900"/>
                </a:lnTo>
                <a:lnTo>
                  <a:pt x="1465046" y="297560"/>
                </a:lnTo>
                <a:lnTo>
                  <a:pt x="1476830" y="308054"/>
                </a:lnTo>
                <a:lnTo>
                  <a:pt x="1487508" y="315000"/>
                </a:lnTo>
                <a:lnTo>
                  <a:pt x="1499336" y="320675"/>
                </a:lnTo>
                <a:lnTo>
                  <a:pt x="1494764" y="245490"/>
                </a:lnTo>
                <a:lnTo>
                  <a:pt x="1493511" y="240885"/>
                </a:lnTo>
                <a:lnTo>
                  <a:pt x="1491412" y="228694"/>
                </a:lnTo>
                <a:lnTo>
                  <a:pt x="1490700" y="215137"/>
                </a:lnTo>
                <a:lnTo>
                  <a:pt x="1490821" y="209400"/>
                </a:lnTo>
                <a:lnTo>
                  <a:pt x="1492110" y="196399"/>
                </a:lnTo>
                <a:lnTo>
                  <a:pt x="1494764" y="184784"/>
                </a:lnTo>
                <a:lnTo>
                  <a:pt x="1497431" y="176021"/>
                </a:lnTo>
                <a:lnTo>
                  <a:pt x="1501114" y="168655"/>
                </a:lnTo>
                <a:lnTo>
                  <a:pt x="1505940" y="162687"/>
                </a:lnTo>
                <a:lnTo>
                  <a:pt x="1510639" y="156717"/>
                </a:lnTo>
                <a:lnTo>
                  <a:pt x="1516354" y="152272"/>
                </a:lnTo>
                <a:lnTo>
                  <a:pt x="1522958" y="149351"/>
                </a:lnTo>
                <a:lnTo>
                  <a:pt x="1529562" y="146303"/>
                </a:lnTo>
                <a:lnTo>
                  <a:pt x="1536801" y="144906"/>
                </a:lnTo>
                <a:lnTo>
                  <a:pt x="1552422" y="144906"/>
                </a:lnTo>
                <a:lnTo>
                  <a:pt x="1559661" y="146303"/>
                </a:lnTo>
                <a:lnTo>
                  <a:pt x="1566392" y="149351"/>
                </a:lnTo>
                <a:lnTo>
                  <a:pt x="1573123" y="152272"/>
                </a:lnTo>
                <a:lnTo>
                  <a:pt x="1578838" y="156717"/>
                </a:lnTo>
                <a:lnTo>
                  <a:pt x="1583664" y="162687"/>
                </a:lnTo>
                <a:lnTo>
                  <a:pt x="1588363" y="168655"/>
                </a:lnTo>
                <a:lnTo>
                  <a:pt x="1592046" y="176021"/>
                </a:lnTo>
                <a:lnTo>
                  <a:pt x="1594713" y="184784"/>
                </a:lnTo>
                <a:lnTo>
                  <a:pt x="1596011" y="189390"/>
                </a:lnTo>
                <a:lnTo>
                  <a:pt x="1598104" y="201581"/>
                </a:lnTo>
                <a:lnTo>
                  <a:pt x="1598777" y="215137"/>
                </a:lnTo>
                <a:lnTo>
                  <a:pt x="1598665" y="220875"/>
                </a:lnTo>
                <a:lnTo>
                  <a:pt x="1597421" y="233876"/>
                </a:lnTo>
                <a:lnTo>
                  <a:pt x="1594713" y="245490"/>
                </a:lnTo>
                <a:lnTo>
                  <a:pt x="1592046" y="254253"/>
                </a:lnTo>
                <a:lnTo>
                  <a:pt x="1588363" y="261619"/>
                </a:lnTo>
                <a:lnTo>
                  <a:pt x="1583664" y="267462"/>
                </a:lnTo>
                <a:lnTo>
                  <a:pt x="1578838" y="273430"/>
                </a:lnTo>
                <a:lnTo>
                  <a:pt x="1573250" y="277875"/>
                </a:lnTo>
                <a:lnTo>
                  <a:pt x="1566646" y="280924"/>
                </a:lnTo>
                <a:lnTo>
                  <a:pt x="1560042" y="283971"/>
                </a:lnTo>
                <a:lnTo>
                  <a:pt x="1552930" y="285495"/>
                </a:lnTo>
                <a:lnTo>
                  <a:pt x="1537055" y="285495"/>
                </a:lnTo>
                <a:lnTo>
                  <a:pt x="1529816" y="283971"/>
                </a:lnTo>
                <a:lnTo>
                  <a:pt x="1523212" y="280924"/>
                </a:lnTo>
                <a:lnTo>
                  <a:pt x="1516608" y="277875"/>
                </a:lnTo>
                <a:lnTo>
                  <a:pt x="1510893" y="273430"/>
                </a:lnTo>
                <a:lnTo>
                  <a:pt x="1506664" y="323317"/>
                </a:lnTo>
                <a:lnTo>
                  <a:pt x="1518648" y="326375"/>
                </a:lnTo>
                <a:close/>
              </a:path>
              <a:path w="4045813" h="432562">
                <a:moveTo>
                  <a:pt x="1510893" y="273430"/>
                </a:moveTo>
                <a:lnTo>
                  <a:pt x="1506067" y="267462"/>
                </a:lnTo>
                <a:lnTo>
                  <a:pt x="1501241" y="261619"/>
                </a:lnTo>
                <a:lnTo>
                  <a:pt x="1497431" y="254253"/>
                </a:lnTo>
                <a:lnTo>
                  <a:pt x="1494764" y="245490"/>
                </a:lnTo>
                <a:lnTo>
                  <a:pt x="1499336" y="320675"/>
                </a:lnTo>
                <a:lnTo>
                  <a:pt x="1506664" y="323317"/>
                </a:lnTo>
                <a:lnTo>
                  <a:pt x="1510893" y="273430"/>
                </a:lnTo>
                <a:close/>
              </a:path>
              <a:path w="4045813" h="432562">
                <a:moveTo>
                  <a:pt x="1177747" y="114315"/>
                </a:moveTo>
                <a:lnTo>
                  <a:pt x="1166810" y="120802"/>
                </a:lnTo>
                <a:lnTo>
                  <a:pt x="1156690" y="128650"/>
                </a:lnTo>
                <a:lnTo>
                  <a:pt x="1143961" y="142268"/>
                </a:lnTo>
                <a:lnTo>
                  <a:pt x="1136803" y="152956"/>
                </a:lnTo>
                <a:lnTo>
                  <a:pt x="1130655" y="164972"/>
                </a:lnTo>
                <a:lnTo>
                  <a:pt x="1125502" y="179227"/>
                </a:lnTo>
                <a:lnTo>
                  <a:pt x="1122785" y="191373"/>
                </a:lnTo>
                <a:lnTo>
                  <a:pt x="1121161" y="204490"/>
                </a:lnTo>
                <a:lnTo>
                  <a:pt x="1120622" y="218566"/>
                </a:lnTo>
                <a:lnTo>
                  <a:pt x="1121071" y="231035"/>
                </a:lnTo>
                <a:lnTo>
                  <a:pt x="1122641" y="244037"/>
                </a:lnTo>
                <a:lnTo>
                  <a:pt x="1125361" y="256137"/>
                </a:lnTo>
                <a:lnTo>
                  <a:pt x="1129258" y="267334"/>
                </a:lnTo>
                <a:lnTo>
                  <a:pt x="1137152" y="282603"/>
                </a:lnTo>
                <a:lnTo>
                  <a:pt x="1144572" y="292857"/>
                </a:lnTo>
                <a:lnTo>
                  <a:pt x="1153134" y="301751"/>
                </a:lnTo>
                <a:lnTo>
                  <a:pt x="1165433" y="311133"/>
                </a:lnTo>
                <a:lnTo>
                  <a:pt x="1176562" y="317273"/>
                </a:lnTo>
                <a:lnTo>
                  <a:pt x="1188694" y="322071"/>
                </a:lnTo>
                <a:lnTo>
                  <a:pt x="1206484" y="326562"/>
                </a:lnTo>
                <a:lnTo>
                  <a:pt x="1219173" y="328239"/>
                </a:lnTo>
                <a:lnTo>
                  <a:pt x="1232382" y="328802"/>
                </a:lnTo>
                <a:lnTo>
                  <a:pt x="1237967" y="328710"/>
                </a:lnTo>
                <a:lnTo>
                  <a:pt x="1250765" y="327752"/>
                </a:lnTo>
                <a:lnTo>
                  <a:pt x="1262989" y="325754"/>
                </a:lnTo>
                <a:lnTo>
                  <a:pt x="1276463" y="322398"/>
                </a:lnTo>
                <a:lnTo>
                  <a:pt x="1287500" y="318515"/>
                </a:lnTo>
                <a:lnTo>
                  <a:pt x="1287500" y="275463"/>
                </a:lnTo>
                <a:lnTo>
                  <a:pt x="1280515" y="278256"/>
                </a:lnTo>
                <a:lnTo>
                  <a:pt x="1273149" y="280669"/>
                </a:lnTo>
                <a:lnTo>
                  <a:pt x="1265275" y="282575"/>
                </a:lnTo>
                <a:lnTo>
                  <a:pt x="1264223" y="282822"/>
                </a:lnTo>
                <a:lnTo>
                  <a:pt x="1252146" y="284813"/>
                </a:lnTo>
                <a:lnTo>
                  <a:pt x="1238859" y="285495"/>
                </a:lnTo>
                <a:lnTo>
                  <a:pt x="1235173" y="285424"/>
                </a:lnTo>
                <a:lnTo>
                  <a:pt x="1222100" y="283814"/>
                </a:lnTo>
                <a:lnTo>
                  <a:pt x="1210665" y="280034"/>
                </a:lnTo>
                <a:lnTo>
                  <a:pt x="1202664" y="276351"/>
                </a:lnTo>
                <a:lnTo>
                  <a:pt x="1196187" y="271525"/>
                </a:lnTo>
                <a:lnTo>
                  <a:pt x="1190980" y="265556"/>
                </a:lnTo>
                <a:lnTo>
                  <a:pt x="1185900" y="259714"/>
                </a:lnTo>
                <a:lnTo>
                  <a:pt x="1181963" y="252475"/>
                </a:lnTo>
                <a:lnTo>
                  <a:pt x="1179296" y="244093"/>
                </a:lnTo>
                <a:lnTo>
                  <a:pt x="1176131" y="230153"/>
                </a:lnTo>
                <a:lnTo>
                  <a:pt x="1175232" y="217169"/>
                </a:lnTo>
                <a:lnTo>
                  <a:pt x="1175578" y="207547"/>
                </a:lnTo>
                <a:lnTo>
                  <a:pt x="1177331" y="194770"/>
                </a:lnTo>
                <a:lnTo>
                  <a:pt x="1180566" y="183514"/>
                </a:lnTo>
                <a:lnTo>
                  <a:pt x="1186937" y="170525"/>
                </a:lnTo>
                <a:lnTo>
                  <a:pt x="1194663" y="161162"/>
                </a:lnTo>
                <a:lnTo>
                  <a:pt x="1200632" y="155447"/>
                </a:lnTo>
                <a:lnTo>
                  <a:pt x="1207490" y="151383"/>
                </a:lnTo>
                <a:lnTo>
                  <a:pt x="1215237" y="148716"/>
                </a:lnTo>
                <a:lnTo>
                  <a:pt x="1222984" y="146176"/>
                </a:lnTo>
                <a:lnTo>
                  <a:pt x="1231112" y="144906"/>
                </a:lnTo>
                <a:lnTo>
                  <a:pt x="1248003" y="144906"/>
                </a:lnTo>
                <a:lnTo>
                  <a:pt x="1256004" y="145668"/>
                </a:lnTo>
                <a:lnTo>
                  <a:pt x="1263370" y="147446"/>
                </a:lnTo>
                <a:lnTo>
                  <a:pt x="1270736" y="149097"/>
                </a:lnTo>
                <a:lnTo>
                  <a:pt x="1277721" y="151383"/>
                </a:lnTo>
                <a:lnTo>
                  <a:pt x="1284198" y="154177"/>
                </a:lnTo>
                <a:lnTo>
                  <a:pt x="1284198" y="111125"/>
                </a:lnTo>
                <a:lnTo>
                  <a:pt x="1276959" y="108203"/>
                </a:lnTo>
                <a:lnTo>
                  <a:pt x="1268831" y="105790"/>
                </a:lnTo>
                <a:lnTo>
                  <a:pt x="1259941" y="104139"/>
                </a:lnTo>
                <a:lnTo>
                  <a:pt x="1257364" y="103657"/>
                </a:lnTo>
                <a:lnTo>
                  <a:pt x="1244881" y="102019"/>
                </a:lnTo>
                <a:lnTo>
                  <a:pt x="1232001" y="101472"/>
                </a:lnTo>
                <a:lnTo>
                  <a:pt x="1230228" y="101487"/>
                </a:lnTo>
                <a:lnTo>
                  <a:pt x="1217777" y="102368"/>
                </a:lnTo>
                <a:lnTo>
                  <a:pt x="1205229" y="104581"/>
                </a:lnTo>
                <a:lnTo>
                  <a:pt x="1192631" y="108076"/>
                </a:lnTo>
                <a:lnTo>
                  <a:pt x="1189455" y="109190"/>
                </a:lnTo>
                <a:lnTo>
                  <a:pt x="1177747" y="114315"/>
                </a:lnTo>
                <a:close/>
              </a:path>
              <a:path w="4045813" h="432562">
                <a:moveTo>
                  <a:pt x="785723" y="137032"/>
                </a:moveTo>
                <a:lnTo>
                  <a:pt x="780770" y="106933"/>
                </a:lnTo>
                <a:lnTo>
                  <a:pt x="737019" y="106933"/>
                </a:lnTo>
                <a:lnTo>
                  <a:pt x="737019" y="323214"/>
                </a:lnTo>
                <a:lnTo>
                  <a:pt x="789914" y="323214"/>
                </a:lnTo>
                <a:lnTo>
                  <a:pt x="789914" y="178307"/>
                </a:lnTo>
                <a:lnTo>
                  <a:pt x="796633" y="170141"/>
                </a:lnTo>
                <a:lnTo>
                  <a:pt x="806491" y="162155"/>
                </a:lnTo>
                <a:lnTo>
                  <a:pt x="818362" y="156082"/>
                </a:lnTo>
                <a:lnTo>
                  <a:pt x="822966" y="154421"/>
                </a:lnTo>
                <a:lnTo>
                  <a:pt x="834686" y="151322"/>
                </a:lnTo>
                <a:lnTo>
                  <a:pt x="847411" y="149463"/>
                </a:lnTo>
                <a:lnTo>
                  <a:pt x="861161" y="148843"/>
                </a:lnTo>
                <a:lnTo>
                  <a:pt x="865606" y="148843"/>
                </a:lnTo>
                <a:lnTo>
                  <a:pt x="865606" y="102488"/>
                </a:lnTo>
                <a:lnTo>
                  <a:pt x="861796" y="101853"/>
                </a:lnTo>
                <a:lnTo>
                  <a:pt x="857097" y="101472"/>
                </a:lnTo>
                <a:lnTo>
                  <a:pt x="849049" y="101506"/>
                </a:lnTo>
                <a:lnTo>
                  <a:pt x="835518" y="102797"/>
                </a:lnTo>
                <a:lnTo>
                  <a:pt x="823307" y="105961"/>
                </a:lnTo>
                <a:lnTo>
                  <a:pt x="812393" y="110997"/>
                </a:lnTo>
                <a:lnTo>
                  <a:pt x="802991" y="117490"/>
                </a:lnTo>
                <a:lnTo>
                  <a:pt x="793948" y="126408"/>
                </a:lnTo>
                <a:lnTo>
                  <a:pt x="786612" y="137032"/>
                </a:lnTo>
                <a:lnTo>
                  <a:pt x="785723" y="137032"/>
                </a:lnTo>
                <a:close/>
              </a:path>
              <a:path w="4045813" h="432562">
                <a:moveTo>
                  <a:pt x="2914865" y="328114"/>
                </a:moveTo>
                <a:lnTo>
                  <a:pt x="2929356" y="328802"/>
                </a:lnTo>
                <a:lnTo>
                  <a:pt x="2936595" y="328802"/>
                </a:lnTo>
                <a:lnTo>
                  <a:pt x="2944215" y="328294"/>
                </a:lnTo>
                <a:lnTo>
                  <a:pt x="2952470" y="327278"/>
                </a:lnTo>
                <a:lnTo>
                  <a:pt x="2960725" y="326135"/>
                </a:lnTo>
                <a:lnTo>
                  <a:pt x="2967837" y="324738"/>
                </a:lnTo>
                <a:lnTo>
                  <a:pt x="2973806" y="322960"/>
                </a:lnTo>
                <a:lnTo>
                  <a:pt x="2973806" y="279272"/>
                </a:lnTo>
                <a:lnTo>
                  <a:pt x="2968472" y="280669"/>
                </a:lnTo>
                <a:lnTo>
                  <a:pt x="2962757" y="281939"/>
                </a:lnTo>
                <a:lnTo>
                  <a:pt x="2956788" y="282955"/>
                </a:lnTo>
                <a:lnTo>
                  <a:pt x="2950692" y="283844"/>
                </a:lnTo>
                <a:lnTo>
                  <a:pt x="2944596" y="284352"/>
                </a:lnTo>
                <a:lnTo>
                  <a:pt x="2934382" y="284233"/>
                </a:lnTo>
                <a:lnTo>
                  <a:pt x="2920549" y="281197"/>
                </a:lnTo>
                <a:lnTo>
                  <a:pt x="2911957" y="274065"/>
                </a:lnTo>
                <a:lnTo>
                  <a:pt x="2909417" y="270128"/>
                </a:lnTo>
                <a:lnTo>
                  <a:pt x="2908147" y="263905"/>
                </a:lnTo>
                <a:lnTo>
                  <a:pt x="2908147" y="150367"/>
                </a:lnTo>
                <a:lnTo>
                  <a:pt x="2970758" y="150367"/>
                </a:lnTo>
                <a:lnTo>
                  <a:pt x="2970758" y="106933"/>
                </a:lnTo>
                <a:lnTo>
                  <a:pt x="2908147" y="106933"/>
                </a:lnTo>
                <a:lnTo>
                  <a:pt x="2908147" y="46354"/>
                </a:lnTo>
                <a:lnTo>
                  <a:pt x="2855315" y="46354"/>
                </a:lnTo>
                <a:lnTo>
                  <a:pt x="2855315" y="106933"/>
                </a:lnTo>
                <a:lnTo>
                  <a:pt x="2814929" y="106933"/>
                </a:lnTo>
                <a:lnTo>
                  <a:pt x="2814929" y="150367"/>
                </a:lnTo>
                <a:lnTo>
                  <a:pt x="2855315" y="150367"/>
                </a:lnTo>
                <a:lnTo>
                  <a:pt x="2855315" y="262508"/>
                </a:lnTo>
                <a:lnTo>
                  <a:pt x="2855554" y="271024"/>
                </a:lnTo>
                <a:lnTo>
                  <a:pt x="2857184" y="284132"/>
                </a:lnTo>
                <a:lnTo>
                  <a:pt x="2860395" y="294639"/>
                </a:lnTo>
                <a:lnTo>
                  <a:pt x="2865237" y="303311"/>
                </a:lnTo>
                <a:lnTo>
                  <a:pt x="2873757" y="312648"/>
                </a:lnTo>
                <a:lnTo>
                  <a:pt x="2884906" y="320039"/>
                </a:lnTo>
                <a:lnTo>
                  <a:pt x="2890619" y="322605"/>
                </a:lnTo>
                <a:lnTo>
                  <a:pt x="2901947" y="326048"/>
                </a:lnTo>
                <a:lnTo>
                  <a:pt x="2914865" y="328114"/>
                </a:lnTo>
                <a:close/>
              </a:path>
              <a:path w="4045813" h="432562">
                <a:moveTo>
                  <a:pt x="135509" y="323214"/>
                </a:moveTo>
                <a:lnTo>
                  <a:pt x="170789" y="323214"/>
                </a:lnTo>
                <a:lnTo>
                  <a:pt x="232625" y="154431"/>
                </a:lnTo>
                <a:lnTo>
                  <a:pt x="239326" y="135292"/>
                </a:lnTo>
                <a:lnTo>
                  <a:pt x="243344" y="123189"/>
                </a:lnTo>
                <a:lnTo>
                  <a:pt x="248811" y="105992"/>
                </a:lnTo>
                <a:lnTo>
                  <a:pt x="252272" y="94614"/>
                </a:lnTo>
                <a:lnTo>
                  <a:pt x="254206" y="95823"/>
                </a:lnTo>
                <a:lnTo>
                  <a:pt x="253408" y="109952"/>
                </a:lnTo>
                <a:lnTo>
                  <a:pt x="252756" y="123502"/>
                </a:lnTo>
                <a:lnTo>
                  <a:pt x="252249" y="136468"/>
                </a:lnTo>
                <a:lnTo>
                  <a:pt x="251888" y="148847"/>
                </a:lnTo>
                <a:lnTo>
                  <a:pt x="251671" y="160635"/>
                </a:lnTo>
                <a:lnTo>
                  <a:pt x="251599" y="323214"/>
                </a:lnTo>
                <a:lnTo>
                  <a:pt x="306298" y="323214"/>
                </a:lnTo>
                <a:lnTo>
                  <a:pt x="306298" y="24510"/>
                </a:lnTo>
                <a:lnTo>
                  <a:pt x="229501" y="24510"/>
                </a:lnTo>
                <a:lnTo>
                  <a:pt x="177927" y="167385"/>
                </a:lnTo>
                <a:lnTo>
                  <a:pt x="172278" y="183445"/>
                </a:lnTo>
                <a:lnTo>
                  <a:pt x="168064" y="195898"/>
                </a:lnTo>
                <a:lnTo>
                  <a:pt x="164089" y="208090"/>
                </a:lnTo>
                <a:lnTo>
                  <a:pt x="160352" y="220020"/>
                </a:lnTo>
                <a:lnTo>
                  <a:pt x="156853" y="231683"/>
                </a:lnTo>
                <a:lnTo>
                  <a:pt x="153593" y="243077"/>
                </a:lnTo>
                <a:lnTo>
                  <a:pt x="152260" y="243077"/>
                </a:lnTo>
                <a:lnTo>
                  <a:pt x="147468" y="226336"/>
                </a:lnTo>
                <a:lnTo>
                  <a:pt x="143715" y="213865"/>
                </a:lnTo>
                <a:lnTo>
                  <a:pt x="139884" y="201673"/>
                </a:lnTo>
                <a:lnTo>
                  <a:pt x="135975" y="189759"/>
                </a:lnTo>
                <a:lnTo>
                  <a:pt x="131989" y="178119"/>
                </a:lnTo>
                <a:lnTo>
                  <a:pt x="127927" y="166750"/>
                </a:lnTo>
                <a:lnTo>
                  <a:pt x="76352" y="24510"/>
                </a:lnTo>
                <a:lnTo>
                  <a:pt x="0" y="24510"/>
                </a:lnTo>
                <a:lnTo>
                  <a:pt x="0" y="323214"/>
                </a:lnTo>
                <a:lnTo>
                  <a:pt x="54698" y="323214"/>
                </a:lnTo>
                <a:lnTo>
                  <a:pt x="54616" y="158903"/>
                </a:lnTo>
                <a:lnTo>
                  <a:pt x="54389" y="146667"/>
                </a:lnTo>
                <a:lnTo>
                  <a:pt x="54016" y="134120"/>
                </a:lnTo>
                <a:lnTo>
                  <a:pt x="53497" y="121262"/>
                </a:lnTo>
                <a:lnTo>
                  <a:pt x="52831" y="108094"/>
                </a:lnTo>
                <a:lnTo>
                  <a:pt x="52019" y="94614"/>
                </a:lnTo>
                <a:lnTo>
                  <a:pt x="54025" y="94614"/>
                </a:lnTo>
                <a:lnTo>
                  <a:pt x="55211" y="98556"/>
                </a:lnTo>
                <a:lnTo>
                  <a:pt x="58848" y="110324"/>
                </a:lnTo>
                <a:lnTo>
                  <a:pt x="62966" y="123189"/>
                </a:lnTo>
                <a:lnTo>
                  <a:pt x="65357" y="130471"/>
                </a:lnTo>
                <a:lnTo>
                  <a:pt x="69447" y="142508"/>
                </a:lnTo>
                <a:lnTo>
                  <a:pt x="73672" y="154431"/>
                </a:lnTo>
                <a:lnTo>
                  <a:pt x="135509" y="323214"/>
                </a:lnTo>
                <a:close/>
              </a:path>
              <a:path w="4045813" h="432562">
                <a:moveTo>
                  <a:pt x="2474442" y="0"/>
                </a:moveTo>
                <a:lnTo>
                  <a:pt x="2474442" y="57276"/>
                </a:lnTo>
                <a:lnTo>
                  <a:pt x="2529941" y="57276"/>
                </a:lnTo>
                <a:lnTo>
                  <a:pt x="2529941" y="0"/>
                </a:lnTo>
                <a:lnTo>
                  <a:pt x="2474442" y="0"/>
                </a:lnTo>
                <a:close/>
              </a:path>
              <a:path w="4045813" h="432562">
                <a:moveTo>
                  <a:pt x="1332966" y="0"/>
                </a:moveTo>
                <a:lnTo>
                  <a:pt x="1332966" y="57276"/>
                </a:lnTo>
                <a:lnTo>
                  <a:pt x="1388465" y="57276"/>
                </a:lnTo>
                <a:lnTo>
                  <a:pt x="1388465" y="0"/>
                </a:lnTo>
                <a:lnTo>
                  <a:pt x="1332966" y="0"/>
                </a:lnTo>
                <a:close/>
              </a:path>
              <a:path w="4045813" h="432562">
                <a:moveTo>
                  <a:pt x="371259" y="0"/>
                </a:moveTo>
                <a:lnTo>
                  <a:pt x="371259" y="57276"/>
                </a:lnTo>
                <a:lnTo>
                  <a:pt x="426847" y="57276"/>
                </a:lnTo>
                <a:lnTo>
                  <a:pt x="426847" y="0"/>
                </a:lnTo>
                <a:lnTo>
                  <a:pt x="371259" y="0"/>
                </a:lnTo>
                <a:close/>
              </a:path>
              <a:path w="4045813" h="432562">
                <a:moveTo>
                  <a:pt x="1072997" y="177418"/>
                </a:moveTo>
                <a:lnTo>
                  <a:pt x="1070928" y="159168"/>
                </a:lnTo>
                <a:lnTo>
                  <a:pt x="1067028" y="147319"/>
                </a:lnTo>
                <a:lnTo>
                  <a:pt x="1058204" y="132565"/>
                </a:lnTo>
                <a:lnTo>
                  <a:pt x="1049121" y="123316"/>
                </a:lnTo>
                <a:lnTo>
                  <a:pt x="1042971" y="118621"/>
                </a:lnTo>
                <a:lnTo>
                  <a:pt x="1032085" y="112371"/>
                </a:lnTo>
                <a:lnTo>
                  <a:pt x="1019530" y="107314"/>
                </a:lnTo>
                <a:lnTo>
                  <a:pt x="1004690" y="103665"/>
                </a:lnTo>
                <a:lnTo>
                  <a:pt x="991947" y="102028"/>
                </a:lnTo>
                <a:lnTo>
                  <a:pt x="978128" y="101472"/>
                </a:lnTo>
                <a:lnTo>
                  <a:pt x="977508" y="101485"/>
                </a:lnTo>
                <a:lnTo>
                  <a:pt x="964477" y="102104"/>
                </a:lnTo>
                <a:lnTo>
                  <a:pt x="951857" y="103437"/>
                </a:lnTo>
                <a:lnTo>
                  <a:pt x="939647" y="105537"/>
                </a:lnTo>
                <a:lnTo>
                  <a:pt x="928888" y="108117"/>
                </a:lnTo>
                <a:lnTo>
                  <a:pt x="916731" y="111897"/>
                </a:lnTo>
                <a:lnTo>
                  <a:pt x="905103" y="116458"/>
                </a:lnTo>
                <a:lnTo>
                  <a:pt x="905103" y="157733"/>
                </a:lnTo>
                <a:lnTo>
                  <a:pt x="916168" y="153787"/>
                </a:lnTo>
                <a:lnTo>
                  <a:pt x="928373" y="150009"/>
                </a:lnTo>
                <a:lnTo>
                  <a:pt x="939901" y="147065"/>
                </a:lnTo>
                <a:lnTo>
                  <a:pt x="946774" y="145688"/>
                </a:lnTo>
                <a:lnTo>
                  <a:pt x="959416" y="144046"/>
                </a:lnTo>
                <a:lnTo>
                  <a:pt x="972032" y="143509"/>
                </a:lnTo>
                <a:lnTo>
                  <a:pt x="980795" y="143509"/>
                </a:lnTo>
                <a:lnTo>
                  <a:pt x="988288" y="144525"/>
                </a:lnTo>
                <a:lnTo>
                  <a:pt x="994384" y="146684"/>
                </a:lnTo>
                <a:lnTo>
                  <a:pt x="1000480" y="148843"/>
                </a:lnTo>
                <a:lnTo>
                  <a:pt x="1005433" y="151764"/>
                </a:lnTo>
                <a:lnTo>
                  <a:pt x="1009243" y="155447"/>
                </a:lnTo>
                <a:lnTo>
                  <a:pt x="1013053" y="159130"/>
                </a:lnTo>
                <a:lnTo>
                  <a:pt x="1015720" y="163321"/>
                </a:lnTo>
                <a:lnTo>
                  <a:pt x="1017498" y="167893"/>
                </a:lnTo>
                <a:lnTo>
                  <a:pt x="1019149" y="172592"/>
                </a:lnTo>
                <a:lnTo>
                  <a:pt x="1020038" y="177545"/>
                </a:lnTo>
                <a:lnTo>
                  <a:pt x="1020038" y="191262"/>
                </a:lnTo>
                <a:lnTo>
                  <a:pt x="1014069" y="189610"/>
                </a:lnTo>
                <a:lnTo>
                  <a:pt x="1007211" y="188213"/>
                </a:lnTo>
                <a:lnTo>
                  <a:pt x="999337" y="187070"/>
                </a:lnTo>
                <a:lnTo>
                  <a:pt x="998810" y="186988"/>
                </a:lnTo>
                <a:lnTo>
                  <a:pt x="986624" y="185687"/>
                </a:lnTo>
                <a:lnTo>
                  <a:pt x="973429" y="185292"/>
                </a:lnTo>
                <a:lnTo>
                  <a:pt x="962832" y="185688"/>
                </a:lnTo>
                <a:lnTo>
                  <a:pt x="950163" y="187329"/>
                </a:lnTo>
                <a:lnTo>
                  <a:pt x="938377" y="190245"/>
                </a:lnTo>
                <a:lnTo>
                  <a:pt x="932829" y="192231"/>
                </a:lnTo>
                <a:lnTo>
                  <a:pt x="921208" y="197798"/>
                </a:lnTo>
                <a:lnTo>
                  <a:pt x="911072" y="204850"/>
                </a:lnTo>
                <a:lnTo>
                  <a:pt x="899788" y="217159"/>
                </a:lnTo>
                <a:lnTo>
                  <a:pt x="893419" y="228345"/>
                </a:lnTo>
                <a:lnTo>
                  <a:pt x="891047" y="234160"/>
                </a:lnTo>
                <a:lnTo>
                  <a:pt x="887968" y="246330"/>
                </a:lnTo>
                <a:lnTo>
                  <a:pt x="886942" y="259587"/>
                </a:lnTo>
                <a:lnTo>
                  <a:pt x="887039" y="263673"/>
                </a:lnTo>
                <a:lnTo>
                  <a:pt x="888723" y="276566"/>
                </a:lnTo>
                <a:lnTo>
                  <a:pt x="892403" y="288289"/>
                </a:lnTo>
                <a:lnTo>
                  <a:pt x="899293" y="300642"/>
                </a:lnTo>
                <a:lnTo>
                  <a:pt x="907516" y="310133"/>
                </a:lnTo>
                <a:lnTo>
                  <a:pt x="918720" y="318516"/>
                </a:lnTo>
                <a:lnTo>
                  <a:pt x="930503" y="323976"/>
                </a:lnTo>
                <a:lnTo>
                  <a:pt x="946294" y="327878"/>
                </a:lnTo>
                <a:lnTo>
                  <a:pt x="947394" y="277113"/>
                </a:lnTo>
                <a:lnTo>
                  <a:pt x="945108" y="274065"/>
                </a:lnTo>
                <a:lnTo>
                  <a:pt x="943330" y="270382"/>
                </a:lnTo>
                <a:lnTo>
                  <a:pt x="941679" y="266826"/>
                </a:lnTo>
                <a:lnTo>
                  <a:pt x="940790" y="262508"/>
                </a:lnTo>
                <a:lnTo>
                  <a:pt x="940798" y="256745"/>
                </a:lnTo>
                <a:lnTo>
                  <a:pt x="943780" y="243458"/>
                </a:lnTo>
                <a:lnTo>
                  <a:pt x="952093" y="234060"/>
                </a:lnTo>
                <a:lnTo>
                  <a:pt x="956888" y="231272"/>
                </a:lnTo>
                <a:lnTo>
                  <a:pt x="968548" y="227545"/>
                </a:lnTo>
                <a:lnTo>
                  <a:pt x="982827" y="226313"/>
                </a:lnTo>
                <a:lnTo>
                  <a:pt x="989431" y="226313"/>
                </a:lnTo>
                <a:lnTo>
                  <a:pt x="996035" y="226821"/>
                </a:lnTo>
                <a:lnTo>
                  <a:pt x="1002639" y="227837"/>
                </a:lnTo>
                <a:lnTo>
                  <a:pt x="1009243" y="228726"/>
                </a:lnTo>
                <a:lnTo>
                  <a:pt x="1014958" y="229869"/>
                </a:lnTo>
                <a:lnTo>
                  <a:pt x="1020038" y="231012"/>
                </a:lnTo>
                <a:lnTo>
                  <a:pt x="1020038" y="264032"/>
                </a:lnTo>
                <a:lnTo>
                  <a:pt x="1017752" y="266572"/>
                </a:lnTo>
                <a:lnTo>
                  <a:pt x="1015085" y="269239"/>
                </a:lnTo>
                <a:lnTo>
                  <a:pt x="1011910" y="271906"/>
                </a:lnTo>
                <a:lnTo>
                  <a:pt x="1008735" y="274574"/>
                </a:lnTo>
                <a:lnTo>
                  <a:pt x="1005052" y="276987"/>
                </a:lnTo>
                <a:lnTo>
                  <a:pt x="1001115" y="279145"/>
                </a:lnTo>
                <a:lnTo>
                  <a:pt x="997051" y="281304"/>
                </a:lnTo>
                <a:lnTo>
                  <a:pt x="992606" y="283082"/>
                </a:lnTo>
                <a:lnTo>
                  <a:pt x="987907" y="284479"/>
                </a:lnTo>
                <a:lnTo>
                  <a:pt x="983081" y="285876"/>
                </a:lnTo>
                <a:lnTo>
                  <a:pt x="978128" y="286638"/>
                </a:lnTo>
                <a:lnTo>
                  <a:pt x="968349" y="286638"/>
                </a:lnTo>
                <a:lnTo>
                  <a:pt x="964285" y="286003"/>
                </a:lnTo>
                <a:lnTo>
                  <a:pt x="960475" y="284860"/>
                </a:lnTo>
                <a:lnTo>
                  <a:pt x="956538" y="283590"/>
                </a:lnTo>
                <a:lnTo>
                  <a:pt x="959332" y="328802"/>
                </a:lnTo>
                <a:lnTo>
                  <a:pt x="966952" y="328802"/>
                </a:lnTo>
                <a:lnTo>
                  <a:pt x="973937" y="327913"/>
                </a:lnTo>
                <a:lnTo>
                  <a:pt x="980541" y="326135"/>
                </a:lnTo>
                <a:lnTo>
                  <a:pt x="987018" y="324357"/>
                </a:lnTo>
                <a:lnTo>
                  <a:pt x="992987" y="321944"/>
                </a:lnTo>
                <a:lnTo>
                  <a:pt x="998448" y="319024"/>
                </a:lnTo>
                <a:lnTo>
                  <a:pt x="1003782" y="316229"/>
                </a:lnTo>
                <a:lnTo>
                  <a:pt x="1008481" y="313054"/>
                </a:lnTo>
                <a:lnTo>
                  <a:pt x="1012672" y="309879"/>
                </a:lnTo>
                <a:lnTo>
                  <a:pt x="1016863" y="306577"/>
                </a:lnTo>
                <a:lnTo>
                  <a:pt x="1020419" y="303402"/>
                </a:lnTo>
                <a:lnTo>
                  <a:pt x="1023340" y="300227"/>
                </a:lnTo>
                <a:lnTo>
                  <a:pt x="1024229" y="300227"/>
                </a:lnTo>
                <a:lnTo>
                  <a:pt x="1026515" y="323214"/>
                </a:lnTo>
                <a:lnTo>
                  <a:pt x="1074267" y="323214"/>
                </a:lnTo>
                <a:lnTo>
                  <a:pt x="1074210" y="321406"/>
                </a:lnTo>
                <a:lnTo>
                  <a:pt x="1073838" y="309328"/>
                </a:lnTo>
                <a:lnTo>
                  <a:pt x="1073378" y="295782"/>
                </a:lnTo>
                <a:lnTo>
                  <a:pt x="1073178" y="285620"/>
                </a:lnTo>
                <a:lnTo>
                  <a:pt x="1073042" y="272982"/>
                </a:lnTo>
                <a:lnTo>
                  <a:pt x="1072997" y="177418"/>
                </a:lnTo>
                <a:close/>
              </a:path>
              <a:path w="4045813" h="432562">
                <a:moveTo>
                  <a:pt x="3839057" y="177418"/>
                </a:moveTo>
                <a:lnTo>
                  <a:pt x="3836988" y="159168"/>
                </a:lnTo>
                <a:lnTo>
                  <a:pt x="3833088" y="147319"/>
                </a:lnTo>
                <a:lnTo>
                  <a:pt x="3824264" y="132565"/>
                </a:lnTo>
                <a:lnTo>
                  <a:pt x="3815181" y="123316"/>
                </a:lnTo>
                <a:lnTo>
                  <a:pt x="3809031" y="118621"/>
                </a:lnTo>
                <a:lnTo>
                  <a:pt x="3798145" y="112371"/>
                </a:lnTo>
                <a:lnTo>
                  <a:pt x="3785590" y="107314"/>
                </a:lnTo>
                <a:lnTo>
                  <a:pt x="3770750" y="103665"/>
                </a:lnTo>
                <a:lnTo>
                  <a:pt x="3758007" y="102028"/>
                </a:lnTo>
                <a:lnTo>
                  <a:pt x="3744188" y="101472"/>
                </a:lnTo>
                <a:lnTo>
                  <a:pt x="3743568" y="101485"/>
                </a:lnTo>
                <a:lnTo>
                  <a:pt x="3730537" y="102104"/>
                </a:lnTo>
                <a:lnTo>
                  <a:pt x="3717917" y="103437"/>
                </a:lnTo>
                <a:lnTo>
                  <a:pt x="3705707" y="105537"/>
                </a:lnTo>
                <a:lnTo>
                  <a:pt x="3694948" y="108117"/>
                </a:lnTo>
                <a:lnTo>
                  <a:pt x="3682791" y="111897"/>
                </a:lnTo>
                <a:lnTo>
                  <a:pt x="3671163" y="116458"/>
                </a:lnTo>
                <a:lnTo>
                  <a:pt x="3671163" y="157733"/>
                </a:lnTo>
                <a:lnTo>
                  <a:pt x="3682228" y="153787"/>
                </a:lnTo>
                <a:lnTo>
                  <a:pt x="3694433" y="150009"/>
                </a:lnTo>
                <a:lnTo>
                  <a:pt x="3705961" y="147065"/>
                </a:lnTo>
                <a:lnTo>
                  <a:pt x="3712834" y="145688"/>
                </a:lnTo>
                <a:lnTo>
                  <a:pt x="3725476" y="144046"/>
                </a:lnTo>
                <a:lnTo>
                  <a:pt x="3738092" y="143509"/>
                </a:lnTo>
                <a:lnTo>
                  <a:pt x="3746855" y="143509"/>
                </a:lnTo>
                <a:lnTo>
                  <a:pt x="3754348" y="144525"/>
                </a:lnTo>
                <a:lnTo>
                  <a:pt x="3760444" y="146684"/>
                </a:lnTo>
                <a:lnTo>
                  <a:pt x="3766540" y="148843"/>
                </a:lnTo>
                <a:lnTo>
                  <a:pt x="3771493" y="151764"/>
                </a:lnTo>
                <a:lnTo>
                  <a:pt x="3775303" y="155447"/>
                </a:lnTo>
                <a:lnTo>
                  <a:pt x="3779113" y="159130"/>
                </a:lnTo>
                <a:lnTo>
                  <a:pt x="3781780" y="163321"/>
                </a:lnTo>
                <a:lnTo>
                  <a:pt x="3783558" y="167893"/>
                </a:lnTo>
                <a:lnTo>
                  <a:pt x="3785209" y="172592"/>
                </a:lnTo>
                <a:lnTo>
                  <a:pt x="3786098" y="177545"/>
                </a:lnTo>
                <a:lnTo>
                  <a:pt x="3786098" y="191262"/>
                </a:lnTo>
                <a:lnTo>
                  <a:pt x="3780129" y="189610"/>
                </a:lnTo>
                <a:lnTo>
                  <a:pt x="3773271" y="188213"/>
                </a:lnTo>
                <a:lnTo>
                  <a:pt x="3765397" y="187070"/>
                </a:lnTo>
                <a:lnTo>
                  <a:pt x="3764870" y="186988"/>
                </a:lnTo>
                <a:lnTo>
                  <a:pt x="3752684" y="185687"/>
                </a:lnTo>
                <a:lnTo>
                  <a:pt x="3739489" y="185292"/>
                </a:lnTo>
                <a:lnTo>
                  <a:pt x="3728892" y="185688"/>
                </a:lnTo>
                <a:lnTo>
                  <a:pt x="3716223" y="187329"/>
                </a:lnTo>
                <a:lnTo>
                  <a:pt x="3704437" y="190245"/>
                </a:lnTo>
                <a:lnTo>
                  <a:pt x="3698889" y="192231"/>
                </a:lnTo>
                <a:lnTo>
                  <a:pt x="3687268" y="197798"/>
                </a:lnTo>
                <a:lnTo>
                  <a:pt x="3677132" y="204850"/>
                </a:lnTo>
                <a:lnTo>
                  <a:pt x="3665848" y="217159"/>
                </a:lnTo>
                <a:lnTo>
                  <a:pt x="3659479" y="228345"/>
                </a:lnTo>
                <a:lnTo>
                  <a:pt x="3657107" y="234160"/>
                </a:lnTo>
                <a:lnTo>
                  <a:pt x="3654028" y="246330"/>
                </a:lnTo>
                <a:lnTo>
                  <a:pt x="3653002" y="259587"/>
                </a:lnTo>
                <a:lnTo>
                  <a:pt x="3653099" y="263673"/>
                </a:lnTo>
                <a:lnTo>
                  <a:pt x="3654783" y="276566"/>
                </a:lnTo>
                <a:lnTo>
                  <a:pt x="3658463" y="288289"/>
                </a:lnTo>
                <a:lnTo>
                  <a:pt x="3665353" y="300642"/>
                </a:lnTo>
                <a:lnTo>
                  <a:pt x="3673576" y="310133"/>
                </a:lnTo>
                <a:lnTo>
                  <a:pt x="3684780" y="318516"/>
                </a:lnTo>
                <a:lnTo>
                  <a:pt x="3696563" y="323976"/>
                </a:lnTo>
                <a:lnTo>
                  <a:pt x="3712354" y="327878"/>
                </a:lnTo>
                <a:lnTo>
                  <a:pt x="3713454" y="277113"/>
                </a:lnTo>
                <a:lnTo>
                  <a:pt x="3711168" y="274065"/>
                </a:lnTo>
                <a:lnTo>
                  <a:pt x="3709390" y="270382"/>
                </a:lnTo>
                <a:lnTo>
                  <a:pt x="3707739" y="266826"/>
                </a:lnTo>
                <a:lnTo>
                  <a:pt x="3706850" y="262508"/>
                </a:lnTo>
                <a:lnTo>
                  <a:pt x="3706858" y="256745"/>
                </a:lnTo>
                <a:lnTo>
                  <a:pt x="3709840" y="243458"/>
                </a:lnTo>
                <a:lnTo>
                  <a:pt x="3718153" y="234060"/>
                </a:lnTo>
                <a:lnTo>
                  <a:pt x="3722948" y="231272"/>
                </a:lnTo>
                <a:lnTo>
                  <a:pt x="3734608" y="227545"/>
                </a:lnTo>
                <a:lnTo>
                  <a:pt x="3748887" y="226313"/>
                </a:lnTo>
                <a:lnTo>
                  <a:pt x="3755491" y="226313"/>
                </a:lnTo>
                <a:lnTo>
                  <a:pt x="3762095" y="226821"/>
                </a:lnTo>
                <a:lnTo>
                  <a:pt x="3768699" y="227837"/>
                </a:lnTo>
                <a:lnTo>
                  <a:pt x="3775303" y="228726"/>
                </a:lnTo>
                <a:lnTo>
                  <a:pt x="3781018" y="229869"/>
                </a:lnTo>
                <a:lnTo>
                  <a:pt x="3786098" y="231012"/>
                </a:lnTo>
                <a:lnTo>
                  <a:pt x="3786098" y="264032"/>
                </a:lnTo>
                <a:lnTo>
                  <a:pt x="3783812" y="266572"/>
                </a:lnTo>
                <a:lnTo>
                  <a:pt x="3781145" y="269239"/>
                </a:lnTo>
                <a:lnTo>
                  <a:pt x="3777970" y="271906"/>
                </a:lnTo>
                <a:lnTo>
                  <a:pt x="3774795" y="274574"/>
                </a:lnTo>
                <a:lnTo>
                  <a:pt x="3771112" y="276987"/>
                </a:lnTo>
                <a:lnTo>
                  <a:pt x="3767175" y="279145"/>
                </a:lnTo>
                <a:lnTo>
                  <a:pt x="3763111" y="281304"/>
                </a:lnTo>
                <a:lnTo>
                  <a:pt x="3758666" y="283082"/>
                </a:lnTo>
                <a:lnTo>
                  <a:pt x="3753967" y="284479"/>
                </a:lnTo>
                <a:lnTo>
                  <a:pt x="3749141" y="285876"/>
                </a:lnTo>
                <a:lnTo>
                  <a:pt x="3744188" y="286638"/>
                </a:lnTo>
                <a:lnTo>
                  <a:pt x="3734409" y="286638"/>
                </a:lnTo>
                <a:lnTo>
                  <a:pt x="3730345" y="286003"/>
                </a:lnTo>
                <a:lnTo>
                  <a:pt x="3726535" y="284860"/>
                </a:lnTo>
                <a:lnTo>
                  <a:pt x="3722598" y="283590"/>
                </a:lnTo>
                <a:lnTo>
                  <a:pt x="3725392" y="328802"/>
                </a:lnTo>
                <a:lnTo>
                  <a:pt x="3733012" y="328802"/>
                </a:lnTo>
                <a:lnTo>
                  <a:pt x="3739997" y="327913"/>
                </a:lnTo>
                <a:lnTo>
                  <a:pt x="3746601" y="326135"/>
                </a:lnTo>
                <a:lnTo>
                  <a:pt x="3753078" y="324357"/>
                </a:lnTo>
                <a:lnTo>
                  <a:pt x="3759047" y="321944"/>
                </a:lnTo>
                <a:lnTo>
                  <a:pt x="3764508" y="319024"/>
                </a:lnTo>
                <a:lnTo>
                  <a:pt x="3769842" y="316229"/>
                </a:lnTo>
                <a:lnTo>
                  <a:pt x="3774541" y="313054"/>
                </a:lnTo>
                <a:lnTo>
                  <a:pt x="3778732" y="309879"/>
                </a:lnTo>
                <a:lnTo>
                  <a:pt x="3782923" y="306577"/>
                </a:lnTo>
                <a:lnTo>
                  <a:pt x="3786479" y="303402"/>
                </a:lnTo>
                <a:lnTo>
                  <a:pt x="3789400" y="300227"/>
                </a:lnTo>
                <a:lnTo>
                  <a:pt x="3790289" y="300227"/>
                </a:lnTo>
                <a:lnTo>
                  <a:pt x="3792575" y="323214"/>
                </a:lnTo>
                <a:lnTo>
                  <a:pt x="3840327" y="323214"/>
                </a:lnTo>
                <a:lnTo>
                  <a:pt x="3840270" y="321406"/>
                </a:lnTo>
                <a:lnTo>
                  <a:pt x="3839898" y="309328"/>
                </a:lnTo>
                <a:lnTo>
                  <a:pt x="3839438" y="295782"/>
                </a:lnTo>
                <a:lnTo>
                  <a:pt x="3839238" y="285620"/>
                </a:lnTo>
                <a:lnTo>
                  <a:pt x="3839102" y="272982"/>
                </a:lnTo>
                <a:lnTo>
                  <a:pt x="3839057" y="177418"/>
                </a:lnTo>
                <a:close/>
              </a:path>
              <a:path w="4045813" h="432562">
                <a:moveTo>
                  <a:pt x="3725392" y="328802"/>
                </a:moveTo>
                <a:lnTo>
                  <a:pt x="3722598" y="283590"/>
                </a:lnTo>
                <a:lnTo>
                  <a:pt x="3719296" y="281813"/>
                </a:lnTo>
                <a:lnTo>
                  <a:pt x="3716375" y="279400"/>
                </a:lnTo>
                <a:lnTo>
                  <a:pt x="3713454" y="277113"/>
                </a:lnTo>
                <a:lnTo>
                  <a:pt x="3712354" y="327878"/>
                </a:lnTo>
                <a:lnTo>
                  <a:pt x="3725392" y="328802"/>
                </a:lnTo>
                <a:close/>
              </a:path>
              <a:path w="4045813" h="432562">
                <a:moveTo>
                  <a:pt x="959332" y="328802"/>
                </a:moveTo>
                <a:lnTo>
                  <a:pt x="956538" y="283590"/>
                </a:lnTo>
                <a:lnTo>
                  <a:pt x="953236" y="281813"/>
                </a:lnTo>
                <a:lnTo>
                  <a:pt x="950315" y="279400"/>
                </a:lnTo>
                <a:lnTo>
                  <a:pt x="947394" y="277113"/>
                </a:lnTo>
                <a:lnTo>
                  <a:pt x="946294" y="327878"/>
                </a:lnTo>
                <a:lnTo>
                  <a:pt x="959332" y="328802"/>
                </a:lnTo>
                <a:close/>
              </a:path>
              <a:path w="4045813" h="432562">
                <a:moveTo>
                  <a:pt x="614934" y="314578"/>
                </a:moveTo>
                <a:lnTo>
                  <a:pt x="619175" y="312038"/>
                </a:lnTo>
                <a:lnTo>
                  <a:pt x="622935" y="309371"/>
                </a:lnTo>
                <a:lnTo>
                  <a:pt x="626198" y="306704"/>
                </a:lnTo>
                <a:lnTo>
                  <a:pt x="626656" y="306704"/>
                </a:lnTo>
                <a:lnTo>
                  <a:pt x="626351" y="309625"/>
                </a:lnTo>
                <a:lnTo>
                  <a:pt x="626160" y="313308"/>
                </a:lnTo>
                <a:lnTo>
                  <a:pt x="626021" y="322199"/>
                </a:lnTo>
                <a:lnTo>
                  <a:pt x="625983" y="333882"/>
                </a:lnTo>
                <a:lnTo>
                  <a:pt x="625414" y="343043"/>
                </a:lnTo>
                <a:lnTo>
                  <a:pt x="622093" y="356054"/>
                </a:lnTo>
                <a:lnTo>
                  <a:pt x="615806" y="366880"/>
                </a:lnTo>
                <a:lnTo>
                  <a:pt x="606552" y="375538"/>
                </a:lnTo>
                <a:lnTo>
                  <a:pt x="602403" y="378206"/>
                </a:lnTo>
                <a:lnTo>
                  <a:pt x="592143" y="383040"/>
                </a:lnTo>
                <a:lnTo>
                  <a:pt x="580262" y="386492"/>
                </a:lnTo>
                <a:lnTo>
                  <a:pt x="566760" y="388564"/>
                </a:lnTo>
                <a:lnTo>
                  <a:pt x="551637" y="389254"/>
                </a:lnTo>
                <a:lnTo>
                  <a:pt x="542612" y="389101"/>
                </a:lnTo>
                <a:lnTo>
                  <a:pt x="529873" y="388290"/>
                </a:lnTo>
                <a:lnTo>
                  <a:pt x="517601" y="386714"/>
                </a:lnTo>
                <a:lnTo>
                  <a:pt x="511126" y="385608"/>
                </a:lnTo>
                <a:lnTo>
                  <a:pt x="498667" y="382803"/>
                </a:lnTo>
                <a:lnTo>
                  <a:pt x="486676" y="379221"/>
                </a:lnTo>
                <a:lnTo>
                  <a:pt x="486676" y="422275"/>
                </a:lnTo>
                <a:lnTo>
                  <a:pt x="490105" y="423671"/>
                </a:lnTo>
                <a:lnTo>
                  <a:pt x="494309" y="424941"/>
                </a:lnTo>
                <a:lnTo>
                  <a:pt x="499287" y="426212"/>
                </a:lnTo>
                <a:lnTo>
                  <a:pt x="504278" y="427481"/>
                </a:lnTo>
                <a:lnTo>
                  <a:pt x="509778" y="428625"/>
                </a:lnTo>
                <a:lnTo>
                  <a:pt x="515810" y="429640"/>
                </a:lnTo>
                <a:lnTo>
                  <a:pt x="521843" y="430529"/>
                </a:lnTo>
                <a:lnTo>
                  <a:pt x="528269" y="431291"/>
                </a:lnTo>
                <a:lnTo>
                  <a:pt x="535127" y="431800"/>
                </a:lnTo>
                <a:lnTo>
                  <a:pt x="541972" y="432307"/>
                </a:lnTo>
                <a:lnTo>
                  <a:pt x="548957" y="432562"/>
                </a:lnTo>
                <a:lnTo>
                  <a:pt x="556107" y="432562"/>
                </a:lnTo>
                <a:lnTo>
                  <a:pt x="567149" y="432298"/>
                </a:lnTo>
                <a:lnTo>
                  <a:pt x="579846" y="431317"/>
                </a:lnTo>
                <a:lnTo>
                  <a:pt x="592048" y="429640"/>
                </a:lnTo>
                <a:lnTo>
                  <a:pt x="611670" y="424801"/>
                </a:lnTo>
                <a:lnTo>
                  <a:pt x="623189" y="420496"/>
                </a:lnTo>
                <a:lnTo>
                  <a:pt x="638283" y="412704"/>
                </a:lnTo>
                <a:lnTo>
                  <a:pt x="648411" y="405383"/>
                </a:lnTo>
                <a:lnTo>
                  <a:pt x="659364" y="394411"/>
                </a:lnTo>
                <a:lnTo>
                  <a:pt x="666610" y="383920"/>
                </a:lnTo>
                <a:lnTo>
                  <a:pt x="671984" y="372474"/>
                </a:lnTo>
                <a:lnTo>
                  <a:pt x="675767" y="359790"/>
                </a:lnTo>
                <a:lnTo>
                  <a:pt x="678418" y="341181"/>
                </a:lnTo>
                <a:lnTo>
                  <a:pt x="678891" y="327278"/>
                </a:lnTo>
                <a:lnTo>
                  <a:pt x="678891" y="106933"/>
                </a:lnTo>
                <a:lnTo>
                  <a:pt x="632460" y="106933"/>
                </a:lnTo>
                <a:lnTo>
                  <a:pt x="630224" y="131190"/>
                </a:lnTo>
                <a:lnTo>
                  <a:pt x="629323" y="131190"/>
                </a:lnTo>
                <a:lnTo>
                  <a:pt x="624488" y="125446"/>
                </a:lnTo>
                <a:lnTo>
                  <a:pt x="615122" y="116975"/>
                </a:lnTo>
                <a:lnTo>
                  <a:pt x="604100" y="109854"/>
                </a:lnTo>
                <a:lnTo>
                  <a:pt x="594484" y="105588"/>
                </a:lnTo>
                <a:lnTo>
                  <a:pt x="582207" y="102501"/>
                </a:lnTo>
                <a:lnTo>
                  <a:pt x="568833" y="101472"/>
                </a:lnTo>
                <a:lnTo>
                  <a:pt x="558303" y="102126"/>
                </a:lnTo>
                <a:lnTo>
                  <a:pt x="545861" y="104626"/>
                </a:lnTo>
                <a:lnTo>
                  <a:pt x="533666" y="108965"/>
                </a:lnTo>
                <a:lnTo>
                  <a:pt x="523034" y="114615"/>
                </a:lnTo>
                <a:lnTo>
                  <a:pt x="512780" y="122089"/>
                </a:lnTo>
                <a:lnTo>
                  <a:pt x="503415" y="131190"/>
                </a:lnTo>
                <a:lnTo>
                  <a:pt x="493720" y="144183"/>
                </a:lnTo>
                <a:lnTo>
                  <a:pt x="487548" y="155397"/>
                </a:lnTo>
                <a:lnTo>
                  <a:pt x="482320" y="167893"/>
                </a:lnTo>
                <a:lnTo>
                  <a:pt x="478663" y="180146"/>
                </a:lnTo>
                <a:lnTo>
                  <a:pt x="476292" y="192290"/>
                </a:lnTo>
                <a:lnTo>
                  <a:pt x="474870" y="205301"/>
                </a:lnTo>
                <a:lnTo>
                  <a:pt x="474395" y="219201"/>
                </a:lnTo>
                <a:lnTo>
                  <a:pt x="474874" y="233145"/>
                </a:lnTo>
                <a:lnTo>
                  <a:pt x="476336" y="246239"/>
                </a:lnTo>
                <a:lnTo>
                  <a:pt x="478780" y="258278"/>
                </a:lnTo>
                <a:lnTo>
                  <a:pt x="482206" y="269239"/>
                </a:lnTo>
                <a:lnTo>
                  <a:pt x="488497" y="283249"/>
                </a:lnTo>
                <a:lnTo>
                  <a:pt x="495126" y="294013"/>
                </a:lnTo>
                <a:lnTo>
                  <a:pt x="502754" y="303275"/>
                </a:lnTo>
                <a:lnTo>
                  <a:pt x="510022" y="309979"/>
                </a:lnTo>
                <a:lnTo>
                  <a:pt x="520468" y="317245"/>
                </a:lnTo>
                <a:lnTo>
                  <a:pt x="531888" y="322706"/>
                </a:lnTo>
                <a:lnTo>
                  <a:pt x="540339" y="325428"/>
                </a:lnTo>
                <a:lnTo>
                  <a:pt x="534301" y="254634"/>
                </a:lnTo>
                <a:lnTo>
                  <a:pt x="532218" y="246125"/>
                </a:lnTo>
                <a:lnTo>
                  <a:pt x="531430" y="242562"/>
                </a:lnTo>
                <a:lnTo>
                  <a:pt x="529678" y="230389"/>
                </a:lnTo>
                <a:lnTo>
                  <a:pt x="529094" y="216915"/>
                </a:lnTo>
                <a:lnTo>
                  <a:pt x="529095" y="216226"/>
                </a:lnTo>
                <a:lnTo>
                  <a:pt x="529705" y="202799"/>
                </a:lnTo>
                <a:lnTo>
                  <a:pt x="531431" y="191007"/>
                </a:lnTo>
                <a:lnTo>
                  <a:pt x="533006" y="183641"/>
                </a:lnTo>
                <a:lnTo>
                  <a:pt x="535051" y="177164"/>
                </a:lnTo>
                <a:lnTo>
                  <a:pt x="537578" y="171830"/>
                </a:lnTo>
                <a:lnTo>
                  <a:pt x="540105" y="166496"/>
                </a:lnTo>
                <a:lnTo>
                  <a:pt x="543052" y="162051"/>
                </a:lnTo>
                <a:lnTo>
                  <a:pt x="546392" y="158622"/>
                </a:lnTo>
                <a:lnTo>
                  <a:pt x="549744" y="155066"/>
                </a:lnTo>
                <a:lnTo>
                  <a:pt x="553275" y="152272"/>
                </a:lnTo>
                <a:lnTo>
                  <a:pt x="556996" y="150240"/>
                </a:lnTo>
                <a:lnTo>
                  <a:pt x="560717" y="148081"/>
                </a:lnTo>
                <a:lnTo>
                  <a:pt x="564400" y="146684"/>
                </a:lnTo>
                <a:lnTo>
                  <a:pt x="568045" y="145795"/>
                </a:lnTo>
                <a:lnTo>
                  <a:pt x="571690" y="145033"/>
                </a:lnTo>
                <a:lnTo>
                  <a:pt x="575157" y="144652"/>
                </a:lnTo>
                <a:lnTo>
                  <a:pt x="580503" y="144716"/>
                </a:lnTo>
                <a:lnTo>
                  <a:pt x="593081" y="146725"/>
                </a:lnTo>
                <a:lnTo>
                  <a:pt x="604989" y="151510"/>
                </a:lnTo>
                <a:lnTo>
                  <a:pt x="617060" y="159495"/>
                </a:lnTo>
                <a:lnTo>
                  <a:pt x="625983" y="168275"/>
                </a:lnTo>
                <a:lnTo>
                  <a:pt x="625983" y="264921"/>
                </a:lnTo>
                <a:lnTo>
                  <a:pt x="623747" y="267462"/>
                </a:lnTo>
                <a:lnTo>
                  <a:pt x="621030" y="270001"/>
                </a:lnTo>
                <a:lnTo>
                  <a:pt x="617829" y="272541"/>
                </a:lnTo>
                <a:lnTo>
                  <a:pt x="614629" y="275081"/>
                </a:lnTo>
                <a:lnTo>
                  <a:pt x="611022" y="277367"/>
                </a:lnTo>
                <a:lnTo>
                  <a:pt x="607009" y="279400"/>
                </a:lnTo>
                <a:lnTo>
                  <a:pt x="602983" y="281558"/>
                </a:lnTo>
                <a:lnTo>
                  <a:pt x="598601" y="283209"/>
                </a:lnTo>
                <a:lnTo>
                  <a:pt x="593839" y="284606"/>
                </a:lnTo>
                <a:lnTo>
                  <a:pt x="589076" y="285876"/>
                </a:lnTo>
                <a:lnTo>
                  <a:pt x="584009" y="286638"/>
                </a:lnTo>
                <a:lnTo>
                  <a:pt x="570471" y="286638"/>
                </a:lnTo>
                <a:lnTo>
                  <a:pt x="563283" y="284988"/>
                </a:lnTo>
                <a:lnTo>
                  <a:pt x="565480" y="328802"/>
                </a:lnTo>
                <a:lnTo>
                  <a:pt x="571881" y="328802"/>
                </a:lnTo>
                <a:lnTo>
                  <a:pt x="578129" y="328167"/>
                </a:lnTo>
                <a:lnTo>
                  <a:pt x="584238" y="326897"/>
                </a:lnTo>
                <a:lnTo>
                  <a:pt x="590334" y="325627"/>
                </a:lnTo>
                <a:lnTo>
                  <a:pt x="595922" y="323976"/>
                </a:lnTo>
                <a:lnTo>
                  <a:pt x="600976" y="321817"/>
                </a:lnTo>
                <a:lnTo>
                  <a:pt x="606031" y="319658"/>
                </a:lnTo>
                <a:lnTo>
                  <a:pt x="610692" y="317245"/>
                </a:lnTo>
                <a:lnTo>
                  <a:pt x="614934" y="314578"/>
                </a:lnTo>
                <a:close/>
              </a:path>
              <a:path w="4045813" h="432562">
                <a:moveTo>
                  <a:pt x="557110" y="281813"/>
                </a:moveTo>
                <a:lnTo>
                  <a:pt x="550938" y="278638"/>
                </a:lnTo>
                <a:lnTo>
                  <a:pt x="545757" y="273938"/>
                </a:lnTo>
                <a:lnTo>
                  <a:pt x="541591" y="267969"/>
                </a:lnTo>
                <a:lnTo>
                  <a:pt x="537425" y="261874"/>
                </a:lnTo>
                <a:lnTo>
                  <a:pt x="534301" y="254634"/>
                </a:lnTo>
                <a:lnTo>
                  <a:pt x="540339" y="325428"/>
                </a:lnTo>
                <a:lnTo>
                  <a:pt x="552802" y="327959"/>
                </a:lnTo>
                <a:lnTo>
                  <a:pt x="565480" y="328802"/>
                </a:lnTo>
                <a:lnTo>
                  <a:pt x="563283" y="284988"/>
                </a:lnTo>
                <a:lnTo>
                  <a:pt x="557110" y="281813"/>
                </a:lnTo>
                <a:close/>
              </a:path>
              <a:path w="4045813" h="432562">
                <a:moveTo>
                  <a:pt x="2475712" y="106933"/>
                </a:moveTo>
                <a:lnTo>
                  <a:pt x="2475712" y="323214"/>
                </a:lnTo>
                <a:lnTo>
                  <a:pt x="2528671" y="323214"/>
                </a:lnTo>
                <a:lnTo>
                  <a:pt x="2528671" y="106933"/>
                </a:lnTo>
                <a:lnTo>
                  <a:pt x="2475712" y="106933"/>
                </a:lnTo>
                <a:close/>
              </a:path>
              <a:path w="4045813" h="432562">
                <a:moveTo>
                  <a:pt x="1334236" y="106933"/>
                </a:moveTo>
                <a:lnTo>
                  <a:pt x="1334236" y="323214"/>
                </a:lnTo>
                <a:lnTo>
                  <a:pt x="1387195" y="323214"/>
                </a:lnTo>
                <a:lnTo>
                  <a:pt x="1387195" y="106933"/>
                </a:lnTo>
                <a:lnTo>
                  <a:pt x="1334236" y="106933"/>
                </a:lnTo>
                <a:close/>
              </a:path>
              <a:path w="4045813" h="432562">
                <a:moveTo>
                  <a:pt x="372605" y="106933"/>
                </a:moveTo>
                <a:lnTo>
                  <a:pt x="372605" y="323214"/>
                </a:lnTo>
                <a:lnTo>
                  <a:pt x="425513" y="323214"/>
                </a:lnTo>
                <a:lnTo>
                  <a:pt x="425513" y="106933"/>
                </a:lnTo>
                <a:lnTo>
                  <a:pt x="372605" y="106933"/>
                </a:lnTo>
                <a:close/>
              </a:path>
              <a:path w="4045813" h="432562">
                <a:moveTo>
                  <a:pt x="3887952" y="172084"/>
                </a:moveTo>
                <a:lnTo>
                  <a:pt x="3887952" y="181863"/>
                </a:lnTo>
                <a:lnTo>
                  <a:pt x="3889603" y="190245"/>
                </a:lnTo>
                <a:lnTo>
                  <a:pt x="3892778" y="196976"/>
                </a:lnTo>
                <a:lnTo>
                  <a:pt x="3895953" y="203707"/>
                </a:lnTo>
                <a:lnTo>
                  <a:pt x="3900271" y="209422"/>
                </a:lnTo>
                <a:lnTo>
                  <a:pt x="3905732" y="213867"/>
                </a:lnTo>
                <a:lnTo>
                  <a:pt x="3911193" y="218312"/>
                </a:lnTo>
                <a:lnTo>
                  <a:pt x="3917416" y="221868"/>
                </a:lnTo>
                <a:lnTo>
                  <a:pt x="3924528" y="224662"/>
                </a:lnTo>
                <a:lnTo>
                  <a:pt x="3931767" y="227456"/>
                </a:lnTo>
                <a:lnTo>
                  <a:pt x="3939133" y="229869"/>
                </a:lnTo>
                <a:lnTo>
                  <a:pt x="3946880" y="231901"/>
                </a:lnTo>
                <a:lnTo>
                  <a:pt x="3952976" y="233425"/>
                </a:lnTo>
                <a:lnTo>
                  <a:pt x="3958818" y="234822"/>
                </a:lnTo>
                <a:lnTo>
                  <a:pt x="3964406" y="236346"/>
                </a:lnTo>
                <a:lnTo>
                  <a:pt x="3969994" y="237870"/>
                </a:lnTo>
                <a:lnTo>
                  <a:pt x="3974947" y="239649"/>
                </a:lnTo>
                <a:lnTo>
                  <a:pt x="3979265" y="241680"/>
                </a:lnTo>
                <a:lnTo>
                  <a:pt x="3983583" y="243585"/>
                </a:lnTo>
                <a:lnTo>
                  <a:pt x="3987012" y="246125"/>
                </a:lnTo>
                <a:lnTo>
                  <a:pt x="3989679" y="249046"/>
                </a:lnTo>
                <a:lnTo>
                  <a:pt x="3992219" y="252094"/>
                </a:lnTo>
                <a:lnTo>
                  <a:pt x="3993616" y="255904"/>
                </a:lnTo>
                <a:lnTo>
                  <a:pt x="3993616" y="264921"/>
                </a:lnTo>
                <a:lnTo>
                  <a:pt x="3992346" y="268731"/>
                </a:lnTo>
                <a:lnTo>
                  <a:pt x="3989933" y="272033"/>
                </a:lnTo>
                <a:lnTo>
                  <a:pt x="3987647" y="275208"/>
                </a:lnTo>
                <a:lnTo>
                  <a:pt x="3984345" y="277875"/>
                </a:lnTo>
                <a:lnTo>
                  <a:pt x="3980281" y="279907"/>
                </a:lnTo>
                <a:lnTo>
                  <a:pt x="3976217" y="281939"/>
                </a:lnTo>
                <a:lnTo>
                  <a:pt x="3971264" y="283463"/>
                </a:lnTo>
                <a:lnTo>
                  <a:pt x="3965676" y="284479"/>
                </a:lnTo>
                <a:lnTo>
                  <a:pt x="3959961" y="285495"/>
                </a:lnTo>
                <a:lnTo>
                  <a:pt x="3953865" y="285876"/>
                </a:lnTo>
                <a:lnTo>
                  <a:pt x="3945404" y="285863"/>
                </a:lnTo>
                <a:lnTo>
                  <a:pt x="3933086" y="285213"/>
                </a:lnTo>
                <a:lnTo>
                  <a:pt x="3919956" y="283590"/>
                </a:lnTo>
                <a:lnTo>
                  <a:pt x="3912684" y="282251"/>
                </a:lnTo>
                <a:lnTo>
                  <a:pt x="3900589" y="279144"/>
                </a:lnTo>
                <a:lnTo>
                  <a:pt x="3887698" y="274827"/>
                </a:lnTo>
                <a:lnTo>
                  <a:pt x="3887698" y="317372"/>
                </a:lnTo>
                <a:lnTo>
                  <a:pt x="3901341" y="322284"/>
                </a:lnTo>
                <a:lnTo>
                  <a:pt x="3914876" y="325500"/>
                </a:lnTo>
                <a:lnTo>
                  <a:pt x="3925629" y="327236"/>
                </a:lnTo>
                <a:lnTo>
                  <a:pt x="3938240" y="328406"/>
                </a:lnTo>
                <a:lnTo>
                  <a:pt x="3951833" y="328802"/>
                </a:lnTo>
                <a:lnTo>
                  <a:pt x="3952097" y="328802"/>
                </a:lnTo>
                <a:lnTo>
                  <a:pt x="3965461" y="328320"/>
                </a:lnTo>
                <a:lnTo>
                  <a:pt x="3978073" y="326890"/>
                </a:lnTo>
                <a:lnTo>
                  <a:pt x="3989933" y="324484"/>
                </a:lnTo>
                <a:lnTo>
                  <a:pt x="3997212" y="322348"/>
                </a:lnTo>
                <a:lnTo>
                  <a:pt x="4009101" y="317419"/>
                </a:lnTo>
                <a:lnTo>
                  <a:pt x="4019524" y="311022"/>
                </a:lnTo>
                <a:lnTo>
                  <a:pt x="4031935" y="299189"/>
                </a:lnTo>
                <a:lnTo>
                  <a:pt x="4038828" y="288416"/>
                </a:lnTo>
                <a:lnTo>
                  <a:pt x="4041631" y="282039"/>
                </a:lnTo>
                <a:lnTo>
                  <a:pt x="4044775" y="269961"/>
                </a:lnTo>
                <a:lnTo>
                  <a:pt x="4045813" y="256412"/>
                </a:lnTo>
                <a:lnTo>
                  <a:pt x="4045759" y="253230"/>
                </a:lnTo>
                <a:lnTo>
                  <a:pt x="4044092" y="239871"/>
                </a:lnTo>
                <a:lnTo>
                  <a:pt x="4040098" y="228853"/>
                </a:lnTo>
                <a:lnTo>
                  <a:pt x="4036288" y="221614"/>
                </a:lnTo>
                <a:lnTo>
                  <a:pt x="4031462" y="215772"/>
                </a:lnTo>
                <a:lnTo>
                  <a:pt x="4025493" y="211200"/>
                </a:lnTo>
                <a:lnTo>
                  <a:pt x="4019524" y="206755"/>
                </a:lnTo>
                <a:lnTo>
                  <a:pt x="4012793" y="203200"/>
                </a:lnTo>
                <a:lnTo>
                  <a:pt x="4005427" y="200659"/>
                </a:lnTo>
                <a:lnTo>
                  <a:pt x="3997934" y="198119"/>
                </a:lnTo>
                <a:lnTo>
                  <a:pt x="3990568" y="195960"/>
                </a:lnTo>
                <a:lnTo>
                  <a:pt x="3983075" y="194182"/>
                </a:lnTo>
                <a:lnTo>
                  <a:pt x="3978376" y="193039"/>
                </a:lnTo>
                <a:lnTo>
                  <a:pt x="3973423" y="191769"/>
                </a:lnTo>
                <a:lnTo>
                  <a:pt x="3968343" y="190500"/>
                </a:lnTo>
                <a:lnTo>
                  <a:pt x="3963263" y="189229"/>
                </a:lnTo>
                <a:lnTo>
                  <a:pt x="3958437" y="187578"/>
                </a:lnTo>
                <a:lnTo>
                  <a:pt x="3953865" y="185674"/>
                </a:lnTo>
                <a:lnTo>
                  <a:pt x="3949166" y="183768"/>
                </a:lnTo>
                <a:lnTo>
                  <a:pt x="3945610" y="181228"/>
                </a:lnTo>
                <a:lnTo>
                  <a:pt x="3942943" y="178053"/>
                </a:lnTo>
                <a:lnTo>
                  <a:pt x="3940403" y="175005"/>
                </a:lnTo>
                <a:lnTo>
                  <a:pt x="3939133" y="170941"/>
                </a:lnTo>
                <a:lnTo>
                  <a:pt x="3939133" y="163194"/>
                </a:lnTo>
                <a:lnTo>
                  <a:pt x="3939641" y="160527"/>
                </a:lnTo>
                <a:lnTo>
                  <a:pt x="3940911" y="157860"/>
                </a:lnTo>
                <a:lnTo>
                  <a:pt x="3943959" y="153034"/>
                </a:lnTo>
                <a:lnTo>
                  <a:pt x="3946626" y="151002"/>
                </a:lnTo>
                <a:lnTo>
                  <a:pt x="3949420" y="148970"/>
                </a:lnTo>
                <a:lnTo>
                  <a:pt x="3952849" y="147319"/>
                </a:lnTo>
                <a:lnTo>
                  <a:pt x="3957167" y="146176"/>
                </a:lnTo>
                <a:lnTo>
                  <a:pt x="3961485" y="145033"/>
                </a:lnTo>
                <a:lnTo>
                  <a:pt x="3966819" y="144399"/>
                </a:lnTo>
                <a:lnTo>
                  <a:pt x="3977995" y="144399"/>
                </a:lnTo>
                <a:lnTo>
                  <a:pt x="3983202" y="144779"/>
                </a:lnTo>
                <a:lnTo>
                  <a:pt x="3988663" y="145414"/>
                </a:lnTo>
                <a:lnTo>
                  <a:pt x="3994124" y="146050"/>
                </a:lnTo>
                <a:lnTo>
                  <a:pt x="3999712" y="146938"/>
                </a:lnTo>
                <a:lnTo>
                  <a:pt x="4005300" y="147954"/>
                </a:lnTo>
                <a:lnTo>
                  <a:pt x="4010888" y="148970"/>
                </a:lnTo>
                <a:lnTo>
                  <a:pt x="4016349" y="150240"/>
                </a:lnTo>
                <a:lnTo>
                  <a:pt x="4021810" y="151637"/>
                </a:lnTo>
                <a:lnTo>
                  <a:pt x="4027271" y="153034"/>
                </a:lnTo>
                <a:lnTo>
                  <a:pt x="4032351" y="154558"/>
                </a:lnTo>
                <a:lnTo>
                  <a:pt x="4037304" y="156209"/>
                </a:lnTo>
                <a:lnTo>
                  <a:pt x="4037304" y="113156"/>
                </a:lnTo>
                <a:lnTo>
                  <a:pt x="4030931" y="110979"/>
                </a:lnTo>
                <a:lnTo>
                  <a:pt x="4018903" y="107588"/>
                </a:lnTo>
                <a:lnTo>
                  <a:pt x="4005808" y="104775"/>
                </a:lnTo>
                <a:lnTo>
                  <a:pt x="3994442" y="103018"/>
                </a:lnTo>
                <a:lnTo>
                  <a:pt x="3981799" y="101864"/>
                </a:lnTo>
                <a:lnTo>
                  <a:pt x="3968597" y="101472"/>
                </a:lnTo>
                <a:lnTo>
                  <a:pt x="3962498" y="101633"/>
                </a:lnTo>
                <a:lnTo>
                  <a:pt x="3949777" y="103033"/>
                </a:lnTo>
                <a:lnTo>
                  <a:pt x="3937609" y="105790"/>
                </a:lnTo>
                <a:lnTo>
                  <a:pt x="3922442" y="111892"/>
                </a:lnTo>
                <a:lnTo>
                  <a:pt x="3911955" y="118744"/>
                </a:lnTo>
                <a:lnTo>
                  <a:pt x="3901216" y="129652"/>
                </a:lnTo>
                <a:lnTo>
                  <a:pt x="3894429" y="140715"/>
                </a:lnTo>
                <a:lnTo>
                  <a:pt x="3892025" y="146434"/>
                </a:lnTo>
                <a:lnTo>
                  <a:pt x="3888970" y="158504"/>
                </a:lnTo>
                <a:lnTo>
                  <a:pt x="3887952" y="172084"/>
                </a:lnTo>
                <a:close/>
              </a:path>
              <a:path w="4045813" h="432562">
                <a:moveTo>
                  <a:pt x="3459708" y="137032"/>
                </a:moveTo>
                <a:lnTo>
                  <a:pt x="3458819" y="137032"/>
                </a:lnTo>
                <a:lnTo>
                  <a:pt x="3453866" y="106933"/>
                </a:lnTo>
                <a:lnTo>
                  <a:pt x="3410178" y="106933"/>
                </a:lnTo>
                <a:lnTo>
                  <a:pt x="3410178" y="323214"/>
                </a:lnTo>
                <a:lnTo>
                  <a:pt x="3463010" y="323214"/>
                </a:lnTo>
                <a:lnTo>
                  <a:pt x="3463010" y="174370"/>
                </a:lnTo>
                <a:lnTo>
                  <a:pt x="3468189" y="168386"/>
                </a:lnTo>
                <a:lnTo>
                  <a:pt x="3477670" y="159821"/>
                </a:lnTo>
                <a:lnTo>
                  <a:pt x="3488156" y="153162"/>
                </a:lnTo>
                <a:lnTo>
                  <a:pt x="3492884" y="150955"/>
                </a:lnTo>
                <a:lnTo>
                  <a:pt x="3505089" y="147181"/>
                </a:lnTo>
                <a:lnTo>
                  <a:pt x="3517747" y="145922"/>
                </a:lnTo>
                <a:lnTo>
                  <a:pt x="3525494" y="145922"/>
                </a:lnTo>
                <a:lnTo>
                  <a:pt x="3532098" y="147446"/>
                </a:lnTo>
                <a:lnTo>
                  <a:pt x="3537432" y="150367"/>
                </a:lnTo>
                <a:lnTo>
                  <a:pt x="3542893" y="153415"/>
                </a:lnTo>
                <a:lnTo>
                  <a:pt x="3546957" y="158368"/>
                </a:lnTo>
                <a:lnTo>
                  <a:pt x="3549624" y="165100"/>
                </a:lnTo>
                <a:lnTo>
                  <a:pt x="3550894" y="168275"/>
                </a:lnTo>
                <a:lnTo>
                  <a:pt x="3551656" y="171957"/>
                </a:lnTo>
                <a:lnTo>
                  <a:pt x="3552037" y="176149"/>
                </a:lnTo>
                <a:lnTo>
                  <a:pt x="3552545" y="180212"/>
                </a:lnTo>
                <a:lnTo>
                  <a:pt x="3552799" y="185292"/>
                </a:lnTo>
                <a:lnTo>
                  <a:pt x="3552799" y="323214"/>
                </a:lnTo>
                <a:lnTo>
                  <a:pt x="3605631" y="323214"/>
                </a:lnTo>
                <a:lnTo>
                  <a:pt x="3605631" y="175640"/>
                </a:lnTo>
                <a:lnTo>
                  <a:pt x="3605377" y="169417"/>
                </a:lnTo>
                <a:lnTo>
                  <a:pt x="3604869" y="163956"/>
                </a:lnTo>
                <a:lnTo>
                  <a:pt x="3604361" y="158495"/>
                </a:lnTo>
                <a:lnTo>
                  <a:pt x="3603345" y="153415"/>
                </a:lnTo>
                <a:lnTo>
                  <a:pt x="3601821" y="148843"/>
                </a:lnTo>
                <a:lnTo>
                  <a:pt x="3599154" y="140588"/>
                </a:lnTo>
                <a:lnTo>
                  <a:pt x="3595471" y="133350"/>
                </a:lnTo>
                <a:lnTo>
                  <a:pt x="3590772" y="127380"/>
                </a:lnTo>
                <a:lnTo>
                  <a:pt x="3586200" y="121284"/>
                </a:lnTo>
                <a:lnTo>
                  <a:pt x="3580739" y="116331"/>
                </a:lnTo>
                <a:lnTo>
                  <a:pt x="3574643" y="112649"/>
                </a:lnTo>
                <a:lnTo>
                  <a:pt x="3568547" y="108838"/>
                </a:lnTo>
                <a:lnTo>
                  <a:pt x="3561816" y="106044"/>
                </a:lnTo>
                <a:lnTo>
                  <a:pt x="3554450" y="104266"/>
                </a:lnTo>
                <a:lnTo>
                  <a:pt x="3547084" y="102488"/>
                </a:lnTo>
                <a:lnTo>
                  <a:pt x="3539464" y="101472"/>
                </a:lnTo>
                <a:lnTo>
                  <a:pt x="3523208" y="101472"/>
                </a:lnTo>
                <a:lnTo>
                  <a:pt x="3515334" y="102488"/>
                </a:lnTo>
                <a:lnTo>
                  <a:pt x="3507968" y="104520"/>
                </a:lnTo>
                <a:lnTo>
                  <a:pt x="3500602" y="106552"/>
                </a:lnTo>
                <a:lnTo>
                  <a:pt x="3493871" y="109219"/>
                </a:lnTo>
                <a:lnTo>
                  <a:pt x="3487775" y="112521"/>
                </a:lnTo>
                <a:lnTo>
                  <a:pt x="3481679" y="115696"/>
                </a:lnTo>
                <a:lnTo>
                  <a:pt x="3476218" y="119506"/>
                </a:lnTo>
                <a:lnTo>
                  <a:pt x="3471519" y="123825"/>
                </a:lnTo>
                <a:lnTo>
                  <a:pt x="3466693" y="128142"/>
                </a:lnTo>
                <a:lnTo>
                  <a:pt x="3462756" y="132587"/>
                </a:lnTo>
                <a:lnTo>
                  <a:pt x="3459708" y="137032"/>
                </a:lnTo>
                <a:close/>
              </a:path>
              <a:path w="4045813" h="432562">
                <a:moveTo>
                  <a:pt x="3298799" y="137032"/>
                </a:moveTo>
                <a:lnTo>
                  <a:pt x="3293846" y="106933"/>
                </a:lnTo>
                <a:lnTo>
                  <a:pt x="3250158" y="106933"/>
                </a:lnTo>
                <a:lnTo>
                  <a:pt x="3250158" y="323214"/>
                </a:lnTo>
                <a:lnTo>
                  <a:pt x="3302990" y="323214"/>
                </a:lnTo>
                <a:lnTo>
                  <a:pt x="3302990" y="178307"/>
                </a:lnTo>
                <a:lnTo>
                  <a:pt x="3309709" y="170141"/>
                </a:lnTo>
                <a:lnTo>
                  <a:pt x="3319567" y="162155"/>
                </a:lnTo>
                <a:lnTo>
                  <a:pt x="3331438" y="156082"/>
                </a:lnTo>
                <a:lnTo>
                  <a:pt x="3336042" y="154421"/>
                </a:lnTo>
                <a:lnTo>
                  <a:pt x="3347762" y="151322"/>
                </a:lnTo>
                <a:lnTo>
                  <a:pt x="3360487" y="149463"/>
                </a:lnTo>
                <a:lnTo>
                  <a:pt x="3374237" y="148843"/>
                </a:lnTo>
                <a:lnTo>
                  <a:pt x="3378682" y="148843"/>
                </a:lnTo>
                <a:lnTo>
                  <a:pt x="3378682" y="102488"/>
                </a:lnTo>
                <a:lnTo>
                  <a:pt x="3374872" y="101853"/>
                </a:lnTo>
                <a:lnTo>
                  <a:pt x="3370173" y="101472"/>
                </a:lnTo>
                <a:lnTo>
                  <a:pt x="3362125" y="101506"/>
                </a:lnTo>
                <a:lnTo>
                  <a:pt x="3348594" y="102797"/>
                </a:lnTo>
                <a:lnTo>
                  <a:pt x="3336383" y="105961"/>
                </a:lnTo>
                <a:lnTo>
                  <a:pt x="3325469" y="110997"/>
                </a:lnTo>
                <a:lnTo>
                  <a:pt x="3316067" y="117490"/>
                </a:lnTo>
                <a:lnTo>
                  <a:pt x="3307024" y="126408"/>
                </a:lnTo>
                <a:lnTo>
                  <a:pt x="3299688" y="137032"/>
                </a:lnTo>
                <a:lnTo>
                  <a:pt x="3298799" y="137032"/>
                </a:lnTo>
                <a:close/>
              </a:path>
              <a:path w="4045813" h="432562">
                <a:moveTo>
                  <a:pt x="3067140" y="109252"/>
                </a:moveTo>
                <a:lnTo>
                  <a:pt x="3055766" y="114834"/>
                </a:lnTo>
                <a:lnTo>
                  <a:pt x="3060674" y="189483"/>
                </a:lnTo>
                <a:lnTo>
                  <a:pt x="3061436" y="183133"/>
                </a:lnTo>
                <a:lnTo>
                  <a:pt x="3062960" y="177037"/>
                </a:lnTo>
                <a:lnTo>
                  <a:pt x="3067140" y="109252"/>
                </a:lnTo>
                <a:close/>
              </a:path>
              <a:path w="4045813" h="432562">
                <a:moveTo>
                  <a:pt x="3200501" y="219201"/>
                </a:moveTo>
                <a:lnTo>
                  <a:pt x="3200628" y="211835"/>
                </a:lnTo>
                <a:lnTo>
                  <a:pt x="3200218" y="198251"/>
                </a:lnTo>
                <a:lnTo>
                  <a:pt x="3198925" y="185174"/>
                </a:lnTo>
                <a:lnTo>
                  <a:pt x="3196738" y="173066"/>
                </a:lnTo>
                <a:lnTo>
                  <a:pt x="3193643" y="161925"/>
                </a:lnTo>
                <a:lnTo>
                  <a:pt x="3187844" y="147683"/>
                </a:lnTo>
                <a:lnTo>
                  <a:pt x="3181498" y="136768"/>
                </a:lnTo>
                <a:lnTo>
                  <a:pt x="3173958" y="127380"/>
                </a:lnTo>
                <a:lnTo>
                  <a:pt x="3166329" y="120293"/>
                </a:lnTo>
                <a:lnTo>
                  <a:pt x="3155831" y="113172"/>
                </a:lnTo>
                <a:lnTo>
                  <a:pt x="3144113" y="107822"/>
                </a:lnTo>
                <a:lnTo>
                  <a:pt x="3132037" y="104273"/>
                </a:lnTo>
                <a:lnTo>
                  <a:pt x="3119514" y="102177"/>
                </a:lnTo>
                <a:lnTo>
                  <a:pt x="3106267" y="101472"/>
                </a:lnTo>
                <a:lnTo>
                  <a:pt x="3105554" y="101475"/>
                </a:lnTo>
                <a:lnTo>
                  <a:pt x="3092847" y="102371"/>
                </a:lnTo>
                <a:lnTo>
                  <a:pt x="3080385" y="104844"/>
                </a:lnTo>
                <a:lnTo>
                  <a:pt x="3068167" y="108838"/>
                </a:lnTo>
                <a:lnTo>
                  <a:pt x="3062960" y="177037"/>
                </a:lnTo>
                <a:lnTo>
                  <a:pt x="3065246" y="171450"/>
                </a:lnTo>
                <a:lnTo>
                  <a:pt x="3067405" y="165734"/>
                </a:lnTo>
                <a:lnTo>
                  <a:pt x="3070453" y="160781"/>
                </a:lnTo>
                <a:lnTo>
                  <a:pt x="3074263" y="156590"/>
                </a:lnTo>
                <a:lnTo>
                  <a:pt x="3078073" y="152272"/>
                </a:lnTo>
                <a:lnTo>
                  <a:pt x="3082518" y="148970"/>
                </a:lnTo>
                <a:lnTo>
                  <a:pt x="3087725" y="146557"/>
                </a:lnTo>
                <a:lnTo>
                  <a:pt x="3092932" y="144017"/>
                </a:lnTo>
                <a:lnTo>
                  <a:pt x="3098901" y="142875"/>
                </a:lnTo>
                <a:lnTo>
                  <a:pt x="3112236" y="142875"/>
                </a:lnTo>
                <a:lnTo>
                  <a:pt x="3118078" y="144017"/>
                </a:lnTo>
                <a:lnTo>
                  <a:pt x="3123158" y="146557"/>
                </a:lnTo>
                <a:lnTo>
                  <a:pt x="3128111" y="148970"/>
                </a:lnTo>
                <a:lnTo>
                  <a:pt x="3132302" y="152272"/>
                </a:lnTo>
                <a:lnTo>
                  <a:pt x="3135604" y="156590"/>
                </a:lnTo>
                <a:lnTo>
                  <a:pt x="3138906" y="160781"/>
                </a:lnTo>
                <a:lnTo>
                  <a:pt x="3141446" y="165734"/>
                </a:lnTo>
                <a:lnTo>
                  <a:pt x="3143224" y="171450"/>
                </a:lnTo>
                <a:lnTo>
                  <a:pt x="3144875" y="177037"/>
                </a:lnTo>
                <a:lnTo>
                  <a:pt x="3145764" y="183133"/>
                </a:lnTo>
                <a:lnTo>
                  <a:pt x="3145764" y="189483"/>
                </a:lnTo>
                <a:lnTo>
                  <a:pt x="3060674" y="189483"/>
                </a:lnTo>
                <a:lnTo>
                  <a:pt x="3055766" y="114834"/>
                </a:lnTo>
                <a:lnTo>
                  <a:pt x="3045220" y="121935"/>
                </a:lnTo>
                <a:lnTo>
                  <a:pt x="3035528" y="130555"/>
                </a:lnTo>
                <a:lnTo>
                  <a:pt x="3024746" y="143748"/>
                </a:lnTo>
                <a:lnTo>
                  <a:pt x="3018212" y="154779"/>
                </a:lnTo>
                <a:lnTo>
                  <a:pt x="3012668" y="167131"/>
                </a:lnTo>
                <a:lnTo>
                  <a:pt x="3008745" y="179647"/>
                </a:lnTo>
                <a:lnTo>
                  <a:pt x="3006268" y="191815"/>
                </a:lnTo>
                <a:lnTo>
                  <a:pt x="3004782" y="204838"/>
                </a:lnTo>
                <a:lnTo>
                  <a:pt x="3004286" y="218693"/>
                </a:lnTo>
                <a:lnTo>
                  <a:pt x="3004289" y="219754"/>
                </a:lnTo>
                <a:lnTo>
                  <a:pt x="3004898" y="233835"/>
                </a:lnTo>
                <a:lnTo>
                  <a:pt x="3006589" y="246847"/>
                </a:lnTo>
                <a:lnTo>
                  <a:pt x="3009383" y="258780"/>
                </a:lnTo>
                <a:lnTo>
                  <a:pt x="3013303" y="269620"/>
                </a:lnTo>
                <a:lnTo>
                  <a:pt x="3021383" y="284973"/>
                </a:lnTo>
                <a:lnTo>
                  <a:pt x="3028942" y="295100"/>
                </a:lnTo>
                <a:lnTo>
                  <a:pt x="3037687" y="303783"/>
                </a:lnTo>
                <a:lnTo>
                  <a:pt x="3050083" y="312672"/>
                </a:lnTo>
                <a:lnTo>
                  <a:pt x="3061428" y="318454"/>
                </a:lnTo>
                <a:lnTo>
                  <a:pt x="3073755" y="322833"/>
                </a:lnTo>
                <a:lnTo>
                  <a:pt x="3091723" y="326804"/>
                </a:lnTo>
                <a:lnTo>
                  <a:pt x="3104380" y="328300"/>
                </a:lnTo>
                <a:lnTo>
                  <a:pt x="3117443" y="328802"/>
                </a:lnTo>
                <a:lnTo>
                  <a:pt x="3123616" y="328725"/>
                </a:lnTo>
                <a:lnTo>
                  <a:pt x="3136461" y="328057"/>
                </a:lnTo>
                <a:lnTo>
                  <a:pt x="3149062" y="326723"/>
                </a:lnTo>
                <a:lnTo>
                  <a:pt x="3161385" y="324738"/>
                </a:lnTo>
                <a:lnTo>
                  <a:pt x="3170197" y="322954"/>
                </a:lnTo>
                <a:lnTo>
                  <a:pt x="3183194" y="319713"/>
                </a:lnTo>
                <a:lnTo>
                  <a:pt x="3192881" y="316356"/>
                </a:lnTo>
                <a:lnTo>
                  <a:pt x="3192881" y="274065"/>
                </a:lnTo>
                <a:lnTo>
                  <a:pt x="3183443" y="277099"/>
                </a:lnTo>
                <a:lnTo>
                  <a:pt x="3171158" y="280427"/>
                </a:lnTo>
                <a:lnTo>
                  <a:pt x="3158972" y="283082"/>
                </a:lnTo>
                <a:lnTo>
                  <a:pt x="3151898" y="284243"/>
                </a:lnTo>
                <a:lnTo>
                  <a:pt x="3139169" y="285659"/>
                </a:lnTo>
                <a:lnTo>
                  <a:pt x="3126841" y="286130"/>
                </a:lnTo>
                <a:lnTo>
                  <a:pt x="3125838" y="286127"/>
                </a:lnTo>
                <a:lnTo>
                  <a:pt x="3112770" y="285313"/>
                </a:lnTo>
                <a:lnTo>
                  <a:pt x="3100679" y="283082"/>
                </a:lnTo>
                <a:lnTo>
                  <a:pt x="3092678" y="281177"/>
                </a:lnTo>
                <a:lnTo>
                  <a:pt x="3085566" y="277875"/>
                </a:lnTo>
                <a:lnTo>
                  <a:pt x="3079597" y="273557"/>
                </a:lnTo>
                <a:lnTo>
                  <a:pt x="3073501" y="269113"/>
                </a:lnTo>
                <a:lnTo>
                  <a:pt x="3068675" y="263397"/>
                </a:lnTo>
                <a:lnTo>
                  <a:pt x="3064992" y="256412"/>
                </a:lnTo>
                <a:lnTo>
                  <a:pt x="3060345" y="244137"/>
                </a:lnTo>
                <a:lnTo>
                  <a:pt x="3058261" y="230758"/>
                </a:lnTo>
                <a:lnTo>
                  <a:pt x="3199993" y="230758"/>
                </a:lnTo>
                <a:lnTo>
                  <a:pt x="3200374" y="225551"/>
                </a:lnTo>
                <a:lnTo>
                  <a:pt x="3200501" y="219201"/>
                </a:lnTo>
                <a:close/>
              </a:path>
              <a:path w="4045813" h="432562">
                <a:moveTo>
                  <a:pt x="2638272" y="137032"/>
                </a:moveTo>
                <a:lnTo>
                  <a:pt x="2637383" y="137032"/>
                </a:lnTo>
                <a:lnTo>
                  <a:pt x="2632430" y="106933"/>
                </a:lnTo>
                <a:lnTo>
                  <a:pt x="2588742" y="106933"/>
                </a:lnTo>
                <a:lnTo>
                  <a:pt x="2588742" y="323214"/>
                </a:lnTo>
                <a:lnTo>
                  <a:pt x="2641574" y="323214"/>
                </a:lnTo>
                <a:lnTo>
                  <a:pt x="2641574" y="174370"/>
                </a:lnTo>
                <a:lnTo>
                  <a:pt x="2646753" y="168386"/>
                </a:lnTo>
                <a:lnTo>
                  <a:pt x="2656234" y="159821"/>
                </a:lnTo>
                <a:lnTo>
                  <a:pt x="2666720" y="153162"/>
                </a:lnTo>
                <a:lnTo>
                  <a:pt x="2671448" y="150955"/>
                </a:lnTo>
                <a:lnTo>
                  <a:pt x="2683653" y="147181"/>
                </a:lnTo>
                <a:lnTo>
                  <a:pt x="2696311" y="145922"/>
                </a:lnTo>
                <a:lnTo>
                  <a:pt x="2704058" y="145922"/>
                </a:lnTo>
                <a:lnTo>
                  <a:pt x="2710662" y="147446"/>
                </a:lnTo>
                <a:lnTo>
                  <a:pt x="2715996" y="150367"/>
                </a:lnTo>
                <a:lnTo>
                  <a:pt x="2721457" y="153415"/>
                </a:lnTo>
                <a:lnTo>
                  <a:pt x="2725521" y="158368"/>
                </a:lnTo>
                <a:lnTo>
                  <a:pt x="2728188" y="165100"/>
                </a:lnTo>
                <a:lnTo>
                  <a:pt x="2729458" y="168275"/>
                </a:lnTo>
                <a:lnTo>
                  <a:pt x="2730220" y="171957"/>
                </a:lnTo>
                <a:lnTo>
                  <a:pt x="2730601" y="176149"/>
                </a:lnTo>
                <a:lnTo>
                  <a:pt x="2731109" y="180212"/>
                </a:lnTo>
                <a:lnTo>
                  <a:pt x="2731363" y="185292"/>
                </a:lnTo>
                <a:lnTo>
                  <a:pt x="2731363" y="323214"/>
                </a:lnTo>
                <a:lnTo>
                  <a:pt x="2784195" y="323214"/>
                </a:lnTo>
                <a:lnTo>
                  <a:pt x="2784195" y="175640"/>
                </a:lnTo>
                <a:lnTo>
                  <a:pt x="2783941" y="169417"/>
                </a:lnTo>
                <a:lnTo>
                  <a:pt x="2783433" y="163956"/>
                </a:lnTo>
                <a:lnTo>
                  <a:pt x="2782925" y="158495"/>
                </a:lnTo>
                <a:lnTo>
                  <a:pt x="2781909" y="153415"/>
                </a:lnTo>
                <a:lnTo>
                  <a:pt x="2780385" y="148843"/>
                </a:lnTo>
                <a:lnTo>
                  <a:pt x="2777718" y="140588"/>
                </a:lnTo>
                <a:lnTo>
                  <a:pt x="2774035" y="133350"/>
                </a:lnTo>
                <a:lnTo>
                  <a:pt x="2769336" y="127380"/>
                </a:lnTo>
                <a:lnTo>
                  <a:pt x="2764764" y="121284"/>
                </a:lnTo>
                <a:lnTo>
                  <a:pt x="2759303" y="116331"/>
                </a:lnTo>
                <a:lnTo>
                  <a:pt x="2753207" y="112649"/>
                </a:lnTo>
                <a:lnTo>
                  <a:pt x="2747111" y="108838"/>
                </a:lnTo>
                <a:lnTo>
                  <a:pt x="2740380" y="106044"/>
                </a:lnTo>
                <a:lnTo>
                  <a:pt x="2733014" y="104266"/>
                </a:lnTo>
                <a:lnTo>
                  <a:pt x="2725648" y="102488"/>
                </a:lnTo>
                <a:lnTo>
                  <a:pt x="2718028" y="101472"/>
                </a:lnTo>
                <a:lnTo>
                  <a:pt x="2701772" y="101472"/>
                </a:lnTo>
                <a:lnTo>
                  <a:pt x="2693898" y="102488"/>
                </a:lnTo>
                <a:lnTo>
                  <a:pt x="2686532" y="104520"/>
                </a:lnTo>
                <a:lnTo>
                  <a:pt x="2679166" y="106552"/>
                </a:lnTo>
                <a:lnTo>
                  <a:pt x="2672435" y="109219"/>
                </a:lnTo>
                <a:lnTo>
                  <a:pt x="2666339" y="112521"/>
                </a:lnTo>
                <a:lnTo>
                  <a:pt x="2660243" y="115696"/>
                </a:lnTo>
                <a:lnTo>
                  <a:pt x="2654782" y="119506"/>
                </a:lnTo>
                <a:lnTo>
                  <a:pt x="2650083" y="123825"/>
                </a:lnTo>
                <a:lnTo>
                  <a:pt x="2645257" y="128142"/>
                </a:lnTo>
                <a:lnTo>
                  <a:pt x="2641320" y="132587"/>
                </a:lnTo>
                <a:lnTo>
                  <a:pt x="2638272" y="137032"/>
                </a:lnTo>
                <a:close/>
              </a:path>
              <a:path w="4045813" h="432562">
                <a:moveTo>
                  <a:pt x="2178024" y="172084"/>
                </a:moveTo>
                <a:lnTo>
                  <a:pt x="2178024" y="181863"/>
                </a:lnTo>
                <a:lnTo>
                  <a:pt x="2179675" y="190245"/>
                </a:lnTo>
                <a:lnTo>
                  <a:pt x="2182850" y="196976"/>
                </a:lnTo>
                <a:lnTo>
                  <a:pt x="2186025" y="203707"/>
                </a:lnTo>
                <a:lnTo>
                  <a:pt x="2190343" y="209422"/>
                </a:lnTo>
                <a:lnTo>
                  <a:pt x="2195804" y="213867"/>
                </a:lnTo>
                <a:lnTo>
                  <a:pt x="2201265" y="218312"/>
                </a:lnTo>
                <a:lnTo>
                  <a:pt x="2207488" y="221868"/>
                </a:lnTo>
                <a:lnTo>
                  <a:pt x="2214600" y="224662"/>
                </a:lnTo>
                <a:lnTo>
                  <a:pt x="2221839" y="227456"/>
                </a:lnTo>
                <a:lnTo>
                  <a:pt x="2229205" y="229869"/>
                </a:lnTo>
                <a:lnTo>
                  <a:pt x="2236952" y="231901"/>
                </a:lnTo>
                <a:lnTo>
                  <a:pt x="2243048" y="233425"/>
                </a:lnTo>
                <a:lnTo>
                  <a:pt x="2248890" y="234822"/>
                </a:lnTo>
                <a:lnTo>
                  <a:pt x="2254478" y="236346"/>
                </a:lnTo>
                <a:lnTo>
                  <a:pt x="2260066" y="237870"/>
                </a:lnTo>
                <a:lnTo>
                  <a:pt x="2265019" y="239649"/>
                </a:lnTo>
                <a:lnTo>
                  <a:pt x="2269337" y="241680"/>
                </a:lnTo>
                <a:lnTo>
                  <a:pt x="2273655" y="243585"/>
                </a:lnTo>
                <a:lnTo>
                  <a:pt x="2277084" y="246125"/>
                </a:lnTo>
                <a:lnTo>
                  <a:pt x="2279751" y="249046"/>
                </a:lnTo>
                <a:lnTo>
                  <a:pt x="2282291" y="252094"/>
                </a:lnTo>
                <a:lnTo>
                  <a:pt x="2283688" y="255904"/>
                </a:lnTo>
                <a:lnTo>
                  <a:pt x="2283688" y="264921"/>
                </a:lnTo>
                <a:lnTo>
                  <a:pt x="2282418" y="268731"/>
                </a:lnTo>
                <a:lnTo>
                  <a:pt x="2280005" y="272033"/>
                </a:lnTo>
                <a:lnTo>
                  <a:pt x="2277719" y="275208"/>
                </a:lnTo>
                <a:lnTo>
                  <a:pt x="2274417" y="277875"/>
                </a:lnTo>
                <a:lnTo>
                  <a:pt x="2270353" y="279907"/>
                </a:lnTo>
                <a:lnTo>
                  <a:pt x="2266289" y="281939"/>
                </a:lnTo>
                <a:lnTo>
                  <a:pt x="2261336" y="283463"/>
                </a:lnTo>
                <a:lnTo>
                  <a:pt x="2255748" y="284479"/>
                </a:lnTo>
                <a:lnTo>
                  <a:pt x="2250033" y="285495"/>
                </a:lnTo>
                <a:lnTo>
                  <a:pt x="2243937" y="285876"/>
                </a:lnTo>
                <a:lnTo>
                  <a:pt x="2235476" y="285863"/>
                </a:lnTo>
                <a:lnTo>
                  <a:pt x="2223158" y="285213"/>
                </a:lnTo>
                <a:lnTo>
                  <a:pt x="2210028" y="283590"/>
                </a:lnTo>
                <a:lnTo>
                  <a:pt x="2202756" y="282251"/>
                </a:lnTo>
                <a:lnTo>
                  <a:pt x="2190661" y="279144"/>
                </a:lnTo>
                <a:lnTo>
                  <a:pt x="2177770" y="274827"/>
                </a:lnTo>
                <a:lnTo>
                  <a:pt x="2177770" y="317372"/>
                </a:lnTo>
                <a:lnTo>
                  <a:pt x="2191413" y="322284"/>
                </a:lnTo>
                <a:lnTo>
                  <a:pt x="2204948" y="325500"/>
                </a:lnTo>
                <a:lnTo>
                  <a:pt x="2215701" y="327236"/>
                </a:lnTo>
                <a:lnTo>
                  <a:pt x="2228312" y="328406"/>
                </a:lnTo>
                <a:lnTo>
                  <a:pt x="2241905" y="328802"/>
                </a:lnTo>
                <a:lnTo>
                  <a:pt x="2242169" y="328802"/>
                </a:lnTo>
                <a:lnTo>
                  <a:pt x="2255533" y="328320"/>
                </a:lnTo>
                <a:lnTo>
                  <a:pt x="2268145" y="326890"/>
                </a:lnTo>
                <a:lnTo>
                  <a:pt x="2280005" y="324484"/>
                </a:lnTo>
                <a:lnTo>
                  <a:pt x="2287284" y="322348"/>
                </a:lnTo>
                <a:lnTo>
                  <a:pt x="2299173" y="317419"/>
                </a:lnTo>
                <a:lnTo>
                  <a:pt x="2309596" y="311022"/>
                </a:lnTo>
                <a:lnTo>
                  <a:pt x="2322007" y="299189"/>
                </a:lnTo>
                <a:lnTo>
                  <a:pt x="2328900" y="288416"/>
                </a:lnTo>
                <a:lnTo>
                  <a:pt x="2331703" y="282039"/>
                </a:lnTo>
                <a:lnTo>
                  <a:pt x="2334847" y="269961"/>
                </a:lnTo>
                <a:lnTo>
                  <a:pt x="2335885" y="256412"/>
                </a:lnTo>
                <a:lnTo>
                  <a:pt x="2335831" y="253230"/>
                </a:lnTo>
                <a:lnTo>
                  <a:pt x="2334164" y="239871"/>
                </a:lnTo>
                <a:lnTo>
                  <a:pt x="2330170" y="228853"/>
                </a:lnTo>
                <a:lnTo>
                  <a:pt x="2326360" y="221614"/>
                </a:lnTo>
                <a:lnTo>
                  <a:pt x="2321534" y="215772"/>
                </a:lnTo>
                <a:lnTo>
                  <a:pt x="2315565" y="211200"/>
                </a:lnTo>
                <a:lnTo>
                  <a:pt x="2309596" y="206755"/>
                </a:lnTo>
                <a:lnTo>
                  <a:pt x="2302865" y="203200"/>
                </a:lnTo>
                <a:lnTo>
                  <a:pt x="2295499" y="200659"/>
                </a:lnTo>
                <a:lnTo>
                  <a:pt x="2288006" y="198119"/>
                </a:lnTo>
                <a:lnTo>
                  <a:pt x="2280640" y="195960"/>
                </a:lnTo>
                <a:lnTo>
                  <a:pt x="2273147" y="194182"/>
                </a:lnTo>
                <a:lnTo>
                  <a:pt x="2268448" y="193039"/>
                </a:lnTo>
                <a:lnTo>
                  <a:pt x="2263495" y="191769"/>
                </a:lnTo>
                <a:lnTo>
                  <a:pt x="2258415" y="190500"/>
                </a:lnTo>
                <a:lnTo>
                  <a:pt x="2253335" y="189229"/>
                </a:lnTo>
                <a:lnTo>
                  <a:pt x="2248509" y="187578"/>
                </a:lnTo>
                <a:lnTo>
                  <a:pt x="2243937" y="185674"/>
                </a:lnTo>
                <a:lnTo>
                  <a:pt x="2239238" y="183768"/>
                </a:lnTo>
                <a:lnTo>
                  <a:pt x="2235682" y="181228"/>
                </a:lnTo>
                <a:lnTo>
                  <a:pt x="2233015" y="178053"/>
                </a:lnTo>
                <a:lnTo>
                  <a:pt x="2230475" y="175005"/>
                </a:lnTo>
                <a:lnTo>
                  <a:pt x="2229205" y="170941"/>
                </a:lnTo>
                <a:lnTo>
                  <a:pt x="2229205" y="163194"/>
                </a:lnTo>
                <a:lnTo>
                  <a:pt x="2229713" y="160527"/>
                </a:lnTo>
                <a:lnTo>
                  <a:pt x="2230983" y="157860"/>
                </a:lnTo>
                <a:lnTo>
                  <a:pt x="2234031" y="153034"/>
                </a:lnTo>
                <a:lnTo>
                  <a:pt x="2236698" y="151002"/>
                </a:lnTo>
                <a:lnTo>
                  <a:pt x="2239492" y="148970"/>
                </a:lnTo>
                <a:lnTo>
                  <a:pt x="2242921" y="147319"/>
                </a:lnTo>
                <a:lnTo>
                  <a:pt x="2247239" y="146176"/>
                </a:lnTo>
                <a:lnTo>
                  <a:pt x="2251557" y="145033"/>
                </a:lnTo>
                <a:lnTo>
                  <a:pt x="2256891" y="144399"/>
                </a:lnTo>
                <a:lnTo>
                  <a:pt x="2268067" y="144399"/>
                </a:lnTo>
                <a:lnTo>
                  <a:pt x="2273274" y="144779"/>
                </a:lnTo>
                <a:lnTo>
                  <a:pt x="2278735" y="145414"/>
                </a:lnTo>
                <a:lnTo>
                  <a:pt x="2284196" y="146050"/>
                </a:lnTo>
                <a:lnTo>
                  <a:pt x="2289784" y="146938"/>
                </a:lnTo>
                <a:lnTo>
                  <a:pt x="2295372" y="147954"/>
                </a:lnTo>
                <a:lnTo>
                  <a:pt x="2300960" y="148970"/>
                </a:lnTo>
                <a:lnTo>
                  <a:pt x="2306421" y="150240"/>
                </a:lnTo>
                <a:lnTo>
                  <a:pt x="2311882" y="151637"/>
                </a:lnTo>
                <a:lnTo>
                  <a:pt x="2317343" y="153034"/>
                </a:lnTo>
                <a:lnTo>
                  <a:pt x="2322423" y="154558"/>
                </a:lnTo>
                <a:lnTo>
                  <a:pt x="2327376" y="156209"/>
                </a:lnTo>
                <a:lnTo>
                  <a:pt x="2327376" y="113156"/>
                </a:lnTo>
                <a:lnTo>
                  <a:pt x="2321003" y="110979"/>
                </a:lnTo>
                <a:lnTo>
                  <a:pt x="2308975" y="107588"/>
                </a:lnTo>
                <a:lnTo>
                  <a:pt x="2295880" y="104775"/>
                </a:lnTo>
                <a:lnTo>
                  <a:pt x="2284514" y="103018"/>
                </a:lnTo>
                <a:lnTo>
                  <a:pt x="2271871" y="101864"/>
                </a:lnTo>
                <a:lnTo>
                  <a:pt x="2258669" y="101472"/>
                </a:lnTo>
                <a:lnTo>
                  <a:pt x="2252570" y="101633"/>
                </a:lnTo>
                <a:lnTo>
                  <a:pt x="2239849" y="103033"/>
                </a:lnTo>
                <a:lnTo>
                  <a:pt x="2227681" y="105790"/>
                </a:lnTo>
                <a:lnTo>
                  <a:pt x="2212514" y="111892"/>
                </a:lnTo>
                <a:lnTo>
                  <a:pt x="2202027" y="118744"/>
                </a:lnTo>
                <a:lnTo>
                  <a:pt x="2191288" y="129652"/>
                </a:lnTo>
                <a:lnTo>
                  <a:pt x="2184501" y="140715"/>
                </a:lnTo>
                <a:lnTo>
                  <a:pt x="2182097" y="146434"/>
                </a:lnTo>
                <a:lnTo>
                  <a:pt x="2179042" y="158504"/>
                </a:lnTo>
                <a:lnTo>
                  <a:pt x="2178024" y="17208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951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3628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971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51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53628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965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976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370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361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2007" y="1749298"/>
            <a:ext cx="96888" cy="141986"/>
          </a:xfrm>
          <a:custGeom>
            <a:avLst/>
            <a:gdLst/>
            <a:ahLst/>
            <a:cxnLst/>
            <a:rect l="l" t="t" r="r" b="b"/>
            <a:pathLst>
              <a:path w="96888" h="141986">
                <a:moveTo>
                  <a:pt x="49339" y="0"/>
                </a:moveTo>
                <a:lnTo>
                  <a:pt x="46062" y="0"/>
                </a:lnTo>
                <a:lnTo>
                  <a:pt x="42595" y="380"/>
                </a:lnTo>
                <a:lnTo>
                  <a:pt x="38950" y="1142"/>
                </a:lnTo>
                <a:lnTo>
                  <a:pt x="35306" y="2031"/>
                </a:lnTo>
                <a:lnTo>
                  <a:pt x="31622" y="3428"/>
                </a:lnTo>
                <a:lnTo>
                  <a:pt x="27901" y="5587"/>
                </a:lnTo>
                <a:lnTo>
                  <a:pt x="24180" y="7619"/>
                </a:lnTo>
                <a:lnTo>
                  <a:pt x="20650" y="10413"/>
                </a:lnTo>
                <a:lnTo>
                  <a:pt x="17297" y="13969"/>
                </a:lnTo>
                <a:lnTo>
                  <a:pt x="13957" y="17399"/>
                </a:lnTo>
                <a:lnTo>
                  <a:pt x="11010" y="21843"/>
                </a:lnTo>
                <a:lnTo>
                  <a:pt x="8483" y="27177"/>
                </a:lnTo>
                <a:lnTo>
                  <a:pt x="5956" y="32512"/>
                </a:lnTo>
                <a:lnTo>
                  <a:pt x="3911" y="38988"/>
                </a:lnTo>
                <a:lnTo>
                  <a:pt x="2336" y="46354"/>
                </a:lnTo>
                <a:lnTo>
                  <a:pt x="610" y="58146"/>
                </a:lnTo>
                <a:lnTo>
                  <a:pt x="1" y="71573"/>
                </a:lnTo>
                <a:lnTo>
                  <a:pt x="0" y="72262"/>
                </a:lnTo>
                <a:lnTo>
                  <a:pt x="583" y="85736"/>
                </a:lnTo>
                <a:lnTo>
                  <a:pt x="2335" y="97909"/>
                </a:lnTo>
                <a:lnTo>
                  <a:pt x="3124" y="101473"/>
                </a:lnTo>
                <a:lnTo>
                  <a:pt x="5206" y="109981"/>
                </a:lnTo>
                <a:lnTo>
                  <a:pt x="8331" y="117221"/>
                </a:lnTo>
                <a:lnTo>
                  <a:pt x="12496" y="123316"/>
                </a:lnTo>
                <a:lnTo>
                  <a:pt x="16662" y="129286"/>
                </a:lnTo>
                <a:lnTo>
                  <a:pt x="21843" y="133985"/>
                </a:lnTo>
                <a:lnTo>
                  <a:pt x="28016" y="137160"/>
                </a:lnTo>
                <a:lnTo>
                  <a:pt x="34188" y="140335"/>
                </a:lnTo>
                <a:lnTo>
                  <a:pt x="41376" y="141986"/>
                </a:lnTo>
                <a:lnTo>
                  <a:pt x="49555" y="141986"/>
                </a:lnTo>
                <a:lnTo>
                  <a:pt x="54914" y="141986"/>
                </a:lnTo>
                <a:lnTo>
                  <a:pt x="59982" y="141224"/>
                </a:lnTo>
                <a:lnTo>
                  <a:pt x="64744" y="139953"/>
                </a:lnTo>
                <a:lnTo>
                  <a:pt x="69507" y="138556"/>
                </a:lnTo>
                <a:lnTo>
                  <a:pt x="73888" y="136905"/>
                </a:lnTo>
                <a:lnTo>
                  <a:pt x="77914" y="134747"/>
                </a:lnTo>
                <a:lnTo>
                  <a:pt x="81927" y="132714"/>
                </a:lnTo>
                <a:lnTo>
                  <a:pt x="85534" y="130428"/>
                </a:lnTo>
                <a:lnTo>
                  <a:pt x="88734" y="127888"/>
                </a:lnTo>
                <a:lnTo>
                  <a:pt x="91935" y="125349"/>
                </a:lnTo>
                <a:lnTo>
                  <a:pt x="94653" y="122809"/>
                </a:lnTo>
                <a:lnTo>
                  <a:pt x="96888" y="120268"/>
                </a:lnTo>
                <a:lnTo>
                  <a:pt x="96888" y="23622"/>
                </a:lnTo>
                <a:lnTo>
                  <a:pt x="87965" y="14842"/>
                </a:lnTo>
                <a:lnTo>
                  <a:pt x="77248" y="7595"/>
                </a:lnTo>
                <a:lnTo>
                  <a:pt x="63987" y="2072"/>
                </a:lnTo>
                <a:lnTo>
                  <a:pt x="51408" y="63"/>
                </a:lnTo>
                <a:lnTo>
                  <a:pt x="4933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5358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1359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8" y="0"/>
                </a:moveTo>
                <a:lnTo>
                  <a:pt x="38227" y="0"/>
                </a:lnTo>
                <a:lnTo>
                  <a:pt x="32258" y="1142"/>
                </a:lnTo>
                <a:lnTo>
                  <a:pt x="27051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9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1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6862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7149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5517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80611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1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5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4591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03091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43071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9719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81655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8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70683" y="170611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2" y="46482"/>
                </a:lnTo>
                <a:lnTo>
                  <a:pt x="112014" y="45466"/>
                </a:lnTo>
                <a:lnTo>
                  <a:pt x="106425" y="44577"/>
                </a:lnTo>
                <a:lnTo>
                  <a:pt x="100965" y="43942"/>
                </a:lnTo>
                <a:lnTo>
                  <a:pt x="95504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5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1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8" y="91567"/>
                </a:lnTo>
                <a:lnTo>
                  <a:pt x="95377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30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6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1" y="147574"/>
                </a:lnTo>
                <a:lnTo>
                  <a:pt x="99314" y="144653"/>
                </a:lnTo>
                <a:lnTo>
                  <a:pt x="95885" y="142112"/>
                </a:lnTo>
                <a:lnTo>
                  <a:pt x="91567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8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30" y="123190"/>
                </a:lnTo>
                <a:lnTo>
                  <a:pt x="29718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34971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5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93163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5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19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9002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1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13535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8" y="49911"/>
                </a:lnTo>
                <a:lnTo>
                  <a:pt x="150114" y="47625"/>
                </a:lnTo>
                <a:lnTo>
                  <a:pt x="142747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8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2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98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3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9931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078" y="0"/>
                </a:lnTo>
                <a:lnTo>
                  <a:pt x="124777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42" y="47371"/>
                </a:lnTo>
                <a:lnTo>
                  <a:pt x="110392" y="47990"/>
                </a:lnTo>
                <a:lnTo>
                  <a:pt x="97667" y="49849"/>
                </a:lnTo>
                <a:lnTo>
                  <a:pt x="85947" y="52948"/>
                </a:lnTo>
                <a:lnTo>
                  <a:pt x="69471" y="60682"/>
                </a:lnTo>
                <a:lnTo>
                  <a:pt x="59613" y="68668"/>
                </a:lnTo>
                <a:lnTo>
                  <a:pt x="52895" y="76835"/>
                </a:lnTo>
                <a:lnTo>
                  <a:pt x="52895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704" y="35560"/>
                </a:lnTo>
                <a:lnTo>
                  <a:pt x="49593" y="35560"/>
                </a:lnTo>
                <a:lnTo>
                  <a:pt x="56928" y="24935"/>
                </a:lnTo>
                <a:lnTo>
                  <a:pt x="65972" y="16017"/>
                </a:lnTo>
                <a:lnTo>
                  <a:pt x="75374" y="9525"/>
                </a:lnTo>
                <a:lnTo>
                  <a:pt x="86288" y="4488"/>
                </a:lnTo>
                <a:lnTo>
                  <a:pt x="98499" y="1324"/>
                </a:lnTo>
                <a:lnTo>
                  <a:pt x="112030" y="33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67308" y="1706117"/>
            <a:ext cx="204495" cy="331089"/>
          </a:xfrm>
          <a:custGeom>
            <a:avLst/>
            <a:gdLst/>
            <a:ahLst/>
            <a:cxnLst/>
            <a:rect l="l" t="t" r="r" b="b"/>
            <a:pathLst>
              <a:path w="204495" h="331089">
                <a:moveTo>
                  <a:pt x="94437" y="0"/>
                </a:moveTo>
                <a:lnTo>
                  <a:pt x="107811" y="1028"/>
                </a:lnTo>
                <a:lnTo>
                  <a:pt x="120088" y="4115"/>
                </a:lnTo>
                <a:lnTo>
                  <a:pt x="129705" y="8382"/>
                </a:lnTo>
                <a:lnTo>
                  <a:pt x="140726" y="15502"/>
                </a:lnTo>
                <a:lnTo>
                  <a:pt x="150092" y="23973"/>
                </a:lnTo>
                <a:lnTo>
                  <a:pt x="154927" y="29718"/>
                </a:lnTo>
                <a:lnTo>
                  <a:pt x="155829" y="29718"/>
                </a:lnTo>
                <a:lnTo>
                  <a:pt x="158064" y="5461"/>
                </a:lnTo>
                <a:lnTo>
                  <a:pt x="204495" y="5461"/>
                </a:lnTo>
                <a:lnTo>
                  <a:pt x="204495" y="225806"/>
                </a:lnTo>
                <a:lnTo>
                  <a:pt x="204023" y="239708"/>
                </a:lnTo>
                <a:lnTo>
                  <a:pt x="202605" y="252023"/>
                </a:lnTo>
                <a:lnTo>
                  <a:pt x="197589" y="271001"/>
                </a:lnTo>
                <a:lnTo>
                  <a:pt x="192404" y="282115"/>
                </a:lnTo>
                <a:lnTo>
                  <a:pt x="184968" y="292938"/>
                </a:lnTo>
                <a:lnTo>
                  <a:pt x="176130" y="302101"/>
                </a:lnTo>
                <a:lnTo>
                  <a:pt x="163887" y="311231"/>
                </a:lnTo>
                <a:lnTo>
                  <a:pt x="152594" y="317352"/>
                </a:lnTo>
                <a:lnTo>
                  <a:pt x="137274" y="323328"/>
                </a:lnTo>
                <a:lnTo>
                  <a:pt x="124899" y="326698"/>
                </a:lnTo>
                <a:lnTo>
                  <a:pt x="105450" y="329844"/>
                </a:lnTo>
                <a:lnTo>
                  <a:pt x="92753" y="330825"/>
                </a:lnTo>
                <a:lnTo>
                  <a:pt x="81711" y="331089"/>
                </a:lnTo>
                <a:lnTo>
                  <a:pt x="74561" y="331089"/>
                </a:lnTo>
                <a:lnTo>
                  <a:pt x="67576" y="330835"/>
                </a:lnTo>
                <a:lnTo>
                  <a:pt x="60731" y="330327"/>
                </a:lnTo>
                <a:lnTo>
                  <a:pt x="53873" y="329819"/>
                </a:lnTo>
                <a:lnTo>
                  <a:pt x="47447" y="329057"/>
                </a:lnTo>
                <a:lnTo>
                  <a:pt x="41414" y="328168"/>
                </a:lnTo>
                <a:lnTo>
                  <a:pt x="35382" y="327152"/>
                </a:lnTo>
                <a:lnTo>
                  <a:pt x="29883" y="326009"/>
                </a:lnTo>
                <a:lnTo>
                  <a:pt x="24892" y="324739"/>
                </a:lnTo>
                <a:lnTo>
                  <a:pt x="19913" y="323469"/>
                </a:lnTo>
                <a:lnTo>
                  <a:pt x="15709" y="322199"/>
                </a:lnTo>
                <a:lnTo>
                  <a:pt x="12280" y="320802"/>
                </a:lnTo>
                <a:lnTo>
                  <a:pt x="12280" y="277749"/>
                </a:lnTo>
                <a:lnTo>
                  <a:pt x="24271" y="281330"/>
                </a:lnTo>
                <a:lnTo>
                  <a:pt x="36730" y="284135"/>
                </a:lnTo>
                <a:lnTo>
                  <a:pt x="43205" y="285242"/>
                </a:lnTo>
                <a:lnTo>
                  <a:pt x="55477" y="286817"/>
                </a:lnTo>
                <a:lnTo>
                  <a:pt x="68217" y="287628"/>
                </a:lnTo>
                <a:lnTo>
                  <a:pt x="77241" y="287782"/>
                </a:lnTo>
                <a:lnTo>
                  <a:pt x="92364" y="287091"/>
                </a:lnTo>
                <a:lnTo>
                  <a:pt x="105866" y="285019"/>
                </a:lnTo>
                <a:lnTo>
                  <a:pt x="117747" y="281567"/>
                </a:lnTo>
                <a:lnTo>
                  <a:pt x="128007" y="276733"/>
                </a:lnTo>
                <a:lnTo>
                  <a:pt x="132156" y="274066"/>
                </a:lnTo>
                <a:lnTo>
                  <a:pt x="141410" y="265407"/>
                </a:lnTo>
                <a:lnTo>
                  <a:pt x="147697" y="254581"/>
                </a:lnTo>
                <a:lnTo>
                  <a:pt x="151018" y="241570"/>
                </a:lnTo>
                <a:lnTo>
                  <a:pt x="151587" y="232410"/>
                </a:lnTo>
                <a:lnTo>
                  <a:pt x="151587" y="227330"/>
                </a:lnTo>
                <a:lnTo>
                  <a:pt x="151587" y="224409"/>
                </a:lnTo>
                <a:lnTo>
                  <a:pt x="151625" y="220726"/>
                </a:lnTo>
                <a:lnTo>
                  <a:pt x="151701" y="216281"/>
                </a:lnTo>
                <a:lnTo>
                  <a:pt x="151765" y="211836"/>
                </a:lnTo>
                <a:lnTo>
                  <a:pt x="151955" y="208153"/>
                </a:lnTo>
                <a:lnTo>
                  <a:pt x="152260" y="205232"/>
                </a:lnTo>
                <a:lnTo>
                  <a:pt x="151803" y="205232"/>
                </a:lnTo>
                <a:lnTo>
                  <a:pt x="148539" y="207899"/>
                </a:lnTo>
                <a:lnTo>
                  <a:pt x="144780" y="210566"/>
                </a:lnTo>
                <a:lnTo>
                  <a:pt x="140538" y="213106"/>
                </a:lnTo>
                <a:lnTo>
                  <a:pt x="136296" y="215773"/>
                </a:lnTo>
                <a:lnTo>
                  <a:pt x="131635" y="218186"/>
                </a:lnTo>
                <a:lnTo>
                  <a:pt x="126580" y="220345"/>
                </a:lnTo>
                <a:lnTo>
                  <a:pt x="121526" y="222504"/>
                </a:lnTo>
                <a:lnTo>
                  <a:pt x="115938" y="224155"/>
                </a:lnTo>
                <a:lnTo>
                  <a:pt x="109842" y="225425"/>
                </a:lnTo>
                <a:lnTo>
                  <a:pt x="103733" y="226695"/>
                </a:lnTo>
                <a:lnTo>
                  <a:pt x="97485" y="227330"/>
                </a:lnTo>
                <a:lnTo>
                  <a:pt x="91084" y="227330"/>
                </a:lnTo>
                <a:lnTo>
                  <a:pt x="78406" y="226486"/>
                </a:lnTo>
                <a:lnTo>
                  <a:pt x="65943" y="223955"/>
                </a:lnTo>
                <a:lnTo>
                  <a:pt x="57492" y="221234"/>
                </a:lnTo>
                <a:lnTo>
                  <a:pt x="46072" y="215772"/>
                </a:lnTo>
                <a:lnTo>
                  <a:pt x="35626" y="208506"/>
                </a:lnTo>
                <a:lnTo>
                  <a:pt x="28359" y="201803"/>
                </a:lnTo>
                <a:lnTo>
                  <a:pt x="20730" y="192540"/>
                </a:lnTo>
                <a:lnTo>
                  <a:pt x="14102" y="181776"/>
                </a:lnTo>
                <a:lnTo>
                  <a:pt x="8471" y="169485"/>
                </a:lnTo>
                <a:lnTo>
                  <a:pt x="4384" y="156805"/>
                </a:lnTo>
                <a:lnTo>
                  <a:pt x="1940" y="144766"/>
                </a:lnTo>
                <a:lnTo>
                  <a:pt x="479" y="131672"/>
                </a:lnTo>
                <a:lnTo>
                  <a:pt x="0" y="117729"/>
                </a:lnTo>
                <a:lnTo>
                  <a:pt x="474" y="103828"/>
                </a:lnTo>
                <a:lnTo>
                  <a:pt x="1896" y="90817"/>
                </a:lnTo>
                <a:lnTo>
                  <a:pt x="4268" y="78673"/>
                </a:lnTo>
                <a:lnTo>
                  <a:pt x="7587" y="67374"/>
                </a:lnTo>
                <a:lnTo>
                  <a:pt x="13152" y="53924"/>
                </a:lnTo>
                <a:lnTo>
                  <a:pt x="19324" y="42710"/>
                </a:lnTo>
                <a:lnTo>
                  <a:pt x="26439" y="32758"/>
                </a:lnTo>
                <a:lnTo>
                  <a:pt x="38384" y="20616"/>
                </a:lnTo>
                <a:lnTo>
                  <a:pt x="48638" y="13142"/>
                </a:lnTo>
                <a:lnTo>
                  <a:pt x="59270" y="7493"/>
                </a:lnTo>
                <a:lnTo>
                  <a:pt x="71465" y="3153"/>
                </a:lnTo>
                <a:lnTo>
                  <a:pt x="83907" y="653"/>
                </a:lnTo>
                <a:lnTo>
                  <a:pt x="944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07841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2912" y="1629155"/>
            <a:ext cx="306298" cy="298704"/>
          </a:xfrm>
          <a:custGeom>
            <a:avLst/>
            <a:gdLst/>
            <a:ahLst/>
            <a:cxnLst/>
            <a:rect l="l" t="t" r="r" b="b"/>
            <a:pathLst>
              <a:path w="306298" h="298704">
                <a:moveTo>
                  <a:pt x="0" y="0"/>
                </a:moveTo>
                <a:lnTo>
                  <a:pt x="76352" y="0"/>
                </a:lnTo>
                <a:lnTo>
                  <a:pt x="127927" y="142240"/>
                </a:lnTo>
                <a:lnTo>
                  <a:pt x="131989" y="153608"/>
                </a:lnTo>
                <a:lnTo>
                  <a:pt x="135975" y="165248"/>
                </a:lnTo>
                <a:lnTo>
                  <a:pt x="139884" y="177162"/>
                </a:lnTo>
                <a:lnTo>
                  <a:pt x="143715" y="189354"/>
                </a:lnTo>
                <a:lnTo>
                  <a:pt x="147468" y="201825"/>
                </a:lnTo>
                <a:lnTo>
                  <a:pt x="151144" y="214580"/>
                </a:lnTo>
                <a:lnTo>
                  <a:pt x="152260" y="218567"/>
                </a:lnTo>
                <a:lnTo>
                  <a:pt x="153593" y="218567"/>
                </a:lnTo>
                <a:lnTo>
                  <a:pt x="156853" y="207172"/>
                </a:lnTo>
                <a:lnTo>
                  <a:pt x="160352" y="195509"/>
                </a:lnTo>
                <a:lnTo>
                  <a:pt x="164089" y="183579"/>
                </a:lnTo>
                <a:lnTo>
                  <a:pt x="168064" y="171387"/>
                </a:lnTo>
                <a:lnTo>
                  <a:pt x="172278" y="158934"/>
                </a:lnTo>
                <a:lnTo>
                  <a:pt x="176729" y="146226"/>
                </a:lnTo>
                <a:lnTo>
                  <a:pt x="229501" y="0"/>
                </a:lnTo>
                <a:lnTo>
                  <a:pt x="306298" y="0"/>
                </a:lnTo>
                <a:lnTo>
                  <a:pt x="306298" y="298704"/>
                </a:lnTo>
                <a:lnTo>
                  <a:pt x="251599" y="298704"/>
                </a:lnTo>
                <a:lnTo>
                  <a:pt x="251599" y="147320"/>
                </a:lnTo>
                <a:lnTo>
                  <a:pt x="251671" y="136124"/>
                </a:lnTo>
                <a:lnTo>
                  <a:pt x="251888" y="124336"/>
                </a:lnTo>
                <a:lnTo>
                  <a:pt x="252249" y="111957"/>
                </a:lnTo>
                <a:lnTo>
                  <a:pt x="252756" y="98991"/>
                </a:lnTo>
                <a:lnTo>
                  <a:pt x="253408" y="85441"/>
                </a:lnTo>
                <a:lnTo>
                  <a:pt x="254206" y="71312"/>
                </a:lnTo>
                <a:lnTo>
                  <a:pt x="254279" y="70104"/>
                </a:lnTo>
                <a:lnTo>
                  <a:pt x="252272" y="70104"/>
                </a:lnTo>
                <a:lnTo>
                  <a:pt x="248811" y="81481"/>
                </a:lnTo>
                <a:lnTo>
                  <a:pt x="244868" y="93956"/>
                </a:lnTo>
                <a:lnTo>
                  <a:pt x="239326" y="110781"/>
                </a:lnTo>
                <a:lnTo>
                  <a:pt x="235180" y="122771"/>
                </a:lnTo>
                <a:lnTo>
                  <a:pt x="170789" y="298704"/>
                </a:lnTo>
                <a:lnTo>
                  <a:pt x="135509" y="298704"/>
                </a:lnTo>
                <a:lnTo>
                  <a:pt x="73672" y="129921"/>
                </a:lnTo>
                <a:lnTo>
                  <a:pt x="69447" y="117997"/>
                </a:lnTo>
                <a:lnTo>
                  <a:pt x="65357" y="105960"/>
                </a:lnTo>
                <a:lnTo>
                  <a:pt x="62966" y="98679"/>
                </a:lnTo>
                <a:lnTo>
                  <a:pt x="58848" y="85813"/>
                </a:lnTo>
                <a:lnTo>
                  <a:pt x="55211" y="74045"/>
                </a:lnTo>
                <a:lnTo>
                  <a:pt x="54025" y="70104"/>
                </a:lnTo>
                <a:lnTo>
                  <a:pt x="52019" y="70104"/>
                </a:lnTo>
                <a:lnTo>
                  <a:pt x="52831" y="83583"/>
                </a:lnTo>
                <a:lnTo>
                  <a:pt x="53497" y="96751"/>
                </a:lnTo>
                <a:lnTo>
                  <a:pt x="54016" y="109609"/>
                </a:lnTo>
                <a:lnTo>
                  <a:pt x="54389" y="122156"/>
                </a:lnTo>
                <a:lnTo>
                  <a:pt x="54616" y="134392"/>
                </a:lnTo>
                <a:lnTo>
                  <a:pt x="54698" y="146317"/>
                </a:lnTo>
                <a:lnTo>
                  <a:pt x="54698" y="147066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735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25879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4171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5980" y="2205196"/>
            <a:ext cx="7780048" cy="4301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80"/>
              </a:spcBef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-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partir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968,</a:t>
            </a:r>
            <a:r>
              <a:rPr sz="2800" spc="-6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el proceso</a:t>
            </a:r>
            <a:r>
              <a:rPr sz="2800" spc="-9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migración</a:t>
            </a:r>
            <a:r>
              <a:rPr sz="2800" spc="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interna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perdió intensidad</a:t>
            </a:r>
            <a:r>
              <a:rPr sz="2800" spc="-11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 partir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973,</a:t>
            </a:r>
            <a:r>
              <a:rPr sz="2800" spc="-4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800" spc="-1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Área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Metropolit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2800" spc="-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9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2800" spc="-8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Jos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é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800" spc="-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Lim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-4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-8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Zona</a:t>
            </a:r>
            <a:r>
              <a:rPr sz="2800" spc="-5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Norte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dejaron</a:t>
            </a:r>
            <a:r>
              <a:rPr sz="2800" spc="-9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ser las</a:t>
            </a:r>
            <a:r>
              <a:rPr sz="2800" spc="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principales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regiones</a:t>
            </a:r>
            <a:r>
              <a:rPr sz="2800" spc="-9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1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atra</a:t>
            </a:r>
            <a:r>
              <a:rPr sz="2800" spc="-3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ción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dem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gráfic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mientr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que l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regiones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centrales de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Alajuela,</a:t>
            </a:r>
            <a:r>
              <a:rPr sz="2800" spc="-10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Cartago</a:t>
            </a:r>
            <a:r>
              <a:rPr sz="2800" spc="-7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eredia</a:t>
            </a:r>
            <a:r>
              <a:rPr sz="2800" spc="-1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8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irtieron</a:t>
            </a:r>
            <a:r>
              <a:rPr sz="2800" spc="-5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algunas</a:t>
            </a:r>
            <a:r>
              <a:rPr sz="28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yor</a:t>
            </a:r>
            <a:r>
              <a:rPr sz="2800" spc="-5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atra</a:t>
            </a:r>
            <a:r>
              <a:rPr sz="2800" spc="-3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ción.</a:t>
            </a:r>
            <a:r>
              <a:rPr sz="2800" spc="-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Durante</a:t>
            </a:r>
            <a:r>
              <a:rPr sz="2800" spc="-9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este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período,</a:t>
            </a:r>
            <a:r>
              <a:rPr sz="2800" spc="-10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provincia 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-14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Gua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acaste</a:t>
            </a:r>
            <a:r>
              <a:rPr sz="2800" spc="-1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región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central 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Pun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arenas</a:t>
            </a:r>
            <a:r>
              <a:rPr sz="2800" spc="-10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constituyeron</a:t>
            </a:r>
            <a:r>
              <a:rPr sz="2800" spc="-15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28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principales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regiones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expulsión demogr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fica;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en especial, para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las personas</a:t>
            </a:r>
            <a:r>
              <a:rPr sz="28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entre</a:t>
            </a:r>
            <a:r>
              <a:rPr sz="2800" spc="-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800" spc="-3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84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29</a:t>
            </a:r>
            <a:r>
              <a:rPr sz="2800" spc="-4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años.</a:t>
            </a:r>
            <a:endParaRPr sz="2800" dirty="0">
              <a:latin typeface="Corbel"/>
              <a:cs typeface="Corbel"/>
            </a:endParaRPr>
          </a:p>
          <a:p>
            <a:pPr marL="1582674" marR="3564645">
              <a:lnSpc>
                <a:spcPts val="1440"/>
              </a:lnSpc>
              <a:spcBef>
                <a:spcPts val="554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270554"/>
            <a:ext cx="239779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92490" y="6484405"/>
            <a:ext cx="23383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42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51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51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51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53628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3628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3628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91971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971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91971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260" y="1354836"/>
            <a:ext cx="4689348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912" y="1604645"/>
            <a:ext cx="4045813" cy="432562"/>
          </a:xfrm>
          <a:custGeom>
            <a:avLst/>
            <a:gdLst/>
            <a:ahLst/>
            <a:cxnLst/>
            <a:rect l="l" t="t" r="r" b="b"/>
            <a:pathLst>
              <a:path w="4045813" h="432562">
                <a:moveTo>
                  <a:pt x="2004912" y="109252"/>
                </a:moveTo>
                <a:lnTo>
                  <a:pt x="1993538" y="114834"/>
                </a:lnTo>
                <a:lnTo>
                  <a:pt x="1998446" y="189483"/>
                </a:lnTo>
                <a:lnTo>
                  <a:pt x="1999208" y="183133"/>
                </a:lnTo>
                <a:lnTo>
                  <a:pt x="2000732" y="177037"/>
                </a:lnTo>
                <a:lnTo>
                  <a:pt x="2004912" y="109252"/>
                </a:lnTo>
                <a:close/>
              </a:path>
              <a:path w="4045813" h="432562">
                <a:moveTo>
                  <a:pt x="2138273" y="219201"/>
                </a:moveTo>
                <a:lnTo>
                  <a:pt x="2138400" y="211835"/>
                </a:lnTo>
                <a:lnTo>
                  <a:pt x="2137990" y="198251"/>
                </a:lnTo>
                <a:lnTo>
                  <a:pt x="2136697" y="185174"/>
                </a:lnTo>
                <a:lnTo>
                  <a:pt x="2134510" y="173066"/>
                </a:lnTo>
                <a:lnTo>
                  <a:pt x="2131415" y="161925"/>
                </a:lnTo>
                <a:lnTo>
                  <a:pt x="2125616" y="147683"/>
                </a:lnTo>
                <a:lnTo>
                  <a:pt x="2119270" y="136768"/>
                </a:lnTo>
                <a:lnTo>
                  <a:pt x="2111730" y="127380"/>
                </a:lnTo>
                <a:lnTo>
                  <a:pt x="2104101" y="120293"/>
                </a:lnTo>
                <a:lnTo>
                  <a:pt x="2093603" y="113172"/>
                </a:lnTo>
                <a:lnTo>
                  <a:pt x="2081885" y="107822"/>
                </a:lnTo>
                <a:lnTo>
                  <a:pt x="2069809" y="104273"/>
                </a:lnTo>
                <a:lnTo>
                  <a:pt x="2057286" y="102177"/>
                </a:lnTo>
                <a:lnTo>
                  <a:pt x="2044039" y="101472"/>
                </a:lnTo>
                <a:lnTo>
                  <a:pt x="2043326" y="101475"/>
                </a:lnTo>
                <a:lnTo>
                  <a:pt x="2030619" y="102371"/>
                </a:lnTo>
                <a:lnTo>
                  <a:pt x="2018157" y="104844"/>
                </a:lnTo>
                <a:lnTo>
                  <a:pt x="2005939" y="108838"/>
                </a:lnTo>
                <a:lnTo>
                  <a:pt x="2000732" y="177037"/>
                </a:lnTo>
                <a:lnTo>
                  <a:pt x="2003018" y="171450"/>
                </a:lnTo>
                <a:lnTo>
                  <a:pt x="2005177" y="165734"/>
                </a:lnTo>
                <a:lnTo>
                  <a:pt x="2008225" y="160781"/>
                </a:lnTo>
                <a:lnTo>
                  <a:pt x="2012035" y="156590"/>
                </a:lnTo>
                <a:lnTo>
                  <a:pt x="2015845" y="152272"/>
                </a:lnTo>
                <a:lnTo>
                  <a:pt x="2020290" y="148970"/>
                </a:lnTo>
                <a:lnTo>
                  <a:pt x="2025497" y="146557"/>
                </a:lnTo>
                <a:lnTo>
                  <a:pt x="2030704" y="144017"/>
                </a:lnTo>
                <a:lnTo>
                  <a:pt x="2036673" y="142875"/>
                </a:lnTo>
                <a:lnTo>
                  <a:pt x="2050008" y="142875"/>
                </a:lnTo>
                <a:lnTo>
                  <a:pt x="2055850" y="144017"/>
                </a:lnTo>
                <a:lnTo>
                  <a:pt x="2060930" y="146557"/>
                </a:lnTo>
                <a:lnTo>
                  <a:pt x="2065883" y="148970"/>
                </a:lnTo>
                <a:lnTo>
                  <a:pt x="2070074" y="152272"/>
                </a:lnTo>
                <a:lnTo>
                  <a:pt x="2073376" y="156590"/>
                </a:lnTo>
                <a:lnTo>
                  <a:pt x="2076678" y="160781"/>
                </a:lnTo>
                <a:lnTo>
                  <a:pt x="2079218" y="165734"/>
                </a:lnTo>
                <a:lnTo>
                  <a:pt x="2080996" y="171450"/>
                </a:lnTo>
                <a:lnTo>
                  <a:pt x="2082647" y="177037"/>
                </a:lnTo>
                <a:lnTo>
                  <a:pt x="2083536" y="183133"/>
                </a:lnTo>
                <a:lnTo>
                  <a:pt x="2083536" y="189483"/>
                </a:lnTo>
                <a:lnTo>
                  <a:pt x="1998446" y="189483"/>
                </a:lnTo>
                <a:lnTo>
                  <a:pt x="1993538" y="114834"/>
                </a:lnTo>
                <a:lnTo>
                  <a:pt x="1982992" y="121935"/>
                </a:lnTo>
                <a:lnTo>
                  <a:pt x="1973300" y="130555"/>
                </a:lnTo>
                <a:lnTo>
                  <a:pt x="1962518" y="143748"/>
                </a:lnTo>
                <a:lnTo>
                  <a:pt x="1955984" y="154779"/>
                </a:lnTo>
                <a:lnTo>
                  <a:pt x="1950440" y="167131"/>
                </a:lnTo>
                <a:lnTo>
                  <a:pt x="1946517" y="179647"/>
                </a:lnTo>
                <a:lnTo>
                  <a:pt x="1944040" y="191815"/>
                </a:lnTo>
                <a:lnTo>
                  <a:pt x="1942554" y="204838"/>
                </a:lnTo>
                <a:lnTo>
                  <a:pt x="1942058" y="218693"/>
                </a:lnTo>
                <a:lnTo>
                  <a:pt x="1942061" y="219754"/>
                </a:lnTo>
                <a:lnTo>
                  <a:pt x="1942670" y="233835"/>
                </a:lnTo>
                <a:lnTo>
                  <a:pt x="1944361" y="246847"/>
                </a:lnTo>
                <a:lnTo>
                  <a:pt x="1947155" y="258780"/>
                </a:lnTo>
                <a:lnTo>
                  <a:pt x="1951075" y="269620"/>
                </a:lnTo>
                <a:lnTo>
                  <a:pt x="1959155" y="284973"/>
                </a:lnTo>
                <a:lnTo>
                  <a:pt x="1966714" y="295100"/>
                </a:lnTo>
                <a:lnTo>
                  <a:pt x="1975459" y="303783"/>
                </a:lnTo>
                <a:lnTo>
                  <a:pt x="1987855" y="312672"/>
                </a:lnTo>
                <a:lnTo>
                  <a:pt x="1999200" y="318454"/>
                </a:lnTo>
                <a:lnTo>
                  <a:pt x="2011527" y="322833"/>
                </a:lnTo>
                <a:lnTo>
                  <a:pt x="2029495" y="326804"/>
                </a:lnTo>
                <a:lnTo>
                  <a:pt x="2042152" y="328300"/>
                </a:lnTo>
                <a:lnTo>
                  <a:pt x="2055215" y="328802"/>
                </a:lnTo>
                <a:lnTo>
                  <a:pt x="2061388" y="328725"/>
                </a:lnTo>
                <a:lnTo>
                  <a:pt x="2074233" y="328057"/>
                </a:lnTo>
                <a:lnTo>
                  <a:pt x="2086834" y="326723"/>
                </a:lnTo>
                <a:lnTo>
                  <a:pt x="2099157" y="324738"/>
                </a:lnTo>
                <a:lnTo>
                  <a:pt x="2107969" y="322954"/>
                </a:lnTo>
                <a:lnTo>
                  <a:pt x="2120966" y="319713"/>
                </a:lnTo>
                <a:lnTo>
                  <a:pt x="2130653" y="316356"/>
                </a:lnTo>
                <a:lnTo>
                  <a:pt x="2130653" y="274065"/>
                </a:lnTo>
                <a:lnTo>
                  <a:pt x="2121215" y="277099"/>
                </a:lnTo>
                <a:lnTo>
                  <a:pt x="2108930" y="280427"/>
                </a:lnTo>
                <a:lnTo>
                  <a:pt x="2096744" y="283082"/>
                </a:lnTo>
                <a:lnTo>
                  <a:pt x="2089670" y="284243"/>
                </a:lnTo>
                <a:lnTo>
                  <a:pt x="2076941" y="285659"/>
                </a:lnTo>
                <a:lnTo>
                  <a:pt x="2064613" y="286130"/>
                </a:lnTo>
                <a:lnTo>
                  <a:pt x="2063610" y="286127"/>
                </a:lnTo>
                <a:lnTo>
                  <a:pt x="2050542" y="285313"/>
                </a:lnTo>
                <a:lnTo>
                  <a:pt x="2038451" y="283082"/>
                </a:lnTo>
                <a:lnTo>
                  <a:pt x="2030450" y="281177"/>
                </a:lnTo>
                <a:lnTo>
                  <a:pt x="2023338" y="277875"/>
                </a:lnTo>
                <a:lnTo>
                  <a:pt x="2017369" y="273557"/>
                </a:lnTo>
                <a:lnTo>
                  <a:pt x="2011273" y="269113"/>
                </a:lnTo>
                <a:lnTo>
                  <a:pt x="2006447" y="263397"/>
                </a:lnTo>
                <a:lnTo>
                  <a:pt x="2002764" y="256412"/>
                </a:lnTo>
                <a:lnTo>
                  <a:pt x="1998117" y="244137"/>
                </a:lnTo>
                <a:lnTo>
                  <a:pt x="1996033" y="230758"/>
                </a:lnTo>
                <a:lnTo>
                  <a:pt x="2137765" y="230758"/>
                </a:lnTo>
                <a:lnTo>
                  <a:pt x="2138146" y="225551"/>
                </a:lnTo>
                <a:lnTo>
                  <a:pt x="2138273" y="219201"/>
                </a:lnTo>
                <a:close/>
              </a:path>
              <a:path w="4045813" h="432562">
                <a:moveTo>
                  <a:pt x="1749780" y="137032"/>
                </a:moveTo>
                <a:lnTo>
                  <a:pt x="1748891" y="137032"/>
                </a:lnTo>
                <a:lnTo>
                  <a:pt x="1743938" y="106933"/>
                </a:lnTo>
                <a:lnTo>
                  <a:pt x="1700250" y="106933"/>
                </a:lnTo>
                <a:lnTo>
                  <a:pt x="1700250" y="323214"/>
                </a:lnTo>
                <a:lnTo>
                  <a:pt x="1753082" y="323214"/>
                </a:lnTo>
                <a:lnTo>
                  <a:pt x="1753082" y="174370"/>
                </a:lnTo>
                <a:lnTo>
                  <a:pt x="1758261" y="168386"/>
                </a:lnTo>
                <a:lnTo>
                  <a:pt x="1767742" y="159821"/>
                </a:lnTo>
                <a:lnTo>
                  <a:pt x="1778228" y="153162"/>
                </a:lnTo>
                <a:lnTo>
                  <a:pt x="1782956" y="150955"/>
                </a:lnTo>
                <a:lnTo>
                  <a:pt x="1795161" y="147181"/>
                </a:lnTo>
                <a:lnTo>
                  <a:pt x="1807819" y="145922"/>
                </a:lnTo>
                <a:lnTo>
                  <a:pt x="1815566" y="145922"/>
                </a:lnTo>
                <a:lnTo>
                  <a:pt x="1822170" y="147446"/>
                </a:lnTo>
                <a:lnTo>
                  <a:pt x="1827504" y="150367"/>
                </a:lnTo>
                <a:lnTo>
                  <a:pt x="1832965" y="153415"/>
                </a:lnTo>
                <a:lnTo>
                  <a:pt x="1837029" y="158368"/>
                </a:lnTo>
                <a:lnTo>
                  <a:pt x="1839696" y="165100"/>
                </a:lnTo>
                <a:lnTo>
                  <a:pt x="1840966" y="168275"/>
                </a:lnTo>
                <a:lnTo>
                  <a:pt x="1841728" y="171957"/>
                </a:lnTo>
                <a:lnTo>
                  <a:pt x="1842109" y="176149"/>
                </a:lnTo>
                <a:lnTo>
                  <a:pt x="1842617" y="180212"/>
                </a:lnTo>
                <a:lnTo>
                  <a:pt x="1842871" y="185292"/>
                </a:lnTo>
                <a:lnTo>
                  <a:pt x="1842871" y="323214"/>
                </a:lnTo>
                <a:lnTo>
                  <a:pt x="1895703" y="323214"/>
                </a:lnTo>
                <a:lnTo>
                  <a:pt x="1895703" y="175640"/>
                </a:lnTo>
                <a:lnTo>
                  <a:pt x="1895449" y="169417"/>
                </a:lnTo>
                <a:lnTo>
                  <a:pt x="1894941" y="163956"/>
                </a:lnTo>
                <a:lnTo>
                  <a:pt x="1894433" y="158495"/>
                </a:lnTo>
                <a:lnTo>
                  <a:pt x="1893417" y="153415"/>
                </a:lnTo>
                <a:lnTo>
                  <a:pt x="1891893" y="148843"/>
                </a:lnTo>
                <a:lnTo>
                  <a:pt x="1889226" y="140588"/>
                </a:lnTo>
                <a:lnTo>
                  <a:pt x="1885543" y="133350"/>
                </a:lnTo>
                <a:lnTo>
                  <a:pt x="1880844" y="127380"/>
                </a:lnTo>
                <a:lnTo>
                  <a:pt x="1876272" y="121284"/>
                </a:lnTo>
                <a:lnTo>
                  <a:pt x="1870811" y="116331"/>
                </a:lnTo>
                <a:lnTo>
                  <a:pt x="1864715" y="112649"/>
                </a:lnTo>
                <a:lnTo>
                  <a:pt x="1858619" y="108838"/>
                </a:lnTo>
                <a:lnTo>
                  <a:pt x="1851888" y="106044"/>
                </a:lnTo>
                <a:lnTo>
                  <a:pt x="1844522" y="104266"/>
                </a:lnTo>
                <a:lnTo>
                  <a:pt x="1837156" y="102488"/>
                </a:lnTo>
                <a:lnTo>
                  <a:pt x="1829536" y="101472"/>
                </a:lnTo>
                <a:lnTo>
                  <a:pt x="1813280" y="101472"/>
                </a:lnTo>
                <a:lnTo>
                  <a:pt x="1805406" y="102488"/>
                </a:lnTo>
                <a:lnTo>
                  <a:pt x="1798040" y="104520"/>
                </a:lnTo>
                <a:lnTo>
                  <a:pt x="1790674" y="106552"/>
                </a:lnTo>
                <a:lnTo>
                  <a:pt x="1783943" y="109219"/>
                </a:lnTo>
                <a:lnTo>
                  <a:pt x="1777847" y="112521"/>
                </a:lnTo>
                <a:lnTo>
                  <a:pt x="1771751" y="115696"/>
                </a:lnTo>
                <a:lnTo>
                  <a:pt x="1766290" y="119506"/>
                </a:lnTo>
                <a:lnTo>
                  <a:pt x="1761591" y="123825"/>
                </a:lnTo>
                <a:lnTo>
                  <a:pt x="1756765" y="128142"/>
                </a:lnTo>
                <a:lnTo>
                  <a:pt x="1752828" y="132587"/>
                </a:lnTo>
                <a:lnTo>
                  <a:pt x="1749780" y="137032"/>
                </a:lnTo>
                <a:close/>
              </a:path>
              <a:path w="4045813" h="432562">
                <a:moveTo>
                  <a:pt x="1518648" y="326375"/>
                </a:moveTo>
                <a:lnTo>
                  <a:pt x="1531408" y="328198"/>
                </a:lnTo>
                <a:lnTo>
                  <a:pt x="1544929" y="328802"/>
                </a:lnTo>
                <a:lnTo>
                  <a:pt x="1553072" y="328581"/>
                </a:lnTo>
                <a:lnTo>
                  <a:pt x="1566073" y="327214"/>
                </a:lnTo>
                <a:lnTo>
                  <a:pt x="1578329" y="324584"/>
                </a:lnTo>
                <a:lnTo>
                  <a:pt x="1589887" y="320675"/>
                </a:lnTo>
                <a:lnTo>
                  <a:pt x="1604469" y="313341"/>
                </a:lnTo>
                <a:lnTo>
                  <a:pt x="1614862" y="306073"/>
                </a:lnTo>
                <a:lnTo>
                  <a:pt x="1624177" y="297560"/>
                </a:lnTo>
                <a:lnTo>
                  <a:pt x="1634306" y="284767"/>
                </a:lnTo>
                <a:lnTo>
                  <a:pt x="1640693" y="273740"/>
                </a:lnTo>
                <a:lnTo>
                  <a:pt x="1645894" y="261619"/>
                </a:lnTo>
                <a:lnTo>
                  <a:pt x="1648528" y="253442"/>
                </a:lnTo>
                <a:lnTo>
                  <a:pt x="1651298" y="241339"/>
                </a:lnTo>
                <a:lnTo>
                  <a:pt x="1652960" y="228571"/>
                </a:lnTo>
                <a:lnTo>
                  <a:pt x="1653514" y="215137"/>
                </a:lnTo>
                <a:lnTo>
                  <a:pt x="1653244" y="205730"/>
                </a:lnTo>
                <a:lnTo>
                  <a:pt x="1651920" y="192770"/>
                </a:lnTo>
                <a:lnTo>
                  <a:pt x="1649508" y="180449"/>
                </a:lnTo>
                <a:lnTo>
                  <a:pt x="1646021" y="168782"/>
                </a:lnTo>
                <a:lnTo>
                  <a:pt x="1639106" y="153111"/>
                </a:lnTo>
                <a:lnTo>
                  <a:pt x="1632373" y="142406"/>
                </a:lnTo>
                <a:lnTo>
                  <a:pt x="1624431" y="132841"/>
                </a:lnTo>
                <a:lnTo>
                  <a:pt x="1612647" y="122258"/>
                </a:lnTo>
                <a:lnTo>
                  <a:pt x="1601969" y="115321"/>
                </a:lnTo>
                <a:lnTo>
                  <a:pt x="1590141" y="109727"/>
                </a:lnTo>
                <a:lnTo>
                  <a:pt x="1582806" y="107069"/>
                </a:lnTo>
                <a:lnTo>
                  <a:pt x="1570860" y="103970"/>
                </a:lnTo>
                <a:lnTo>
                  <a:pt x="1558118" y="102100"/>
                </a:lnTo>
                <a:lnTo>
                  <a:pt x="1544548" y="101472"/>
                </a:lnTo>
                <a:lnTo>
                  <a:pt x="1536539" y="101698"/>
                </a:lnTo>
                <a:lnTo>
                  <a:pt x="1523524" y="103105"/>
                </a:lnTo>
                <a:lnTo>
                  <a:pt x="1511244" y="105787"/>
                </a:lnTo>
                <a:lnTo>
                  <a:pt x="1499717" y="109727"/>
                </a:lnTo>
                <a:lnTo>
                  <a:pt x="1485044" y="116971"/>
                </a:lnTo>
                <a:lnTo>
                  <a:pt x="1474661" y="124248"/>
                </a:lnTo>
                <a:lnTo>
                  <a:pt x="1465427" y="132841"/>
                </a:lnTo>
                <a:lnTo>
                  <a:pt x="1455177" y="145576"/>
                </a:lnTo>
                <a:lnTo>
                  <a:pt x="1448779" y="156599"/>
                </a:lnTo>
                <a:lnTo>
                  <a:pt x="1443583" y="168782"/>
                </a:lnTo>
                <a:lnTo>
                  <a:pt x="1441039" y="176849"/>
                </a:lnTo>
                <a:lnTo>
                  <a:pt x="1438300" y="188974"/>
                </a:lnTo>
                <a:lnTo>
                  <a:pt x="1436645" y="201741"/>
                </a:lnTo>
                <a:lnTo>
                  <a:pt x="1436090" y="215137"/>
                </a:lnTo>
                <a:lnTo>
                  <a:pt x="1436355" y="224711"/>
                </a:lnTo>
                <a:lnTo>
                  <a:pt x="1437650" y="237679"/>
                </a:lnTo>
                <a:lnTo>
                  <a:pt x="1440049" y="249982"/>
                </a:lnTo>
                <a:lnTo>
                  <a:pt x="1443583" y="261619"/>
                </a:lnTo>
                <a:lnTo>
                  <a:pt x="1450436" y="277165"/>
                </a:lnTo>
                <a:lnTo>
                  <a:pt x="1457120" y="287900"/>
                </a:lnTo>
                <a:lnTo>
                  <a:pt x="1465046" y="297560"/>
                </a:lnTo>
                <a:lnTo>
                  <a:pt x="1476830" y="308054"/>
                </a:lnTo>
                <a:lnTo>
                  <a:pt x="1487508" y="315000"/>
                </a:lnTo>
                <a:lnTo>
                  <a:pt x="1499336" y="320675"/>
                </a:lnTo>
                <a:lnTo>
                  <a:pt x="1494764" y="245490"/>
                </a:lnTo>
                <a:lnTo>
                  <a:pt x="1493511" y="240885"/>
                </a:lnTo>
                <a:lnTo>
                  <a:pt x="1491412" y="228694"/>
                </a:lnTo>
                <a:lnTo>
                  <a:pt x="1490700" y="215137"/>
                </a:lnTo>
                <a:lnTo>
                  <a:pt x="1490821" y="209400"/>
                </a:lnTo>
                <a:lnTo>
                  <a:pt x="1492110" y="196399"/>
                </a:lnTo>
                <a:lnTo>
                  <a:pt x="1494764" y="184784"/>
                </a:lnTo>
                <a:lnTo>
                  <a:pt x="1497431" y="176021"/>
                </a:lnTo>
                <a:lnTo>
                  <a:pt x="1501114" y="168655"/>
                </a:lnTo>
                <a:lnTo>
                  <a:pt x="1505940" y="162687"/>
                </a:lnTo>
                <a:lnTo>
                  <a:pt x="1510639" y="156717"/>
                </a:lnTo>
                <a:lnTo>
                  <a:pt x="1516354" y="152272"/>
                </a:lnTo>
                <a:lnTo>
                  <a:pt x="1522958" y="149351"/>
                </a:lnTo>
                <a:lnTo>
                  <a:pt x="1529562" y="146303"/>
                </a:lnTo>
                <a:lnTo>
                  <a:pt x="1536801" y="144906"/>
                </a:lnTo>
                <a:lnTo>
                  <a:pt x="1552422" y="144906"/>
                </a:lnTo>
                <a:lnTo>
                  <a:pt x="1559661" y="146303"/>
                </a:lnTo>
                <a:lnTo>
                  <a:pt x="1566392" y="149351"/>
                </a:lnTo>
                <a:lnTo>
                  <a:pt x="1573123" y="152272"/>
                </a:lnTo>
                <a:lnTo>
                  <a:pt x="1578838" y="156717"/>
                </a:lnTo>
                <a:lnTo>
                  <a:pt x="1583664" y="162687"/>
                </a:lnTo>
                <a:lnTo>
                  <a:pt x="1588363" y="168655"/>
                </a:lnTo>
                <a:lnTo>
                  <a:pt x="1592046" y="176021"/>
                </a:lnTo>
                <a:lnTo>
                  <a:pt x="1594713" y="184784"/>
                </a:lnTo>
                <a:lnTo>
                  <a:pt x="1596011" y="189390"/>
                </a:lnTo>
                <a:lnTo>
                  <a:pt x="1598104" y="201581"/>
                </a:lnTo>
                <a:lnTo>
                  <a:pt x="1598777" y="215137"/>
                </a:lnTo>
                <a:lnTo>
                  <a:pt x="1598665" y="220875"/>
                </a:lnTo>
                <a:lnTo>
                  <a:pt x="1597421" y="233876"/>
                </a:lnTo>
                <a:lnTo>
                  <a:pt x="1594713" y="245490"/>
                </a:lnTo>
                <a:lnTo>
                  <a:pt x="1592046" y="254253"/>
                </a:lnTo>
                <a:lnTo>
                  <a:pt x="1588363" y="261619"/>
                </a:lnTo>
                <a:lnTo>
                  <a:pt x="1583664" y="267462"/>
                </a:lnTo>
                <a:lnTo>
                  <a:pt x="1578838" y="273430"/>
                </a:lnTo>
                <a:lnTo>
                  <a:pt x="1573250" y="277875"/>
                </a:lnTo>
                <a:lnTo>
                  <a:pt x="1566646" y="280924"/>
                </a:lnTo>
                <a:lnTo>
                  <a:pt x="1560042" y="283971"/>
                </a:lnTo>
                <a:lnTo>
                  <a:pt x="1552930" y="285495"/>
                </a:lnTo>
                <a:lnTo>
                  <a:pt x="1537055" y="285495"/>
                </a:lnTo>
                <a:lnTo>
                  <a:pt x="1529816" y="283971"/>
                </a:lnTo>
                <a:lnTo>
                  <a:pt x="1523212" y="280924"/>
                </a:lnTo>
                <a:lnTo>
                  <a:pt x="1516608" y="277875"/>
                </a:lnTo>
                <a:lnTo>
                  <a:pt x="1510893" y="273430"/>
                </a:lnTo>
                <a:lnTo>
                  <a:pt x="1506664" y="323317"/>
                </a:lnTo>
                <a:lnTo>
                  <a:pt x="1518648" y="326375"/>
                </a:lnTo>
                <a:close/>
              </a:path>
              <a:path w="4045813" h="432562">
                <a:moveTo>
                  <a:pt x="1510893" y="273430"/>
                </a:moveTo>
                <a:lnTo>
                  <a:pt x="1506067" y="267462"/>
                </a:lnTo>
                <a:lnTo>
                  <a:pt x="1501241" y="261619"/>
                </a:lnTo>
                <a:lnTo>
                  <a:pt x="1497431" y="254253"/>
                </a:lnTo>
                <a:lnTo>
                  <a:pt x="1494764" y="245490"/>
                </a:lnTo>
                <a:lnTo>
                  <a:pt x="1499336" y="320675"/>
                </a:lnTo>
                <a:lnTo>
                  <a:pt x="1506664" y="323317"/>
                </a:lnTo>
                <a:lnTo>
                  <a:pt x="1510893" y="273430"/>
                </a:lnTo>
                <a:close/>
              </a:path>
              <a:path w="4045813" h="432562">
                <a:moveTo>
                  <a:pt x="1177747" y="114315"/>
                </a:moveTo>
                <a:lnTo>
                  <a:pt x="1166810" y="120802"/>
                </a:lnTo>
                <a:lnTo>
                  <a:pt x="1156690" y="128650"/>
                </a:lnTo>
                <a:lnTo>
                  <a:pt x="1143961" y="142268"/>
                </a:lnTo>
                <a:lnTo>
                  <a:pt x="1136803" y="152956"/>
                </a:lnTo>
                <a:lnTo>
                  <a:pt x="1130655" y="164972"/>
                </a:lnTo>
                <a:lnTo>
                  <a:pt x="1125502" y="179227"/>
                </a:lnTo>
                <a:lnTo>
                  <a:pt x="1122785" y="191373"/>
                </a:lnTo>
                <a:lnTo>
                  <a:pt x="1121161" y="204490"/>
                </a:lnTo>
                <a:lnTo>
                  <a:pt x="1120622" y="218566"/>
                </a:lnTo>
                <a:lnTo>
                  <a:pt x="1121071" y="231035"/>
                </a:lnTo>
                <a:lnTo>
                  <a:pt x="1122641" y="244037"/>
                </a:lnTo>
                <a:lnTo>
                  <a:pt x="1125361" y="256137"/>
                </a:lnTo>
                <a:lnTo>
                  <a:pt x="1129258" y="267334"/>
                </a:lnTo>
                <a:lnTo>
                  <a:pt x="1137152" y="282603"/>
                </a:lnTo>
                <a:lnTo>
                  <a:pt x="1144572" y="292857"/>
                </a:lnTo>
                <a:lnTo>
                  <a:pt x="1153134" y="301751"/>
                </a:lnTo>
                <a:lnTo>
                  <a:pt x="1165433" y="311133"/>
                </a:lnTo>
                <a:lnTo>
                  <a:pt x="1176562" y="317273"/>
                </a:lnTo>
                <a:lnTo>
                  <a:pt x="1188694" y="322071"/>
                </a:lnTo>
                <a:lnTo>
                  <a:pt x="1206484" y="326562"/>
                </a:lnTo>
                <a:lnTo>
                  <a:pt x="1219173" y="328239"/>
                </a:lnTo>
                <a:lnTo>
                  <a:pt x="1232382" y="328802"/>
                </a:lnTo>
                <a:lnTo>
                  <a:pt x="1237967" y="328710"/>
                </a:lnTo>
                <a:lnTo>
                  <a:pt x="1250765" y="327752"/>
                </a:lnTo>
                <a:lnTo>
                  <a:pt x="1262989" y="325754"/>
                </a:lnTo>
                <a:lnTo>
                  <a:pt x="1276463" y="322398"/>
                </a:lnTo>
                <a:lnTo>
                  <a:pt x="1287500" y="318515"/>
                </a:lnTo>
                <a:lnTo>
                  <a:pt x="1287500" y="275463"/>
                </a:lnTo>
                <a:lnTo>
                  <a:pt x="1280515" y="278256"/>
                </a:lnTo>
                <a:lnTo>
                  <a:pt x="1273149" y="280669"/>
                </a:lnTo>
                <a:lnTo>
                  <a:pt x="1265275" y="282575"/>
                </a:lnTo>
                <a:lnTo>
                  <a:pt x="1264223" y="282822"/>
                </a:lnTo>
                <a:lnTo>
                  <a:pt x="1252146" y="284813"/>
                </a:lnTo>
                <a:lnTo>
                  <a:pt x="1238859" y="285495"/>
                </a:lnTo>
                <a:lnTo>
                  <a:pt x="1235173" y="285424"/>
                </a:lnTo>
                <a:lnTo>
                  <a:pt x="1222100" y="283814"/>
                </a:lnTo>
                <a:lnTo>
                  <a:pt x="1210665" y="280034"/>
                </a:lnTo>
                <a:lnTo>
                  <a:pt x="1202664" y="276351"/>
                </a:lnTo>
                <a:lnTo>
                  <a:pt x="1196187" y="271525"/>
                </a:lnTo>
                <a:lnTo>
                  <a:pt x="1190980" y="265556"/>
                </a:lnTo>
                <a:lnTo>
                  <a:pt x="1185900" y="259714"/>
                </a:lnTo>
                <a:lnTo>
                  <a:pt x="1181963" y="252475"/>
                </a:lnTo>
                <a:lnTo>
                  <a:pt x="1179296" y="244093"/>
                </a:lnTo>
                <a:lnTo>
                  <a:pt x="1176131" y="230153"/>
                </a:lnTo>
                <a:lnTo>
                  <a:pt x="1175232" y="217169"/>
                </a:lnTo>
                <a:lnTo>
                  <a:pt x="1175578" y="207547"/>
                </a:lnTo>
                <a:lnTo>
                  <a:pt x="1177331" y="194770"/>
                </a:lnTo>
                <a:lnTo>
                  <a:pt x="1180566" y="183514"/>
                </a:lnTo>
                <a:lnTo>
                  <a:pt x="1186937" y="170525"/>
                </a:lnTo>
                <a:lnTo>
                  <a:pt x="1194663" y="161162"/>
                </a:lnTo>
                <a:lnTo>
                  <a:pt x="1200632" y="155447"/>
                </a:lnTo>
                <a:lnTo>
                  <a:pt x="1207490" y="151383"/>
                </a:lnTo>
                <a:lnTo>
                  <a:pt x="1215237" y="148716"/>
                </a:lnTo>
                <a:lnTo>
                  <a:pt x="1222984" y="146176"/>
                </a:lnTo>
                <a:lnTo>
                  <a:pt x="1231112" y="144906"/>
                </a:lnTo>
                <a:lnTo>
                  <a:pt x="1248003" y="144906"/>
                </a:lnTo>
                <a:lnTo>
                  <a:pt x="1256004" y="145668"/>
                </a:lnTo>
                <a:lnTo>
                  <a:pt x="1263370" y="147446"/>
                </a:lnTo>
                <a:lnTo>
                  <a:pt x="1270736" y="149097"/>
                </a:lnTo>
                <a:lnTo>
                  <a:pt x="1277721" y="151383"/>
                </a:lnTo>
                <a:lnTo>
                  <a:pt x="1284198" y="154177"/>
                </a:lnTo>
                <a:lnTo>
                  <a:pt x="1284198" y="111125"/>
                </a:lnTo>
                <a:lnTo>
                  <a:pt x="1276959" y="108203"/>
                </a:lnTo>
                <a:lnTo>
                  <a:pt x="1268831" y="105790"/>
                </a:lnTo>
                <a:lnTo>
                  <a:pt x="1259941" y="104139"/>
                </a:lnTo>
                <a:lnTo>
                  <a:pt x="1257364" y="103657"/>
                </a:lnTo>
                <a:lnTo>
                  <a:pt x="1244881" y="102019"/>
                </a:lnTo>
                <a:lnTo>
                  <a:pt x="1232001" y="101472"/>
                </a:lnTo>
                <a:lnTo>
                  <a:pt x="1230228" y="101487"/>
                </a:lnTo>
                <a:lnTo>
                  <a:pt x="1217777" y="102368"/>
                </a:lnTo>
                <a:lnTo>
                  <a:pt x="1205229" y="104581"/>
                </a:lnTo>
                <a:lnTo>
                  <a:pt x="1192631" y="108076"/>
                </a:lnTo>
                <a:lnTo>
                  <a:pt x="1189455" y="109190"/>
                </a:lnTo>
                <a:lnTo>
                  <a:pt x="1177747" y="114315"/>
                </a:lnTo>
                <a:close/>
              </a:path>
              <a:path w="4045813" h="432562">
                <a:moveTo>
                  <a:pt x="785723" y="137032"/>
                </a:moveTo>
                <a:lnTo>
                  <a:pt x="780770" y="106933"/>
                </a:lnTo>
                <a:lnTo>
                  <a:pt x="737019" y="106933"/>
                </a:lnTo>
                <a:lnTo>
                  <a:pt x="737019" y="323214"/>
                </a:lnTo>
                <a:lnTo>
                  <a:pt x="789914" y="323214"/>
                </a:lnTo>
                <a:lnTo>
                  <a:pt x="789914" y="178307"/>
                </a:lnTo>
                <a:lnTo>
                  <a:pt x="796633" y="170141"/>
                </a:lnTo>
                <a:lnTo>
                  <a:pt x="806491" y="162155"/>
                </a:lnTo>
                <a:lnTo>
                  <a:pt x="818362" y="156082"/>
                </a:lnTo>
                <a:lnTo>
                  <a:pt x="822966" y="154421"/>
                </a:lnTo>
                <a:lnTo>
                  <a:pt x="834686" y="151322"/>
                </a:lnTo>
                <a:lnTo>
                  <a:pt x="847411" y="149463"/>
                </a:lnTo>
                <a:lnTo>
                  <a:pt x="861161" y="148843"/>
                </a:lnTo>
                <a:lnTo>
                  <a:pt x="865606" y="148843"/>
                </a:lnTo>
                <a:lnTo>
                  <a:pt x="865606" y="102488"/>
                </a:lnTo>
                <a:lnTo>
                  <a:pt x="861796" y="101853"/>
                </a:lnTo>
                <a:lnTo>
                  <a:pt x="857097" y="101472"/>
                </a:lnTo>
                <a:lnTo>
                  <a:pt x="849049" y="101506"/>
                </a:lnTo>
                <a:lnTo>
                  <a:pt x="835518" y="102797"/>
                </a:lnTo>
                <a:lnTo>
                  <a:pt x="823307" y="105961"/>
                </a:lnTo>
                <a:lnTo>
                  <a:pt x="812393" y="110997"/>
                </a:lnTo>
                <a:lnTo>
                  <a:pt x="802991" y="117490"/>
                </a:lnTo>
                <a:lnTo>
                  <a:pt x="793948" y="126408"/>
                </a:lnTo>
                <a:lnTo>
                  <a:pt x="786612" y="137032"/>
                </a:lnTo>
                <a:lnTo>
                  <a:pt x="785723" y="137032"/>
                </a:lnTo>
                <a:close/>
              </a:path>
              <a:path w="4045813" h="432562">
                <a:moveTo>
                  <a:pt x="2914865" y="328114"/>
                </a:moveTo>
                <a:lnTo>
                  <a:pt x="2929356" y="328802"/>
                </a:lnTo>
                <a:lnTo>
                  <a:pt x="2936595" y="328802"/>
                </a:lnTo>
                <a:lnTo>
                  <a:pt x="2944215" y="328294"/>
                </a:lnTo>
                <a:lnTo>
                  <a:pt x="2952470" y="327278"/>
                </a:lnTo>
                <a:lnTo>
                  <a:pt x="2960725" y="326135"/>
                </a:lnTo>
                <a:lnTo>
                  <a:pt x="2967837" y="324738"/>
                </a:lnTo>
                <a:lnTo>
                  <a:pt x="2973806" y="322960"/>
                </a:lnTo>
                <a:lnTo>
                  <a:pt x="2973806" y="279272"/>
                </a:lnTo>
                <a:lnTo>
                  <a:pt x="2968472" y="280669"/>
                </a:lnTo>
                <a:lnTo>
                  <a:pt x="2962757" y="281939"/>
                </a:lnTo>
                <a:lnTo>
                  <a:pt x="2956788" y="282955"/>
                </a:lnTo>
                <a:lnTo>
                  <a:pt x="2950692" y="283844"/>
                </a:lnTo>
                <a:lnTo>
                  <a:pt x="2944596" y="284352"/>
                </a:lnTo>
                <a:lnTo>
                  <a:pt x="2934382" y="284233"/>
                </a:lnTo>
                <a:lnTo>
                  <a:pt x="2920549" y="281197"/>
                </a:lnTo>
                <a:lnTo>
                  <a:pt x="2911957" y="274065"/>
                </a:lnTo>
                <a:lnTo>
                  <a:pt x="2909417" y="270128"/>
                </a:lnTo>
                <a:lnTo>
                  <a:pt x="2908147" y="263905"/>
                </a:lnTo>
                <a:lnTo>
                  <a:pt x="2908147" y="150367"/>
                </a:lnTo>
                <a:lnTo>
                  <a:pt x="2970758" y="150367"/>
                </a:lnTo>
                <a:lnTo>
                  <a:pt x="2970758" y="106933"/>
                </a:lnTo>
                <a:lnTo>
                  <a:pt x="2908147" y="106933"/>
                </a:lnTo>
                <a:lnTo>
                  <a:pt x="2908147" y="46354"/>
                </a:lnTo>
                <a:lnTo>
                  <a:pt x="2855315" y="46354"/>
                </a:lnTo>
                <a:lnTo>
                  <a:pt x="2855315" y="106933"/>
                </a:lnTo>
                <a:lnTo>
                  <a:pt x="2814929" y="106933"/>
                </a:lnTo>
                <a:lnTo>
                  <a:pt x="2814929" y="150367"/>
                </a:lnTo>
                <a:lnTo>
                  <a:pt x="2855315" y="150367"/>
                </a:lnTo>
                <a:lnTo>
                  <a:pt x="2855315" y="262508"/>
                </a:lnTo>
                <a:lnTo>
                  <a:pt x="2855554" y="271024"/>
                </a:lnTo>
                <a:lnTo>
                  <a:pt x="2857184" y="284132"/>
                </a:lnTo>
                <a:lnTo>
                  <a:pt x="2860395" y="294639"/>
                </a:lnTo>
                <a:lnTo>
                  <a:pt x="2865237" y="303311"/>
                </a:lnTo>
                <a:lnTo>
                  <a:pt x="2873757" y="312648"/>
                </a:lnTo>
                <a:lnTo>
                  <a:pt x="2884906" y="320039"/>
                </a:lnTo>
                <a:lnTo>
                  <a:pt x="2890619" y="322605"/>
                </a:lnTo>
                <a:lnTo>
                  <a:pt x="2901947" y="326048"/>
                </a:lnTo>
                <a:lnTo>
                  <a:pt x="2914865" y="328114"/>
                </a:lnTo>
                <a:close/>
              </a:path>
              <a:path w="4045813" h="432562">
                <a:moveTo>
                  <a:pt x="135509" y="323214"/>
                </a:moveTo>
                <a:lnTo>
                  <a:pt x="170789" y="323214"/>
                </a:lnTo>
                <a:lnTo>
                  <a:pt x="232625" y="154431"/>
                </a:lnTo>
                <a:lnTo>
                  <a:pt x="239326" y="135292"/>
                </a:lnTo>
                <a:lnTo>
                  <a:pt x="243344" y="123189"/>
                </a:lnTo>
                <a:lnTo>
                  <a:pt x="248811" y="105992"/>
                </a:lnTo>
                <a:lnTo>
                  <a:pt x="252272" y="94614"/>
                </a:lnTo>
                <a:lnTo>
                  <a:pt x="254206" y="95823"/>
                </a:lnTo>
                <a:lnTo>
                  <a:pt x="253408" y="109952"/>
                </a:lnTo>
                <a:lnTo>
                  <a:pt x="252756" y="123502"/>
                </a:lnTo>
                <a:lnTo>
                  <a:pt x="252249" y="136468"/>
                </a:lnTo>
                <a:lnTo>
                  <a:pt x="251888" y="148847"/>
                </a:lnTo>
                <a:lnTo>
                  <a:pt x="251671" y="160635"/>
                </a:lnTo>
                <a:lnTo>
                  <a:pt x="251599" y="323214"/>
                </a:lnTo>
                <a:lnTo>
                  <a:pt x="306298" y="323214"/>
                </a:lnTo>
                <a:lnTo>
                  <a:pt x="306298" y="24510"/>
                </a:lnTo>
                <a:lnTo>
                  <a:pt x="229501" y="24510"/>
                </a:lnTo>
                <a:lnTo>
                  <a:pt x="177927" y="167385"/>
                </a:lnTo>
                <a:lnTo>
                  <a:pt x="172278" y="183445"/>
                </a:lnTo>
                <a:lnTo>
                  <a:pt x="168064" y="195898"/>
                </a:lnTo>
                <a:lnTo>
                  <a:pt x="164089" y="208090"/>
                </a:lnTo>
                <a:lnTo>
                  <a:pt x="160352" y="220020"/>
                </a:lnTo>
                <a:lnTo>
                  <a:pt x="156853" y="231683"/>
                </a:lnTo>
                <a:lnTo>
                  <a:pt x="153593" y="243077"/>
                </a:lnTo>
                <a:lnTo>
                  <a:pt x="152260" y="243077"/>
                </a:lnTo>
                <a:lnTo>
                  <a:pt x="147468" y="226336"/>
                </a:lnTo>
                <a:lnTo>
                  <a:pt x="143715" y="213865"/>
                </a:lnTo>
                <a:lnTo>
                  <a:pt x="139884" y="201673"/>
                </a:lnTo>
                <a:lnTo>
                  <a:pt x="135975" y="189759"/>
                </a:lnTo>
                <a:lnTo>
                  <a:pt x="131989" y="178119"/>
                </a:lnTo>
                <a:lnTo>
                  <a:pt x="127927" y="166750"/>
                </a:lnTo>
                <a:lnTo>
                  <a:pt x="76352" y="24510"/>
                </a:lnTo>
                <a:lnTo>
                  <a:pt x="0" y="24510"/>
                </a:lnTo>
                <a:lnTo>
                  <a:pt x="0" y="323214"/>
                </a:lnTo>
                <a:lnTo>
                  <a:pt x="54698" y="323214"/>
                </a:lnTo>
                <a:lnTo>
                  <a:pt x="54616" y="158903"/>
                </a:lnTo>
                <a:lnTo>
                  <a:pt x="54389" y="146667"/>
                </a:lnTo>
                <a:lnTo>
                  <a:pt x="54016" y="134120"/>
                </a:lnTo>
                <a:lnTo>
                  <a:pt x="53497" y="121262"/>
                </a:lnTo>
                <a:lnTo>
                  <a:pt x="52831" y="108094"/>
                </a:lnTo>
                <a:lnTo>
                  <a:pt x="52019" y="94614"/>
                </a:lnTo>
                <a:lnTo>
                  <a:pt x="54025" y="94614"/>
                </a:lnTo>
                <a:lnTo>
                  <a:pt x="55211" y="98556"/>
                </a:lnTo>
                <a:lnTo>
                  <a:pt x="58848" y="110324"/>
                </a:lnTo>
                <a:lnTo>
                  <a:pt x="62966" y="123189"/>
                </a:lnTo>
                <a:lnTo>
                  <a:pt x="65357" y="130471"/>
                </a:lnTo>
                <a:lnTo>
                  <a:pt x="69447" y="142508"/>
                </a:lnTo>
                <a:lnTo>
                  <a:pt x="73672" y="154431"/>
                </a:lnTo>
                <a:lnTo>
                  <a:pt x="135509" y="323214"/>
                </a:lnTo>
                <a:close/>
              </a:path>
              <a:path w="4045813" h="432562">
                <a:moveTo>
                  <a:pt x="2474442" y="0"/>
                </a:moveTo>
                <a:lnTo>
                  <a:pt x="2474442" y="57276"/>
                </a:lnTo>
                <a:lnTo>
                  <a:pt x="2529941" y="57276"/>
                </a:lnTo>
                <a:lnTo>
                  <a:pt x="2529941" y="0"/>
                </a:lnTo>
                <a:lnTo>
                  <a:pt x="2474442" y="0"/>
                </a:lnTo>
                <a:close/>
              </a:path>
              <a:path w="4045813" h="432562">
                <a:moveTo>
                  <a:pt x="1332966" y="0"/>
                </a:moveTo>
                <a:lnTo>
                  <a:pt x="1332966" y="57276"/>
                </a:lnTo>
                <a:lnTo>
                  <a:pt x="1388465" y="57276"/>
                </a:lnTo>
                <a:lnTo>
                  <a:pt x="1388465" y="0"/>
                </a:lnTo>
                <a:lnTo>
                  <a:pt x="1332966" y="0"/>
                </a:lnTo>
                <a:close/>
              </a:path>
              <a:path w="4045813" h="432562">
                <a:moveTo>
                  <a:pt x="371259" y="0"/>
                </a:moveTo>
                <a:lnTo>
                  <a:pt x="371259" y="57276"/>
                </a:lnTo>
                <a:lnTo>
                  <a:pt x="426847" y="57276"/>
                </a:lnTo>
                <a:lnTo>
                  <a:pt x="426847" y="0"/>
                </a:lnTo>
                <a:lnTo>
                  <a:pt x="371259" y="0"/>
                </a:lnTo>
                <a:close/>
              </a:path>
              <a:path w="4045813" h="432562">
                <a:moveTo>
                  <a:pt x="1072997" y="177418"/>
                </a:moveTo>
                <a:lnTo>
                  <a:pt x="1070928" y="159168"/>
                </a:lnTo>
                <a:lnTo>
                  <a:pt x="1067028" y="147319"/>
                </a:lnTo>
                <a:lnTo>
                  <a:pt x="1058204" y="132565"/>
                </a:lnTo>
                <a:lnTo>
                  <a:pt x="1049121" y="123316"/>
                </a:lnTo>
                <a:lnTo>
                  <a:pt x="1042971" y="118621"/>
                </a:lnTo>
                <a:lnTo>
                  <a:pt x="1032085" y="112371"/>
                </a:lnTo>
                <a:lnTo>
                  <a:pt x="1019530" y="107314"/>
                </a:lnTo>
                <a:lnTo>
                  <a:pt x="1004690" y="103665"/>
                </a:lnTo>
                <a:lnTo>
                  <a:pt x="991947" y="102028"/>
                </a:lnTo>
                <a:lnTo>
                  <a:pt x="978128" y="101472"/>
                </a:lnTo>
                <a:lnTo>
                  <a:pt x="977508" y="101485"/>
                </a:lnTo>
                <a:lnTo>
                  <a:pt x="964477" y="102104"/>
                </a:lnTo>
                <a:lnTo>
                  <a:pt x="951857" y="103437"/>
                </a:lnTo>
                <a:lnTo>
                  <a:pt x="939647" y="105537"/>
                </a:lnTo>
                <a:lnTo>
                  <a:pt x="928888" y="108117"/>
                </a:lnTo>
                <a:lnTo>
                  <a:pt x="916731" y="111897"/>
                </a:lnTo>
                <a:lnTo>
                  <a:pt x="905103" y="116458"/>
                </a:lnTo>
                <a:lnTo>
                  <a:pt x="905103" y="157733"/>
                </a:lnTo>
                <a:lnTo>
                  <a:pt x="916168" y="153787"/>
                </a:lnTo>
                <a:lnTo>
                  <a:pt x="928373" y="150009"/>
                </a:lnTo>
                <a:lnTo>
                  <a:pt x="939901" y="147065"/>
                </a:lnTo>
                <a:lnTo>
                  <a:pt x="946774" y="145688"/>
                </a:lnTo>
                <a:lnTo>
                  <a:pt x="959416" y="144046"/>
                </a:lnTo>
                <a:lnTo>
                  <a:pt x="972032" y="143509"/>
                </a:lnTo>
                <a:lnTo>
                  <a:pt x="980795" y="143509"/>
                </a:lnTo>
                <a:lnTo>
                  <a:pt x="988288" y="144525"/>
                </a:lnTo>
                <a:lnTo>
                  <a:pt x="994384" y="146684"/>
                </a:lnTo>
                <a:lnTo>
                  <a:pt x="1000480" y="148843"/>
                </a:lnTo>
                <a:lnTo>
                  <a:pt x="1005433" y="151764"/>
                </a:lnTo>
                <a:lnTo>
                  <a:pt x="1009243" y="155447"/>
                </a:lnTo>
                <a:lnTo>
                  <a:pt x="1013053" y="159130"/>
                </a:lnTo>
                <a:lnTo>
                  <a:pt x="1015720" y="163321"/>
                </a:lnTo>
                <a:lnTo>
                  <a:pt x="1017498" y="167893"/>
                </a:lnTo>
                <a:lnTo>
                  <a:pt x="1019149" y="172592"/>
                </a:lnTo>
                <a:lnTo>
                  <a:pt x="1020038" y="177545"/>
                </a:lnTo>
                <a:lnTo>
                  <a:pt x="1020038" y="191262"/>
                </a:lnTo>
                <a:lnTo>
                  <a:pt x="1014069" y="189610"/>
                </a:lnTo>
                <a:lnTo>
                  <a:pt x="1007211" y="188213"/>
                </a:lnTo>
                <a:lnTo>
                  <a:pt x="999337" y="187070"/>
                </a:lnTo>
                <a:lnTo>
                  <a:pt x="998810" y="186988"/>
                </a:lnTo>
                <a:lnTo>
                  <a:pt x="986624" y="185687"/>
                </a:lnTo>
                <a:lnTo>
                  <a:pt x="973429" y="185292"/>
                </a:lnTo>
                <a:lnTo>
                  <a:pt x="962832" y="185688"/>
                </a:lnTo>
                <a:lnTo>
                  <a:pt x="950163" y="187329"/>
                </a:lnTo>
                <a:lnTo>
                  <a:pt x="938377" y="190245"/>
                </a:lnTo>
                <a:lnTo>
                  <a:pt x="932829" y="192231"/>
                </a:lnTo>
                <a:lnTo>
                  <a:pt x="921208" y="197798"/>
                </a:lnTo>
                <a:lnTo>
                  <a:pt x="911072" y="204850"/>
                </a:lnTo>
                <a:lnTo>
                  <a:pt x="899788" y="217159"/>
                </a:lnTo>
                <a:lnTo>
                  <a:pt x="893419" y="228345"/>
                </a:lnTo>
                <a:lnTo>
                  <a:pt x="891047" y="234160"/>
                </a:lnTo>
                <a:lnTo>
                  <a:pt x="887968" y="246330"/>
                </a:lnTo>
                <a:lnTo>
                  <a:pt x="886942" y="259587"/>
                </a:lnTo>
                <a:lnTo>
                  <a:pt x="887039" y="263673"/>
                </a:lnTo>
                <a:lnTo>
                  <a:pt x="888723" y="276566"/>
                </a:lnTo>
                <a:lnTo>
                  <a:pt x="892403" y="288289"/>
                </a:lnTo>
                <a:lnTo>
                  <a:pt x="899293" y="300642"/>
                </a:lnTo>
                <a:lnTo>
                  <a:pt x="907516" y="310133"/>
                </a:lnTo>
                <a:lnTo>
                  <a:pt x="918720" y="318516"/>
                </a:lnTo>
                <a:lnTo>
                  <a:pt x="930503" y="323976"/>
                </a:lnTo>
                <a:lnTo>
                  <a:pt x="946294" y="327878"/>
                </a:lnTo>
                <a:lnTo>
                  <a:pt x="947394" y="277113"/>
                </a:lnTo>
                <a:lnTo>
                  <a:pt x="945108" y="274065"/>
                </a:lnTo>
                <a:lnTo>
                  <a:pt x="943330" y="270382"/>
                </a:lnTo>
                <a:lnTo>
                  <a:pt x="941679" y="266826"/>
                </a:lnTo>
                <a:lnTo>
                  <a:pt x="940790" y="262508"/>
                </a:lnTo>
                <a:lnTo>
                  <a:pt x="940798" y="256745"/>
                </a:lnTo>
                <a:lnTo>
                  <a:pt x="943780" y="243458"/>
                </a:lnTo>
                <a:lnTo>
                  <a:pt x="952093" y="234060"/>
                </a:lnTo>
                <a:lnTo>
                  <a:pt x="956888" y="231272"/>
                </a:lnTo>
                <a:lnTo>
                  <a:pt x="968548" y="227545"/>
                </a:lnTo>
                <a:lnTo>
                  <a:pt x="982827" y="226313"/>
                </a:lnTo>
                <a:lnTo>
                  <a:pt x="989431" y="226313"/>
                </a:lnTo>
                <a:lnTo>
                  <a:pt x="996035" y="226821"/>
                </a:lnTo>
                <a:lnTo>
                  <a:pt x="1002639" y="227837"/>
                </a:lnTo>
                <a:lnTo>
                  <a:pt x="1009243" y="228726"/>
                </a:lnTo>
                <a:lnTo>
                  <a:pt x="1014958" y="229869"/>
                </a:lnTo>
                <a:lnTo>
                  <a:pt x="1020038" y="231012"/>
                </a:lnTo>
                <a:lnTo>
                  <a:pt x="1020038" y="264032"/>
                </a:lnTo>
                <a:lnTo>
                  <a:pt x="1017752" y="266572"/>
                </a:lnTo>
                <a:lnTo>
                  <a:pt x="1015085" y="269239"/>
                </a:lnTo>
                <a:lnTo>
                  <a:pt x="1011910" y="271906"/>
                </a:lnTo>
                <a:lnTo>
                  <a:pt x="1008735" y="274574"/>
                </a:lnTo>
                <a:lnTo>
                  <a:pt x="1005052" y="276987"/>
                </a:lnTo>
                <a:lnTo>
                  <a:pt x="1001115" y="279145"/>
                </a:lnTo>
                <a:lnTo>
                  <a:pt x="997051" y="281304"/>
                </a:lnTo>
                <a:lnTo>
                  <a:pt x="992606" y="283082"/>
                </a:lnTo>
                <a:lnTo>
                  <a:pt x="987907" y="284479"/>
                </a:lnTo>
                <a:lnTo>
                  <a:pt x="983081" y="285876"/>
                </a:lnTo>
                <a:lnTo>
                  <a:pt x="978128" y="286638"/>
                </a:lnTo>
                <a:lnTo>
                  <a:pt x="968349" y="286638"/>
                </a:lnTo>
                <a:lnTo>
                  <a:pt x="964285" y="286003"/>
                </a:lnTo>
                <a:lnTo>
                  <a:pt x="960475" y="284860"/>
                </a:lnTo>
                <a:lnTo>
                  <a:pt x="956538" y="283590"/>
                </a:lnTo>
                <a:lnTo>
                  <a:pt x="959332" y="328802"/>
                </a:lnTo>
                <a:lnTo>
                  <a:pt x="966952" y="328802"/>
                </a:lnTo>
                <a:lnTo>
                  <a:pt x="973937" y="327913"/>
                </a:lnTo>
                <a:lnTo>
                  <a:pt x="980541" y="326135"/>
                </a:lnTo>
                <a:lnTo>
                  <a:pt x="987018" y="324357"/>
                </a:lnTo>
                <a:lnTo>
                  <a:pt x="992987" y="321944"/>
                </a:lnTo>
                <a:lnTo>
                  <a:pt x="998448" y="319024"/>
                </a:lnTo>
                <a:lnTo>
                  <a:pt x="1003782" y="316229"/>
                </a:lnTo>
                <a:lnTo>
                  <a:pt x="1008481" y="313054"/>
                </a:lnTo>
                <a:lnTo>
                  <a:pt x="1012672" y="309879"/>
                </a:lnTo>
                <a:lnTo>
                  <a:pt x="1016863" y="306577"/>
                </a:lnTo>
                <a:lnTo>
                  <a:pt x="1020419" y="303402"/>
                </a:lnTo>
                <a:lnTo>
                  <a:pt x="1023340" y="300227"/>
                </a:lnTo>
                <a:lnTo>
                  <a:pt x="1024229" y="300227"/>
                </a:lnTo>
                <a:lnTo>
                  <a:pt x="1026515" y="323214"/>
                </a:lnTo>
                <a:lnTo>
                  <a:pt x="1074267" y="323214"/>
                </a:lnTo>
                <a:lnTo>
                  <a:pt x="1074210" y="321406"/>
                </a:lnTo>
                <a:lnTo>
                  <a:pt x="1073838" y="309328"/>
                </a:lnTo>
                <a:lnTo>
                  <a:pt x="1073378" y="295782"/>
                </a:lnTo>
                <a:lnTo>
                  <a:pt x="1073178" y="285620"/>
                </a:lnTo>
                <a:lnTo>
                  <a:pt x="1073042" y="272982"/>
                </a:lnTo>
                <a:lnTo>
                  <a:pt x="1072997" y="177418"/>
                </a:lnTo>
                <a:close/>
              </a:path>
              <a:path w="4045813" h="432562">
                <a:moveTo>
                  <a:pt x="3839057" y="177418"/>
                </a:moveTo>
                <a:lnTo>
                  <a:pt x="3836988" y="159168"/>
                </a:lnTo>
                <a:lnTo>
                  <a:pt x="3833088" y="147319"/>
                </a:lnTo>
                <a:lnTo>
                  <a:pt x="3824264" y="132565"/>
                </a:lnTo>
                <a:lnTo>
                  <a:pt x="3815181" y="123316"/>
                </a:lnTo>
                <a:lnTo>
                  <a:pt x="3809031" y="118621"/>
                </a:lnTo>
                <a:lnTo>
                  <a:pt x="3798145" y="112371"/>
                </a:lnTo>
                <a:lnTo>
                  <a:pt x="3785590" y="107314"/>
                </a:lnTo>
                <a:lnTo>
                  <a:pt x="3770750" y="103665"/>
                </a:lnTo>
                <a:lnTo>
                  <a:pt x="3758007" y="102028"/>
                </a:lnTo>
                <a:lnTo>
                  <a:pt x="3744188" y="101472"/>
                </a:lnTo>
                <a:lnTo>
                  <a:pt x="3743568" y="101485"/>
                </a:lnTo>
                <a:lnTo>
                  <a:pt x="3730537" y="102104"/>
                </a:lnTo>
                <a:lnTo>
                  <a:pt x="3717917" y="103437"/>
                </a:lnTo>
                <a:lnTo>
                  <a:pt x="3705707" y="105537"/>
                </a:lnTo>
                <a:lnTo>
                  <a:pt x="3694948" y="108117"/>
                </a:lnTo>
                <a:lnTo>
                  <a:pt x="3682791" y="111897"/>
                </a:lnTo>
                <a:lnTo>
                  <a:pt x="3671163" y="116458"/>
                </a:lnTo>
                <a:lnTo>
                  <a:pt x="3671163" y="157733"/>
                </a:lnTo>
                <a:lnTo>
                  <a:pt x="3682228" y="153787"/>
                </a:lnTo>
                <a:lnTo>
                  <a:pt x="3694433" y="150009"/>
                </a:lnTo>
                <a:lnTo>
                  <a:pt x="3705961" y="147065"/>
                </a:lnTo>
                <a:lnTo>
                  <a:pt x="3712834" y="145688"/>
                </a:lnTo>
                <a:lnTo>
                  <a:pt x="3725476" y="144046"/>
                </a:lnTo>
                <a:lnTo>
                  <a:pt x="3738092" y="143509"/>
                </a:lnTo>
                <a:lnTo>
                  <a:pt x="3746855" y="143509"/>
                </a:lnTo>
                <a:lnTo>
                  <a:pt x="3754348" y="144525"/>
                </a:lnTo>
                <a:lnTo>
                  <a:pt x="3760444" y="146684"/>
                </a:lnTo>
                <a:lnTo>
                  <a:pt x="3766540" y="148843"/>
                </a:lnTo>
                <a:lnTo>
                  <a:pt x="3771493" y="151764"/>
                </a:lnTo>
                <a:lnTo>
                  <a:pt x="3775303" y="155447"/>
                </a:lnTo>
                <a:lnTo>
                  <a:pt x="3779113" y="159130"/>
                </a:lnTo>
                <a:lnTo>
                  <a:pt x="3781780" y="163321"/>
                </a:lnTo>
                <a:lnTo>
                  <a:pt x="3783558" y="167893"/>
                </a:lnTo>
                <a:lnTo>
                  <a:pt x="3785209" y="172592"/>
                </a:lnTo>
                <a:lnTo>
                  <a:pt x="3786098" y="177545"/>
                </a:lnTo>
                <a:lnTo>
                  <a:pt x="3786098" y="191262"/>
                </a:lnTo>
                <a:lnTo>
                  <a:pt x="3780129" y="189610"/>
                </a:lnTo>
                <a:lnTo>
                  <a:pt x="3773271" y="188213"/>
                </a:lnTo>
                <a:lnTo>
                  <a:pt x="3765397" y="187070"/>
                </a:lnTo>
                <a:lnTo>
                  <a:pt x="3764870" y="186988"/>
                </a:lnTo>
                <a:lnTo>
                  <a:pt x="3752684" y="185687"/>
                </a:lnTo>
                <a:lnTo>
                  <a:pt x="3739489" y="185292"/>
                </a:lnTo>
                <a:lnTo>
                  <a:pt x="3728892" y="185688"/>
                </a:lnTo>
                <a:lnTo>
                  <a:pt x="3716223" y="187329"/>
                </a:lnTo>
                <a:lnTo>
                  <a:pt x="3704437" y="190245"/>
                </a:lnTo>
                <a:lnTo>
                  <a:pt x="3698889" y="192231"/>
                </a:lnTo>
                <a:lnTo>
                  <a:pt x="3687268" y="197798"/>
                </a:lnTo>
                <a:lnTo>
                  <a:pt x="3677132" y="204850"/>
                </a:lnTo>
                <a:lnTo>
                  <a:pt x="3665848" y="217159"/>
                </a:lnTo>
                <a:lnTo>
                  <a:pt x="3659479" y="228345"/>
                </a:lnTo>
                <a:lnTo>
                  <a:pt x="3657107" y="234160"/>
                </a:lnTo>
                <a:lnTo>
                  <a:pt x="3654028" y="246330"/>
                </a:lnTo>
                <a:lnTo>
                  <a:pt x="3653002" y="259587"/>
                </a:lnTo>
                <a:lnTo>
                  <a:pt x="3653099" y="263673"/>
                </a:lnTo>
                <a:lnTo>
                  <a:pt x="3654783" y="276566"/>
                </a:lnTo>
                <a:lnTo>
                  <a:pt x="3658463" y="288289"/>
                </a:lnTo>
                <a:lnTo>
                  <a:pt x="3665353" y="300642"/>
                </a:lnTo>
                <a:lnTo>
                  <a:pt x="3673576" y="310133"/>
                </a:lnTo>
                <a:lnTo>
                  <a:pt x="3684780" y="318516"/>
                </a:lnTo>
                <a:lnTo>
                  <a:pt x="3696563" y="323976"/>
                </a:lnTo>
                <a:lnTo>
                  <a:pt x="3712354" y="327878"/>
                </a:lnTo>
                <a:lnTo>
                  <a:pt x="3713454" y="277113"/>
                </a:lnTo>
                <a:lnTo>
                  <a:pt x="3711168" y="274065"/>
                </a:lnTo>
                <a:lnTo>
                  <a:pt x="3709390" y="270382"/>
                </a:lnTo>
                <a:lnTo>
                  <a:pt x="3707739" y="266826"/>
                </a:lnTo>
                <a:lnTo>
                  <a:pt x="3706850" y="262508"/>
                </a:lnTo>
                <a:lnTo>
                  <a:pt x="3706858" y="256745"/>
                </a:lnTo>
                <a:lnTo>
                  <a:pt x="3709840" y="243458"/>
                </a:lnTo>
                <a:lnTo>
                  <a:pt x="3718153" y="234060"/>
                </a:lnTo>
                <a:lnTo>
                  <a:pt x="3722948" y="231272"/>
                </a:lnTo>
                <a:lnTo>
                  <a:pt x="3734608" y="227545"/>
                </a:lnTo>
                <a:lnTo>
                  <a:pt x="3748887" y="226313"/>
                </a:lnTo>
                <a:lnTo>
                  <a:pt x="3755491" y="226313"/>
                </a:lnTo>
                <a:lnTo>
                  <a:pt x="3762095" y="226821"/>
                </a:lnTo>
                <a:lnTo>
                  <a:pt x="3768699" y="227837"/>
                </a:lnTo>
                <a:lnTo>
                  <a:pt x="3775303" y="228726"/>
                </a:lnTo>
                <a:lnTo>
                  <a:pt x="3781018" y="229869"/>
                </a:lnTo>
                <a:lnTo>
                  <a:pt x="3786098" y="231012"/>
                </a:lnTo>
                <a:lnTo>
                  <a:pt x="3786098" y="264032"/>
                </a:lnTo>
                <a:lnTo>
                  <a:pt x="3783812" y="266572"/>
                </a:lnTo>
                <a:lnTo>
                  <a:pt x="3781145" y="269239"/>
                </a:lnTo>
                <a:lnTo>
                  <a:pt x="3777970" y="271906"/>
                </a:lnTo>
                <a:lnTo>
                  <a:pt x="3774795" y="274574"/>
                </a:lnTo>
                <a:lnTo>
                  <a:pt x="3771112" y="276987"/>
                </a:lnTo>
                <a:lnTo>
                  <a:pt x="3767175" y="279145"/>
                </a:lnTo>
                <a:lnTo>
                  <a:pt x="3763111" y="281304"/>
                </a:lnTo>
                <a:lnTo>
                  <a:pt x="3758666" y="283082"/>
                </a:lnTo>
                <a:lnTo>
                  <a:pt x="3753967" y="284479"/>
                </a:lnTo>
                <a:lnTo>
                  <a:pt x="3749141" y="285876"/>
                </a:lnTo>
                <a:lnTo>
                  <a:pt x="3744188" y="286638"/>
                </a:lnTo>
                <a:lnTo>
                  <a:pt x="3734409" y="286638"/>
                </a:lnTo>
                <a:lnTo>
                  <a:pt x="3730345" y="286003"/>
                </a:lnTo>
                <a:lnTo>
                  <a:pt x="3726535" y="284860"/>
                </a:lnTo>
                <a:lnTo>
                  <a:pt x="3722598" y="283590"/>
                </a:lnTo>
                <a:lnTo>
                  <a:pt x="3725392" y="328802"/>
                </a:lnTo>
                <a:lnTo>
                  <a:pt x="3733012" y="328802"/>
                </a:lnTo>
                <a:lnTo>
                  <a:pt x="3739997" y="327913"/>
                </a:lnTo>
                <a:lnTo>
                  <a:pt x="3746601" y="326135"/>
                </a:lnTo>
                <a:lnTo>
                  <a:pt x="3753078" y="324357"/>
                </a:lnTo>
                <a:lnTo>
                  <a:pt x="3759047" y="321944"/>
                </a:lnTo>
                <a:lnTo>
                  <a:pt x="3764508" y="319024"/>
                </a:lnTo>
                <a:lnTo>
                  <a:pt x="3769842" y="316229"/>
                </a:lnTo>
                <a:lnTo>
                  <a:pt x="3774541" y="313054"/>
                </a:lnTo>
                <a:lnTo>
                  <a:pt x="3778732" y="309879"/>
                </a:lnTo>
                <a:lnTo>
                  <a:pt x="3782923" y="306577"/>
                </a:lnTo>
                <a:lnTo>
                  <a:pt x="3786479" y="303402"/>
                </a:lnTo>
                <a:lnTo>
                  <a:pt x="3789400" y="300227"/>
                </a:lnTo>
                <a:lnTo>
                  <a:pt x="3790289" y="300227"/>
                </a:lnTo>
                <a:lnTo>
                  <a:pt x="3792575" y="323214"/>
                </a:lnTo>
                <a:lnTo>
                  <a:pt x="3840327" y="323214"/>
                </a:lnTo>
                <a:lnTo>
                  <a:pt x="3840270" y="321406"/>
                </a:lnTo>
                <a:lnTo>
                  <a:pt x="3839898" y="309328"/>
                </a:lnTo>
                <a:lnTo>
                  <a:pt x="3839438" y="295782"/>
                </a:lnTo>
                <a:lnTo>
                  <a:pt x="3839238" y="285620"/>
                </a:lnTo>
                <a:lnTo>
                  <a:pt x="3839102" y="272982"/>
                </a:lnTo>
                <a:lnTo>
                  <a:pt x="3839057" y="177418"/>
                </a:lnTo>
                <a:close/>
              </a:path>
              <a:path w="4045813" h="432562">
                <a:moveTo>
                  <a:pt x="3725392" y="328802"/>
                </a:moveTo>
                <a:lnTo>
                  <a:pt x="3722598" y="283590"/>
                </a:lnTo>
                <a:lnTo>
                  <a:pt x="3719296" y="281813"/>
                </a:lnTo>
                <a:lnTo>
                  <a:pt x="3716375" y="279400"/>
                </a:lnTo>
                <a:lnTo>
                  <a:pt x="3713454" y="277113"/>
                </a:lnTo>
                <a:lnTo>
                  <a:pt x="3712354" y="327878"/>
                </a:lnTo>
                <a:lnTo>
                  <a:pt x="3725392" y="328802"/>
                </a:lnTo>
                <a:close/>
              </a:path>
              <a:path w="4045813" h="432562">
                <a:moveTo>
                  <a:pt x="959332" y="328802"/>
                </a:moveTo>
                <a:lnTo>
                  <a:pt x="956538" y="283590"/>
                </a:lnTo>
                <a:lnTo>
                  <a:pt x="953236" y="281813"/>
                </a:lnTo>
                <a:lnTo>
                  <a:pt x="950315" y="279400"/>
                </a:lnTo>
                <a:lnTo>
                  <a:pt x="947394" y="277113"/>
                </a:lnTo>
                <a:lnTo>
                  <a:pt x="946294" y="327878"/>
                </a:lnTo>
                <a:lnTo>
                  <a:pt x="959332" y="328802"/>
                </a:lnTo>
                <a:close/>
              </a:path>
              <a:path w="4045813" h="432562">
                <a:moveTo>
                  <a:pt x="614934" y="314578"/>
                </a:moveTo>
                <a:lnTo>
                  <a:pt x="619175" y="312038"/>
                </a:lnTo>
                <a:lnTo>
                  <a:pt x="622935" y="309371"/>
                </a:lnTo>
                <a:lnTo>
                  <a:pt x="626198" y="306704"/>
                </a:lnTo>
                <a:lnTo>
                  <a:pt x="626656" y="306704"/>
                </a:lnTo>
                <a:lnTo>
                  <a:pt x="626351" y="309625"/>
                </a:lnTo>
                <a:lnTo>
                  <a:pt x="626160" y="313308"/>
                </a:lnTo>
                <a:lnTo>
                  <a:pt x="626021" y="322199"/>
                </a:lnTo>
                <a:lnTo>
                  <a:pt x="625983" y="333882"/>
                </a:lnTo>
                <a:lnTo>
                  <a:pt x="625414" y="343043"/>
                </a:lnTo>
                <a:lnTo>
                  <a:pt x="622093" y="356054"/>
                </a:lnTo>
                <a:lnTo>
                  <a:pt x="615806" y="366880"/>
                </a:lnTo>
                <a:lnTo>
                  <a:pt x="606552" y="375538"/>
                </a:lnTo>
                <a:lnTo>
                  <a:pt x="602403" y="378206"/>
                </a:lnTo>
                <a:lnTo>
                  <a:pt x="592143" y="383040"/>
                </a:lnTo>
                <a:lnTo>
                  <a:pt x="580262" y="386492"/>
                </a:lnTo>
                <a:lnTo>
                  <a:pt x="566760" y="388564"/>
                </a:lnTo>
                <a:lnTo>
                  <a:pt x="551637" y="389254"/>
                </a:lnTo>
                <a:lnTo>
                  <a:pt x="542612" y="389101"/>
                </a:lnTo>
                <a:lnTo>
                  <a:pt x="529873" y="388290"/>
                </a:lnTo>
                <a:lnTo>
                  <a:pt x="517601" y="386714"/>
                </a:lnTo>
                <a:lnTo>
                  <a:pt x="511126" y="385608"/>
                </a:lnTo>
                <a:lnTo>
                  <a:pt x="498667" y="382803"/>
                </a:lnTo>
                <a:lnTo>
                  <a:pt x="486676" y="379221"/>
                </a:lnTo>
                <a:lnTo>
                  <a:pt x="486676" y="422275"/>
                </a:lnTo>
                <a:lnTo>
                  <a:pt x="490105" y="423671"/>
                </a:lnTo>
                <a:lnTo>
                  <a:pt x="494309" y="424941"/>
                </a:lnTo>
                <a:lnTo>
                  <a:pt x="499287" y="426212"/>
                </a:lnTo>
                <a:lnTo>
                  <a:pt x="504278" y="427481"/>
                </a:lnTo>
                <a:lnTo>
                  <a:pt x="509778" y="428625"/>
                </a:lnTo>
                <a:lnTo>
                  <a:pt x="515810" y="429640"/>
                </a:lnTo>
                <a:lnTo>
                  <a:pt x="521843" y="430529"/>
                </a:lnTo>
                <a:lnTo>
                  <a:pt x="528269" y="431291"/>
                </a:lnTo>
                <a:lnTo>
                  <a:pt x="535127" y="431800"/>
                </a:lnTo>
                <a:lnTo>
                  <a:pt x="541972" y="432307"/>
                </a:lnTo>
                <a:lnTo>
                  <a:pt x="548957" y="432562"/>
                </a:lnTo>
                <a:lnTo>
                  <a:pt x="556107" y="432562"/>
                </a:lnTo>
                <a:lnTo>
                  <a:pt x="567149" y="432298"/>
                </a:lnTo>
                <a:lnTo>
                  <a:pt x="579846" y="431317"/>
                </a:lnTo>
                <a:lnTo>
                  <a:pt x="592048" y="429640"/>
                </a:lnTo>
                <a:lnTo>
                  <a:pt x="611670" y="424801"/>
                </a:lnTo>
                <a:lnTo>
                  <a:pt x="623189" y="420496"/>
                </a:lnTo>
                <a:lnTo>
                  <a:pt x="638283" y="412704"/>
                </a:lnTo>
                <a:lnTo>
                  <a:pt x="648411" y="405383"/>
                </a:lnTo>
                <a:lnTo>
                  <a:pt x="659364" y="394411"/>
                </a:lnTo>
                <a:lnTo>
                  <a:pt x="666610" y="383920"/>
                </a:lnTo>
                <a:lnTo>
                  <a:pt x="671984" y="372474"/>
                </a:lnTo>
                <a:lnTo>
                  <a:pt x="675767" y="359790"/>
                </a:lnTo>
                <a:lnTo>
                  <a:pt x="678418" y="341181"/>
                </a:lnTo>
                <a:lnTo>
                  <a:pt x="678891" y="327278"/>
                </a:lnTo>
                <a:lnTo>
                  <a:pt x="678891" y="106933"/>
                </a:lnTo>
                <a:lnTo>
                  <a:pt x="632460" y="106933"/>
                </a:lnTo>
                <a:lnTo>
                  <a:pt x="630224" y="131190"/>
                </a:lnTo>
                <a:lnTo>
                  <a:pt x="629323" y="131190"/>
                </a:lnTo>
                <a:lnTo>
                  <a:pt x="624488" y="125446"/>
                </a:lnTo>
                <a:lnTo>
                  <a:pt x="615122" y="116975"/>
                </a:lnTo>
                <a:lnTo>
                  <a:pt x="604100" y="109854"/>
                </a:lnTo>
                <a:lnTo>
                  <a:pt x="594484" y="105588"/>
                </a:lnTo>
                <a:lnTo>
                  <a:pt x="582207" y="102501"/>
                </a:lnTo>
                <a:lnTo>
                  <a:pt x="568833" y="101472"/>
                </a:lnTo>
                <a:lnTo>
                  <a:pt x="558303" y="102126"/>
                </a:lnTo>
                <a:lnTo>
                  <a:pt x="545861" y="104626"/>
                </a:lnTo>
                <a:lnTo>
                  <a:pt x="533666" y="108965"/>
                </a:lnTo>
                <a:lnTo>
                  <a:pt x="523034" y="114615"/>
                </a:lnTo>
                <a:lnTo>
                  <a:pt x="512780" y="122089"/>
                </a:lnTo>
                <a:lnTo>
                  <a:pt x="503415" y="131190"/>
                </a:lnTo>
                <a:lnTo>
                  <a:pt x="493720" y="144183"/>
                </a:lnTo>
                <a:lnTo>
                  <a:pt x="487548" y="155397"/>
                </a:lnTo>
                <a:lnTo>
                  <a:pt x="482320" y="167893"/>
                </a:lnTo>
                <a:lnTo>
                  <a:pt x="478663" y="180146"/>
                </a:lnTo>
                <a:lnTo>
                  <a:pt x="476292" y="192290"/>
                </a:lnTo>
                <a:lnTo>
                  <a:pt x="474870" y="205301"/>
                </a:lnTo>
                <a:lnTo>
                  <a:pt x="474395" y="219201"/>
                </a:lnTo>
                <a:lnTo>
                  <a:pt x="474874" y="233145"/>
                </a:lnTo>
                <a:lnTo>
                  <a:pt x="476336" y="246239"/>
                </a:lnTo>
                <a:lnTo>
                  <a:pt x="478780" y="258278"/>
                </a:lnTo>
                <a:lnTo>
                  <a:pt x="482206" y="269239"/>
                </a:lnTo>
                <a:lnTo>
                  <a:pt x="488497" y="283249"/>
                </a:lnTo>
                <a:lnTo>
                  <a:pt x="495126" y="294013"/>
                </a:lnTo>
                <a:lnTo>
                  <a:pt x="502754" y="303275"/>
                </a:lnTo>
                <a:lnTo>
                  <a:pt x="510022" y="309979"/>
                </a:lnTo>
                <a:lnTo>
                  <a:pt x="520468" y="317245"/>
                </a:lnTo>
                <a:lnTo>
                  <a:pt x="531888" y="322706"/>
                </a:lnTo>
                <a:lnTo>
                  <a:pt x="540339" y="325428"/>
                </a:lnTo>
                <a:lnTo>
                  <a:pt x="534301" y="254634"/>
                </a:lnTo>
                <a:lnTo>
                  <a:pt x="532218" y="246125"/>
                </a:lnTo>
                <a:lnTo>
                  <a:pt x="531430" y="242562"/>
                </a:lnTo>
                <a:lnTo>
                  <a:pt x="529678" y="230389"/>
                </a:lnTo>
                <a:lnTo>
                  <a:pt x="529094" y="216915"/>
                </a:lnTo>
                <a:lnTo>
                  <a:pt x="529095" y="216226"/>
                </a:lnTo>
                <a:lnTo>
                  <a:pt x="529705" y="202799"/>
                </a:lnTo>
                <a:lnTo>
                  <a:pt x="531431" y="191007"/>
                </a:lnTo>
                <a:lnTo>
                  <a:pt x="533006" y="183641"/>
                </a:lnTo>
                <a:lnTo>
                  <a:pt x="535051" y="177164"/>
                </a:lnTo>
                <a:lnTo>
                  <a:pt x="537578" y="171830"/>
                </a:lnTo>
                <a:lnTo>
                  <a:pt x="540105" y="166496"/>
                </a:lnTo>
                <a:lnTo>
                  <a:pt x="543052" y="162051"/>
                </a:lnTo>
                <a:lnTo>
                  <a:pt x="546392" y="158622"/>
                </a:lnTo>
                <a:lnTo>
                  <a:pt x="549744" y="155066"/>
                </a:lnTo>
                <a:lnTo>
                  <a:pt x="553275" y="152272"/>
                </a:lnTo>
                <a:lnTo>
                  <a:pt x="556996" y="150240"/>
                </a:lnTo>
                <a:lnTo>
                  <a:pt x="560717" y="148081"/>
                </a:lnTo>
                <a:lnTo>
                  <a:pt x="564400" y="146684"/>
                </a:lnTo>
                <a:lnTo>
                  <a:pt x="568045" y="145795"/>
                </a:lnTo>
                <a:lnTo>
                  <a:pt x="571690" y="145033"/>
                </a:lnTo>
                <a:lnTo>
                  <a:pt x="575157" y="144652"/>
                </a:lnTo>
                <a:lnTo>
                  <a:pt x="580503" y="144716"/>
                </a:lnTo>
                <a:lnTo>
                  <a:pt x="593081" y="146725"/>
                </a:lnTo>
                <a:lnTo>
                  <a:pt x="604989" y="151510"/>
                </a:lnTo>
                <a:lnTo>
                  <a:pt x="617060" y="159495"/>
                </a:lnTo>
                <a:lnTo>
                  <a:pt x="625983" y="168275"/>
                </a:lnTo>
                <a:lnTo>
                  <a:pt x="625983" y="264921"/>
                </a:lnTo>
                <a:lnTo>
                  <a:pt x="623747" y="267462"/>
                </a:lnTo>
                <a:lnTo>
                  <a:pt x="621030" y="270001"/>
                </a:lnTo>
                <a:lnTo>
                  <a:pt x="617829" y="272541"/>
                </a:lnTo>
                <a:lnTo>
                  <a:pt x="614629" y="275081"/>
                </a:lnTo>
                <a:lnTo>
                  <a:pt x="611022" y="277367"/>
                </a:lnTo>
                <a:lnTo>
                  <a:pt x="607009" y="279400"/>
                </a:lnTo>
                <a:lnTo>
                  <a:pt x="602983" y="281558"/>
                </a:lnTo>
                <a:lnTo>
                  <a:pt x="598601" y="283209"/>
                </a:lnTo>
                <a:lnTo>
                  <a:pt x="593839" y="284606"/>
                </a:lnTo>
                <a:lnTo>
                  <a:pt x="589076" y="285876"/>
                </a:lnTo>
                <a:lnTo>
                  <a:pt x="584009" y="286638"/>
                </a:lnTo>
                <a:lnTo>
                  <a:pt x="570471" y="286638"/>
                </a:lnTo>
                <a:lnTo>
                  <a:pt x="563283" y="284988"/>
                </a:lnTo>
                <a:lnTo>
                  <a:pt x="565480" y="328802"/>
                </a:lnTo>
                <a:lnTo>
                  <a:pt x="571881" y="328802"/>
                </a:lnTo>
                <a:lnTo>
                  <a:pt x="578129" y="328167"/>
                </a:lnTo>
                <a:lnTo>
                  <a:pt x="584238" y="326897"/>
                </a:lnTo>
                <a:lnTo>
                  <a:pt x="590334" y="325627"/>
                </a:lnTo>
                <a:lnTo>
                  <a:pt x="595922" y="323976"/>
                </a:lnTo>
                <a:lnTo>
                  <a:pt x="600976" y="321817"/>
                </a:lnTo>
                <a:lnTo>
                  <a:pt x="606031" y="319658"/>
                </a:lnTo>
                <a:lnTo>
                  <a:pt x="610692" y="317245"/>
                </a:lnTo>
                <a:lnTo>
                  <a:pt x="614934" y="314578"/>
                </a:lnTo>
                <a:close/>
              </a:path>
              <a:path w="4045813" h="432562">
                <a:moveTo>
                  <a:pt x="557110" y="281813"/>
                </a:moveTo>
                <a:lnTo>
                  <a:pt x="550938" y="278638"/>
                </a:lnTo>
                <a:lnTo>
                  <a:pt x="545757" y="273938"/>
                </a:lnTo>
                <a:lnTo>
                  <a:pt x="541591" y="267969"/>
                </a:lnTo>
                <a:lnTo>
                  <a:pt x="537425" y="261874"/>
                </a:lnTo>
                <a:lnTo>
                  <a:pt x="534301" y="254634"/>
                </a:lnTo>
                <a:lnTo>
                  <a:pt x="540339" y="325428"/>
                </a:lnTo>
                <a:lnTo>
                  <a:pt x="552802" y="327959"/>
                </a:lnTo>
                <a:lnTo>
                  <a:pt x="565480" y="328802"/>
                </a:lnTo>
                <a:lnTo>
                  <a:pt x="563283" y="284988"/>
                </a:lnTo>
                <a:lnTo>
                  <a:pt x="557110" y="281813"/>
                </a:lnTo>
                <a:close/>
              </a:path>
              <a:path w="4045813" h="432562">
                <a:moveTo>
                  <a:pt x="2475712" y="106933"/>
                </a:moveTo>
                <a:lnTo>
                  <a:pt x="2475712" y="323214"/>
                </a:lnTo>
                <a:lnTo>
                  <a:pt x="2528671" y="323214"/>
                </a:lnTo>
                <a:lnTo>
                  <a:pt x="2528671" y="106933"/>
                </a:lnTo>
                <a:lnTo>
                  <a:pt x="2475712" y="106933"/>
                </a:lnTo>
                <a:close/>
              </a:path>
              <a:path w="4045813" h="432562">
                <a:moveTo>
                  <a:pt x="1334236" y="106933"/>
                </a:moveTo>
                <a:lnTo>
                  <a:pt x="1334236" y="323214"/>
                </a:lnTo>
                <a:lnTo>
                  <a:pt x="1387195" y="323214"/>
                </a:lnTo>
                <a:lnTo>
                  <a:pt x="1387195" y="106933"/>
                </a:lnTo>
                <a:lnTo>
                  <a:pt x="1334236" y="106933"/>
                </a:lnTo>
                <a:close/>
              </a:path>
              <a:path w="4045813" h="432562">
                <a:moveTo>
                  <a:pt x="372605" y="106933"/>
                </a:moveTo>
                <a:lnTo>
                  <a:pt x="372605" y="323214"/>
                </a:lnTo>
                <a:lnTo>
                  <a:pt x="425513" y="323214"/>
                </a:lnTo>
                <a:lnTo>
                  <a:pt x="425513" y="106933"/>
                </a:lnTo>
                <a:lnTo>
                  <a:pt x="372605" y="106933"/>
                </a:lnTo>
                <a:close/>
              </a:path>
              <a:path w="4045813" h="432562">
                <a:moveTo>
                  <a:pt x="3887952" y="172084"/>
                </a:moveTo>
                <a:lnTo>
                  <a:pt x="3887952" y="181863"/>
                </a:lnTo>
                <a:lnTo>
                  <a:pt x="3889603" y="190245"/>
                </a:lnTo>
                <a:lnTo>
                  <a:pt x="3892778" y="196976"/>
                </a:lnTo>
                <a:lnTo>
                  <a:pt x="3895953" y="203707"/>
                </a:lnTo>
                <a:lnTo>
                  <a:pt x="3900271" y="209422"/>
                </a:lnTo>
                <a:lnTo>
                  <a:pt x="3905732" y="213867"/>
                </a:lnTo>
                <a:lnTo>
                  <a:pt x="3911193" y="218312"/>
                </a:lnTo>
                <a:lnTo>
                  <a:pt x="3917416" y="221868"/>
                </a:lnTo>
                <a:lnTo>
                  <a:pt x="3924528" y="224662"/>
                </a:lnTo>
                <a:lnTo>
                  <a:pt x="3931767" y="227456"/>
                </a:lnTo>
                <a:lnTo>
                  <a:pt x="3939133" y="229869"/>
                </a:lnTo>
                <a:lnTo>
                  <a:pt x="3946880" y="231901"/>
                </a:lnTo>
                <a:lnTo>
                  <a:pt x="3952976" y="233425"/>
                </a:lnTo>
                <a:lnTo>
                  <a:pt x="3958818" y="234822"/>
                </a:lnTo>
                <a:lnTo>
                  <a:pt x="3964406" y="236346"/>
                </a:lnTo>
                <a:lnTo>
                  <a:pt x="3969994" y="237870"/>
                </a:lnTo>
                <a:lnTo>
                  <a:pt x="3974947" y="239649"/>
                </a:lnTo>
                <a:lnTo>
                  <a:pt x="3979265" y="241680"/>
                </a:lnTo>
                <a:lnTo>
                  <a:pt x="3983583" y="243585"/>
                </a:lnTo>
                <a:lnTo>
                  <a:pt x="3987012" y="246125"/>
                </a:lnTo>
                <a:lnTo>
                  <a:pt x="3989679" y="249046"/>
                </a:lnTo>
                <a:lnTo>
                  <a:pt x="3992219" y="252094"/>
                </a:lnTo>
                <a:lnTo>
                  <a:pt x="3993616" y="255904"/>
                </a:lnTo>
                <a:lnTo>
                  <a:pt x="3993616" y="264921"/>
                </a:lnTo>
                <a:lnTo>
                  <a:pt x="3992346" y="268731"/>
                </a:lnTo>
                <a:lnTo>
                  <a:pt x="3989933" y="272033"/>
                </a:lnTo>
                <a:lnTo>
                  <a:pt x="3987647" y="275208"/>
                </a:lnTo>
                <a:lnTo>
                  <a:pt x="3984345" y="277875"/>
                </a:lnTo>
                <a:lnTo>
                  <a:pt x="3980281" y="279907"/>
                </a:lnTo>
                <a:lnTo>
                  <a:pt x="3976217" y="281939"/>
                </a:lnTo>
                <a:lnTo>
                  <a:pt x="3971264" y="283463"/>
                </a:lnTo>
                <a:lnTo>
                  <a:pt x="3965676" y="284479"/>
                </a:lnTo>
                <a:lnTo>
                  <a:pt x="3959961" y="285495"/>
                </a:lnTo>
                <a:lnTo>
                  <a:pt x="3953865" y="285876"/>
                </a:lnTo>
                <a:lnTo>
                  <a:pt x="3945404" y="285863"/>
                </a:lnTo>
                <a:lnTo>
                  <a:pt x="3933086" y="285213"/>
                </a:lnTo>
                <a:lnTo>
                  <a:pt x="3919956" y="283590"/>
                </a:lnTo>
                <a:lnTo>
                  <a:pt x="3912684" y="282251"/>
                </a:lnTo>
                <a:lnTo>
                  <a:pt x="3900589" y="279144"/>
                </a:lnTo>
                <a:lnTo>
                  <a:pt x="3887698" y="274827"/>
                </a:lnTo>
                <a:lnTo>
                  <a:pt x="3887698" y="317372"/>
                </a:lnTo>
                <a:lnTo>
                  <a:pt x="3901341" y="322284"/>
                </a:lnTo>
                <a:lnTo>
                  <a:pt x="3914876" y="325500"/>
                </a:lnTo>
                <a:lnTo>
                  <a:pt x="3925629" y="327236"/>
                </a:lnTo>
                <a:lnTo>
                  <a:pt x="3938240" y="328406"/>
                </a:lnTo>
                <a:lnTo>
                  <a:pt x="3951833" y="328802"/>
                </a:lnTo>
                <a:lnTo>
                  <a:pt x="3952097" y="328802"/>
                </a:lnTo>
                <a:lnTo>
                  <a:pt x="3965461" y="328320"/>
                </a:lnTo>
                <a:lnTo>
                  <a:pt x="3978073" y="326890"/>
                </a:lnTo>
                <a:lnTo>
                  <a:pt x="3989933" y="324484"/>
                </a:lnTo>
                <a:lnTo>
                  <a:pt x="3997212" y="322348"/>
                </a:lnTo>
                <a:lnTo>
                  <a:pt x="4009101" y="317419"/>
                </a:lnTo>
                <a:lnTo>
                  <a:pt x="4019524" y="311022"/>
                </a:lnTo>
                <a:lnTo>
                  <a:pt x="4031935" y="299189"/>
                </a:lnTo>
                <a:lnTo>
                  <a:pt x="4038828" y="288416"/>
                </a:lnTo>
                <a:lnTo>
                  <a:pt x="4041631" y="282039"/>
                </a:lnTo>
                <a:lnTo>
                  <a:pt x="4044775" y="269961"/>
                </a:lnTo>
                <a:lnTo>
                  <a:pt x="4045813" y="256412"/>
                </a:lnTo>
                <a:lnTo>
                  <a:pt x="4045759" y="253230"/>
                </a:lnTo>
                <a:lnTo>
                  <a:pt x="4044092" y="239871"/>
                </a:lnTo>
                <a:lnTo>
                  <a:pt x="4040098" y="228853"/>
                </a:lnTo>
                <a:lnTo>
                  <a:pt x="4036288" y="221614"/>
                </a:lnTo>
                <a:lnTo>
                  <a:pt x="4031462" y="215772"/>
                </a:lnTo>
                <a:lnTo>
                  <a:pt x="4025493" y="211200"/>
                </a:lnTo>
                <a:lnTo>
                  <a:pt x="4019524" y="206755"/>
                </a:lnTo>
                <a:lnTo>
                  <a:pt x="4012793" y="203200"/>
                </a:lnTo>
                <a:lnTo>
                  <a:pt x="4005427" y="200659"/>
                </a:lnTo>
                <a:lnTo>
                  <a:pt x="3997934" y="198119"/>
                </a:lnTo>
                <a:lnTo>
                  <a:pt x="3990568" y="195960"/>
                </a:lnTo>
                <a:lnTo>
                  <a:pt x="3983075" y="194182"/>
                </a:lnTo>
                <a:lnTo>
                  <a:pt x="3978376" y="193039"/>
                </a:lnTo>
                <a:lnTo>
                  <a:pt x="3973423" y="191769"/>
                </a:lnTo>
                <a:lnTo>
                  <a:pt x="3968343" y="190500"/>
                </a:lnTo>
                <a:lnTo>
                  <a:pt x="3963263" y="189229"/>
                </a:lnTo>
                <a:lnTo>
                  <a:pt x="3958437" y="187578"/>
                </a:lnTo>
                <a:lnTo>
                  <a:pt x="3953865" y="185674"/>
                </a:lnTo>
                <a:lnTo>
                  <a:pt x="3949166" y="183768"/>
                </a:lnTo>
                <a:lnTo>
                  <a:pt x="3945610" y="181228"/>
                </a:lnTo>
                <a:lnTo>
                  <a:pt x="3942943" y="178053"/>
                </a:lnTo>
                <a:lnTo>
                  <a:pt x="3940403" y="175005"/>
                </a:lnTo>
                <a:lnTo>
                  <a:pt x="3939133" y="170941"/>
                </a:lnTo>
                <a:lnTo>
                  <a:pt x="3939133" y="163194"/>
                </a:lnTo>
                <a:lnTo>
                  <a:pt x="3939641" y="160527"/>
                </a:lnTo>
                <a:lnTo>
                  <a:pt x="3940911" y="157860"/>
                </a:lnTo>
                <a:lnTo>
                  <a:pt x="3943959" y="153034"/>
                </a:lnTo>
                <a:lnTo>
                  <a:pt x="3946626" y="151002"/>
                </a:lnTo>
                <a:lnTo>
                  <a:pt x="3949420" y="148970"/>
                </a:lnTo>
                <a:lnTo>
                  <a:pt x="3952849" y="147319"/>
                </a:lnTo>
                <a:lnTo>
                  <a:pt x="3957167" y="146176"/>
                </a:lnTo>
                <a:lnTo>
                  <a:pt x="3961485" y="145033"/>
                </a:lnTo>
                <a:lnTo>
                  <a:pt x="3966819" y="144399"/>
                </a:lnTo>
                <a:lnTo>
                  <a:pt x="3977995" y="144399"/>
                </a:lnTo>
                <a:lnTo>
                  <a:pt x="3983202" y="144779"/>
                </a:lnTo>
                <a:lnTo>
                  <a:pt x="3988663" y="145414"/>
                </a:lnTo>
                <a:lnTo>
                  <a:pt x="3994124" y="146050"/>
                </a:lnTo>
                <a:lnTo>
                  <a:pt x="3999712" y="146938"/>
                </a:lnTo>
                <a:lnTo>
                  <a:pt x="4005300" y="147954"/>
                </a:lnTo>
                <a:lnTo>
                  <a:pt x="4010888" y="148970"/>
                </a:lnTo>
                <a:lnTo>
                  <a:pt x="4016349" y="150240"/>
                </a:lnTo>
                <a:lnTo>
                  <a:pt x="4021810" y="151637"/>
                </a:lnTo>
                <a:lnTo>
                  <a:pt x="4027271" y="153034"/>
                </a:lnTo>
                <a:lnTo>
                  <a:pt x="4032351" y="154558"/>
                </a:lnTo>
                <a:lnTo>
                  <a:pt x="4037304" y="156209"/>
                </a:lnTo>
                <a:lnTo>
                  <a:pt x="4037304" y="113156"/>
                </a:lnTo>
                <a:lnTo>
                  <a:pt x="4030931" y="110979"/>
                </a:lnTo>
                <a:lnTo>
                  <a:pt x="4018903" y="107588"/>
                </a:lnTo>
                <a:lnTo>
                  <a:pt x="4005808" y="104775"/>
                </a:lnTo>
                <a:lnTo>
                  <a:pt x="3994442" y="103018"/>
                </a:lnTo>
                <a:lnTo>
                  <a:pt x="3981799" y="101864"/>
                </a:lnTo>
                <a:lnTo>
                  <a:pt x="3968597" y="101472"/>
                </a:lnTo>
                <a:lnTo>
                  <a:pt x="3962498" y="101633"/>
                </a:lnTo>
                <a:lnTo>
                  <a:pt x="3949777" y="103033"/>
                </a:lnTo>
                <a:lnTo>
                  <a:pt x="3937609" y="105790"/>
                </a:lnTo>
                <a:lnTo>
                  <a:pt x="3922442" y="111892"/>
                </a:lnTo>
                <a:lnTo>
                  <a:pt x="3911955" y="118744"/>
                </a:lnTo>
                <a:lnTo>
                  <a:pt x="3901216" y="129652"/>
                </a:lnTo>
                <a:lnTo>
                  <a:pt x="3894429" y="140715"/>
                </a:lnTo>
                <a:lnTo>
                  <a:pt x="3892025" y="146434"/>
                </a:lnTo>
                <a:lnTo>
                  <a:pt x="3888970" y="158504"/>
                </a:lnTo>
                <a:lnTo>
                  <a:pt x="3887952" y="172084"/>
                </a:lnTo>
                <a:close/>
              </a:path>
              <a:path w="4045813" h="432562">
                <a:moveTo>
                  <a:pt x="3459708" y="137032"/>
                </a:moveTo>
                <a:lnTo>
                  <a:pt x="3458819" y="137032"/>
                </a:lnTo>
                <a:lnTo>
                  <a:pt x="3453866" y="106933"/>
                </a:lnTo>
                <a:lnTo>
                  <a:pt x="3410178" y="106933"/>
                </a:lnTo>
                <a:lnTo>
                  <a:pt x="3410178" y="323214"/>
                </a:lnTo>
                <a:lnTo>
                  <a:pt x="3463010" y="323214"/>
                </a:lnTo>
                <a:lnTo>
                  <a:pt x="3463010" y="174370"/>
                </a:lnTo>
                <a:lnTo>
                  <a:pt x="3468189" y="168386"/>
                </a:lnTo>
                <a:lnTo>
                  <a:pt x="3477670" y="159821"/>
                </a:lnTo>
                <a:lnTo>
                  <a:pt x="3488156" y="153162"/>
                </a:lnTo>
                <a:lnTo>
                  <a:pt x="3492884" y="150955"/>
                </a:lnTo>
                <a:lnTo>
                  <a:pt x="3505089" y="147181"/>
                </a:lnTo>
                <a:lnTo>
                  <a:pt x="3517747" y="145922"/>
                </a:lnTo>
                <a:lnTo>
                  <a:pt x="3525494" y="145922"/>
                </a:lnTo>
                <a:lnTo>
                  <a:pt x="3532098" y="147446"/>
                </a:lnTo>
                <a:lnTo>
                  <a:pt x="3537432" y="150367"/>
                </a:lnTo>
                <a:lnTo>
                  <a:pt x="3542893" y="153415"/>
                </a:lnTo>
                <a:lnTo>
                  <a:pt x="3546957" y="158368"/>
                </a:lnTo>
                <a:lnTo>
                  <a:pt x="3549624" y="165100"/>
                </a:lnTo>
                <a:lnTo>
                  <a:pt x="3550894" y="168275"/>
                </a:lnTo>
                <a:lnTo>
                  <a:pt x="3551656" y="171957"/>
                </a:lnTo>
                <a:lnTo>
                  <a:pt x="3552037" y="176149"/>
                </a:lnTo>
                <a:lnTo>
                  <a:pt x="3552545" y="180212"/>
                </a:lnTo>
                <a:lnTo>
                  <a:pt x="3552799" y="185292"/>
                </a:lnTo>
                <a:lnTo>
                  <a:pt x="3552799" y="323214"/>
                </a:lnTo>
                <a:lnTo>
                  <a:pt x="3605631" y="323214"/>
                </a:lnTo>
                <a:lnTo>
                  <a:pt x="3605631" y="175640"/>
                </a:lnTo>
                <a:lnTo>
                  <a:pt x="3605377" y="169417"/>
                </a:lnTo>
                <a:lnTo>
                  <a:pt x="3604869" y="163956"/>
                </a:lnTo>
                <a:lnTo>
                  <a:pt x="3604361" y="158495"/>
                </a:lnTo>
                <a:lnTo>
                  <a:pt x="3603345" y="153415"/>
                </a:lnTo>
                <a:lnTo>
                  <a:pt x="3601821" y="148843"/>
                </a:lnTo>
                <a:lnTo>
                  <a:pt x="3599154" y="140588"/>
                </a:lnTo>
                <a:lnTo>
                  <a:pt x="3595471" y="133350"/>
                </a:lnTo>
                <a:lnTo>
                  <a:pt x="3590772" y="127380"/>
                </a:lnTo>
                <a:lnTo>
                  <a:pt x="3586200" y="121284"/>
                </a:lnTo>
                <a:lnTo>
                  <a:pt x="3580739" y="116331"/>
                </a:lnTo>
                <a:lnTo>
                  <a:pt x="3574643" y="112649"/>
                </a:lnTo>
                <a:lnTo>
                  <a:pt x="3568547" y="108838"/>
                </a:lnTo>
                <a:lnTo>
                  <a:pt x="3561816" y="106044"/>
                </a:lnTo>
                <a:lnTo>
                  <a:pt x="3554450" y="104266"/>
                </a:lnTo>
                <a:lnTo>
                  <a:pt x="3547084" y="102488"/>
                </a:lnTo>
                <a:lnTo>
                  <a:pt x="3539464" y="101472"/>
                </a:lnTo>
                <a:lnTo>
                  <a:pt x="3523208" y="101472"/>
                </a:lnTo>
                <a:lnTo>
                  <a:pt x="3515334" y="102488"/>
                </a:lnTo>
                <a:lnTo>
                  <a:pt x="3507968" y="104520"/>
                </a:lnTo>
                <a:lnTo>
                  <a:pt x="3500602" y="106552"/>
                </a:lnTo>
                <a:lnTo>
                  <a:pt x="3493871" y="109219"/>
                </a:lnTo>
                <a:lnTo>
                  <a:pt x="3487775" y="112521"/>
                </a:lnTo>
                <a:lnTo>
                  <a:pt x="3481679" y="115696"/>
                </a:lnTo>
                <a:lnTo>
                  <a:pt x="3476218" y="119506"/>
                </a:lnTo>
                <a:lnTo>
                  <a:pt x="3471519" y="123825"/>
                </a:lnTo>
                <a:lnTo>
                  <a:pt x="3466693" y="128142"/>
                </a:lnTo>
                <a:lnTo>
                  <a:pt x="3462756" y="132587"/>
                </a:lnTo>
                <a:lnTo>
                  <a:pt x="3459708" y="137032"/>
                </a:lnTo>
                <a:close/>
              </a:path>
              <a:path w="4045813" h="432562">
                <a:moveTo>
                  <a:pt x="3298799" y="137032"/>
                </a:moveTo>
                <a:lnTo>
                  <a:pt x="3293846" y="106933"/>
                </a:lnTo>
                <a:lnTo>
                  <a:pt x="3250158" y="106933"/>
                </a:lnTo>
                <a:lnTo>
                  <a:pt x="3250158" y="323214"/>
                </a:lnTo>
                <a:lnTo>
                  <a:pt x="3302990" y="323214"/>
                </a:lnTo>
                <a:lnTo>
                  <a:pt x="3302990" y="178307"/>
                </a:lnTo>
                <a:lnTo>
                  <a:pt x="3309709" y="170141"/>
                </a:lnTo>
                <a:lnTo>
                  <a:pt x="3319567" y="162155"/>
                </a:lnTo>
                <a:lnTo>
                  <a:pt x="3331438" y="156082"/>
                </a:lnTo>
                <a:lnTo>
                  <a:pt x="3336042" y="154421"/>
                </a:lnTo>
                <a:lnTo>
                  <a:pt x="3347762" y="151322"/>
                </a:lnTo>
                <a:lnTo>
                  <a:pt x="3360487" y="149463"/>
                </a:lnTo>
                <a:lnTo>
                  <a:pt x="3374237" y="148843"/>
                </a:lnTo>
                <a:lnTo>
                  <a:pt x="3378682" y="148843"/>
                </a:lnTo>
                <a:lnTo>
                  <a:pt x="3378682" y="102488"/>
                </a:lnTo>
                <a:lnTo>
                  <a:pt x="3374872" y="101853"/>
                </a:lnTo>
                <a:lnTo>
                  <a:pt x="3370173" y="101472"/>
                </a:lnTo>
                <a:lnTo>
                  <a:pt x="3362125" y="101506"/>
                </a:lnTo>
                <a:lnTo>
                  <a:pt x="3348594" y="102797"/>
                </a:lnTo>
                <a:lnTo>
                  <a:pt x="3336383" y="105961"/>
                </a:lnTo>
                <a:lnTo>
                  <a:pt x="3325469" y="110997"/>
                </a:lnTo>
                <a:lnTo>
                  <a:pt x="3316067" y="117490"/>
                </a:lnTo>
                <a:lnTo>
                  <a:pt x="3307024" y="126408"/>
                </a:lnTo>
                <a:lnTo>
                  <a:pt x="3299688" y="137032"/>
                </a:lnTo>
                <a:lnTo>
                  <a:pt x="3298799" y="137032"/>
                </a:lnTo>
                <a:close/>
              </a:path>
              <a:path w="4045813" h="432562">
                <a:moveTo>
                  <a:pt x="3067140" y="109252"/>
                </a:moveTo>
                <a:lnTo>
                  <a:pt x="3055766" y="114834"/>
                </a:lnTo>
                <a:lnTo>
                  <a:pt x="3060674" y="189483"/>
                </a:lnTo>
                <a:lnTo>
                  <a:pt x="3061436" y="183133"/>
                </a:lnTo>
                <a:lnTo>
                  <a:pt x="3062960" y="177037"/>
                </a:lnTo>
                <a:lnTo>
                  <a:pt x="3067140" y="109252"/>
                </a:lnTo>
                <a:close/>
              </a:path>
              <a:path w="4045813" h="432562">
                <a:moveTo>
                  <a:pt x="3200501" y="219201"/>
                </a:moveTo>
                <a:lnTo>
                  <a:pt x="3200628" y="211835"/>
                </a:lnTo>
                <a:lnTo>
                  <a:pt x="3200218" y="198251"/>
                </a:lnTo>
                <a:lnTo>
                  <a:pt x="3198925" y="185174"/>
                </a:lnTo>
                <a:lnTo>
                  <a:pt x="3196738" y="173066"/>
                </a:lnTo>
                <a:lnTo>
                  <a:pt x="3193643" y="161925"/>
                </a:lnTo>
                <a:lnTo>
                  <a:pt x="3187844" y="147683"/>
                </a:lnTo>
                <a:lnTo>
                  <a:pt x="3181498" y="136768"/>
                </a:lnTo>
                <a:lnTo>
                  <a:pt x="3173958" y="127380"/>
                </a:lnTo>
                <a:lnTo>
                  <a:pt x="3166329" y="120293"/>
                </a:lnTo>
                <a:lnTo>
                  <a:pt x="3155831" y="113172"/>
                </a:lnTo>
                <a:lnTo>
                  <a:pt x="3144113" y="107822"/>
                </a:lnTo>
                <a:lnTo>
                  <a:pt x="3132037" y="104273"/>
                </a:lnTo>
                <a:lnTo>
                  <a:pt x="3119514" y="102177"/>
                </a:lnTo>
                <a:lnTo>
                  <a:pt x="3106267" y="101472"/>
                </a:lnTo>
                <a:lnTo>
                  <a:pt x="3105554" y="101475"/>
                </a:lnTo>
                <a:lnTo>
                  <a:pt x="3092847" y="102371"/>
                </a:lnTo>
                <a:lnTo>
                  <a:pt x="3080385" y="104844"/>
                </a:lnTo>
                <a:lnTo>
                  <a:pt x="3068167" y="108838"/>
                </a:lnTo>
                <a:lnTo>
                  <a:pt x="3062960" y="177037"/>
                </a:lnTo>
                <a:lnTo>
                  <a:pt x="3065246" y="171450"/>
                </a:lnTo>
                <a:lnTo>
                  <a:pt x="3067405" y="165734"/>
                </a:lnTo>
                <a:lnTo>
                  <a:pt x="3070453" y="160781"/>
                </a:lnTo>
                <a:lnTo>
                  <a:pt x="3074263" y="156590"/>
                </a:lnTo>
                <a:lnTo>
                  <a:pt x="3078073" y="152272"/>
                </a:lnTo>
                <a:lnTo>
                  <a:pt x="3082518" y="148970"/>
                </a:lnTo>
                <a:lnTo>
                  <a:pt x="3087725" y="146557"/>
                </a:lnTo>
                <a:lnTo>
                  <a:pt x="3092932" y="144017"/>
                </a:lnTo>
                <a:lnTo>
                  <a:pt x="3098901" y="142875"/>
                </a:lnTo>
                <a:lnTo>
                  <a:pt x="3112236" y="142875"/>
                </a:lnTo>
                <a:lnTo>
                  <a:pt x="3118078" y="144017"/>
                </a:lnTo>
                <a:lnTo>
                  <a:pt x="3123158" y="146557"/>
                </a:lnTo>
                <a:lnTo>
                  <a:pt x="3128111" y="148970"/>
                </a:lnTo>
                <a:lnTo>
                  <a:pt x="3132302" y="152272"/>
                </a:lnTo>
                <a:lnTo>
                  <a:pt x="3135604" y="156590"/>
                </a:lnTo>
                <a:lnTo>
                  <a:pt x="3138906" y="160781"/>
                </a:lnTo>
                <a:lnTo>
                  <a:pt x="3141446" y="165734"/>
                </a:lnTo>
                <a:lnTo>
                  <a:pt x="3143224" y="171450"/>
                </a:lnTo>
                <a:lnTo>
                  <a:pt x="3144875" y="177037"/>
                </a:lnTo>
                <a:lnTo>
                  <a:pt x="3145764" y="183133"/>
                </a:lnTo>
                <a:lnTo>
                  <a:pt x="3145764" y="189483"/>
                </a:lnTo>
                <a:lnTo>
                  <a:pt x="3060674" y="189483"/>
                </a:lnTo>
                <a:lnTo>
                  <a:pt x="3055766" y="114834"/>
                </a:lnTo>
                <a:lnTo>
                  <a:pt x="3045220" y="121935"/>
                </a:lnTo>
                <a:lnTo>
                  <a:pt x="3035528" y="130555"/>
                </a:lnTo>
                <a:lnTo>
                  <a:pt x="3024746" y="143748"/>
                </a:lnTo>
                <a:lnTo>
                  <a:pt x="3018212" y="154779"/>
                </a:lnTo>
                <a:lnTo>
                  <a:pt x="3012668" y="167131"/>
                </a:lnTo>
                <a:lnTo>
                  <a:pt x="3008745" y="179647"/>
                </a:lnTo>
                <a:lnTo>
                  <a:pt x="3006268" y="191815"/>
                </a:lnTo>
                <a:lnTo>
                  <a:pt x="3004782" y="204838"/>
                </a:lnTo>
                <a:lnTo>
                  <a:pt x="3004286" y="218693"/>
                </a:lnTo>
                <a:lnTo>
                  <a:pt x="3004289" y="219754"/>
                </a:lnTo>
                <a:lnTo>
                  <a:pt x="3004898" y="233835"/>
                </a:lnTo>
                <a:lnTo>
                  <a:pt x="3006589" y="246847"/>
                </a:lnTo>
                <a:lnTo>
                  <a:pt x="3009383" y="258780"/>
                </a:lnTo>
                <a:lnTo>
                  <a:pt x="3013303" y="269620"/>
                </a:lnTo>
                <a:lnTo>
                  <a:pt x="3021383" y="284973"/>
                </a:lnTo>
                <a:lnTo>
                  <a:pt x="3028942" y="295100"/>
                </a:lnTo>
                <a:lnTo>
                  <a:pt x="3037687" y="303783"/>
                </a:lnTo>
                <a:lnTo>
                  <a:pt x="3050083" y="312672"/>
                </a:lnTo>
                <a:lnTo>
                  <a:pt x="3061428" y="318454"/>
                </a:lnTo>
                <a:lnTo>
                  <a:pt x="3073755" y="322833"/>
                </a:lnTo>
                <a:lnTo>
                  <a:pt x="3091723" y="326804"/>
                </a:lnTo>
                <a:lnTo>
                  <a:pt x="3104380" y="328300"/>
                </a:lnTo>
                <a:lnTo>
                  <a:pt x="3117443" y="328802"/>
                </a:lnTo>
                <a:lnTo>
                  <a:pt x="3123616" y="328725"/>
                </a:lnTo>
                <a:lnTo>
                  <a:pt x="3136461" y="328057"/>
                </a:lnTo>
                <a:lnTo>
                  <a:pt x="3149062" y="326723"/>
                </a:lnTo>
                <a:lnTo>
                  <a:pt x="3161385" y="324738"/>
                </a:lnTo>
                <a:lnTo>
                  <a:pt x="3170197" y="322954"/>
                </a:lnTo>
                <a:lnTo>
                  <a:pt x="3183194" y="319713"/>
                </a:lnTo>
                <a:lnTo>
                  <a:pt x="3192881" y="316356"/>
                </a:lnTo>
                <a:lnTo>
                  <a:pt x="3192881" y="274065"/>
                </a:lnTo>
                <a:lnTo>
                  <a:pt x="3183443" y="277099"/>
                </a:lnTo>
                <a:lnTo>
                  <a:pt x="3171158" y="280427"/>
                </a:lnTo>
                <a:lnTo>
                  <a:pt x="3158972" y="283082"/>
                </a:lnTo>
                <a:lnTo>
                  <a:pt x="3151898" y="284243"/>
                </a:lnTo>
                <a:lnTo>
                  <a:pt x="3139169" y="285659"/>
                </a:lnTo>
                <a:lnTo>
                  <a:pt x="3126841" y="286130"/>
                </a:lnTo>
                <a:lnTo>
                  <a:pt x="3125838" y="286127"/>
                </a:lnTo>
                <a:lnTo>
                  <a:pt x="3112770" y="285313"/>
                </a:lnTo>
                <a:lnTo>
                  <a:pt x="3100679" y="283082"/>
                </a:lnTo>
                <a:lnTo>
                  <a:pt x="3092678" y="281177"/>
                </a:lnTo>
                <a:lnTo>
                  <a:pt x="3085566" y="277875"/>
                </a:lnTo>
                <a:lnTo>
                  <a:pt x="3079597" y="273557"/>
                </a:lnTo>
                <a:lnTo>
                  <a:pt x="3073501" y="269113"/>
                </a:lnTo>
                <a:lnTo>
                  <a:pt x="3068675" y="263397"/>
                </a:lnTo>
                <a:lnTo>
                  <a:pt x="3064992" y="256412"/>
                </a:lnTo>
                <a:lnTo>
                  <a:pt x="3060345" y="244137"/>
                </a:lnTo>
                <a:lnTo>
                  <a:pt x="3058261" y="230758"/>
                </a:lnTo>
                <a:lnTo>
                  <a:pt x="3199993" y="230758"/>
                </a:lnTo>
                <a:lnTo>
                  <a:pt x="3200374" y="225551"/>
                </a:lnTo>
                <a:lnTo>
                  <a:pt x="3200501" y="219201"/>
                </a:lnTo>
                <a:close/>
              </a:path>
              <a:path w="4045813" h="432562">
                <a:moveTo>
                  <a:pt x="2638272" y="137032"/>
                </a:moveTo>
                <a:lnTo>
                  <a:pt x="2637383" y="137032"/>
                </a:lnTo>
                <a:lnTo>
                  <a:pt x="2632430" y="106933"/>
                </a:lnTo>
                <a:lnTo>
                  <a:pt x="2588742" y="106933"/>
                </a:lnTo>
                <a:lnTo>
                  <a:pt x="2588742" y="323214"/>
                </a:lnTo>
                <a:lnTo>
                  <a:pt x="2641574" y="323214"/>
                </a:lnTo>
                <a:lnTo>
                  <a:pt x="2641574" y="174370"/>
                </a:lnTo>
                <a:lnTo>
                  <a:pt x="2646753" y="168386"/>
                </a:lnTo>
                <a:lnTo>
                  <a:pt x="2656234" y="159821"/>
                </a:lnTo>
                <a:lnTo>
                  <a:pt x="2666720" y="153162"/>
                </a:lnTo>
                <a:lnTo>
                  <a:pt x="2671448" y="150955"/>
                </a:lnTo>
                <a:lnTo>
                  <a:pt x="2683653" y="147181"/>
                </a:lnTo>
                <a:lnTo>
                  <a:pt x="2696311" y="145922"/>
                </a:lnTo>
                <a:lnTo>
                  <a:pt x="2704058" y="145922"/>
                </a:lnTo>
                <a:lnTo>
                  <a:pt x="2710662" y="147446"/>
                </a:lnTo>
                <a:lnTo>
                  <a:pt x="2715996" y="150367"/>
                </a:lnTo>
                <a:lnTo>
                  <a:pt x="2721457" y="153415"/>
                </a:lnTo>
                <a:lnTo>
                  <a:pt x="2725521" y="158368"/>
                </a:lnTo>
                <a:lnTo>
                  <a:pt x="2728188" y="165100"/>
                </a:lnTo>
                <a:lnTo>
                  <a:pt x="2729458" y="168275"/>
                </a:lnTo>
                <a:lnTo>
                  <a:pt x="2730220" y="171957"/>
                </a:lnTo>
                <a:lnTo>
                  <a:pt x="2730601" y="176149"/>
                </a:lnTo>
                <a:lnTo>
                  <a:pt x="2731109" y="180212"/>
                </a:lnTo>
                <a:lnTo>
                  <a:pt x="2731363" y="185292"/>
                </a:lnTo>
                <a:lnTo>
                  <a:pt x="2731363" y="323214"/>
                </a:lnTo>
                <a:lnTo>
                  <a:pt x="2784195" y="323214"/>
                </a:lnTo>
                <a:lnTo>
                  <a:pt x="2784195" y="175640"/>
                </a:lnTo>
                <a:lnTo>
                  <a:pt x="2783941" y="169417"/>
                </a:lnTo>
                <a:lnTo>
                  <a:pt x="2783433" y="163956"/>
                </a:lnTo>
                <a:lnTo>
                  <a:pt x="2782925" y="158495"/>
                </a:lnTo>
                <a:lnTo>
                  <a:pt x="2781909" y="153415"/>
                </a:lnTo>
                <a:lnTo>
                  <a:pt x="2780385" y="148843"/>
                </a:lnTo>
                <a:lnTo>
                  <a:pt x="2777718" y="140588"/>
                </a:lnTo>
                <a:lnTo>
                  <a:pt x="2774035" y="133350"/>
                </a:lnTo>
                <a:lnTo>
                  <a:pt x="2769336" y="127380"/>
                </a:lnTo>
                <a:lnTo>
                  <a:pt x="2764764" y="121284"/>
                </a:lnTo>
                <a:lnTo>
                  <a:pt x="2759303" y="116331"/>
                </a:lnTo>
                <a:lnTo>
                  <a:pt x="2753207" y="112649"/>
                </a:lnTo>
                <a:lnTo>
                  <a:pt x="2747111" y="108838"/>
                </a:lnTo>
                <a:lnTo>
                  <a:pt x="2740380" y="106044"/>
                </a:lnTo>
                <a:lnTo>
                  <a:pt x="2733014" y="104266"/>
                </a:lnTo>
                <a:lnTo>
                  <a:pt x="2725648" y="102488"/>
                </a:lnTo>
                <a:lnTo>
                  <a:pt x="2718028" y="101472"/>
                </a:lnTo>
                <a:lnTo>
                  <a:pt x="2701772" y="101472"/>
                </a:lnTo>
                <a:lnTo>
                  <a:pt x="2693898" y="102488"/>
                </a:lnTo>
                <a:lnTo>
                  <a:pt x="2686532" y="104520"/>
                </a:lnTo>
                <a:lnTo>
                  <a:pt x="2679166" y="106552"/>
                </a:lnTo>
                <a:lnTo>
                  <a:pt x="2672435" y="109219"/>
                </a:lnTo>
                <a:lnTo>
                  <a:pt x="2666339" y="112521"/>
                </a:lnTo>
                <a:lnTo>
                  <a:pt x="2660243" y="115696"/>
                </a:lnTo>
                <a:lnTo>
                  <a:pt x="2654782" y="119506"/>
                </a:lnTo>
                <a:lnTo>
                  <a:pt x="2650083" y="123825"/>
                </a:lnTo>
                <a:lnTo>
                  <a:pt x="2645257" y="128142"/>
                </a:lnTo>
                <a:lnTo>
                  <a:pt x="2641320" y="132587"/>
                </a:lnTo>
                <a:lnTo>
                  <a:pt x="2638272" y="137032"/>
                </a:lnTo>
                <a:close/>
              </a:path>
              <a:path w="4045813" h="432562">
                <a:moveTo>
                  <a:pt x="2178024" y="172084"/>
                </a:moveTo>
                <a:lnTo>
                  <a:pt x="2178024" y="181863"/>
                </a:lnTo>
                <a:lnTo>
                  <a:pt x="2179675" y="190245"/>
                </a:lnTo>
                <a:lnTo>
                  <a:pt x="2182850" y="196976"/>
                </a:lnTo>
                <a:lnTo>
                  <a:pt x="2186025" y="203707"/>
                </a:lnTo>
                <a:lnTo>
                  <a:pt x="2190343" y="209422"/>
                </a:lnTo>
                <a:lnTo>
                  <a:pt x="2195804" y="213867"/>
                </a:lnTo>
                <a:lnTo>
                  <a:pt x="2201265" y="218312"/>
                </a:lnTo>
                <a:lnTo>
                  <a:pt x="2207488" y="221868"/>
                </a:lnTo>
                <a:lnTo>
                  <a:pt x="2214600" y="224662"/>
                </a:lnTo>
                <a:lnTo>
                  <a:pt x="2221839" y="227456"/>
                </a:lnTo>
                <a:lnTo>
                  <a:pt x="2229205" y="229869"/>
                </a:lnTo>
                <a:lnTo>
                  <a:pt x="2236952" y="231901"/>
                </a:lnTo>
                <a:lnTo>
                  <a:pt x="2243048" y="233425"/>
                </a:lnTo>
                <a:lnTo>
                  <a:pt x="2248890" y="234822"/>
                </a:lnTo>
                <a:lnTo>
                  <a:pt x="2254478" y="236346"/>
                </a:lnTo>
                <a:lnTo>
                  <a:pt x="2260066" y="237870"/>
                </a:lnTo>
                <a:lnTo>
                  <a:pt x="2265019" y="239649"/>
                </a:lnTo>
                <a:lnTo>
                  <a:pt x="2269337" y="241680"/>
                </a:lnTo>
                <a:lnTo>
                  <a:pt x="2273655" y="243585"/>
                </a:lnTo>
                <a:lnTo>
                  <a:pt x="2277084" y="246125"/>
                </a:lnTo>
                <a:lnTo>
                  <a:pt x="2279751" y="249046"/>
                </a:lnTo>
                <a:lnTo>
                  <a:pt x="2282291" y="252094"/>
                </a:lnTo>
                <a:lnTo>
                  <a:pt x="2283688" y="255904"/>
                </a:lnTo>
                <a:lnTo>
                  <a:pt x="2283688" y="264921"/>
                </a:lnTo>
                <a:lnTo>
                  <a:pt x="2282418" y="268731"/>
                </a:lnTo>
                <a:lnTo>
                  <a:pt x="2280005" y="272033"/>
                </a:lnTo>
                <a:lnTo>
                  <a:pt x="2277719" y="275208"/>
                </a:lnTo>
                <a:lnTo>
                  <a:pt x="2274417" y="277875"/>
                </a:lnTo>
                <a:lnTo>
                  <a:pt x="2270353" y="279907"/>
                </a:lnTo>
                <a:lnTo>
                  <a:pt x="2266289" y="281939"/>
                </a:lnTo>
                <a:lnTo>
                  <a:pt x="2261336" y="283463"/>
                </a:lnTo>
                <a:lnTo>
                  <a:pt x="2255748" y="284479"/>
                </a:lnTo>
                <a:lnTo>
                  <a:pt x="2250033" y="285495"/>
                </a:lnTo>
                <a:lnTo>
                  <a:pt x="2243937" y="285876"/>
                </a:lnTo>
                <a:lnTo>
                  <a:pt x="2235476" y="285863"/>
                </a:lnTo>
                <a:lnTo>
                  <a:pt x="2223158" y="285213"/>
                </a:lnTo>
                <a:lnTo>
                  <a:pt x="2210028" y="283590"/>
                </a:lnTo>
                <a:lnTo>
                  <a:pt x="2202756" y="282251"/>
                </a:lnTo>
                <a:lnTo>
                  <a:pt x="2190661" y="279144"/>
                </a:lnTo>
                <a:lnTo>
                  <a:pt x="2177770" y="274827"/>
                </a:lnTo>
                <a:lnTo>
                  <a:pt x="2177770" y="317372"/>
                </a:lnTo>
                <a:lnTo>
                  <a:pt x="2191413" y="322284"/>
                </a:lnTo>
                <a:lnTo>
                  <a:pt x="2204948" y="325500"/>
                </a:lnTo>
                <a:lnTo>
                  <a:pt x="2215701" y="327236"/>
                </a:lnTo>
                <a:lnTo>
                  <a:pt x="2228312" y="328406"/>
                </a:lnTo>
                <a:lnTo>
                  <a:pt x="2241905" y="328802"/>
                </a:lnTo>
                <a:lnTo>
                  <a:pt x="2242169" y="328802"/>
                </a:lnTo>
                <a:lnTo>
                  <a:pt x="2255533" y="328320"/>
                </a:lnTo>
                <a:lnTo>
                  <a:pt x="2268145" y="326890"/>
                </a:lnTo>
                <a:lnTo>
                  <a:pt x="2280005" y="324484"/>
                </a:lnTo>
                <a:lnTo>
                  <a:pt x="2287284" y="322348"/>
                </a:lnTo>
                <a:lnTo>
                  <a:pt x="2299173" y="317419"/>
                </a:lnTo>
                <a:lnTo>
                  <a:pt x="2309596" y="311022"/>
                </a:lnTo>
                <a:lnTo>
                  <a:pt x="2322007" y="299189"/>
                </a:lnTo>
                <a:lnTo>
                  <a:pt x="2328900" y="288416"/>
                </a:lnTo>
                <a:lnTo>
                  <a:pt x="2331703" y="282039"/>
                </a:lnTo>
                <a:lnTo>
                  <a:pt x="2334847" y="269961"/>
                </a:lnTo>
                <a:lnTo>
                  <a:pt x="2335885" y="256412"/>
                </a:lnTo>
                <a:lnTo>
                  <a:pt x="2335831" y="253230"/>
                </a:lnTo>
                <a:lnTo>
                  <a:pt x="2334164" y="239871"/>
                </a:lnTo>
                <a:lnTo>
                  <a:pt x="2330170" y="228853"/>
                </a:lnTo>
                <a:lnTo>
                  <a:pt x="2326360" y="221614"/>
                </a:lnTo>
                <a:lnTo>
                  <a:pt x="2321534" y="215772"/>
                </a:lnTo>
                <a:lnTo>
                  <a:pt x="2315565" y="211200"/>
                </a:lnTo>
                <a:lnTo>
                  <a:pt x="2309596" y="206755"/>
                </a:lnTo>
                <a:lnTo>
                  <a:pt x="2302865" y="203200"/>
                </a:lnTo>
                <a:lnTo>
                  <a:pt x="2295499" y="200659"/>
                </a:lnTo>
                <a:lnTo>
                  <a:pt x="2288006" y="198119"/>
                </a:lnTo>
                <a:lnTo>
                  <a:pt x="2280640" y="195960"/>
                </a:lnTo>
                <a:lnTo>
                  <a:pt x="2273147" y="194182"/>
                </a:lnTo>
                <a:lnTo>
                  <a:pt x="2268448" y="193039"/>
                </a:lnTo>
                <a:lnTo>
                  <a:pt x="2263495" y="191769"/>
                </a:lnTo>
                <a:lnTo>
                  <a:pt x="2258415" y="190500"/>
                </a:lnTo>
                <a:lnTo>
                  <a:pt x="2253335" y="189229"/>
                </a:lnTo>
                <a:lnTo>
                  <a:pt x="2248509" y="187578"/>
                </a:lnTo>
                <a:lnTo>
                  <a:pt x="2243937" y="185674"/>
                </a:lnTo>
                <a:lnTo>
                  <a:pt x="2239238" y="183768"/>
                </a:lnTo>
                <a:lnTo>
                  <a:pt x="2235682" y="181228"/>
                </a:lnTo>
                <a:lnTo>
                  <a:pt x="2233015" y="178053"/>
                </a:lnTo>
                <a:lnTo>
                  <a:pt x="2230475" y="175005"/>
                </a:lnTo>
                <a:lnTo>
                  <a:pt x="2229205" y="170941"/>
                </a:lnTo>
                <a:lnTo>
                  <a:pt x="2229205" y="163194"/>
                </a:lnTo>
                <a:lnTo>
                  <a:pt x="2229713" y="160527"/>
                </a:lnTo>
                <a:lnTo>
                  <a:pt x="2230983" y="157860"/>
                </a:lnTo>
                <a:lnTo>
                  <a:pt x="2234031" y="153034"/>
                </a:lnTo>
                <a:lnTo>
                  <a:pt x="2236698" y="151002"/>
                </a:lnTo>
                <a:lnTo>
                  <a:pt x="2239492" y="148970"/>
                </a:lnTo>
                <a:lnTo>
                  <a:pt x="2242921" y="147319"/>
                </a:lnTo>
                <a:lnTo>
                  <a:pt x="2247239" y="146176"/>
                </a:lnTo>
                <a:lnTo>
                  <a:pt x="2251557" y="145033"/>
                </a:lnTo>
                <a:lnTo>
                  <a:pt x="2256891" y="144399"/>
                </a:lnTo>
                <a:lnTo>
                  <a:pt x="2268067" y="144399"/>
                </a:lnTo>
                <a:lnTo>
                  <a:pt x="2273274" y="144779"/>
                </a:lnTo>
                <a:lnTo>
                  <a:pt x="2278735" y="145414"/>
                </a:lnTo>
                <a:lnTo>
                  <a:pt x="2284196" y="146050"/>
                </a:lnTo>
                <a:lnTo>
                  <a:pt x="2289784" y="146938"/>
                </a:lnTo>
                <a:lnTo>
                  <a:pt x="2295372" y="147954"/>
                </a:lnTo>
                <a:lnTo>
                  <a:pt x="2300960" y="148970"/>
                </a:lnTo>
                <a:lnTo>
                  <a:pt x="2306421" y="150240"/>
                </a:lnTo>
                <a:lnTo>
                  <a:pt x="2311882" y="151637"/>
                </a:lnTo>
                <a:lnTo>
                  <a:pt x="2317343" y="153034"/>
                </a:lnTo>
                <a:lnTo>
                  <a:pt x="2322423" y="154558"/>
                </a:lnTo>
                <a:lnTo>
                  <a:pt x="2327376" y="156209"/>
                </a:lnTo>
                <a:lnTo>
                  <a:pt x="2327376" y="113156"/>
                </a:lnTo>
                <a:lnTo>
                  <a:pt x="2321003" y="110979"/>
                </a:lnTo>
                <a:lnTo>
                  <a:pt x="2308975" y="107588"/>
                </a:lnTo>
                <a:lnTo>
                  <a:pt x="2295880" y="104775"/>
                </a:lnTo>
                <a:lnTo>
                  <a:pt x="2284514" y="103018"/>
                </a:lnTo>
                <a:lnTo>
                  <a:pt x="2271871" y="101864"/>
                </a:lnTo>
                <a:lnTo>
                  <a:pt x="2258669" y="101472"/>
                </a:lnTo>
                <a:lnTo>
                  <a:pt x="2252570" y="101633"/>
                </a:lnTo>
                <a:lnTo>
                  <a:pt x="2239849" y="103033"/>
                </a:lnTo>
                <a:lnTo>
                  <a:pt x="2227681" y="105790"/>
                </a:lnTo>
                <a:lnTo>
                  <a:pt x="2212514" y="111892"/>
                </a:lnTo>
                <a:lnTo>
                  <a:pt x="2202027" y="118744"/>
                </a:lnTo>
                <a:lnTo>
                  <a:pt x="2191288" y="129652"/>
                </a:lnTo>
                <a:lnTo>
                  <a:pt x="2184501" y="140715"/>
                </a:lnTo>
                <a:lnTo>
                  <a:pt x="2182097" y="146434"/>
                </a:lnTo>
                <a:lnTo>
                  <a:pt x="2179042" y="158504"/>
                </a:lnTo>
                <a:lnTo>
                  <a:pt x="2178024" y="17208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951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3628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1971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951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53628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965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976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370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361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2007" y="1749298"/>
            <a:ext cx="96888" cy="141986"/>
          </a:xfrm>
          <a:custGeom>
            <a:avLst/>
            <a:gdLst/>
            <a:ahLst/>
            <a:cxnLst/>
            <a:rect l="l" t="t" r="r" b="b"/>
            <a:pathLst>
              <a:path w="96888" h="141986">
                <a:moveTo>
                  <a:pt x="49339" y="0"/>
                </a:moveTo>
                <a:lnTo>
                  <a:pt x="46062" y="0"/>
                </a:lnTo>
                <a:lnTo>
                  <a:pt x="42595" y="380"/>
                </a:lnTo>
                <a:lnTo>
                  <a:pt x="38950" y="1142"/>
                </a:lnTo>
                <a:lnTo>
                  <a:pt x="35306" y="2031"/>
                </a:lnTo>
                <a:lnTo>
                  <a:pt x="31622" y="3428"/>
                </a:lnTo>
                <a:lnTo>
                  <a:pt x="27901" y="5587"/>
                </a:lnTo>
                <a:lnTo>
                  <a:pt x="24180" y="7619"/>
                </a:lnTo>
                <a:lnTo>
                  <a:pt x="20650" y="10413"/>
                </a:lnTo>
                <a:lnTo>
                  <a:pt x="17297" y="13969"/>
                </a:lnTo>
                <a:lnTo>
                  <a:pt x="13957" y="17399"/>
                </a:lnTo>
                <a:lnTo>
                  <a:pt x="11010" y="21843"/>
                </a:lnTo>
                <a:lnTo>
                  <a:pt x="8483" y="27177"/>
                </a:lnTo>
                <a:lnTo>
                  <a:pt x="5956" y="32512"/>
                </a:lnTo>
                <a:lnTo>
                  <a:pt x="3911" y="38988"/>
                </a:lnTo>
                <a:lnTo>
                  <a:pt x="2336" y="46354"/>
                </a:lnTo>
                <a:lnTo>
                  <a:pt x="610" y="58146"/>
                </a:lnTo>
                <a:lnTo>
                  <a:pt x="1" y="71573"/>
                </a:lnTo>
                <a:lnTo>
                  <a:pt x="0" y="72262"/>
                </a:lnTo>
                <a:lnTo>
                  <a:pt x="583" y="85736"/>
                </a:lnTo>
                <a:lnTo>
                  <a:pt x="2335" y="97909"/>
                </a:lnTo>
                <a:lnTo>
                  <a:pt x="3124" y="101473"/>
                </a:lnTo>
                <a:lnTo>
                  <a:pt x="5206" y="109981"/>
                </a:lnTo>
                <a:lnTo>
                  <a:pt x="8331" y="117221"/>
                </a:lnTo>
                <a:lnTo>
                  <a:pt x="12496" y="123316"/>
                </a:lnTo>
                <a:lnTo>
                  <a:pt x="16662" y="129286"/>
                </a:lnTo>
                <a:lnTo>
                  <a:pt x="21843" y="133985"/>
                </a:lnTo>
                <a:lnTo>
                  <a:pt x="28016" y="137160"/>
                </a:lnTo>
                <a:lnTo>
                  <a:pt x="34188" y="140335"/>
                </a:lnTo>
                <a:lnTo>
                  <a:pt x="41376" y="141986"/>
                </a:lnTo>
                <a:lnTo>
                  <a:pt x="49555" y="141986"/>
                </a:lnTo>
                <a:lnTo>
                  <a:pt x="54914" y="141986"/>
                </a:lnTo>
                <a:lnTo>
                  <a:pt x="59982" y="141224"/>
                </a:lnTo>
                <a:lnTo>
                  <a:pt x="64744" y="139953"/>
                </a:lnTo>
                <a:lnTo>
                  <a:pt x="69507" y="138556"/>
                </a:lnTo>
                <a:lnTo>
                  <a:pt x="73888" y="136905"/>
                </a:lnTo>
                <a:lnTo>
                  <a:pt x="77914" y="134747"/>
                </a:lnTo>
                <a:lnTo>
                  <a:pt x="81927" y="132714"/>
                </a:lnTo>
                <a:lnTo>
                  <a:pt x="85534" y="130428"/>
                </a:lnTo>
                <a:lnTo>
                  <a:pt x="88734" y="127888"/>
                </a:lnTo>
                <a:lnTo>
                  <a:pt x="91935" y="125349"/>
                </a:lnTo>
                <a:lnTo>
                  <a:pt x="94653" y="122809"/>
                </a:lnTo>
                <a:lnTo>
                  <a:pt x="96888" y="120268"/>
                </a:lnTo>
                <a:lnTo>
                  <a:pt x="96888" y="23622"/>
                </a:lnTo>
                <a:lnTo>
                  <a:pt x="87965" y="14842"/>
                </a:lnTo>
                <a:lnTo>
                  <a:pt x="77248" y="7595"/>
                </a:lnTo>
                <a:lnTo>
                  <a:pt x="63987" y="2072"/>
                </a:lnTo>
                <a:lnTo>
                  <a:pt x="51408" y="63"/>
                </a:lnTo>
                <a:lnTo>
                  <a:pt x="4933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5358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1359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8" y="0"/>
                </a:moveTo>
                <a:lnTo>
                  <a:pt x="38227" y="0"/>
                </a:lnTo>
                <a:lnTo>
                  <a:pt x="32258" y="1142"/>
                </a:lnTo>
                <a:lnTo>
                  <a:pt x="27051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9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1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6862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7149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5517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80611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1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5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4591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03091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43071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9719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81655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8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70683" y="170611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2" y="46482"/>
                </a:lnTo>
                <a:lnTo>
                  <a:pt x="112014" y="45466"/>
                </a:lnTo>
                <a:lnTo>
                  <a:pt x="106425" y="44577"/>
                </a:lnTo>
                <a:lnTo>
                  <a:pt x="100965" y="43942"/>
                </a:lnTo>
                <a:lnTo>
                  <a:pt x="95504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5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1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8" y="91567"/>
                </a:lnTo>
                <a:lnTo>
                  <a:pt x="95377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30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6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1" y="147574"/>
                </a:lnTo>
                <a:lnTo>
                  <a:pt x="99314" y="144653"/>
                </a:lnTo>
                <a:lnTo>
                  <a:pt x="95885" y="142112"/>
                </a:lnTo>
                <a:lnTo>
                  <a:pt x="91567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8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30" y="123190"/>
                </a:lnTo>
                <a:lnTo>
                  <a:pt x="29718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34971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5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93163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5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19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9002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1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13535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8" y="49911"/>
                </a:lnTo>
                <a:lnTo>
                  <a:pt x="150114" y="47625"/>
                </a:lnTo>
                <a:lnTo>
                  <a:pt x="142747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8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2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98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3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9931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078" y="0"/>
                </a:lnTo>
                <a:lnTo>
                  <a:pt x="124777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42" y="47371"/>
                </a:lnTo>
                <a:lnTo>
                  <a:pt x="110392" y="47990"/>
                </a:lnTo>
                <a:lnTo>
                  <a:pt x="97667" y="49849"/>
                </a:lnTo>
                <a:lnTo>
                  <a:pt x="85947" y="52948"/>
                </a:lnTo>
                <a:lnTo>
                  <a:pt x="69471" y="60682"/>
                </a:lnTo>
                <a:lnTo>
                  <a:pt x="59613" y="68668"/>
                </a:lnTo>
                <a:lnTo>
                  <a:pt x="52895" y="76835"/>
                </a:lnTo>
                <a:lnTo>
                  <a:pt x="52895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704" y="35560"/>
                </a:lnTo>
                <a:lnTo>
                  <a:pt x="49593" y="35560"/>
                </a:lnTo>
                <a:lnTo>
                  <a:pt x="56928" y="24935"/>
                </a:lnTo>
                <a:lnTo>
                  <a:pt x="65972" y="16017"/>
                </a:lnTo>
                <a:lnTo>
                  <a:pt x="75374" y="9525"/>
                </a:lnTo>
                <a:lnTo>
                  <a:pt x="86288" y="4488"/>
                </a:lnTo>
                <a:lnTo>
                  <a:pt x="98499" y="1324"/>
                </a:lnTo>
                <a:lnTo>
                  <a:pt x="112030" y="33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67308" y="1706117"/>
            <a:ext cx="204495" cy="331089"/>
          </a:xfrm>
          <a:custGeom>
            <a:avLst/>
            <a:gdLst/>
            <a:ahLst/>
            <a:cxnLst/>
            <a:rect l="l" t="t" r="r" b="b"/>
            <a:pathLst>
              <a:path w="204495" h="331089">
                <a:moveTo>
                  <a:pt x="94437" y="0"/>
                </a:moveTo>
                <a:lnTo>
                  <a:pt x="107811" y="1028"/>
                </a:lnTo>
                <a:lnTo>
                  <a:pt x="120088" y="4115"/>
                </a:lnTo>
                <a:lnTo>
                  <a:pt x="129705" y="8382"/>
                </a:lnTo>
                <a:lnTo>
                  <a:pt x="140726" y="15502"/>
                </a:lnTo>
                <a:lnTo>
                  <a:pt x="150092" y="23973"/>
                </a:lnTo>
                <a:lnTo>
                  <a:pt x="154927" y="29718"/>
                </a:lnTo>
                <a:lnTo>
                  <a:pt x="155829" y="29718"/>
                </a:lnTo>
                <a:lnTo>
                  <a:pt x="158064" y="5461"/>
                </a:lnTo>
                <a:lnTo>
                  <a:pt x="204495" y="5461"/>
                </a:lnTo>
                <a:lnTo>
                  <a:pt x="204495" y="225806"/>
                </a:lnTo>
                <a:lnTo>
                  <a:pt x="204023" y="239708"/>
                </a:lnTo>
                <a:lnTo>
                  <a:pt x="202605" y="252023"/>
                </a:lnTo>
                <a:lnTo>
                  <a:pt x="197589" y="271001"/>
                </a:lnTo>
                <a:lnTo>
                  <a:pt x="192404" y="282115"/>
                </a:lnTo>
                <a:lnTo>
                  <a:pt x="184968" y="292938"/>
                </a:lnTo>
                <a:lnTo>
                  <a:pt x="176130" y="302101"/>
                </a:lnTo>
                <a:lnTo>
                  <a:pt x="163887" y="311231"/>
                </a:lnTo>
                <a:lnTo>
                  <a:pt x="152594" y="317352"/>
                </a:lnTo>
                <a:lnTo>
                  <a:pt x="137274" y="323328"/>
                </a:lnTo>
                <a:lnTo>
                  <a:pt x="124899" y="326698"/>
                </a:lnTo>
                <a:lnTo>
                  <a:pt x="105450" y="329844"/>
                </a:lnTo>
                <a:lnTo>
                  <a:pt x="92753" y="330825"/>
                </a:lnTo>
                <a:lnTo>
                  <a:pt x="81711" y="331089"/>
                </a:lnTo>
                <a:lnTo>
                  <a:pt x="74561" y="331089"/>
                </a:lnTo>
                <a:lnTo>
                  <a:pt x="67576" y="330835"/>
                </a:lnTo>
                <a:lnTo>
                  <a:pt x="60731" y="330327"/>
                </a:lnTo>
                <a:lnTo>
                  <a:pt x="53873" y="329819"/>
                </a:lnTo>
                <a:lnTo>
                  <a:pt x="47447" y="329057"/>
                </a:lnTo>
                <a:lnTo>
                  <a:pt x="41414" y="328168"/>
                </a:lnTo>
                <a:lnTo>
                  <a:pt x="35382" y="327152"/>
                </a:lnTo>
                <a:lnTo>
                  <a:pt x="29883" y="326009"/>
                </a:lnTo>
                <a:lnTo>
                  <a:pt x="24892" y="324739"/>
                </a:lnTo>
                <a:lnTo>
                  <a:pt x="19913" y="323469"/>
                </a:lnTo>
                <a:lnTo>
                  <a:pt x="15709" y="322199"/>
                </a:lnTo>
                <a:lnTo>
                  <a:pt x="12280" y="320802"/>
                </a:lnTo>
                <a:lnTo>
                  <a:pt x="12280" y="277749"/>
                </a:lnTo>
                <a:lnTo>
                  <a:pt x="24271" y="281330"/>
                </a:lnTo>
                <a:lnTo>
                  <a:pt x="36730" y="284135"/>
                </a:lnTo>
                <a:lnTo>
                  <a:pt x="43205" y="285242"/>
                </a:lnTo>
                <a:lnTo>
                  <a:pt x="55477" y="286817"/>
                </a:lnTo>
                <a:lnTo>
                  <a:pt x="68217" y="287628"/>
                </a:lnTo>
                <a:lnTo>
                  <a:pt x="77241" y="287782"/>
                </a:lnTo>
                <a:lnTo>
                  <a:pt x="92364" y="287091"/>
                </a:lnTo>
                <a:lnTo>
                  <a:pt x="105866" y="285019"/>
                </a:lnTo>
                <a:lnTo>
                  <a:pt x="117747" y="281567"/>
                </a:lnTo>
                <a:lnTo>
                  <a:pt x="128007" y="276733"/>
                </a:lnTo>
                <a:lnTo>
                  <a:pt x="132156" y="274066"/>
                </a:lnTo>
                <a:lnTo>
                  <a:pt x="141410" y="265407"/>
                </a:lnTo>
                <a:lnTo>
                  <a:pt x="147697" y="254581"/>
                </a:lnTo>
                <a:lnTo>
                  <a:pt x="151018" y="241570"/>
                </a:lnTo>
                <a:lnTo>
                  <a:pt x="151587" y="232410"/>
                </a:lnTo>
                <a:lnTo>
                  <a:pt x="151587" y="227330"/>
                </a:lnTo>
                <a:lnTo>
                  <a:pt x="151587" y="224409"/>
                </a:lnTo>
                <a:lnTo>
                  <a:pt x="151625" y="220726"/>
                </a:lnTo>
                <a:lnTo>
                  <a:pt x="151701" y="216281"/>
                </a:lnTo>
                <a:lnTo>
                  <a:pt x="151765" y="211836"/>
                </a:lnTo>
                <a:lnTo>
                  <a:pt x="151955" y="208153"/>
                </a:lnTo>
                <a:lnTo>
                  <a:pt x="152260" y="205232"/>
                </a:lnTo>
                <a:lnTo>
                  <a:pt x="151803" y="205232"/>
                </a:lnTo>
                <a:lnTo>
                  <a:pt x="148539" y="207899"/>
                </a:lnTo>
                <a:lnTo>
                  <a:pt x="144780" y="210566"/>
                </a:lnTo>
                <a:lnTo>
                  <a:pt x="140538" y="213106"/>
                </a:lnTo>
                <a:lnTo>
                  <a:pt x="136296" y="215773"/>
                </a:lnTo>
                <a:lnTo>
                  <a:pt x="131635" y="218186"/>
                </a:lnTo>
                <a:lnTo>
                  <a:pt x="126580" y="220345"/>
                </a:lnTo>
                <a:lnTo>
                  <a:pt x="121526" y="222504"/>
                </a:lnTo>
                <a:lnTo>
                  <a:pt x="115938" y="224155"/>
                </a:lnTo>
                <a:lnTo>
                  <a:pt x="109842" y="225425"/>
                </a:lnTo>
                <a:lnTo>
                  <a:pt x="103733" y="226695"/>
                </a:lnTo>
                <a:lnTo>
                  <a:pt x="97485" y="227330"/>
                </a:lnTo>
                <a:lnTo>
                  <a:pt x="91084" y="227330"/>
                </a:lnTo>
                <a:lnTo>
                  <a:pt x="78406" y="226486"/>
                </a:lnTo>
                <a:lnTo>
                  <a:pt x="65943" y="223955"/>
                </a:lnTo>
                <a:lnTo>
                  <a:pt x="57492" y="221234"/>
                </a:lnTo>
                <a:lnTo>
                  <a:pt x="46072" y="215772"/>
                </a:lnTo>
                <a:lnTo>
                  <a:pt x="35626" y="208506"/>
                </a:lnTo>
                <a:lnTo>
                  <a:pt x="28359" y="201803"/>
                </a:lnTo>
                <a:lnTo>
                  <a:pt x="20730" y="192540"/>
                </a:lnTo>
                <a:lnTo>
                  <a:pt x="14102" y="181776"/>
                </a:lnTo>
                <a:lnTo>
                  <a:pt x="8471" y="169485"/>
                </a:lnTo>
                <a:lnTo>
                  <a:pt x="4384" y="156805"/>
                </a:lnTo>
                <a:lnTo>
                  <a:pt x="1940" y="144766"/>
                </a:lnTo>
                <a:lnTo>
                  <a:pt x="479" y="131672"/>
                </a:lnTo>
                <a:lnTo>
                  <a:pt x="0" y="117729"/>
                </a:lnTo>
                <a:lnTo>
                  <a:pt x="474" y="103828"/>
                </a:lnTo>
                <a:lnTo>
                  <a:pt x="1896" y="90817"/>
                </a:lnTo>
                <a:lnTo>
                  <a:pt x="4268" y="78673"/>
                </a:lnTo>
                <a:lnTo>
                  <a:pt x="7587" y="67374"/>
                </a:lnTo>
                <a:lnTo>
                  <a:pt x="13152" y="53924"/>
                </a:lnTo>
                <a:lnTo>
                  <a:pt x="19324" y="42710"/>
                </a:lnTo>
                <a:lnTo>
                  <a:pt x="26439" y="32758"/>
                </a:lnTo>
                <a:lnTo>
                  <a:pt x="38384" y="20616"/>
                </a:lnTo>
                <a:lnTo>
                  <a:pt x="48638" y="13142"/>
                </a:lnTo>
                <a:lnTo>
                  <a:pt x="59270" y="7493"/>
                </a:lnTo>
                <a:lnTo>
                  <a:pt x="71465" y="3153"/>
                </a:lnTo>
                <a:lnTo>
                  <a:pt x="83907" y="653"/>
                </a:lnTo>
                <a:lnTo>
                  <a:pt x="944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07841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2912" y="1629155"/>
            <a:ext cx="306298" cy="298704"/>
          </a:xfrm>
          <a:custGeom>
            <a:avLst/>
            <a:gdLst/>
            <a:ahLst/>
            <a:cxnLst/>
            <a:rect l="l" t="t" r="r" b="b"/>
            <a:pathLst>
              <a:path w="306298" h="298704">
                <a:moveTo>
                  <a:pt x="0" y="0"/>
                </a:moveTo>
                <a:lnTo>
                  <a:pt x="76352" y="0"/>
                </a:lnTo>
                <a:lnTo>
                  <a:pt x="127927" y="142240"/>
                </a:lnTo>
                <a:lnTo>
                  <a:pt x="131989" y="153608"/>
                </a:lnTo>
                <a:lnTo>
                  <a:pt x="135975" y="165248"/>
                </a:lnTo>
                <a:lnTo>
                  <a:pt x="139884" y="177162"/>
                </a:lnTo>
                <a:lnTo>
                  <a:pt x="143715" y="189354"/>
                </a:lnTo>
                <a:lnTo>
                  <a:pt x="147468" y="201825"/>
                </a:lnTo>
                <a:lnTo>
                  <a:pt x="151144" y="214580"/>
                </a:lnTo>
                <a:lnTo>
                  <a:pt x="152260" y="218567"/>
                </a:lnTo>
                <a:lnTo>
                  <a:pt x="153593" y="218567"/>
                </a:lnTo>
                <a:lnTo>
                  <a:pt x="156853" y="207172"/>
                </a:lnTo>
                <a:lnTo>
                  <a:pt x="160352" y="195509"/>
                </a:lnTo>
                <a:lnTo>
                  <a:pt x="164089" y="183579"/>
                </a:lnTo>
                <a:lnTo>
                  <a:pt x="168064" y="171387"/>
                </a:lnTo>
                <a:lnTo>
                  <a:pt x="172278" y="158934"/>
                </a:lnTo>
                <a:lnTo>
                  <a:pt x="176729" y="146226"/>
                </a:lnTo>
                <a:lnTo>
                  <a:pt x="229501" y="0"/>
                </a:lnTo>
                <a:lnTo>
                  <a:pt x="306298" y="0"/>
                </a:lnTo>
                <a:lnTo>
                  <a:pt x="306298" y="298704"/>
                </a:lnTo>
                <a:lnTo>
                  <a:pt x="251599" y="298704"/>
                </a:lnTo>
                <a:lnTo>
                  <a:pt x="251599" y="147320"/>
                </a:lnTo>
                <a:lnTo>
                  <a:pt x="251671" y="136124"/>
                </a:lnTo>
                <a:lnTo>
                  <a:pt x="251888" y="124336"/>
                </a:lnTo>
                <a:lnTo>
                  <a:pt x="252249" y="111957"/>
                </a:lnTo>
                <a:lnTo>
                  <a:pt x="252756" y="98991"/>
                </a:lnTo>
                <a:lnTo>
                  <a:pt x="253408" y="85441"/>
                </a:lnTo>
                <a:lnTo>
                  <a:pt x="254206" y="71312"/>
                </a:lnTo>
                <a:lnTo>
                  <a:pt x="254279" y="70104"/>
                </a:lnTo>
                <a:lnTo>
                  <a:pt x="252272" y="70104"/>
                </a:lnTo>
                <a:lnTo>
                  <a:pt x="248811" y="81481"/>
                </a:lnTo>
                <a:lnTo>
                  <a:pt x="244868" y="93956"/>
                </a:lnTo>
                <a:lnTo>
                  <a:pt x="239326" y="110781"/>
                </a:lnTo>
                <a:lnTo>
                  <a:pt x="235180" y="122771"/>
                </a:lnTo>
                <a:lnTo>
                  <a:pt x="170789" y="298704"/>
                </a:lnTo>
                <a:lnTo>
                  <a:pt x="135509" y="298704"/>
                </a:lnTo>
                <a:lnTo>
                  <a:pt x="73672" y="129921"/>
                </a:lnTo>
                <a:lnTo>
                  <a:pt x="69447" y="117997"/>
                </a:lnTo>
                <a:lnTo>
                  <a:pt x="65357" y="105960"/>
                </a:lnTo>
                <a:lnTo>
                  <a:pt x="62966" y="98679"/>
                </a:lnTo>
                <a:lnTo>
                  <a:pt x="58848" y="85813"/>
                </a:lnTo>
                <a:lnTo>
                  <a:pt x="55211" y="74045"/>
                </a:lnTo>
                <a:lnTo>
                  <a:pt x="54025" y="70104"/>
                </a:lnTo>
                <a:lnTo>
                  <a:pt x="52019" y="70104"/>
                </a:lnTo>
                <a:lnTo>
                  <a:pt x="52831" y="83583"/>
                </a:lnTo>
                <a:lnTo>
                  <a:pt x="53497" y="96751"/>
                </a:lnTo>
                <a:lnTo>
                  <a:pt x="54016" y="109609"/>
                </a:lnTo>
                <a:lnTo>
                  <a:pt x="54389" y="122156"/>
                </a:lnTo>
                <a:lnTo>
                  <a:pt x="54616" y="134392"/>
                </a:lnTo>
                <a:lnTo>
                  <a:pt x="54698" y="146317"/>
                </a:lnTo>
                <a:lnTo>
                  <a:pt x="54698" y="147066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735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25879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4171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5980" y="2238724"/>
            <a:ext cx="7777664" cy="4267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30"/>
              </a:lnSpc>
              <a:spcBef>
                <a:spcPts val="146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200" spc="-40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actualidad,</a:t>
            </a:r>
            <a:r>
              <a:rPr sz="4200" spc="2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migración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interna</a:t>
            </a:r>
            <a:r>
              <a:rPr sz="4200" spc="-67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también</a:t>
            </a:r>
            <a:endParaRPr sz="2800" dirty="0">
              <a:latin typeface="Corbel"/>
              <a:cs typeface="Corbel"/>
            </a:endParaRPr>
          </a:p>
          <a:p>
            <a:pPr marL="12700" marR="53309">
              <a:lnSpc>
                <a:spcPts val="3025"/>
              </a:lnSpc>
              <a:spcBef>
                <a:spcPts val="4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contempla</a:t>
            </a:r>
            <a:r>
              <a:rPr sz="4200" spc="-12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esplazamiento</a:t>
            </a:r>
            <a:r>
              <a:rPr sz="4200" spc="-15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hacia</a:t>
            </a:r>
            <a:r>
              <a:rPr sz="4200" spc="1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áreas</a:t>
            </a:r>
            <a:endParaRPr sz="2800" dirty="0">
              <a:latin typeface="Corbel"/>
              <a:cs typeface="Corbel"/>
            </a:endParaRPr>
          </a:p>
          <a:p>
            <a:pPr marL="12700" marR="53309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circundantes</a:t>
            </a:r>
            <a:r>
              <a:rPr sz="4200" spc="-142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principales</a:t>
            </a:r>
            <a:r>
              <a:rPr sz="4200" spc="2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ciudades;</a:t>
            </a:r>
            <a:r>
              <a:rPr sz="4200" spc="-9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sobre</a:t>
            </a:r>
            <a:r>
              <a:rPr sz="4200" spc="-6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todo</a:t>
            </a:r>
            <a:endParaRPr sz="2800" dirty="0">
              <a:latin typeface="Corbel"/>
              <a:cs typeface="Corbel"/>
            </a:endParaRPr>
          </a:p>
          <a:p>
            <a:pPr marL="12700" marR="53309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4200" spc="-3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búsq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eda</a:t>
            </a:r>
            <a:r>
              <a:rPr sz="4200" spc="-112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nu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vas</a:t>
            </a:r>
            <a:r>
              <a:rPr sz="4200" spc="-4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áreas</a:t>
            </a:r>
            <a:r>
              <a:rPr sz="4200" spc="2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residenciales,</a:t>
            </a:r>
            <a:endParaRPr sz="2800" dirty="0">
              <a:latin typeface="Corbel"/>
              <a:cs typeface="Corbel"/>
            </a:endParaRPr>
          </a:p>
          <a:p>
            <a:pPr marL="12700" marR="53309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hecho</a:t>
            </a:r>
            <a:r>
              <a:rPr sz="4200" spc="-2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que impulsó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acel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rada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urbanización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2800" dirty="0">
              <a:latin typeface="Corbel"/>
              <a:cs typeface="Corbel"/>
            </a:endParaRPr>
          </a:p>
          <a:p>
            <a:pPr marL="12700" marR="53309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algunas</a:t>
            </a:r>
            <a:r>
              <a:rPr sz="4200" spc="-6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regiones</a:t>
            </a:r>
            <a:r>
              <a:rPr sz="4200" spc="-9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consideradas</a:t>
            </a:r>
            <a:r>
              <a:rPr sz="4200" spc="-126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como</a:t>
            </a:r>
            <a:r>
              <a:rPr sz="4200" spc="-4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semi</a:t>
            </a:r>
            <a:r>
              <a:rPr sz="4200" spc="-3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rurales,</a:t>
            </a:r>
            <a:endParaRPr sz="2800" dirty="0">
              <a:latin typeface="Corbel"/>
              <a:cs typeface="Corbel"/>
            </a:endParaRPr>
          </a:p>
          <a:p>
            <a:pPr marL="12700" marR="53309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4200" spc="-3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emplo,</a:t>
            </a:r>
            <a:r>
              <a:rPr sz="4200" spc="-211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Concepción</a:t>
            </a:r>
            <a:r>
              <a:rPr sz="4200" spc="-12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2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-184" baseline="2925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res</a:t>
            </a:r>
            <a:r>
              <a:rPr sz="4200" spc="-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Ríos,</a:t>
            </a:r>
            <a:r>
              <a:rPr sz="4200" spc="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Paraíso,</a:t>
            </a:r>
            <a:r>
              <a:rPr sz="4200" spc="-4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endParaRPr sz="2800" dirty="0">
              <a:latin typeface="Corbel"/>
              <a:cs typeface="Corbel"/>
            </a:endParaRPr>
          </a:p>
          <a:p>
            <a:pPr marL="12700" marR="53309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Luis</a:t>
            </a:r>
            <a:r>
              <a:rPr sz="4200" spc="-36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10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Santo</a:t>
            </a:r>
            <a:r>
              <a:rPr sz="4200" spc="-4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Dom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ngo,</a:t>
            </a:r>
            <a:r>
              <a:rPr sz="4200" spc="-10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Esc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ú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4200" spc="-11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Santa</a:t>
            </a:r>
            <a:r>
              <a:rPr sz="4200" spc="-167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Ana</a:t>
            </a:r>
            <a:r>
              <a:rPr sz="4200" spc="-46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Currid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bat;</a:t>
            </a:r>
            <a:r>
              <a:rPr sz="4200" spc="2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las cuales, rápida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ente,</a:t>
            </a:r>
            <a:r>
              <a:rPr sz="4200" spc="1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experi</a:t>
            </a:r>
            <a:r>
              <a:rPr sz="4200" spc="-4" baseline="2925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entaron</a:t>
            </a:r>
            <a:endParaRPr sz="2800" dirty="0">
              <a:latin typeface="Corbel"/>
              <a:cs typeface="Corbel"/>
            </a:endParaRPr>
          </a:p>
          <a:p>
            <a:pPr marL="12700" marR="53309">
              <a:lnSpc>
                <a:spcPts val="3025"/>
              </a:lnSpc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una</a:t>
            </a:r>
            <a:r>
              <a:rPr sz="4200" spc="-42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ampliaci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200" spc="10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4200" spc="-17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servicios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sociales</a:t>
            </a:r>
            <a:r>
              <a:rPr sz="4200" spc="-80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básicos.</a:t>
            </a:r>
            <a:endParaRPr sz="2800" dirty="0">
              <a:latin typeface="Corbel"/>
              <a:cs typeface="Corbel"/>
            </a:endParaRPr>
          </a:p>
          <a:p>
            <a:pPr marL="1582674" marR="3562261">
              <a:lnSpc>
                <a:spcPts val="1440"/>
              </a:lnSpc>
              <a:spcBef>
                <a:spcPts val="370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304082"/>
            <a:ext cx="239779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3158" y="6484405"/>
            <a:ext cx="22356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43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51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51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51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53628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3628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3628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91971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971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91971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260" y="1354836"/>
            <a:ext cx="4689348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912" y="1604645"/>
            <a:ext cx="4045813" cy="432562"/>
          </a:xfrm>
          <a:custGeom>
            <a:avLst/>
            <a:gdLst/>
            <a:ahLst/>
            <a:cxnLst/>
            <a:rect l="l" t="t" r="r" b="b"/>
            <a:pathLst>
              <a:path w="4045813" h="432562">
                <a:moveTo>
                  <a:pt x="2004912" y="109252"/>
                </a:moveTo>
                <a:lnTo>
                  <a:pt x="1993538" y="114834"/>
                </a:lnTo>
                <a:lnTo>
                  <a:pt x="1998446" y="189483"/>
                </a:lnTo>
                <a:lnTo>
                  <a:pt x="1999208" y="183133"/>
                </a:lnTo>
                <a:lnTo>
                  <a:pt x="2000732" y="177037"/>
                </a:lnTo>
                <a:lnTo>
                  <a:pt x="2004912" y="109252"/>
                </a:lnTo>
                <a:close/>
              </a:path>
              <a:path w="4045813" h="432562">
                <a:moveTo>
                  <a:pt x="2138273" y="219201"/>
                </a:moveTo>
                <a:lnTo>
                  <a:pt x="2138400" y="211835"/>
                </a:lnTo>
                <a:lnTo>
                  <a:pt x="2137990" y="198251"/>
                </a:lnTo>
                <a:lnTo>
                  <a:pt x="2136697" y="185174"/>
                </a:lnTo>
                <a:lnTo>
                  <a:pt x="2134510" y="173066"/>
                </a:lnTo>
                <a:lnTo>
                  <a:pt x="2131415" y="161925"/>
                </a:lnTo>
                <a:lnTo>
                  <a:pt x="2125616" y="147683"/>
                </a:lnTo>
                <a:lnTo>
                  <a:pt x="2119270" y="136768"/>
                </a:lnTo>
                <a:lnTo>
                  <a:pt x="2111730" y="127380"/>
                </a:lnTo>
                <a:lnTo>
                  <a:pt x="2104101" y="120293"/>
                </a:lnTo>
                <a:lnTo>
                  <a:pt x="2093603" y="113172"/>
                </a:lnTo>
                <a:lnTo>
                  <a:pt x="2081885" y="107822"/>
                </a:lnTo>
                <a:lnTo>
                  <a:pt x="2069809" y="104273"/>
                </a:lnTo>
                <a:lnTo>
                  <a:pt x="2057286" y="102177"/>
                </a:lnTo>
                <a:lnTo>
                  <a:pt x="2044039" y="101472"/>
                </a:lnTo>
                <a:lnTo>
                  <a:pt x="2043326" y="101475"/>
                </a:lnTo>
                <a:lnTo>
                  <a:pt x="2030619" y="102371"/>
                </a:lnTo>
                <a:lnTo>
                  <a:pt x="2018157" y="104844"/>
                </a:lnTo>
                <a:lnTo>
                  <a:pt x="2005939" y="108838"/>
                </a:lnTo>
                <a:lnTo>
                  <a:pt x="2000732" y="177037"/>
                </a:lnTo>
                <a:lnTo>
                  <a:pt x="2003018" y="171450"/>
                </a:lnTo>
                <a:lnTo>
                  <a:pt x="2005177" y="165734"/>
                </a:lnTo>
                <a:lnTo>
                  <a:pt x="2008225" y="160781"/>
                </a:lnTo>
                <a:lnTo>
                  <a:pt x="2012035" y="156590"/>
                </a:lnTo>
                <a:lnTo>
                  <a:pt x="2015845" y="152272"/>
                </a:lnTo>
                <a:lnTo>
                  <a:pt x="2020290" y="148970"/>
                </a:lnTo>
                <a:lnTo>
                  <a:pt x="2025497" y="146557"/>
                </a:lnTo>
                <a:lnTo>
                  <a:pt x="2030704" y="144017"/>
                </a:lnTo>
                <a:lnTo>
                  <a:pt x="2036673" y="142875"/>
                </a:lnTo>
                <a:lnTo>
                  <a:pt x="2050008" y="142875"/>
                </a:lnTo>
                <a:lnTo>
                  <a:pt x="2055850" y="144017"/>
                </a:lnTo>
                <a:lnTo>
                  <a:pt x="2060930" y="146557"/>
                </a:lnTo>
                <a:lnTo>
                  <a:pt x="2065883" y="148970"/>
                </a:lnTo>
                <a:lnTo>
                  <a:pt x="2070074" y="152272"/>
                </a:lnTo>
                <a:lnTo>
                  <a:pt x="2073376" y="156590"/>
                </a:lnTo>
                <a:lnTo>
                  <a:pt x="2076678" y="160781"/>
                </a:lnTo>
                <a:lnTo>
                  <a:pt x="2079218" y="165734"/>
                </a:lnTo>
                <a:lnTo>
                  <a:pt x="2080996" y="171450"/>
                </a:lnTo>
                <a:lnTo>
                  <a:pt x="2082647" y="177037"/>
                </a:lnTo>
                <a:lnTo>
                  <a:pt x="2083536" y="183133"/>
                </a:lnTo>
                <a:lnTo>
                  <a:pt x="2083536" y="189483"/>
                </a:lnTo>
                <a:lnTo>
                  <a:pt x="1998446" y="189483"/>
                </a:lnTo>
                <a:lnTo>
                  <a:pt x="1993538" y="114834"/>
                </a:lnTo>
                <a:lnTo>
                  <a:pt x="1982992" y="121935"/>
                </a:lnTo>
                <a:lnTo>
                  <a:pt x="1973300" y="130555"/>
                </a:lnTo>
                <a:lnTo>
                  <a:pt x="1962518" y="143748"/>
                </a:lnTo>
                <a:lnTo>
                  <a:pt x="1955984" y="154779"/>
                </a:lnTo>
                <a:lnTo>
                  <a:pt x="1950440" y="167131"/>
                </a:lnTo>
                <a:lnTo>
                  <a:pt x="1946517" y="179647"/>
                </a:lnTo>
                <a:lnTo>
                  <a:pt x="1944040" y="191815"/>
                </a:lnTo>
                <a:lnTo>
                  <a:pt x="1942554" y="204838"/>
                </a:lnTo>
                <a:lnTo>
                  <a:pt x="1942058" y="218693"/>
                </a:lnTo>
                <a:lnTo>
                  <a:pt x="1942061" y="219754"/>
                </a:lnTo>
                <a:lnTo>
                  <a:pt x="1942670" y="233835"/>
                </a:lnTo>
                <a:lnTo>
                  <a:pt x="1944361" y="246847"/>
                </a:lnTo>
                <a:lnTo>
                  <a:pt x="1947155" y="258780"/>
                </a:lnTo>
                <a:lnTo>
                  <a:pt x="1951075" y="269620"/>
                </a:lnTo>
                <a:lnTo>
                  <a:pt x="1959155" y="284973"/>
                </a:lnTo>
                <a:lnTo>
                  <a:pt x="1966714" y="295100"/>
                </a:lnTo>
                <a:lnTo>
                  <a:pt x="1975459" y="303783"/>
                </a:lnTo>
                <a:lnTo>
                  <a:pt x="1987855" y="312672"/>
                </a:lnTo>
                <a:lnTo>
                  <a:pt x="1999200" y="318454"/>
                </a:lnTo>
                <a:lnTo>
                  <a:pt x="2011527" y="322833"/>
                </a:lnTo>
                <a:lnTo>
                  <a:pt x="2029495" y="326804"/>
                </a:lnTo>
                <a:lnTo>
                  <a:pt x="2042152" y="328300"/>
                </a:lnTo>
                <a:lnTo>
                  <a:pt x="2055215" y="328802"/>
                </a:lnTo>
                <a:lnTo>
                  <a:pt x="2061388" y="328725"/>
                </a:lnTo>
                <a:lnTo>
                  <a:pt x="2074233" y="328057"/>
                </a:lnTo>
                <a:lnTo>
                  <a:pt x="2086834" y="326723"/>
                </a:lnTo>
                <a:lnTo>
                  <a:pt x="2099157" y="324738"/>
                </a:lnTo>
                <a:lnTo>
                  <a:pt x="2107969" y="322954"/>
                </a:lnTo>
                <a:lnTo>
                  <a:pt x="2120966" y="319713"/>
                </a:lnTo>
                <a:lnTo>
                  <a:pt x="2130653" y="316356"/>
                </a:lnTo>
                <a:lnTo>
                  <a:pt x="2130653" y="274065"/>
                </a:lnTo>
                <a:lnTo>
                  <a:pt x="2121215" y="277099"/>
                </a:lnTo>
                <a:lnTo>
                  <a:pt x="2108930" y="280427"/>
                </a:lnTo>
                <a:lnTo>
                  <a:pt x="2096744" y="283082"/>
                </a:lnTo>
                <a:lnTo>
                  <a:pt x="2089670" y="284243"/>
                </a:lnTo>
                <a:lnTo>
                  <a:pt x="2076941" y="285659"/>
                </a:lnTo>
                <a:lnTo>
                  <a:pt x="2064613" y="286130"/>
                </a:lnTo>
                <a:lnTo>
                  <a:pt x="2063610" y="286127"/>
                </a:lnTo>
                <a:lnTo>
                  <a:pt x="2050542" y="285313"/>
                </a:lnTo>
                <a:lnTo>
                  <a:pt x="2038451" y="283082"/>
                </a:lnTo>
                <a:lnTo>
                  <a:pt x="2030450" y="281177"/>
                </a:lnTo>
                <a:lnTo>
                  <a:pt x="2023338" y="277875"/>
                </a:lnTo>
                <a:lnTo>
                  <a:pt x="2017369" y="273557"/>
                </a:lnTo>
                <a:lnTo>
                  <a:pt x="2011273" y="269113"/>
                </a:lnTo>
                <a:lnTo>
                  <a:pt x="2006447" y="263397"/>
                </a:lnTo>
                <a:lnTo>
                  <a:pt x="2002764" y="256412"/>
                </a:lnTo>
                <a:lnTo>
                  <a:pt x="1998117" y="244137"/>
                </a:lnTo>
                <a:lnTo>
                  <a:pt x="1996033" y="230758"/>
                </a:lnTo>
                <a:lnTo>
                  <a:pt x="2137765" y="230758"/>
                </a:lnTo>
                <a:lnTo>
                  <a:pt x="2138146" y="225551"/>
                </a:lnTo>
                <a:lnTo>
                  <a:pt x="2138273" y="219201"/>
                </a:lnTo>
                <a:close/>
              </a:path>
              <a:path w="4045813" h="432562">
                <a:moveTo>
                  <a:pt x="1749780" y="137032"/>
                </a:moveTo>
                <a:lnTo>
                  <a:pt x="1748891" y="137032"/>
                </a:lnTo>
                <a:lnTo>
                  <a:pt x="1743938" y="106933"/>
                </a:lnTo>
                <a:lnTo>
                  <a:pt x="1700250" y="106933"/>
                </a:lnTo>
                <a:lnTo>
                  <a:pt x="1700250" y="323214"/>
                </a:lnTo>
                <a:lnTo>
                  <a:pt x="1753082" y="323214"/>
                </a:lnTo>
                <a:lnTo>
                  <a:pt x="1753082" y="174370"/>
                </a:lnTo>
                <a:lnTo>
                  <a:pt x="1758261" y="168386"/>
                </a:lnTo>
                <a:lnTo>
                  <a:pt x="1767742" y="159821"/>
                </a:lnTo>
                <a:lnTo>
                  <a:pt x="1778228" y="153162"/>
                </a:lnTo>
                <a:lnTo>
                  <a:pt x="1782956" y="150955"/>
                </a:lnTo>
                <a:lnTo>
                  <a:pt x="1795161" y="147181"/>
                </a:lnTo>
                <a:lnTo>
                  <a:pt x="1807819" y="145922"/>
                </a:lnTo>
                <a:lnTo>
                  <a:pt x="1815566" y="145922"/>
                </a:lnTo>
                <a:lnTo>
                  <a:pt x="1822170" y="147446"/>
                </a:lnTo>
                <a:lnTo>
                  <a:pt x="1827504" y="150367"/>
                </a:lnTo>
                <a:lnTo>
                  <a:pt x="1832965" y="153415"/>
                </a:lnTo>
                <a:lnTo>
                  <a:pt x="1837029" y="158368"/>
                </a:lnTo>
                <a:lnTo>
                  <a:pt x="1839696" y="165100"/>
                </a:lnTo>
                <a:lnTo>
                  <a:pt x="1840966" y="168275"/>
                </a:lnTo>
                <a:lnTo>
                  <a:pt x="1841728" y="171957"/>
                </a:lnTo>
                <a:lnTo>
                  <a:pt x="1842109" y="176149"/>
                </a:lnTo>
                <a:lnTo>
                  <a:pt x="1842617" y="180212"/>
                </a:lnTo>
                <a:lnTo>
                  <a:pt x="1842871" y="185292"/>
                </a:lnTo>
                <a:lnTo>
                  <a:pt x="1842871" y="323214"/>
                </a:lnTo>
                <a:lnTo>
                  <a:pt x="1895703" y="323214"/>
                </a:lnTo>
                <a:lnTo>
                  <a:pt x="1895703" y="175640"/>
                </a:lnTo>
                <a:lnTo>
                  <a:pt x="1895449" y="169417"/>
                </a:lnTo>
                <a:lnTo>
                  <a:pt x="1894941" y="163956"/>
                </a:lnTo>
                <a:lnTo>
                  <a:pt x="1894433" y="158495"/>
                </a:lnTo>
                <a:lnTo>
                  <a:pt x="1893417" y="153415"/>
                </a:lnTo>
                <a:lnTo>
                  <a:pt x="1891893" y="148843"/>
                </a:lnTo>
                <a:lnTo>
                  <a:pt x="1889226" y="140588"/>
                </a:lnTo>
                <a:lnTo>
                  <a:pt x="1885543" y="133350"/>
                </a:lnTo>
                <a:lnTo>
                  <a:pt x="1880844" y="127380"/>
                </a:lnTo>
                <a:lnTo>
                  <a:pt x="1876272" y="121284"/>
                </a:lnTo>
                <a:lnTo>
                  <a:pt x="1870811" y="116331"/>
                </a:lnTo>
                <a:lnTo>
                  <a:pt x="1864715" y="112649"/>
                </a:lnTo>
                <a:lnTo>
                  <a:pt x="1858619" y="108838"/>
                </a:lnTo>
                <a:lnTo>
                  <a:pt x="1851888" y="106044"/>
                </a:lnTo>
                <a:lnTo>
                  <a:pt x="1844522" y="104266"/>
                </a:lnTo>
                <a:lnTo>
                  <a:pt x="1837156" y="102488"/>
                </a:lnTo>
                <a:lnTo>
                  <a:pt x="1829536" y="101472"/>
                </a:lnTo>
                <a:lnTo>
                  <a:pt x="1813280" y="101472"/>
                </a:lnTo>
                <a:lnTo>
                  <a:pt x="1805406" y="102488"/>
                </a:lnTo>
                <a:lnTo>
                  <a:pt x="1798040" y="104520"/>
                </a:lnTo>
                <a:lnTo>
                  <a:pt x="1790674" y="106552"/>
                </a:lnTo>
                <a:lnTo>
                  <a:pt x="1783943" y="109219"/>
                </a:lnTo>
                <a:lnTo>
                  <a:pt x="1777847" y="112521"/>
                </a:lnTo>
                <a:lnTo>
                  <a:pt x="1771751" y="115696"/>
                </a:lnTo>
                <a:lnTo>
                  <a:pt x="1766290" y="119506"/>
                </a:lnTo>
                <a:lnTo>
                  <a:pt x="1761591" y="123825"/>
                </a:lnTo>
                <a:lnTo>
                  <a:pt x="1756765" y="128142"/>
                </a:lnTo>
                <a:lnTo>
                  <a:pt x="1752828" y="132587"/>
                </a:lnTo>
                <a:lnTo>
                  <a:pt x="1749780" y="137032"/>
                </a:lnTo>
                <a:close/>
              </a:path>
              <a:path w="4045813" h="432562">
                <a:moveTo>
                  <a:pt x="1518648" y="326375"/>
                </a:moveTo>
                <a:lnTo>
                  <a:pt x="1531408" y="328198"/>
                </a:lnTo>
                <a:lnTo>
                  <a:pt x="1544929" y="328802"/>
                </a:lnTo>
                <a:lnTo>
                  <a:pt x="1553072" y="328581"/>
                </a:lnTo>
                <a:lnTo>
                  <a:pt x="1566073" y="327214"/>
                </a:lnTo>
                <a:lnTo>
                  <a:pt x="1578329" y="324584"/>
                </a:lnTo>
                <a:lnTo>
                  <a:pt x="1589887" y="320675"/>
                </a:lnTo>
                <a:lnTo>
                  <a:pt x="1604469" y="313341"/>
                </a:lnTo>
                <a:lnTo>
                  <a:pt x="1614862" y="306073"/>
                </a:lnTo>
                <a:lnTo>
                  <a:pt x="1624177" y="297560"/>
                </a:lnTo>
                <a:lnTo>
                  <a:pt x="1634306" y="284767"/>
                </a:lnTo>
                <a:lnTo>
                  <a:pt x="1640693" y="273740"/>
                </a:lnTo>
                <a:lnTo>
                  <a:pt x="1645894" y="261619"/>
                </a:lnTo>
                <a:lnTo>
                  <a:pt x="1648528" y="253442"/>
                </a:lnTo>
                <a:lnTo>
                  <a:pt x="1651298" y="241339"/>
                </a:lnTo>
                <a:lnTo>
                  <a:pt x="1652960" y="228571"/>
                </a:lnTo>
                <a:lnTo>
                  <a:pt x="1653514" y="215137"/>
                </a:lnTo>
                <a:lnTo>
                  <a:pt x="1653244" y="205730"/>
                </a:lnTo>
                <a:lnTo>
                  <a:pt x="1651920" y="192770"/>
                </a:lnTo>
                <a:lnTo>
                  <a:pt x="1649508" y="180449"/>
                </a:lnTo>
                <a:lnTo>
                  <a:pt x="1646021" y="168782"/>
                </a:lnTo>
                <a:lnTo>
                  <a:pt x="1639106" y="153111"/>
                </a:lnTo>
                <a:lnTo>
                  <a:pt x="1632373" y="142406"/>
                </a:lnTo>
                <a:lnTo>
                  <a:pt x="1624431" y="132841"/>
                </a:lnTo>
                <a:lnTo>
                  <a:pt x="1612647" y="122258"/>
                </a:lnTo>
                <a:lnTo>
                  <a:pt x="1601969" y="115321"/>
                </a:lnTo>
                <a:lnTo>
                  <a:pt x="1590141" y="109727"/>
                </a:lnTo>
                <a:lnTo>
                  <a:pt x="1582806" y="107069"/>
                </a:lnTo>
                <a:lnTo>
                  <a:pt x="1570860" y="103970"/>
                </a:lnTo>
                <a:lnTo>
                  <a:pt x="1558118" y="102100"/>
                </a:lnTo>
                <a:lnTo>
                  <a:pt x="1544548" y="101472"/>
                </a:lnTo>
                <a:lnTo>
                  <a:pt x="1536539" y="101698"/>
                </a:lnTo>
                <a:lnTo>
                  <a:pt x="1523524" y="103105"/>
                </a:lnTo>
                <a:lnTo>
                  <a:pt x="1511244" y="105787"/>
                </a:lnTo>
                <a:lnTo>
                  <a:pt x="1499717" y="109727"/>
                </a:lnTo>
                <a:lnTo>
                  <a:pt x="1485044" y="116971"/>
                </a:lnTo>
                <a:lnTo>
                  <a:pt x="1474661" y="124248"/>
                </a:lnTo>
                <a:lnTo>
                  <a:pt x="1465427" y="132841"/>
                </a:lnTo>
                <a:lnTo>
                  <a:pt x="1455177" y="145576"/>
                </a:lnTo>
                <a:lnTo>
                  <a:pt x="1448779" y="156599"/>
                </a:lnTo>
                <a:lnTo>
                  <a:pt x="1443583" y="168782"/>
                </a:lnTo>
                <a:lnTo>
                  <a:pt x="1441039" y="176849"/>
                </a:lnTo>
                <a:lnTo>
                  <a:pt x="1438300" y="188974"/>
                </a:lnTo>
                <a:lnTo>
                  <a:pt x="1436645" y="201741"/>
                </a:lnTo>
                <a:lnTo>
                  <a:pt x="1436090" y="215137"/>
                </a:lnTo>
                <a:lnTo>
                  <a:pt x="1436355" y="224711"/>
                </a:lnTo>
                <a:lnTo>
                  <a:pt x="1437650" y="237679"/>
                </a:lnTo>
                <a:lnTo>
                  <a:pt x="1440049" y="249982"/>
                </a:lnTo>
                <a:lnTo>
                  <a:pt x="1443583" y="261619"/>
                </a:lnTo>
                <a:lnTo>
                  <a:pt x="1450436" y="277165"/>
                </a:lnTo>
                <a:lnTo>
                  <a:pt x="1457120" y="287900"/>
                </a:lnTo>
                <a:lnTo>
                  <a:pt x="1465046" y="297560"/>
                </a:lnTo>
                <a:lnTo>
                  <a:pt x="1476830" y="308054"/>
                </a:lnTo>
                <a:lnTo>
                  <a:pt x="1487508" y="315000"/>
                </a:lnTo>
                <a:lnTo>
                  <a:pt x="1499336" y="320675"/>
                </a:lnTo>
                <a:lnTo>
                  <a:pt x="1494764" y="245490"/>
                </a:lnTo>
                <a:lnTo>
                  <a:pt x="1493511" y="240885"/>
                </a:lnTo>
                <a:lnTo>
                  <a:pt x="1491412" y="228694"/>
                </a:lnTo>
                <a:lnTo>
                  <a:pt x="1490700" y="215137"/>
                </a:lnTo>
                <a:lnTo>
                  <a:pt x="1490821" y="209400"/>
                </a:lnTo>
                <a:lnTo>
                  <a:pt x="1492110" y="196399"/>
                </a:lnTo>
                <a:lnTo>
                  <a:pt x="1494764" y="184784"/>
                </a:lnTo>
                <a:lnTo>
                  <a:pt x="1497431" y="176021"/>
                </a:lnTo>
                <a:lnTo>
                  <a:pt x="1501114" y="168655"/>
                </a:lnTo>
                <a:lnTo>
                  <a:pt x="1505940" y="162687"/>
                </a:lnTo>
                <a:lnTo>
                  <a:pt x="1510639" y="156717"/>
                </a:lnTo>
                <a:lnTo>
                  <a:pt x="1516354" y="152272"/>
                </a:lnTo>
                <a:lnTo>
                  <a:pt x="1522958" y="149351"/>
                </a:lnTo>
                <a:lnTo>
                  <a:pt x="1529562" y="146303"/>
                </a:lnTo>
                <a:lnTo>
                  <a:pt x="1536801" y="144906"/>
                </a:lnTo>
                <a:lnTo>
                  <a:pt x="1552422" y="144906"/>
                </a:lnTo>
                <a:lnTo>
                  <a:pt x="1559661" y="146303"/>
                </a:lnTo>
                <a:lnTo>
                  <a:pt x="1566392" y="149351"/>
                </a:lnTo>
                <a:lnTo>
                  <a:pt x="1573123" y="152272"/>
                </a:lnTo>
                <a:lnTo>
                  <a:pt x="1578838" y="156717"/>
                </a:lnTo>
                <a:lnTo>
                  <a:pt x="1583664" y="162687"/>
                </a:lnTo>
                <a:lnTo>
                  <a:pt x="1588363" y="168655"/>
                </a:lnTo>
                <a:lnTo>
                  <a:pt x="1592046" y="176021"/>
                </a:lnTo>
                <a:lnTo>
                  <a:pt x="1594713" y="184784"/>
                </a:lnTo>
                <a:lnTo>
                  <a:pt x="1596011" y="189390"/>
                </a:lnTo>
                <a:lnTo>
                  <a:pt x="1598104" y="201581"/>
                </a:lnTo>
                <a:lnTo>
                  <a:pt x="1598777" y="215137"/>
                </a:lnTo>
                <a:lnTo>
                  <a:pt x="1598665" y="220875"/>
                </a:lnTo>
                <a:lnTo>
                  <a:pt x="1597421" y="233876"/>
                </a:lnTo>
                <a:lnTo>
                  <a:pt x="1594713" y="245490"/>
                </a:lnTo>
                <a:lnTo>
                  <a:pt x="1592046" y="254253"/>
                </a:lnTo>
                <a:lnTo>
                  <a:pt x="1588363" y="261619"/>
                </a:lnTo>
                <a:lnTo>
                  <a:pt x="1583664" y="267462"/>
                </a:lnTo>
                <a:lnTo>
                  <a:pt x="1578838" y="273430"/>
                </a:lnTo>
                <a:lnTo>
                  <a:pt x="1573250" y="277875"/>
                </a:lnTo>
                <a:lnTo>
                  <a:pt x="1566646" y="280924"/>
                </a:lnTo>
                <a:lnTo>
                  <a:pt x="1560042" y="283971"/>
                </a:lnTo>
                <a:lnTo>
                  <a:pt x="1552930" y="285495"/>
                </a:lnTo>
                <a:lnTo>
                  <a:pt x="1537055" y="285495"/>
                </a:lnTo>
                <a:lnTo>
                  <a:pt x="1529816" y="283971"/>
                </a:lnTo>
                <a:lnTo>
                  <a:pt x="1523212" y="280924"/>
                </a:lnTo>
                <a:lnTo>
                  <a:pt x="1516608" y="277875"/>
                </a:lnTo>
                <a:lnTo>
                  <a:pt x="1510893" y="273430"/>
                </a:lnTo>
                <a:lnTo>
                  <a:pt x="1506664" y="323317"/>
                </a:lnTo>
                <a:lnTo>
                  <a:pt x="1518648" y="326375"/>
                </a:lnTo>
                <a:close/>
              </a:path>
              <a:path w="4045813" h="432562">
                <a:moveTo>
                  <a:pt x="1510893" y="273430"/>
                </a:moveTo>
                <a:lnTo>
                  <a:pt x="1506067" y="267462"/>
                </a:lnTo>
                <a:lnTo>
                  <a:pt x="1501241" y="261619"/>
                </a:lnTo>
                <a:lnTo>
                  <a:pt x="1497431" y="254253"/>
                </a:lnTo>
                <a:lnTo>
                  <a:pt x="1494764" y="245490"/>
                </a:lnTo>
                <a:lnTo>
                  <a:pt x="1499336" y="320675"/>
                </a:lnTo>
                <a:lnTo>
                  <a:pt x="1506664" y="323317"/>
                </a:lnTo>
                <a:lnTo>
                  <a:pt x="1510893" y="273430"/>
                </a:lnTo>
                <a:close/>
              </a:path>
              <a:path w="4045813" h="432562">
                <a:moveTo>
                  <a:pt x="1177747" y="114315"/>
                </a:moveTo>
                <a:lnTo>
                  <a:pt x="1166810" y="120802"/>
                </a:lnTo>
                <a:lnTo>
                  <a:pt x="1156690" y="128650"/>
                </a:lnTo>
                <a:lnTo>
                  <a:pt x="1143961" y="142268"/>
                </a:lnTo>
                <a:lnTo>
                  <a:pt x="1136803" y="152956"/>
                </a:lnTo>
                <a:lnTo>
                  <a:pt x="1130655" y="164972"/>
                </a:lnTo>
                <a:lnTo>
                  <a:pt x="1125502" y="179227"/>
                </a:lnTo>
                <a:lnTo>
                  <a:pt x="1122785" y="191373"/>
                </a:lnTo>
                <a:lnTo>
                  <a:pt x="1121161" y="204490"/>
                </a:lnTo>
                <a:lnTo>
                  <a:pt x="1120622" y="218566"/>
                </a:lnTo>
                <a:lnTo>
                  <a:pt x="1121071" y="231035"/>
                </a:lnTo>
                <a:lnTo>
                  <a:pt x="1122641" y="244037"/>
                </a:lnTo>
                <a:lnTo>
                  <a:pt x="1125361" y="256137"/>
                </a:lnTo>
                <a:lnTo>
                  <a:pt x="1129258" y="267334"/>
                </a:lnTo>
                <a:lnTo>
                  <a:pt x="1137152" y="282603"/>
                </a:lnTo>
                <a:lnTo>
                  <a:pt x="1144572" y="292857"/>
                </a:lnTo>
                <a:lnTo>
                  <a:pt x="1153134" y="301751"/>
                </a:lnTo>
                <a:lnTo>
                  <a:pt x="1165433" y="311133"/>
                </a:lnTo>
                <a:lnTo>
                  <a:pt x="1176562" y="317273"/>
                </a:lnTo>
                <a:lnTo>
                  <a:pt x="1188694" y="322071"/>
                </a:lnTo>
                <a:lnTo>
                  <a:pt x="1206484" y="326562"/>
                </a:lnTo>
                <a:lnTo>
                  <a:pt x="1219173" y="328239"/>
                </a:lnTo>
                <a:lnTo>
                  <a:pt x="1232382" y="328802"/>
                </a:lnTo>
                <a:lnTo>
                  <a:pt x="1237967" y="328710"/>
                </a:lnTo>
                <a:lnTo>
                  <a:pt x="1250765" y="327752"/>
                </a:lnTo>
                <a:lnTo>
                  <a:pt x="1262989" y="325754"/>
                </a:lnTo>
                <a:lnTo>
                  <a:pt x="1276463" y="322398"/>
                </a:lnTo>
                <a:lnTo>
                  <a:pt x="1287500" y="318515"/>
                </a:lnTo>
                <a:lnTo>
                  <a:pt x="1287500" y="275463"/>
                </a:lnTo>
                <a:lnTo>
                  <a:pt x="1280515" y="278256"/>
                </a:lnTo>
                <a:lnTo>
                  <a:pt x="1273149" y="280669"/>
                </a:lnTo>
                <a:lnTo>
                  <a:pt x="1265275" y="282575"/>
                </a:lnTo>
                <a:lnTo>
                  <a:pt x="1264223" y="282822"/>
                </a:lnTo>
                <a:lnTo>
                  <a:pt x="1252146" y="284813"/>
                </a:lnTo>
                <a:lnTo>
                  <a:pt x="1238859" y="285495"/>
                </a:lnTo>
                <a:lnTo>
                  <a:pt x="1235173" y="285424"/>
                </a:lnTo>
                <a:lnTo>
                  <a:pt x="1222100" y="283814"/>
                </a:lnTo>
                <a:lnTo>
                  <a:pt x="1210665" y="280034"/>
                </a:lnTo>
                <a:lnTo>
                  <a:pt x="1202664" y="276351"/>
                </a:lnTo>
                <a:lnTo>
                  <a:pt x="1196187" y="271525"/>
                </a:lnTo>
                <a:lnTo>
                  <a:pt x="1190980" y="265556"/>
                </a:lnTo>
                <a:lnTo>
                  <a:pt x="1185900" y="259714"/>
                </a:lnTo>
                <a:lnTo>
                  <a:pt x="1181963" y="252475"/>
                </a:lnTo>
                <a:lnTo>
                  <a:pt x="1179296" y="244093"/>
                </a:lnTo>
                <a:lnTo>
                  <a:pt x="1176131" y="230153"/>
                </a:lnTo>
                <a:lnTo>
                  <a:pt x="1175232" y="217169"/>
                </a:lnTo>
                <a:lnTo>
                  <a:pt x="1175578" y="207547"/>
                </a:lnTo>
                <a:lnTo>
                  <a:pt x="1177331" y="194770"/>
                </a:lnTo>
                <a:lnTo>
                  <a:pt x="1180566" y="183514"/>
                </a:lnTo>
                <a:lnTo>
                  <a:pt x="1186937" y="170525"/>
                </a:lnTo>
                <a:lnTo>
                  <a:pt x="1194663" y="161162"/>
                </a:lnTo>
                <a:lnTo>
                  <a:pt x="1200632" y="155447"/>
                </a:lnTo>
                <a:lnTo>
                  <a:pt x="1207490" y="151383"/>
                </a:lnTo>
                <a:lnTo>
                  <a:pt x="1215237" y="148716"/>
                </a:lnTo>
                <a:lnTo>
                  <a:pt x="1222984" y="146176"/>
                </a:lnTo>
                <a:lnTo>
                  <a:pt x="1231112" y="144906"/>
                </a:lnTo>
                <a:lnTo>
                  <a:pt x="1248003" y="144906"/>
                </a:lnTo>
                <a:lnTo>
                  <a:pt x="1256004" y="145668"/>
                </a:lnTo>
                <a:lnTo>
                  <a:pt x="1263370" y="147446"/>
                </a:lnTo>
                <a:lnTo>
                  <a:pt x="1270736" y="149097"/>
                </a:lnTo>
                <a:lnTo>
                  <a:pt x="1277721" y="151383"/>
                </a:lnTo>
                <a:lnTo>
                  <a:pt x="1284198" y="154177"/>
                </a:lnTo>
                <a:lnTo>
                  <a:pt x="1284198" y="111125"/>
                </a:lnTo>
                <a:lnTo>
                  <a:pt x="1276959" y="108203"/>
                </a:lnTo>
                <a:lnTo>
                  <a:pt x="1268831" y="105790"/>
                </a:lnTo>
                <a:lnTo>
                  <a:pt x="1259941" y="104139"/>
                </a:lnTo>
                <a:lnTo>
                  <a:pt x="1257364" y="103657"/>
                </a:lnTo>
                <a:lnTo>
                  <a:pt x="1244881" y="102019"/>
                </a:lnTo>
                <a:lnTo>
                  <a:pt x="1232001" y="101472"/>
                </a:lnTo>
                <a:lnTo>
                  <a:pt x="1230228" y="101487"/>
                </a:lnTo>
                <a:lnTo>
                  <a:pt x="1217777" y="102368"/>
                </a:lnTo>
                <a:lnTo>
                  <a:pt x="1205229" y="104581"/>
                </a:lnTo>
                <a:lnTo>
                  <a:pt x="1192631" y="108076"/>
                </a:lnTo>
                <a:lnTo>
                  <a:pt x="1189455" y="109190"/>
                </a:lnTo>
                <a:lnTo>
                  <a:pt x="1177747" y="114315"/>
                </a:lnTo>
                <a:close/>
              </a:path>
              <a:path w="4045813" h="432562">
                <a:moveTo>
                  <a:pt x="785723" y="137032"/>
                </a:moveTo>
                <a:lnTo>
                  <a:pt x="780770" y="106933"/>
                </a:lnTo>
                <a:lnTo>
                  <a:pt x="737019" y="106933"/>
                </a:lnTo>
                <a:lnTo>
                  <a:pt x="737019" y="323214"/>
                </a:lnTo>
                <a:lnTo>
                  <a:pt x="789914" y="323214"/>
                </a:lnTo>
                <a:lnTo>
                  <a:pt x="789914" y="178307"/>
                </a:lnTo>
                <a:lnTo>
                  <a:pt x="796633" y="170141"/>
                </a:lnTo>
                <a:lnTo>
                  <a:pt x="806491" y="162155"/>
                </a:lnTo>
                <a:lnTo>
                  <a:pt x="818362" y="156082"/>
                </a:lnTo>
                <a:lnTo>
                  <a:pt x="822966" y="154421"/>
                </a:lnTo>
                <a:lnTo>
                  <a:pt x="834686" y="151322"/>
                </a:lnTo>
                <a:lnTo>
                  <a:pt x="847411" y="149463"/>
                </a:lnTo>
                <a:lnTo>
                  <a:pt x="861161" y="148843"/>
                </a:lnTo>
                <a:lnTo>
                  <a:pt x="865606" y="148843"/>
                </a:lnTo>
                <a:lnTo>
                  <a:pt x="865606" y="102488"/>
                </a:lnTo>
                <a:lnTo>
                  <a:pt x="861796" y="101853"/>
                </a:lnTo>
                <a:lnTo>
                  <a:pt x="857097" y="101472"/>
                </a:lnTo>
                <a:lnTo>
                  <a:pt x="849049" y="101506"/>
                </a:lnTo>
                <a:lnTo>
                  <a:pt x="835518" y="102797"/>
                </a:lnTo>
                <a:lnTo>
                  <a:pt x="823307" y="105961"/>
                </a:lnTo>
                <a:lnTo>
                  <a:pt x="812393" y="110997"/>
                </a:lnTo>
                <a:lnTo>
                  <a:pt x="802991" y="117490"/>
                </a:lnTo>
                <a:lnTo>
                  <a:pt x="793948" y="126408"/>
                </a:lnTo>
                <a:lnTo>
                  <a:pt x="786612" y="137032"/>
                </a:lnTo>
                <a:lnTo>
                  <a:pt x="785723" y="137032"/>
                </a:lnTo>
                <a:close/>
              </a:path>
              <a:path w="4045813" h="432562">
                <a:moveTo>
                  <a:pt x="2914865" y="328114"/>
                </a:moveTo>
                <a:lnTo>
                  <a:pt x="2929356" y="328802"/>
                </a:lnTo>
                <a:lnTo>
                  <a:pt x="2936595" y="328802"/>
                </a:lnTo>
                <a:lnTo>
                  <a:pt x="2944215" y="328294"/>
                </a:lnTo>
                <a:lnTo>
                  <a:pt x="2952470" y="327278"/>
                </a:lnTo>
                <a:lnTo>
                  <a:pt x="2960725" y="326135"/>
                </a:lnTo>
                <a:lnTo>
                  <a:pt x="2967837" y="324738"/>
                </a:lnTo>
                <a:lnTo>
                  <a:pt x="2973806" y="322960"/>
                </a:lnTo>
                <a:lnTo>
                  <a:pt x="2973806" y="279272"/>
                </a:lnTo>
                <a:lnTo>
                  <a:pt x="2968472" y="280669"/>
                </a:lnTo>
                <a:lnTo>
                  <a:pt x="2962757" y="281939"/>
                </a:lnTo>
                <a:lnTo>
                  <a:pt x="2956788" y="282955"/>
                </a:lnTo>
                <a:lnTo>
                  <a:pt x="2950692" y="283844"/>
                </a:lnTo>
                <a:lnTo>
                  <a:pt x="2944596" y="284352"/>
                </a:lnTo>
                <a:lnTo>
                  <a:pt x="2934382" y="284233"/>
                </a:lnTo>
                <a:lnTo>
                  <a:pt x="2920549" y="281197"/>
                </a:lnTo>
                <a:lnTo>
                  <a:pt x="2911957" y="274065"/>
                </a:lnTo>
                <a:lnTo>
                  <a:pt x="2909417" y="270128"/>
                </a:lnTo>
                <a:lnTo>
                  <a:pt x="2908147" y="263905"/>
                </a:lnTo>
                <a:lnTo>
                  <a:pt x="2908147" y="150367"/>
                </a:lnTo>
                <a:lnTo>
                  <a:pt x="2970758" y="150367"/>
                </a:lnTo>
                <a:lnTo>
                  <a:pt x="2970758" y="106933"/>
                </a:lnTo>
                <a:lnTo>
                  <a:pt x="2908147" y="106933"/>
                </a:lnTo>
                <a:lnTo>
                  <a:pt x="2908147" y="46354"/>
                </a:lnTo>
                <a:lnTo>
                  <a:pt x="2855315" y="46354"/>
                </a:lnTo>
                <a:lnTo>
                  <a:pt x="2855315" y="106933"/>
                </a:lnTo>
                <a:lnTo>
                  <a:pt x="2814929" y="106933"/>
                </a:lnTo>
                <a:lnTo>
                  <a:pt x="2814929" y="150367"/>
                </a:lnTo>
                <a:lnTo>
                  <a:pt x="2855315" y="150367"/>
                </a:lnTo>
                <a:lnTo>
                  <a:pt x="2855315" y="262508"/>
                </a:lnTo>
                <a:lnTo>
                  <a:pt x="2855554" y="271024"/>
                </a:lnTo>
                <a:lnTo>
                  <a:pt x="2857184" y="284132"/>
                </a:lnTo>
                <a:lnTo>
                  <a:pt x="2860395" y="294639"/>
                </a:lnTo>
                <a:lnTo>
                  <a:pt x="2865237" y="303311"/>
                </a:lnTo>
                <a:lnTo>
                  <a:pt x="2873757" y="312648"/>
                </a:lnTo>
                <a:lnTo>
                  <a:pt x="2884906" y="320039"/>
                </a:lnTo>
                <a:lnTo>
                  <a:pt x="2890619" y="322605"/>
                </a:lnTo>
                <a:lnTo>
                  <a:pt x="2901947" y="326048"/>
                </a:lnTo>
                <a:lnTo>
                  <a:pt x="2914865" y="328114"/>
                </a:lnTo>
                <a:close/>
              </a:path>
              <a:path w="4045813" h="432562">
                <a:moveTo>
                  <a:pt x="135509" y="323214"/>
                </a:moveTo>
                <a:lnTo>
                  <a:pt x="170789" y="323214"/>
                </a:lnTo>
                <a:lnTo>
                  <a:pt x="232625" y="154431"/>
                </a:lnTo>
                <a:lnTo>
                  <a:pt x="239326" y="135292"/>
                </a:lnTo>
                <a:lnTo>
                  <a:pt x="243344" y="123189"/>
                </a:lnTo>
                <a:lnTo>
                  <a:pt x="248811" y="105992"/>
                </a:lnTo>
                <a:lnTo>
                  <a:pt x="252272" y="94614"/>
                </a:lnTo>
                <a:lnTo>
                  <a:pt x="254206" y="95823"/>
                </a:lnTo>
                <a:lnTo>
                  <a:pt x="253408" y="109952"/>
                </a:lnTo>
                <a:lnTo>
                  <a:pt x="252756" y="123502"/>
                </a:lnTo>
                <a:lnTo>
                  <a:pt x="252249" y="136468"/>
                </a:lnTo>
                <a:lnTo>
                  <a:pt x="251888" y="148847"/>
                </a:lnTo>
                <a:lnTo>
                  <a:pt x="251671" y="160635"/>
                </a:lnTo>
                <a:lnTo>
                  <a:pt x="251599" y="323214"/>
                </a:lnTo>
                <a:lnTo>
                  <a:pt x="306298" y="323214"/>
                </a:lnTo>
                <a:lnTo>
                  <a:pt x="306298" y="24510"/>
                </a:lnTo>
                <a:lnTo>
                  <a:pt x="229501" y="24510"/>
                </a:lnTo>
                <a:lnTo>
                  <a:pt x="177927" y="167385"/>
                </a:lnTo>
                <a:lnTo>
                  <a:pt x="172278" y="183445"/>
                </a:lnTo>
                <a:lnTo>
                  <a:pt x="168064" y="195898"/>
                </a:lnTo>
                <a:lnTo>
                  <a:pt x="164089" y="208090"/>
                </a:lnTo>
                <a:lnTo>
                  <a:pt x="160352" y="220020"/>
                </a:lnTo>
                <a:lnTo>
                  <a:pt x="156853" y="231683"/>
                </a:lnTo>
                <a:lnTo>
                  <a:pt x="153593" y="243077"/>
                </a:lnTo>
                <a:lnTo>
                  <a:pt x="152260" y="243077"/>
                </a:lnTo>
                <a:lnTo>
                  <a:pt x="147468" y="226336"/>
                </a:lnTo>
                <a:lnTo>
                  <a:pt x="143715" y="213865"/>
                </a:lnTo>
                <a:lnTo>
                  <a:pt x="139884" y="201673"/>
                </a:lnTo>
                <a:lnTo>
                  <a:pt x="135975" y="189759"/>
                </a:lnTo>
                <a:lnTo>
                  <a:pt x="131989" y="178119"/>
                </a:lnTo>
                <a:lnTo>
                  <a:pt x="127927" y="166750"/>
                </a:lnTo>
                <a:lnTo>
                  <a:pt x="76352" y="24510"/>
                </a:lnTo>
                <a:lnTo>
                  <a:pt x="0" y="24510"/>
                </a:lnTo>
                <a:lnTo>
                  <a:pt x="0" y="323214"/>
                </a:lnTo>
                <a:lnTo>
                  <a:pt x="54698" y="323214"/>
                </a:lnTo>
                <a:lnTo>
                  <a:pt x="54616" y="158903"/>
                </a:lnTo>
                <a:lnTo>
                  <a:pt x="54389" y="146667"/>
                </a:lnTo>
                <a:lnTo>
                  <a:pt x="54016" y="134120"/>
                </a:lnTo>
                <a:lnTo>
                  <a:pt x="53497" y="121262"/>
                </a:lnTo>
                <a:lnTo>
                  <a:pt x="52831" y="108094"/>
                </a:lnTo>
                <a:lnTo>
                  <a:pt x="52019" y="94614"/>
                </a:lnTo>
                <a:lnTo>
                  <a:pt x="54025" y="94614"/>
                </a:lnTo>
                <a:lnTo>
                  <a:pt x="55211" y="98556"/>
                </a:lnTo>
                <a:lnTo>
                  <a:pt x="58848" y="110324"/>
                </a:lnTo>
                <a:lnTo>
                  <a:pt x="62966" y="123189"/>
                </a:lnTo>
                <a:lnTo>
                  <a:pt x="65357" y="130471"/>
                </a:lnTo>
                <a:lnTo>
                  <a:pt x="69447" y="142508"/>
                </a:lnTo>
                <a:lnTo>
                  <a:pt x="73672" y="154431"/>
                </a:lnTo>
                <a:lnTo>
                  <a:pt x="135509" y="323214"/>
                </a:lnTo>
                <a:close/>
              </a:path>
              <a:path w="4045813" h="432562">
                <a:moveTo>
                  <a:pt x="2474442" y="0"/>
                </a:moveTo>
                <a:lnTo>
                  <a:pt x="2474442" y="57276"/>
                </a:lnTo>
                <a:lnTo>
                  <a:pt x="2529941" y="57276"/>
                </a:lnTo>
                <a:lnTo>
                  <a:pt x="2529941" y="0"/>
                </a:lnTo>
                <a:lnTo>
                  <a:pt x="2474442" y="0"/>
                </a:lnTo>
                <a:close/>
              </a:path>
              <a:path w="4045813" h="432562">
                <a:moveTo>
                  <a:pt x="1332966" y="0"/>
                </a:moveTo>
                <a:lnTo>
                  <a:pt x="1332966" y="57276"/>
                </a:lnTo>
                <a:lnTo>
                  <a:pt x="1388465" y="57276"/>
                </a:lnTo>
                <a:lnTo>
                  <a:pt x="1388465" y="0"/>
                </a:lnTo>
                <a:lnTo>
                  <a:pt x="1332966" y="0"/>
                </a:lnTo>
                <a:close/>
              </a:path>
              <a:path w="4045813" h="432562">
                <a:moveTo>
                  <a:pt x="371259" y="0"/>
                </a:moveTo>
                <a:lnTo>
                  <a:pt x="371259" y="57276"/>
                </a:lnTo>
                <a:lnTo>
                  <a:pt x="426847" y="57276"/>
                </a:lnTo>
                <a:lnTo>
                  <a:pt x="426847" y="0"/>
                </a:lnTo>
                <a:lnTo>
                  <a:pt x="371259" y="0"/>
                </a:lnTo>
                <a:close/>
              </a:path>
              <a:path w="4045813" h="432562">
                <a:moveTo>
                  <a:pt x="1072997" y="177418"/>
                </a:moveTo>
                <a:lnTo>
                  <a:pt x="1070928" y="159168"/>
                </a:lnTo>
                <a:lnTo>
                  <a:pt x="1067028" y="147319"/>
                </a:lnTo>
                <a:lnTo>
                  <a:pt x="1058204" y="132565"/>
                </a:lnTo>
                <a:lnTo>
                  <a:pt x="1049121" y="123316"/>
                </a:lnTo>
                <a:lnTo>
                  <a:pt x="1042971" y="118621"/>
                </a:lnTo>
                <a:lnTo>
                  <a:pt x="1032085" y="112371"/>
                </a:lnTo>
                <a:lnTo>
                  <a:pt x="1019530" y="107314"/>
                </a:lnTo>
                <a:lnTo>
                  <a:pt x="1004690" y="103665"/>
                </a:lnTo>
                <a:lnTo>
                  <a:pt x="991947" y="102028"/>
                </a:lnTo>
                <a:lnTo>
                  <a:pt x="978128" y="101472"/>
                </a:lnTo>
                <a:lnTo>
                  <a:pt x="977508" y="101485"/>
                </a:lnTo>
                <a:lnTo>
                  <a:pt x="964477" y="102104"/>
                </a:lnTo>
                <a:lnTo>
                  <a:pt x="951857" y="103437"/>
                </a:lnTo>
                <a:lnTo>
                  <a:pt x="939647" y="105537"/>
                </a:lnTo>
                <a:lnTo>
                  <a:pt x="928888" y="108117"/>
                </a:lnTo>
                <a:lnTo>
                  <a:pt x="916731" y="111897"/>
                </a:lnTo>
                <a:lnTo>
                  <a:pt x="905103" y="116458"/>
                </a:lnTo>
                <a:lnTo>
                  <a:pt x="905103" y="157733"/>
                </a:lnTo>
                <a:lnTo>
                  <a:pt x="916168" y="153787"/>
                </a:lnTo>
                <a:lnTo>
                  <a:pt x="928373" y="150009"/>
                </a:lnTo>
                <a:lnTo>
                  <a:pt x="939901" y="147065"/>
                </a:lnTo>
                <a:lnTo>
                  <a:pt x="946774" y="145688"/>
                </a:lnTo>
                <a:lnTo>
                  <a:pt x="959416" y="144046"/>
                </a:lnTo>
                <a:lnTo>
                  <a:pt x="972032" y="143509"/>
                </a:lnTo>
                <a:lnTo>
                  <a:pt x="980795" y="143509"/>
                </a:lnTo>
                <a:lnTo>
                  <a:pt x="988288" y="144525"/>
                </a:lnTo>
                <a:lnTo>
                  <a:pt x="994384" y="146684"/>
                </a:lnTo>
                <a:lnTo>
                  <a:pt x="1000480" y="148843"/>
                </a:lnTo>
                <a:lnTo>
                  <a:pt x="1005433" y="151764"/>
                </a:lnTo>
                <a:lnTo>
                  <a:pt x="1009243" y="155447"/>
                </a:lnTo>
                <a:lnTo>
                  <a:pt x="1013053" y="159130"/>
                </a:lnTo>
                <a:lnTo>
                  <a:pt x="1015720" y="163321"/>
                </a:lnTo>
                <a:lnTo>
                  <a:pt x="1017498" y="167893"/>
                </a:lnTo>
                <a:lnTo>
                  <a:pt x="1019149" y="172592"/>
                </a:lnTo>
                <a:lnTo>
                  <a:pt x="1020038" y="177545"/>
                </a:lnTo>
                <a:lnTo>
                  <a:pt x="1020038" y="191262"/>
                </a:lnTo>
                <a:lnTo>
                  <a:pt x="1014069" y="189610"/>
                </a:lnTo>
                <a:lnTo>
                  <a:pt x="1007211" y="188213"/>
                </a:lnTo>
                <a:lnTo>
                  <a:pt x="999337" y="187070"/>
                </a:lnTo>
                <a:lnTo>
                  <a:pt x="998810" y="186988"/>
                </a:lnTo>
                <a:lnTo>
                  <a:pt x="986624" y="185687"/>
                </a:lnTo>
                <a:lnTo>
                  <a:pt x="973429" y="185292"/>
                </a:lnTo>
                <a:lnTo>
                  <a:pt x="962832" y="185688"/>
                </a:lnTo>
                <a:lnTo>
                  <a:pt x="950163" y="187329"/>
                </a:lnTo>
                <a:lnTo>
                  <a:pt x="938377" y="190245"/>
                </a:lnTo>
                <a:lnTo>
                  <a:pt x="932829" y="192231"/>
                </a:lnTo>
                <a:lnTo>
                  <a:pt x="921208" y="197798"/>
                </a:lnTo>
                <a:lnTo>
                  <a:pt x="911072" y="204850"/>
                </a:lnTo>
                <a:lnTo>
                  <a:pt x="899788" y="217159"/>
                </a:lnTo>
                <a:lnTo>
                  <a:pt x="893419" y="228345"/>
                </a:lnTo>
                <a:lnTo>
                  <a:pt x="891047" y="234160"/>
                </a:lnTo>
                <a:lnTo>
                  <a:pt x="887968" y="246330"/>
                </a:lnTo>
                <a:lnTo>
                  <a:pt x="886942" y="259587"/>
                </a:lnTo>
                <a:lnTo>
                  <a:pt x="887039" y="263673"/>
                </a:lnTo>
                <a:lnTo>
                  <a:pt x="888723" y="276566"/>
                </a:lnTo>
                <a:lnTo>
                  <a:pt x="892403" y="288289"/>
                </a:lnTo>
                <a:lnTo>
                  <a:pt x="899293" y="300642"/>
                </a:lnTo>
                <a:lnTo>
                  <a:pt x="907516" y="310133"/>
                </a:lnTo>
                <a:lnTo>
                  <a:pt x="918720" y="318516"/>
                </a:lnTo>
                <a:lnTo>
                  <a:pt x="930503" y="323976"/>
                </a:lnTo>
                <a:lnTo>
                  <a:pt x="946294" y="327878"/>
                </a:lnTo>
                <a:lnTo>
                  <a:pt x="947394" y="277113"/>
                </a:lnTo>
                <a:lnTo>
                  <a:pt x="945108" y="274065"/>
                </a:lnTo>
                <a:lnTo>
                  <a:pt x="943330" y="270382"/>
                </a:lnTo>
                <a:lnTo>
                  <a:pt x="941679" y="266826"/>
                </a:lnTo>
                <a:lnTo>
                  <a:pt x="940790" y="262508"/>
                </a:lnTo>
                <a:lnTo>
                  <a:pt x="940798" y="256745"/>
                </a:lnTo>
                <a:lnTo>
                  <a:pt x="943780" y="243458"/>
                </a:lnTo>
                <a:lnTo>
                  <a:pt x="952093" y="234060"/>
                </a:lnTo>
                <a:lnTo>
                  <a:pt x="956888" y="231272"/>
                </a:lnTo>
                <a:lnTo>
                  <a:pt x="968548" y="227545"/>
                </a:lnTo>
                <a:lnTo>
                  <a:pt x="982827" y="226313"/>
                </a:lnTo>
                <a:lnTo>
                  <a:pt x="989431" y="226313"/>
                </a:lnTo>
                <a:lnTo>
                  <a:pt x="996035" y="226821"/>
                </a:lnTo>
                <a:lnTo>
                  <a:pt x="1002639" y="227837"/>
                </a:lnTo>
                <a:lnTo>
                  <a:pt x="1009243" y="228726"/>
                </a:lnTo>
                <a:lnTo>
                  <a:pt x="1014958" y="229869"/>
                </a:lnTo>
                <a:lnTo>
                  <a:pt x="1020038" y="231012"/>
                </a:lnTo>
                <a:lnTo>
                  <a:pt x="1020038" y="264032"/>
                </a:lnTo>
                <a:lnTo>
                  <a:pt x="1017752" y="266572"/>
                </a:lnTo>
                <a:lnTo>
                  <a:pt x="1015085" y="269239"/>
                </a:lnTo>
                <a:lnTo>
                  <a:pt x="1011910" y="271906"/>
                </a:lnTo>
                <a:lnTo>
                  <a:pt x="1008735" y="274574"/>
                </a:lnTo>
                <a:lnTo>
                  <a:pt x="1005052" y="276987"/>
                </a:lnTo>
                <a:lnTo>
                  <a:pt x="1001115" y="279145"/>
                </a:lnTo>
                <a:lnTo>
                  <a:pt x="997051" y="281304"/>
                </a:lnTo>
                <a:lnTo>
                  <a:pt x="992606" y="283082"/>
                </a:lnTo>
                <a:lnTo>
                  <a:pt x="987907" y="284479"/>
                </a:lnTo>
                <a:lnTo>
                  <a:pt x="983081" y="285876"/>
                </a:lnTo>
                <a:lnTo>
                  <a:pt x="978128" y="286638"/>
                </a:lnTo>
                <a:lnTo>
                  <a:pt x="968349" y="286638"/>
                </a:lnTo>
                <a:lnTo>
                  <a:pt x="964285" y="286003"/>
                </a:lnTo>
                <a:lnTo>
                  <a:pt x="960475" y="284860"/>
                </a:lnTo>
                <a:lnTo>
                  <a:pt x="956538" y="283590"/>
                </a:lnTo>
                <a:lnTo>
                  <a:pt x="959332" y="328802"/>
                </a:lnTo>
                <a:lnTo>
                  <a:pt x="966952" y="328802"/>
                </a:lnTo>
                <a:lnTo>
                  <a:pt x="973937" y="327913"/>
                </a:lnTo>
                <a:lnTo>
                  <a:pt x="980541" y="326135"/>
                </a:lnTo>
                <a:lnTo>
                  <a:pt x="987018" y="324357"/>
                </a:lnTo>
                <a:lnTo>
                  <a:pt x="992987" y="321944"/>
                </a:lnTo>
                <a:lnTo>
                  <a:pt x="998448" y="319024"/>
                </a:lnTo>
                <a:lnTo>
                  <a:pt x="1003782" y="316229"/>
                </a:lnTo>
                <a:lnTo>
                  <a:pt x="1008481" y="313054"/>
                </a:lnTo>
                <a:lnTo>
                  <a:pt x="1012672" y="309879"/>
                </a:lnTo>
                <a:lnTo>
                  <a:pt x="1016863" y="306577"/>
                </a:lnTo>
                <a:lnTo>
                  <a:pt x="1020419" y="303402"/>
                </a:lnTo>
                <a:lnTo>
                  <a:pt x="1023340" y="300227"/>
                </a:lnTo>
                <a:lnTo>
                  <a:pt x="1024229" y="300227"/>
                </a:lnTo>
                <a:lnTo>
                  <a:pt x="1026515" y="323214"/>
                </a:lnTo>
                <a:lnTo>
                  <a:pt x="1074267" y="323214"/>
                </a:lnTo>
                <a:lnTo>
                  <a:pt x="1074210" y="321406"/>
                </a:lnTo>
                <a:lnTo>
                  <a:pt x="1073838" y="309328"/>
                </a:lnTo>
                <a:lnTo>
                  <a:pt x="1073378" y="295782"/>
                </a:lnTo>
                <a:lnTo>
                  <a:pt x="1073178" y="285620"/>
                </a:lnTo>
                <a:lnTo>
                  <a:pt x="1073042" y="272982"/>
                </a:lnTo>
                <a:lnTo>
                  <a:pt x="1072997" y="177418"/>
                </a:lnTo>
                <a:close/>
              </a:path>
              <a:path w="4045813" h="432562">
                <a:moveTo>
                  <a:pt x="3839057" y="177418"/>
                </a:moveTo>
                <a:lnTo>
                  <a:pt x="3836988" y="159168"/>
                </a:lnTo>
                <a:lnTo>
                  <a:pt x="3833088" y="147319"/>
                </a:lnTo>
                <a:lnTo>
                  <a:pt x="3824264" y="132565"/>
                </a:lnTo>
                <a:lnTo>
                  <a:pt x="3815181" y="123316"/>
                </a:lnTo>
                <a:lnTo>
                  <a:pt x="3809031" y="118621"/>
                </a:lnTo>
                <a:lnTo>
                  <a:pt x="3798145" y="112371"/>
                </a:lnTo>
                <a:lnTo>
                  <a:pt x="3785590" y="107314"/>
                </a:lnTo>
                <a:lnTo>
                  <a:pt x="3770750" y="103665"/>
                </a:lnTo>
                <a:lnTo>
                  <a:pt x="3758007" y="102028"/>
                </a:lnTo>
                <a:lnTo>
                  <a:pt x="3744188" y="101472"/>
                </a:lnTo>
                <a:lnTo>
                  <a:pt x="3743568" y="101485"/>
                </a:lnTo>
                <a:lnTo>
                  <a:pt x="3730537" y="102104"/>
                </a:lnTo>
                <a:lnTo>
                  <a:pt x="3717917" y="103437"/>
                </a:lnTo>
                <a:lnTo>
                  <a:pt x="3705707" y="105537"/>
                </a:lnTo>
                <a:lnTo>
                  <a:pt x="3694948" y="108117"/>
                </a:lnTo>
                <a:lnTo>
                  <a:pt x="3682791" y="111897"/>
                </a:lnTo>
                <a:lnTo>
                  <a:pt x="3671163" y="116458"/>
                </a:lnTo>
                <a:lnTo>
                  <a:pt x="3671163" y="157733"/>
                </a:lnTo>
                <a:lnTo>
                  <a:pt x="3682228" y="153787"/>
                </a:lnTo>
                <a:lnTo>
                  <a:pt x="3694433" y="150009"/>
                </a:lnTo>
                <a:lnTo>
                  <a:pt x="3705961" y="147065"/>
                </a:lnTo>
                <a:lnTo>
                  <a:pt x="3712834" y="145688"/>
                </a:lnTo>
                <a:lnTo>
                  <a:pt x="3725476" y="144046"/>
                </a:lnTo>
                <a:lnTo>
                  <a:pt x="3738092" y="143509"/>
                </a:lnTo>
                <a:lnTo>
                  <a:pt x="3746855" y="143509"/>
                </a:lnTo>
                <a:lnTo>
                  <a:pt x="3754348" y="144525"/>
                </a:lnTo>
                <a:lnTo>
                  <a:pt x="3760444" y="146684"/>
                </a:lnTo>
                <a:lnTo>
                  <a:pt x="3766540" y="148843"/>
                </a:lnTo>
                <a:lnTo>
                  <a:pt x="3771493" y="151764"/>
                </a:lnTo>
                <a:lnTo>
                  <a:pt x="3775303" y="155447"/>
                </a:lnTo>
                <a:lnTo>
                  <a:pt x="3779113" y="159130"/>
                </a:lnTo>
                <a:lnTo>
                  <a:pt x="3781780" y="163321"/>
                </a:lnTo>
                <a:lnTo>
                  <a:pt x="3783558" y="167893"/>
                </a:lnTo>
                <a:lnTo>
                  <a:pt x="3785209" y="172592"/>
                </a:lnTo>
                <a:lnTo>
                  <a:pt x="3786098" y="177545"/>
                </a:lnTo>
                <a:lnTo>
                  <a:pt x="3786098" y="191262"/>
                </a:lnTo>
                <a:lnTo>
                  <a:pt x="3780129" y="189610"/>
                </a:lnTo>
                <a:lnTo>
                  <a:pt x="3773271" y="188213"/>
                </a:lnTo>
                <a:lnTo>
                  <a:pt x="3765397" y="187070"/>
                </a:lnTo>
                <a:lnTo>
                  <a:pt x="3764870" y="186988"/>
                </a:lnTo>
                <a:lnTo>
                  <a:pt x="3752684" y="185687"/>
                </a:lnTo>
                <a:lnTo>
                  <a:pt x="3739489" y="185292"/>
                </a:lnTo>
                <a:lnTo>
                  <a:pt x="3728892" y="185688"/>
                </a:lnTo>
                <a:lnTo>
                  <a:pt x="3716223" y="187329"/>
                </a:lnTo>
                <a:lnTo>
                  <a:pt x="3704437" y="190245"/>
                </a:lnTo>
                <a:lnTo>
                  <a:pt x="3698889" y="192231"/>
                </a:lnTo>
                <a:lnTo>
                  <a:pt x="3687268" y="197798"/>
                </a:lnTo>
                <a:lnTo>
                  <a:pt x="3677132" y="204850"/>
                </a:lnTo>
                <a:lnTo>
                  <a:pt x="3665848" y="217159"/>
                </a:lnTo>
                <a:lnTo>
                  <a:pt x="3659479" y="228345"/>
                </a:lnTo>
                <a:lnTo>
                  <a:pt x="3657107" y="234160"/>
                </a:lnTo>
                <a:lnTo>
                  <a:pt x="3654028" y="246330"/>
                </a:lnTo>
                <a:lnTo>
                  <a:pt x="3653002" y="259587"/>
                </a:lnTo>
                <a:lnTo>
                  <a:pt x="3653099" y="263673"/>
                </a:lnTo>
                <a:lnTo>
                  <a:pt x="3654783" y="276566"/>
                </a:lnTo>
                <a:lnTo>
                  <a:pt x="3658463" y="288289"/>
                </a:lnTo>
                <a:lnTo>
                  <a:pt x="3665353" y="300642"/>
                </a:lnTo>
                <a:lnTo>
                  <a:pt x="3673576" y="310133"/>
                </a:lnTo>
                <a:lnTo>
                  <a:pt x="3684780" y="318516"/>
                </a:lnTo>
                <a:lnTo>
                  <a:pt x="3696563" y="323976"/>
                </a:lnTo>
                <a:lnTo>
                  <a:pt x="3712354" y="327878"/>
                </a:lnTo>
                <a:lnTo>
                  <a:pt x="3713454" y="277113"/>
                </a:lnTo>
                <a:lnTo>
                  <a:pt x="3711168" y="274065"/>
                </a:lnTo>
                <a:lnTo>
                  <a:pt x="3709390" y="270382"/>
                </a:lnTo>
                <a:lnTo>
                  <a:pt x="3707739" y="266826"/>
                </a:lnTo>
                <a:lnTo>
                  <a:pt x="3706850" y="262508"/>
                </a:lnTo>
                <a:lnTo>
                  <a:pt x="3706858" y="256745"/>
                </a:lnTo>
                <a:lnTo>
                  <a:pt x="3709840" y="243458"/>
                </a:lnTo>
                <a:lnTo>
                  <a:pt x="3718153" y="234060"/>
                </a:lnTo>
                <a:lnTo>
                  <a:pt x="3722948" y="231272"/>
                </a:lnTo>
                <a:lnTo>
                  <a:pt x="3734608" y="227545"/>
                </a:lnTo>
                <a:lnTo>
                  <a:pt x="3748887" y="226313"/>
                </a:lnTo>
                <a:lnTo>
                  <a:pt x="3755491" y="226313"/>
                </a:lnTo>
                <a:lnTo>
                  <a:pt x="3762095" y="226821"/>
                </a:lnTo>
                <a:lnTo>
                  <a:pt x="3768699" y="227837"/>
                </a:lnTo>
                <a:lnTo>
                  <a:pt x="3775303" y="228726"/>
                </a:lnTo>
                <a:lnTo>
                  <a:pt x="3781018" y="229869"/>
                </a:lnTo>
                <a:lnTo>
                  <a:pt x="3786098" y="231012"/>
                </a:lnTo>
                <a:lnTo>
                  <a:pt x="3786098" y="264032"/>
                </a:lnTo>
                <a:lnTo>
                  <a:pt x="3783812" y="266572"/>
                </a:lnTo>
                <a:lnTo>
                  <a:pt x="3781145" y="269239"/>
                </a:lnTo>
                <a:lnTo>
                  <a:pt x="3777970" y="271906"/>
                </a:lnTo>
                <a:lnTo>
                  <a:pt x="3774795" y="274574"/>
                </a:lnTo>
                <a:lnTo>
                  <a:pt x="3771112" y="276987"/>
                </a:lnTo>
                <a:lnTo>
                  <a:pt x="3767175" y="279145"/>
                </a:lnTo>
                <a:lnTo>
                  <a:pt x="3763111" y="281304"/>
                </a:lnTo>
                <a:lnTo>
                  <a:pt x="3758666" y="283082"/>
                </a:lnTo>
                <a:lnTo>
                  <a:pt x="3753967" y="284479"/>
                </a:lnTo>
                <a:lnTo>
                  <a:pt x="3749141" y="285876"/>
                </a:lnTo>
                <a:lnTo>
                  <a:pt x="3744188" y="286638"/>
                </a:lnTo>
                <a:lnTo>
                  <a:pt x="3734409" y="286638"/>
                </a:lnTo>
                <a:lnTo>
                  <a:pt x="3730345" y="286003"/>
                </a:lnTo>
                <a:lnTo>
                  <a:pt x="3726535" y="284860"/>
                </a:lnTo>
                <a:lnTo>
                  <a:pt x="3722598" y="283590"/>
                </a:lnTo>
                <a:lnTo>
                  <a:pt x="3725392" y="328802"/>
                </a:lnTo>
                <a:lnTo>
                  <a:pt x="3733012" y="328802"/>
                </a:lnTo>
                <a:lnTo>
                  <a:pt x="3739997" y="327913"/>
                </a:lnTo>
                <a:lnTo>
                  <a:pt x="3746601" y="326135"/>
                </a:lnTo>
                <a:lnTo>
                  <a:pt x="3753078" y="324357"/>
                </a:lnTo>
                <a:lnTo>
                  <a:pt x="3759047" y="321944"/>
                </a:lnTo>
                <a:lnTo>
                  <a:pt x="3764508" y="319024"/>
                </a:lnTo>
                <a:lnTo>
                  <a:pt x="3769842" y="316229"/>
                </a:lnTo>
                <a:lnTo>
                  <a:pt x="3774541" y="313054"/>
                </a:lnTo>
                <a:lnTo>
                  <a:pt x="3778732" y="309879"/>
                </a:lnTo>
                <a:lnTo>
                  <a:pt x="3782923" y="306577"/>
                </a:lnTo>
                <a:lnTo>
                  <a:pt x="3786479" y="303402"/>
                </a:lnTo>
                <a:lnTo>
                  <a:pt x="3789400" y="300227"/>
                </a:lnTo>
                <a:lnTo>
                  <a:pt x="3790289" y="300227"/>
                </a:lnTo>
                <a:lnTo>
                  <a:pt x="3792575" y="323214"/>
                </a:lnTo>
                <a:lnTo>
                  <a:pt x="3840327" y="323214"/>
                </a:lnTo>
                <a:lnTo>
                  <a:pt x="3840270" y="321406"/>
                </a:lnTo>
                <a:lnTo>
                  <a:pt x="3839898" y="309328"/>
                </a:lnTo>
                <a:lnTo>
                  <a:pt x="3839438" y="295782"/>
                </a:lnTo>
                <a:lnTo>
                  <a:pt x="3839238" y="285620"/>
                </a:lnTo>
                <a:lnTo>
                  <a:pt x="3839102" y="272982"/>
                </a:lnTo>
                <a:lnTo>
                  <a:pt x="3839057" y="177418"/>
                </a:lnTo>
                <a:close/>
              </a:path>
              <a:path w="4045813" h="432562">
                <a:moveTo>
                  <a:pt x="3725392" y="328802"/>
                </a:moveTo>
                <a:lnTo>
                  <a:pt x="3722598" y="283590"/>
                </a:lnTo>
                <a:lnTo>
                  <a:pt x="3719296" y="281813"/>
                </a:lnTo>
                <a:lnTo>
                  <a:pt x="3716375" y="279400"/>
                </a:lnTo>
                <a:lnTo>
                  <a:pt x="3713454" y="277113"/>
                </a:lnTo>
                <a:lnTo>
                  <a:pt x="3712354" y="327878"/>
                </a:lnTo>
                <a:lnTo>
                  <a:pt x="3725392" y="328802"/>
                </a:lnTo>
                <a:close/>
              </a:path>
              <a:path w="4045813" h="432562">
                <a:moveTo>
                  <a:pt x="959332" y="328802"/>
                </a:moveTo>
                <a:lnTo>
                  <a:pt x="956538" y="283590"/>
                </a:lnTo>
                <a:lnTo>
                  <a:pt x="953236" y="281813"/>
                </a:lnTo>
                <a:lnTo>
                  <a:pt x="950315" y="279400"/>
                </a:lnTo>
                <a:lnTo>
                  <a:pt x="947394" y="277113"/>
                </a:lnTo>
                <a:lnTo>
                  <a:pt x="946294" y="327878"/>
                </a:lnTo>
                <a:lnTo>
                  <a:pt x="959332" y="328802"/>
                </a:lnTo>
                <a:close/>
              </a:path>
              <a:path w="4045813" h="432562">
                <a:moveTo>
                  <a:pt x="614934" y="314578"/>
                </a:moveTo>
                <a:lnTo>
                  <a:pt x="619175" y="312038"/>
                </a:lnTo>
                <a:lnTo>
                  <a:pt x="622935" y="309371"/>
                </a:lnTo>
                <a:lnTo>
                  <a:pt x="626198" y="306704"/>
                </a:lnTo>
                <a:lnTo>
                  <a:pt x="626656" y="306704"/>
                </a:lnTo>
                <a:lnTo>
                  <a:pt x="626351" y="309625"/>
                </a:lnTo>
                <a:lnTo>
                  <a:pt x="626160" y="313308"/>
                </a:lnTo>
                <a:lnTo>
                  <a:pt x="626021" y="322199"/>
                </a:lnTo>
                <a:lnTo>
                  <a:pt x="625983" y="333882"/>
                </a:lnTo>
                <a:lnTo>
                  <a:pt x="625414" y="343043"/>
                </a:lnTo>
                <a:lnTo>
                  <a:pt x="622093" y="356054"/>
                </a:lnTo>
                <a:lnTo>
                  <a:pt x="615806" y="366880"/>
                </a:lnTo>
                <a:lnTo>
                  <a:pt x="606552" y="375538"/>
                </a:lnTo>
                <a:lnTo>
                  <a:pt x="602403" y="378206"/>
                </a:lnTo>
                <a:lnTo>
                  <a:pt x="592143" y="383040"/>
                </a:lnTo>
                <a:lnTo>
                  <a:pt x="580262" y="386492"/>
                </a:lnTo>
                <a:lnTo>
                  <a:pt x="566760" y="388564"/>
                </a:lnTo>
                <a:lnTo>
                  <a:pt x="551637" y="389254"/>
                </a:lnTo>
                <a:lnTo>
                  <a:pt x="542612" y="389101"/>
                </a:lnTo>
                <a:lnTo>
                  <a:pt x="529873" y="388290"/>
                </a:lnTo>
                <a:lnTo>
                  <a:pt x="517601" y="386714"/>
                </a:lnTo>
                <a:lnTo>
                  <a:pt x="511126" y="385608"/>
                </a:lnTo>
                <a:lnTo>
                  <a:pt x="498667" y="382803"/>
                </a:lnTo>
                <a:lnTo>
                  <a:pt x="486676" y="379221"/>
                </a:lnTo>
                <a:lnTo>
                  <a:pt x="486676" y="422275"/>
                </a:lnTo>
                <a:lnTo>
                  <a:pt x="490105" y="423671"/>
                </a:lnTo>
                <a:lnTo>
                  <a:pt x="494309" y="424941"/>
                </a:lnTo>
                <a:lnTo>
                  <a:pt x="499287" y="426212"/>
                </a:lnTo>
                <a:lnTo>
                  <a:pt x="504278" y="427481"/>
                </a:lnTo>
                <a:lnTo>
                  <a:pt x="509778" y="428625"/>
                </a:lnTo>
                <a:lnTo>
                  <a:pt x="515810" y="429640"/>
                </a:lnTo>
                <a:lnTo>
                  <a:pt x="521843" y="430529"/>
                </a:lnTo>
                <a:lnTo>
                  <a:pt x="528269" y="431291"/>
                </a:lnTo>
                <a:lnTo>
                  <a:pt x="535127" y="431800"/>
                </a:lnTo>
                <a:lnTo>
                  <a:pt x="541972" y="432307"/>
                </a:lnTo>
                <a:lnTo>
                  <a:pt x="548957" y="432562"/>
                </a:lnTo>
                <a:lnTo>
                  <a:pt x="556107" y="432562"/>
                </a:lnTo>
                <a:lnTo>
                  <a:pt x="567149" y="432298"/>
                </a:lnTo>
                <a:lnTo>
                  <a:pt x="579846" y="431317"/>
                </a:lnTo>
                <a:lnTo>
                  <a:pt x="592048" y="429640"/>
                </a:lnTo>
                <a:lnTo>
                  <a:pt x="611670" y="424801"/>
                </a:lnTo>
                <a:lnTo>
                  <a:pt x="623189" y="420496"/>
                </a:lnTo>
                <a:lnTo>
                  <a:pt x="638283" y="412704"/>
                </a:lnTo>
                <a:lnTo>
                  <a:pt x="648411" y="405383"/>
                </a:lnTo>
                <a:lnTo>
                  <a:pt x="659364" y="394411"/>
                </a:lnTo>
                <a:lnTo>
                  <a:pt x="666610" y="383920"/>
                </a:lnTo>
                <a:lnTo>
                  <a:pt x="671984" y="372474"/>
                </a:lnTo>
                <a:lnTo>
                  <a:pt x="675767" y="359790"/>
                </a:lnTo>
                <a:lnTo>
                  <a:pt x="678418" y="341181"/>
                </a:lnTo>
                <a:lnTo>
                  <a:pt x="678891" y="327278"/>
                </a:lnTo>
                <a:lnTo>
                  <a:pt x="678891" y="106933"/>
                </a:lnTo>
                <a:lnTo>
                  <a:pt x="632460" y="106933"/>
                </a:lnTo>
                <a:lnTo>
                  <a:pt x="630224" y="131190"/>
                </a:lnTo>
                <a:lnTo>
                  <a:pt x="629323" y="131190"/>
                </a:lnTo>
                <a:lnTo>
                  <a:pt x="624488" y="125446"/>
                </a:lnTo>
                <a:lnTo>
                  <a:pt x="615122" y="116975"/>
                </a:lnTo>
                <a:lnTo>
                  <a:pt x="604100" y="109854"/>
                </a:lnTo>
                <a:lnTo>
                  <a:pt x="594484" y="105588"/>
                </a:lnTo>
                <a:lnTo>
                  <a:pt x="582207" y="102501"/>
                </a:lnTo>
                <a:lnTo>
                  <a:pt x="568833" y="101472"/>
                </a:lnTo>
                <a:lnTo>
                  <a:pt x="558303" y="102126"/>
                </a:lnTo>
                <a:lnTo>
                  <a:pt x="545861" y="104626"/>
                </a:lnTo>
                <a:lnTo>
                  <a:pt x="533666" y="108965"/>
                </a:lnTo>
                <a:lnTo>
                  <a:pt x="523034" y="114615"/>
                </a:lnTo>
                <a:lnTo>
                  <a:pt x="512780" y="122089"/>
                </a:lnTo>
                <a:lnTo>
                  <a:pt x="503415" y="131190"/>
                </a:lnTo>
                <a:lnTo>
                  <a:pt x="493720" y="144183"/>
                </a:lnTo>
                <a:lnTo>
                  <a:pt x="487548" y="155397"/>
                </a:lnTo>
                <a:lnTo>
                  <a:pt x="482320" y="167893"/>
                </a:lnTo>
                <a:lnTo>
                  <a:pt x="478663" y="180146"/>
                </a:lnTo>
                <a:lnTo>
                  <a:pt x="476292" y="192290"/>
                </a:lnTo>
                <a:lnTo>
                  <a:pt x="474870" y="205301"/>
                </a:lnTo>
                <a:lnTo>
                  <a:pt x="474395" y="219201"/>
                </a:lnTo>
                <a:lnTo>
                  <a:pt x="474874" y="233145"/>
                </a:lnTo>
                <a:lnTo>
                  <a:pt x="476336" y="246239"/>
                </a:lnTo>
                <a:lnTo>
                  <a:pt x="478780" y="258278"/>
                </a:lnTo>
                <a:lnTo>
                  <a:pt x="482206" y="269239"/>
                </a:lnTo>
                <a:lnTo>
                  <a:pt x="488497" y="283249"/>
                </a:lnTo>
                <a:lnTo>
                  <a:pt x="495126" y="294013"/>
                </a:lnTo>
                <a:lnTo>
                  <a:pt x="502754" y="303275"/>
                </a:lnTo>
                <a:lnTo>
                  <a:pt x="510022" y="309979"/>
                </a:lnTo>
                <a:lnTo>
                  <a:pt x="520468" y="317245"/>
                </a:lnTo>
                <a:lnTo>
                  <a:pt x="531888" y="322706"/>
                </a:lnTo>
                <a:lnTo>
                  <a:pt x="540339" y="325428"/>
                </a:lnTo>
                <a:lnTo>
                  <a:pt x="534301" y="254634"/>
                </a:lnTo>
                <a:lnTo>
                  <a:pt x="532218" y="246125"/>
                </a:lnTo>
                <a:lnTo>
                  <a:pt x="531430" y="242562"/>
                </a:lnTo>
                <a:lnTo>
                  <a:pt x="529678" y="230389"/>
                </a:lnTo>
                <a:lnTo>
                  <a:pt x="529094" y="216915"/>
                </a:lnTo>
                <a:lnTo>
                  <a:pt x="529095" y="216226"/>
                </a:lnTo>
                <a:lnTo>
                  <a:pt x="529705" y="202799"/>
                </a:lnTo>
                <a:lnTo>
                  <a:pt x="531431" y="191007"/>
                </a:lnTo>
                <a:lnTo>
                  <a:pt x="533006" y="183641"/>
                </a:lnTo>
                <a:lnTo>
                  <a:pt x="535051" y="177164"/>
                </a:lnTo>
                <a:lnTo>
                  <a:pt x="537578" y="171830"/>
                </a:lnTo>
                <a:lnTo>
                  <a:pt x="540105" y="166496"/>
                </a:lnTo>
                <a:lnTo>
                  <a:pt x="543052" y="162051"/>
                </a:lnTo>
                <a:lnTo>
                  <a:pt x="546392" y="158622"/>
                </a:lnTo>
                <a:lnTo>
                  <a:pt x="549744" y="155066"/>
                </a:lnTo>
                <a:lnTo>
                  <a:pt x="553275" y="152272"/>
                </a:lnTo>
                <a:lnTo>
                  <a:pt x="556996" y="150240"/>
                </a:lnTo>
                <a:lnTo>
                  <a:pt x="560717" y="148081"/>
                </a:lnTo>
                <a:lnTo>
                  <a:pt x="564400" y="146684"/>
                </a:lnTo>
                <a:lnTo>
                  <a:pt x="568045" y="145795"/>
                </a:lnTo>
                <a:lnTo>
                  <a:pt x="571690" y="145033"/>
                </a:lnTo>
                <a:lnTo>
                  <a:pt x="575157" y="144652"/>
                </a:lnTo>
                <a:lnTo>
                  <a:pt x="580503" y="144716"/>
                </a:lnTo>
                <a:lnTo>
                  <a:pt x="593081" y="146725"/>
                </a:lnTo>
                <a:lnTo>
                  <a:pt x="604989" y="151510"/>
                </a:lnTo>
                <a:lnTo>
                  <a:pt x="617060" y="159495"/>
                </a:lnTo>
                <a:lnTo>
                  <a:pt x="625983" y="168275"/>
                </a:lnTo>
                <a:lnTo>
                  <a:pt x="625983" y="264921"/>
                </a:lnTo>
                <a:lnTo>
                  <a:pt x="623747" y="267462"/>
                </a:lnTo>
                <a:lnTo>
                  <a:pt x="621030" y="270001"/>
                </a:lnTo>
                <a:lnTo>
                  <a:pt x="617829" y="272541"/>
                </a:lnTo>
                <a:lnTo>
                  <a:pt x="614629" y="275081"/>
                </a:lnTo>
                <a:lnTo>
                  <a:pt x="611022" y="277367"/>
                </a:lnTo>
                <a:lnTo>
                  <a:pt x="607009" y="279400"/>
                </a:lnTo>
                <a:lnTo>
                  <a:pt x="602983" y="281558"/>
                </a:lnTo>
                <a:lnTo>
                  <a:pt x="598601" y="283209"/>
                </a:lnTo>
                <a:lnTo>
                  <a:pt x="593839" y="284606"/>
                </a:lnTo>
                <a:lnTo>
                  <a:pt x="589076" y="285876"/>
                </a:lnTo>
                <a:lnTo>
                  <a:pt x="584009" y="286638"/>
                </a:lnTo>
                <a:lnTo>
                  <a:pt x="570471" y="286638"/>
                </a:lnTo>
                <a:lnTo>
                  <a:pt x="563283" y="284988"/>
                </a:lnTo>
                <a:lnTo>
                  <a:pt x="565480" y="328802"/>
                </a:lnTo>
                <a:lnTo>
                  <a:pt x="571881" y="328802"/>
                </a:lnTo>
                <a:lnTo>
                  <a:pt x="578129" y="328167"/>
                </a:lnTo>
                <a:lnTo>
                  <a:pt x="584238" y="326897"/>
                </a:lnTo>
                <a:lnTo>
                  <a:pt x="590334" y="325627"/>
                </a:lnTo>
                <a:lnTo>
                  <a:pt x="595922" y="323976"/>
                </a:lnTo>
                <a:lnTo>
                  <a:pt x="600976" y="321817"/>
                </a:lnTo>
                <a:lnTo>
                  <a:pt x="606031" y="319658"/>
                </a:lnTo>
                <a:lnTo>
                  <a:pt x="610692" y="317245"/>
                </a:lnTo>
                <a:lnTo>
                  <a:pt x="614934" y="314578"/>
                </a:lnTo>
                <a:close/>
              </a:path>
              <a:path w="4045813" h="432562">
                <a:moveTo>
                  <a:pt x="557110" y="281813"/>
                </a:moveTo>
                <a:lnTo>
                  <a:pt x="550938" y="278638"/>
                </a:lnTo>
                <a:lnTo>
                  <a:pt x="545757" y="273938"/>
                </a:lnTo>
                <a:lnTo>
                  <a:pt x="541591" y="267969"/>
                </a:lnTo>
                <a:lnTo>
                  <a:pt x="537425" y="261874"/>
                </a:lnTo>
                <a:lnTo>
                  <a:pt x="534301" y="254634"/>
                </a:lnTo>
                <a:lnTo>
                  <a:pt x="540339" y="325428"/>
                </a:lnTo>
                <a:lnTo>
                  <a:pt x="552802" y="327959"/>
                </a:lnTo>
                <a:lnTo>
                  <a:pt x="565480" y="328802"/>
                </a:lnTo>
                <a:lnTo>
                  <a:pt x="563283" y="284988"/>
                </a:lnTo>
                <a:lnTo>
                  <a:pt x="557110" y="281813"/>
                </a:lnTo>
                <a:close/>
              </a:path>
              <a:path w="4045813" h="432562">
                <a:moveTo>
                  <a:pt x="2475712" y="106933"/>
                </a:moveTo>
                <a:lnTo>
                  <a:pt x="2475712" y="323214"/>
                </a:lnTo>
                <a:lnTo>
                  <a:pt x="2528671" y="323214"/>
                </a:lnTo>
                <a:lnTo>
                  <a:pt x="2528671" y="106933"/>
                </a:lnTo>
                <a:lnTo>
                  <a:pt x="2475712" y="106933"/>
                </a:lnTo>
                <a:close/>
              </a:path>
              <a:path w="4045813" h="432562">
                <a:moveTo>
                  <a:pt x="1334236" y="106933"/>
                </a:moveTo>
                <a:lnTo>
                  <a:pt x="1334236" y="323214"/>
                </a:lnTo>
                <a:lnTo>
                  <a:pt x="1387195" y="323214"/>
                </a:lnTo>
                <a:lnTo>
                  <a:pt x="1387195" y="106933"/>
                </a:lnTo>
                <a:lnTo>
                  <a:pt x="1334236" y="106933"/>
                </a:lnTo>
                <a:close/>
              </a:path>
              <a:path w="4045813" h="432562">
                <a:moveTo>
                  <a:pt x="372605" y="106933"/>
                </a:moveTo>
                <a:lnTo>
                  <a:pt x="372605" y="323214"/>
                </a:lnTo>
                <a:lnTo>
                  <a:pt x="425513" y="323214"/>
                </a:lnTo>
                <a:lnTo>
                  <a:pt x="425513" y="106933"/>
                </a:lnTo>
                <a:lnTo>
                  <a:pt x="372605" y="106933"/>
                </a:lnTo>
                <a:close/>
              </a:path>
              <a:path w="4045813" h="432562">
                <a:moveTo>
                  <a:pt x="3887952" y="172084"/>
                </a:moveTo>
                <a:lnTo>
                  <a:pt x="3887952" y="181863"/>
                </a:lnTo>
                <a:lnTo>
                  <a:pt x="3889603" y="190245"/>
                </a:lnTo>
                <a:lnTo>
                  <a:pt x="3892778" y="196976"/>
                </a:lnTo>
                <a:lnTo>
                  <a:pt x="3895953" y="203707"/>
                </a:lnTo>
                <a:lnTo>
                  <a:pt x="3900271" y="209422"/>
                </a:lnTo>
                <a:lnTo>
                  <a:pt x="3905732" y="213867"/>
                </a:lnTo>
                <a:lnTo>
                  <a:pt x="3911193" y="218312"/>
                </a:lnTo>
                <a:lnTo>
                  <a:pt x="3917416" y="221868"/>
                </a:lnTo>
                <a:lnTo>
                  <a:pt x="3924528" y="224662"/>
                </a:lnTo>
                <a:lnTo>
                  <a:pt x="3931767" y="227456"/>
                </a:lnTo>
                <a:lnTo>
                  <a:pt x="3939133" y="229869"/>
                </a:lnTo>
                <a:lnTo>
                  <a:pt x="3946880" y="231901"/>
                </a:lnTo>
                <a:lnTo>
                  <a:pt x="3952976" y="233425"/>
                </a:lnTo>
                <a:lnTo>
                  <a:pt x="3958818" y="234822"/>
                </a:lnTo>
                <a:lnTo>
                  <a:pt x="3964406" y="236346"/>
                </a:lnTo>
                <a:lnTo>
                  <a:pt x="3969994" y="237870"/>
                </a:lnTo>
                <a:lnTo>
                  <a:pt x="3974947" y="239649"/>
                </a:lnTo>
                <a:lnTo>
                  <a:pt x="3979265" y="241680"/>
                </a:lnTo>
                <a:lnTo>
                  <a:pt x="3983583" y="243585"/>
                </a:lnTo>
                <a:lnTo>
                  <a:pt x="3987012" y="246125"/>
                </a:lnTo>
                <a:lnTo>
                  <a:pt x="3989679" y="249046"/>
                </a:lnTo>
                <a:lnTo>
                  <a:pt x="3992219" y="252094"/>
                </a:lnTo>
                <a:lnTo>
                  <a:pt x="3993616" y="255904"/>
                </a:lnTo>
                <a:lnTo>
                  <a:pt x="3993616" y="264921"/>
                </a:lnTo>
                <a:lnTo>
                  <a:pt x="3992346" y="268731"/>
                </a:lnTo>
                <a:lnTo>
                  <a:pt x="3989933" y="272033"/>
                </a:lnTo>
                <a:lnTo>
                  <a:pt x="3987647" y="275208"/>
                </a:lnTo>
                <a:lnTo>
                  <a:pt x="3984345" y="277875"/>
                </a:lnTo>
                <a:lnTo>
                  <a:pt x="3980281" y="279907"/>
                </a:lnTo>
                <a:lnTo>
                  <a:pt x="3976217" y="281939"/>
                </a:lnTo>
                <a:lnTo>
                  <a:pt x="3971264" y="283463"/>
                </a:lnTo>
                <a:lnTo>
                  <a:pt x="3965676" y="284479"/>
                </a:lnTo>
                <a:lnTo>
                  <a:pt x="3959961" y="285495"/>
                </a:lnTo>
                <a:lnTo>
                  <a:pt x="3953865" y="285876"/>
                </a:lnTo>
                <a:lnTo>
                  <a:pt x="3945404" y="285863"/>
                </a:lnTo>
                <a:lnTo>
                  <a:pt x="3933086" y="285213"/>
                </a:lnTo>
                <a:lnTo>
                  <a:pt x="3919956" y="283590"/>
                </a:lnTo>
                <a:lnTo>
                  <a:pt x="3912684" y="282251"/>
                </a:lnTo>
                <a:lnTo>
                  <a:pt x="3900589" y="279144"/>
                </a:lnTo>
                <a:lnTo>
                  <a:pt x="3887698" y="274827"/>
                </a:lnTo>
                <a:lnTo>
                  <a:pt x="3887698" y="317372"/>
                </a:lnTo>
                <a:lnTo>
                  <a:pt x="3901341" y="322284"/>
                </a:lnTo>
                <a:lnTo>
                  <a:pt x="3914876" y="325500"/>
                </a:lnTo>
                <a:lnTo>
                  <a:pt x="3925629" y="327236"/>
                </a:lnTo>
                <a:lnTo>
                  <a:pt x="3938240" y="328406"/>
                </a:lnTo>
                <a:lnTo>
                  <a:pt x="3951833" y="328802"/>
                </a:lnTo>
                <a:lnTo>
                  <a:pt x="3952097" y="328802"/>
                </a:lnTo>
                <a:lnTo>
                  <a:pt x="3965461" y="328320"/>
                </a:lnTo>
                <a:lnTo>
                  <a:pt x="3978073" y="326890"/>
                </a:lnTo>
                <a:lnTo>
                  <a:pt x="3989933" y="324484"/>
                </a:lnTo>
                <a:lnTo>
                  <a:pt x="3997212" y="322348"/>
                </a:lnTo>
                <a:lnTo>
                  <a:pt x="4009101" y="317419"/>
                </a:lnTo>
                <a:lnTo>
                  <a:pt x="4019524" y="311022"/>
                </a:lnTo>
                <a:lnTo>
                  <a:pt x="4031935" y="299189"/>
                </a:lnTo>
                <a:lnTo>
                  <a:pt x="4038828" y="288416"/>
                </a:lnTo>
                <a:lnTo>
                  <a:pt x="4041631" y="282039"/>
                </a:lnTo>
                <a:lnTo>
                  <a:pt x="4044775" y="269961"/>
                </a:lnTo>
                <a:lnTo>
                  <a:pt x="4045813" y="256412"/>
                </a:lnTo>
                <a:lnTo>
                  <a:pt x="4045759" y="253230"/>
                </a:lnTo>
                <a:lnTo>
                  <a:pt x="4044092" y="239871"/>
                </a:lnTo>
                <a:lnTo>
                  <a:pt x="4040098" y="228853"/>
                </a:lnTo>
                <a:lnTo>
                  <a:pt x="4036288" y="221614"/>
                </a:lnTo>
                <a:lnTo>
                  <a:pt x="4031462" y="215772"/>
                </a:lnTo>
                <a:lnTo>
                  <a:pt x="4025493" y="211200"/>
                </a:lnTo>
                <a:lnTo>
                  <a:pt x="4019524" y="206755"/>
                </a:lnTo>
                <a:lnTo>
                  <a:pt x="4012793" y="203200"/>
                </a:lnTo>
                <a:lnTo>
                  <a:pt x="4005427" y="200659"/>
                </a:lnTo>
                <a:lnTo>
                  <a:pt x="3997934" y="198119"/>
                </a:lnTo>
                <a:lnTo>
                  <a:pt x="3990568" y="195960"/>
                </a:lnTo>
                <a:lnTo>
                  <a:pt x="3983075" y="194182"/>
                </a:lnTo>
                <a:lnTo>
                  <a:pt x="3978376" y="193039"/>
                </a:lnTo>
                <a:lnTo>
                  <a:pt x="3973423" y="191769"/>
                </a:lnTo>
                <a:lnTo>
                  <a:pt x="3968343" y="190500"/>
                </a:lnTo>
                <a:lnTo>
                  <a:pt x="3963263" y="189229"/>
                </a:lnTo>
                <a:lnTo>
                  <a:pt x="3958437" y="187578"/>
                </a:lnTo>
                <a:lnTo>
                  <a:pt x="3953865" y="185674"/>
                </a:lnTo>
                <a:lnTo>
                  <a:pt x="3949166" y="183768"/>
                </a:lnTo>
                <a:lnTo>
                  <a:pt x="3945610" y="181228"/>
                </a:lnTo>
                <a:lnTo>
                  <a:pt x="3942943" y="178053"/>
                </a:lnTo>
                <a:lnTo>
                  <a:pt x="3940403" y="175005"/>
                </a:lnTo>
                <a:lnTo>
                  <a:pt x="3939133" y="170941"/>
                </a:lnTo>
                <a:lnTo>
                  <a:pt x="3939133" y="163194"/>
                </a:lnTo>
                <a:lnTo>
                  <a:pt x="3939641" y="160527"/>
                </a:lnTo>
                <a:lnTo>
                  <a:pt x="3940911" y="157860"/>
                </a:lnTo>
                <a:lnTo>
                  <a:pt x="3943959" y="153034"/>
                </a:lnTo>
                <a:lnTo>
                  <a:pt x="3946626" y="151002"/>
                </a:lnTo>
                <a:lnTo>
                  <a:pt x="3949420" y="148970"/>
                </a:lnTo>
                <a:lnTo>
                  <a:pt x="3952849" y="147319"/>
                </a:lnTo>
                <a:lnTo>
                  <a:pt x="3957167" y="146176"/>
                </a:lnTo>
                <a:lnTo>
                  <a:pt x="3961485" y="145033"/>
                </a:lnTo>
                <a:lnTo>
                  <a:pt x="3966819" y="144399"/>
                </a:lnTo>
                <a:lnTo>
                  <a:pt x="3977995" y="144399"/>
                </a:lnTo>
                <a:lnTo>
                  <a:pt x="3983202" y="144779"/>
                </a:lnTo>
                <a:lnTo>
                  <a:pt x="3988663" y="145414"/>
                </a:lnTo>
                <a:lnTo>
                  <a:pt x="3994124" y="146050"/>
                </a:lnTo>
                <a:lnTo>
                  <a:pt x="3999712" y="146938"/>
                </a:lnTo>
                <a:lnTo>
                  <a:pt x="4005300" y="147954"/>
                </a:lnTo>
                <a:lnTo>
                  <a:pt x="4010888" y="148970"/>
                </a:lnTo>
                <a:lnTo>
                  <a:pt x="4016349" y="150240"/>
                </a:lnTo>
                <a:lnTo>
                  <a:pt x="4021810" y="151637"/>
                </a:lnTo>
                <a:lnTo>
                  <a:pt x="4027271" y="153034"/>
                </a:lnTo>
                <a:lnTo>
                  <a:pt x="4032351" y="154558"/>
                </a:lnTo>
                <a:lnTo>
                  <a:pt x="4037304" y="156209"/>
                </a:lnTo>
                <a:lnTo>
                  <a:pt x="4037304" y="113156"/>
                </a:lnTo>
                <a:lnTo>
                  <a:pt x="4030931" y="110979"/>
                </a:lnTo>
                <a:lnTo>
                  <a:pt x="4018903" y="107588"/>
                </a:lnTo>
                <a:lnTo>
                  <a:pt x="4005808" y="104775"/>
                </a:lnTo>
                <a:lnTo>
                  <a:pt x="3994442" y="103018"/>
                </a:lnTo>
                <a:lnTo>
                  <a:pt x="3981799" y="101864"/>
                </a:lnTo>
                <a:lnTo>
                  <a:pt x="3968597" y="101472"/>
                </a:lnTo>
                <a:lnTo>
                  <a:pt x="3962498" y="101633"/>
                </a:lnTo>
                <a:lnTo>
                  <a:pt x="3949777" y="103033"/>
                </a:lnTo>
                <a:lnTo>
                  <a:pt x="3937609" y="105790"/>
                </a:lnTo>
                <a:lnTo>
                  <a:pt x="3922442" y="111892"/>
                </a:lnTo>
                <a:lnTo>
                  <a:pt x="3911955" y="118744"/>
                </a:lnTo>
                <a:lnTo>
                  <a:pt x="3901216" y="129652"/>
                </a:lnTo>
                <a:lnTo>
                  <a:pt x="3894429" y="140715"/>
                </a:lnTo>
                <a:lnTo>
                  <a:pt x="3892025" y="146434"/>
                </a:lnTo>
                <a:lnTo>
                  <a:pt x="3888970" y="158504"/>
                </a:lnTo>
                <a:lnTo>
                  <a:pt x="3887952" y="172084"/>
                </a:lnTo>
                <a:close/>
              </a:path>
              <a:path w="4045813" h="432562">
                <a:moveTo>
                  <a:pt x="3459708" y="137032"/>
                </a:moveTo>
                <a:lnTo>
                  <a:pt x="3458819" y="137032"/>
                </a:lnTo>
                <a:lnTo>
                  <a:pt x="3453866" y="106933"/>
                </a:lnTo>
                <a:lnTo>
                  <a:pt x="3410178" y="106933"/>
                </a:lnTo>
                <a:lnTo>
                  <a:pt x="3410178" y="323214"/>
                </a:lnTo>
                <a:lnTo>
                  <a:pt x="3463010" y="323214"/>
                </a:lnTo>
                <a:lnTo>
                  <a:pt x="3463010" y="174370"/>
                </a:lnTo>
                <a:lnTo>
                  <a:pt x="3468189" y="168386"/>
                </a:lnTo>
                <a:lnTo>
                  <a:pt x="3477670" y="159821"/>
                </a:lnTo>
                <a:lnTo>
                  <a:pt x="3488156" y="153162"/>
                </a:lnTo>
                <a:lnTo>
                  <a:pt x="3492884" y="150955"/>
                </a:lnTo>
                <a:lnTo>
                  <a:pt x="3505089" y="147181"/>
                </a:lnTo>
                <a:lnTo>
                  <a:pt x="3517747" y="145922"/>
                </a:lnTo>
                <a:lnTo>
                  <a:pt x="3525494" y="145922"/>
                </a:lnTo>
                <a:lnTo>
                  <a:pt x="3532098" y="147446"/>
                </a:lnTo>
                <a:lnTo>
                  <a:pt x="3537432" y="150367"/>
                </a:lnTo>
                <a:lnTo>
                  <a:pt x="3542893" y="153415"/>
                </a:lnTo>
                <a:lnTo>
                  <a:pt x="3546957" y="158368"/>
                </a:lnTo>
                <a:lnTo>
                  <a:pt x="3549624" y="165100"/>
                </a:lnTo>
                <a:lnTo>
                  <a:pt x="3550894" y="168275"/>
                </a:lnTo>
                <a:lnTo>
                  <a:pt x="3551656" y="171957"/>
                </a:lnTo>
                <a:lnTo>
                  <a:pt x="3552037" y="176149"/>
                </a:lnTo>
                <a:lnTo>
                  <a:pt x="3552545" y="180212"/>
                </a:lnTo>
                <a:lnTo>
                  <a:pt x="3552799" y="185292"/>
                </a:lnTo>
                <a:lnTo>
                  <a:pt x="3552799" y="323214"/>
                </a:lnTo>
                <a:lnTo>
                  <a:pt x="3605631" y="323214"/>
                </a:lnTo>
                <a:lnTo>
                  <a:pt x="3605631" y="175640"/>
                </a:lnTo>
                <a:lnTo>
                  <a:pt x="3605377" y="169417"/>
                </a:lnTo>
                <a:lnTo>
                  <a:pt x="3604869" y="163956"/>
                </a:lnTo>
                <a:lnTo>
                  <a:pt x="3604361" y="158495"/>
                </a:lnTo>
                <a:lnTo>
                  <a:pt x="3603345" y="153415"/>
                </a:lnTo>
                <a:lnTo>
                  <a:pt x="3601821" y="148843"/>
                </a:lnTo>
                <a:lnTo>
                  <a:pt x="3599154" y="140588"/>
                </a:lnTo>
                <a:lnTo>
                  <a:pt x="3595471" y="133350"/>
                </a:lnTo>
                <a:lnTo>
                  <a:pt x="3590772" y="127380"/>
                </a:lnTo>
                <a:lnTo>
                  <a:pt x="3586200" y="121284"/>
                </a:lnTo>
                <a:lnTo>
                  <a:pt x="3580739" y="116331"/>
                </a:lnTo>
                <a:lnTo>
                  <a:pt x="3574643" y="112649"/>
                </a:lnTo>
                <a:lnTo>
                  <a:pt x="3568547" y="108838"/>
                </a:lnTo>
                <a:lnTo>
                  <a:pt x="3561816" y="106044"/>
                </a:lnTo>
                <a:lnTo>
                  <a:pt x="3554450" y="104266"/>
                </a:lnTo>
                <a:lnTo>
                  <a:pt x="3547084" y="102488"/>
                </a:lnTo>
                <a:lnTo>
                  <a:pt x="3539464" y="101472"/>
                </a:lnTo>
                <a:lnTo>
                  <a:pt x="3523208" y="101472"/>
                </a:lnTo>
                <a:lnTo>
                  <a:pt x="3515334" y="102488"/>
                </a:lnTo>
                <a:lnTo>
                  <a:pt x="3507968" y="104520"/>
                </a:lnTo>
                <a:lnTo>
                  <a:pt x="3500602" y="106552"/>
                </a:lnTo>
                <a:lnTo>
                  <a:pt x="3493871" y="109219"/>
                </a:lnTo>
                <a:lnTo>
                  <a:pt x="3487775" y="112521"/>
                </a:lnTo>
                <a:lnTo>
                  <a:pt x="3481679" y="115696"/>
                </a:lnTo>
                <a:lnTo>
                  <a:pt x="3476218" y="119506"/>
                </a:lnTo>
                <a:lnTo>
                  <a:pt x="3471519" y="123825"/>
                </a:lnTo>
                <a:lnTo>
                  <a:pt x="3466693" y="128142"/>
                </a:lnTo>
                <a:lnTo>
                  <a:pt x="3462756" y="132587"/>
                </a:lnTo>
                <a:lnTo>
                  <a:pt x="3459708" y="137032"/>
                </a:lnTo>
                <a:close/>
              </a:path>
              <a:path w="4045813" h="432562">
                <a:moveTo>
                  <a:pt x="3298799" y="137032"/>
                </a:moveTo>
                <a:lnTo>
                  <a:pt x="3293846" y="106933"/>
                </a:lnTo>
                <a:lnTo>
                  <a:pt x="3250158" y="106933"/>
                </a:lnTo>
                <a:lnTo>
                  <a:pt x="3250158" y="323214"/>
                </a:lnTo>
                <a:lnTo>
                  <a:pt x="3302990" y="323214"/>
                </a:lnTo>
                <a:lnTo>
                  <a:pt x="3302990" y="178307"/>
                </a:lnTo>
                <a:lnTo>
                  <a:pt x="3309709" y="170141"/>
                </a:lnTo>
                <a:lnTo>
                  <a:pt x="3319567" y="162155"/>
                </a:lnTo>
                <a:lnTo>
                  <a:pt x="3331438" y="156082"/>
                </a:lnTo>
                <a:lnTo>
                  <a:pt x="3336042" y="154421"/>
                </a:lnTo>
                <a:lnTo>
                  <a:pt x="3347762" y="151322"/>
                </a:lnTo>
                <a:lnTo>
                  <a:pt x="3360487" y="149463"/>
                </a:lnTo>
                <a:lnTo>
                  <a:pt x="3374237" y="148843"/>
                </a:lnTo>
                <a:lnTo>
                  <a:pt x="3378682" y="148843"/>
                </a:lnTo>
                <a:lnTo>
                  <a:pt x="3378682" y="102488"/>
                </a:lnTo>
                <a:lnTo>
                  <a:pt x="3374872" y="101853"/>
                </a:lnTo>
                <a:lnTo>
                  <a:pt x="3370173" y="101472"/>
                </a:lnTo>
                <a:lnTo>
                  <a:pt x="3362125" y="101506"/>
                </a:lnTo>
                <a:lnTo>
                  <a:pt x="3348594" y="102797"/>
                </a:lnTo>
                <a:lnTo>
                  <a:pt x="3336383" y="105961"/>
                </a:lnTo>
                <a:lnTo>
                  <a:pt x="3325469" y="110997"/>
                </a:lnTo>
                <a:lnTo>
                  <a:pt x="3316067" y="117490"/>
                </a:lnTo>
                <a:lnTo>
                  <a:pt x="3307024" y="126408"/>
                </a:lnTo>
                <a:lnTo>
                  <a:pt x="3299688" y="137032"/>
                </a:lnTo>
                <a:lnTo>
                  <a:pt x="3298799" y="137032"/>
                </a:lnTo>
                <a:close/>
              </a:path>
              <a:path w="4045813" h="432562">
                <a:moveTo>
                  <a:pt x="3067140" y="109252"/>
                </a:moveTo>
                <a:lnTo>
                  <a:pt x="3055766" y="114834"/>
                </a:lnTo>
                <a:lnTo>
                  <a:pt x="3060674" y="189483"/>
                </a:lnTo>
                <a:lnTo>
                  <a:pt x="3061436" y="183133"/>
                </a:lnTo>
                <a:lnTo>
                  <a:pt x="3062960" y="177037"/>
                </a:lnTo>
                <a:lnTo>
                  <a:pt x="3067140" y="109252"/>
                </a:lnTo>
                <a:close/>
              </a:path>
              <a:path w="4045813" h="432562">
                <a:moveTo>
                  <a:pt x="3200501" y="219201"/>
                </a:moveTo>
                <a:lnTo>
                  <a:pt x="3200628" y="211835"/>
                </a:lnTo>
                <a:lnTo>
                  <a:pt x="3200218" y="198251"/>
                </a:lnTo>
                <a:lnTo>
                  <a:pt x="3198925" y="185174"/>
                </a:lnTo>
                <a:lnTo>
                  <a:pt x="3196738" y="173066"/>
                </a:lnTo>
                <a:lnTo>
                  <a:pt x="3193643" y="161925"/>
                </a:lnTo>
                <a:lnTo>
                  <a:pt x="3187844" y="147683"/>
                </a:lnTo>
                <a:lnTo>
                  <a:pt x="3181498" y="136768"/>
                </a:lnTo>
                <a:lnTo>
                  <a:pt x="3173958" y="127380"/>
                </a:lnTo>
                <a:lnTo>
                  <a:pt x="3166329" y="120293"/>
                </a:lnTo>
                <a:lnTo>
                  <a:pt x="3155831" y="113172"/>
                </a:lnTo>
                <a:lnTo>
                  <a:pt x="3144113" y="107822"/>
                </a:lnTo>
                <a:lnTo>
                  <a:pt x="3132037" y="104273"/>
                </a:lnTo>
                <a:lnTo>
                  <a:pt x="3119514" y="102177"/>
                </a:lnTo>
                <a:lnTo>
                  <a:pt x="3106267" y="101472"/>
                </a:lnTo>
                <a:lnTo>
                  <a:pt x="3105554" y="101475"/>
                </a:lnTo>
                <a:lnTo>
                  <a:pt x="3092847" y="102371"/>
                </a:lnTo>
                <a:lnTo>
                  <a:pt x="3080385" y="104844"/>
                </a:lnTo>
                <a:lnTo>
                  <a:pt x="3068167" y="108838"/>
                </a:lnTo>
                <a:lnTo>
                  <a:pt x="3062960" y="177037"/>
                </a:lnTo>
                <a:lnTo>
                  <a:pt x="3065246" y="171450"/>
                </a:lnTo>
                <a:lnTo>
                  <a:pt x="3067405" y="165734"/>
                </a:lnTo>
                <a:lnTo>
                  <a:pt x="3070453" y="160781"/>
                </a:lnTo>
                <a:lnTo>
                  <a:pt x="3074263" y="156590"/>
                </a:lnTo>
                <a:lnTo>
                  <a:pt x="3078073" y="152272"/>
                </a:lnTo>
                <a:lnTo>
                  <a:pt x="3082518" y="148970"/>
                </a:lnTo>
                <a:lnTo>
                  <a:pt x="3087725" y="146557"/>
                </a:lnTo>
                <a:lnTo>
                  <a:pt x="3092932" y="144017"/>
                </a:lnTo>
                <a:lnTo>
                  <a:pt x="3098901" y="142875"/>
                </a:lnTo>
                <a:lnTo>
                  <a:pt x="3112236" y="142875"/>
                </a:lnTo>
                <a:lnTo>
                  <a:pt x="3118078" y="144017"/>
                </a:lnTo>
                <a:lnTo>
                  <a:pt x="3123158" y="146557"/>
                </a:lnTo>
                <a:lnTo>
                  <a:pt x="3128111" y="148970"/>
                </a:lnTo>
                <a:lnTo>
                  <a:pt x="3132302" y="152272"/>
                </a:lnTo>
                <a:lnTo>
                  <a:pt x="3135604" y="156590"/>
                </a:lnTo>
                <a:lnTo>
                  <a:pt x="3138906" y="160781"/>
                </a:lnTo>
                <a:lnTo>
                  <a:pt x="3141446" y="165734"/>
                </a:lnTo>
                <a:lnTo>
                  <a:pt x="3143224" y="171450"/>
                </a:lnTo>
                <a:lnTo>
                  <a:pt x="3144875" y="177037"/>
                </a:lnTo>
                <a:lnTo>
                  <a:pt x="3145764" y="183133"/>
                </a:lnTo>
                <a:lnTo>
                  <a:pt x="3145764" y="189483"/>
                </a:lnTo>
                <a:lnTo>
                  <a:pt x="3060674" y="189483"/>
                </a:lnTo>
                <a:lnTo>
                  <a:pt x="3055766" y="114834"/>
                </a:lnTo>
                <a:lnTo>
                  <a:pt x="3045220" y="121935"/>
                </a:lnTo>
                <a:lnTo>
                  <a:pt x="3035528" y="130555"/>
                </a:lnTo>
                <a:lnTo>
                  <a:pt x="3024746" y="143748"/>
                </a:lnTo>
                <a:lnTo>
                  <a:pt x="3018212" y="154779"/>
                </a:lnTo>
                <a:lnTo>
                  <a:pt x="3012668" y="167131"/>
                </a:lnTo>
                <a:lnTo>
                  <a:pt x="3008745" y="179647"/>
                </a:lnTo>
                <a:lnTo>
                  <a:pt x="3006268" y="191815"/>
                </a:lnTo>
                <a:lnTo>
                  <a:pt x="3004782" y="204838"/>
                </a:lnTo>
                <a:lnTo>
                  <a:pt x="3004286" y="218693"/>
                </a:lnTo>
                <a:lnTo>
                  <a:pt x="3004289" y="219754"/>
                </a:lnTo>
                <a:lnTo>
                  <a:pt x="3004898" y="233835"/>
                </a:lnTo>
                <a:lnTo>
                  <a:pt x="3006589" y="246847"/>
                </a:lnTo>
                <a:lnTo>
                  <a:pt x="3009383" y="258780"/>
                </a:lnTo>
                <a:lnTo>
                  <a:pt x="3013303" y="269620"/>
                </a:lnTo>
                <a:lnTo>
                  <a:pt x="3021383" y="284973"/>
                </a:lnTo>
                <a:lnTo>
                  <a:pt x="3028942" y="295100"/>
                </a:lnTo>
                <a:lnTo>
                  <a:pt x="3037687" y="303783"/>
                </a:lnTo>
                <a:lnTo>
                  <a:pt x="3050083" y="312672"/>
                </a:lnTo>
                <a:lnTo>
                  <a:pt x="3061428" y="318454"/>
                </a:lnTo>
                <a:lnTo>
                  <a:pt x="3073755" y="322833"/>
                </a:lnTo>
                <a:lnTo>
                  <a:pt x="3091723" y="326804"/>
                </a:lnTo>
                <a:lnTo>
                  <a:pt x="3104380" y="328300"/>
                </a:lnTo>
                <a:lnTo>
                  <a:pt x="3117443" y="328802"/>
                </a:lnTo>
                <a:lnTo>
                  <a:pt x="3123616" y="328725"/>
                </a:lnTo>
                <a:lnTo>
                  <a:pt x="3136461" y="328057"/>
                </a:lnTo>
                <a:lnTo>
                  <a:pt x="3149062" y="326723"/>
                </a:lnTo>
                <a:lnTo>
                  <a:pt x="3161385" y="324738"/>
                </a:lnTo>
                <a:lnTo>
                  <a:pt x="3170197" y="322954"/>
                </a:lnTo>
                <a:lnTo>
                  <a:pt x="3183194" y="319713"/>
                </a:lnTo>
                <a:lnTo>
                  <a:pt x="3192881" y="316356"/>
                </a:lnTo>
                <a:lnTo>
                  <a:pt x="3192881" y="274065"/>
                </a:lnTo>
                <a:lnTo>
                  <a:pt x="3183443" y="277099"/>
                </a:lnTo>
                <a:lnTo>
                  <a:pt x="3171158" y="280427"/>
                </a:lnTo>
                <a:lnTo>
                  <a:pt x="3158972" y="283082"/>
                </a:lnTo>
                <a:lnTo>
                  <a:pt x="3151898" y="284243"/>
                </a:lnTo>
                <a:lnTo>
                  <a:pt x="3139169" y="285659"/>
                </a:lnTo>
                <a:lnTo>
                  <a:pt x="3126841" y="286130"/>
                </a:lnTo>
                <a:lnTo>
                  <a:pt x="3125838" y="286127"/>
                </a:lnTo>
                <a:lnTo>
                  <a:pt x="3112770" y="285313"/>
                </a:lnTo>
                <a:lnTo>
                  <a:pt x="3100679" y="283082"/>
                </a:lnTo>
                <a:lnTo>
                  <a:pt x="3092678" y="281177"/>
                </a:lnTo>
                <a:lnTo>
                  <a:pt x="3085566" y="277875"/>
                </a:lnTo>
                <a:lnTo>
                  <a:pt x="3079597" y="273557"/>
                </a:lnTo>
                <a:lnTo>
                  <a:pt x="3073501" y="269113"/>
                </a:lnTo>
                <a:lnTo>
                  <a:pt x="3068675" y="263397"/>
                </a:lnTo>
                <a:lnTo>
                  <a:pt x="3064992" y="256412"/>
                </a:lnTo>
                <a:lnTo>
                  <a:pt x="3060345" y="244137"/>
                </a:lnTo>
                <a:lnTo>
                  <a:pt x="3058261" y="230758"/>
                </a:lnTo>
                <a:lnTo>
                  <a:pt x="3199993" y="230758"/>
                </a:lnTo>
                <a:lnTo>
                  <a:pt x="3200374" y="225551"/>
                </a:lnTo>
                <a:lnTo>
                  <a:pt x="3200501" y="219201"/>
                </a:lnTo>
                <a:close/>
              </a:path>
              <a:path w="4045813" h="432562">
                <a:moveTo>
                  <a:pt x="2638272" y="137032"/>
                </a:moveTo>
                <a:lnTo>
                  <a:pt x="2637383" y="137032"/>
                </a:lnTo>
                <a:lnTo>
                  <a:pt x="2632430" y="106933"/>
                </a:lnTo>
                <a:lnTo>
                  <a:pt x="2588742" y="106933"/>
                </a:lnTo>
                <a:lnTo>
                  <a:pt x="2588742" y="323214"/>
                </a:lnTo>
                <a:lnTo>
                  <a:pt x="2641574" y="323214"/>
                </a:lnTo>
                <a:lnTo>
                  <a:pt x="2641574" y="174370"/>
                </a:lnTo>
                <a:lnTo>
                  <a:pt x="2646753" y="168386"/>
                </a:lnTo>
                <a:lnTo>
                  <a:pt x="2656234" y="159821"/>
                </a:lnTo>
                <a:lnTo>
                  <a:pt x="2666720" y="153162"/>
                </a:lnTo>
                <a:lnTo>
                  <a:pt x="2671448" y="150955"/>
                </a:lnTo>
                <a:lnTo>
                  <a:pt x="2683653" y="147181"/>
                </a:lnTo>
                <a:lnTo>
                  <a:pt x="2696311" y="145922"/>
                </a:lnTo>
                <a:lnTo>
                  <a:pt x="2704058" y="145922"/>
                </a:lnTo>
                <a:lnTo>
                  <a:pt x="2710662" y="147446"/>
                </a:lnTo>
                <a:lnTo>
                  <a:pt x="2715996" y="150367"/>
                </a:lnTo>
                <a:lnTo>
                  <a:pt x="2721457" y="153415"/>
                </a:lnTo>
                <a:lnTo>
                  <a:pt x="2725521" y="158368"/>
                </a:lnTo>
                <a:lnTo>
                  <a:pt x="2728188" y="165100"/>
                </a:lnTo>
                <a:lnTo>
                  <a:pt x="2729458" y="168275"/>
                </a:lnTo>
                <a:lnTo>
                  <a:pt x="2730220" y="171957"/>
                </a:lnTo>
                <a:lnTo>
                  <a:pt x="2730601" y="176149"/>
                </a:lnTo>
                <a:lnTo>
                  <a:pt x="2731109" y="180212"/>
                </a:lnTo>
                <a:lnTo>
                  <a:pt x="2731363" y="185292"/>
                </a:lnTo>
                <a:lnTo>
                  <a:pt x="2731363" y="323214"/>
                </a:lnTo>
                <a:lnTo>
                  <a:pt x="2784195" y="323214"/>
                </a:lnTo>
                <a:lnTo>
                  <a:pt x="2784195" y="175640"/>
                </a:lnTo>
                <a:lnTo>
                  <a:pt x="2783941" y="169417"/>
                </a:lnTo>
                <a:lnTo>
                  <a:pt x="2783433" y="163956"/>
                </a:lnTo>
                <a:lnTo>
                  <a:pt x="2782925" y="158495"/>
                </a:lnTo>
                <a:lnTo>
                  <a:pt x="2781909" y="153415"/>
                </a:lnTo>
                <a:lnTo>
                  <a:pt x="2780385" y="148843"/>
                </a:lnTo>
                <a:lnTo>
                  <a:pt x="2777718" y="140588"/>
                </a:lnTo>
                <a:lnTo>
                  <a:pt x="2774035" y="133350"/>
                </a:lnTo>
                <a:lnTo>
                  <a:pt x="2769336" y="127380"/>
                </a:lnTo>
                <a:lnTo>
                  <a:pt x="2764764" y="121284"/>
                </a:lnTo>
                <a:lnTo>
                  <a:pt x="2759303" y="116331"/>
                </a:lnTo>
                <a:lnTo>
                  <a:pt x="2753207" y="112649"/>
                </a:lnTo>
                <a:lnTo>
                  <a:pt x="2747111" y="108838"/>
                </a:lnTo>
                <a:lnTo>
                  <a:pt x="2740380" y="106044"/>
                </a:lnTo>
                <a:lnTo>
                  <a:pt x="2733014" y="104266"/>
                </a:lnTo>
                <a:lnTo>
                  <a:pt x="2725648" y="102488"/>
                </a:lnTo>
                <a:lnTo>
                  <a:pt x="2718028" y="101472"/>
                </a:lnTo>
                <a:lnTo>
                  <a:pt x="2701772" y="101472"/>
                </a:lnTo>
                <a:lnTo>
                  <a:pt x="2693898" y="102488"/>
                </a:lnTo>
                <a:lnTo>
                  <a:pt x="2686532" y="104520"/>
                </a:lnTo>
                <a:lnTo>
                  <a:pt x="2679166" y="106552"/>
                </a:lnTo>
                <a:lnTo>
                  <a:pt x="2672435" y="109219"/>
                </a:lnTo>
                <a:lnTo>
                  <a:pt x="2666339" y="112521"/>
                </a:lnTo>
                <a:lnTo>
                  <a:pt x="2660243" y="115696"/>
                </a:lnTo>
                <a:lnTo>
                  <a:pt x="2654782" y="119506"/>
                </a:lnTo>
                <a:lnTo>
                  <a:pt x="2650083" y="123825"/>
                </a:lnTo>
                <a:lnTo>
                  <a:pt x="2645257" y="128142"/>
                </a:lnTo>
                <a:lnTo>
                  <a:pt x="2641320" y="132587"/>
                </a:lnTo>
                <a:lnTo>
                  <a:pt x="2638272" y="137032"/>
                </a:lnTo>
                <a:close/>
              </a:path>
              <a:path w="4045813" h="432562">
                <a:moveTo>
                  <a:pt x="2178024" y="172084"/>
                </a:moveTo>
                <a:lnTo>
                  <a:pt x="2178024" y="181863"/>
                </a:lnTo>
                <a:lnTo>
                  <a:pt x="2179675" y="190245"/>
                </a:lnTo>
                <a:lnTo>
                  <a:pt x="2182850" y="196976"/>
                </a:lnTo>
                <a:lnTo>
                  <a:pt x="2186025" y="203707"/>
                </a:lnTo>
                <a:lnTo>
                  <a:pt x="2190343" y="209422"/>
                </a:lnTo>
                <a:lnTo>
                  <a:pt x="2195804" y="213867"/>
                </a:lnTo>
                <a:lnTo>
                  <a:pt x="2201265" y="218312"/>
                </a:lnTo>
                <a:lnTo>
                  <a:pt x="2207488" y="221868"/>
                </a:lnTo>
                <a:lnTo>
                  <a:pt x="2214600" y="224662"/>
                </a:lnTo>
                <a:lnTo>
                  <a:pt x="2221839" y="227456"/>
                </a:lnTo>
                <a:lnTo>
                  <a:pt x="2229205" y="229869"/>
                </a:lnTo>
                <a:lnTo>
                  <a:pt x="2236952" y="231901"/>
                </a:lnTo>
                <a:lnTo>
                  <a:pt x="2243048" y="233425"/>
                </a:lnTo>
                <a:lnTo>
                  <a:pt x="2248890" y="234822"/>
                </a:lnTo>
                <a:lnTo>
                  <a:pt x="2254478" y="236346"/>
                </a:lnTo>
                <a:lnTo>
                  <a:pt x="2260066" y="237870"/>
                </a:lnTo>
                <a:lnTo>
                  <a:pt x="2265019" y="239649"/>
                </a:lnTo>
                <a:lnTo>
                  <a:pt x="2269337" y="241680"/>
                </a:lnTo>
                <a:lnTo>
                  <a:pt x="2273655" y="243585"/>
                </a:lnTo>
                <a:lnTo>
                  <a:pt x="2277084" y="246125"/>
                </a:lnTo>
                <a:lnTo>
                  <a:pt x="2279751" y="249046"/>
                </a:lnTo>
                <a:lnTo>
                  <a:pt x="2282291" y="252094"/>
                </a:lnTo>
                <a:lnTo>
                  <a:pt x="2283688" y="255904"/>
                </a:lnTo>
                <a:lnTo>
                  <a:pt x="2283688" y="264921"/>
                </a:lnTo>
                <a:lnTo>
                  <a:pt x="2282418" y="268731"/>
                </a:lnTo>
                <a:lnTo>
                  <a:pt x="2280005" y="272033"/>
                </a:lnTo>
                <a:lnTo>
                  <a:pt x="2277719" y="275208"/>
                </a:lnTo>
                <a:lnTo>
                  <a:pt x="2274417" y="277875"/>
                </a:lnTo>
                <a:lnTo>
                  <a:pt x="2270353" y="279907"/>
                </a:lnTo>
                <a:lnTo>
                  <a:pt x="2266289" y="281939"/>
                </a:lnTo>
                <a:lnTo>
                  <a:pt x="2261336" y="283463"/>
                </a:lnTo>
                <a:lnTo>
                  <a:pt x="2255748" y="284479"/>
                </a:lnTo>
                <a:lnTo>
                  <a:pt x="2250033" y="285495"/>
                </a:lnTo>
                <a:lnTo>
                  <a:pt x="2243937" y="285876"/>
                </a:lnTo>
                <a:lnTo>
                  <a:pt x="2235476" y="285863"/>
                </a:lnTo>
                <a:lnTo>
                  <a:pt x="2223158" y="285213"/>
                </a:lnTo>
                <a:lnTo>
                  <a:pt x="2210028" y="283590"/>
                </a:lnTo>
                <a:lnTo>
                  <a:pt x="2202756" y="282251"/>
                </a:lnTo>
                <a:lnTo>
                  <a:pt x="2190661" y="279144"/>
                </a:lnTo>
                <a:lnTo>
                  <a:pt x="2177770" y="274827"/>
                </a:lnTo>
                <a:lnTo>
                  <a:pt x="2177770" y="317372"/>
                </a:lnTo>
                <a:lnTo>
                  <a:pt x="2191413" y="322284"/>
                </a:lnTo>
                <a:lnTo>
                  <a:pt x="2204948" y="325500"/>
                </a:lnTo>
                <a:lnTo>
                  <a:pt x="2215701" y="327236"/>
                </a:lnTo>
                <a:lnTo>
                  <a:pt x="2228312" y="328406"/>
                </a:lnTo>
                <a:lnTo>
                  <a:pt x="2241905" y="328802"/>
                </a:lnTo>
                <a:lnTo>
                  <a:pt x="2242169" y="328802"/>
                </a:lnTo>
                <a:lnTo>
                  <a:pt x="2255533" y="328320"/>
                </a:lnTo>
                <a:lnTo>
                  <a:pt x="2268145" y="326890"/>
                </a:lnTo>
                <a:lnTo>
                  <a:pt x="2280005" y="324484"/>
                </a:lnTo>
                <a:lnTo>
                  <a:pt x="2287284" y="322348"/>
                </a:lnTo>
                <a:lnTo>
                  <a:pt x="2299173" y="317419"/>
                </a:lnTo>
                <a:lnTo>
                  <a:pt x="2309596" y="311022"/>
                </a:lnTo>
                <a:lnTo>
                  <a:pt x="2322007" y="299189"/>
                </a:lnTo>
                <a:lnTo>
                  <a:pt x="2328900" y="288416"/>
                </a:lnTo>
                <a:lnTo>
                  <a:pt x="2331703" y="282039"/>
                </a:lnTo>
                <a:lnTo>
                  <a:pt x="2334847" y="269961"/>
                </a:lnTo>
                <a:lnTo>
                  <a:pt x="2335885" y="256412"/>
                </a:lnTo>
                <a:lnTo>
                  <a:pt x="2335831" y="253230"/>
                </a:lnTo>
                <a:lnTo>
                  <a:pt x="2334164" y="239871"/>
                </a:lnTo>
                <a:lnTo>
                  <a:pt x="2330170" y="228853"/>
                </a:lnTo>
                <a:lnTo>
                  <a:pt x="2326360" y="221614"/>
                </a:lnTo>
                <a:lnTo>
                  <a:pt x="2321534" y="215772"/>
                </a:lnTo>
                <a:lnTo>
                  <a:pt x="2315565" y="211200"/>
                </a:lnTo>
                <a:lnTo>
                  <a:pt x="2309596" y="206755"/>
                </a:lnTo>
                <a:lnTo>
                  <a:pt x="2302865" y="203200"/>
                </a:lnTo>
                <a:lnTo>
                  <a:pt x="2295499" y="200659"/>
                </a:lnTo>
                <a:lnTo>
                  <a:pt x="2288006" y="198119"/>
                </a:lnTo>
                <a:lnTo>
                  <a:pt x="2280640" y="195960"/>
                </a:lnTo>
                <a:lnTo>
                  <a:pt x="2273147" y="194182"/>
                </a:lnTo>
                <a:lnTo>
                  <a:pt x="2268448" y="193039"/>
                </a:lnTo>
                <a:lnTo>
                  <a:pt x="2263495" y="191769"/>
                </a:lnTo>
                <a:lnTo>
                  <a:pt x="2258415" y="190500"/>
                </a:lnTo>
                <a:lnTo>
                  <a:pt x="2253335" y="189229"/>
                </a:lnTo>
                <a:lnTo>
                  <a:pt x="2248509" y="187578"/>
                </a:lnTo>
                <a:lnTo>
                  <a:pt x="2243937" y="185674"/>
                </a:lnTo>
                <a:lnTo>
                  <a:pt x="2239238" y="183768"/>
                </a:lnTo>
                <a:lnTo>
                  <a:pt x="2235682" y="181228"/>
                </a:lnTo>
                <a:lnTo>
                  <a:pt x="2233015" y="178053"/>
                </a:lnTo>
                <a:lnTo>
                  <a:pt x="2230475" y="175005"/>
                </a:lnTo>
                <a:lnTo>
                  <a:pt x="2229205" y="170941"/>
                </a:lnTo>
                <a:lnTo>
                  <a:pt x="2229205" y="163194"/>
                </a:lnTo>
                <a:lnTo>
                  <a:pt x="2229713" y="160527"/>
                </a:lnTo>
                <a:lnTo>
                  <a:pt x="2230983" y="157860"/>
                </a:lnTo>
                <a:lnTo>
                  <a:pt x="2234031" y="153034"/>
                </a:lnTo>
                <a:lnTo>
                  <a:pt x="2236698" y="151002"/>
                </a:lnTo>
                <a:lnTo>
                  <a:pt x="2239492" y="148970"/>
                </a:lnTo>
                <a:lnTo>
                  <a:pt x="2242921" y="147319"/>
                </a:lnTo>
                <a:lnTo>
                  <a:pt x="2247239" y="146176"/>
                </a:lnTo>
                <a:lnTo>
                  <a:pt x="2251557" y="145033"/>
                </a:lnTo>
                <a:lnTo>
                  <a:pt x="2256891" y="144399"/>
                </a:lnTo>
                <a:lnTo>
                  <a:pt x="2268067" y="144399"/>
                </a:lnTo>
                <a:lnTo>
                  <a:pt x="2273274" y="144779"/>
                </a:lnTo>
                <a:lnTo>
                  <a:pt x="2278735" y="145414"/>
                </a:lnTo>
                <a:lnTo>
                  <a:pt x="2284196" y="146050"/>
                </a:lnTo>
                <a:lnTo>
                  <a:pt x="2289784" y="146938"/>
                </a:lnTo>
                <a:lnTo>
                  <a:pt x="2295372" y="147954"/>
                </a:lnTo>
                <a:lnTo>
                  <a:pt x="2300960" y="148970"/>
                </a:lnTo>
                <a:lnTo>
                  <a:pt x="2306421" y="150240"/>
                </a:lnTo>
                <a:lnTo>
                  <a:pt x="2311882" y="151637"/>
                </a:lnTo>
                <a:lnTo>
                  <a:pt x="2317343" y="153034"/>
                </a:lnTo>
                <a:lnTo>
                  <a:pt x="2322423" y="154558"/>
                </a:lnTo>
                <a:lnTo>
                  <a:pt x="2327376" y="156209"/>
                </a:lnTo>
                <a:lnTo>
                  <a:pt x="2327376" y="113156"/>
                </a:lnTo>
                <a:lnTo>
                  <a:pt x="2321003" y="110979"/>
                </a:lnTo>
                <a:lnTo>
                  <a:pt x="2308975" y="107588"/>
                </a:lnTo>
                <a:lnTo>
                  <a:pt x="2295880" y="104775"/>
                </a:lnTo>
                <a:lnTo>
                  <a:pt x="2284514" y="103018"/>
                </a:lnTo>
                <a:lnTo>
                  <a:pt x="2271871" y="101864"/>
                </a:lnTo>
                <a:lnTo>
                  <a:pt x="2258669" y="101472"/>
                </a:lnTo>
                <a:lnTo>
                  <a:pt x="2252570" y="101633"/>
                </a:lnTo>
                <a:lnTo>
                  <a:pt x="2239849" y="103033"/>
                </a:lnTo>
                <a:lnTo>
                  <a:pt x="2227681" y="105790"/>
                </a:lnTo>
                <a:lnTo>
                  <a:pt x="2212514" y="111892"/>
                </a:lnTo>
                <a:lnTo>
                  <a:pt x="2202027" y="118744"/>
                </a:lnTo>
                <a:lnTo>
                  <a:pt x="2191288" y="129652"/>
                </a:lnTo>
                <a:lnTo>
                  <a:pt x="2184501" y="140715"/>
                </a:lnTo>
                <a:lnTo>
                  <a:pt x="2182097" y="146434"/>
                </a:lnTo>
                <a:lnTo>
                  <a:pt x="2179042" y="158504"/>
                </a:lnTo>
                <a:lnTo>
                  <a:pt x="2178024" y="17208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5104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3628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971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95104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53628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1965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976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3703" y="1830959"/>
            <a:ext cx="79247" cy="60325"/>
          </a:xfrm>
          <a:custGeom>
            <a:avLst/>
            <a:gdLst/>
            <a:ahLst/>
            <a:cxnLst/>
            <a:rect l="l" t="t" r="r" b="b"/>
            <a:pathLst>
              <a:path w="79247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7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0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7" y="37718"/>
                </a:lnTo>
                <a:lnTo>
                  <a:pt x="79247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361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2007" y="1749298"/>
            <a:ext cx="96888" cy="141986"/>
          </a:xfrm>
          <a:custGeom>
            <a:avLst/>
            <a:gdLst/>
            <a:ahLst/>
            <a:cxnLst/>
            <a:rect l="l" t="t" r="r" b="b"/>
            <a:pathLst>
              <a:path w="96888" h="141986">
                <a:moveTo>
                  <a:pt x="49339" y="0"/>
                </a:moveTo>
                <a:lnTo>
                  <a:pt x="46062" y="0"/>
                </a:lnTo>
                <a:lnTo>
                  <a:pt x="42595" y="380"/>
                </a:lnTo>
                <a:lnTo>
                  <a:pt x="38950" y="1142"/>
                </a:lnTo>
                <a:lnTo>
                  <a:pt x="35306" y="2031"/>
                </a:lnTo>
                <a:lnTo>
                  <a:pt x="31622" y="3428"/>
                </a:lnTo>
                <a:lnTo>
                  <a:pt x="27901" y="5587"/>
                </a:lnTo>
                <a:lnTo>
                  <a:pt x="24180" y="7619"/>
                </a:lnTo>
                <a:lnTo>
                  <a:pt x="20650" y="10413"/>
                </a:lnTo>
                <a:lnTo>
                  <a:pt x="17297" y="13969"/>
                </a:lnTo>
                <a:lnTo>
                  <a:pt x="13957" y="17399"/>
                </a:lnTo>
                <a:lnTo>
                  <a:pt x="11010" y="21843"/>
                </a:lnTo>
                <a:lnTo>
                  <a:pt x="8483" y="27177"/>
                </a:lnTo>
                <a:lnTo>
                  <a:pt x="5956" y="32512"/>
                </a:lnTo>
                <a:lnTo>
                  <a:pt x="3911" y="38988"/>
                </a:lnTo>
                <a:lnTo>
                  <a:pt x="2336" y="46354"/>
                </a:lnTo>
                <a:lnTo>
                  <a:pt x="610" y="58146"/>
                </a:lnTo>
                <a:lnTo>
                  <a:pt x="1" y="71573"/>
                </a:lnTo>
                <a:lnTo>
                  <a:pt x="0" y="72262"/>
                </a:lnTo>
                <a:lnTo>
                  <a:pt x="583" y="85736"/>
                </a:lnTo>
                <a:lnTo>
                  <a:pt x="2335" y="97909"/>
                </a:lnTo>
                <a:lnTo>
                  <a:pt x="3124" y="101473"/>
                </a:lnTo>
                <a:lnTo>
                  <a:pt x="5206" y="109981"/>
                </a:lnTo>
                <a:lnTo>
                  <a:pt x="8331" y="117221"/>
                </a:lnTo>
                <a:lnTo>
                  <a:pt x="12496" y="123316"/>
                </a:lnTo>
                <a:lnTo>
                  <a:pt x="16662" y="129286"/>
                </a:lnTo>
                <a:lnTo>
                  <a:pt x="21843" y="133985"/>
                </a:lnTo>
                <a:lnTo>
                  <a:pt x="28016" y="137160"/>
                </a:lnTo>
                <a:lnTo>
                  <a:pt x="34188" y="140335"/>
                </a:lnTo>
                <a:lnTo>
                  <a:pt x="41376" y="141986"/>
                </a:lnTo>
                <a:lnTo>
                  <a:pt x="49555" y="141986"/>
                </a:lnTo>
                <a:lnTo>
                  <a:pt x="54914" y="141986"/>
                </a:lnTo>
                <a:lnTo>
                  <a:pt x="59982" y="141224"/>
                </a:lnTo>
                <a:lnTo>
                  <a:pt x="64744" y="139953"/>
                </a:lnTo>
                <a:lnTo>
                  <a:pt x="69507" y="138556"/>
                </a:lnTo>
                <a:lnTo>
                  <a:pt x="73888" y="136905"/>
                </a:lnTo>
                <a:lnTo>
                  <a:pt x="77914" y="134747"/>
                </a:lnTo>
                <a:lnTo>
                  <a:pt x="81927" y="132714"/>
                </a:lnTo>
                <a:lnTo>
                  <a:pt x="85534" y="130428"/>
                </a:lnTo>
                <a:lnTo>
                  <a:pt x="88734" y="127888"/>
                </a:lnTo>
                <a:lnTo>
                  <a:pt x="91935" y="125349"/>
                </a:lnTo>
                <a:lnTo>
                  <a:pt x="94653" y="122809"/>
                </a:lnTo>
                <a:lnTo>
                  <a:pt x="96888" y="120268"/>
                </a:lnTo>
                <a:lnTo>
                  <a:pt x="96888" y="23622"/>
                </a:lnTo>
                <a:lnTo>
                  <a:pt x="87965" y="14842"/>
                </a:lnTo>
                <a:lnTo>
                  <a:pt x="77248" y="7595"/>
                </a:lnTo>
                <a:lnTo>
                  <a:pt x="63987" y="2072"/>
                </a:lnTo>
                <a:lnTo>
                  <a:pt x="51408" y="63"/>
                </a:lnTo>
                <a:lnTo>
                  <a:pt x="4933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53587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8" y="0"/>
                </a:moveTo>
                <a:lnTo>
                  <a:pt x="38226" y="0"/>
                </a:lnTo>
                <a:lnTo>
                  <a:pt x="32258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0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29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1359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8" y="0"/>
                </a:moveTo>
                <a:lnTo>
                  <a:pt x="38227" y="0"/>
                </a:lnTo>
                <a:lnTo>
                  <a:pt x="32258" y="1142"/>
                </a:lnTo>
                <a:lnTo>
                  <a:pt x="27051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9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1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2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68625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7149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5517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80611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1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5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4591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03091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43071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97199" y="1706117"/>
            <a:ext cx="196341" cy="227330"/>
          </a:xfrm>
          <a:custGeom>
            <a:avLst/>
            <a:gdLst/>
            <a:ahLst/>
            <a:cxnLst/>
            <a:rect l="l" t="t" r="r" b="b"/>
            <a:pathLst>
              <a:path w="196341" h="227330">
                <a:moveTo>
                  <a:pt x="101980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1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2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81655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8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30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70683" y="170611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2" y="46482"/>
                </a:lnTo>
                <a:lnTo>
                  <a:pt x="112014" y="45466"/>
                </a:lnTo>
                <a:lnTo>
                  <a:pt x="106425" y="44577"/>
                </a:lnTo>
                <a:lnTo>
                  <a:pt x="100965" y="43942"/>
                </a:lnTo>
                <a:lnTo>
                  <a:pt x="95504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5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1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8" y="91567"/>
                </a:lnTo>
                <a:lnTo>
                  <a:pt x="95377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30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6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1" y="147574"/>
                </a:lnTo>
                <a:lnTo>
                  <a:pt x="99314" y="144653"/>
                </a:lnTo>
                <a:lnTo>
                  <a:pt x="95885" y="142112"/>
                </a:lnTo>
                <a:lnTo>
                  <a:pt x="91567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8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30" y="123190"/>
                </a:lnTo>
                <a:lnTo>
                  <a:pt x="29718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34971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5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9" y="161925"/>
                </a:lnTo>
                <a:lnTo>
                  <a:pt x="69215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5" y="172593"/>
                </a:lnTo>
                <a:lnTo>
                  <a:pt x="188595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93163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5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19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29002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1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3535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8" y="49911"/>
                </a:lnTo>
                <a:lnTo>
                  <a:pt x="150114" y="47625"/>
                </a:lnTo>
                <a:lnTo>
                  <a:pt x="142747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8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2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7985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6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6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3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9931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078" y="0"/>
                </a:lnTo>
                <a:lnTo>
                  <a:pt x="124777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42" y="47371"/>
                </a:lnTo>
                <a:lnTo>
                  <a:pt x="110392" y="47990"/>
                </a:lnTo>
                <a:lnTo>
                  <a:pt x="97667" y="49849"/>
                </a:lnTo>
                <a:lnTo>
                  <a:pt x="85947" y="52948"/>
                </a:lnTo>
                <a:lnTo>
                  <a:pt x="69471" y="60682"/>
                </a:lnTo>
                <a:lnTo>
                  <a:pt x="59613" y="68668"/>
                </a:lnTo>
                <a:lnTo>
                  <a:pt x="52895" y="76835"/>
                </a:lnTo>
                <a:lnTo>
                  <a:pt x="52895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704" y="35560"/>
                </a:lnTo>
                <a:lnTo>
                  <a:pt x="49593" y="35560"/>
                </a:lnTo>
                <a:lnTo>
                  <a:pt x="56928" y="24935"/>
                </a:lnTo>
                <a:lnTo>
                  <a:pt x="65972" y="16017"/>
                </a:lnTo>
                <a:lnTo>
                  <a:pt x="75374" y="9525"/>
                </a:lnTo>
                <a:lnTo>
                  <a:pt x="86288" y="4488"/>
                </a:lnTo>
                <a:lnTo>
                  <a:pt x="98499" y="1324"/>
                </a:lnTo>
                <a:lnTo>
                  <a:pt x="112030" y="33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7308" y="1706117"/>
            <a:ext cx="204495" cy="331089"/>
          </a:xfrm>
          <a:custGeom>
            <a:avLst/>
            <a:gdLst/>
            <a:ahLst/>
            <a:cxnLst/>
            <a:rect l="l" t="t" r="r" b="b"/>
            <a:pathLst>
              <a:path w="204495" h="331089">
                <a:moveTo>
                  <a:pt x="94437" y="0"/>
                </a:moveTo>
                <a:lnTo>
                  <a:pt x="107811" y="1028"/>
                </a:lnTo>
                <a:lnTo>
                  <a:pt x="120088" y="4115"/>
                </a:lnTo>
                <a:lnTo>
                  <a:pt x="129705" y="8382"/>
                </a:lnTo>
                <a:lnTo>
                  <a:pt x="140726" y="15502"/>
                </a:lnTo>
                <a:lnTo>
                  <a:pt x="150092" y="23973"/>
                </a:lnTo>
                <a:lnTo>
                  <a:pt x="154927" y="29718"/>
                </a:lnTo>
                <a:lnTo>
                  <a:pt x="155829" y="29718"/>
                </a:lnTo>
                <a:lnTo>
                  <a:pt x="158064" y="5461"/>
                </a:lnTo>
                <a:lnTo>
                  <a:pt x="204495" y="5461"/>
                </a:lnTo>
                <a:lnTo>
                  <a:pt x="204495" y="225806"/>
                </a:lnTo>
                <a:lnTo>
                  <a:pt x="204023" y="239708"/>
                </a:lnTo>
                <a:lnTo>
                  <a:pt x="202605" y="252023"/>
                </a:lnTo>
                <a:lnTo>
                  <a:pt x="197589" y="271001"/>
                </a:lnTo>
                <a:lnTo>
                  <a:pt x="192404" y="282115"/>
                </a:lnTo>
                <a:lnTo>
                  <a:pt x="184968" y="292938"/>
                </a:lnTo>
                <a:lnTo>
                  <a:pt x="176130" y="302101"/>
                </a:lnTo>
                <a:lnTo>
                  <a:pt x="163887" y="311231"/>
                </a:lnTo>
                <a:lnTo>
                  <a:pt x="152594" y="317352"/>
                </a:lnTo>
                <a:lnTo>
                  <a:pt x="137274" y="323328"/>
                </a:lnTo>
                <a:lnTo>
                  <a:pt x="124899" y="326698"/>
                </a:lnTo>
                <a:lnTo>
                  <a:pt x="105450" y="329844"/>
                </a:lnTo>
                <a:lnTo>
                  <a:pt x="92753" y="330825"/>
                </a:lnTo>
                <a:lnTo>
                  <a:pt x="81711" y="331089"/>
                </a:lnTo>
                <a:lnTo>
                  <a:pt x="74561" y="331089"/>
                </a:lnTo>
                <a:lnTo>
                  <a:pt x="67576" y="330835"/>
                </a:lnTo>
                <a:lnTo>
                  <a:pt x="60731" y="330327"/>
                </a:lnTo>
                <a:lnTo>
                  <a:pt x="53873" y="329819"/>
                </a:lnTo>
                <a:lnTo>
                  <a:pt x="47447" y="329057"/>
                </a:lnTo>
                <a:lnTo>
                  <a:pt x="41414" y="328168"/>
                </a:lnTo>
                <a:lnTo>
                  <a:pt x="35382" y="327152"/>
                </a:lnTo>
                <a:lnTo>
                  <a:pt x="29883" y="326009"/>
                </a:lnTo>
                <a:lnTo>
                  <a:pt x="24892" y="324739"/>
                </a:lnTo>
                <a:lnTo>
                  <a:pt x="19913" y="323469"/>
                </a:lnTo>
                <a:lnTo>
                  <a:pt x="15709" y="322199"/>
                </a:lnTo>
                <a:lnTo>
                  <a:pt x="12280" y="320802"/>
                </a:lnTo>
                <a:lnTo>
                  <a:pt x="12280" y="277749"/>
                </a:lnTo>
                <a:lnTo>
                  <a:pt x="24271" y="281330"/>
                </a:lnTo>
                <a:lnTo>
                  <a:pt x="36730" y="284135"/>
                </a:lnTo>
                <a:lnTo>
                  <a:pt x="43205" y="285242"/>
                </a:lnTo>
                <a:lnTo>
                  <a:pt x="55477" y="286817"/>
                </a:lnTo>
                <a:lnTo>
                  <a:pt x="68217" y="287628"/>
                </a:lnTo>
                <a:lnTo>
                  <a:pt x="77241" y="287782"/>
                </a:lnTo>
                <a:lnTo>
                  <a:pt x="92364" y="287091"/>
                </a:lnTo>
                <a:lnTo>
                  <a:pt x="105866" y="285019"/>
                </a:lnTo>
                <a:lnTo>
                  <a:pt x="117747" y="281567"/>
                </a:lnTo>
                <a:lnTo>
                  <a:pt x="128007" y="276733"/>
                </a:lnTo>
                <a:lnTo>
                  <a:pt x="132156" y="274066"/>
                </a:lnTo>
                <a:lnTo>
                  <a:pt x="141410" y="265407"/>
                </a:lnTo>
                <a:lnTo>
                  <a:pt x="147697" y="254581"/>
                </a:lnTo>
                <a:lnTo>
                  <a:pt x="151018" y="241570"/>
                </a:lnTo>
                <a:lnTo>
                  <a:pt x="151587" y="232410"/>
                </a:lnTo>
                <a:lnTo>
                  <a:pt x="151587" y="227330"/>
                </a:lnTo>
                <a:lnTo>
                  <a:pt x="151587" y="224409"/>
                </a:lnTo>
                <a:lnTo>
                  <a:pt x="151625" y="220726"/>
                </a:lnTo>
                <a:lnTo>
                  <a:pt x="151701" y="216281"/>
                </a:lnTo>
                <a:lnTo>
                  <a:pt x="151765" y="211836"/>
                </a:lnTo>
                <a:lnTo>
                  <a:pt x="151955" y="208153"/>
                </a:lnTo>
                <a:lnTo>
                  <a:pt x="152260" y="205232"/>
                </a:lnTo>
                <a:lnTo>
                  <a:pt x="151803" y="205232"/>
                </a:lnTo>
                <a:lnTo>
                  <a:pt x="148539" y="207899"/>
                </a:lnTo>
                <a:lnTo>
                  <a:pt x="144780" y="210566"/>
                </a:lnTo>
                <a:lnTo>
                  <a:pt x="140538" y="213106"/>
                </a:lnTo>
                <a:lnTo>
                  <a:pt x="136296" y="215773"/>
                </a:lnTo>
                <a:lnTo>
                  <a:pt x="131635" y="218186"/>
                </a:lnTo>
                <a:lnTo>
                  <a:pt x="126580" y="220345"/>
                </a:lnTo>
                <a:lnTo>
                  <a:pt x="121526" y="222504"/>
                </a:lnTo>
                <a:lnTo>
                  <a:pt x="115938" y="224155"/>
                </a:lnTo>
                <a:lnTo>
                  <a:pt x="109842" y="225425"/>
                </a:lnTo>
                <a:lnTo>
                  <a:pt x="103733" y="226695"/>
                </a:lnTo>
                <a:lnTo>
                  <a:pt x="97485" y="227330"/>
                </a:lnTo>
                <a:lnTo>
                  <a:pt x="91084" y="227330"/>
                </a:lnTo>
                <a:lnTo>
                  <a:pt x="78406" y="226486"/>
                </a:lnTo>
                <a:lnTo>
                  <a:pt x="65943" y="223955"/>
                </a:lnTo>
                <a:lnTo>
                  <a:pt x="57492" y="221234"/>
                </a:lnTo>
                <a:lnTo>
                  <a:pt x="46072" y="215772"/>
                </a:lnTo>
                <a:lnTo>
                  <a:pt x="35626" y="208506"/>
                </a:lnTo>
                <a:lnTo>
                  <a:pt x="28359" y="201803"/>
                </a:lnTo>
                <a:lnTo>
                  <a:pt x="20730" y="192540"/>
                </a:lnTo>
                <a:lnTo>
                  <a:pt x="14102" y="181776"/>
                </a:lnTo>
                <a:lnTo>
                  <a:pt x="8471" y="169485"/>
                </a:lnTo>
                <a:lnTo>
                  <a:pt x="4384" y="156805"/>
                </a:lnTo>
                <a:lnTo>
                  <a:pt x="1940" y="144766"/>
                </a:lnTo>
                <a:lnTo>
                  <a:pt x="479" y="131672"/>
                </a:lnTo>
                <a:lnTo>
                  <a:pt x="0" y="117729"/>
                </a:lnTo>
                <a:lnTo>
                  <a:pt x="474" y="103828"/>
                </a:lnTo>
                <a:lnTo>
                  <a:pt x="1896" y="90817"/>
                </a:lnTo>
                <a:lnTo>
                  <a:pt x="4268" y="78673"/>
                </a:lnTo>
                <a:lnTo>
                  <a:pt x="7587" y="67374"/>
                </a:lnTo>
                <a:lnTo>
                  <a:pt x="13152" y="53924"/>
                </a:lnTo>
                <a:lnTo>
                  <a:pt x="19324" y="42710"/>
                </a:lnTo>
                <a:lnTo>
                  <a:pt x="26439" y="32758"/>
                </a:lnTo>
                <a:lnTo>
                  <a:pt x="38384" y="20616"/>
                </a:lnTo>
                <a:lnTo>
                  <a:pt x="48638" y="13142"/>
                </a:lnTo>
                <a:lnTo>
                  <a:pt x="59270" y="7493"/>
                </a:lnTo>
                <a:lnTo>
                  <a:pt x="71465" y="3153"/>
                </a:lnTo>
                <a:lnTo>
                  <a:pt x="83907" y="653"/>
                </a:lnTo>
                <a:lnTo>
                  <a:pt x="944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07841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7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2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912" y="1629155"/>
            <a:ext cx="306298" cy="298704"/>
          </a:xfrm>
          <a:custGeom>
            <a:avLst/>
            <a:gdLst/>
            <a:ahLst/>
            <a:cxnLst/>
            <a:rect l="l" t="t" r="r" b="b"/>
            <a:pathLst>
              <a:path w="306298" h="298704">
                <a:moveTo>
                  <a:pt x="0" y="0"/>
                </a:moveTo>
                <a:lnTo>
                  <a:pt x="76352" y="0"/>
                </a:lnTo>
                <a:lnTo>
                  <a:pt x="127927" y="142240"/>
                </a:lnTo>
                <a:lnTo>
                  <a:pt x="131989" y="153608"/>
                </a:lnTo>
                <a:lnTo>
                  <a:pt x="135975" y="165248"/>
                </a:lnTo>
                <a:lnTo>
                  <a:pt x="139884" y="177162"/>
                </a:lnTo>
                <a:lnTo>
                  <a:pt x="143715" y="189354"/>
                </a:lnTo>
                <a:lnTo>
                  <a:pt x="147468" y="201825"/>
                </a:lnTo>
                <a:lnTo>
                  <a:pt x="151144" y="214580"/>
                </a:lnTo>
                <a:lnTo>
                  <a:pt x="152260" y="218567"/>
                </a:lnTo>
                <a:lnTo>
                  <a:pt x="153593" y="218567"/>
                </a:lnTo>
                <a:lnTo>
                  <a:pt x="156853" y="207172"/>
                </a:lnTo>
                <a:lnTo>
                  <a:pt x="160352" y="195509"/>
                </a:lnTo>
                <a:lnTo>
                  <a:pt x="164089" y="183579"/>
                </a:lnTo>
                <a:lnTo>
                  <a:pt x="168064" y="171387"/>
                </a:lnTo>
                <a:lnTo>
                  <a:pt x="172278" y="158934"/>
                </a:lnTo>
                <a:lnTo>
                  <a:pt x="176729" y="146226"/>
                </a:lnTo>
                <a:lnTo>
                  <a:pt x="229501" y="0"/>
                </a:lnTo>
                <a:lnTo>
                  <a:pt x="306298" y="0"/>
                </a:lnTo>
                <a:lnTo>
                  <a:pt x="306298" y="298704"/>
                </a:lnTo>
                <a:lnTo>
                  <a:pt x="251599" y="298704"/>
                </a:lnTo>
                <a:lnTo>
                  <a:pt x="251599" y="147320"/>
                </a:lnTo>
                <a:lnTo>
                  <a:pt x="251671" y="136124"/>
                </a:lnTo>
                <a:lnTo>
                  <a:pt x="251888" y="124336"/>
                </a:lnTo>
                <a:lnTo>
                  <a:pt x="252249" y="111957"/>
                </a:lnTo>
                <a:lnTo>
                  <a:pt x="252756" y="98991"/>
                </a:lnTo>
                <a:lnTo>
                  <a:pt x="253408" y="85441"/>
                </a:lnTo>
                <a:lnTo>
                  <a:pt x="254206" y="71312"/>
                </a:lnTo>
                <a:lnTo>
                  <a:pt x="254279" y="70104"/>
                </a:lnTo>
                <a:lnTo>
                  <a:pt x="252272" y="70104"/>
                </a:lnTo>
                <a:lnTo>
                  <a:pt x="248811" y="81481"/>
                </a:lnTo>
                <a:lnTo>
                  <a:pt x="244868" y="93956"/>
                </a:lnTo>
                <a:lnTo>
                  <a:pt x="239326" y="110781"/>
                </a:lnTo>
                <a:lnTo>
                  <a:pt x="235180" y="122771"/>
                </a:lnTo>
                <a:lnTo>
                  <a:pt x="170789" y="298704"/>
                </a:lnTo>
                <a:lnTo>
                  <a:pt x="135509" y="298704"/>
                </a:lnTo>
                <a:lnTo>
                  <a:pt x="73672" y="129921"/>
                </a:lnTo>
                <a:lnTo>
                  <a:pt x="69447" y="117997"/>
                </a:lnTo>
                <a:lnTo>
                  <a:pt x="65357" y="105960"/>
                </a:lnTo>
                <a:lnTo>
                  <a:pt x="62966" y="98679"/>
                </a:lnTo>
                <a:lnTo>
                  <a:pt x="58848" y="85813"/>
                </a:lnTo>
                <a:lnTo>
                  <a:pt x="55211" y="74045"/>
                </a:lnTo>
                <a:lnTo>
                  <a:pt x="54025" y="70104"/>
                </a:lnTo>
                <a:lnTo>
                  <a:pt x="52019" y="70104"/>
                </a:lnTo>
                <a:lnTo>
                  <a:pt x="52831" y="83583"/>
                </a:lnTo>
                <a:lnTo>
                  <a:pt x="53497" y="96751"/>
                </a:lnTo>
                <a:lnTo>
                  <a:pt x="54016" y="109609"/>
                </a:lnTo>
                <a:lnTo>
                  <a:pt x="54389" y="122156"/>
                </a:lnTo>
                <a:lnTo>
                  <a:pt x="54616" y="134392"/>
                </a:lnTo>
                <a:lnTo>
                  <a:pt x="54698" y="146317"/>
                </a:lnTo>
                <a:lnTo>
                  <a:pt x="54698" y="147066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67355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25879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4171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35940" y="2240793"/>
            <a:ext cx="8036295" cy="4265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484767" algn="ctr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-1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partir de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los años</a:t>
            </a:r>
            <a:r>
              <a:rPr sz="450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ochenta, 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lgunas</a:t>
            </a:r>
            <a:r>
              <a:rPr sz="4500" spc="14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regiones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240"/>
              </a:lnSpc>
              <a:spcBef>
                <a:spcPts val="5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tradicionalmente pref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ridas para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ijar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resid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nc</a:t>
            </a:r>
            <a:r>
              <a:rPr sz="45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a perm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nente,</a:t>
            </a:r>
            <a:r>
              <a:rPr sz="45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han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experim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ntado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procesos</a:t>
            </a:r>
            <a:r>
              <a:rPr sz="4500" spc="-25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de d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spobla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iento;</a:t>
            </a:r>
            <a:r>
              <a:rPr sz="4500" spc="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entre</a:t>
            </a:r>
            <a:r>
              <a:rPr sz="45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ell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s,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el caso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245"/>
              </a:lnSpc>
              <a:spcBef>
                <a:spcPts val="0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 sobres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liente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es la ciudad 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apital que se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convirtió </a:t>
            </a:r>
            <a:r>
              <a:rPr sz="4500" spc="-1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una zona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xpulsión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ográ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ica.</a:t>
            </a:r>
            <a:endParaRPr sz="3000" dirty="0">
              <a:latin typeface="Corbel"/>
              <a:cs typeface="Corbel"/>
            </a:endParaRPr>
          </a:p>
          <a:p>
            <a:pPr marL="33274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Para 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nfrentar 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sa situación, el</a:t>
            </a:r>
            <a:r>
              <a:rPr sz="4500" spc="-10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Gobi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rno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local ha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impl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ntado program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 de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atr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-44" baseline="273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poblacional.</a:t>
            </a:r>
            <a:endParaRPr sz="3000" dirty="0">
              <a:latin typeface="Corbel"/>
              <a:cs typeface="Corbel"/>
            </a:endParaRPr>
          </a:p>
          <a:p>
            <a:pPr marL="1902714" marR="3500852">
              <a:lnSpc>
                <a:spcPts val="1440"/>
              </a:lnSpc>
              <a:spcBef>
                <a:spcPts val="1434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92490" y="6484405"/>
            <a:ext cx="23488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44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5104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5104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95104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853628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53628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53628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891971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971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91971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260" y="1354836"/>
            <a:ext cx="2942844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2912" y="1599057"/>
            <a:ext cx="2287371" cy="438150"/>
          </a:xfrm>
          <a:custGeom>
            <a:avLst/>
            <a:gdLst/>
            <a:ahLst/>
            <a:cxnLst/>
            <a:rect l="l" t="t" r="r" b="b"/>
            <a:pathLst>
              <a:path w="2287371" h="438150">
                <a:moveTo>
                  <a:pt x="1725904" y="112521"/>
                </a:moveTo>
                <a:lnTo>
                  <a:pt x="1725904" y="328802"/>
                </a:lnTo>
                <a:lnTo>
                  <a:pt x="1778863" y="328802"/>
                </a:lnTo>
                <a:lnTo>
                  <a:pt x="1778863" y="112521"/>
                </a:lnTo>
                <a:lnTo>
                  <a:pt x="1725904" y="112521"/>
                </a:lnTo>
                <a:close/>
              </a:path>
              <a:path w="2287371" h="438150">
                <a:moveTo>
                  <a:pt x="764273" y="112521"/>
                </a:moveTo>
                <a:lnTo>
                  <a:pt x="764273" y="328802"/>
                </a:lnTo>
                <a:lnTo>
                  <a:pt x="817219" y="328802"/>
                </a:lnTo>
                <a:lnTo>
                  <a:pt x="817219" y="112521"/>
                </a:lnTo>
                <a:lnTo>
                  <a:pt x="764273" y="112521"/>
                </a:lnTo>
                <a:close/>
              </a:path>
              <a:path w="2287371" h="438150">
                <a:moveTo>
                  <a:pt x="2141448" y="142620"/>
                </a:moveTo>
                <a:lnTo>
                  <a:pt x="2140559" y="142620"/>
                </a:lnTo>
                <a:lnTo>
                  <a:pt x="2135606" y="112521"/>
                </a:lnTo>
                <a:lnTo>
                  <a:pt x="2091918" y="112521"/>
                </a:lnTo>
                <a:lnTo>
                  <a:pt x="2091918" y="328802"/>
                </a:lnTo>
                <a:lnTo>
                  <a:pt x="2144750" y="328802"/>
                </a:lnTo>
                <a:lnTo>
                  <a:pt x="2144750" y="179958"/>
                </a:lnTo>
                <a:lnTo>
                  <a:pt x="2149929" y="173974"/>
                </a:lnTo>
                <a:lnTo>
                  <a:pt x="2159410" y="165409"/>
                </a:lnTo>
                <a:lnTo>
                  <a:pt x="2169896" y="158750"/>
                </a:lnTo>
                <a:lnTo>
                  <a:pt x="2174624" y="156543"/>
                </a:lnTo>
                <a:lnTo>
                  <a:pt x="2186829" y="152769"/>
                </a:lnTo>
                <a:lnTo>
                  <a:pt x="2199487" y="151510"/>
                </a:lnTo>
                <a:lnTo>
                  <a:pt x="2207234" y="151510"/>
                </a:lnTo>
                <a:lnTo>
                  <a:pt x="2213838" y="153034"/>
                </a:lnTo>
                <a:lnTo>
                  <a:pt x="2219172" y="155955"/>
                </a:lnTo>
                <a:lnTo>
                  <a:pt x="2224633" y="159003"/>
                </a:lnTo>
                <a:lnTo>
                  <a:pt x="2228697" y="163956"/>
                </a:lnTo>
                <a:lnTo>
                  <a:pt x="2231364" y="170687"/>
                </a:lnTo>
                <a:lnTo>
                  <a:pt x="2232634" y="173862"/>
                </a:lnTo>
                <a:lnTo>
                  <a:pt x="2233396" y="177545"/>
                </a:lnTo>
                <a:lnTo>
                  <a:pt x="2233777" y="181737"/>
                </a:lnTo>
                <a:lnTo>
                  <a:pt x="2234285" y="185800"/>
                </a:lnTo>
                <a:lnTo>
                  <a:pt x="2234539" y="190880"/>
                </a:lnTo>
                <a:lnTo>
                  <a:pt x="2234539" y="328802"/>
                </a:lnTo>
                <a:lnTo>
                  <a:pt x="2287371" y="328802"/>
                </a:lnTo>
                <a:lnTo>
                  <a:pt x="2287371" y="181228"/>
                </a:lnTo>
                <a:lnTo>
                  <a:pt x="2287117" y="175005"/>
                </a:lnTo>
                <a:lnTo>
                  <a:pt x="2286609" y="169544"/>
                </a:lnTo>
                <a:lnTo>
                  <a:pt x="2286101" y="164083"/>
                </a:lnTo>
                <a:lnTo>
                  <a:pt x="2285085" y="159003"/>
                </a:lnTo>
                <a:lnTo>
                  <a:pt x="2283561" y="154431"/>
                </a:lnTo>
                <a:lnTo>
                  <a:pt x="2280894" y="146176"/>
                </a:lnTo>
                <a:lnTo>
                  <a:pt x="2277211" y="138937"/>
                </a:lnTo>
                <a:lnTo>
                  <a:pt x="2272512" y="132968"/>
                </a:lnTo>
                <a:lnTo>
                  <a:pt x="2267940" y="126872"/>
                </a:lnTo>
                <a:lnTo>
                  <a:pt x="2262479" y="121919"/>
                </a:lnTo>
                <a:lnTo>
                  <a:pt x="2256383" y="118237"/>
                </a:lnTo>
                <a:lnTo>
                  <a:pt x="2250287" y="114426"/>
                </a:lnTo>
                <a:lnTo>
                  <a:pt x="2243556" y="111632"/>
                </a:lnTo>
                <a:lnTo>
                  <a:pt x="2236190" y="109854"/>
                </a:lnTo>
                <a:lnTo>
                  <a:pt x="2228824" y="108076"/>
                </a:lnTo>
                <a:lnTo>
                  <a:pt x="2221204" y="107060"/>
                </a:lnTo>
                <a:lnTo>
                  <a:pt x="2204948" y="107060"/>
                </a:lnTo>
                <a:lnTo>
                  <a:pt x="2197074" y="108076"/>
                </a:lnTo>
                <a:lnTo>
                  <a:pt x="2189708" y="110108"/>
                </a:lnTo>
                <a:lnTo>
                  <a:pt x="2182342" y="112140"/>
                </a:lnTo>
                <a:lnTo>
                  <a:pt x="2175611" y="114807"/>
                </a:lnTo>
                <a:lnTo>
                  <a:pt x="2169515" y="118109"/>
                </a:lnTo>
                <a:lnTo>
                  <a:pt x="2163419" y="121284"/>
                </a:lnTo>
                <a:lnTo>
                  <a:pt x="2157958" y="125094"/>
                </a:lnTo>
                <a:lnTo>
                  <a:pt x="2153259" y="129412"/>
                </a:lnTo>
                <a:lnTo>
                  <a:pt x="2148433" y="133730"/>
                </a:lnTo>
                <a:lnTo>
                  <a:pt x="2144496" y="138175"/>
                </a:lnTo>
                <a:lnTo>
                  <a:pt x="2141448" y="142620"/>
                </a:lnTo>
                <a:close/>
              </a:path>
              <a:path w="2287371" h="438150">
                <a:moveTo>
                  <a:pt x="1910316" y="331963"/>
                </a:moveTo>
                <a:lnTo>
                  <a:pt x="1923076" y="333786"/>
                </a:lnTo>
                <a:lnTo>
                  <a:pt x="1936597" y="334390"/>
                </a:lnTo>
                <a:lnTo>
                  <a:pt x="1944740" y="334169"/>
                </a:lnTo>
                <a:lnTo>
                  <a:pt x="1957741" y="332802"/>
                </a:lnTo>
                <a:lnTo>
                  <a:pt x="1969997" y="330172"/>
                </a:lnTo>
                <a:lnTo>
                  <a:pt x="1981555" y="326263"/>
                </a:lnTo>
                <a:lnTo>
                  <a:pt x="1996137" y="318929"/>
                </a:lnTo>
                <a:lnTo>
                  <a:pt x="2006530" y="311661"/>
                </a:lnTo>
                <a:lnTo>
                  <a:pt x="2015845" y="303148"/>
                </a:lnTo>
                <a:lnTo>
                  <a:pt x="2025974" y="290355"/>
                </a:lnTo>
                <a:lnTo>
                  <a:pt x="2032361" y="279328"/>
                </a:lnTo>
                <a:lnTo>
                  <a:pt x="2037562" y="267207"/>
                </a:lnTo>
                <a:lnTo>
                  <a:pt x="2040196" y="259030"/>
                </a:lnTo>
                <a:lnTo>
                  <a:pt x="2042966" y="246927"/>
                </a:lnTo>
                <a:lnTo>
                  <a:pt x="2044628" y="234159"/>
                </a:lnTo>
                <a:lnTo>
                  <a:pt x="2045182" y="220725"/>
                </a:lnTo>
                <a:lnTo>
                  <a:pt x="2044912" y="211318"/>
                </a:lnTo>
                <a:lnTo>
                  <a:pt x="2043588" y="198358"/>
                </a:lnTo>
                <a:lnTo>
                  <a:pt x="2041176" y="186037"/>
                </a:lnTo>
                <a:lnTo>
                  <a:pt x="2037689" y="174370"/>
                </a:lnTo>
                <a:lnTo>
                  <a:pt x="2030774" y="158699"/>
                </a:lnTo>
                <a:lnTo>
                  <a:pt x="2024041" y="147994"/>
                </a:lnTo>
                <a:lnTo>
                  <a:pt x="2016099" y="138429"/>
                </a:lnTo>
                <a:lnTo>
                  <a:pt x="2004315" y="127846"/>
                </a:lnTo>
                <a:lnTo>
                  <a:pt x="1993637" y="120909"/>
                </a:lnTo>
                <a:lnTo>
                  <a:pt x="1981809" y="115315"/>
                </a:lnTo>
                <a:lnTo>
                  <a:pt x="1974474" y="112657"/>
                </a:lnTo>
                <a:lnTo>
                  <a:pt x="1962528" y="109558"/>
                </a:lnTo>
                <a:lnTo>
                  <a:pt x="1949786" y="107688"/>
                </a:lnTo>
                <a:lnTo>
                  <a:pt x="1936216" y="107060"/>
                </a:lnTo>
                <a:lnTo>
                  <a:pt x="1928207" y="107286"/>
                </a:lnTo>
                <a:lnTo>
                  <a:pt x="1915192" y="108693"/>
                </a:lnTo>
                <a:lnTo>
                  <a:pt x="1902912" y="111375"/>
                </a:lnTo>
                <a:lnTo>
                  <a:pt x="1891385" y="115315"/>
                </a:lnTo>
                <a:lnTo>
                  <a:pt x="1876712" y="122559"/>
                </a:lnTo>
                <a:lnTo>
                  <a:pt x="1866329" y="129836"/>
                </a:lnTo>
                <a:lnTo>
                  <a:pt x="1857095" y="138429"/>
                </a:lnTo>
                <a:lnTo>
                  <a:pt x="1846845" y="151164"/>
                </a:lnTo>
                <a:lnTo>
                  <a:pt x="1840447" y="162187"/>
                </a:lnTo>
                <a:lnTo>
                  <a:pt x="1835251" y="174370"/>
                </a:lnTo>
                <a:lnTo>
                  <a:pt x="1832707" y="182437"/>
                </a:lnTo>
                <a:lnTo>
                  <a:pt x="1829968" y="194562"/>
                </a:lnTo>
                <a:lnTo>
                  <a:pt x="1828313" y="207329"/>
                </a:lnTo>
                <a:lnTo>
                  <a:pt x="1827758" y="220725"/>
                </a:lnTo>
                <a:lnTo>
                  <a:pt x="1828023" y="230299"/>
                </a:lnTo>
                <a:lnTo>
                  <a:pt x="1829318" y="243267"/>
                </a:lnTo>
                <a:lnTo>
                  <a:pt x="1831717" y="255570"/>
                </a:lnTo>
                <a:lnTo>
                  <a:pt x="1835251" y="267207"/>
                </a:lnTo>
                <a:lnTo>
                  <a:pt x="1842104" y="282753"/>
                </a:lnTo>
                <a:lnTo>
                  <a:pt x="1848788" y="293488"/>
                </a:lnTo>
                <a:lnTo>
                  <a:pt x="1856714" y="303148"/>
                </a:lnTo>
                <a:lnTo>
                  <a:pt x="1868498" y="313642"/>
                </a:lnTo>
                <a:lnTo>
                  <a:pt x="1879176" y="320588"/>
                </a:lnTo>
                <a:lnTo>
                  <a:pt x="1891004" y="326263"/>
                </a:lnTo>
                <a:lnTo>
                  <a:pt x="1886432" y="251078"/>
                </a:lnTo>
                <a:lnTo>
                  <a:pt x="1885179" y="246473"/>
                </a:lnTo>
                <a:lnTo>
                  <a:pt x="1883080" y="234282"/>
                </a:lnTo>
                <a:lnTo>
                  <a:pt x="1882368" y="220725"/>
                </a:lnTo>
                <a:lnTo>
                  <a:pt x="1882489" y="214988"/>
                </a:lnTo>
                <a:lnTo>
                  <a:pt x="1883778" y="201987"/>
                </a:lnTo>
                <a:lnTo>
                  <a:pt x="1886432" y="190372"/>
                </a:lnTo>
                <a:lnTo>
                  <a:pt x="1889099" y="181609"/>
                </a:lnTo>
                <a:lnTo>
                  <a:pt x="1892782" y="174243"/>
                </a:lnTo>
                <a:lnTo>
                  <a:pt x="1897608" y="168275"/>
                </a:lnTo>
                <a:lnTo>
                  <a:pt x="1902307" y="162305"/>
                </a:lnTo>
                <a:lnTo>
                  <a:pt x="1908022" y="157860"/>
                </a:lnTo>
                <a:lnTo>
                  <a:pt x="1914626" y="154939"/>
                </a:lnTo>
                <a:lnTo>
                  <a:pt x="1921230" y="151891"/>
                </a:lnTo>
                <a:lnTo>
                  <a:pt x="1928469" y="150494"/>
                </a:lnTo>
                <a:lnTo>
                  <a:pt x="1944090" y="150494"/>
                </a:lnTo>
                <a:lnTo>
                  <a:pt x="1951329" y="151891"/>
                </a:lnTo>
                <a:lnTo>
                  <a:pt x="1958060" y="154939"/>
                </a:lnTo>
                <a:lnTo>
                  <a:pt x="1964791" y="157860"/>
                </a:lnTo>
                <a:lnTo>
                  <a:pt x="1970506" y="162305"/>
                </a:lnTo>
                <a:lnTo>
                  <a:pt x="1975332" y="168275"/>
                </a:lnTo>
                <a:lnTo>
                  <a:pt x="1980031" y="174243"/>
                </a:lnTo>
                <a:lnTo>
                  <a:pt x="1983714" y="181609"/>
                </a:lnTo>
                <a:lnTo>
                  <a:pt x="1986381" y="190372"/>
                </a:lnTo>
                <a:lnTo>
                  <a:pt x="1987679" y="194978"/>
                </a:lnTo>
                <a:lnTo>
                  <a:pt x="1989772" y="207169"/>
                </a:lnTo>
                <a:lnTo>
                  <a:pt x="1990445" y="220725"/>
                </a:lnTo>
                <a:lnTo>
                  <a:pt x="1990333" y="226463"/>
                </a:lnTo>
                <a:lnTo>
                  <a:pt x="1989089" y="239464"/>
                </a:lnTo>
                <a:lnTo>
                  <a:pt x="1986381" y="251078"/>
                </a:lnTo>
                <a:lnTo>
                  <a:pt x="1983714" y="259841"/>
                </a:lnTo>
                <a:lnTo>
                  <a:pt x="1980031" y="267207"/>
                </a:lnTo>
                <a:lnTo>
                  <a:pt x="1975332" y="273050"/>
                </a:lnTo>
                <a:lnTo>
                  <a:pt x="1970506" y="279018"/>
                </a:lnTo>
                <a:lnTo>
                  <a:pt x="1964918" y="283463"/>
                </a:lnTo>
                <a:lnTo>
                  <a:pt x="1958314" y="286512"/>
                </a:lnTo>
                <a:lnTo>
                  <a:pt x="1951710" y="289559"/>
                </a:lnTo>
                <a:lnTo>
                  <a:pt x="1944598" y="291083"/>
                </a:lnTo>
                <a:lnTo>
                  <a:pt x="1928723" y="291083"/>
                </a:lnTo>
                <a:lnTo>
                  <a:pt x="1921484" y="289559"/>
                </a:lnTo>
                <a:lnTo>
                  <a:pt x="1914880" y="286512"/>
                </a:lnTo>
                <a:lnTo>
                  <a:pt x="1908276" y="283463"/>
                </a:lnTo>
                <a:lnTo>
                  <a:pt x="1902561" y="279018"/>
                </a:lnTo>
                <a:lnTo>
                  <a:pt x="1898332" y="328905"/>
                </a:lnTo>
                <a:lnTo>
                  <a:pt x="1910316" y="331963"/>
                </a:lnTo>
                <a:close/>
              </a:path>
              <a:path w="2287371" h="438150">
                <a:moveTo>
                  <a:pt x="1902561" y="279018"/>
                </a:moveTo>
                <a:lnTo>
                  <a:pt x="1897735" y="273050"/>
                </a:lnTo>
                <a:lnTo>
                  <a:pt x="1892909" y="267207"/>
                </a:lnTo>
                <a:lnTo>
                  <a:pt x="1889099" y="259841"/>
                </a:lnTo>
                <a:lnTo>
                  <a:pt x="1886432" y="251078"/>
                </a:lnTo>
                <a:lnTo>
                  <a:pt x="1891004" y="326263"/>
                </a:lnTo>
                <a:lnTo>
                  <a:pt x="1898332" y="328905"/>
                </a:lnTo>
                <a:lnTo>
                  <a:pt x="1902561" y="279018"/>
                </a:lnTo>
                <a:close/>
              </a:path>
              <a:path w="2287371" h="438150">
                <a:moveTo>
                  <a:pt x="1569415" y="119903"/>
                </a:moveTo>
                <a:lnTo>
                  <a:pt x="1558478" y="126390"/>
                </a:lnTo>
                <a:lnTo>
                  <a:pt x="1548358" y="134238"/>
                </a:lnTo>
                <a:lnTo>
                  <a:pt x="1535629" y="147856"/>
                </a:lnTo>
                <a:lnTo>
                  <a:pt x="1528471" y="158544"/>
                </a:lnTo>
                <a:lnTo>
                  <a:pt x="1522323" y="170560"/>
                </a:lnTo>
                <a:lnTo>
                  <a:pt x="1517170" y="184815"/>
                </a:lnTo>
                <a:lnTo>
                  <a:pt x="1514453" y="196961"/>
                </a:lnTo>
                <a:lnTo>
                  <a:pt x="1512829" y="210078"/>
                </a:lnTo>
                <a:lnTo>
                  <a:pt x="1512290" y="224154"/>
                </a:lnTo>
                <a:lnTo>
                  <a:pt x="1512739" y="236623"/>
                </a:lnTo>
                <a:lnTo>
                  <a:pt x="1514309" y="249625"/>
                </a:lnTo>
                <a:lnTo>
                  <a:pt x="1517029" y="261725"/>
                </a:lnTo>
                <a:lnTo>
                  <a:pt x="1520926" y="272922"/>
                </a:lnTo>
                <a:lnTo>
                  <a:pt x="1528820" y="288191"/>
                </a:lnTo>
                <a:lnTo>
                  <a:pt x="1536240" y="298445"/>
                </a:lnTo>
                <a:lnTo>
                  <a:pt x="1544802" y="307339"/>
                </a:lnTo>
                <a:lnTo>
                  <a:pt x="1557101" y="316721"/>
                </a:lnTo>
                <a:lnTo>
                  <a:pt x="1568230" y="322861"/>
                </a:lnTo>
                <a:lnTo>
                  <a:pt x="1580362" y="327659"/>
                </a:lnTo>
                <a:lnTo>
                  <a:pt x="1598152" y="332150"/>
                </a:lnTo>
                <a:lnTo>
                  <a:pt x="1610841" y="333827"/>
                </a:lnTo>
                <a:lnTo>
                  <a:pt x="1624050" y="334390"/>
                </a:lnTo>
                <a:lnTo>
                  <a:pt x="1629635" y="334298"/>
                </a:lnTo>
                <a:lnTo>
                  <a:pt x="1642433" y="333340"/>
                </a:lnTo>
                <a:lnTo>
                  <a:pt x="1654657" y="331342"/>
                </a:lnTo>
                <a:lnTo>
                  <a:pt x="1668131" y="327986"/>
                </a:lnTo>
                <a:lnTo>
                  <a:pt x="1679168" y="324103"/>
                </a:lnTo>
                <a:lnTo>
                  <a:pt x="1679168" y="281050"/>
                </a:lnTo>
                <a:lnTo>
                  <a:pt x="1672183" y="283844"/>
                </a:lnTo>
                <a:lnTo>
                  <a:pt x="1664817" y="286257"/>
                </a:lnTo>
                <a:lnTo>
                  <a:pt x="1656943" y="288163"/>
                </a:lnTo>
                <a:lnTo>
                  <a:pt x="1655891" y="288410"/>
                </a:lnTo>
                <a:lnTo>
                  <a:pt x="1643814" y="290401"/>
                </a:lnTo>
                <a:lnTo>
                  <a:pt x="1630527" y="291083"/>
                </a:lnTo>
                <a:lnTo>
                  <a:pt x="1626841" y="291012"/>
                </a:lnTo>
                <a:lnTo>
                  <a:pt x="1613768" y="289402"/>
                </a:lnTo>
                <a:lnTo>
                  <a:pt x="1602333" y="285622"/>
                </a:lnTo>
                <a:lnTo>
                  <a:pt x="1594332" y="281939"/>
                </a:lnTo>
                <a:lnTo>
                  <a:pt x="1587855" y="277113"/>
                </a:lnTo>
                <a:lnTo>
                  <a:pt x="1582648" y="271144"/>
                </a:lnTo>
                <a:lnTo>
                  <a:pt x="1577568" y="265302"/>
                </a:lnTo>
                <a:lnTo>
                  <a:pt x="1573631" y="258063"/>
                </a:lnTo>
                <a:lnTo>
                  <a:pt x="1570964" y="249681"/>
                </a:lnTo>
                <a:lnTo>
                  <a:pt x="1567799" y="235741"/>
                </a:lnTo>
                <a:lnTo>
                  <a:pt x="1566900" y="222757"/>
                </a:lnTo>
                <a:lnTo>
                  <a:pt x="1567246" y="213135"/>
                </a:lnTo>
                <a:lnTo>
                  <a:pt x="1568999" y="200358"/>
                </a:lnTo>
                <a:lnTo>
                  <a:pt x="1572234" y="189102"/>
                </a:lnTo>
                <a:lnTo>
                  <a:pt x="1578605" y="176113"/>
                </a:lnTo>
                <a:lnTo>
                  <a:pt x="1586331" y="166750"/>
                </a:lnTo>
                <a:lnTo>
                  <a:pt x="1592300" y="161035"/>
                </a:lnTo>
                <a:lnTo>
                  <a:pt x="1599158" y="156971"/>
                </a:lnTo>
                <a:lnTo>
                  <a:pt x="1606905" y="154304"/>
                </a:lnTo>
                <a:lnTo>
                  <a:pt x="1614652" y="151764"/>
                </a:lnTo>
                <a:lnTo>
                  <a:pt x="1622780" y="150494"/>
                </a:lnTo>
                <a:lnTo>
                  <a:pt x="1639671" y="150494"/>
                </a:lnTo>
                <a:lnTo>
                  <a:pt x="1647672" y="151256"/>
                </a:lnTo>
                <a:lnTo>
                  <a:pt x="1655038" y="153034"/>
                </a:lnTo>
                <a:lnTo>
                  <a:pt x="1662404" y="154685"/>
                </a:lnTo>
                <a:lnTo>
                  <a:pt x="1669389" y="156971"/>
                </a:lnTo>
                <a:lnTo>
                  <a:pt x="1675866" y="159765"/>
                </a:lnTo>
                <a:lnTo>
                  <a:pt x="1675866" y="116712"/>
                </a:lnTo>
                <a:lnTo>
                  <a:pt x="1668627" y="113791"/>
                </a:lnTo>
                <a:lnTo>
                  <a:pt x="1660499" y="111378"/>
                </a:lnTo>
                <a:lnTo>
                  <a:pt x="1651609" y="109727"/>
                </a:lnTo>
                <a:lnTo>
                  <a:pt x="1649032" y="109245"/>
                </a:lnTo>
                <a:lnTo>
                  <a:pt x="1636549" y="107607"/>
                </a:lnTo>
                <a:lnTo>
                  <a:pt x="1623669" y="107060"/>
                </a:lnTo>
                <a:lnTo>
                  <a:pt x="1621896" y="107075"/>
                </a:lnTo>
                <a:lnTo>
                  <a:pt x="1609445" y="107956"/>
                </a:lnTo>
                <a:lnTo>
                  <a:pt x="1596897" y="110169"/>
                </a:lnTo>
                <a:lnTo>
                  <a:pt x="1584299" y="113664"/>
                </a:lnTo>
                <a:lnTo>
                  <a:pt x="1581123" y="114778"/>
                </a:lnTo>
                <a:lnTo>
                  <a:pt x="1569415" y="119903"/>
                </a:lnTo>
                <a:close/>
              </a:path>
              <a:path w="2287371" h="438150">
                <a:moveTo>
                  <a:pt x="1177391" y="142620"/>
                </a:moveTo>
                <a:lnTo>
                  <a:pt x="1172438" y="112521"/>
                </a:lnTo>
                <a:lnTo>
                  <a:pt x="1128750" y="112521"/>
                </a:lnTo>
                <a:lnTo>
                  <a:pt x="1128750" y="328802"/>
                </a:lnTo>
                <a:lnTo>
                  <a:pt x="1181582" y="328802"/>
                </a:lnTo>
                <a:lnTo>
                  <a:pt x="1181582" y="183895"/>
                </a:lnTo>
                <a:lnTo>
                  <a:pt x="1188301" y="175729"/>
                </a:lnTo>
                <a:lnTo>
                  <a:pt x="1198159" y="167743"/>
                </a:lnTo>
                <a:lnTo>
                  <a:pt x="1210030" y="161670"/>
                </a:lnTo>
                <a:lnTo>
                  <a:pt x="1214634" y="160009"/>
                </a:lnTo>
                <a:lnTo>
                  <a:pt x="1226354" y="156910"/>
                </a:lnTo>
                <a:lnTo>
                  <a:pt x="1239079" y="155051"/>
                </a:lnTo>
                <a:lnTo>
                  <a:pt x="1252829" y="154431"/>
                </a:lnTo>
                <a:lnTo>
                  <a:pt x="1257274" y="154431"/>
                </a:lnTo>
                <a:lnTo>
                  <a:pt x="1257274" y="108076"/>
                </a:lnTo>
                <a:lnTo>
                  <a:pt x="1253464" y="107441"/>
                </a:lnTo>
                <a:lnTo>
                  <a:pt x="1248765" y="107060"/>
                </a:lnTo>
                <a:lnTo>
                  <a:pt x="1240717" y="107094"/>
                </a:lnTo>
                <a:lnTo>
                  <a:pt x="1227186" y="108385"/>
                </a:lnTo>
                <a:lnTo>
                  <a:pt x="1214975" y="111549"/>
                </a:lnTo>
                <a:lnTo>
                  <a:pt x="1204061" y="116585"/>
                </a:lnTo>
                <a:lnTo>
                  <a:pt x="1194659" y="123078"/>
                </a:lnTo>
                <a:lnTo>
                  <a:pt x="1185616" y="131996"/>
                </a:lnTo>
                <a:lnTo>
                  <a:pt x="1178280" y="142620"/>
                </a:lnTo>
                <a:lnTo>
                  <a:pt x="1177391" y="142620"/>
                </a:lnTo>
                <a:close/>
              </a:path>
              <a:path w="2287371" h="438150">
                <a:moveTo>
                  <a:pt x="425691" y="328802"/>
                </a:moveTo>
                <a:lnTo>
                  <a:pt x="425691" y="179958"/>
                </a:lnTo>
                <a:lnTo>
                  <a:pt x="429259" y="175640"/>
                </a:lnTo>
                <a:lnTo>
                  <a:pt x="437642" y="168147"/>
                </a:lnTo>
                <a:lnTo>
                  <a:pt x="446646" y="161670"/>
                </a:lnTo>
                <a:lnTo>
                  <a:pt x="456311" y="156844"/>
                </a:lnTo>
                <a:lnTo>
                  <a:pt x="466102" y="153542"/>
                </a:lnTo>
                <a:lnTo>
                  <a:pt x="475780" y="151510"/>
                </a:lnTo>
                <a:lnTo>
                  <a:pt x="480390" y="151510"/>
                </a:lnTo>
                <a:lnTo>
                  <a:pt x="489165" y="151637"/>
                </a:lnTo>
                <a:lnTo>
                  <a:pt x="495896" y="153796"/>
                </a:lnTo>
                <a:lnTo>
                  <a:pt x="500595" y="157860"/>
                </a:lnTo>
                <a:lnTo>
                  <a:pt x="505282" y="161797"/>
                </a:lnTo>
                <a:lnTo>
                  <a:pt x="508444" y="167131"/>
                </a:lnTo>
                <a:lnTo>
                  <a:pt x="510082" y="173608"/>
                </a:lnTo>
                <a:lnTo>
                  <a:pt x="511340" y="180085"/>
                </a:lnTo>
                <a:lnTo>
                  <a:pt x="511937" y="188213"/>
                </a:lnTo>
                <a:lnTo>
                  <a:pt x="512089" y="192531"/>
                </a:lnTo>
                <a:lnTo>
                  <a:pt x="512089" y="328802"/>
                </a:lnTo>
                <a:lnTo>
                  <a:pt x="564997" y="328802"/>
                </a:lnTo>
                <a:lnTo>
                  <a:pt x="564997" y="179958"/>
                </a:lnTo>
                <a:lnTo>
                  <a:pt x="568566" y="175640"/>
                </a:lnTo>
                <a:lnTo>
                  <a:pt x="576935" y="168147"/>
                </a:lnTo>
                <a:lnTo>
                  <a:pt x="585939" y="161670"/>
                </a:lnTo>
                <a:lnTo>
                  <a:pt x="590778" y="159257"/>
                </a:lnTo>
                <a:lnTo>
                  <a:pt x="595617" y="156844"/>
                </a:lnTo>
                <a:lnTo>
                  <a:pt x="600494" y="154939"/>
                </a:lnTo>
                <a:lnTo>
                  <a:pt x="605409" y="153542"/>
                </a:lnTo>
                <a:lnTo>
                  <a:pt x="610311" y="152272"/>
                </a:lnTo>
                <a:lnTo>
                  <a:pt x="615073" y="151510"/>
                </a:lnTo>
                <a:lnTo>
                  <a:pt x="619696" y="151510"/>
                </a:lnTo>
                <a:lnTo>
                  <a:pt x="628319" y="151637"/>
                </a:lnTo>
                <a:lnTo>
                  <a:pt x="635025" y="153796"/>
                </a:lnTo>
                <a:lnTo>
                  <a:pt x="639787" y="157860"/>
                </a:lnTo>
                <a:lnTo>
                  <a:pt x="644550" y="161797"/>
                </a:lnTo>
                <a:lnTo>
                  <a:pt x="647750" y="167131"/>
                </a:lnTo>
                <a:lnTo>
                  <a:pt x="649376" y="173608"/>
                </a:lnTo>
                <a:lnTo>
                  <a:pt x="650125" y="176656"/>
                </a:lnTo>
                <a:lnTo>
                  <a:pt x="650646" y="180085"/>
                </a:lnTo>
                <a:lnTo>
                  <a:pt x="650938" y="184150"/>
                </a:lnTo>
                <a:lnTo>
                  <a:pt x="651243" y="188213"/>
                </a:lnTo>
                <a:lnTo>
                  <a:pt x="651395" y="192531"/>
                </a:lnTo>
                <a:lnTo>
                  <a:pt x="651395" y="328802"/>
                </a:lnTo>
                <a:lnTo>
                  <a:pt x="704303" y="328802"/>
                </a:lnTo>
                <a:lnTo>
                  <a:pt x="704303" y="188087"/>
                </a:lnTo>
                <a:lnTo>
                  <a:pt x="704151" y="182244"/>
                </a:lnTo>
                <a:lnTo>
                  <a:pt x="703554" y="172212"/>
                </a:lnTo>
                <a:lnTo>
                  <a:pt x="702398" y="163321"/>
                </a:lnTo>
                <a:lnTo>
                  <a:pt x="700874" y="155447"/>
                </a:lnTo>
                <a:lnTo>
                  <a:pt x="699833" y="152145"/>
                </a:lnTo>
                <a:lnTo>
                  <a:pt x="698792" y="148716"/>
                </a:lnTo>
                <a:lnTo>
                  <a:pt x="696036" y="142875"/>
                </a:lnTo>
                <a:lnTo>
                  <a:pt x="690599" y="133993"/>
                </a:lnTo>
                <a:lnTo>
                  <a:pt x="682133" y="124524"/>
                </a:lnTo>
                <a:lnTo>
                  <a:pt x="671817" y="116839"/>
                </a:lnTo>
                <a:lnTo>
                  <a:pt x="659238" y="111112"/>
                </a:lnTo>
                <a:lnTo>
                  <a:pt x="646797" y="108186"/>
                </a:lnTo>
                <a:lnTo>
                  <a:pt x="632866" y="107060"/>
                </a:lnTo>
                <a:lnTo>
                  <a:pt x="624674" y="107060"/>
                </a:lnTo>
                <a:lnTo>
                  <a:pt x="616978" y="108076"/>
                </a:lnTo>
                <a:lnTo>
                  <a:pt x="609752" y="109981"/>
                </a:lnTo>
                <a:lnTo>
                  <a:pt x="602538" y="112013"/>
                </a:lnTo>
                <a:lnTo>
                  <a:pt x="595807" y="114680"/>
                </a:lnTo>
                <a:lnTo>
                  <a:pt x="589559" y="118109"/>
                </a:lnTo>
                <a:lnTo>
                  <a:pt x="583298" y="121538"/>
                </a:lnTo>
                <a:lnTo>
                  <a:pt x="577608" y="125602"/>
                </a:lnTo>
                <a:lnTo>
                  <a:pt x="572477" y="130301"/>
                </a:lnTo>
                <a:lnTo>
                  <a:pt x="567334" y="135127"/>
                </a:lnTo>
                <a:lnTo>
                  <a:pt x="562686" y="140334"/>
                </a:lnTo>
                <a:lnTo>
                  <a:pt x="558520" y="146176"/>
                </a:lnTo>
                <a:lnTo>
                  <a:pt x="557034" y="144871"/>
                </a:lnTo>
                <a:lnTo>
                  <a:pt x="550254" y="133268"/>
                </a:lnTo>
                <a:lnTo>
                  <a:pt x="541782" y="123831"/>
                </a:lnTo>
                <a:lnTo>
                  <a:pt x="531622" y="116585"/>
                </a:lnTo>
                <a:lnTo>
                  <a:pt x="518777" y="110966"/>
                </a:lnTo>
                <a:lnTo>
                  <a:pt x="506393" y="108037"/>
                </a:lnTo>
                <a:lnTo>
                  <a:pt x="493115" y="107060"/>
                </a:lnTo>
                <a:lnTo>
                  <a:pt x="485076" y="107060"/>
                </a:lnTo>
                <a:lnTo>
                  <a:pt x="477443" y="108076"/>
                </a:lnTo>
                <a:lnTo>
                  <a:pt x="470230" y="110108"/>
                </a:lnTo>
                <a:lnTo>
                  <a:pt x="463016" y="112140"/>
                </a:lnTo>
                <a:lnTo>
                  <a:pt x="456387" y="114807"/>
                </a:lnTo>
                <a:lnTo>
                  <a:pt x="450367" y="118109"/>
                </a:lnTo>
                <a:lnTo>
                  <a:pt x="444334" y="121284"/>
                </a:lnTo>
                <a:lnTo>
                  <a:pt x="438937" y="125094"/>
                </a:lnTo>
                <a:lnTo>
                  <a:pt x="434174" y="129412"/>
                </a:lnTo>
                <a:lnTo>
                  <a:pt x="429412" y="133730"/>
                </a:lnTo>
                <a:lnTo>
                  <a:pt x="425475" y="138175"/>
                </a:lnTo>
                <a:lnTo>
                  <a:pt x="422338" y="142620"/>
                </a:lnTo>
                <a:lnTo>
                  <a:pt x="421449" y="142620"/>
                </a:lnTo>
                <a:lnTo>
                  <a:pt x="416534" y="112521"/>
                </a:lnTo>
                <a:lnTo>
                  <a:pt x="372783" y="112521"/>
                </a:lnTo>
                <a:lnTo>
                  <a:pt x="372783" y="328802"/>
                </a:lnTo>
                <a:lnTo>
                  <a:pt x="425691" y="328802"/>
                </a:lnTo>
                <a:close/>
              </a:path>
              <a:path w="2287371" h="438150">
                <a:moveTo>
                  <a:pt x="169354" y="142620"/>
                </a:moveTo>
                <a:lnTo>
                  <a:pt x="168465" y="142620"/>
                </a:lnTo>
                <a:lnTo>
                  <a:pt x="163550" y="112521"/>
                </a:lnTo>
                <a:lnTo>
                  <a:pt x="119799" y="112521"/>
                </a:lnTo>
                <a:lnTo>
                  <a:pt x="119799" y="328802"/>
                </a:lnTo>
                <a:lnTo>
                  <a:pt x="172707" y="328802"/>
                </a:lnTo>
                <a:lnTo>
                  <a:pt x="172707" y="179958"/>
                </a:lnTo>
                <a:lnTo>
                  <a:pt x="177849" y="173985"/>
                </a:lnTo>
                <a:lnTo>
                  <a:pt x="187356" y="165414"/>
                </a:lnTo>
                <a:lnTo>
                  <a:pt x="197827" y="158750"/>
                </a:lnTo>
                <a:lnTo>
                  <a:pt x="202563" y="156547"/>
                </a:lnTo>
                <a:lnTo>
                  <a:pt x="214768" y="152770"/>
                </a:lnTo>
                <a:lnTo>
                  <a:pt x="227406" y="151510"/>
                </a:lnTo>
                <a:lnTo>
                  <a:pt x="235140" y="151510"/>
                </a:lnTo>
                <a:lnTo>
                  <a:pt x="241731" y="153034"/>
                </a:lnTo>
                <a:lnTo>
                  <a:pt x="247154" y="155955"/>
                </a:lnTo>
                <a:lnTo>
                  <a:pt x="252590" y="159003"/>
                </a:lnTo>
                <a:lnTo>
                  <a:pt x="256654" y="163956"/>
                </a:lnTo>
                <a:lnTo>
                  <a:pt x="259321" y="170687"/>
                </a:lnTo>
                <a:lnTo>
                  <a:pt x="260515" y="173862"/>
                </a:lnTo>
                <a:lnTo>
                  <a:pt x="261340" y="177545"/>
                </a:lnTo>
                <a:lnTo>
                  <a:pt x="261785" y="181737"/>
                </a:lnTo>
                <a:lnTo>
                  <a:pt x="262229" y="185800"/>
                </a:lnTo>
                <a:lnTo>
                  <a:pt x="262458" y="190880"/>
                </a:lnTo>
                <a:lnTo>
                  <a:pt x="262458" y="328802"/>
                </a:lnTo>
                <a:lnTo>
                  <a:pt x="315366" y="328802"/>
                </a:lnTo>
                <a:lnTo>
                  <a:pt x="315366" y="181228"/>
                </a:lnTo>
                <a:lnTo>
                  <a:pt x="315099" y="175005"/>
                </a:lnTo>
                <a:lnTo>
                  <a:pt x="314579" y="169544"/>
                </a:lnTo>
                <a:lnTo>
                  <a:pt x="314058" y="164083"/>
                </a:lnTo>
                <a:lnTo>
                  <a:pt x="313055" y="159003"/>
                </a:lnTo>
                <a:lnTo>
                  <a:pt x="311569" y="154431"/>
                </a:lnTo>
                <a:lnTo>
                  <a:pt x="308889" y="146176"/>
                </a:lnTo>
                <a:lnTo>
                  <a:pt x="305206" y="138937"/>
                </a:lnTo>
                <a:lnTo>
                  <a:pt x="300520" y="132968"/>
                </a:lnTo>
                <a:lnTo>
                  <a:pt x="295833" y="126872"/>
                </a:lnTo>
                <a:lnTo>
                  <a:pt x="290436" y="121919"/>
                </a:lnTo>
                <a:lnTo>
                  <a:pt x="284327" y="118237"/>
                </a:lnTo>
                <a:lnTo>
                  <a:pt x="278231" y="114426"/>
                </a:lnTo>
                <a:lnTo>
                  <a:pt x="271487" y="111632"/>
                </a:lnTo>
                <a:lnTo>
                  <a:pt x="264121" y="109854"/>
                </a:lnTo>
                <a:lnTo>
                  <a:pt x="256755" y="108076"/>
                </a:lnTo>
                <a:lnTo>
                  <a:pt x="249135" y="107060"/>
                </a:lnTo>
                <a:lnTo>
                  <a:pt x="232905" y="107060"/>
                </a:lnTo>
                <a:lnTo>
                  <a:pt x="225056" y="108076"/>
                </a:lnTo>
                <a:lnTo>
                  <a:pt x="217690" y="110108"/>
                </a:lnTo>
                <a:lnTo>
                  <a:pt x="210324" y="112140"/>
                </a:lnTo>
                <a:lnTo>
                  <a:pt x="203593" y="114807"/>
                </a:lnTo>
                <a:lnTo>
                  <a:pt x="197485" y="118109"/>
                </a:lnTo>
                <a:lnTo>
                  <a:pt x="191389" y="121284"/>
                </a:lnTo>
                <a:lnTo>
                  <a:pt x="185953" y="125094"/>
                </a:lnTo>
                <a:lnTo>
                  <a:pt x="181190" y="129412"/>
                </a:lnTo>
                <a:lnTo>
                  <a:pt x="176428" y="133730"/>
                </a:lnTo>
                <a:lnTo>
                  <a:pt x="172491" y="138175"/>
                </a:lnTo>
                <a:lnTo>
                  <a:pt x="169354" y="142620"/>
                </a:lnTo>
                <a:close/>
              </a:path>
              <a:path w="2287371" h="438150">
                <a:moveTo>
                  <a:pt x="0" y="30098"/>
                </a:moveTo>
                <a:lnTo>
                  <a:pt x="0" y="328802"/>
                </a:lnTo>
                <a:lnTo>
                  <a:pt x="54698" y="328802"/>
                </a:lnTo>
                <a:lnTo>
                  <a:pt x="54698" y="30098"/>
                </a:lnTo>
                <a:lnTo>
                  <a:pt x="0" y="30098"/>
                </a:lnTo>
                <a:close/>
              </a:path>
              <a:path w="2287371" h="438150">
                <a:moveTo>
                  <a:pt x="1724634" y="5587"/>
                </a:moveTo>
                <a:lnTo>
                  <a:pt x="1724634" y="62864"/>
                </a:lnTo>
                <a:lnTo>
                  <a:pt x="1780133" y="62864"/>
                </a:lnTo>
                <a:lnTo>
                  <a:pt x="1780133" y="5587"/>
                </a:lnTo>
                <a:lnTo>
                  <a:pt x="1724634" y="5587"/>
                </a:lnTo>
                <a:close/>
              </a:path>
              <a:path w="2287371" h="438150">
                <a:moveTo>
                  <a:pt x="762927" y="5587"/>
                </a:moveTo>
                <a:lnTo>
                  <a:pt x="762927" y="62864"/>
                </a:lnTo>
                <a:lnTo>
                  <a:pt x="818489" y="62864"/>
                </a:lnTo>
                <a:lnTo>
                  <a:pt x="818489" y="5587"/>
                </a:lnTo>
                <a:lnTo>
                  <a:pt x="762927" y="5587"/>
                </a:lnTo>
                <a:close/>
              </a:path>
              <a:path w="2287371" h="438150">
                <a:moveTo>
                  <a:pt x="1942693" y="0"/>
                </a:moveTo>
                <a:lnTo>
                  <a:pt x="1916150" y="77850"/>
                </a:lnTo>
                <a:lnTo>
                  <a:pt x="1957171" y="77850"/>
                </a:lnTo>
                <a:lnTo>
                  <a:pt x="1994001" y="0"/>
                </a:lnTo>
                <a:lnTo>
                  <a:pt x="1942693" y="0"/>
                </a:lnTo>
                <a:close/>
              </a:path>
              <a:path w="2287371" h="438150">
                <a:moveTo>
                  <a:pt x="1464665" y="183006"/>
                </a:moveTo>
                <a:lnTo>
                  <a:pt x="1462596" y="164756"/>
                </a:lnTo>
                <a:lnTo>
                  <a:pt x="1458696" y="152907"/>
                </a:lnTo>
                <a:lnTo>
                  <a:pt x="1449872" y="138153"/>
                </a:lnTo>
                <a:lnTo>
                  <a:pt x="1440789" y="128904"/>
                </a:lnTo>
                <a:lnTo>
                  <a:pt x="1434639" y="124209"/>
                </a:lnTo>
                <a:lnTo>
                  <a:pt x="1423753" y="117959"/>
                </a:lnTo>
                <a:lnTo>
                  <a:pt x="1411198" y="112902"/>
                </a:lnTo>
                <a:lnTo>
                  <a:pt x="1396358" y="109253"/>
                </a:lnTo>
                <a:lnTo>
                  <a:pt x="1383615" y="107616"/>
                </a:lnTo>
                <a:lnTo>
                  <a:pt x="1369796" y="107060"/>
                </a:lnTo>
                <a:lnTo>
                  <a:pt x="1369176" y="107073"/>
                </a:lnTo>
                <a:lnTo>
                  <a:pt x="1356145" y="107692"/>
                </a:lnTo>
                <a:lnTo>
                  <a:pt x="1343525" y="109025"/>
                </a:lnTo>
                <a:lnTo>
                  <a:pt x="1331315" y="111125"/>
                </a:lnTo>
                <a:lnTo>
                  <a:pt x="1320556" y="113705"/>
                </a:lnTo>
                <a:lnTo>
                  <a:pt x="1308399" y="117485"/>
                </a:lnTo>
                <a:lnTo>
                  <a:pt x="1296771" y="122046"/>
                </a:lnTo>
                <a:lnTo>
                  <a:pt x="1296771" y="163321"/>
                </a:lnTo>
                <a:lnTo>
                  <a:pt x="1307836" y="159375"/>
                </a:lnTo>
                <a:lnTo>
                  <a:pt x="1320041" y="155597"/>
                </a:lnTo>
                <a:lnTo>
                  <a:pt x="1331569" y="152653"/>
                </a:lnTo>
                <a:lnTo>
                  <a:pt x="1338442" y="151276"/>
                </a:lnTo>
                <a:lnTo>
                  <a:pt x="1351084" y="149634"/>
                </a:lnTo>
                <a:lnTo>
                  <a:pt x="1363700" y="149097"/>
                </a:lnTo>
                <a:lnTo>
                  <a:pt x="1372463" y="149097"/>
                </a:lnTo>
                <a:lnTo>
                  <a:pt x="1379956" y="150113"/>
                </a:lnTo>
                <a:lnTo>
                  <a:pt x="1386052" y="152272"/>
                </a:lnTo>
                <a:lnTo>
                  <a:pt x="1392148" y="154431"/>
                </a:lnTo>
                <a:lnTo>
                  <a:pt x="1397101" y="157352"/>
                </a:lnTo>
                <a:lnTo>
                  <a:pt x="1400911" y="161035"/>
                </a:lnTo>
                <a:lnTo>
                  <a:pt x="1404721" y="164718"/>
                </a:lnTo>
                <a:lnTo>
                  <a:pt x="1407388" y="168909"/>
                </a:lnTo>
                <a:lnTo>
                  <a:pt x="1409166" y="173481"/>
                </a:lnTo>
                <a:lnTo>
                  <a:pt x="1410817" y="178180"/>
                </a:lnTo>
                <a:lnTo>
                  <a:pt x="1411706" y="183133"/>
                </a:lnTo>
                <a:lnTo>
                  <a:pt x="1411706" y="196850"/>
                </a:lnTo>
                <a:lnTo>
                  <a:pt x="1405737" y="195198"/>
                </a:lnTo>
                <a:lnTo>
                  <a:pt x="1398879" y="193801"/>
                </a:lnTo>
                <a:lnTo>
                  <a:pt x="1391005" y="192658"/>
                </a:lnTo>
                <a:lnTo>
                  <a:pt x="1390478" y="192576"/>
                </a:lnTo>
                <a:lnTo>
                  <a:pt x="1378292" y="191275"/>
                </a:lnTo>
                <a:lnTo>
                  <a:pt x="1365097" y="190880"/>
                </a:lnTo>
                <a:lnTo>
                  <a:pt x="1354500" y="191276"/>
                </a:lnTo>
                <a:lnTo>
                  <a:pt x="1341831" y="192917"/>
                </a:lnTo>
                <a:lnTo>
                  <a:pt x="1330045" y="195833"/>
                </a:lnTo>
                <a:lnTo>
                  <a:pt x="1324497" y="197819"/>
                </a:lnTo>
                <a:lnTo>
                  <a:pt x="1312876" y="203386"/>
                </a:lnTo>
                <a:lnTo>
                  <a:pt x="1302740" y="210438"/>
                </a:lnTo>
                <a:lnTo>
                  <a:pt x="1291456" y="222747"/>
                </a:lnTo>
                <a:lnTo>
                  <a:pt x="1285087" y="233933"/>
                </a:lnTo>
                <a:lnTo>
                  <a:pt x="1282715" y="239748"/>
                </a:lnTo>
                <a:lnTo>
                  <a:pt x="1279636" y="251918"/>
                </a:lnTo>
                <a:lnTo>
                  <a:pt x="1278610" y="265175"/>
                </a:lnTo>
                <a:lnTo>
                  <a:pt x="1278707" y="269261"/>
                </a:lnTo>
                <a:lnTo>
                  <a:pt x="1280391" y="282154"/>
                </a:lnTo>
                <a:lnTo>
                  <a:pt x="1284071" y="293877"/>
                </a:lnTo>
                <a:lnTo>
                  <a:pt x="1290961" y="306230"/>
                </a:lnTo>
                <a:lnTo>
                  <a:pt x="1299184" y="315721"/>
                </a:lnTo>
                <a:lnTo>
                  <a:pt x="1310388" y="324104"/>
                </a:lnTo>
                <a:lnTo>
                  <a:pt x="1322171" y="329564"/>
                </a:lnTo>
                <a:lnTo>
                  <a:pt x="1338002" y="333466"/>
                </a:lnTo>
                <a:lnTo>
                  <a:pt x="1339062" y="282701"/>
                </a:lnTo>
                <a:lnTo>
                  <a:pt x="1336776" y="279653"/>
                </a:lnTo>
                <a:lnTo>
                  <a:pt x="1334998" y="275970"/>
                </a:lnTo>
                <a:lnTo>
                  <a:pt x="1333347" y="272414"/>
                </a:lnTo>
                <a:lnTo>
                  <a:pt x="1332458" y="268096"/>
                </a:lnTo>
                <a:lnTo>
                  <a:pt x="1332466" y="262333"/>
                </a:lnTo>
                <a:lnTo>
                  <a:pt x="1335448" y="249046"/>
                </a:lnTo>
                <a:lnTo>
                  <a:pt x="1343761" y="239648"/>
                </a:lnTo>
                <a:lnTo>
                  <a:pt x="1348556" y="236860"/>
                </a:lnTo>
                <a:lnTo>
                  <a:pt x="1360216" y="233133"/>
                </a:lnTo>
                <a:lnTo>
                  <a:pt x="1374495" y="231901"/>
                </a:lnTo>
                <a:lnTo>
                  <a:pt x="1381099" y="231901"/>
                </a:lnTo>
                <a:lnTo>
                  <a:pt x="1387703" y="232409"/>
                </a:lnTo>
                <a:lnTo>
                  <a:pt x="1394307" y="233425"/>
                </a:lnTo>
                <a:lnTo>
                  <a:pt x="1400911" y="234314"/>
                </a:lnTo>
                <a:lnTo>
                  <a:pt x="1406626" y="235457"/>
                </a:lnTo>
                <a:lnTo>
                  <a:pt x="1411706" y="236600"/>
                </a:lnTo>
                <a:lnTo>
                  <a:pt x="1411706" y="269620"/>
                </a:lnTo>
                <a:lnTo>
                  <a:pt x="1409420" y="272160"/>
                </a:lnTo>
                <a:lnTo>
                  <a:pt x="1406753" y="274827"/>
                </a:lnTo>
                <a:lnTo>
                  <a:pt x="1403578" y="277494"/>
                </a:lnTo>
                <a:lnTo>
                  <a:pt x="1400403" y="280162"/>
                </a:lnTo>
                <a:lnTo>
                  <a:pt x="1396720" y="282575"/>
                </a:lnTo>
                <a:lnTo>
                  <a:pt x="1392783" y="284733"/>
                </a:lnTo>
                <a:lnTo>
                  <a:pt x="1388719" y="286892"/>
                </a:lnTo>
                <a:lnTo>
                  <a:pt x="1384274" y="288670"/>
                </a:lnTo>
                <a:lnTo>
                  <a:pt x="1379575" y="290067"/>
                </a:lnTo>
                <a:lnTo>
                  <a:pt x="1374749" y="291464"/>
                </a:lnTo>
                <a:lnTo>
                  <a:pt x="1369796" y="292226"/>
                </a:lnTo>
                <a:lnTo>
                  <a:pt x="1360017" y="292226"/>
                </a:lnTo>
                <a:lnTo>
                  <a:pt x="1355953" y="291591"/>
                </a:lnTo>
                <a:lnTo>
                  <a:pt x="1352143" y="290448"/>
                </a:lnTo>
                <a:lnTo>
                  <a:pt x="1348206" y="289178"/>
                </a:lnTo>
                <a:lnTo>
                  <a:pt x="1351000" y="334390"/>
                </a:lnTo>
                <a:lnTo>
                  <a:pt x="1358620" y="334390"/>
                </a:lnTo>
                <a:lnTo>
                  <a:pt x="1365605" y="333501"/>
                </a:lnTo>
                <a:lnTo>
                  <a:pt x="1372209" y="331723"/>
                </a:lnTo>
                <a:lnTo>
                  <a:pt x="1378813" y="329945"/>
                </a:lnTo>
                <a:lnTo>
                  <a:pt x="1384655" y="327532"/>
                </a:lnTo>
                <a:lnTo>
                  <a:pt x="1390116" y="324612"/>
                </a:lnTo>
                <a:lnTo>
                  <a:pt x="1395450" y="321817"/>
                </a:lnTo>
                <a:lnTo>
                  <a:pt x="1400149" y="318642"/>
                </a:lnTo>
                <a:lnTo>
                  <a:pt x="1404340" y="315467"/>
                </a:lnTo>
                <a:lnTo>
                  <a:pt x="1408531" y="312165"/>
                </a:lnTo>
                <a:lnTo>
                  <a:pt x="1412087" y="308990"/>
                </a:lnTo>
                <a:lnTo>
                  <a:pt x="1415008" y="305815"/>
                </a:lnTo>
                <a:lnTo>
                  <a:pt x="1415897" y="305815"/>
                </a:lnTo>
                <a:lnTo>
                  <a:pt x="1418183" y="328802"/>
                </a:lnTo>
                <a:lnTo>
                  <a:pt x="1465935" y="328802"/>
                </a:lnTo>
                <a:lnTo>
                  <a:pt x="1465878" y="326994"/>
                </a:lnTo>
                <a:lnTo>
                  <a:pt x="1465506" y="314916"/>
                </a:lnTo>
                <a:lnTo>
                  <a:pt x="1465046" y="301370"/>
                </a:lnTo>
                <a:lnTo>
                  <a:pt x="1464846" y="291208"/>
                </a:lnTo>
                <a:lnTo>
                  <a:pt x="1464710" y="278570"/>
                </a:lnTo>
                <a:lnTo>
                  <a:pt x="1464665" y="183006"/>
                </a:lnTo>
                <a:close/>
              </a:path>
              <a:path w="2287371" h="438150">
                <a:moveTo>
                  <a:pt x="1351000" y="334390"/>
                </a:moveTo>
                <a:lnTo>
                  <a:pt x="1348206" y="289178"/>
                </a:lnTo>
                <a:lnTo>
                  <a:pt x="1344904" y="287400"/>
                </a:lnTo>
                <a:lnTo>
                  <a:pt x="1341983" y="284988"/>
                </a:lnTo>
                <a:lnTo>
                  <a:pt x="1339062" y="282701"/>
                </a:lnTo>
                <a:lnTo>
                  <a:pt x="1338002" y="333466"/>
                </a:lnTo>
                <a:lnTo>
                  <a:pt x="1351000" y="334390"/>
                </a:lnTo>
                <a:close/>
              </a:path>
              <a:path w="2287371" h="438150">
                <a:moveTo>
                  <a:pt x="1006576" y="320166"/>
                </a:moveTo>
                <a:lnTo>
                  <a:pt x="1010894" y="317626"/>
                </a:lnTo>
                <a:lnTo>
                  <a:pt x="1014577" y="314959"/>
                </a:lnTo>
                <a:lnTo>
                  <a:pt x="1017879" y="312292"/>
                </a:lnTo>
                <a:lnTo>
                  <a:pt x="1018260" y="312292"/>
                </a:lnTo>
                <a:lnTo>
                  <a:pt x="1018006" y="315213"/>
                </a:lnTo>
                <a:lnTo>
                  <a:pt x="1017879" y="318896"/>
                </a:lnTo>
                <a:lnTo>
                  <a:pt x="1017752" y="323341"/>
                </a:lnTo>
                <a:lnTo>
                  <a:pt x="1017625" y="327787"/>
                </a:lnTo>
                <a:lnTo>
                  <a:pt x="1017625" y="339470"/>
                </a:lnTo>
                <a:lnTo>
                  <a:pt x="1017056" y="348631"/>
                </a:lnTo>
                <a:lnTo>
                  <a:pt x="1013736" y="361642"/>
                </a:lnTo>
                <a:lnTo>
                  <a:pt x="1007448" y="372468"/>
                </a:lnTo>
                <a:lnTo>
                  <a:pt x="998194" y="381126"/>
                </a:lnTo>
                <a:lnTo>
                  <a:pt x="994075" y="383775"/>
                </a:lnTo>
                <a:lnTo>
                  <a:pt x="983810" y="388617"/>
                </a:lnTo>
                <a:lnTo>
                  <a:pt x="971931" y="392076"/>
                </a:lnTo>
                <a:lnTo>
                  <a:pt x="958437" y="394151"/>
                </a:lnTo>
                <a:lnTo>
                  <a:pt x="943330" y="394842"/>
                </a:lnTo>
                <a:lnTo>
                  <a:pt x="934291" y="394689"/>
                </a:lnTo>
                <a:lnTo>
                  <a:pt x="921562" y="393878"/>
                </a:lnTo>
                <a:lnTo>
                  <a:pt x="909294" y="392302"/>
                </a:lnTo>
                <a:lnTo>
                  <a:pt x="902773" y="391186"/>
                </a:lnTo>
                <a:lnTo>
                  <a:pt x="890334" y="388385"/>
                </a:lnTo>
                <a:lnTo>
                  <a:pt x="878306" y="384809"/>
                </a:lnTo>
                <a:lnTo>
                  <a:pt x="878306" y="427863"/>
                </a:lnTo>
                <a:lnTo>
                  <a:pt x="881735" y="429259"/>
                </a:lnTo>
                <a:lnTo>
                  <a:pt x="885926" y="430529"/>
                </a:lnTo>
                <a:lnTo>
                  <a:pt x="891006" y="431800"/>
                </a:lnTo>
                <a:lnTo>
                  <a:pt x="895959" y="433069"/>
                </a:lnTo>
                <a:lnTo>
                  <a:pt x="907516" y="435228"/>
                </a:lnTo>
                <a:lnTo>
                  <a:pt x="919962" y="436879"/>
                </a:lnTo>
                <a:lnTo>
                  <a:pt x="933678" y="437895"/>
                </a:lnTo>
                <a:lnTo>
                  <a:pt x="940663" y="438150"/>
                </a:lnTo>
                <a:lnTo>
                  <a:pt x="947775" y="438150"/>
                </a:lnTo>
                <a:lnTo>
                  <a:pt x="958841" y="437886"/>
                </a:lnTo>
                <a:lnTo>
                  <a:pt x="971532" y="436905"/>
                </a:lnTo>
                <a:lnTo>
                  <a:pt x="983716" y="435228"/>
                </a:lnTo>
                <a:lnTo>
                  <a:pt x="1003330" y="430392"/>
                </a:lnTo>
                <a:lnTo>
                  <a:pt x="1014831" y="426084"/>
                </a:lnTo>
                <a:lnTo>
                  <a:pt x="1029996" y="418282"/>
                </a:lnTo>
                <a:lnTo>
                  <a:pt x="1040104" y="410971"/>
                </a:lnTo>
                <a:lnTo>
                  <a:pt x="1051054" y="400007"/>
                </a:lnTo>
                <a:lnTo>
                  <a:pt x="1058265" y="389508"/>
                </a:lnTo>
                <a:lnTo>
                  <a:pt x="1063671" y="378064"/>
                </a:lnTo>
                <a:lnTo>
                  <a:pt x="1067409" y="365378"/>
                </a:lnTo>
                <a:lnTo>
                  <a:pt x="1070116" y="346767"/>
                </a:lnTo>
                <a:lnTo>
                  <a:pt x="1070584" y="332866"/>
                </a:lnTo>
                <a:lnTo>
                  <a:pt x="1070584" y="112521"/>
                </a:lnTo>
                <a:lnTo>
                  <a:pt x="1024102" y="112521"/>
                </a:lnTo>
                <a:lnTo>
                  <a:pt x="1021943" y="136778"/>
                </a:lnTo>
                <a:lnTo>
                  <a:pt x="1021054" y="136778"/>
                </a:lnTo>
                <a:lnTo>
                  <a:pt x="1016168" y="131013"/>
                </a:lnTo>
                <a:lnTo>
                  <a:pt x="1006796" y="122554"/>
                </a:lnTo>
                <a:lnTo>
                  <a:pt x="995781" y="115442"/>
                </a:lnTo>
                <a:lnTo>
                  <a:pt x="986114" y="111167"/>
                </a:lnTo>
                <a:lnTo>
                  <a:pt x="973824" y="108087"/>
                </a:lnTo>
                <a:lnTo>
                  <a:pt x="960475" y="107060"/>
                </a:lnTo>
                <a:lnTo>
                  <a:pt x="949936" y="107715"/>
                </a:lnTo>
                <a:lnTo>
                  <a:pt x="937504" y="110215"/>
                </a:lnTo>
                <a:lnTo>
                  <a:pt x="925296" y="114553"/>
                </a:lnTo>
                <a:lnTo>
                  <a:pt x="914710" y="120195"/>
                </a:lnTo>
                <a:lnTo>
                  <a:pt x="904440" y="127672"/>
                </a:lnTo>
                <a:lnTo>
                  <a:pt x="895070" y="136778"/>
                </a:lnTo>
                <a:lnTo>
                  <a:pt x="885402" y="149768"/>
                </a:lnTo>
                <a:lnTo>
                  <a:pt x="879239" y="160983"/>
                </a:lnTo>
                <a:lnTo>
                  <a:pt x="873988" y="173481"/>
                </a:lnTo>
                <a:lnTo>
                  <a:pt x="870320" y="185729"/>
                </a:lnTo>
                <a:lnTo>
                  <a:pt x="867968" y="197874"/>
                </a:lnTo>
                <a:lnTo>
                  <a:pt x="866574" y="210887"/>
                </a:lnTo>
                <a:lnTo>
                  <a:pt x="866114" y="224789"/>
                </a:lnTo>
                <a:lnTo>
                  <a:pt x="866583" y="238725"/>
                </a:lnTo>
                <a:lnTo>
                  <a:pt x="868022" y="251822"/>
                </a:lnTo>
                <a:lnTo>
                  <a:pt x="870444" y="263864"/>
                </a:lnTo>
                <a:lnTo>
                  <a:pt x="873861" y="274827"/>
                </a:lnTo>
                <a:lnTo>
                  <a:pt x="880152" y="288845"/>
                </a:lnTo>
                <a:lnTo>
                  <a:pt x="886789" y="299605"/>
                </a:lnTo>
                <a:lnTo>
                  <a:pt x="894435" y="308863"/>
                </a:lnTo>
                <a:lnTo>
                  <a:pt x="901684" y="315547"/>
                </a:lnTo>
                <a:lnTo>
                  <a:pt x="912117" y="322825"/>
                </a:lnTo>
                <a:lnTo>
                  <a:pt x="923518" y="328294"/>
                </a:lnTo>
                <a:lnTo>
                  <a:pt x="932022" y="331029"/>
                </a:lnTo>
                <a:lnTo>
                  <a:pt x="925931" y="260222"/>
                </a:lnTo>
                <a:lnTo>
                  <a:pt x="923899" y="251713"/>
                </a:lnTo>
                <a:lnTo>
                  <a:pt x="923084" y="248146"/>
                </a:lnTo>
                <a:lnTo>
                  <a:pt x="921304" y="235975"/>
                </a:lnTo>
                <a:lnTo>
                  <a:pt x="920724" y="222503"/>
                </a:lnTo>
                <a:lnTo>
                  <a:pt x="920725" y="221806"/>
                </a:lnTo>
                <a:lnTo>
                  <a:pt x="921340" y="208384"/>
                </a:lnTo>
                <a:lnTo>
                  <a:pt x="923137" y="196595"/>
                </a:lnTo>
                <a:lnTo>
                  <a:pt x="924661" y="189229"/>
                </a:lnTo>
                <a:lnTo>
                  <a:pt x="926693" y="182752"/>
                </a:lnTo>
                <a:lnTo>
                  <a:pt x="929233" y="177418"/>
                </a:lnTo>
                <a:lnTo>
                  <a:pt x="931773" y="172084"/>
                </a:lnTo>
                <a:lnTo>
                  <a:pt x="934694" y="167639"/>
                </a:lnTo>
                <a:lnTo>
                  <a:pt x="938123" y="164210"/>
                </a:lnTo>
                <a:lnTo>
                  <a:pt x="941425" y="160654"/>
                </a:lnTo>
                <a:lnTo>
                  <a:pt x="944981" y="157860"/>
                </a:lnTo>
                <a:lnTo>
                  <a:pt x="948664" y="155828"/>
                </a:lnTo>
                <a:lnTo>
                  <a:pt x="952347" y="153669"/>
                </a:lnTo>
                <a:lnTo>
                  <a:pt x="956030" y="152272"/>
                </a:lnTo>
                <a:lnTo>
                  <a:pt x="959713" y="151383"/>
                </a:lnTo>
                <a:lnTo>
                  <a:pt x="963396" y="150621"/>
                </a:lnTo>
                <a:lnTo>
                  <a:pt x="966825" y="150240"/>
                </a:lnTo>
                <a:lnTo>
                  <a:pt x="972189" y="150303"/>
                </a:lnTo>
                <a:lnTo>
                  <a:pt x="984751" y="152311"/>
                </a:lnTo>
                <a:lnTo>
                  <a:pt x="996670" y="157098"/>
                </a:lnTo>
                <a:lnTo>
                  <a:pt x="1008753" y="165074"/>
                </a:lnTo>
                <a:lnTo>
                  <a:pt x="1017625" y="173862"/>
                </a:lnTo>
                <a:lnTo>
                  <a:pt x="1017625" y="270509"/>
                </a:lnTo>
                <a:lnTo>
                  <a:pt x="1015466" y="273050"/>
                </a:lnTo>
                <a:lnTo>
                  <a:pt x="1012672" y="275589"/>
                </a:lnTo>
                <a:lnTo>
                  <a:pt x="1009497" y="278129"/>
                </a:lnTo>
                <a:lnTo>
                  <a:pt x="1006322" y="280669"/>
                </a:lnTo>
                <a:lnTo>
                  <a:pt x="1002639" y="282955"/>
                </a:lnTo>
                <a:lnTo>
                  <a:pt x="998702" y="284988"/>
                </a:lnTo>
                <a:lnTo>
                  <a:pt x="994638" y="287146"/>
                </a:lnTo>
                <a:lnTo>
                  <a:pt x="990320" y="288797"/>
                </a:lnTo>
                <a:lnTo>
                  <a:pt x="985494" y="290194"/>
                </a:lnTo>
                <a:lnTo>
                  <a:pt x="980795" y="291464"/>
                </a:lnTo>
                <a:lnTo>
                  <a:pt x="975715" y="292226"/>
                </a:lnTo>
                <a:lnTo>
                  <a:pt x="962126" y="292226"/>
                </a:lnTo>
                <a:lnTo>
                  <a:pt x="955014" y="290575"/>
                </a:lnTo>
                <a:lnTo>
                  <a:pt x="957173" y="334390"/>
                </a:lnTo>
                <a:lnTo>
                  <a:pt x="963523" y="334390"/>
                </a:lnTo>
                <a:lnTo>
                  <a:pt x="969746" y="333755"/>
                </a:lnTo>
                <a:lnTo>
                  <a:pt x="975842" y="332485"/>
                </a:lnTo>
                <a:lnTo>
                  <a:pt x="982065" y="331215"/>
                </a:lnTo>
                <a:lnTo>
                  <a:pt x="987526" y="329564"/>
                </a:lnTo>
                <a:lnTo>
                  <a:pt x="992606" y="327405"/>
                </a:lnTo>
                <a:lnTo>
                  <a:pt x="997686" y="325246"/>
                </a:lnTo>
                <a:lnTo>
                  <a:pt x="1002385" y="322833"/>
                </a:lnTo>
                <a:lnTo>
                  <a:pt x="1006576" y="320166"/>
                </a:lnTo>
                <a:close/>
              </a:path>
              <a:path w="2287371" h="438150">
                <a:moveTo>
                  <a:pt x="948791" y="287400"/>
                </a:moveTo>
                <a:lnTo>
                  <a:pt x="942568" y="284225"/>
                </a:lnTo>
                <a:lnTo>
                  <a:pt x="937488" y="279526"/>
                </a:lnTo>
                <a:lnTo>
                  <a:pt x="933297" y="273557"/>
                </a:lnTo>
                <a:lnTo>
                  <a:pt x="929106" y="267462"/>
                </a:lnTo>
                <a:lnTo>
                  <a:pt x="925931" y="260222"/>
                </a:lnTo>
                <a:lnTo>
                  <a:pt x="932022" y="331029"/>
                </a:lnTo>
                <a:lnTo>
                  <a:pt x="944506" y="333550"/>
                </a:lnTo>
                <a:lnTo>
                  <a:pt x="957173" y="334390"/>
                </a:lnTo>
                <a:lnTo>
                  <a:pt x="955014" y="290575"/>
                </a:lnTo>
                <a:lnTo>
                  <a:pt x="948791" y="28740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5296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83658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16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0261" y="162915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559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5296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62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32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25370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5281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3637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3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6" y="2031"/>
                </a:lnTo>
                <a:lnTo>
                  <a:pt x="31622" y="3428"/>
                </a:lnTo>
                <a:lnTo>
                  <a:pt x="27940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3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2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90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1" y="141224"/>
                </a:lnTo>
                <a:lnTo>
                  <a:pt x="64769" y="139953"/>
                </a:lnTo>
                <a:lnTo>
                  <a:pt x="69596" y="138556"/>
                </a:lnTo>
                <a:lnTo>
                  <a:pt x="73913" y="136905"/>
                </a:lnTo>
                <a:lnTo>
                  <a:pt x="77978" y="134747"/>
                </a:lnTo>
                <a:lnTo>
                  <a:pt x="81915" y="132714"/>
                </a:lnTo>
                <a:lnTo>
                  <a:pt x="85597" y="130428"/>
                </a:lnTo>
                <a:lnTo>
                  <a:pt x="88772" y="127888"/>
                </a:lnTo>
                <a:lnTo>
                  <a:pt x="91947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8817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7185" y="1711578"/>
            <a:ext cx="52946" cy="216281"/>
          </a:xfrm>
          <a:custGeom>
            <a:avLst/>
            <a:gdLst/>
            <a:ahLst/>
            <a:cxnLst/>
            <a:rect l="l" t="t" r="r" b="b"/>
            <a:pathLst>
              <a:path w="52946" h="216281">
                <a:moveTo>
                  <a:pt x="0" y="0"/>
                </a:moveTo>
                <a:lnTo>
                  <a:pt x="52946" y="0"/>
                </a:lnTo>
                <a:lnTo>
                  <a:pt x="52946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84831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6" y="66802"/>
                </a:lnTo>
                <a:lnTo>
                  <a:pt x="139445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19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20671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1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05202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1523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1663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9027" y="1706117"/>
            <a:ext cx="204469" cy="331089"/>
          </a:xfrm>
          <a:custGeom>
            <a:avLst/>
            <a:gdLst/>
            <a:ahLst/>
            <a:cxnLst/>
            <a:rect l="l" t="t" r="r" b="b"/>
            <a:pathLst>
              <a:path w="204469" h="331089">
                <a:moveTo>
                  <a:pt x="94360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69" y="5461"/>
                </a:lnTo>
                <a:lnTo>
                  <a:pt x="204469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0" y="331089"/>
                </a:lnTo>
                <a:lnTo>
                  <a:pt x="74548" y="331089"/>
                </a:lnTo>
                <a:lnTo>
                  <a:pt x="60706" y="330327"/>
                </a:lnTo>
                <a:lnTo>
                  <a:pt x="47370" y="329057"/>
                </a:lnTo>
                <a:lnTo>
                  <a:pt x="35306" y="327152"/>
                </a:lnTo>
                <a:lnTo>
                  <a:pt x="24891" y="324739"/>
                </a:lnTo>
                <a:lnTo>
                  <a:pt x="19811" y="323469"/>
                </a:lnTo>
                <a:lnTo>
                  <a:pt x="15620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0" y="232410"/>
                </a:lnTo>
                <a:lnTo>
                  <a:pt x="151510" y="227330"/>
                </a:lnTo>
                <a:lnTo>
                  <a:pt x="151510" y="224409"/>
                </a:lnTo>
                <a:lnTo>
                  <a:pt x="151510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5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1" y="213106"/>
                </a:lnTo>
                <a:lnTo>
                  <a:pt x="136270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1" y="222504"/>
                </a:lnTo>
                <a:lnTo>
                  <a:pt x="115950" y="224155"/>
                </a:lnTo>
                <a:lnTo>
                  <a:pt x="109728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0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5695" y="1706117"/>
            <a:ext cx="331520" cy="221742"/>
          </a:xfrm>
          <a:custGeom>
            <a:avLst/>
            <a:gdLst/>
            <a:ahLst/>
            <a:cxnLst/>
            <a:rect l="l" t="t" r="r" b="b"/>
            <a:pathLst>
              <a:path w="331520" h="221742">
                <a:moveTo>
                  <a:pt x="120332" y="0"/>
                </a:moveTo>
                <a:lnTo>
                  <a:pt x="133609" y="976"/>
                </a:lnTo>
                <a:lnTo>
                  <a:pt x="145994" y="3905"/>
                </a:lnTo>
                <a:lnTo>
                  <a:pt x="157483" y="8787"/>
                </a:lnTo>
                <a:lnTo>
                  <a:pt x="168999" y="16770"/>
                </a:lnTo>
                <a:lnTo>
                  <a:pt x="177471" y="26207"/>
                </a:lnTo>
                <a:lnTo>
                  <a:pt x="184251" y="37810"/>
                </a:lnTo>
                <a:lnTo>
                  <a:pt x="184848" y="39116"/>
                </a:lnTo>
                <a:lnTo>
                  <a:pt x="185737" y="39116"/>
                </a:lnTo>
                <a:lnTo>
                  <a:pt x="189903" y="33274"/>
                </a:lnTo>
                <a:lnTo>
                  <a:pt x="194551" y="28067"/>
                </a:lnTo>
                <a:lnTo>
                  <a:pt x="199694" y="23241"/>
                </a:lnTo>
                <a:lnTo>
                  <a:pt x="204825" y="18542"/>
                </a:lnTo>
                <a:lnTo>
                  <a:pt x="210515" y="14478"/>
                </a:lnTo>
                <a:lnTo>
                  <a:pt x="216776" y="11049"/>
                </a:lnTo>
                <a:lnTo>
                  <a:pt x="223024" y="7620"/>
                </a:lnTo>
                <a:lnTo>
                  <a:pt x="229755" y="4953"/>
                </a:lnTo>
                <a:lnTo>
                  <a:pt x="236969" y="2921"/>
                </a:lnTo>
                <a:lnTo>
                  <a:pt x="244195" y="1016"/>
                </a:lnTo>
                <a:lnTo>
                  <a:pt x="251891" y="0"/>
                </a:lnTo>
                <a:lnTo>
                  <a:pt x="260083" y="0"/>
                </a:lnTo>
                <a:lnTo>
                  <a:pt x="274014" y="1125"/>
                </a:lnTo>
                <a:lnTo>
                  <a:pt x="286455" y="4051"/>
                </a:lnTo>
                <a:lnTo>
                  <a:pt x="297400" y="8826"/>
                </a:lnTo>
                <a:lnTo>
                  <a:pt x="309350" y="17463"/>
                </a:lnTo>
                <a:lnTo>
                  <a:pt x="317816" y="26932"/>
                </a:lnTo>
                <a:lnTo>
                  <a:pt x="323253" y="35814"/>
                </a:lnTo>
                <a:lnTo>
                  <a:pt x="326008" y="41656"/>
                </a:lnTo>
                <a:lnTo>
                  <a:pt x="327050" y="45085"/>
                </a:lnTo>
                <a:lnTo>
                  <a:pt x="328091" y="48387"/>
                </a:lnTo>
                <a:lnTo>
                  <a:pt x="328955" y="52197"/>
                </a:lnTo>
                <a:lnTo>
                  <a:pt x="329615" y="56261"/>
                </a:lnTo>
                <a:lnTo>
                  <a:pt x="330288" y="60452"/>
                </a:lnTo>
                <a:lnTo>
                  <a:pt x="330771" y="65151"/>
                </a:lnTo>
                <a:lnTo>
                  <a:pt x="331076" y="70104"/>
                </a:lnTo>
                <a:lnTo>
                  <a:pt x="331368" y="75184"/>
                </a:lnTo>
                <a:lnTo>
                  <a:pt x="331520" y="81026"/>
                </a:lnTo>
                <a:lnTo>
                  <a:pt x="331520" y="87630"/>
                </a:lnTo>
                <a:lnTo>
                  <a:pt x="331520" y="221742"/>
                </a:lnTo>
                <a:lnTo>
                  <a:pt x="278612" y="221742"/>
                </a:lnTo>
                <a:lnTo>
                  <a:pt x="278612" y="90043"/>
                </a:lnTo>
                <a:lnTo>
                  <a:pt x="278612" y="85471"/>
                </a:lnTo>
                <a:lnTo>
                  <a:pt x="278460" y="81153"/>
                </a:lnTo>
                <a:lnTo>
                  <a:pt x="278155" y="77089"/>
                </a:lnTo>
                <a:lnTo>
                  <a:pt x="277863" y="73025"/>
                </a:lnTo>
                <a:lnTo>
                  <a:pt x="277342" y="69596"/>
                </a:lnTo>
                <a:lnTo>
                  <a:pt x="276593" y="66548"/>
                </a:lnTo>
                <a:lnTo>
                  <a:pt x="274967" y="60071"/>
                </a:lnTo>
                <a:lnTo>
                  <a:pt x="271767" y="54737"/>
                </a:lnTo>
                <a:lnTo>
                  <a:pt x="267004" y="50800"/>
                </a:lnTo>
                <a:lnTo>
                  <a:pt x="262242" y="46736"/>
                </a:lnTo>
                <a:lnTo>
                  <a:pt x="255536" y="44577"/>
                </a:lnTo>
                <a:lnTo>
                  <a:pt x="246913" y="44450"/>
                </a:lnTo>
                <a:lnTo>
                  <a:pt x="242290" y="44450"/>
                </a:lnTo>
                <a:lnTo>
                  <a:pt x="237528" y="45212"/>
                </a:lnTo>
                <a:lnTo>
                  <a:pt x="232625" y="46482"/>
                </a:lnTo>
                <a:lnTo>
                  <a:pt x="227710" y="47879"/>
                </a:lnTo>
                <a:lnTo>
                  <a:pt x="222834" y="49784"/>
                </a:lnTo>
                <a:lnTo>
                  <a:pt x="217995" y="52197"/>
                </a:lnTo>
                <a:lnTo>
                  <a:pt x="213156" y="54610"/>
                </a:lnTo>
                <a:lnTo>
                  <a:pt x="204152" y="61087"/>
                </a:lnTo>
                <a:lnTo>
                  <a:pt x="199770" y="64643"/>
                </a:lnTo>
                <a:lnTo>
                  <a:pt x="195783" y="68580"/>
                </a:lnTo>
                <a:lnTo>
                  <a:pt x="192214" y="72898"/>
                </a:lnTo>
                <a:lnTo>
                  <a:pt x="192214" y="221742"/>
                </a:lnTo>
                <a:lnTo>
                  <a:pt x="139306" y="221742"/>
                </a:lnTo>
                <a:lnTo>
                  <a:pt x="139306" y="90043"/>
                </a:lnTo>
                <a:lnTo>
                  <a:pt x="139306" y="85471"/>
                </a:lnTo>
                <a:lnTo>
                  <a:pt x="139153" y="81153"/>
                </a:lnTo>
                <a:lnTo>
                  <a:pt x="138861" y="77089"/>
                </a:lnTo>
                <a:lnTo>
                  <a:pt x="138556" y="73025"/>
                </a:lnTo>
                <a:lnTo>
                  <a:pt x="138036" y="69596"/>
                </a:lnTo>
                <a:lnTo>
                  <a:pt x="137299" y="66548"/>
                </a:lnTo>
                <a:lnTo>
                  <a:pt x="135661" y="60071"/>
                </a:lnTo>
                <a:lnTo>
                  <a:pt x="132499" y="54737"/>
                </a:lnTo>
                <a:lnTo>
                  <a:pt x="127812" y="50800"/>
                </a:lnTo>
                <a:lnTo>
                  <a:pt x="123113" y="46736"/>
                </a:lnTo>
                <a:lnTo>
                  <a:pt x="116382" y="44577"/>
                </a:lnTo>
                <a:lnTo>
                  <a:pt x="107607" y="44450"/>
                </a:lnTo>
                <a:lnTo>
                  <a:pt x="102997" y="44450"/>
                </a:lnTo>
                <a:lnTo>
                  <a:pt x="93319" y="46482"/>
                </a:lnTo>
                <a:lnTo>
                  <a:pt x="83527" y="49784"/>
                </a:lnTo>
                <a:lnTo>
                  <a:pt x="73863" y="54610"/>
                </a:lnTo>
                <a:lnTo>
                  <a:pt x="64858" y="61087"/>
                </a:lnTo>
                <a:lnTo>
                  <a:pt x="56476" y="68580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51" y="14224"/>
                </a:lnTo>
                <a:lnTo>
                  <a:pt x="77584" y="11049"/>
                </a:lnTo>
                <a:lnTo>
                  <a:pt x="83604" y="7747"/>
                </a:lnTo>
                <a:lnTo>
                  <a:pt x="90233" y="5080"/>
                </a:lnTo>
                <a:lnTo>
                  <a:pt x="97447" y="3048"/>
                </a:lnTo>
                <a:lnTo>
                  <a:pt x="104660" y="1016"/>
                </a:lnTo>
                <a:lnTo>
                  <a:pt x="112293" y="0"/>
                </a:lnTo>
                <a:lnTo>
                  <a:pt x="12033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2711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70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6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2912" y="1629155"/>
            <a:ext cx="54698" cy="298704"/>
          </a:xfrm>
          <a:custGeom>
            <a:avLst/>
            <a:gdLst/>
            <a:ahLst/>
            <a:cxnLst/>
            <a:rect l="l" t="t" r="r" b="b"/>
            <a:pathLst>
              <a:path w="54698" h="298704">
                <a:moveTo>
                  <a:pt x="0" y="0"/>
                </a:moveTo>
                <a:lnTo>
                  <a:pt x="54698" y="0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7547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55839" y="1604645"/>
            <a:ext cx="55562" cy="57276"/>
          </a:xfrm>
          <a:custGeom>
            <a:avLst/>
            <a:gdLst/>
            <a:ahLst/>
            <a:cxnLst/>
            <a:rect l="l" t="t" r="r" b="b"/>
            <a:pathLst>
              <a:path w="55562" h="57276">
                <a:moveTo>
                  <a:pt x="0" y="0"/>
                </a:moveTo>
                <a:lnTo>
                  <a:pt x="55562" y="0"/>
                </a:lnTo>
                <a:lnTo>
                  <a:pt x="55562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9063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5980" y="2205942"/>
            <a:ext cx="7649109" cy="3403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07"/>
              </a:lnSpc>
              <a:spcBef>
                <a:spcPts val="90"/>
              </a:spcBef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Costa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ación conf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rmada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por inmi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s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cend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c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solo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1%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población es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autó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tona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ndíg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na);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además,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por su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volución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pol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ca,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car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rizada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civ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smo,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paz y la democ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acia,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los derechos h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man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las leyes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ado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ch</a:t>
            </a:r>
            <a:r>
              <a:rPr sz="2300" spc="-5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) y p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altos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índic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 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ollo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 c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nst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tuye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recep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or de em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grante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sobre todo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centroamerican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r>
              <a:rPr sz="2300" spc="-84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pec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al,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nicarag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ü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3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uien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repre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apr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ximadamente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10%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población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total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las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3/4 pa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inmi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r>
              <a:rPr sz="2300" spc="-10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Costa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 país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americano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ue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recibe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inmi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s,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superado,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ú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nicament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, por</a:t>
            </a:r>
            <a:r>
              <a:rPr sz="2300" spc="-9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América 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anglosa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a.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2260187"/>
            <a:ext cx="2016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8586" y="6484405"/>
            <a:ext cx="22835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45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5296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45296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45296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83658" y="1604645"/>
            <a:ext cx="27743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3658" y="1661922"/>
            <a:ext cx="27743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3658" y="1711578"/>
            <a:ext cx="26473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20261" y="1629155"/>
            <a:ext cx="27349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260" y="1354836"/>
            <a:ext cx="2942844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2912" y="1599057"/>
            <a:ext cx="2287371" cy="438150"/>
          </a:xfrm>
          <a:custGeom>
            <a:avLst/>
            <a:gdLst/>
            <a:ahLst/>
            <a:cxnLst/>
            <a:rect l="l" t="t" r="r" b="b"/>
            <a:pathLst>
              <a:path w="2287371" h="438150">
                <a:moveTo>
                  <a:pt x="1725904" y="112521"/>
                </a:moveTo>
                <a:lnTo>
                  <a:pt x="1725904" y="328802"/>
                </a:lnTo>
                <a:lnTo>
                  <a:pt x="1778863" y="328802"/>
                </a:lnTo>
                <a:lnTo>
                  <a:pt x="1778863" y="112521"/>
                </a:lnTo>
                <a:lnTo>
                  <a:pt x="1725904" y="112521"/>
                </a:lnTo>
                <a:close/>
              </a:path>
              <a:path w="2287371" h="438150">
                <a:moveTo>
                  <a:pt x="764273" y="112521"/>
                </a:moveTo>
                <a:lnTo>
                  <a:pt x="764273" y="328802"/>
                </a:lnTo>
                <a:lnTo>
                  <a:pt x="817219" y="328802"/>
                </a:lnTo>
                <a:lnTo>
                  <a:pt x="817219" y="112521"/>
                </a:lnTo>
                <a:lnTo>
                  <a:pt x="764273" y="112521"/>
                </a:lnTo>
                <a:close/>
              </a:path>
              <a:path w="2287371" h="438150">
                <a:moveTo>
                  <a:pt x="2141448" y="142620"/>
                </a:moveTo>
                <a:lnTo>
                  <a:pt x="2140559" y="142620"/>
                </a:lnTo>
                <a:lnTo>
                  <a:pt x="2135606" y="112521"/>
                </a:lnTo>
                <a:lnTo>
                  <a:pt x="2091918" y="112521"/>
                </a:lnTo>
                <a:lnTo>
                  <a:pt x="2091918" y="328802"/>
                </a:lnTo>
                <a:lnTo>
                  <a:pt x="2144750" y="328802"/>
                </a:lnTo>
                <a:lnTo>
                  <a:pt x="2144750" y="179958"/>
                </a:lnTo>
                <a:lnTo>
                  <a:pt x="2149929" y="173974"/>
                </a:lnTo>
                <a:lnTo>
                  <a:pt x="2159410" y="165409"/>
                </a:lnTo>
                <a:lnTo>
                  <a:pt x="2169896" y="158750"/>
                </a:lnTo>
                <a:lnTo>
                  <a:pt x="2174624" y="156543"/>
                </a:lnTo>
                <a:lnTo>
                  <a:pt x="2186829" y="152769"/>
                </a:lnTo>
                <a:lnTo>
                  <a:pt x="2199487" y="151510"/>
                </a:lnTo>
                <a:lnTo>
                  <a:pt x="2207234" y="151510"/>
                </a:lnTo>
                <a:lnTo>
                  <a:pt x="2213838" y="153034"/>
                </a:lnTo>
                <a:lnTo>
                  <a:pt x="2219172" y="155955"/>
                </a:lnTo>
                <a:lnTo>
                  <a:pt x="2224633" y="159003"/>
                </a:lnTo>
                <a:lnTo>
                  <a:pt x="2228697" y="163956"/>
                </a:lnTo>
                <a:lnTo>
                  <a:pt x="2231364" y="170687"/>
                </a:lnTo>
                <a:lnTo>
                  <a:pt x="2232634" y="173862"/>
                </a:lnTo>
                <a:lnTo>
                  <a:pt x="2233396" y="177545"/>
                </a:lnTo>
                <a:lnTo>
                  <a:pt x="2233777" y="181737"/>
                </a:lnTo>
                <a:lnTo>
                  <a:pt x="2234285" y="185800"/>
                </a:lnTo>
                <a:lnTo>
                  <a:pt x="2234539" y="190880"/>
                </a:lnTo>
                <a:lnTo>
                  <a:pt x="2234539" y="328802"/>
                </a:lnTo>
                <a:lnTo>
                  <a:pt x="2287371" y="328802"/>
                </a:lnTo>
                <a:lnTo>
                  <a:pt x="2287371" y="181228"/>
                </a:lnTo>
                <a:lnTo>
                  <a:pt x="2287117" y="175005"/>
                </a:lnTo>
                <a:lnTo>
                  <a:pt x="2286609" y="169544"/>
                </a:lnTo>
                <a:lnTo>
                  <a:pt x="2286101" y="164083"/>
                </a:lnTo>
                <a:lnTo>
                  <a:pt x="2285085" y="159003"/>
                </a:lnTo>
                <a:lnTo>
                  <a:pt x="2283561" y="154431"/>
                </a:lnTo>
                <a:lnTo>
                  <a:pt x="2280894" y="146176"/>
                </a:lnTo>
                <a:lnTo>
                  <a:pt x="2277211" y="138937"/>
                </a:lnTo>
                <a:lnTo>
                  <a:pt x="2272512" y="132968"/>
                </a:lnTo>
                <a:lnTo>
                  <a:pt x="2267940" y="126872"/>
                </a:lnTo>
                <a:lnTo>
                  <a:pt x="2262479" y="121919"/>
                </a:lnTo>
                <a:lnTo>
                  <a:pt x="2256383" y="118237"/>
                </a:lnTo>
                <a:lnTo>
                  <a:pt x="2250287" y="114426"/>
                </a:lnTo>
                <a:lnTo>
                  <a:pt x="2243556" y="111632"/>
                </a:lnTo>
                <a:lnTo>
                  <a:pt x="2236190" y="109854"/>
                </a:lnTo>
                <a:lnTo>
                  <a:pt x="2228824" y="108076"/>
                </a:lnTo>
                <a:lnTo>
                  <a:pt x="2221204" y="107060"/>
                </a:lnTo>
                <a:lnTo>
                  <a:pt x="2204948" y="107060"/>
                </a:lnTo>
                <a:lnTo>
                  <a:pt x="2197074" y="108076"/>
                </a:lnTo>
                <a:lnTo>
                  <a:pt x="2189708" y="110108"/>
                </a:lnTo>
                <a:lnTo>
                  <a:pt x="2182342" y="112140"/>
                </a:lnTo>
                <a:lnTo>
                  <a:pt x="2175611" y="114807"/>
                </a:lnTo>
                <a:lnTo>
                  <a:pt x="2169515" y="118109"/>
                </a:lnTo>
                <a:lnTo>
                  <a:pt x="2163419" y="121284"/>
                </a:lnTo>
                <a:lnTo>
                  <a:pt x="2157958" y="125094"/>
                </a:lnTo>
                <a:lnTo>
                  <a:pt x="2153259" y="129412"/>
                </a:lnTo>
                <a:lnTo>
                  <a:pt x="2148433" y="133730"/>
                </a:lnTo>
                <a:lnTo>
                  <a:pt x="2144496" y="138175"/>
                </a:lnTo>
                <a:lnTo>
                  <a:pt x="2141448" y="142620"/>
                </a:lnTo>
                <a:close/>
              </a:path>
              <a:path w="2287371" h="438150">
                <a:moveTo>
                  <a:pt x="1910316" y="331963"/>
                </a:moveTo>
                <a:lnTo>
                  <a:pt x="1923076" y="333786"/>
                </a:lnTo>
                <a:lnTo>
                  <a:pt x="1936597" y="334390"/>
                </a:lnTo>
                <a:lnTo>
                  <a:pt x="1944740" y="334169"/>
                </a:lnTo>
                <a:lnTo>
                  <a:pt x="1957741" y="332802"/>
                </a:lnTo>
                <a:lnTo>
                  <a:pt x="1969997" y="330172"/>
                </a:lnTo>
                <a:lnTo>
                  <a:pt x="1981555" y="326263"/>
                </a:lnTo>
                <a:lnTo>
                  <a:pt x="1996137" y="318929"/>
                </a:lnTo>
                <a:lnTo>
                  <a:pt x="2006530" y="311661"/>
                </a:lnTo>
                <a:lnTo>
                  <a:pt x="2015845" y="303148"/>
                </a:lnTo>
                <a:lnTo>
                  <a:pt x="2025974" y="290355"/>
                </a:lnTo>
                <a:lnTo>
                  <a:pt x="2032361" y="279328"/>
                </a:lnTo>
                <a:lnTo>
                  <a:pt x="2037562" y="267207"/>
                </a:lnTo>
                <a:lnTo>
                  <a:pt x="2040196" y="259030"/>
                </a:lnTo>
                <a:lnTo>
                  <a:pt x="2042966" y="246927"/>
                </a:lnTo>
                <a:lnTo>
                  <a:pt x="2044628" y="234159"/>
                </a:lnTo>
                <a:lnTo>
                  <a:pt x="2045182" y="220725"/>
                </a:lnTo>
                <a:lnTo>
                  <a:pt x="2044912" y="211318"/>
                </a:lnTo>
                <a:lnTo>
                  <a:pt x="2043588" y="198358"/>
                </a:lnTo>
                <a:lnTo>
                  <a:pt x="2041176" y="186037"/>
                </a:lnTo>
                <a:lnTo>
                  <a:pt x="2037689" y="174370"/>
                </a:lnTo>
                <a:lnTo>
                  <a:pt x="2030774" y="158699"/>
                </a:lnTo>
                <a:lnTo>
                  <a:pt x="2024041" y="147994"/>
                </a:lnTo>
                <a:lnTo>
                  <a:pt x="2016099" y="138429"/>
                </a:lnTo>
                <a:lnTo>
                  <a:pt x="2004315" y="127846"/>
                </a:lnTo>
                <a:lnTo>
                  <a:pt x="1993637" y="120909"/>
                </a:lnTo>
                <a:lnTo>
                  <a:pt x="1981809" y="115315"/>
                </a:lnTo>
                <a:lnTo>
                  <a:pt x="1974474" y="112657"/>
                </a:lnTo>
                <a:lnTo>
                  <a:pt x="1962528" y="109558"/>
                </a:lnTo>
                <a:lnTo>
                  <a:pt x="1949786" y="107688"/>
                </a:lnTo>
                <a:lnTo>
                  <a:pt x="1936216" y="107060"/>
                </a:lnTo>
                <a:lnTo>
                  <a:pt x="1928207" y="107286"/>
                </a:lnTo>
                <a:lnTo>
                  <a:pt x="1915192" y="108693"/>
                </a:lnTo>
                <a:lnTo>
                  <a:pt x="1902912" y="111375"/>
                </a:lnTo>
                <a:lnTo>
                  <a:pt x="1891385" y="115315"/>
                </a:lnTo>
                <a:lnTo>
                  <a:pt x="1876712" y="122559"/>
                </a:lnTo>
                <a:lnTo>
                  <a:pt x="1866329" y="129836"/>
                </a:lnTo>
                <a:lnTo>
                  <a:pt x="1857095" y="138429"/>
                </a:lnTo>
                <a:lnTo>
                  <a:pt x="1846845" y="151164"/>
                </a:lnTo>
                <a:lnTo>
                  <a:pt x="1840447" y="162187"/>
                </a:lnTo>
                <a:lnTo>
                  <a:pt x="1835251" y="174370"/>
                </a:lnTo>
                <a:lnTo>
                  <a:pt x="1832707" y="182437"/>
                </a:lnTo>
                <a:lnTo>
                  <a:pt x="1829968" y="194562"/>
                </a:lnTo>
                <a:lnTo>
                  <a:pt x="1828313" y="207329"/>
                </a:lnTo>
                <a:lnTo>
                  <a:pt x="1827758" y="220725"/>
                </a:lnTo>
                <a:lnTo>
                  <a:pt x="1828023" y="230299"/>
                </a:lnTo>
                <a:lnTo>
                  <a:pt x="1829318" y="243267"/>
                </a:lnTo>
                <a:lnTo>
                  <a:pt x="1831717" y="255570"/>
                </a:lnTo>
                <a:lnTo>
                  <a:pt x="1835251" y="267207"/>
                </a:lnTo>
                <a:lnTo>
                  <a:pt x="1842104" y="282753"/>
                </a:lnTo>
                <a:lnTo>
                  <a:pt x="1848788" y="293488"/>
                </a:lnTo>
                <a:lnTo>
                  <a:pt x="1856714" y="303148"/>
                </a:lnTo>
                <a:lnTo>
                  <a:pt x="1868498" y="313642"/>
                </a:lnTo>
                <a:lnTo>
                  <a:pt x="1879176" y="320588"/>
                </a:lnTo>
                <a:lnTo>
                  <a:pt x="1891004" y="326263"/>
                </a:lnTo>
                <a:lnTo>
                  <a:pt x="1886432" y="251078"/>
                </a:lnTo>
                <a:lnTo>
                  <a:pt x="1885179" y="246473"/>
                </a:lnTo>
                <a:lnTo>
                  <a:pt x="1883080" y="234282"/>
                </a:lnTo>
                <a:lnTo>
                  <a:pt x="1882368" y="220725"/>
                </a:lnTo>
                <a:lnTo>
                  <a:pt x="1882489" y="214988"/>
                </a:lnTo>
                <a:lnTo>
                  <a:pt x="1883778" y="201987"/>
                </a:lnTo>
                <a:lnTo>
                  <a:pt x="1886432" y="190372"/>
                </a:lnTo>
                <a:lnTo>
                  <a:pt x="1889099" y="181609"/>
                </a:lnTo>
                <a:lnTo>
                  <a:pt x="1892782" y="174243"/>
                </a:lnTo>
                <a:lnTo>
                  <a:pt x="1897608" y="168275"/>
                </a:lnTo>
                <a:lnTo>
                  <a:pt x="1902307" y="162305"/>
                </a:lnTo>
                <a:lnTo>
                  <a:pt x="1908022" y="157860"/>
                </a:lnTo>
                <a:lnTo>
                  <a:pt x="1914626" y="154939"/>
                </a:lnTo>
                <a:lnTo>
                  <a:pt x="1921230" y="151891"/>
                </a:lnTo>
                <a:lnTo>
                  <a:pt x="1928469" y="150494"/>
                </a:lnTo>
                <a:lnTo>
                  <a:pt x="1944090" y="150494"/>
                </a:lnTo>
                <a:lnTo>
                  <a:pt x="1951329" y="151891"/>
                </a:lnTo>
                <a:lnTo>
                  <a:pt x="1958060" y="154939"/>
                </a:lnTo>
                <a:lnTo>
                  <a:pt x="1964791" y="157860"/>
                </a:lnTo>
                <a:lnTo>
                  <a:pt x="1970506" y="162305"/>
                </a:lnTo>
                <a:lnTo>
                  <a:pt x="1975332" y="168275"/>
                </a:lnTo>
                <a:lnTo>
                  <a:pt x="1980031" y="174243"/>
                </a:lnTo>
                <a:lnTo>
                  <a:pt x="1983714" y="181609"/>
                </a:lnTo>
                <a:lnTo>
                  <a:pt x="1986381" y="190372"/>
                </a:lnTo>
                <a:lnTo>
                  <a:pt x="1987679" y="194978"/>
                </a:lnTo>
                <a:lnTo>
                  <a:pt x="1989772" y="207169"/>
                </a:lnTo>
                <a:lnTo>
                  <a:pt x="1990445" y="220725"/>
                </a:lnTo>
                <a:lnTo>
                  <a:pt x="1990333" y="226463"/>
                </a:lnTo>
                <a:lnTo>
                  <a:pt x="1989089" y="239464"/>
                </a:lnTo>
                <a:lnTo>
                  <a:pt x="1986381" y="251078"/>
                </a:lnTo>
                <a:lnTo>
                  <a:pt x="1983714" y="259841"/>
                </a:lnTo>
                <a:lnTo>
                  <a:pt x="1980031" y="267207"/>
                </a:lnTo>
                <a:lnTo>
                  <a:pt x="1975332" y="273050"/>
                </a:lnTo>
                <a:lnTo>
                  <a:pt x="1970506" y="279018"/>
                </a:lnTo>
                <a:lnTo>
                  <a:pt x="1964918" y="283463"/>
                </a:lnTo>
                <a:lnTo>
                  <a:pt x="1958314" y="286512"/>
                </a:lnTo>
                <a:lnTo>
                  <a:pt x="1951710" y="289559"/>
                </a:lnTo>
                <a:lnTo>
                  <a:pt x="1944598" y="291083"/>
                </a:lnTo>
                <a:lnTo>
                  <a:pt x="1928723" y="291083"/>
                </a:lnTo>
                <a:lnTo>
                  <a:pt x="1921484" y="289559"/>
                </a:lnTo>
                <a:lnTo>
                  <a:pt x="1914880" y="286512"/>
                </a:lnTo>
                <a:lnTo>
                  <a:pt x="1908276" y="283463"/>
                </a:lnTo>
                <a:lnTo>
                  <a:pt x="1902561" y="279018"/>
                </a:lnTo>
                <a:lnTo>
                  <a:pt x="1898332" y="328905"/>
                </a:lnTo>
                <a:lnTo>
                  <a:pt x="1910316" y="331963"/>
                </a:lnTo>
                <a:close/>
              </a:path>
              <a:path w="2287371" h="438150">
                <a:moveTo>
                  <a:pt x="1902561" y="279018"/>
                </a:moveTo>
                <a:lnTo>
                  <a:pt x="1897735" y="273050"/>
                </a:lnTo>
                <a:lnTo>
                  <a:pt x="1892909" y="267207"/>
                </a:lnTo>
                <a:lnTo>
                  <a:pt x="1889099" y="259841"/>
                </a:lnTo>
                <a:lnTo>
                  <a:pt x="1886432" y="251078"/>
                </a:lnTo>
                <a:lnTo>
                  <a:pt x="1891004" y="326263"/>
                </a:lnTo>
                <a:lnTo>
                  <a:pt x="1898332" y="328905"/>
                </a:lnTo>
                <a:lnTo>
                  <a:pt x="1902561" y="279018"/>
                </a:lnTo>
                <a:close/>
              </a:path>
              <a:path w="2287371" h="438150">
                <a:moveTo>
                  <a:pt x="1569415" y="119903"/>
                </a:moveTo>
                <a:lnTo>
                  <a:pt x="1558478" y="126390"/>
                </a:lnTo>
                <a:lnTo>
                  <a:pt x="1548358" y="134238"/>
                </a:lnTo>
                <a:lnTo>
                  <a:pt x="1535629" y="147856"/>
                </a:lnTo>
                <a:lnTo>
                  <a:pt x="1528471" y="158544"/>
                </a:lnTo>
                <a:lnTo>
                  <a:pt x="1522323" y="170560"/>
                </a:lnTo>
                <a:lnTo>
                  <a:pt x="1517170" y="184815"/>
                </a:lnTo>
                <a:lnTo>
                  <a:pt x="1514453" y="196961"/>
                </a:lnTo>
                <a:lnTo>
                  <a:pt x="1512829" y="210078"/>
                </a:lnTo>
                <a:lnTo>
                  <a:pt x="1512290" y="224154"/>
                </a:lnTo>
                <a:lnTo>
                  <a:pt x="1512739" y="236623"/>
                </a:lnTo>
                <a:lnTo>
                  <a:pt x="1514309" y="249625"/>
                </a:lnTo>
                <a:lnTo>
                  <a:pt x="1517029" y="261725"/>
                </a:lnTo>
                <a:lnTo>
                  <a:pt x="1520926" y="272922"/>
                </a:lnTo>
                <a:lnTo>
                  <a:pt x="1528820" y="288191"/>
                </a:lnTo>
                <a:lnTo>
                  <a:pt x="1536240" y="298445"/>
                </a:lnTo>
                <a:lnTo>
                  <a:pt x="1544802" y="307339"/>
                </a:lnTo>
                <a:lnTo>
                  <a:pt x="1557101" y="316721"/>
                </a:lnTo>
                <a:lnTo>
                  <a:pt x="1568230" y="322861"/>
                </a:lnTo>
                <a:lnTo>
                  <a:pt x="1580362" y="327659"/>
                </a:lnTo>
                <a:lnTo>
                  <a:pt x="1598152" y="332150"/>
                </a:lnTo>
                <a:lnTo>
                  <a:pt x="1610841" y="333827"/>
                </a:lnTo>
                <a:lnTo>
                  <a:pt x="1624050" y="334390"/>
                </a:lnTo>
                <a:lnTo>
                  <a:pt x="1629635" y="334298"/>
                </a:lnTo>
                <a:lnTo>
                  <a:pt x="1642433" y="333340"/>
                </a:lnTo>
                <a:lnTo>
                  <a:pt x="1654657" y="331342"/>
                </a:lnTo>
                <a:lnTo>
                  <a:pt x="1668131" y="327986"/>
                </a:lnTo>
                <a:lnTo>
                  <a:pt x="1679168" y="324103"/>
                </a:lnTo>
                <a:lnTo>
                  <a:pt x="1679168" y="281050"/>
                </a:lnTo>
                <a:lnTo>
                  <a:pt x="1672183" y="283844"/>
                </a:lnTo>
                <a:lnTo>
                  <a:pt x="1664817" y="286257"/>
                </a:lnTo>
                <a:lnTo>
                  <a:pt x="1656943" y="288163"/>
                </a:lnTo>
                <a:lnTo>
                  <a:pt x="1655891" y="288410"/>
                </a:lnTo>
                <a:lnTo>
                  <a:pt x="1643814" y="290401"/>
                </a:lnTo>
                <a:lnTo>
                  <a:pt x="1630527" y="291083"/>
                </a:lnTo>
                <a:lnTo>
                  <a:pt x="1626841" y="291012"/>
                </a:lnTo>
                <a:lnTo>
                  <a:pt x="1613768" y="289402"/>
                </a:lnTo>
                <a:lnTo>
                  <a:pt x="1602333" y="285622"/>
                </a:lnTo>
                <a:lnTo>
                  <a:pt x="1594332" y="281939"/>
                </a:lnTo>
                <a:lnTo>
                  <a:pt x="1587855" y="277113"/>
                </a:lnTo>
                <a:lnTo>
                  <a:pt x="1582648" y="271144"/>
                </a:lnTo>
                <a:lnTo>
                  <a:pt x="1577568" y="265302"/>
                </a:lnTo>
                <a:lnTo>
                  <a:pt x="1573631" y="258063"/>
                </a:lnTo>
                <a:lnTo>
                  <a:pt x="1570964" y="249681"/>
                </a:lnTo>
                <a:lnTo>
                  <a:pt x="1567799" y="235741"/>
                </a:lnTo>
                <a:lnTo>
                  <a:pt x="1566900" y="222757"/>
                </a:lnTo>
                <a:lnTo>
                  <a:pt x="1567246" y="213135"/>
                </a:lnTo>
                <a:lnTo>
                  <a:pt x="1568999" y="200358"/>
                </a:lnTo>
                <a:lnTo>
                  <a:pt x="1572234" y="189102"/>
                </a:lnTo>
                <a:lnTo>
                  <a:pt x="1578605" y="176113"/>
                </a:lnTo>
                <a:lnTo>
                  <a:pt x="1586331" y="166750"/>
                </a:lnTo>
                <a:lnTo>
                  <a:pt x="1592300" y="161035"/>
                </a:lnTo>
                <a:lnTo>
                  <a:pt x="1599158" y="156971"/>
                </a:lnTo>
                <a:lnTo>
                  <a:pt x="1606905" y="154304"/>
                </a:lnTo>
                <a:lnTo>
                  <a:pt x="1614652" y="151764"/>
                </a:lnTo>
                <a:lnTo>
                  <a:pt x="1622780" y="150494"/>
                </a:lnTo>
                <a:lnTo>
                  <a:pt x="1639671" y="150494"/>
                </a:lnTo>
                <a:lnTo>
                  <a:pt x="1647672" y="151256"/>
                </a:lnTo>
                <a:lnTo>
                  <a:pt x="1655038" y="153034"/>
                </a:lnTo>
                <a:lnTo>
                  <a:pt x="1662404" y="154685"/>
                </a:lnTo>
                <a:lnTo>
                  <a:pt x="1669389" y="156971"/>
                </a:lnTo>
                <a:lnTo>
                  <a:pt x="1675866" y="159765"/>
                </a:lnTo>
                <a:lnTo>
                  <a:pt x="1675866" y="116712"/>
                </a:lnTo>
                <a:lnTo>
                  <a:pt x="1668627" y="113791"/>
                </a:lnTo>
                <a:lnTo>
                  <a:pt x="1660499" y="111378"/>
                </a:lnTo>
                <a:lnTo>
                  <a:pt x="1651609" y="109727"/>
                </a:lnTo>
                <a:lnTo>
                  <a:pt x="1649032" y="109245"/>
                </a:lnTo>
                <a:lnTo>
                  <a:pt x="1636549" y="107607"/>
                </a:lnTo>
                <a:lnTo>
                  <a:pt x="1623669" y="107060"/>
                </a:lnTo>
                <a:lnTo>
                  <a:pt x="1621896" y="107075"/>
                </a:lnTo>
                <a:lnTo>
                  <a:pt x="1609445" y="107956"/>
                </a:lnTo>
                <a:lnTo>
                  <a:pt x="1596897" y="110169"/>
                </a:lnTo>
                <a:lnTo>
                  <a:pt x="1584299" y="113664"/>
                </a:lnTo>
                <a:lnTo>
                  <a:pt x="1581123" y="114778"/>
                </a:lnTo>
                <a:lnTo>
                  <a:pt x="1569415" y="119903"/>
                </a:lnTo>
                <a:close/>
              </a:path>
              <a:path w="2287371" h="438150">
                <a:moveTo>
                  <a:pt x="1177391" y="142620"/>
                </a:moveTo>
                <a:lnTo>
                  <a:pt x="1172438" y="112521"/>
                </a:lnTo>
                <a:lnTo>
                  <a:pt x="1128750" y="112521"/>
                </a:lnTo>
                <a:lnTo>
                  <a:pt x="1128750" y="328802"/>
                </a:lnTo>
                <a:lnTo>
                  <a:pt x="1181582" y="328802"/>
                </a:lnTo>
                <a:lnTo>
                  <a:pt x="1181582" y="183895"/>
                </a:lnTo>
                <a:lnTo>
                  <a:pt x="1188301" y="175729"/>
                </a:lnTo>
                <a:lnTo>
                  <a:pt x="1198159" y="167743"/>
                </a:lnTo>
                <a:lnTo>
                  <a:pt x="1210030" y="161670"/>
                </a:lnTo>
                <a:lnTo>
                  <a:pt x="1214634" y="160009"/>
                </a:lnTo>
                <a:lnTo>
                  <a:pt x="1226354" y="156910"/>
                </a:lnTo>
                <a:lnTo>
                  <a:pt x="1239079" y="155051"/>
                </a:lnTo>
                <a:lnTo>
                  <a:pt x="1252829" y="154431"/>
                </a:lnTo>
                <a:lnTo>
                  <a:pt x="1257274" y="154431"/>
                </a:lnTo>
                <a:lnTo>
                  <a:pt x="1257274" y="108076"/>
                </a:lnTo>
                <a:lnTo>
                  <a:pt x="1253464" y="107441"/>
                </a:lnTo>
                <a:lnTo>
                  <a:pt x="1248765" y="107060"/>
                </a:lnTo>
                <a:lnTo>
                  <a:pt x="1240717" y="107094"/>
                </a:lnTo>
                <a:lnTo>
                  <a:pt x="1227186" y="108385"/>
                </a:lnTo>
                <a:lnTo>
                  <a:pt x="1214975" y="111549"/>
                </a:lnTo>
                <a:lnTo>
                  <a:pt x="1204061" y="116585"/>
                </a:lnTo>
                <a:lnTo>
                  <a:pt x="1194659" y="123078"/>
                </a:lnTo>
                <a:lnTo>
                  <a:pt x="1185616" y="131996"/>
                </a:lnTo>
                <a:lnTo>
                  <a:pt x="1178280" y="142620"/>
                </a:lnTo>
                <a:lnTo>
                  <a:pt x="1177391" y="142620"/>
                </a:lnTo>
                <a:close/>
              </a:path>
              <a:path w="2287371" h="438150">
                <a:moveTo>
                  <a:pt x="425691" y="328802"/>
                </a:moveTo>
                <a:lnTo>
                  <a:pt x="425691" y="179958"/>
                </a:lnTo>
                <a:lnTo>
                  <a:pt x="429259" y="175640"/>
                </a:lnTo>
                <a:lnTo>
                  <a:pt x="437642" y="168147"/>
                </a:lnTo>
                <a:lnTo>
                  <a:pt x="446646" y="161670"/>
                </a:lnTo>
                <a:lnTo>
                  <a:pt x="456311" y="156844"/>
                </a:lnTo>
                <a:lnTo>
                  <a:pt x="466102" y="153542"/>
                </a:lnTo>
                <a:lnTo>
                  <a:pt x="475780" y="151510"/>
                </a:lnTo>
                <a:lnTo>
                  <a:pt x="480390" y="151510"/>
                </a:lnTo>
                <a:lnTo>
                  <a:pt x="489165" y="151637"/>
                </a:lnTo>
                <a:lnTo>
                  <a:pt x="495896" y="153796"/>
                </a:lnTo>
                <a:lnTo>
                  <a:pt x="500595" y="157860"/>
                </a:lnTo>
                <a:lnTo>
                  <a:pt x="505282" y="161797"/>
                </a:lnTo>
                <a:lnTo>
                  <a:pt x="508444" y="167131"/>
                </a:lnTo>
                <a:lnTo>
                  <a:pt x="510082" y="173608"/>
                </a:lnTo>
                <a:lnTo>
                  <a:pt x="511340" y="180085"/>
                </a:lnTo>
                <a:lnTo>
                  <a:pt x="511937" y="188213"/>
                </a:lnTo>
                <a:lnTo>
                  <a:pt x="512089" y="192531"/>
                </a:lnTo>
                <a:lnTo>
                  <a:pt x="512089" y="328802"/>
                </a:lnTo>
                <a:lnTo>
                  <a:pt x="564997" y="328802"/>
                </a:lnTo>
                <a:lnTo>
                  <a:pt x="564997" y="179958"/>
                </a:lnTo>
                <a:lnTo>
                  <a:pt x="568566" y="175640"/>
                </a:lnTo>
                <a:lnTo>
                  <a:pt x="576935" y="168147"/>
                </a:lnTo>
                <a:lnTo>
                  <a:pt x="585939" y="161670"/>
                </a:lnTo>
                <a:lnTo>
                  <a:pt x="590778" y="159257"/>
                </a:lnTo>
                <a:lnTo>
                  <a:pt x="595617" y="156844"/>
                </a:lnTo>
                <a:lnTo>
                  <a:pt x="600494" y="154939"/>
                </a:lnTo>
                <a:lnTo>
                  <a:pt x="605409" y="153542"/>
                </a:lnTo>
                <a:lnTo>
                  <a:pt x="610311" y="152272"/>
                </a:lnTo>
                <a:lnTo>
                  <a:pt x="615073" y="151510"/>
                </a:lnTo>
                <a:lnTo>
                  <a:pt x="619696" y="151510"/>
                </a:lnTo>
                <a:lnTo>
                  <a:pt x="628319" y="151637"/>
                </a:lnTo>
                <a:lnTo>
                  <a:pt x="635025" y="153796"/>
                </a:lnTo>
                <a:lnTo>
                  <a:pt x="639787" y="157860"/>
                </a:lnTo>
                <a:lnTo>
                  <a:pt x="644550" y="161797"/>
                </a:lnTo>
                <a:lnTo>
                  <a:pt x="647750" y="167131"/>
                </a:lnTo>
                <a:lnTo>
                  <a:pt x="649376" y="173608"/>
                </a:lnTo>
                <a:lnTo>
                  <a:pt x="650125" y="176656"/>
                </a:lnTo>
                <a:lnTo>
                  <a:pt x="650646" y="180085"/>
                </a:lnTo>
                <a:lnTo>
                  <a:pt x="650938" y="184150"/>
                </a:lnTo>
                <a:lnTo>
                  <a:pt x="651243" y="188213"/>
                </a:lnTo>
                <a:lnTo>
                  <a:pt x="651395" y="192531"/>
                </a:lnTo>
                <a:lnTo>
                  <a:pt x="651395" y="328802"/>
                </a:lnTo>
                <a:lnTo>
                  <a:pt x="704303" y="328802"/>
                </a:lnTo>
                <a:lnTo>
                  <a:pt x="704303" y="188087"/>
                </a:lnTo>
                <a:lnTo>
                  <a:pt x="704151" y="182244"/>
                </a:lnTo>
                <a:lnTo>
                  <a:pt x="703554" y="172212"/>
                </a:lnTo>
                <a:lnTo>
                  <a:pt x="702398" y="163321"/>
                </a:lnTo>
                <a:lnTo>
                  <a:pt x="700874" y="155447"/>
                </a:lnTo>
                <a:lnTo>
                  <a:pt x="699833" y="152145"/>
                </a:lnTo>
                <a:lnTo>
                  <a:pt x="698792" y="148716"/>
                </a:lnTo>
                <a:lnTo>
                  <a:pt x="696036" y="142875"/>
                </a:lnTo>
                <a:lnTo>
                  <a:pt x="690599" y="133993"/>
                </a:lnTo>
                <a:lnTo>
                  <a:pt x="682133" y="124524"/>
                </a:lnTo>
                <a:lnTo>
                  <a:pt x="671817" y="116839"/>
                </a:lnTo>
                <a:lnTo>
                  <a:pt x="659238" y="111112"/>
                </a:lnTo>
                <a:lnTo>
                  <a:pt x="646797" y="108186"/>
                </a:lnTo>
                <a:lnTo>
                  <a:pt x="632866" y="107060"/>
                </a:lnTo>
                <a:lnTo>
                  <a:pt x="624674" y="107060"/>
                </a:lnTo>
                <a:lnTo>
                  <a:pt x="616978" y="108076"/>
                </a:lnTo>
                <a:lnTo>
                  <a:pt x="609752" y="109981"/>
                </a:lnTo>
                <a:lnTo>
                  <a:pt x="602538" y="112013"/>
                </a:lnTo>
                <a:lnTo>
                  <a:pt x="595807" y="114680"/>
                </a:lnTo>
                <a:lnTo>
                  <a:pt x="589559" y="118109"/>
                </a:lnTo>
                <a:lnTo>
                  <a:pt x="583298" y="121538"/>
                </a:lnTo>
                <a:lnTo>
                  <a:pt x="577608" y="125602"/>
                </a:lnTo>
                <a:lnTo>
                  <a:pt x="572477" y="130301"/>
                </a:lnTo>
                <a:lnTo>
                  <a:pt x="567334" y="135127"/>
                </a:lnTo>
                <a:lnTo>
                  <a:pt x="562686" y="140334"/>
                </a:lnTo>
                <a:lnTo>
                  <a:pt x="558520" y="146176"/>
                </a:lnTo>
                <a:lnTo>
                  <a:pt x="557034" y="144871"/>
                </a:lnTo>
                <a:lnTo>
                  <a:pt x="550254" y="133268"/>
                </a:lnTo>
                <a:lnTo>
                  <a:pt x="541782" y="123831"/>
                </a:lnTo>
                <a:lnTo>
                  <a:pt x="531622" y="116585"/>
                </a:lnTo>
                <a:lnTo>
                  <a:pt x="518777" y="110966"/>
                </a:lnTo>
                <a:lnTo>
                  <a:pt x="506393" y="108037"/>
                </a:lnTo>
                <a:lnTo>
                  <a:pt x="493115" y="107060"/>
                </a:lnTo>
                <a:lnTo>
                  <a:pt x="485076" y="107060"/>
                </a:lnTo>
                <a:lnTo>
                  <a:pt x="477443" y="108076"/>
                </a:lnTo>
                <a:lnTo>
                  <a:pt x="470230" y="110108"/>
                </a:lnTo>
                <a:lnTo>
                  <a:pt x="463016" y="112140"/>
                </a:lnTo>
                <a:lnTo>
                  <a:pt x="456387" y="114807"/>
                </a:lnTo>
                <a:lnTo>
                  <a:pt x="450367" y="118109"/>
                </a:lnTo>
                <a:lnTo>
                  <a:pt x="444334" y="121284"/>
                </a:lnTo>
                <a:lnTo>
                  <a:pt x="438937" y="125094"/>
                </a:lnTo>
                <a:lnTo>
                  <a:pt x="434174" y="129412"/>
                </a:lnTo>
                <a:lnTo>
                  <a:pt x="429412" y="133730"/>
                </a:lnTo>
                <a:lnTo>
                  <a:pt x="425475" y="138175"/>
                </a:lnTo>
                <a:lnTo>
                  <a:pt x="422338" y="142620"/>
                </a:lnTo>
                <a:lnTo>
                  <a:pt x="421449" y="142620"/>
                </a:lnTo>
                <a:lnTo>
                  <a:pt x="416534" y="112521"/>
                </a:lnTo>
                <a:lnTo>
                  <a:pt x="372783" y="112521"/>
                </a:lnTo>
                <a:lnTo>
                  <a:pt x="372783" y="328802"/>
                </a:lnTo>
                <a:lnTo>
                  <a:pt x="425691" y="328802"/>
                </a:lnTo>
                <a:close/>
              </a:path>
              <a:path w="2287371" h="438150">
                <a:moveTo>
                  <a:pt x="169354" y="142620"/>
                </a:moveTo>
                <a:lnTo>
                  <a:pt x="168465" y="142620"/>
                </a:lnTo>
                <a:lnTo>
                  <a:pt x="163550" y="112521"/>
                </a:lnTo>
                <a:lnTo>
                  <a:pt x="119799" y="112521"/>
                </a:lnTo>
                <a:lnTo>
                  <a:pt x="119799" y="328802"/>
                </a:lnTo>
                <a:lnTo>
                  <a:pt x="172707" y="328802"/>
                </a:lnTo>
                <a:lnTo>
                  <a:pt x="172707" y="179958"/>
                </a:lnTo>
                <a:lnTo>
                  <a:pt x="177849" y="173985"/>
                </a:lnTo>
                <a:lnTo>
                  <a:pt x="187356" y="165414"/>
                </a:lnTo>
                <a:lnTo>
                  <a:pt x="197827" y="158750"/>
                </a:lnTo>
                <a:lnTo>
                  <a:pt x="202563" y="156547"/>
                </a:lnTo>
                <a:lnTo>
                  <a:pt x="214768" y="152770"/>
                </a:lnTo>
                <a:lnTo>
                  <a:pt x="227406" y="151510"/>
                </a:lnTo>
                <a:lnTo>
                  <a:pt x="235140" y="151510"/>
                </a:lnTo>
                <a:lnTo>
                  <a:pt x="241731" y="153034"/>
                </a:lnTo>
                <a:lnTo>
                  <a:pt x="247154" y="155955"/>
                </a:lnTo>
                <a:lnTo>
                  <a:pt x="252590" y="159003"/>
                </a:lnTo>
                <a:lnTo>
                  <a:pt x="256654" y="163956"/>
                </a:lnTo>
                <a:lnTo>
                  <a:pt x="259321" y="170687"/>
                </a:lnTo>
                <a:lnTo>
                  <a:pt x="260515" y="173862"/>
                </a:lnTo>
                <a:lnTo>
                  <a:pt x="261340" y="177545"/>
                </a:lnTo>
                <a:lnTo>
                  <a:pt x="261785" y="181737"/>
                </a:lnTo>
                <a:lnTo>
                  <a:pt x="262229" y="185800"/>
                </a:lnTo>
                <a:lnTo>
                  <a:pt x="262458" y="190880"/>
                </a:lnTo>
                <a:lnTo>
                  <a:pt x="262458" y="328802"/>
                </a:lnTo>
                <a:lnTo>
                  <a:pt x="315366" y="328802"/>
                </a:lnTo>
                <a:lnTo>
                  <a:pt x="315366" y="181228"/>
                </a:lnTo>
                <a:lnTo>
                  <a:pt x="315099" y="175005"/>
                </a:lnTo>
                <a:lnTo>
                  <a:pt x="314579" y="169544"/>
                </a:lnTo>
                <a:lnTo>
                  <a:pt x="314058" y="164083"/>
                </a:lnTo>
                <a:lnTo>
                  <a:pt x="313055" y="159003"/>
                </a:lnTo>
                <a:lnTo>
                  <a:pt x="311569" y="154431"/>
                </a:lnTo>
                <a:lnTo>
                  <a:pt x="308889" y="146176"/>
                </a:lnTo>
                <a:lnTo>
                  <a:pt x="305206" y="138937"/>
                </a:lnTo>
                <a:lnTo>
                  <a:pt x="300520" y="132968"/>
                </a:lnTo>
                <a:lnTo>
                  <a:pt x="295833" y="126872"/>
                </a:lnTo>
                <a:lnTo>
                  <a:pt x="290436" y="121919"/>
                </a:lnTo>
                <a:lnTo>
                  <a:pt x="284327" y="118237"/>
                </a:lnTo>
                <a:lnTo>
                  <a:pt x="278231" y="114426"/>
                </a:lnTo>
                <a:lnTo>
                  <a:pt x="271487" y="111632"/>
                </a:lnTo>
                <a:lnTo>
                  <a:pt x="264121" y="109854"/>
                </a:lnTo>
                <a:lnTo>
                  <a:pt x="256755" y="108076"/>
                </a:lnTo>
                <a:lnTo>
                  <a:pt x="249135" y="107060"/>
                </a:lnTo>
                <a:lnTo>
                  <a:pt x="232905" y="107060"/>
                </a:lnTo>
                <a:lnTo>
                  <a:pt x="225056" y="108076"/>
                </a:lnTo>
                <a:lnTo>
                  <a:pt x="217690" y="110108"/>
                </a:lnTo>
                <a:lnTo>
                  <a:pt x="210324" y="112140"/>
                </a:lnTo>
                <a:lnTo>
                  <a:pt x="203593" y="114807"/>
                </a:lnTo>
                <a:lnTo>
                  <a:pt x="197485" y="118109"/>
                </a:lnTo>
                <a:lnTo>
                  <a:pt x="191389" y="121284"/>
                </a:lnTo>
                <a:lnTo>
                  <a:pt x="185953" y="125094"/>
                </a:lnTo>
                <a:lnTo>
                  <a:pt x="181190" y="129412"/>
                </a:lnTo>
                <a:lnTo>
                  <a:pt x="176428" y="133730"/>
                </a:lnTo>
                <a:lnTo>
                  <a:pt x="172491" y="138175"/>
                </a:lnTo>
                <a:lnTo>
                  <a:pt x="169354" y="142620"/>
                </a:lnTo>
                <a:close/>
              </a:path>
              <a:path w="2287371" h="438150">
                <a:moveTo>
                  <a:pt x="0" y="30098"/>
                </a:moveTo>
                <a:lnTo>
                  <a:pt x="0" y="328802"/>
                </a:lnTo>
                <a:lnTo>
                  <a:pt x="54698" y="328802"/>
                </a:lnTo>
                <a:lnTo>
                  <a:pt x="54698" y="30098"/>
                </a:lnTo>
                <a:lnTo>
                  <a:pt x="0" y="30098"/>
                </a:lnTo>
                <a:close/>
              </a:path>
              <a:path w="2287371" h="438150">
                <a:moveTo>
                  <a:pt x="1724634" y="5587"/>
                </a:moveTo>
                <a:lnTo>
                  <a:pt x="1724634" y="62864"/>
                </a:lnTo>
                <a:lnTo>
                  <a:pt x="1780133" y="62864"/>
                </a:lnTo>
                <a:lnTo>
                  <a:pt x="1780133" y="5587"/>
                </a:lnTo>
                <a:lnTo>
                  <a:pt x="1724634" y="5587"/>
                </a:lnTo>
                <a:close/>
              </a:path>
              <a:path w="2287371" h="438150">
                <a:moveTo>
                  <a:pt x="762927" y="5587"/>
                </a:moveTo>
                <a:lnTo>
                  <a:pt x="762927" y="62864"/>
                </a:lnTo>
                <a:lnTo>
                  <a:pt x="818489" y="62864"/>
                </a:lnTo>
                <a:lnTo>
                  <a:pt x="818489" y="5587"/>
                </a:lnTo>
                <a:lnTo>
                  <a:pt x="762927" y="5587"/>
                </a:lnTo>
                <a:close/>
              </a:path>
              <a:path w="2287371" h="438150">
                <a:moveTo>
                  <a:pt x="1942693" y="0"/>
                </a:moveTo>
                <a:lnTo>
                  <a:pt x="1916150" y="77850"/>
                </a:lnTo>
                <a:lnTo>
                  <a:pt x="1957171" y="77850"/>
                </a:lnTo>
                <a:lnTo>
                  <a:pt x="1994001" y="0"/>
                </a:lnTo>
                <a:lnTo>
                  <a:pt x="1942693" y="0"/>
                </a:lnTo>
                <a:close/>
              </a:path>
              <a:path w="2287371" h="438150">
                <a:moveTo>
                  <a:pt x="1464665" y="183006"/>
                </a:moveTo>
                <a:lnTo>
                  <a:pt x="1462596" y="164756"/>
                </a:lnTo>
                <a:lnTo>
                  <a:pt x="1458696" y="152907"/>
                </a:lnTo>
                <a:lnTo>
                  <a:pt x="1449872" y="138153"/>
                </a:lnTo>
                <a:lnTo>
                  <a:pt x="1440789" y="128904"/>
                </a:lnTo>
                <a:lnTo>
                  <a:pt x="1434639" y="124209"/>
                </a:lnTo>
                <a:lnTo>
                  <a:pt x="1423753" y="117959"/>
                </a:lnTo>
                <a:lnTo>
                  <a:pt x="1411198" y="112902"/>
                </a:lnTo>
                <a:lnTo>
                  <a:pt x="1396358" y="109253"/>
                </a:lnTo>
                <a:lnTo>
                  <a:pt x="1383615" y="107616"/>
                </a:lnTo>
                <a:lnTo>
                  <a:pt x="1369796" y="107060"/>
                </a:lnTo>
                <a:lnTo>
                  <a:pt x="1369176" y="107073"/>
                </a:lnTo>
                <a:lnTo>
                  <a:pt x="1356145" y="107692"/>
                </a:lnTo>
                <a:lnTo>
                  <a:pt x="1343525" y="109025"/>
                </a:lnTo>
                <a:lnTo>
                  <a:pt x="1331315" y="111125"/>
                </a:lnTo>
                <a:lnTo>
                  <a:pt x="1320556" y="113705"/>
                </a:lnTo>
                <a:lnTo>
                  <a:pt x="1308399" y="117485"/>
                </a:lnTo>
                <a:lnTo>
                  <a:pt x="1296771" y="122046"/>
                </a:lnTo>
                <a:lnTo>
                  <a:pt x="1296771" y="163321"/>
                </a:lnTo>
                <a:lnTo>
                  <a:pt x="1307836" y="159375"/>
                </a:lnTo>
                <a:lnTo>
                  <a:pt x="1320041" y="155597"/>
                </a:lnTo>
                <a:lnTo>
                  <a:pt x="1331569" y="152653"/>
                </a:lnTo>
                <a:lnTo>
                  <a:pt x="1338442" y="151276"/>
                </a:lnTo>
                <a:lnTo>
                  <a:pt x="1351084" y="149634"/>
                </a:lnTo>
                <a:lnTo>
                  <a:pt x="1363700" y="149097"/>
                </a:lnTo>
                <a:lnTo>
                  <a:pt x="1372463" y="149097"/>
                </a:lnTo>
                <a:lnTo>
                  <a:pt x="1379956" y="150113"/>
                </a:lnTo>
                <a:lnTo>
                  <a:pt x="1386052" y="152272"/>
                </a:lnTo>
                <a:lnTo>
                  <a:pt x="1392148" y="154431"/>
                </a:lnTo>
                <a:lnTo>
                  <a:pt x="1397101" y="157352"/>
                </a:lnTo>
                <a:lnTo>
                  <a:pt x="1400911" y="161035"/>
                </a:lnTo>
                <a:lnTo>
                  <a:pt x="1404721" y="164718"/>
                </a:lnTo>
                <a:lnTo>
                  <a:pt x="1407388" y="168909"/>
                </a:lnTo>
                <a:lnTo>
                  <a:pt x="1409166" y="173481"/>
                </a:lnTo>
                <a:lnTo>
                  <a:pt x="1410817" y="178180"/>
                </a:lnTo>
                <a:lnTo>
                  <a:pt x="1411706" y="183133"/>
                </a:lnTo>
                <a:lnTo>
                  <a:pt x="1411706" y="196850"/>
                </a:lnTo>
                <a:lnTo>
                  <a:pt x="1405737" y="195198"/>
                </a:lnTo>
                <a:lnTo>
                  <a:pt x="1398879" y="193801"/>
                </a:lnTo>
                <a:lnTo>
                  <a:pt x="1391005" y="192658"/>
                </a:lnTo>
                <a:lnTo>
                  <a:pt x="1390478" y="192576"/>
                </a:lnTo>
                <a:lnTo>
                  <a:pt x="1378292" y="191275"/>
                </a:lnTo>
                <a:lnTo>
                  <a:pt x="1365097" y="190880"/>
                </a:lnTo>
                <a:lnTo>
                  <a:pt x="1354500" y="191276"/>
                </a:lnTo>
                <a:lnTo>
                  <a:pt x="1341831" y="192917"/>
                </a:lnTo>
                <a:lnTo>
                  <a:pt x="1330045" y="195833"/>
                </a:lnTo>
                <a:lnTo>
                  <a:pt x="1324497" y="197819"/>
                </a:lnTo>
                <a:lnTo>
                  <a:pt x="1312876" y="203386"/>
                </a:lnTo>
                <a:lnTo>
                  <a:pt x="1302740" y="210438"/>
                </a:lnTo>
                <a:lnTo>
                  <a:pt x="1291456" y="222747"/>
                </a:lnTo>
                <a:lnTo>
                  <a:pt x="1285087" y="233933"/>
                </a:lnTo>
                <a:lnTo>
                  <a:pt x="1282715" y="239748"/>
                </a:lnTo>
                <a:lnTo>
                  <a:pt x="1279636" y="251918"/>
                </a:lnTo>
                <a:lnTo>
                  <a:pt x="1278610" y="265175"/>
                </a:lnTo>
                <a:lnTo>
                  <a:pt x="1278707" y="269261"/>
                </a:lnTo>
                <a:lnTo>
                  <a:pt x="1280391" y="282154"/>
                </a:lnTo>
                <a:lnTo>
                  <a:pt x="1284071" y="293877"/>
                </a:lnTo>
                <a:lnTo>
                  <a:pt x="1290961" y="306230"/>
                </a:lnTo>
                <a:lnTo>
                  <a:pt x="1299184" y="315721"/>
                </a:lnTo>
                <a:lnTo>
                  <a:pt x="1310388" y="324104"/>
                </a:lnTo>
                <a:lnTo>
                  <a:pt x="1322171" y="329564"/>
                </a:lnTo>
                <a:lnTo>
                  <a:pt x="1338002" y="333466"/>
                </a:lnTo>
                <a:lnTo>
                  <a:pt x="1339062" y="282701"/>
                </a:lnTo>
                <a:lnTo>
                  <a:pt x="1336776" y="279653"/>
                </a:lnTo>
                <a:lnTo>
                  <a:pt x="1334998" y="275970"/>
                </a:lnTo>
                <a:lnTo>
                  <a:pt x="1333347" y="272414"/>
                </a:lnTo>
                <a:lnTo>
                  <a:pt x="1332458" y="268096"/>
                </a:lnTo>
                <a:lnTo>
                  <a:pt x="1332466" y="262333"/>
                </a:lnTo>
                <a:lnTo>
                  <a:pt x="1335448" y="249046"/>
                </a:lnTo>
                <a:lnTo>
                  <a:pt x="1343761" y="239648"/>
                </a:lnTo>
                <a:lnTo>
                  <a:pt x="1348556" y="236860"/>
                </a:lnTo>
                <a:lnTo>
                  <a:pt x="1360216" y="233133"/>
                </a:lnTo>
                <a:lnTo>
                  <a:pt x="1374495" y="231901"/>
                </a:lnTo>
                <a:lnTo>
                  <a:pt x="1381099" y="231901"/>
                </a:lnTo>
                <a:lnTo>
                  <a:pt x="1387703" y="232409"/>
                </a:lnTo>
                <a:lnTo>
                  <a:pt x="1394307" y="233425"/>
                </a:lnTo>
                <a:lnTo>
                  <a:pt x="1400911" y="234314"/>
                </a:lnTo>
                <a:lnTo>
                  <a:pt x="1406626" y="235457"/>
                </a:lnTo>
                <a:lnTo>
                  <a:pt x="1411706" y="236600"/>
                </a:lnTo>
                <a:lnTo>
                  <a:pt x="1411706" y="269620"/>
                </a:lnTo>
                <a:lnTo>
                  <a:pt x="1409420" y="272160"/>
                </a:lnTo>
                <a:lnTo>
                  <a:pt x="1406753" y="274827"/>
                </a:lnTo>
                <a:lnTo>
                  <a:pt x="1403578" y="277494"/>
                </a:lnTo>
                <a:lnTo>
                  <a:pt x="1400403" y="280162"/>
                </a:lnTo>
                <a:lnTo>
                  <a:pt x="1396720" y="282575"/>
                </a:lnTo>
                <a:lnTo>
                  <a:pt x="1392783" y="284733"/>
                </a:lnTo>
                <a:lnTo>
                  <a:pt x="1388719" y="286892"/>
                </a:lnTo>
                <a:lnTo>
                  <a:pt x="1384274" y="288670"/>
                </a:lnTo>
                <a:lnTo>
                  <a:pt x="1379575" y="290067"/>
                </a:lnTo>
                <a:lnTo>
                  <a:pt x="1374749" y="291464"/>
                </a:lnTo>
                <a:lnTo>
                  <a:pt x="1369796" y="292226"/>
                </a:lnTo>
                <a:lnTo>
                  <a:pt x="1360017" y="292226"/>
                </a:lnTo>
                <a:lnTo>
                  <a:pt x="1355953" y="291591"/>
                </a:lnTo>
                <a:lnTo>
                  <a:pt x="1352143" y="290448"/>
                </a:lnTo>
                <a:lnTo>
                  <a:pt x="1348206" y="289178"/>
                </a:lnTo>
                <a:lnTo>
                  <a:pt x="1351000" y="334390"/>
                </a:lnTo>
                <a:lnTo>
                  <a:pt x="1358620" y="334390"/>
                </a:lnTo>
                <a:lnTo>
                  <a:pt x="1365605" y="333501"/>
                </a:lnTo>
                <a:lnTo>
                  <a:pt x="1372209" y="331723"/>
                </a:lnTo>
                <a:lnTo>
                  <a:pt x="1378813" y="329945"/>
                </a:lnTo>
                <a:lnTo>
                  <a:pt x="1384655" y="327532"/>
                </a:lnTo>
                <a:lnTo>
                  <a:pt x="1390116" y="324612"/>
                </a:lnTo>
                <a:lnTo>
                  <a:pt x="1395450" y="321817"/>
                </a:lnTo>
                <a:lnTo>
                  <a:pt x="1400149" y="318642"/>
                </a:lnTo>
                <a:lnTo>
                  <a:pt x="1404340" y="315467"/>
                </a:lnTo>
                <a:lnTo>
                  <a:pt x="1408531" y="312165"/>
                </a:lnTo>
                <a:lnTo>
                  <a:pt x="1412087" y="308990"/>
                </a:lnTo>
                <a:lnTo>
                  <a:pt x="1415008" y="305815"/>
                </a:lnTo>
                <a:lnTo>
                  <a:pt x="1415897" y="305815"/>
                </a:lnTo>
                <a:lnTo>
                  <a:pt x="1418183" y="328802"/>
                </a:lnTo>
                <a:lnTo>
                  <a:pt x="1465935" y="328802"/>
                </a:lnTo>
                <a:lnTo>
                  <a:pt x="1465878" y="326994"/>
                </a:lnTo>
                <a:lnTo>
                  <a:pt x="1465506" y="314916"/>
                </a:lnTo>
                <a:lnTo>
                  <a:pt x="1465046" y="301370"/>
                </a:lnTo>
                <a:lnTo>
                  <a:pt x="1464846" y="291208"/>
                </a:lnTo>
                <a:lnTo>
                  <a:pt x="1464710" y="278570"/>
                </a:lnTo>
                <a:lnTo>
                  <a:pt x="1464665" y="183006"/>
                </a:lnTo>
                <a:close/>
              </a:path>
              <a:path w="2287371" h="438150">
                <a:moveTo>
                  <a:pt x="1351000" y="334390"/>
                </a:moveTo>
                <a:lnTo>
                  <a:pt x="1348206" y="289178"/>
                </a:lnTo>
                <a:lnTo>
                  <a:pt x="1344904" y="287400"/>
                </a:lnTo>
                <a:lnTo>
                  <a:pt x="1341983" y="284988"/>
                </a:lnTo>
                <a:lnTo>
                  <a:pt x="1339062" y="282701"/>
                </a:lnTo>
                <a:lnTo>
                  <a:pt x="1338002" y="333466"/>
                </a:lnTo>
                <a:lnTo>
                  <a:pt x="1351000" y="334390"/>
                </a:lnTo>
                <a:close/>
              </a:path>
              <a:path w="2287371" h="438150">
                <a:moveTo>
                  <a:pt x="1006576" y="320166"/>
                </a:moveTo>
                <a:lnTo>
                  <a:pt x="1010894" y="317626"/>
                </a:lnTo>
                <a:lnTo>
                  <a:pt x="1014577" y="314959"/>
                </a:lnTo>
                <a:lnTo>
                  <a:pt x="1017879" y="312292"/>
                </a:lnTo>
                <a:lnTo>
                  <a:pt x="1018260" y="312292"/>
                </a:lnTo>
                <a:lnTo>
                  <a:pt x="1018006" y="315213"/>
                </a:lnTo>
                <a:lnTo>
                  <a:pt x="1017879" y="318896"/>
                </a:lnTo>
                <a:lnTo>
                  <a:pt x="1017752" y="323341"/>
                </a:lnTo>
                <a:lnTo>
                  <a:pt x="1017625" y="327787"/>
                </a:lnTo>
                <a:lnTo>
                  <a:pt x="1017625" y="339470"/>
                </a:lnTo>
                <a:lnTo>
                  <a:pt x="1017056" y="348631"/>
                </a:lnTo>
                <a:lnTo>
                  <a:pt x="1013736" y="361642"/>
                </a:lnTo>
                <a:lnTo>
                  <a:pt x="1007448" y="372468"/>
                </a:lnTo>
                <a:lnTo>
                  <a:pt x="998194" y="381126"/>
                </a:lnTo>
                <a:lnTo>
                  <a:pt x="994075" y="383775"/>
                </a:lnTo>
                <a:lnTo>
                  <a:pt x="983810" y="388617"/>
                </a:lnTo>
                <a:lnTo>
                  <a:pt x="971931" y="392076"/>
                </a:lnTo>
                <a:lnTo>
                  <a:pt x="958437" y="394151"/>
                </a:lnTo>
                <a:lnTo>
                  <a:pt x="943330" y="394842"/>
                </a:lnTo>
                <a:lnTo>
                  <a:pt x="934291" y="394689"/>
                </a:lnTo>
                <a:lnTo>
                  <a:pt x="921562" y="393878"/>
                </a:lnTo>
                <a:lnTo>
                  <a:pt x="909294" y="392302"/>
                </a:lnTo>
                <a:lnTo>
                  <a:pt x="902773" y="391186"/>
                </a:lnTo>
                <a:lnTo>
                  <a:pt x="890334" y="388385"/>
                </a:lnTo>
                <a:lnTo>
                  <a:pt x="878306" y="384809"/>
                </a:lnTo>
                <a:lnTo>
                  <a:pt x="878306" y="427863"/>
                </a:lnTo>
                <a:lnTo>
                  <a:pt x="881735" y="429259"/>
                </a:lnTo>
                <a:lnTo>
                  <a:pt x="885926" y="430529"/>
                </a:lnTo>
                <a:lnTo>
                  <a:pt x="891006" y="431800"/>
                </a:lnTo>
                <a:lnTo>
                  <a:pt x="895959" y="433069"/>
                </a:lnTo>
                <a:lnTo>
                  <a:pt x="907516" y="435228"/>
                </a:lnTo>
                <a:lnTo>
                  <a:pt x="919962" y="436879"/>
                </a:lnTo>
                <a:lnTo>
                  <a:pt x="933678" y="437895"/>
                </a:lnTo>
                <a:lnTo>
                  <a:pt x="940663" y="438150"/>
                </a:lnTo>
                <a:lnTo>
                  <a:pt x="947775" y="438150"/>
                </a:lnTo>
                <a:lnTo>
                  <a:pt x="958841" y="437886"/>
                </a:lnTo>
                <a:lnTo>
                  <a:pt x="971532" y="436905"/>
                </a:lnTo>
                <a:lnTo>
                  <a:pt x="983716" y="435228"/>
                </a:lnTo>
                <a:lnTo>
                  <a:pt x="1003330" y="430392"/>
                </a:lnTo>
                <a:lnTo>
                  <a:pt x="1014831" y="426084"/>
                </a:lnTo>
                <a:lnTo>
                  <a:pt x="1029996" y="418282"/>
                </a:lnTo>
                <a:lnTo>
                  <a:pt x="1040104" y="410971"/>
                </a:lnTo>
                <a:lnTo>
                  <a:pt x="1051054" y="400007"/>
                </a:lnTo>
                <a:lnTo>
                  <a:pt x="1058265" y="389508"/>
                </a:lnTo>
                <a:lnTo>
                  <a:pt x="1063671" y="378064"/>
                </a:lnTo>
                <a:lnTo>
                  <a:pt x="1067409" y="365378"/>
                </a:lnTo>
                <a:lnTo>
                  <a:pt x="1070116" y="346767"/>
                </a:lnTo>
                <a:lnTo>
                  <a:pt x="1070584" y="332866"/>
                </a:lnTo>
                <a:lnTo>
                  <a:pt x="1070584" y="112521"/>
                </a:lnTo>
                <a:lnTo>
                  <a:pt x="1024102" y="112521"/>
                </a:lnTo>
                <a:lnTo>
                  <a:pt x="1021943" y="136778"/>
                </a:lnTo>
                <a:lnTo>
                  <a:pt x="1021054" y="136778"/>
                </a:lnTo>
                <a:lnTo>
                  <a:pt x="1016168" y="131013"/>
                </a:lnTo>
                <a:lnTo>
                  <a:pt x="1006796" y="122554"/>
                </a:lnTo>
                <a:lnTo>
                  <a:pt x="995781" y="115442"/>
                </a:lnTo>
                <a:lnTo>
                  <a:pt x="986114" y="111167"/>
                </a:lnTo>
                <a:lnTo>
                  <a:pt x="973824" y="108087"/>
                </a:lnTo>
                <a:lnTo>
                  <a:pt x="960475" y="107060"/>
                </a:lnTo>
                <a:lnTo>
                  <a:pt x="949936" y="107715"/>
                </a:lnTo>
                <a:lnTo>
                  <a:pt x="937504" y="110215"/>
                </a:lnTo>
                <a:lnTo>
                  <a:pt x="925296" y="114553"/>
                </a:lnTo>
                <a:lnTo>
                  <a:pt x="914710" y="120195"/>
                </a:lnTo>
                <a:lnTo>
                  <a:pt x="904440" y="127672"/>
                </a:lnTo>
                <a:lnTo>
                  <a:pt x="895070" y="136778"/>
                </a:lnTo>
                <a:lnTo>
                  <a:pt x="885402" y="149768"/>
                </a:lnTo>
                <a:lnTo>
                  <a:pt x="879239" y="160983"/>
                </a:lnTo>
                <a:lnTo>
                  <a:pt x="873988" y="173481"/>
                </a:lnTo>
                <a:lnTo>
                  <a:pt x="870320" y="185729"/>
                </a:lnTo>
                <a:lnTo>
                  <a:pt x="867968" y="197874"/>
                </a:lnTo>
                <a:lnTo>
                  <a:pt x="866574" y="210887"/>
                </a:lnTo>
                <a:lnTo>
                  <a:pt x="866114" y="224789"/>
                </a:lnTo>
                <a:lnTo>
                  <a:pt x="866583" y="238725"/>
                </a:lnTo>
                <a:lnTo>
                  <a:pt x="868022" y="251822"/>
                </a:lnTo>
                <a:lnTo>
                  <a:pt x="870444" y="263864"/>
                </a:lnTo>
                <a:lnTo>
                  <a:pt x="873861" y="274827"/>
                </a:lnTo>
                <a:lnTo>
                  <a:pt x="880152" y="288845"/>
                </a:lnTo>
                <a:lnTo>
                  <a:pt x="886789" y="299605"/>
                </a:lnTo>
                <a:lnTo>
                  <a:pt x="894435" y="308863"/>
                </a:lnTo>
                <a:lnTo>
                  <a:pt x="901684" y="315547"/>
                </a:lnTo>
                <a:lnTo>
                  <a:pt x="912117" y="322825"/>
                </a:lnTo>
                <a:lnTo>
                  <a:pt x="923518" y="328294"/>
                </a:lnTo>
                <a:lnTo>
                  <a:pt x="932022" y="331029"/>
                </a:lnTo>
                <a:lnTo>
                  <a:pt x="925931" y="260222"/>
                </a:lnTo>
                <a:lnTo>
                  <a:pt x="923899" y="251713"/>
                </a:lnTo>
                <a:lnTo>
                  <a:pt x="923084" y="248146"/>
                </a:lnTo>
                <a:lnTo>
                  <a:pt x="921304" y="235975"/>
                </a:lnTo>
                <a:lnTo>
                  <a:pt x="920724" y="222503"/>
                </a:lnTo>
                <a:lnTo>
                  <a:pt x="920725" y="221806"/>
                </a:lnTo>
                <a:lnTo>
                  <a:pt x="921340" y="208384"/>
                </a:lnTo>
                <a:lnTo>
                  <a:pt x="923137" y="196595"/>
                </a:lnTo>
                <a:lnTo>
                  <a:pt x="924661" y="189229"/>
                </a:lnTo>
                <a:lnTo>
                  <a:pt x="926693" y="182752"/>
                </a:lnTo>
                <a:lnTo>
                  <a:pt x="929233" y="177418"/>
                </a:lnTo>
                <a:lnTo>
                  <a:pt x="931773" y="172084"/>
                </a:lnTo>
                <a:lnTo>
                  <a:pt x="934694" y="167639"/>
                </a:lnTo>
                <a:lnTo>
                  <a:pt x="938123" y="164210"/>
                </a:lnTo>
                <a:lnTo>
                  <a:pt x="941425" y="160654"/>
                </a:lnTo>
                <a:lnTo>
                  <a:pt x="944981" y="157860"/>
                </a:lnTo>
                <a:lnTo>
                  <a:pt x="948664" y="155828"/>
                </a:lnTo>
                <a:lnTo>
                  <a:pt x="952347" y="153669"/>
                </a:lnTo>
                <a:lnTo>
                  <a:pt x="956030" y="152272"/>
                </a:lnTo>
                <a:lnTo>
                  <a:pt x="959713" y="151383"/>
                </a:lnTo>
                <a:lnTo>
                  <a:pt x="963396" y="150621"/>
                </a:lnTo>
                <a:lnTo>
                  <a:pt x="966825" y="150240"/>
                </a:lnTo>
                <a:lnTo>
                  <a:pt x="972189" y="150303"/>
                </a:lnTo>
                <a:lnTo>
                  <a:pt x="984751" y="152311"/>
                </a:lnTo>
                <a:lnTo>
                  <a:pt x="996670" y="157098"/>
                </a:lnTo>
                <a:lnTo>
                  <a:pt x="1008753" y="165074"/>
                </a:lnTo>
                <a:lnTo>
                  <a:pt x="1017625" y="173862"/>
                </a:lnTo>
                <a:lnTo>
                  <a:pt x="1017625" y="270509"/>
                </a:lnTo>
                <a:lnTo>
                  <a:pt x="1015466" y="273050"/>
                </a:lnTo>
                <a:lnTo>
                  <a:pt x="1012672" y="275589"/>
                </a:lnTo>
                <a:lnTo>
                  <a:pt x="1009497" y="278129"/>
                </a:lnTo>
                <a:lnTo>
                  <a:pt x="1006322" y="280669"/>
                </a:lnTo>
                <a:lnTo>
                  <a:pt x="1002639" y="282955"/>
                </a:lnTo>
                <a:lnTo>
                  <a:pt x="998702" y="284988"/>
                </a:lnTo>
                <a:lnTo>
                  <a:pt x="994638" y="287146"/>
                </a:lnTo>
                <a:lnTo>
                  <a:pt x="990320" y="288797"/>
                </a:lnTo>
                <a:lnTo>
                  <a:pt x="985494" y="290194"/>
                </a:lnTo>
                <a:lnTo>
                  <a:pt x="980795" y="291464"/>
                </a:lnTo>
                <a:lnTo>
                  <a:pt x="975715" y="292226"/>
                </a:lnTo>
                <a:lnTo>
                  <a:pt x="962126" y="292226"/>
                </a:lnTo>
                <a:lnTo>
                  <a:pt x="955014" y="290575"/>
                </a:lnTo>
                <a:lnTo>
                  <a:pt x="957173" y="334390"/>
                </a:lnTo>
                <a:lnTo>
                  <a:pt x="963523" y="334390"/>
                </a:lnTo>
                <a:lnTo>
                  <a:pt x="969746" y="333755"/>
                </a:lnTo>
                <a:lnTo>
                  <a:pt x="975842" y="332485"/>
                </a:lnTo>
                <a:lnTo>
                  <a:pt x="982065" y="331215"/>
                </a:lnTo>
                <a:lnTo>
                  <a:pt x="987526" y="329564"/>
                </a:lnTo>
                <a:lnTo>
                  <a:pt x="992606" y="327405"/>
                </a:lnTo>
                <a:lnTo>
                  <a:pt x="997686" y="325246"/>
                </a:lnTo>
                <a:lnTo>
                  <a:pt x="1002385" y="322833"/>
                </a:lnTo>
                <a:lnTo>
                  <a:pt x="1006576" y="320166"/>
                </a:lnTo>
                <a:close/>
              </a:path>
              <a:path w="2287371" h="438150">
                <a:moveTo>
                  <a:pt x="948791" y="287400"/>
                </a:moveTo>
                <a:lnTo>
                  <a:pt x="942568" y="284225"/>
                </a:lnTo>
                <a:lnTo>
                  <a:pt x="937488" y="279526"/>
                </a:lnTo>
                <a:lnTo>
                  <a:pt x="933297" y="273557"/>
                </a:lnTo>
                <a:lnTo>
                  <a:pt x="929106" y="267462"/>
                </a:lnTo>
                <a:lnTo>
                  <a:pt x="925931" y="260222"/>
                </a:lnTo>
                <a:lnTo>
                  <a:pt x="932022" y="331029"/>
                </a:lnTo>
                <a:lnTo>
                  <a:pt x="944506" y="333550"/>
                </a:lnTo>
                <a:lnTo>
                  <a:pt x="957173" y="334390"/>
                </a:lnTo>
                <a:lnTo>
                  <a:pt x="955014" y="290575"/>
                </a:lnTo>
                <a:lnTo>
                  <a:pt x="948791" y="28740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45296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83658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16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0261" y="162915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559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5296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62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32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25370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5281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3637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3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6" y="2031"/>
                </a:lnTo>
                <a:lnTo>
                  <a:pt x="31622" y="3428"/>
                </a:lnTo>
                <a:lnTo>
                  <a:pt x="27940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3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2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90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1" y="141224"/>
                </a:lnTo>
                <a:lnTo>
                  <a:pt x="64769" y="139953"/>
                </a:lnTo>
                <a:lnTo>
                  <a:pt x="69596" y="138556"/>
                </a:lnTo>
                <a:lnTo>
                  <a:pt x="73913" y="136905"/>
                </a:lnTo>
                <a:lnTo>
                  <a:pt x="77978" y="134747"/>
                </a:lnTo>
                <a:lnTo>
                  <a:pt x="81915" y="132714"/>
                </a:lnTo>
                <a:lnTo>
                  <a:pt x="85597" y="130428"/>
                </a:lnTo>
                <a:lnTo>
                  <a:pt x="88772" y="127888"/>
                </a:lnTo>
                <a:lnTo>
                  <a:pt x="91947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8817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57185" y="1711578"/>
            <a:ext cx="52946" cy="216281"/>
          </a:xfrm>
          <a:custGeom>
            <a:avLst/>
            <a:gdLst/>
            <a:ahLst/>
            <a:cxnLst/>
            <a:rect l="l" t="t" r="r" b="b"/>
            <a:pathLst>
              <a:path w="52946" h="216281">
                <a:moveTo>
                  <a:pt x="0" y="0"/>
                </a:moveTo>
                <a:lnTo>
                  <a:pt x="52946" y="0"/>
                </a:lnTo>
                <a:lnTo>
                  <a:pt x="52946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84831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5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2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7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6" y="66802"/>
                </a:lnTo>
                <a:lnTo>
                  <a:pt x="139445" y="63627"/>
                </a:lnTo>
                <a:lnTo>
                  <a:pt x="136779" y="56896"/>
                </a:lnTo>
                <a:lnTo>
                  <a:pt x="132714" y="51943"/>
                </a:lnTo>
                <a:lnTo>
                  <a:pt x="127254" y="48895"/>
                </a:lnTo>
                <a:lnTo>
                  <a:pt x="121919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1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20671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1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05202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1523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1663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9027" y="1706117"/>
            <a:ext cx="204469" cy="331089"/>
          </a:xfrm>
          <a:custGeom>
            <a:avLst/>
            <a:gdLst/>
            <a:ahLst/>
            <a:cxnLst/>
            <a:rect l="l" t="t" r="r" b="b"/>
            <a:pathLst>
              <a:path w="204469" h="331089">
                <a:moveTo>
                  <a:pt x="94360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69" y="5461"/>
                </a:lnTo>
                <a:lnTo>
                  <a:pt x="204469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0" y="331089"/>
                </a:lnTo>
                <a:lnTo>
                  <a:pt x="74548" y="331089"/>
                </a:lnTo>
                <a:lnTo>
                  <a:pt x="60706" y="330327"/>
                </a:lnTo>
                <a:lnTo>
                  <a:pt x="47370" y="329057"/>
                </a:lnTo>
                <a:lnTo>
                  <a:pt x="35306" y="327152"/>
                </a:lnTo>
                <a:lnTo>
                  <a:pt x="24891" y="324739"/>
                </a:lnTo>
                <a:lnTo>
                  <a:pt x="19811" y="323469"/>
                </a:lnTo>
                <a:lnTo>
                  <a:pt x="15620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0" y="232410"/>
                </a:lnTo>
                <a:lnTo>
                  <a:pt x="151510" y="227330"/>
                </a:lnTo>
                <a:lnTo>
                  <a:pt x="151510" y="224409"/>
                </a:lnTo>
                <a:lnTo>
                  <a:pt x="151510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5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1" y="213106"/>
                </a:lnTo>
                <a:lnTo>
                  <a:pt x="136270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1" y="222504"/>
                </a:lnTo>
                <a:lnTo>
                  <a:pt x="115950" y="224155"/>
                </a:lnTo>
                <a:lnTo>
                  <a:pt x="109728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0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5695" y="1706117"/>
            <a:ext cx="331520" cy="221742"/>
          </a:xfrm>
          <a:custGeom>
            <a:avLst/>
            <a:gdLst/>
            <a:ahLst/>
            <a:cxnLst/>
            <a:rect l="l" t="t" r="r" b="b"/>
            <a:pathLst>
              <a:path w="331520" h="221742">
                <a:moveTo>
                  <a:pt x="120332" y="0"/>
                </a:moveTo>
                <a:lnTo>
                  <a:pt x="133609" y="976"/>
                </a:lnTo>
                <a:lnTo>
                  <a:pt x="145994" y="3905"/>
                </a:lnTo>
                <a:lnTo>
                  <a:pt x="157483" y="8787"/>
                </a:lnTo>
                <a:lnTo>
                  <a:pt x="168999" y="16770"/>
                </a:lnTo>
                <a:lnTo>
                  <a:pt x="177471" y="26207"/>
                </a:lnTo>
                <a:lnTo>
                  <a:pt x="184251" y="37810"/>
                </a:lnTo>
                <a:lnTo>
                  <a:pt x="184848" y="39116"/>
                </a:lnTo>
                <a:lnTo>
                  <a:pt x="185737" y="39116"/>
                </a:lnTo>
                <a:lnTo>
                  <a:pt x="189903" y="33274"/>
                </a:lnTo>
                <a:lnTo>
                  <a:pt x="194551" y="28067"/>
                </a:lnTo>
                <a:lnTo>
                  <a:pt x="199694" y="23241"/>
                </a:lnTo>
                <a:lnTo>
                  <a:pt x="204825" y="18542"/>
                </a:lnTo>
                <a:lnTo>
                  <a:pt x="210515" y="14478"/>
                </a:lnTo>
                <a:lnTo>
                  <a:pt x="216776" y="11049"/>
                </a:lnTo>
                <a:lnTo>
                  <a:pt x="223024" y="7620"/>
                </a:lnTo>
                <a:lnTo>
                  <a:pt x="229755" y="4953"/>
                </a:lnTo>
                <a:lnTo>
                  <a:pt x="236969" y="2921"/>
                </a:lnTo>
                <a:lnTo>
                  <a:pt x="244195" y="1016"/>
                </a:lnTo>
                <a:lnTo>
                  <a:pt x="251891" y="0"/>
                </a:lnTo>
                <a:lnTo>
                  <a:pt x="260083" y="0"/>
                </a:lnTo>
                <a:lnTo>
                  <a:pt x="274014" y="1125"/>
                </a:lnTo>
                <a:lnTo>
                  <a:pt x="286455" y="4051"/>
                </a:lnTo>
                <a:lnTo>
                  <a:pt x="297400" y="8826"/>
                </a:lnTo>
                <a:lnTo>
                  <a:pt x="309350" y="17463"/>
                </a:lnTo>
                <a:lnTo>
                  <a:pt x="317816" y="26932"/>
                </a:lnTo>
                <a:lnTo>
                  <a:pt x="323253" y="35814"/>
                </a:lnTo>
                <a:lnTo>
                  <a:pt x="326008" y="41656"/>
                </a:lnTo>
                <a:lnTo>
                  <a:pt x="327050" y="45085"/>
                </a:lnTo>
                <a:lnTo>
                  <a:pt x="328091" y="48387"/>
                </a:lnTo>
                <a:lnTo>
                  <a:pt x="328955" y="52197"/>
                </a:lnTo>
                <a:lnTo>
                  <a:pt x="329615" y="56261"/>
                </a:lnTo>
                <a:lnTo>
                  <a:pt x="330288" y="60452"/>
                </a:lnTo>
                <a:lnTo>
                  <a:pt x="330771" y="65151"/>
                </a:lnTo>
                <a:lnTo>
                  <a:pt x="331076" y="70104"/>
                </a:lnTo>
                <a:lnTo>
                  <a:pt x="331368" y="75184"/>
                </a:lnTo>
                <a:lnTo>
                  <a:pt x="331520" y="81026"/>
                </a:lnTo>
                <a:lnTo>
                  <a:pt x="331520" y="87630"/>
                </a:lnTo>
                <a:lnTo>
                  <a:pt x="331520" y="221742"/>
                </a:lnTo>
                <a:lnTo>
                  <a:pt x="278612" y="221742"/>
                </a:lnTo>
                <a:lnTo>
                  <a:pt x="278612" y="90043"/>
                </a:lnTo>
                <a:lnTo>
                  <a:pt x="278612" y="85471"/>
                </a:lnTo>
                <a:lnTo>
                  <a:pt x="278460" y="81153"/>
                </a:lnTo>
                <a:lnTo>
                  <a:pt x="278155" y="77089"/>
                </a:lnTo>
                <a:lnTo>
                  <a:pt x="277863" y="73025"/>
                </a:lnTo>
                <a:lnTo>
                  <a:pt x="277342" y="69596"/>
                </a:lnTo>
                <a:lnTo>
                  <a:pt x="276593" y="66548"/>
                </a:lnTo>
                <a:lnTo>
                  <a:pt x="274967" y="60071"/>
                </a:lnTo>
                <a:lnTo>
                  <a:pt x="271767" y="54737"/>
                </a:lnTo>
                <a:lnTo>
                  <a:pt x="267004" y="50800"/>
                </a:lnTo>
                <a:lnTo>
                  <a:pt x="262242" y="46736"/>
                </a:lnTo>
                <a:lnTo>
                  <a:pt x="255536" y="44577"/>
                </a:lnTo>
                <a:lnTo>
                  <a:pt x="246913" y="44450"/>
                </a:lnTo>
                <a:lnTo>
                  <a:pt x="242290" y="44450"/>
                </a:lnTo>
                <a:lnTo>
                  <a:pt x="237528" y="45212"/>
                </a:lnTo>
                <a:lnTo>
                  <a:pt x="232625" y="46482"/>
                </a:lnTo>
                <a:lnTo>
                  <a:pt x="227710" y="47879"/>
                </a:lnTo>
                <a:lnTo>
                  <a:pt x="222834" y="49784"/>
                </a:lnTo>
                <a:lnTo>
                  <a:pt x="217995" y="52197"/>
                </a:lnTo>
                <a:lnTo>
                  <a:pt x="213156" y="54610"/>
                </a:lnTo>
                <a:lnTo>
                  <a:pt x="204152" y="61087"/>
                </a:lnTo>
                <a:lnTo>
                  <a:pt x="199770" y="64643"/>
                </a:lnTo>
                <a:lnTo>
                  <a:pt x="195783" y="68580"/>
                </a:lnTo>
                <a:lnTo>
                  <a:pt x="192214" y="72898"/>
                </a:lnTo>
                <a:lnTo>
                  <a:pt x="192214" y="221742"/>
                </a:lnTo>
                <a:lnTo>
                  <a:pt x="139306" y="221742"/>
                </a:lnTo>
                <a:lnTo>
                  <a:pt x="139306" y="90043"/>
                </a:lnTo>
                <a:lnTo>
                  <a:pt x="139306" y="85471"/>
                </a:lnTo>
                <a:lnTo>
                  <a:pt x="139153" y="81153"/>
                </a:lnTo>
                <a:lnTo>
                  <a:pt x="138861" y="77089"/>
                </a:lnTo>
                <a:lnTo>
                  <a:pt x="138556" y="73025"/>
                </a:lnTo>
                <a:lnTo>
                  <a:pt x="138036" y="69596"/>
                </a:lnTo>
                <a:lnTo>
                  <a:pt x="137299" y="66548"/>
                </a:lnTo>
                <a:lnTo>
                  <a:pt x="135661" y="60071"/>
                </a:lnTo>
                <a:lnTo>
                  <a:pt x="132499" y="54737"/>
                </a:lnTo>
                <a:lnTo>
                  <a:pt x="127812" y="50800"/>
                </a:lnTo>
                <a:lnTo>
                  <a:pt x="123113" y="46736"/>
                </a:lnTo>
                <a:lnTo>
                  <a:pt x="116382" y="44577"/>
                </a:lnTo>
                <a:lnTo>
                  <a:pt x="107607" y="44450"/>
                </a:lnTo>
                <a:lnTo>
                  <a:pt x="102997" y="44450"/>
                </a:lnTo>
                <a:lnTo>
                  <a:pt x="93319" y="46482"/>
                </a:lnTo>
                <a:lnTo>
                  <a:pt x="83527" y="49784"/>
                </a:lnTo>
                <a:lnTo>
                  <a:pt x="73863" y="54610"/>
                </a:lnTo>
                <a:lnTo>
                  <a:pt x="64858" y="61087"/>
                </a:lnTo>
                <a:lnTo>
                  <a:pt x="56476" y="68580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51" y="14224"/>
                </a:lnTo>
                <a:lnTo>
                  <a:pt x="77584" y="11049"/>
                </a:lnTo>
                <a:lnTo>
                  <a:pt x="83604" y="7747"/>
                </a:lnTo>
                <a:lnTo>
                  <a:pt x="90233" y="5080"/>
                </a:lnTo>
                <a:lnTo>
                  <a:pt x="97447" y="3048"/>
                </a:lnTo>
                <a:lnTo>
                  <a:pt x="104660" y="1016"/>
                </a:lnTo>
                <a:lnTo>
                  <a:pt x="112293" y="0"/>
                </a:lnTo>
                <a:lnTo>
                  <a:pt x="12033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2711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70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6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2912" y="1629155"/>
            <a:ext cx="54698" cy="298704"/>
          </a:xfrm>
          <a:custGeom>
            <a:avLst/>
            <a:gdLst/>
            <a:ahLst/>
            <a:cxnLst/>
            <a:rect l="l" t="t" r="r" b="b"/>
            <a:pathLst>
              <a:path w="54698" h="298704">
                <a:moveTo>
                  <a:pt x="0" y="0"/>
                </a:moveTo>
                <a:lnTo>
                  <a:pt x="54698" y="0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7547" y="1604645"/>
            <a:ext cx="55498" cy="57276"/>
          </a:xfrm>
          <a:custGeom>
            <a:avLst/>
            <a:gdLst/>
            <a:ahLst/>
            <a:cxnLst/>
            <a:rect l="l" t="t" r="r" b="b"/>
            <a:pathLst>
              <a:path w="55498" h="57276">
                <a:moveTo>
                  <a:pt x="0" y="0"/>
                </a:moveTo>
                <a:lnTo>
                  <a:pt x="55498" y="0"/>
                </a:lnTo>
                <a:lnTo>
                  <a:pt x="55498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55839" y="1604645"/>
            <a:ext cx="55562" cy="57276"/>
          </a:xfrm>
          <a:custGeom>
            <a:avLst/>
            <a:gdLst/>
            <a:ahLst/>
            <a:cxnLst/>
            <a:rect l="l" t="t" r="r" b="b"/>
            <a:pathLst>
              <a:path w="55562" h="57276">
                <a:moveTo>
                  <a:pt x="0" y="0"/>
                </a:moveTo>
                <a:lnTo>
                  <a:pt x="55562" y="0"/>
                </a:lnTo>
                <a:lnTo>
                  <a:pt x="55562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9063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5980" y="2206920"/>
            <a:ext cx="7701591" cy="4299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3545">
              <a:lnSpc>
                <a:spcPts val="2563"/>
              </a:lnSpc>
              <a:spcBef>
                <a:spcPts val="90"/>
              </a:spcBef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Con ex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epc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ón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 olea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mig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ato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os y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nales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glo </a:t>
            </a:r>
            <a:endParaRPr sz="2100" dirty="0">
              <a:latin typeface="Corbel"/>
              <a:cs typeface="Corbel"/>
            </a:endParaRPr>
          </a:p>
          <a:p>
            <a:pPr marL="12700" marR="133545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XX,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nte ese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per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odo,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jo de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inmi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ntes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rel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vamente </a:t>
            </a:r>
            <a:endParaRPr sz="2100" dirty="0">
              <a:latin typeface="Corbel"/>
              <a:cs typeface="Corbel"/>
            </a:endParaRPr>
          </a:p>
          <a:p>
            <a:pPr marL="12700" marR="133545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peq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eñ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19</a:t>
            </a:r>
            <a:r>
              <a:rPr sz="2100" spc="-39" dirty="0" smtClean="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0, rep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esentó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2%;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1963,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7% y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1973, 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2%;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emba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go, 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años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ochenta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empezó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er ha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ta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nzar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el 3,7% en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1984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69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ap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oxim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damente,</a:t>
            </a:r>
            <a:r>
              <a:rPr sz="21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7% en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el año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39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000.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Los pr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1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ses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procedenc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son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gu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100" spc="-1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China,</a:t>
            </a:r>
            <a:r>
              <a:rPr sz="2100" spc="-8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Colombia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-39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cuad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ip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1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inmigr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, respecto de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198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Sa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vado</a:t>
            </a:r>
            <a:r>
              <a:rPr sz="2100" spc="-10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má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Esta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100" spc="-5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os;</a:t>
            </a:r>
            <a:r>
              <a:rPr sz="2100" spc="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nq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en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fe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entes mom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ntos</a:t>
            </a:r>
            <a:r>
              <a:rPr sz="21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mb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én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han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egado al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impor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antes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nti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ades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per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onas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Europa,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Áf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a,</a:t>
            </a:r>
            <a:r>
              <a:rPr sz="21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1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e,</a:t>
            </a:r>
            <a:r>
              <a:rPr sz="21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espec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2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epúb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mini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ana,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 el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te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co,</a:t>
            </a:r>
            <a:r>
              <a:rPr sz="21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entre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otros.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ad</a:t>
            </a:r>
            <a:r>
              <a:rPr sz="21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se es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ima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egada de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inmi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ntes,</a:t>
            </a:r>
            <a:r>
              <a:rPr sz="21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ap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oxim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damente</a:t>
            </a:r>
            <a:r>
              <a:rPr sz="21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39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0.000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anu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les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 el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número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ac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mient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 padres</a:t>
            </a:r>
            <a:r>
              <a:rPr sz="21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ext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anj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ros es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90 000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infantes por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año.</a:t>
            </a:r>
            <a:r>
              <a:rPr sz="2100" spc="-9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Además, de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do con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enso</a:t>
            </a:r>
            <a:r>
              <a:rPr sz="2100" spc="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del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ño </a:t>
            </a:r>
            <a:r>
              <a:rPr sz="2100" spc="-34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000, l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per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onas </a:t>
            </a:r>
            <a:endParaRPr sz="2100" dirty="0">
              <a:latin typeface="Corbel"/>
              <a:cs typeface="Corbel"/>
            </a:endParaRPr>
          </a:p>
          <a:p>
            <a:pPr marL="12700">
              <a:lnSpc>
                <a:spcPts val="2563"/>
              </a:lnSpc>
            </a:pP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inmi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ntes</a:t>
            </a:r>
            <a:r>
              <a:rPr sz="21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rep</a:t>
            </a:r>
            <a:r>
              <a:rPr sz="21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esentan el</a:t>
            </a:r>
            <a:r>
              <a:rPr sz="21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39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0% de 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 pob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ión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tot</a:t>
            </a:r>
            <a:r>
              <a:rPr sz="2100" spc="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100" spc="0" dirty="0" smtClean="0">
                <a:solidFill>
                  <a:srgbClr val="FFFFFF"/>
                </a:solidFill>
                <a:latin typeface="Corbel"/>
                <a:cs typeface="Corbel"/>
              </a:rPr>
              <a:t>l.</a:t>
            </a:r>
            <a:endParaRPr sz="2100" dirty="0">
              <a:latin typeface="Corbel"/>
              <a:cs typeface="Corbel"/>
            </a:endParaRPr>
          </a:p>
          <a:p>
            <a:pPr marL="1582674" marR="3486188">
              <a:lnSpc>
                <a:spcPts val="1440"/>
              </a:lnSpc>
              <a:spcBef>
                <a:spcPts val="44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2255308"/>
            <a:ext cx="187171" cy="212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85"/>
              </a:lnSpc>
              <a:spcBef>
                <a:spcPts val="79"/>
              </a:spcBef>
            </a:pPr>
            <a:r>
              <a:rPr sz="14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45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0966" y="6484405"/>
            <a:ext cx="23627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46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5296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45296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45296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83658" y="1604645"/>
            <a:ext cx="27743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3658" y="1661922"/>
            <a:ext cx="27743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3658" y="1711578"/>
            <a:ext cx="26473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20261" y="1629155"/>
            <a:ext cx="27349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60" y="1354836"/>
            <a:ext cx="3250691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58949" y="1850136"/>
            <a:ext cx="16128" cy="77826"/>
          </a:xfrm>
          <a:custGeom>
            <a:avLst/>
            <a:gdLst/>
            <a:ahLst/>
            <a:cxnLst/>
            <a:rect l="l" t="t" r="r" b="b"/>
            <a:pathLst>
              <a:path w="16128" h="77826">
                <a:moveTo>
                  <a:pt x="16128" y="27939"/>
                </a:moveTo>
                <a:lnTo>
                  <a:pt x="11302" y="21971"/>
                </a:lnTo>
                <a:lnTo>
                  <a:pt x="6476" y="16128"/>
                </a:lnTo>
                <a:lnTo>
                  <a:pt x="2667" y="8762"/>
                </a:lnTo>
                <a:lnTo>
                  <a:pt x="0" y="0"/>
                </a:lnTo>
                <a:lnTo>
                  <a:pt x="4571" y="75184"/>
                </a:lnTo>
                <a:lnTo>
                  <a:pt x="11900" y="77826"/>
                </a:lnTo>
                <a:lnTo>
                  <a:pt x="16128" y="2793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4807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57124" y="12842"/>
                </a:moveTo>
                <a:lnTo>
                  <a:pt x="46188" y="19329"/>
                </a:lnTo>
                <a:lnTo>
                  <a:pt x="36068" y="27178"/>
                </a:lnTo>
                <a:lnTo>
                  <a:pt x="23339" y="40795"/>
                </a:lnTo>
                <a:lnTo>
                  <a:pt x="16180" y="51483"/>
                </a:lnTo>
                <a:lnTo>
                  <a:pt x="10032" y="63500"/>
                </a:lnTo>
                <a:lnTo>
                  <a:pt x="4880" y="77754"/>
                </a:lnTo>
                <a:lnTo>
                  <a:pt x="2162" y="89900"/>
                </a:lnTo>
                <a:lnTo>
                  <a:pt x="539" y="103017"/>
                </a:lnTo>
                <a:lnTo>
                  <a:pt x="0" y="117094"/>
                </a:lnTo>
                <a:lnTo>
                  <a:pt x="449" y="129562"/>
                </a:lnTo>
                <a:lnTo>
                  <a:pt x="2018" y="142564"/>
                </a:lnTo>
                <a:lnTo>
                  <a:pt x="4738" y="154664"/>
                </a:lnTo>
                <a:lnTo>
                  <a:pt x="8636" y="165862"/>
                </a:lnTo>
                <a:lnTo>
                  <a:pt x="16530" y="181130"/>
                </a:lnTo>
                <a:lnTo>
                  <a:pt x="23950" y="191384"/>
                </a:lnTo>
                <a:lnTo>
                  <a:pt x="32512" y="200279"/>
                </a:lnTo>
                <a:lnTo>
                  <a:pt x="44810" y="209660"/>
                </a:lnTo>
                <a:lnTo>
                  <a:pt x="55939" y="215800"/>
                </a:lnTo>
                <a:lnTo>
                  <a:pt x="68072" y="220599"/>
                </a:lnTo>
                <a:lnTo>
                  <a:pt x="85862" y="225089"/>
                </a:lnTo>
                <a:lnTo>
                  <a:pt x="98550" y="226766"/>
                </a:lnTo>
                <a:lnTo>
                  <a:pt x="111760" y="227330"/>
                </a:lnTo>
                <a:lnTo>
                  <a:pt x="117344" y="227237"/>
                </a:lnTo>
                <a:lnTo>
                  <a:pt x="130142" y="226279"/>
                </a:lnTo>
                <a:lnTo>
                  <a:pt x="142367" y="224282"/>
                </a:lnTo>
                <a:lnTo>
                  <a:pt x="155841" y="220925"/>
                </a:lnTo>
                <a:lnTo>
                  <a:pt x="166878" y="217043"/>
                </a:lnTo>
                <a:lnTo>
                  <a:pt x="166878" y="173990"/>
                </a:lnTo>
                <a:lnTo>
                  <a:pt x="159893" y="176784"/>
                </a:lnTo>
                <a:lnTo>
                  <a:pt x="152526" y="179197"/>
                </a:lnTo>
                <a:lnTo>
                  <a:pt x="144653" y="181102"/>
                </a:lnTo>
                <a:lnTo>
                  <a:pt x="143600" y="181349"/>
                </a:lnTo>
                <a:lnTo>
                  <a:pt x="131524" y="183340"/>
                </a:lnTo>
                <a:lnTo>
                  <a:pt x="118237" y="184023"/>
                </a:lnTo>
                <a:lnTo>
                  <a:pt x="114551" y="183951"/>
                </a:lnTo>
                <a:lnTo>
                  <a:pt x="101477" y="182341"/>
                </a:lnTo>
                <a:lnTo>
                  <a:pt x="90043" y="178562"/>
                </a:lnTo>
                <a:lnTo>
                  <a:pt x="82042" y="174879"/>
                </a:lnTo>
                <a:lnTo>
                  <a:pt x="75565" y="170053"/>
                </a:lnTo>
                <a:lnTo>
                  <a:pt x="70357" y="164084"/>
                </a:lnTo>
                <a:lnTo>
                  <a:pt x="65278" y="158242"/>
                </a:lnTo>
                <a:lnTo>
                  <a:pt x="61341" y="151003"/>
                </a:lnTo>
                <a:lnTo>
                  <a:pt x="58674" y="142621"/>
                </a:lnTo>
                <a:lnTo>
                  <a:pt x="55508" y="128680"/>
                </a:lnTo>
                <a:lnTo>
                  <a:pt x="54610" y="115697"/>
                </a:lnTo>
                <a:lnTo>
                  <a:pt x="54955" y="106074"/>
                </a:lnTo>
                <a:lnTo>
                  <a:pt x="56708" y="93297"/>
                </a:lnTo>
                <a:lnTo>
                  <a:pt x="59943" y="82042"/>
                </a:lnTo>
                <a:lnTo>
                  <a:pt x="66315" y="69052"/>
                </a:lnTo>
                <a:lnTo>
                  <a:pt x="74041" y="59690"/>
                </a:lnTo>
                <a:lnTo>
                  <a:pt x="80010" y="53975"/>
                </a:lnTo>
                <a:lnTo>
                  <a:pt x="86868" y="49911"/>
                </a:lnTo>
                <a:lnTo>
                  <a:pt x="94615" y="47244"/>
                </a:lnTo>
                <a:lnTo>
                  <a:pt x="102362" y="44704"/>
                </a:lnTo>
                <a:lnTo>
                  <a:pt x="110490" y="43434"/>
                </a:lnTo>
                <a:lnTo>
                  <a:pt x="127381" y="43434"/>
                </a:lnTo>
                <a:lnTo>
                  <a:pt x="135381" y="44196"/>
                </a:lnTo>
                <a:lnTo>
                  <a:pt x="142748" y="45974"/>
                </a:lnTo>
                <a:lnTo>
                  <a:pt x="150113" y="47625"/>
                </a:lnTo>
                <a:lnTo>
                  <a:pt x="157099" y="49911"/>
                </a:lnTo>
                <a:lnTo>
                  <a:pt x="163575" y="52705"/>
                </a:lnTo>
                <a:lnTo>
                  <a:pt x="163575" y="9652"/>
                </a:lnTo>
                <a:lnTo>
                  <a:pt x="156337" y="6731"/>
                </a:lnTo>
                <a:lnTo>
                  <a:pt x="148209" y="4318"/>
                </a:lnTo>
                <a:lnTo>
                  <a:pt x="139319" y="2667"/>
                </a:lnTo>
                <a:lnTo>
                  <a:pt x="136741" y="2184"/>
                </a:lnTo>
                <a:lnTo>
                  <a:pt x="124259" y="546"/>
                </a:lnTo>
                <a:lnTo>
                  <a:pt x="111379" y="0"/>
                </a:lnTo>
                <a:lnTo>
                  <a:pt x="109605" y="14"/>
                </a:lnTo>
                <a:lnTo>
                  <a:pt x="97155" y="895"/>
                </a:lnTo>
                <a:lnTo>
                  <a:pt x="84606" y="3108"/>
                </a:lnTo>
                <a:lnTo>
                  <a:pt x="72009" y="6604"/>
                </a:lnTo>
                <a:lnTo>
                  <a:pt x="68833" y="7717"/>
                </a:lnTo>
                <a:lnTo>
                  <a:pt x="57124" y="1284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1267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48641" y="35560"/>
                </a:moveTo>
                <a:lnTo>
                  <a:pt x="43688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2" y="221742"/>
                </a:lnTo>
                <a:lnTo>
                  <a:pt x="52832" y="76835"/>
                </a:lnTo>
                <a:lnTo>
                  <a:pt x="59550" y="68668"/>
                </a:lnTo>
                <a:lnTo>
                  <a:pt x="69408" y="60682"/>
                </a:lnTo>
                <a:lnTo>
                  <a:pt x="81280" y="54610"/>
                </a:lnTo>
                <a:lnTo>
                  <a:pt x="85883" y="52948"/>
                </a:lnTo>
                <a:lnTo>
                  <a:pt x="97603" y="49849"/>
                </a:lnTo>
                <a:lnTo>
                  <a:pt x="110329" y="47990"/>
                </a:lnTo>
                <a:lnTo>
                  <a:pt x="124079" y="47371"/>
                </a:lnTo>
                <a:lnTo>
                  <a:pt x="128524" y="47371"/>
                </a:lnTo>
                <a:lnTo>
                  <a:pt x="128524" y="1016"/>
                </a:lnTo>
                <a:lnTo>
                  <a:pt x="124714" y="381"/>
                </a:lnTo>
                <a:lnTo>
                  <a:pt x="120015" y="0"/>
                </a:lnTo>
                <a:lnTo>
                  <a:pt x="111967" y="33"/>
                </a:lnTo>
                <a:lnTo>
                  <a:pt x="98435" y="1324"/>
                </a:lnTo>
                <a:lnTo>
                  <a:pt x="86224" y="4488"/>
                </a:lnTo>
                <a:lnTo>
                  <a:pt x="75311" y="9525"/>
                </a:lnTo>
                <a:lnTo>
                  <a:pt x="65908" y="16017"/>
                </a:lnTo>
                <a:lnTo>
                  <a:pt x="56865" y="24935"/>
                </a:lnTo>
                <a:lnTo>
                  <a:pt x="49530" y="35560"/>
                </a:lnTo>
                <a:lnTo>
                  <a:pt x="48641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299" y="1706117"/>
            <a:ext cx="331520" cy="221742"/>
          </a:xfrm>
          <a:custGeom>
            <a:avLst/>
            <a:gdLst/>
            <a:ahLst/>
            <a:cxnLst/>
            <a:rect l="l" t="t" r="r" b="b"/>
            <a:pathLst>
              <a:path w="331520" h="221742">
                <a:moveTo>
                  <a:pt x="52908" y="221742"/>
                </a:moveTo>
                <a:lnTo>
                  <a:pt x="52908" y="72898"/>
                </a:lnTo>
                <a:lnTo>
                  <a:pt x="56476" y="68580"/>
                </a:lnTo>
                <a:lnTo>
                  <a:pt x="64858" y="61087"/>
                </a:lnTo>
                <a:lnTo>
                  <a:pt x="73863" y="54610"/>
                </a:lnTo>
                <a:lnTo>
                  <a:pt x="83527" y="49784"/>
                </a:lnTo>
                <a:lnTo>
                  <a:pt x="93319" y="46482"/>
                </a:lnTo>
                <a:lnTo>
                  <a:pt x="102997" y="44450"/>
                </a:lnTo>
                <a:lnTo>
                  <a:pt x="107607" y="44450"/>
                </a:lnTo>
                <a:lnTo>
                  <a:pt x="116382" y="44577"/>
                </a:lnTo>
                <a:lnTo>
                  <a:pt x="123113" y="46736"/>
                </a:lnTo>
                <a:lnTo>
                  <a:pt x="127812" y="50800"/>
                </a:lnTo>
                <a:lnTo>
                  <a:pt x="132499" y="54737"/>
                </a:lnTo>
                <a:lnTo>
                  <a:pt x="135661" y="60071"/>
                </a:lnTo>
                <a:lnTo>
                  <a:pt x="137299" y="66548"/>
                </a:lnTo>
                <a:lnTo>
                  <a:pt x="138556" y="73025"/>
                </a:lnTo>
                <a:lnTo>
                  <a:pt x="139153" y="81153"/>
                </a:lnTo>
                <a:lnTo>
                  <a:pt x="139306" y="85471"/>
                </a:lnTo>
                <a:lnTo>
                  <a:pt x="139306" y="221742"/>
                </a:lnTo>
                <a:lnTo>
                  <a:pt x="192214" y="221742"/>
                </a:lnTo>
                <a:lnTo>
                  <a:pt x="192214" y="72898"/>
                </a:lnTo>
                <a:lnTo>
                  <a:pt x="195783" y="68580"/>
                </a:lnTo>
                <a:lnTo>
                  <a:pt x="204152" y="61087"/>
                </a:lnTo>
                <a:lnTo>
                  <a:pt x="213156" y="54610"/>
                </a:lnTo>
                <a:lnTo>
                  <a:pt x="217995" y="52197"/>
                </a:lnTo>
                <a:lnTo>
                  <a:pt x="222834" y="49784"/>
                </a:lnTo>
                <a:lnTo>
                  <a:pt x="227710" y="47879"/>
                </a:lnTo>
                <a:lnTo>
                  <a:pt x="232625" y="46482"/>
                </a:lnTo>
                <a:lnTo>
                  <a:pt x="237528" y="45212"/>
                </a:lnTo>
                <a:lnTo>
                  <a:pt x="242290" y="44450"/>
                </a:lnTo>
                <a:lnTo>
                  <a:pt x="246913" y="44450"/>
                </a:lnTo>
                <a:lnTo>
                  <a:pt x="255536" y="44577"/>
                </a:lnTo>
                <a:lnTo>
                  <a:pt x="262242" y="46736"/>
                </a:lnTo>
                <a:lnTo>
                  <a:pt x="267004" y="50800"/>
                </a:lnTo>
                <a:lnTo>
                  <a:pt x="271767" y="54737"/>
                </a:lnTo>
                <a:lnTo>
                  <a:pt x="274967" y="60071"/>
                </a:lnTo>
                <a:lnTo>
                  <a:pt x="276593" y="66548"/>
                </a:lnTo>
                <a:lnTo>
                  <a:pt x="277342" y="69596"/>
                </a:lnTo>
                <a:lnTo>
                  <a:pt x="277863" y="73025"/>
                </a:lnTo>
                <a:lnTo>
                  <a:pt x="278155" y="77089"/>
                </a:lnTo>
                <a:lnTo>
                  <a:pt x="278460" y="81153"/>
                </a:lnTo>
                <a:lnTo>
                  <a:pt x="278612" y="85471"/>
                </a:lnTo>
                <a:lnTo>
                  <a:pt x="278612" y="221742"/>
                </a:lnTo>
                <a:lnTo>
                  <a:pt x="331520" y="221742"/>
                </a:lnTo>
                <a:lnTo>
                  <a:pt x="331520" y="81026"/>
                </a:lnTo>
                <a:lnTo>
                  <a:pt x="331368" y="75184"/>
                </a:lnTo>
                <a:lnTo>
                  <a:pt x="330771" y="65151"/>
                </a:lnTo>
                <a:lnTo>
                  <a:pt x="329615" y="56261"/>
                </a:lnTo>
                <a:lnTo>
                  <a:pt x="328091" y="48387"/>
                </a:lnTo>
                <a:lnTo>
                  <a:pt x="327050" y="45085"/>
                </a:lnTo>
                <a:lnTo>
                  <a:pt x="326009" y="41656"/>
                </a:lnTo>
                <a:lnTo>
                  <a:pt x="323253" y="35814"/>
                </a:lnTo>
                <a:lnTo>
                  <a:pt x="317816" y="26932"/>
                </a:lnTo>
                <a:lnTo>
                  <a:pt x="309350" y="17463"/>
                </a:lnTo>
                <a:lnTo>
                  <a:pt x="299034" y="9779"/>
                </a:lnTo>
                <a:lnTo>
                  <a:pt x="286455" y="4051"/>
                </a:lnTo>
                <a:lnTo>
                  <a:pt x="274014" y="1125"/>
                </a:lnTo>
                <a:lnTo>
                  <a:pt x="260083" y="0"/>
                </a:lnTo>
                <a:lnTo>
                  <a:pt x="251891" y="0"/>
                </a:lnTo>
                <a:lnTo>
                  <a:pt x="244195" y="1016"/>
                </a:lnTo>
                <a:lnTo>
                  <a:pt x="236969" y="2921"/>
                </a:lnTo>
                <a:lnTo>
                  <a:pt x="229755" y="4953"/>
                </a:lnTo>
                <a:lnTo>
                  <a:pt x="223024" y="7620"/>
                </a:lnTo>
                <a:lnTo>
                  <a:pt x="216776" y="11049"/>
                </a:lnTo>
                <a:lnTo>
                  <a:pt x="210515" y="14478"/>
                </a:lnTo>
                <a:lnTo>
                  <a:pt x="204825" y="18542"/>
                </a:lnTo>
                <a:lnTo>
                  <a:pt x="199694" y="23241"/>
                </a:lnTo>
                <a:lnTo>
                  <a:pt x="194551" y="28067"/>
                </a:lnTo>
                <a:lnTo>
                  <a:pt x="189903" y="33274"/>
                </a:lnTo>
                <a:lnTo>
                  <a:pt x="185737" y="39116"/>
                </a:lnTo>
                <a:lnTo>
                  <a:pt x="184251" y="37810"/>
                </a:lnTo>
                <a:lnTo>
                  <a:pt x="177471" y="26207"/>
                </a:lnTo>
                <a:lnTo>
                  <a:pt x="168999" y="16770"/>
                </a:lnTo>
                <a:lnTo>
                  <a:pt x="158838" y="9525"/>
                </a:lnTo>
                <a:lnTo>
                  <a:pt x="145994" y="3905"/>
                </a:lnTo>
                <a:lnTo>
                  <a:pt x="133609" y="976"/>
                </a:lnTo>
                <a:lnTo>
                  <a:pt x="120332" y="0"/>
                </a:lnTo>
                <a:lnTo>
                  <a:pt x="112293" y="0"/>
                </a:lnTo>
                <a:lnTo>
                  <a:pt x="104660" y="1016"/>
                </a:lnTo>
                <a:lnTo>
                  <a:pt x="97447" y="3048"/>
                </a:lnTo>
                <a:lnTo>
                  <a:pt x="90233" y="5080"/>
                </a:lnTo>
                <a:lnTo>
                  <a:pt x="83604" y="7747"/>
                </a:lnTo>
                <a:lnTo>
                  <a:pt x="77584" y="11049"/>
                </a:lnTo>
                <a:lnTo>
                  <a:pt x="71551" y="14224"/>
                </a:lnTo>
                <a:lnTo>
                  <a:pt x="66154" y="18034"/>
                </a:lnTo>
                <a:lnTo>
                  <a:pt x="61391" y="22352"/>
                </a:lnTo>
                <a:lnTo>
                  <a:pt x="56629" y="26670"/>
                </a:lnTo>
                <a:lnTo>
                  <a:pt x="52692" y="31115"/>
                </a:lnTo>
                <a:lnTo>
                  <a:pt x="49555" y="35560"/>
                </a:lnTo>
                <a:lnTo>
                  <a:pt x="48666" y="35560"/>
                </a:lnTo>
                <a:lnTo>
                  <a:pt x="43751" y="5461"/>
                </a:lnTo>
                <a:lnTo>
                  <a:pt x="0" y="5461"/>
                </a:lnTo>
                <a:lnTo>
                  <a:pt x="0" y="221742"/>
                </a:lnTo>
                <a:lnTo>
                  <a:pt x="52908" y="22174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2912" y="1629155"/>
            <a:ext cx="201599" cy="298704"/>
          </a:xfrm>
          <a:custGeom>
            <a:avLst/>
            <a:gdLst/>
            <a:ahLst/>
            <a:cxnLst/>
            <a:rect l="l" t="t" r="r" b="b"/>
            <a:pathLst>
              <a:path w="201599" h="298704">
                <a:moveTo>
                  <a:pt x="54698" y="252984"/>
                </a:moveTo>
                <a:lnTo>
                  <a:pt x="54698" y="168783"/>
                </a:lnTo>
                <a:lnTo>
                  <a:pt x="173913" y="168783"/>
                </a:lnTo>
                <a:lnTo>
                  <a:pt x="173913" y="123063"/>
                </a:lnTo>
                <a:lnTo>
                  <a:pt x="54698" y="123063"/>
                </a:lnTo>
                <a:lnTo>
                  <a:pt x="54698" y="45720"/>
                </a:lnTo>
                <a:lnTo>
                  <a:pt x="193560" y="45720"/>
                </a:lnTo>
                <a:lnTo>
                  <a:pt x="193560" y="0"/>
                </a:lnTo>
                <a:lnTo>
                  <a:pt x="0" y="0"/>
                </a:lnTo>
                <a:lnTo>
                  <a:pt x="0" y="298704"/>
                </a:lnTo>
                <a:lnTo>
                  <a:pt x="201599" y="298704"/>
                </a:lnTo>
                <a:lnTo>
                  <a:pt x="201599" y="252984"/>
                </a:lnTo>
                <a:lnTo>
                  <a:pt x="54698" y="252984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2490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3237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85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1127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186055" y="75946"/>
                </a:moveTo>
                <a:lnTo>
                  <a:pt x="183986" y="57695"/>
                </a:lnTo>
                <a:lnTo>
                  <a:pt x="180086" y="45847"/>
                </a:lnTo>
                <a:lnTo>
                  <a:pt x="171261" y="31092"/>
                </a:lnTo>
                <a:lnTo>
                  <a:pt x="162179" y="21844"/>
                </a:lnTo>
                <a:lnTo>
                  <a:pt x="156028" y="17148"/>
                </a:lnTo>
                <a:lnTo>
                  <a:pt x="145143" y="10898"/>
                </a:lnTo>
                <a:lnTo>
                  <a:pt x="132587" y="5842"/>
                </a:lnTo>
                <a:lnTo>
                  <a:pt x="117748" y="2192"/>
                </a:lnTo>
                <a:lnTo>
                  <a:pt x="105005" y="555"/>
                </a:lnTo>
                <a:lnTo>
                  <a:pt x="91186" y="0"/>
                </a:lnTo>
                <a:lnTo>
                  <a:pt x="90565" y="12"/>
                </a:lnTo>
                <a:lnTo>
                  <a:pt x="77534" y="631"/>
                </a:lnTo>
                <a:lnTo>
                  <a:pt x="64914" y="1964"/>
                </a:lnTo>
                <a:lnTo>
                  <a:pt x="52705" y="4064"/>
                </a:lnTo>
                <a:lnTo>
                  <a:pt x="41945" y="6644"/>
                </a:lnTo>
                <a:lnTo>
                  <a:pt x="29788" y="10424"/>
                </a:lnTo>
                <a:lnTo>
                  <a:pt x="18161" y="14986"/>
                </a:lnTo>
                <a:lnTo>
                  <a:pt x="18161" y="56261"/>
                </a:lnTo>
                <a:lnTo>
                  <a:pt x="29226" y="52314"/>
                </a:lnTo>
                <a:lnTo>
                  <a:pt x="41431" y="48536"/>
                </a:lnTo>
                <a:lnTo>
                  <a:pt x="52959" y="45593"/>
                </a:lnTo>
                <a:lnTo>
                  <a:pt x="59831" y="44215"/>
                </a:lnTo>
                <a:lnTo>
                  <a:pt x="72473" y="42573"/>
                </a:lnTo>
                <a:lnTo>
                  <a:pt x="85090" y="42037"/>
                </a:lnTo>
                <a:lnTo>
                  <a:pt x="93853" y="42037"/>
                </a:lnTo>
                <a:lnTo>
                  <a:pt x="101346" y="43053"/>
                </a:lnTo>
                <a:lnTo>
                  <a:pt x="107442" y="45212"/>
                </a:lnTo>
                <a:lnTo>
                  <a:pt x="113537" y="47371"/>
                </a:lnTo>
                <a:lnTo>
                  <a:pt x="118491" y="50292"/>
                </a:lnTo>
                <a:lnTo>
                  <a:pt x="122300" y="53975"/>
                </a:lnTo>
                <a:lnTo>
                  <a:pt x="126111" y="57658"/>
                </a:lnTo>
                <a:lnTo>
                  <a:pt x="128778" y="61849"/>
                </a:lnTo>
                <a:lnTo>
                  <a:pt x="130556" y="66421"/>
                </a:lnTo>
                <a:lnTo>
                  <a:pt x="132206" y="71120"/>
                </a:lnTo>
                <a:lnTo>
                  <a:pt x="133096" y="76073"/>
                </a:lnTo>
                <a:lnTo>
                  <a:pt x="133096" y="89789"/>
                </a:lnTo>
                <a:lnTo>
                  <a:pt x="127127" y="88137"/>
                </a:lnTo>
                <a:lnTo>
                  <a:pt x="120268" y="86741"/>
                </a:lnTo>
                <a:lnTo>
                  <a:pt x="112395" y="85598"/>
                </a:lnTo>
                <a:lnTo>
                  <a:pt x="111868" y="85515"/>
                </a:lnTo>
                <a:lnTo>
                  <a:pt x="99681" y="84214"/>
                </a:lnTo>
                <a:lnTo>
                  <a:pt x="86487" y="83820"/>
                </a:lnTo>
                <a:lnTo>
                  <a:pt x="75890" y="84215"/>
                </a:lnTo>
                <a:lnTo>
                  <a:pt x="63221" y="85856"/>
                </a:lnTo>
                <a:lnTo>
                  <a:pt x="51435" y="88773"/>
                </a:lnTo>
                <a:lnTo>
                  <a:pt x="45887" y="90758"/>
                </a:lnTo>
                <a:lnTo>
                  <a:pt x="34265" y="96325"/>
                </a:lnTo>
                <a:lnTo>
                  <a:pt x="24130" y="103378"/>
                </a:lnTo>
                <a:lnTo>
                  <a:pt x="12845" y="115686"/>
                </a:lnTo>
                <a:lnTo>
                  <a:pt x="6477" y="126873"/>
                </a:lnTo>
                <a:lnTo>
                  <a:pt x="4104" y="132687"/>
                </a:lnTo>
                <a:lnTo>
                  <a:pt x="1026" y="144857"/>
                </a:lnTo>
                <a:lnTo>
                  <a:pt x="0" y="158115"/>
                </a:lnTo>
                <a:lnTo>
                  <a:pt x="96" y="162200"/>
                </a:lnTo>
                <a:lnTo>
                  <a:pt x="1780" y="175093"/>
                </a:lnTo>
                <a:lnTo>
                  <a:pt x="5461" y="186817"/>
                </a:lnTo>
                <a:lnTo>
                  <a:pt x="12350" y="199169"/>
                </a:lnTo>
                <a:lnTo>
                  <a:pt x="20574" y="208661"/>
                </a:lnTo>
                <a:lnTo>
                  <a:pt x="31778" y="217043"/>
                </a:lnTo>
                <a:lnTo>
                  <a:pt x="43561" y="222504"/>
                </a:lnTo>
                <a:lnTo>
                  <a:pt x="59351" y="226405"/>
                </a:lnTo>
                <a:lnTo>
                  <a:pt x="60452" y="175641"/>
                </a:lnTo>
                <a:lnTo>
                  <a:pt x="58166" y="172593"/>
                </a:lnTo>
                <a:lnTo>
                  <a:pt x="56387" y="168910"/>
                </a:lnTo>
                <a:lnTo>
                  <a:pt x="54737" y="165354"/>
                </a:lnTo>
                <a:lnTo>
                  <a:pt x="53848" y="161036"/>
                </a:lnTo>
                <a:lnTo>
                  <a:pt x="53855" y="155272"/>
                </a:lnTo>
                <a:lnTo>
                  <a:pt x="56837" y="141985"/>
                </a:lnTo>
                <a:lnTo>
                  <a:pt x="65150" y="132587"/>
                </a:lnTo>
                <a:lnTo>
                  <a:pt x="69945" y="129799"/>
                </a:lnTo>
                <a:lnTo>
                  <a:pt x="81606" y="126072"/>
                </a:lnTo>
                <a:lnTo>
                  <a:pt x="95885" y="124841"/>
                </a:lnTo>
                <a:lnTo>
                  <a:pt x="102489" y="124841"/>
                </a:lnTo>
                <a:lnTo>
                  <a:pt x="109093" y="125349"/>
                </a:lnTo>
                <a:lnTo>
                  <a:pt x="115697" y="126365"/>
                </a:lnTo>
                <a:lnTo>
                  <a:pt x="122300" y="127254"/>
                </a:lnTo>
                <a:lnTo>
                  <a:pt x="128016" y="128397"/>
                </a:lnTo>
                <a:lnTo>
                  <a:pt x="133096" y="129540"/>
                </a:lnTo>
                <a:lnTo>
                  <a:pt x="133096" y="162560"/>
                </a:lnTo>
                <a:lnTo>
                  <a:pt x="130810" y="165100"/>
                </a:lnTo>
                <a:lnTo>
                  <a:pt x="128143" y="167767"/>
                </a:lnTo>
                <a:lnTo>
                  <a:pt x="124968" y="170434"/>
                </a:lnTo>
                <a:lnTo>
                  <a:pt x="121793" y="173101"/>
                </a:lnTo>
                <a:lnTo>
                  <a:pt x="118110" y="175514"/>
                </a:lnTo>
                <a:lnTo>
                  <a:pt x="114173" y="177673"/>
                </a:lnTo>
                <a:lnTo>
                  <a:pt x="110109" y="179832"/>
                </a:lnTo>
                <a:lnTo>
                  <a:pt x="105664" y="181610"/>
                </a:lnTo>
                <a:lnTo>
                  <a:pt x="100965" y="183007"/>
                </a:lnTo>
                <a:lnTo>
                  <a:pt x="96139" y="184404"/>
                </a:lnTo>
                <a:lnTo>
                  <a:pt x="91186" y="185166"/>
                </a:lnTo>
                <a:lnTo>
                  <a:pt x="81406" y="185166"/>
                </a:lnTo>
                <a:lnTo>
                  <a:pt x="77343" y="184531"/>
                </a:lnTo>
                <a:lnTo>
                  <a:pt x="73533" y="183387"/>
                </a:lnTo>
                <a:lnTo>
                  <a:pt x="69596" y="182118"/>
                </a:lnTo>
                <a:lnTo>
                  <a:pt x="72390" y="227330"/>
                </a:lnTo>
                <a:lnTo>
                  <a:pt x="80010" y="227330"/>
                </a:lnTo>
                <a:lnTo>
                  <a:pt x="86995" y="226441"/>
                </a:lnTo>
                <a:lnTo>
                  <a:pt x="93599" y="224662"/>
                </a:lnTo>
                <a:lnTo>
                  <a:pt x="100075" y="222885"/>
                </a:lnTo>
                <a:lnTo>
                  <a:pt x="106045" y="220472"/>
                </a:lnTo>
                <a:lnTo>
                  <a:pt x="111506" y="217551"/>
                </a:lnTo>
                <a:lnTo>
                  <a:pt x="116840" y="214757"/>
                </a:lnTo>
                <a:lnTo>
                  <a:pt x="121539" y="211582"/>
                </a:lnTo>
                <a:lnTo>
                  <a:pt x="125730" y="208407"/>
                </a:lnTo>
                <a:lnTo>
                  <a:pt x="129921" y="205105"/>
                </a:lnTo>
                <a:lnTo>
                  <a:pt x="133477" y="201930"/>
                </a:lnTo>
                <a:lnTo>
                  <a:pt x="136398" y="198755"/>
                </a:lnTo>
                <a:lnTo>
                  <a:pt x="137287" y="198755"/>
                </a:lnTo>
                <a:lnTo>
                  <a:pt x="139573" y="221742"/>
                </a:lnTo>
                <a:lnTo>
                  <a:pt x="187325" y="221742"/>
                </a:lnTo>
                <a:lnTo>
                  <a:pt x="187268" y="219933"/>
                </a:lnTo>
                <a:lnTo>
                  <a:pt x="186895" y="207855"/>
                </a:lnTo>
                <a:lnTo>
                  <a:pt x="186436" y="194310"/>
                </a:lnTo>
                <a:lnTo>
                  <a:pt x="186236" y="184147"/>
                </a:lnTo>
                <a:lnTo>
                  <a:pt x="186100" y="171509"/>
                </a:lnTo>
                <a:lnTo>
                  <a:pt x="186055" y="75946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0478" y="1881759"/>
            <a:ext cx="13038" cy="51688"/>
          </a:xfrm>
          <a:custGeom>
            <a:avLst/>
            <a:gdLst/>
            <a:ahLst/>
            <a:cxnLst/>
            <a:rect l="l" t="t" r="r" b="b"/>
            <a:pathLst>
              <a:path w="13038" h="51688">
                <a:moveTo>
                  <a:pt x="13038" y="51688"/>
                </a:moveTo>
                <a:lnTo>
                  <a:pt x="10244" y="6476"/>
                </a:lnTo>
                <a:lnTo>
                  <a:pt x="6942" y="4699"/>
                </a:lnTo>
                <a:lnTo>
                  <a:pt x="4021" y="2286"/>
                </a:lnTo>
                <a:lnTo>
                  <a:pt x="1100" y="0"/>
                </a:lnTo>
                <a:lnTo>
                  <a:pt x="0" y="50764"/>
                </a:lnTo>
                <a:lnTo>
                  <a:pt x="13038" y="5168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38580" y="1706117"/>
            <a:ext cx="204520" cy="331089"/>
          </a:xfrm>
          <a:custGeom>
            <a:avLst/>
            <a:gdLst/>
            <a:ahLst/>
            <a:cxnLst/>
            <a:rect l="l" t="t" r="r" b="b"/>
            <a:pathLst>
              <a:path w="204520" h="331089">
                <a:moveTo>
                  <a:pt x="140512" y="213106"/>
                </a:moveTo>
                <a:lnTo>
                  <a:pt x="144830" y="210566"/>
                </a:lnTo>
                <a:lnTo>
                  <a:pt x="148513" y="207899"/>
                </a:lnTo>
                <a:lnTo>
                  <a:pt x="151815" y="205232"/>
                </a:lnTo>
                <a:lnTo>
                  <a:pt x="152196" y="205232"/>
                </a:lnTo>
                <a:lnTo>
                  <a:pt x="151942" y="208153"/>
                </a:lnTo>
                <a:lnTo>
                  <a:pt x="151815" y="211836"/>
                </a:lnTo>
                <a:lnTo>
                  <a:pt x="151688" y="216281"/>
                </a:lnTo>
                <a:lnTo>
                  <a:pt x="151561" y="220726"/>
                </a:lnTo>
                <a:lnTo>
                  <a:pt x="151561" y="232410"/>
                </a:lnTo>
                <a:lnTo>
                  <a:pt x="150992" y="241570"/>
                </a:lnTo>
                <a:lnTo>
                  <a:pt x="147672" y="254581"/>
                </a:lnTo>
                <a:lnTo>
                  <a:pt x="141384" y="265407"/>
                </a:lnTo>
                <a:lnTo>
                  <a:pt x="132130" y="274066"/>
                </a:lnTo>
                <a:lnTo>
                  <a:pt x="128012" y="276714"/>
                </a:lnTo>
                <a:lnTo>
                  <a:pt x="117746" y="281556"/>
                </a:lnTo>
                <a:lnTo>
                  <a:pt x="105867" y="285015"/>
                </a:lnTo>
                <a:lnTo>
                  <a:pt x="92374" y="287090"/>
                </a:lnTo>
                <a:lnTo>
                  <a:pt x="77266" y="287782"/>
                </a:lnTo>
                <a:lnTo>
                  <a:pt x="68228" y="287628"/>
                </a:lnTo>
                <a:lnTo>
                  <a:pt x="55498" y="286817"/>
                </a:lnTo>
                <a:lnTo>
                  <a:pt x="43230" y="285242"/>
                </a:lnTo>
                <a:lnTo>
                  <a:pt x="36734" y="284131"/>
                </a:lnTo>
                <a:lnTo>
                  <a:pt x="24271" y="281328"/>
                </a:lnTo>
                <a:lnTo>
                  <a:pt x="12280" y="277749"/>
                </a:lnTo>
                <a:lnTo>
                  <a:pt x="12280" y="320802"/>
                </a:lnTo>
                <a:lnTo>
                  <a:pt x="24892" y="324739"/>
                </a:lnTo>
                <a:lnTo>
                  <a:pt x="41452" y="328168"/>
                </a:lnTo>
                <a:lnTo>
                  <a:pt x="53898" y="329819"/>
                </a:lnTo>
                <a:lnTo>
                  <a:pt x="67614" y="330835"/>
                </a:lnTo>
                <a:lnTo>
                  <a:pt x="74599" y="331089"/>
                </a:lnTo>
                <a:lnTo>
                  <a:pt x="81711" y="331089"/>
                </a:lnTo>
                <a:lnTo>
                  <a:pt x="92778" y="330825"/>
                </a:lnTo>
                <a:lnTo>
                  <a:pt x="105468" y="329844"/>
                </a:lnTo>
                <a:lnTo>
                  <a:pt x="117652" y="328168"/>
                </a:lnTo>
                <a:lnTo>
                  <a:pt x="137267" y="323331"/>
                </a:lnTo>
                <a:lnTo>
                  <a:pt x="148767" y="319024"/>
                </a:lnTo>
                <a:lnTo>
                  <a:pt x="163933" y="311221"/>
                </a:lnTo>
                <a:lnTo>
                  <a:pt x="174040" y="303911"/>
                </a:lnTo>
                <a:lnTo>
                  <a:pt x="184990" y="292946"/>
                </a:lnTo>
                <a:lnTo>
                  <a:pt x="192201" y="282448"/>
                </a:lnTo>
                <a:lnTo>
                  <a:pt x="197607" y="271003"/>
                </a:lnTo>
                <a:lnTo>
                  <a:pt x="201345" y="258318"/>
                </a:lnTo>
                <a:lnTo>
                  <a:pt x="204052" y="239706"/>
                </a:lnTo>
                <a:lnTo>
                  <a:pt x="204520" y="225806"/>
                </a:lnTo>
                <a:lnTo>
                  <a:pt x="204520" y="5461"/>
                </a:lnTo>
                <a:lnTo>
                  <a:pt x="158038" y="5461"/>
                </a:lnTo>
                <a:lnTo>
                  <a:pt x="155879" y="29718"/>
                </a:lnTo>
                <a:lnTo>
                  <a:pt x="154990" y="29718"/>
                </a:lnTo>
                <a:lnTo>
                  <a:pt x="150104" y="23952"/>
                </a:lnTo>
                <a:lnTo>
                  <a:pt x="140732" y="15493"/>
                </a:lnTo>
                <a:lnTo>
                  <a:pt x="129717" y="8382"/>
                </a:lnTo>
                <a:lnTo>
                  <a:pt x="120050" y="4106"/>
                </a:lnTo>
                <a:lnTo>
                  <a:pt x="107760" y="1026"/>
                </a:lnTo>
                <a:lnTo>
                  <a:pt x="94411" y="0"/>
                </a:lnTo>
                <a:lnTo>
                  <a:pt x="83872" y="654"/>
                </a:lnTo>
                <a:lnTo>
                  <a:pt x="71440" y="3154"/>
                </a:lnTo>
                <a:lnTo>
                  <a:pt x="59232" y="7493"/>
                </a:lnTo>
                <a:lnTo>
                  <a:pt x="48653" y="13131"/>
                </a:lnTo>
                <a:lnTo>
                  <a:pt x="38382" y="20609"/>
                </a:lnTo>
                <a:lnTo>
                  <a:pt x="29019" y="29718"/>
                </a:lnTo>
                <a:lnTo>
                  <a:pt x="19324" y="42710"/>
                </a:lnTo>
                <a:lnTo>
                  <a:pt x="13152" y="53924"/>
                </a:lnTo>
                <a:lnTo>
                  <a:pt x="7924" y="66421"/>
                </a:lnTo>
                <a:lnTo>
                  <a:pt x="4268" y="78673"/>
                </a:lnTo>
                <a:lnTo>
                  <a:pt x="1896" y="90817"/>
                </a:lnTo>
                <a:lnTo>
                  <a:pt x="474" y="103828"/>
                </a:lnTo>
                <a:lnTo>
                  <a:pt x="0" y="117729"/>
                </a:lnTo>
                <a:lnTo>
                  <a:pt x="479" y="131672"/>
                </a:lnTo>
                <a:lnTo>
                  <a:pt x="1940" y="144766"/>
                </a:lnTo>
                <a:lnTo>
                  <a:pt x="4384" y="156805"/>
                </a:lnTo>
                <a:lnTo>
                  <a:pt x="7810" y="167767"/>
                </a:lnTo>
                <a:lnTo>
                  <a:pt x="14102" y="181776"/>
                </a:lnTo>
                <a:lnTo>
                  <a:pt x="20730" y="192540"/>
                </a:lnTo>
                <a:lnTo>
                  <a:pt x="28359" y="201803"/>
                </a:lnTo>
                <a:lnTo>
                  <a:pt x="35622" y="208491"/>
                </a:lnTo>
                <a:lnTo>
                  <a:pt x="46056" y="215766"/>
                </a:lnTo>
                <a:lnTo>
                  <a:pt x="57454" y="221234"/>
                </a:lnTo>
                <a:lnTo>
                  <a:pt x="65959" y="223968"/>
                </a:lnTo>
                <a:lnTo>
                  <a:pt x="59867" y="153162"/>
                </a:lnTo>
                <a:lnTo>
                  <a:pt x="57835" y="144653"/>
                </a:lnTo>
                <a:lnTo>
                  <a:pt x="57020" y="141085"/>
                </a:lnTo>
                <a:lnTo>
                  <a:pt x="55240" y="128914"/>
                </a:lnTo>
                <a:lnTo>
                  <a:pt x="54660" y="115443"/>
                </a:lnTo>
                <a:lnTo>
                  <a:pt x="54662" y="114745"/>
                </a:lnTo>
                <a:lnTo>
                  <a:pt x="55276" y="101323"/>
                </a:lnTo>
                <a:lnTo>
                  <a:pt x="57073" y="89535"/>
                </a:lnTo>
                <a:lnTo>
                  <a:pt x="58597" y="82169"/>
                </a:lnTo>
                <a:lnTo>
                  <a:pt x="60629" y="75692"/>
                </a:lnTo>
                <a:lnTo>
                  <a:pt x="63169" y="70358"/>
                </a:lnTo>
                <a:lnTo>
                  <a:pt x="65709" y="65024"/>
                </a:lnTo>
                <a:lnTo>
                  <a:pt x="68630" y="60579"/>
                </a:lnTo>
                <a:lnTo>
                  <a:pt x="72059" y="57150"/>
                </a:lnTo>
                <a:lnTo>
                  <a:pt x="75361" y="53594"/>
                </a:lnTo>
                <a:lnTo>
                  <a:pt x="78917" y="50800"/>
                </a:lnTo>
                <a:lnTo>
                  <a:pt x="82600" y="48768"/>
                </a:lnTo>
                <a:lnTo>
                  <a:pt x="86283" y="46609"/>
                </a:lnTo>
                <a:lnTo>
                  <a:pt x="89966" y="45212"/>
                </a:lnTo>
                <a:lnTo>
                  <a:pt x="93649" y="44323"/>
                </a:lnTo>
                <a:lnTo>
                  <a:pt x="97332" y="43561"/>
                </a:lnTo>
                <a:lnTo>
                  <a:pt x="100761" y="43180"/>
                </a:lnTo>
                <a:lnTo>
                  <a:pt x="106125" y="43242"/>
                </a:lnTo>
                <a:lnTo>
                  <a:pt x="118687" y="45250"/>
                </a:lnTo>
                <a:lnTo>
                  <a:pt x="130606" y="50037"/>
                </a:lnTo>
                <a:lnTo>
                  <a:pt x="142689" y="58013"/>
                </a:lnTo>
                <a:lnTo>
                  <a:pt x="151561" y="66802"/>
                </a:lnTo>
                <a:lnTo>
                  <a:pt x="151561" y="163449"/>
                </a:lnTo>
                <a:lnTo>
                  <a:pt x="149402" y="165989"/>
                </a:lnTo>
                <a:lnTo>
                  <a:pt x="146608" y="168529"/>
                </a:lnTo>
                <a:lnTo>
                  <a:pt x="143433" y="171069"/>
                </a:lnTo>
                <a:lnTo>
                  <a:pt x="140258" y="173609"/>
                </a:lnTo>
                <a:lnTo>
                  <a:pt x="136575" y="175895"/>
                </a:lnTo>
                <a:lnTo>
                  <a:pt x="132638" y="177927"/>
                </a:lnTo>
                <a:lnTo>
                  <a:pt x="128574" y="180086"/>
                </a:lnTo>
                <a:lnTo>
                  <a:pt x="124256" y="181737"/>
                </a:lnTo>
                <a:lnTo>
                  <a:pt x="119430" y="183134"/>
                </a:lnTo>
                <a:lnTo>
                  <a:pt x="114731" y="184404"/>
                </a:lnTo>
                <a:lnTo>
                  <a:pt x="109651" y="185166"/>
                </a:lnTo>
                <a:lnTo>
                  <a:pt x="96062" y="185166"/>
                </a:lnTo>
                <a:lnTo>
                  <a:pt x="88950" y="183515"/>
                </a:lnTo>
                <a:lnTo>
                  <a:pt x="91109" y="227330"/>
                </a:lnTo>
                <a:lnTo>
                  <a:pt x="97459" y="227330"/>
                </a:lnTo>
                <a:lnTo>
                  <a:pt x="103682" y="226695"/>
                </a:lnTo>
                <a:lnTo>
                  <a:pt x="109778" y="225425"/>
                </a:lnTo>
                <a:lnTo>
                  <a:pt x="116001" y="224155"/>
                </a:lnTo>
                <a:lnTo>
                  <a:pt x="121462" y="222504"/>
                </a:lnTo>
                <a:lnTo>
                  <a:pt x="126542" y="220345"/>
                </a:lnTo>
                <a:lnTo>
                  <a:pt x="131622" y="218186"/>
                </a:lnTo>
                <a:lnTo>
                  <a:pt x="136321" y="215773"/>
                </a:lnTo>
                <a:lnTo>
                  <a:pt x="140512" y="213106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98448" y="1859279"/>
            <a:ext cx="31242" cy="74168"/>
          </a:xfrm>
          <a:custGeom>
            <a:avLst/>
            <a:gdLst/>
            <a:ahLst/>
            <a:cxnLst/>
            <a:rect l="l" t="t" r="r" b="b"/>
            <a:pathLst>
              <a:path w="31242" h="74168">
                <a:moveTo>
                  <a:pt x="22860" y="27178"/>
                </a:moveTo>
                <a:lnTo>
                  <a:pt x="16637" y="24003"/>
                </a:lnTo>
                <a:lnTo>
                  <a:pt x="11557" y="19304"/>
                </a:lnTo>
                <a:lnTo>
                  <a:pt x="7365" y="13335"/>
                </a:lnTo>
                <a:lnTo>
                  <a:pt x="3175" y="7239"/>
                </a:lnTo>
                <a:lnTo>
                  <a:pt x="0" y="0"/>
                </a:lnTo>
                <a:lnTo>
                  <a:pt x="6091" y="70806"/>
                </a:lnTo>
                <a:lnTo>
                  <a:pt x="18575" y="73327"/>
                </a:lnTo>
                <a:lnTo>
                  <a:pt x="31242" y="74168"/>
                </a:lnTo>
                <a:lnTo>
                  <a:pt x="29083" y="30353"/>
                </a:lnTo>
                <a:lnTo>
                  <a:pt x="22860" y="2717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490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3243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4195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253" y="70612"/>
                </a:moveTo>
                <a:lnTo>
                  <a:pt x="253" y="80391"/>
                </a:lnTo>
                <a:lnTo>
                  <a:pt x="1905" y="88773"/>
                </a:lnTo>
                <a:lnTo>
                  <a:pt x="5080" y="95504"/>
                </a:lnTo>
                <a:lnTo>
                  <a:pt x="8255" y="102235"/>
                </a:lnTo>
                <a:lnTo>
                  <a:pt x="12572" y="107950"/>
                </a:lnTo>
                <a:lnTo>
                  <a:pt x="18033" y="112395"/>
                </a:lnTo>
                <a:lnTo>
                  <a:pt x="23494" y="116840"/>
                </a:lnTo>
                <a:lnTo>
                  <a:pt x="29718" y="120396"/>
                </a:lnTo>
                <a:lnTo>
                  <a:pt x="36830" y="123190"/>
                </a:lnTo>
                <a:lnTo>
                  <a:pt x="44068" y="125984"/>
                </a:lnTo>
                <a:lnTo>
                  <a:pt x="51434" y="128397"/>
                </a:lnTo>
                <a:lnTo>
                  <a:pt x="59181" y="130429"/>
                </a:lnTo>
                <a:lnTo>
                  <a:pt x="65277" y="131953"/>
                </a:lnTo>
                <a:lnTo>
                  <a:pt x="71119" y="133350"/>
                </a:lnTo>
                <a:lnTo>
                  <a:pt x="76707" y="134874"/>
                </a:lnTo>
                <a:lnTo>
                  <a:pt x="82295" y="136398"/>
                </a:lnTo>
                <a:lnTo>
                  <a:pt x="87249" y="138176"/>
                </a:lnTo>
                <a:lnTo>
                  <a:pt x="91567" y="140208"/>
                </a:lnTo>
                <a:lnTo>
                  <a:pt x="95884" y="142112"/>
                </a:lnTo>
                <a:lnTo>
                  <a:pt x="99313" y="144653"/>
                </a:lnTo>
                <a:lnTo>
                  <a:pt x="101981" y="147574"/>
                </a:lnTo>
                <a:lnTo>
                  <a:pt x="104520" y="150622"/>
                </a:lnTo>
                <a:lnTo>
                  <a:pt x="105918" y="154432"/>
                </a:lnTo>
                <a:lnTo>
                  <a:pt x="105918" y="163449"/>
                </a:lnTo>
                <a:lnTo>
                  <a:pt x="104647" y="167259"/>
                </a:lnTo>
                <a:lnTo>
                  <a:pt x="102234" y="170561"/>
                </a:lnTo>
                <a:lnTo>
                  <a:pt x="99949" y="173736"/>
                </a:lnTo>
                <a:lnTo>
                  <a:pt x="96646" y="176403"/>
                </a:lnTo>
                <a:lnTo>
                  <a:pt x="92582" y="178435"/>
                </a:lnTo>
                <a:lnTo>
                  <a:pt x="88518" y="180467"/>
                </a:lnTo>
                <a:lnTo>
                  <a:pt x="83565" y="181991"/>
                </a:lnTo>
                <a:lnTo>
                  <a:pt x="77977" y="183007"/>
                </a:lnTo>
                <a:lnTo>
                  <a:pt x="72262" y="184023"/>
                </a:lnTo>
                <a:lnTo>
                  <a:pt x="66167" y="184404"/>
                </a:lnTo>
                <a:lnTo>
                  <a:pt x="57706" y="184390"/>
                </a:lnTo>
                <a:lnTo>
                  <a:pt x="45387" y="183740"/>
                </a:lnTo>
                <a:lnTo>
                  <a:pt x="32257" y="182118"/>
                </a:lnTo>
                <a:lnTo>
                  <a:pt x="24986" y="180778"/>
                </a:lnTo>
                <a:lnTo>
                  <a:pt x="12891" y="177671"/>
                </a:lnTo>
                <a:lnTo>
                  <a:pt x="0" y="173355"/>
                </a:lnTo>
                <a:lnTo>
                  <a:pt x="0" y="215900"/>
                </a:lnTo>
                <a:lnTo>
                  <a:pt x="13642" y="220811"/>
                </a:lnTo>
                <a:lnTo>
                  <a:pt x="27177" y="224028"/>
                </a:lnTo>
                <a:lnTo>
                  <a:pt x="37930" y="225763"/>
                </a:lnTo>
                <a:lnTo>
                  <a:pt x="50541" y="226933"/>
                </a:lnTo>
                <a:lnTo>
                  <a:pt x="64134" y="227330"/>
                </a:lnTo>
                <a:lnTo>
                  <a:pt x="64399" y="227329"/>
                </a:lnTo>
                <a:lnTo>
                  <a:pt x="77763" y="226847"/>
                </a:lnTo>
                <a:lnTo>
                  <a:pt x="90375" y="225417"/>
                </a:lnTo>
                <a:lnTo>
                  <a:pt x="102234" y="223012"/>
                </a:lnTo>
                <a:lnTo>
                  <a:pt x="109513" y="220875"/>
                </a:lnTo>
                <a:lnTo>
                  <a:pt x="121403" y="215946"/>
                </a:lnTo>
                <a:lnTo>
                  <a:pt x="131825" y="209550"/>
                </a:lnTo>
                <a:lnTo>
                  <a:pt x="144236" y="197716"/>
                </a:lnTo>
                <a:lnTo>
                  <a:pt x="151130" y="186944"/>
                </a:lnTo>
                <a:lnTo>
                  <a:pt x="153932" y="180566"/>
                </a:lnTo>
                <a:lnTo>
                  <a:pt x="157076" y="168488"/>
                </a:lnTo>
                <a:lnTo>
                  <a:pt x="158114" y="154940"/>
                </a:lnTo>
                <a:lnTo>
                  <a:pt x="158060" y="151757"/>
                </a:lnTo>
                <a:lnTo>
                  <a:pt x="156393" y="138398"/>
                </a:lnTo>
                <a:lnTo>
                  <a:pt x="152400" y="127381"/>
                </a:lnTo>
                <a:lnTo>
                  <a:pt x="148589" y="120142"/>
                </a:lnTo>
                <a:lnTo>
                  <a:pt x="143763" y="114300"/>
                </a:lnTo>
                <a:lnTo>
                  <a:pt x="137794" y="109728"/>
                </a:lnTo>
                <a:lnTo>
                  <a:pt x="131825" y="105283"/>
                </a:lnTo>
                <a:lnTo>
                  <a:pt x="125094" y="101727"/>
                </a:lnTo>
                <a:lnTo>
                  <a:pt x="117728" y="99187"/>
                </a:lnTo>
                <a:lnTo>
                  <a:pt x="110236" y="96647"/>
                </a:lnTo>
                <a:lnTo>
                  <a:pt x="102869" y="94487"/>
                </a:lnTo>
                <a:lnTo>
                  <a:pt x="95376" y="92710"/>
                </a:lnTo>
                <a:lnTo>
                  <a:pt x="90677" y="91567"/>
                </a:lnTo>
                <a:lnTo>
                  <a:pt x="85725" y="90297"/>
                </a:lnTo>
                <a:lnTo>
                  <a:pt x="80644" y="89027"/>
                </a:lnTo>
                <a:lnTo>
                  <a:pt x="75564" y="87757"/>
                </a:lnTo>
                <a:lnTo>
                  <a:pt x="70738" y="86106"/>
                </a:lnTo>
                <a:lnTo>
                  <a:pt x="66167" y="84201"/>
                </a:lnTo>
                <a:lnTo>
                  <a:pt x="61468" y="82296"/>
                </a:lnTo>
                <a:lnTo>
                  <a:pt x="57912" y="79756"/>
                </a:lnTo>
                <a:lnTo>
                  <a:pt x="55244" y="76581"/>
                </a:lnTo>
                <a:lnTo>
                  <a:pt x="52705" y="73533"/>
                </a:lnTo>
                <a:lnTo>
                  <a:pt x="51434" y="69469"/>
                </a:lnTo>
                <a:lnTo>
                  <a:pt x="51434" y="61722"/>
                </a:lnTo>
                <a:lnTo>
                  <a:pt x="51943" y="59055"/>
                </a:lnTo>
                <a:lnTo>
                  <a:pt x="53212" y="56387"/>
                </a:lnTo>
                <a:lnTo>
                  <a:pt x="56261" y="51562"/>
                </a:lnTo>
                <a:lnTo>
                  <a:pt x="58927" y="49530"/>
                </a:lnTo>
                <a:lnTo>
                  <a:pt x="61721" y="47498"/>
                </a:lnTo>
                <a:lnTo>
                  <a:pt x="65150" y="45847"/>
                </a:lnTo>
                <a:lnTo>
                  <a:pt x="69468" y="44704"/>
                </a:lnTo>
                <a:lnTo>
                  <a:pt x="73787" y="43561"/>
                </a:lnTo>
                <a:lnTo>
                  <a:pt x="79120" y="42926"/>
                </a:lnTo>
                <a:lnTo>
                  <a:pt x="90296" y="42926"/>
                </a:lnTo>
                <a:lnTo>
                  <a:pt x="95503" y="43307"/>
                </a:lnTo>
                <a:lnTo>
                  <a:pt x="100964" y="43942"/>
                </a:lnTo>
                <a:lnTo>
                  <a:pt x="106425" y="44577"/>
                </a:lnTo>
                <a:lnTo>
                  <a:pt x="112013" y="45466"/>
                </a:lnTo>
                <a:lnTo>
                  <a:pt x="117601" y="46482"/>
                </a:lnTo>
                <a:lnTo>
                  <a:pt x="123189" y="47498"/>
                </a:lnTo>
                <a:lnTo>
                  <a:pt x="128650" y="48768"/>
                </a:lnTo>
                <a:lnTo>
                  <a:pt x="134112" y="50165"/>
                </a:lnTo>
                <a:lnTo>
                  <a:pt x="139572" y="51562"/>
                </a:lnTo>
                <a:lnTo>
                  <a:pt x="144652" y="53086"/>
                </a:lnTo>
                <a:lnTo>
                  <a:pt x="149606" y="54737"/>
                </a:lnTo>
                <a:lnTo>
                  <a:pt x="149606" y="11684"/>
                </a:lnTo>
                <a:lnTo>
                  <a:pt x="143233" y="9506"/>
                </a:lnTo>
                <a:lnTo>
                  <a:pt x="131204" y="6115"/>
                </a:lnTo>
                <a:lnTo>
                  <a:pt x="118109" y="3302"/>
                </a:lnTo>
                <a:lnTo>
                  <a:pt x="106743" y="1545"/>
                </a:lnTo>
                <a:lnTo>
                  <a:pt x="94100" y="391"/>
                </a:lnTo>
                <a:lnTo>
                  <a:pt x="80899" y="0"/>
                </a:lnTo>
                <a:lnTo>
                  <a:pt x="74799" y="160"/>
                </a:lnTo>
                <a:lnTo>
                  <a:pt x="62078" y="1560"/>
                </a:lnTo>
                <a:lnTo>
                  <a:pt x="49911" y="4318"/>
                </a:lnTo>
                <a:lnTo>
                  <a:pt x="34744" y="10419"/>
                </a:lnTo>
                <a:lnTo>
                  <a:pt x="24256" y="17272"/>
                </a:lnTo>
                <a:lnTo>
                  <a:pt x="13518" y="28179"/>
                </a:lnTo>
                <a:lnTo>
                  <a:pt x="6731" y="39243"/>
                </a:lnTo>
                <a:lnTo>
                  <a:pt x="4326" y="44961"/>
                </a:lnTo>
                <a:lnTo>
                  <a:pt x="1272" y="57031"/>
                </a:lnTo>
                <a:lnTo>
                  <a:pt x="253" y="7061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57723" y="1713897"/>
            <a:ext cx="11373" cy="80231"/>
          </a:xfrm>
          <a:custGeom>
            <a:avLst/>
            <a:gdLst/>
            <a:ahLst/>
            <a:cxnLst/>
            <a:rect l="l" t="t" r="r" b="b"/>
            <a:pathLst>
              <a:path w="11373" h="80231">
                <a:moveTo>
                  <a:pt x="11373" y="0"/>
                </a:moveTo>
                <a:lnTo>
                  <a:pt x="0" y="5581"/>
                </a:lnTo>
                <a:lnTo>
                  <a:pt x="4907" y="80231"/>
                </a:lnTo>
                <a:lnTo>
                  <a:pt x="5669" y="73881"/>
                </a:lnTo>
                <a:lnTo>
                  <a:pt x="7193" y="67785"/>
                </a:lnTo>
                <a:lnTo>
                  <a:pt x="11373" y="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0624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96214" y="117729"/>
                </a:moveTo>
                <a:lnTo>
                  <a:pt x="196342" y="110362"/>
                </a:lnTo>
                <a:lnTo>
                  <a:pt x="195931" y="96778"/>
                </a:lnTo>
                <a:lnTo>
                  <a:pt x="194639" y="83701"/>
                </a:lnTo>
                <a:lnTo>
                  <a:pt x="192451" y="71593"/>
                </a:lnTo>
                <a:lnTo>
                  <a:pt x="189356" y="60452"/>
                </a:lnTo>
                <a:lnTo>
                  <a:pt x="183558" y="46210"/>
                </a:lnTo>
                <a:lnTo>
                  <a:pt x="177212" y="35295"/>
                </a:lnTo>
                <a:lnTo>
                  <a:pt x="169671" y="25908"/>
                </a:lnTo>
                <a:lnTo>
                  <a:pt x="162043" y="18820"/>
                </a:lnTo>
                <a:lnTo>
                  <a:pt x="151545" y="11699"/>
                </a:lnTo>
                <a:lnTo>
                  <a:pt x="139826" y="6350"/>
                </a:lnTo>
                <a:lnTo>
                  <a:pt x="127750" y="2800"/>
                </a:lnTo>
                <a:lnTo>
                  <a:pt x="115227" y="704"/>
                </a:lnTo>
                <a:lnTo>
                  <a:pt x="101981" y="0"/>
                </a:lnTo>
                <a:lnTo>
                  <a:pt x="101267" y="2"/>
                </a:lnTo>
                <a:lnTo>
                  <a:pt x="88560" y="898"/>
                </a:lnTo>
                <a:lnTo>
                  <a:pt x="76098" y="3371"/>
                </a:lnTo>
                <a:lnTo>
                  <a:pt x="63881" y="7366"/>
                </a:lnTo>
                <a:lnTo>
                  <a:pt x="58674" y="75565"/>
                </a:lnTo>
                <a:lnTo>
                  <a:pt x="60959" y="69977"/>
                </a:lnTo>
                <a:lnTo>
                  <a:pt x="63118" y="64262"/>
                </a:lnTo>
                <a:lnTo>
                  <a:pt x="66167" y="59309"/>
                </a:lnTo>
                <a:lnTo>
                  <a:pt x="69976" y="55118"/>
                </a:lnTo>
                <a:lnTo>
                  <a:pt x="73787" y="50800"/>
                </a:lnTo>
                <a:lnTo>
                  <a:pt x="78231" y="47498"/>
                </a:lnTo>
                <a:lnTo>
                  <a:pt x="83438" y="45085"/>
                </a:lnTo>
                <a:lnTo>
                  <a:pt x="88645" y="42545"/>
                </a:lnTo>
                <a:lnTo>
                  <a:pt x="94614" y="41402"/>
                </a:lnTo>
                <a:lnTo>
                  <a:pt x="107950" y="41402"/>
                </a:lnTo>
                <a:lnTo>
                  <a:pt x="113792" y="42545"/>
                </a:lnTo>
                <a:lnTo>
                  <a:pt x="118871" y="45085"/>
                </a:lnTo>
                <a:lnTo>
                  <a:pt x="123825" y="47498"/>
                </a:lnTo>
                <a:lnTo>
                  <a:pt x="128015" y="50800"/>
                </a:lnTo>
                <a:lnTo>
                  <a:pt x="131318" y="55118"/>
                </a:lnTo>
                <a:lnTo>
                  <a:pt x="134619" y="59309"/>
                </a:lnTo>
                <a:lnTo>
                  <a:pt x="137159" y="64262"/>
                </a:lnTo>
                <a:lnTo>
                  <a:pt x="138937" y="69977"/>
                </a:lnTo>
                <a:lnTo>
                  <a:pt x="140588" y="75565"/>
                </a:lnTo>
                <a:lnTo>
                  <a:pt x="141477" y="81661"/>
                </a:lnTo>
                <a:lnTo>
                  <a:pt x="141477" y="88011"/>
                </a:lnTo>
                <a:lnTo>
                  <a:pt x="56387" y="88011"/>
                </a:lnTo>
                <a:lnTo>
                  <a:pt x="51480" y="13361"/>
                </a:lnTo>
                <a:lnTo>
                  <a:pt x="40934" y="20462"/>
                </a:lnTo>
                <a:lnTo>
                  <a:pt x="31242" y="29083"/>
                </a:lnTo>
                <a:lnTo>
                  <a:pt x="20460" y="42275"/>
                </a:lnTo>
                <a:lnTo>
                  <a:pt x="13925" y="53306"/>
                </a:lnTo>
                <a:lnTo>
                  <a:pt x="8381" y="65659"/>
                </a:lnTo>
                <a:lnTo>
                  <a:pt x="4458" y="78174"/>
                </a:lnTo>
                <a:lnTo>
                  <a:pt x="1981" y="90342"/>
                </a:lnTo>
                <a:lnTo>
                  <a:pt x="495" y="103365"/>
                </a:lnTo>
                <a:lnTo>
                  <a:pt x="0" y="117221"/>
                </a:lnTo>
                <a:lnTo>
                  <a:pt x="2" y="118281"/>
                </a:lnTo>
                <a:lnTo>
                  <a:pt x="612" y="132362"/>
                </a:lnTo>
                <a:lnTo>
                  <a:pt x="2302" y="145374"/>
                </a:lnTo>
                <a:lnTo>
                  <a:pt x="5096" y="157307"/>
                </a:lnTo>
                <a:lnTo>
                  <a:pt x="9017" y="168148"/>
                </a:lnTo>
                <a:lnTo>
                  <a:pt x="17097" y="183500"/>
                </a:lnTo>
                <a:lnTo>
                  <a:pt x="24656" y="193627"/>
                </a:lnTo>
                <a:lnTo>
                  <a:pt x="33400" y="202311"/>
                </a:lnTo>
                <a:lnTo>
                  <a:pt x="45797" y="211199"/>
                </a:lnTo>
                <a:lnTo>
                  <a:pt x="57141" y="216981"/>
                </a:lnTo>
                <a:lnTo>
                  <a:pt x="69468" y="221361"/>
                </a:lnTo>
                <a:lnTo>
                  <a:pt x="87437" y="225331"/>
                </a:lnTo>
                <a:lnTo>
                  <a:pt x="100094" y="226827"/>
                </a:lnTo>
                <a:lnTo>
                  <a:pt x="113156" y="227330"/>
                </a:lnTo>
                <a:lnTo>
                  <a:pt x="119329" y="227252"/>
                </a:lnTo>
                <a:lnTo>
                  <a:pt x="132174" y="226584"/>
                </a:lnTo>
                <a:lnTo>
                  <a:pt x="144776" y="225250"/>
                </a:lnTo>
                <a:lnTo>
                  <a:pt x="157099" y="223266"/>
                </a:lnTo>
                <a:lnTo>
                  <a:pt x="165910" y="221481"/>
                </a:lnTo>
                <a:lnTo>
                  <a:pt x="178907" y="218240"/>
                </a:lnTo>
                <a:lnTo>
                  <a:pt x="188594" y="214884"/>
                </a:lnTo>
                <a:lnTo>
                  <a:pt x="188594" y="172593"/>
                </a:lnTo>
                <a:lnTo>
                  <a:pt x="179156" y="175626"/>
                </a:lnTo>
                <a:lnTo>
                  <a:pt x="166871" y="178954"/>
                </a:lnTo>
                <a:lnTo>
                  <a:pt x="154686" y="181610"/>
                </a:lnTo>
                <a:lnTo>
                  <a:pt x="147611" y="182770"/>
                </a:lnTo>
                <a:lnTo>
                  <a:pt x="134883" y="184186"/>
                </a:lnTo>
                <a:lnTo>
                  <a:pt x="122555" y="184658"/>
                </a:lnTo>
                <a:lnTo>
                  <a:pt x="121552" y="184654"/>
                </a:lnTo>
                <a:lnTo>
                  <a:pt x="108483" y="183840"/>
                </a:lnTo>
                <a:lnTo>
                  <a:pt x="96393" y="181610"/>
                </a:lnTo>
                <a:lnTo>
                  <a:pt x="88392" y="179705"/>
                </a:lnTo>
                <a:lnTo>
                  <a:pt x="81280" y="176403"/>
                </a:lnTo>
                <a:lnTo>
                  <a:pt x="75311" y="172085"/>
                </a:lnTo>
                <a:lnTo>
                  <a:pt x="69214" y="167640"/>
                </a:lnTo>
                <a:lnTo>
                  <a:pt x="64388" y="161925"/>
                </a:lnTo>
                <a:lnTo>
                  <a:pt x="60706" y="154940"/>
                </a:lnTo>
                <a:lnTo>
                  <a:pt x="56058" y="142664"/>
                </a:lnTo>
                <a:lnTo>
                  <a:pt x="53975" y="129286"/>
                </a:lnTo>
                <a:lnTo>
                  <a:pt x="195706" y="129286"/>
                </a:lnTo>
                <a:lnTo>
                  <a:pt x="196087" y="124079"/>
                </a:lnTo>
                <a:lnTo>
                  <a:pt x="196214" y="117729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644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49529" y="35560"/>
                </a:moveTo>
                <a:lnTo>
                  <a:pt x="48640" y="35560"/>
                </a:lnTo>
                <a:lnTo>
                  <a:pt x="43687" y="5461"/>
                </a:lnTo>
                <a:lnTo>
                  <a:pt x="0" y="5461"/>
                </a:lnTo>
                <a:lnTo>
                  <a:pt x="0" y="221742"/>
                </a:lnTo>
                <a:lnTo>
                  <a:pt x="52831" y="221742"/>
                </a:lnTo>
                <a:lnTo>
                  <a:pt x="52831" y="72898"/>
                </a:lnTo>
                <a:lnTo>
                  <a:pt x="58010" y="66913"/>
                </a:lnTo>
                <a:lnTo>
                  <a:pt x="67492" y="58348"/>
                </a:lnTo>
                <a:lnTo>
                  <a:pt x="77977" y="51689"/>
                </a:lnTo>
                <a:lnTo>
                  <a:pt x="82705" y="49482"/>
                </a:lnTo>
                <a:lnTo>
                  <a:pt x="94911" y="45708"/>
                </a:lnTo>
                <a:lnTo>
                  <a:pt x="107568" y="44450"/>
                </a:lnTo>
                <a:lnTo>
                  <a:pt x="115315" y="44450"/>
                </a:lnTo>
                <a:lnTo>
                  <a:pt x="121919" y="45974"/>
                </a:lnTo>
                <a:lnTo>
                  <a:pt x="127253" y="48895"/>
                </a:lnTo>
                <a:lnTo>
                  <a:pt x="132714" y="51943"/>
                </a:lnTo>
                <a:lnTo>
                  <a:pt x="136778" y="56896"/>
                </a:lnTo>
                <a:lnTo>
                  <a:pt x="139445" y="63627"/>
                </a:lnTo>
                <a:lnTo>
                  <a:pt x="140715" y="66802"/>
                </a:lnTo>
                <a:lnTo>
                  <a:pt x="141477" y="70485"/>
                </a:lnTo>
                <a:lnTo>
                  <a:pt x="141858" y="74676"/>
                </a:lnTo>
                <a:lnTo>
                  <a:pt x="142366" y="78740"/>
                </a:lnTo>
                <a:lnTo>
                  <a:pt x="142620" y="83820"/>
                </a:lnTo>
                <a:lnTo>
                  <a:pt x="142620" y="221742"/>
                </a:lnTo>
                <a:lnTo>
                  <a:pt x="195452" y="221742"/>
                </a:lnTo>
                <a:lnTo>
                  <a:pt x="195452" y="74168"/>
                </a:lnTo>
                <a:lnTo>
                  <a:pt x="195198" y="67945"/>
                </a:lnTo>
                <a:lnTo>
                  <a:pt x="194690" y="62484"/>
                </a:lnTo>
                <a:lnTo>
                  <a:pt x="194182" y="57023"/>
                </a:lnTo>
                <a:lnTo>
                  <a:pt x="193166" y="51943"/>
                </a:lnTo>
                <a:lnTo>
                  <a:pt x="191642" y="47371"/>
                </a:lnTo>
                <a:lnTo>
                  <a:pt x="188975" y="39116"/>
                </a:lnTo>
                <a:lnTo>
                  <a:pt x="185292" y="31877"/>
                </a:lnTo>
                <a:lnTo>
                  <a:pt x="180594" y="25908"/>
                </a:lnTo>
                <a:lnTo>
                  <a:pt x="176021" y="19812"/>
                </a:lnTo>
                <a:lnTo>
                  <a:pt x="170560" y="14859"/>
                </a:lnTo>
                <a:lnTo>
                  <a:pt x="164464" y="11176"/>
                </a:lnTo>
                <a:lnTo>
                  <a:pt x="158369" y="7366"/>
                </a:lnTo>
                <a:lnTo>
                  <a:pt x="151637" y="4572"/>
                </a:lnTo>
                <a:lnTo>
                  <a:pt x="144271" y="2794"/>
                </a:lnTo>
                <a:lnTo>
                  <a:pt x="136906" y="1016"/>
                </a:lnTo>
                <a:lnTo>
                  <a:pt x="129285" y="0"/>
                </a:lnTo>
                <a:lnTo>
                  <a:pt x="113029" y="0"/>
                </a:lnTo>
                <a:lnTo>
                  <a:pt x="105156" y="1016"/>
                </a:lnTo>
                <a:lnTo>
                  <a:pt x="97789" y="3048"/>
                </a:lnTo>
                <a:lnTo>
                  <a:pt x="90423" y="5080"/>
                </a:lnTo>
                <a:lnTo>
                  <a:pt x="83692" y="7747"/>
                </a:lnTo>
                <a:lnTo>
                  <a:pt x="77596" y="11049"/>
                </a:lnTo>
                <a:lnTo>
                  <a:pt x="71500" y="14224"/>
                </a:lnTo>
                <a:lnTo>
                  <a:pt x="66039" y="18034"/>
                </a:lnTo>
                <a:lnTo>
                  <a:pt x="61340" y="22352"/>
                </a:lnTo>
                <a:lnTo>
                  <a:pt x="56514" y="26670"/>
                </a:lnTo>
                <a:lnTo>
                  <a:pt x="52577" y="31115"/>
                </a:lnTo>
                <a:lnTo>
                  <a:pt x="49529" y="35560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0027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82557" y="224902"/>
                </a:moveTo>
                <a:lnTo>
                  <a:pt x="95318" y="226725"/>
                </a:lnTo>
                <a:lnTo>
                  <a:pt x="108838" y="227330"/>
                </a:lnTo>
                <a:lnTo>
                  <a:pt x="116981" y="227108"/>
                </a:lnTo>
                <a:lnTo>
                  <a:pt x="129983" y="225741"/>
                </a:lnTo>
                <a:lnTo>
                  <a:pt x="142238" y="223111"/>
                </a:lnTo>
                <a:lnTo>
                  <a:pt x="153797" y="219202"/>
                </a:lnTo>
                <a:lnTo>
                  <a:pt x="168379" y="211868"/>
                </a:lnTo>
                <a:lnTo>
                  <a:pt x="178772" y="204600"/>
                </a:lnTo>
                <a:lnTo>
                  <a:pt x="188087" y="196087"/>
                </a:lnTo>
                <a:lnTo>
                  <a:pt x="198216" y="183294"/>
                </a:lnTo>
                <a:lnTo>
                  <a:pt x="204602" y="172267"/>
                </a:lnTo>
                <a:lnTo>
                  <a:pt x="209804" y="160147"/>
                </a:lnTo>
                <a:lnTo>
                  <a:pt x="212438" y="151969"/>
                </a:lnTo>
                <a:lnTo>
                  <a:pt x="215208" y="139866"/>
                </a:lnTo>
                <a:lnTo>
                  <a:pt x="216870" y="127098"/>
                </a:lnTo>
                <a:lnTo>
                  <a:pt x="217424" y="113665"/>
                </a:lnTo>
                <a:lnTo>
                  <a:pt x="217153" y="104257"/>
                </a:lnTo>
                <a:lnTo>
                  <a:pt x="215830" y="91297"/>
                </a:lnTo>
                <a:lnTo>
                  <a:pt x="213417" y="78976"/>
                </a:lnTo>
                <a:lnTo>
                  <a:pt x="209931" y="67310"/>
                </a:lnTo>
                <a:lnTo>
                  <a:pt x="203015" y="51638"/>
                </a:lnTo>
                <a:lnTo>
                  <a:pt x="196283" y="40933"/>
                </a:lnTo>
                <a:lnTo>
                  <a:pt x="188341" y="31369"/>
                </a:lnTo>
                <a:lnTo>
                  <a:pt x="176557" y="20785"/>
                </a:lnTo>
                <a:lnTo>
                  <a:pt x="165879" y="13848"/>
                </a:lnTo>
                <a:lnTo>
                  <a:pt x="154050" y="8255"/>
                </a:lnTo>
                <a:lnTo>
                  <a:pt x="146715" y="5596"/>
                </a:lnTo>
                <a:lnTo>
                  <a:pt x="134769" y="2497"/>
                </a:lnTo>
                <a:lnTo>
                  <a:pt x="122027" y="627"/>
                </a:lnTo>
                <a:lnTo>
                  <a:pt x="108457" y="0"/>
                </a:lnTo>
                <a:lnTo>
                  <a:pt x="100449" y="225"/>
                </a:lnTo>
                <a:lnTo>
                  <a:pt x="87433" y="1632"/>
                </a:lnTo>
                <a:lnTo>
                  <a:pt x="75154" y="4314"/>
                </a:lnTo>
                <a:lnTo>
                  <a:pt x="63626" y="8255"/>
                </a:lnTo>
                <a:lnTo>
                  <a:pt x="48954" y="15498"/>
                </a:lnTo>
                <a:lnTo>
                  <a:pt x="38570" y="22775"/>
                </a:lnTo>
                <a:lnTo>
                  <a:pt x="29337" y="31369"/>
                </a:lnTo>
                <a:lnTo>
                  <a:pt x="19087" y="44103"/>
                </a:lnTo>
                <a:lnTo>
                  <a:pt x="12688" y="55126"/>
                </a:lnTo>
                <a:lnTo>
                  <a:pt x="7493" y="67310"/>
                </a:lnTo>
                <a:lnTo>
                  <a:pt x="4948" y="75376"/>
                </a:lnTo>
                <a:lnTo>
                  <a:pt x="2209" y="87501"/>
                </a:lnTo>
                <a:lnTo>
                  <a:pt x="554" y="100268"/>
                </a:lnTo>
                <a:lnTo>
                  <a:pt x="0" y="113665"/>
                </a:lnTo>
                <a:lnTo>
                  <a:pt x="265" y="123238"/>
                </a:lnTo>
                <a:lnTo>
                  <a:pt x="1560" y="136206"/>
                </a:lnTo>
                <a:lnTo>
                  <a:pt x="3959" y="148509"/>
                </a:lnTo>
                <a:lnTo>
                  <a:pt x="7493" y="160147"/>
                </a:lnTo>
                <a:lnTo>
                  <a:pt x="14345" y="175692"/>
                </a:lnTo>
                <a:lnTo>
                  <a:pt x="21030" y="186427"/>
                </a:lnTo>
                <a:lnTo>
                  <a:pt x="28956" y="196087"/>
                </a:lnTo>
                <a:lnTo>
                  <a:pt x="40739" y="206581"/>
                </a:lnTo>
                <a:lnTo>
                  <a:pt x="51417" y="213527"/>
                </a:lnTo>
                <a:lnTo>
                  <a:pt x="63245" y="219202"/>
                </a:lnTo>
                <a:lnTo>
                  <a:pt x="58674" y="144018"/>
                </a:lnTo>
                <a:lnTo>
                  <a:pt x="57420" y="139412"/>
                </a:lnTo>
                <a:lnTo>
                  <a:pt x="55321" y="127221"/>
                </a:lnTo>
                <a:lnTo>
                  <a:pt x="54610" y="113665"/>
                </a:lnTo>
                <a:lnTo>
                  <a:pt x="54731" y="107927"/>
                </a:lnTo>
                <a:lnTo>
                  <a:pt x="56020" y="94926"/>
                </a:lnTo>
                <a:lnTo>
                  <a:pt x="58674" y="83312"/>
                </a:lnTo>
                <a:lnTo>
                  <a:pt x="61341" y="74549"/>
                </a:lnTo>
                <a:lnTo>
                  <a:pt x="65024" y="67183"/>
                </a:lnTo>
                <a:lnTo>
                  <a:pt x="69850" y="61214"/>
                </a:lnTo>
                <a:lnTo>
                  <a:pt x="74549" y="55245"/>
                </a:lnTo>
                <a:lnTo>
                  <a:pt x="80263" y="50800"/>
                </a:lnTo>
                <a:lnTo>
                  <a:pt x="86868" y="47879"/>
                </a:lnTo>
                <a:lnTo>
                  <a:pt x="93472" y="44831"/>
                </a:lnTo>
                <a:lnTo>
                  <a:pt x="100711" y="43434"/>
                </a:lnTo>
                <a:lnTo>
                  <a:pt x="116331" y="43434"/>
                </a:lnTo>
                <a:lnTo>
                  <a:pt x="123570" y="44831"/>
                </a:lnTo>
                <a:lnTo>
                  <a:pt x="130301" y="47879"/>
                </a:lnTo>
                <a:lnTo>
                  <a:pt x="137032" y="50800"/>
                </a:lnTo>
                <a:lnTo>
                  <a:pt x="142748" y="55245"/>
                </a:lnTo>
                <a:lnTo>
                  <a:pt x="147574" y="61214"/>
                </a:lnTo>
                <a:lnTo>
                  <a:pt x="152273" y="67183"/>
                </a:lnTo>
                <a:lnTo>
                  <a:pt x="155956" y="74549"/>
                </a:lnTo>
                <a:lnTo>
                  <a:pt x="158623" y="83312"/>
                </a:lnTo>
                <a:lnTo>
                  <a:pt x="159921" y="87917"/>
                </a:lnTo>
                <a:lnTo>
                  <a:pt x="162013" y="100108"/>
                </a:lnTo>
                <a:lnTo>
                  <a:pt x="162687" y="113665"/>
                </a:lnTo>
                <a:lnTo>
                  <a:pt x="162574" y="119402"/>
                </a:lnTo>
                <a:lnTo>
                  <a:pt x="161330" y="132403"/>
                </a:lnTo>
                <a:lnTo>
                  <a:pt x="158623" y="144018"/>
                </a:lnTo>
                <a:lnTo>
                  <a:pt x="155956" y="152781"/>
                </a:lnTo>
                <a:lnTo>
                  <a:pt x="152273" y="160147"/>
                </a:lnTo>
                <a:lnTo>
                  <a:pt x="147574" y="165989"/>
                </a:lnTo>
                <a:lnTo>
                  <a:pt x="142748" y="171958"/>
                </a:lnTo>
                <a:lnTo>
                  <a:pt x="137160" y="176403"/>
                </a:lnTo>
                <a:lnTo>
                  <a:pt x="130556" y="179451"/>
                </a:lnTo>
                <a:lnTo>
                  <a:pt x="123951" y="182499"/>
                </a:lnTo>
                <a:lnTo>
                  <a:pt x="116839" y="184023"/>
                </a:lnTo>
                <a:lnTo>
                  <a:pt x="100964" y="184023"/>
                </a:lnTo>
                <a:lnTo>
                  <a:pt x="93725" y="182499"/>
                </a:lnTo>
                <a:lnTo>
                  <a:pt x="87122" y="179451"/>
                </a:lnTo>
                <a:lnTo>
                  <a:pt x="80518" y="176403"/>
                </a:lnTo>
                <a:lnTo>
                  <a:pt x="74802" y="171958"/>
                </a:lnTo>
                <a:lnTo>
                  <a:pt x="70574" y="221844"/>
                </a:lnTo>
                <a:lnTo>
                  <a:pt x="82557" y="2249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04975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5488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7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3241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3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9" y="1142"/>
                </a:lnTo>
                <a:lnTo>
                  <a:pt x="35306" y="2031"/>
                </a:lnTo>
                <a:lnTo>
                  <a:pt x="31622" y="3428"/>
                </a:lnTo>
                <a:lnTo>
                  <a:pt x="27940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70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3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2" y="123316"/>
                </a:lnTo>
                <a:lnTo>
                  <a:pt x="16764" y="129286"/>
                </a:lnTo>
                <a:lnTo>
                  <a:pt x="21843" y="133985"/>
                </a:lnTo>
                <a:lnTo>
                  <a:pt x="28067" y="137160"/>
                </a:lnTo>
                <a:lnTo>
                  <a:pt x="34290" y="140335"/>
                </a:lnTo>
                <a:lnTo>
                  <a:pt x="41402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1" y="141224"/>
                </a:lnTo>
                <a:lnTo>
                  <a:pt x="64770" y="139953"/>
                </a:lnTo>
                <a:lnTo>
                  <a:pt x="69596" y="138556"/>
                </a:lnTo>
                <a:lnTo>
                  <a:pt x="73914" y="136905"/>
                </a:lnTo>
                <a:lnTo>
                  <a:pt x="77978" y="134747"/>
                </a:lnTo>
                <a:lnTo>
                  <a:pt x="81915" y="132714"/>
                </a:lnTo>
                <a:lnTo>
                  <a:pt x="85597" y="130428"/>
                </a:lnTo>
                <a:lnTo>
                  <a:pt x="88772" y="127888"/>
                </a:lnTo>
                <a:lnTo>
                  <a:pt x="91947" y="125349"/>
                </a:lnTo>
                <a:lnTo>
                  <a:pt x="94742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62631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1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7" y="9397"/>
                </a:lnTo>
                <a:lnTo>
                  <a:pt x="67437" y="6095"/>
                </a:lnTo>
                <a:lnTo>
                  <a:pt x="62483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98421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36789" y="1711578"/>
            <a:ext cx="52908" cy="216281"/>
          </a:xfrm>
          <a:custGeom>
            <a:avLst/>
            <a:gdLst/>
            <a:ahLst/>
            <a:cxnLst/>
            <a:rect l="l" t="t" r="r" b="b"/>
            <a:pathLst>
              <a:path w="52908" h="216281">
                <a:moveTo>
                  <a:pt x="0" y="0"/>
                </a:moveTo>
                <a:lnTo>
                  <a:pt x="52908" y="0"/>
                </a:lnTo>
                <a:lnTo>
                  <a:pt x="5290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4195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5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30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7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30" y="123190"/>
                </a:lnTo>
                <a:lnTo>
                  <a:pt x="29718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06243" y="170611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1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44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5" y="0"/>
                </a:lnTo>
                <a:lnTo>
                  <a:pt x="136906" y="1016"/>
                </a:lnTo>
                <a:lnTo>
                  <a:pt x="144271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4" y="11176"/>
                </a:lnTo>
                <a:lnTo>
                  <a:pt x="170560" y="14859"/>
                </a:lnTo>
                <a:lnTo>
                  <a:pt x="176021" y="19812"/>
                </a:lnTo>
                <a:lnTo>
                  <a:pt x="180594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8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8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6" y="11049"/>
                </a:lnTo>
                <a:lnTo>
                  <a:pt x="83692" y="7747"/>
                </a:lnTo>
                <a:lnTo>
                  <a:pt x="90423" y="5080"/>
                </a:lnTo>
                <a:lnTo>
                  <a:pt x="97789" y="3048"/>
                </a:lnTo>
                <a:lnTo>
                  <a:pt x="105156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0027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84807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1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7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51127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9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01267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1" y="0"/>
                </a:moveTo>
                <a:lnTo>
                  <a:pt x="120015" y="0"/>
                </a:lnTo>
                <a:lnTo>
                  <a:pt x="124714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9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2" y="76835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8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38580" y="1706117"/>
            <a:ext cx="204520" cy="331089"/>
          </a:xfrm>
          <a:custGeom>
            <a:avLst/>
            <a:gdLst/>
            <a:ahLst/>
            <a:cxnLst/>
            <a:rect l="l" t="t" r="r" b="b"/>
            <a:pathLst>
              <a:path w="204520" h="331089">
                <a:moveTo>
                  <a:pt x="94411" y="0"/>
                </a:moveTo>
                <a:lnTo>
                  <a:pt x="107760" y="1026"/>
                </a:lnTo>
                <a:lnTo>
                  <a:pt x="120050" y="4106"/>
                </a:lnTo>
                <a:lnTo>
                  <a:pt x="129717" y="8382"/>
                </a:lnTo>
                <a:lnTo>
                  <a:pt x="140732" y="15493"/>
                </a:lnTo>
                <a:lnTo>
                  <a:pt x="150104" y="23952"/>
                </a:lnTo>
                <a:lnTo>
                  <a:pt x="154990" y="29718"/>
                </a:lnTo>
                <a:lnTo>
                  <a:pt x="155879" y="29718"/>
                </a:lnTo>
                <a:lnTo>
                  <a:pt x="158038" y="5461"/>
                </a:lnTo>
                <a:lnTo>
                  <a:pt x="204520" y="5461"/>
                </a:lnTo>
                <a:lnTo>
                  <a:pt x="204520" y="225806"/>
                </a:lnTo>
                <a:lnTo>
                  <a:pt x="204052" y="239706"/>
                </a:lnTo>
                <a:lnTo>
                  <a:pt x="202618" y="252020"/>
                </a:lnTo>
                <a:lnTo>
                  <a:pt x="197607" y="271003"/>
                </a:lnTo>
                <a:lnTo>
                  <a:pt x="192392" y="282118"/>
                </a:lnTo>
                <a:lnTo>
                  <a:pt x="184990" y="292946"/>
                </a:lnTo>
                <a:lnTo>
                  <a:pt x="176139" y="302116"/>
                </a:lnTo>
                <a:lnTo>
                  <a:pt x="163933" y="311221"/>
                </a:lnTo>
                <a:lnTo>
                  <a:pt x="152630" y="317336"/>
                </a:lnTo>
                <a:lnTo>
                  <a:pt x="137267" y="323331"/>
                </a:lnTo>
                <a:lnTo>
                  <a:pt x="124877" y="326703"/>
                </a:lnTo>
                <a:lnTo>
                  <a:pt x="105468" y="329844"/>
                </a:lnTo>
                <a:lnTo>
                  <a:pt x="92778" y="330825"/>
                </a:lnTo>
                <a:lnTo>
                  <a:pt x="81711" y="331089"/>
                </a:lnTo>
                <a:lnTo>
                  <a:pt x="74599" y="331089"/>
                </a:lnTo>
                <a:lnTo>
                  <a:pt x="60756" y="330327"/>
                </a:lnTo>
                <a:lnTo>
                  <a:pt x="47421" y="329057"/>
                </a:lnTo>
                <a:lnTo>
                  <a:pt x="35356" y="327152"/>
                </a:lnTo>
                <a:lnTo>
                  <a:pt x="19913" y="323469"/>
                </a:lnTo>
                <a:lnTo>
                  <a:pt x="12280" y="320802"/>
                </a:lnTo>
                <a:lnTo>
                  <a:pt x="12280" y="277749"/>
                </a:lnTo>
                <a:lnTo>
                  <a:pt x="24271" y="281328"/>
                </a:lnTo>
                <a:lnTo>
                  <a:pt x="36734" y="284131"/>
                </a:lnTo>
                <a:lnTo>
                  <a:pt x="43230" y="285242"/>
                </a:lnTo>
                <a:lnTo>
                  <a:pt x="55498" y="286817"/>
                </a:lnTo>
                <a:lnTo>
                  <a:pt x="68228" y="287628"/>
                </a:lnTo>
                <a:lnTo>
                  <a:pt x="77266" y="287782"/>
                </a:lnTo>
                <a:lnTo>
                  <a:pt x="92374" y="287090"/>
                </a:lnTo>
                <a:lnTo>
                  <a:pt x="105867" y="285015"/>
                </a:lnTo>
                <a:lnTo>
                  <a:pt x="117746" y="281556"/>
                </a:lnTo>
                <a:lnTo>
                  <a:pt x="128012" y="276714"/>
                </a:lnTo>
                <a:lnTo>
                  <a:pt x="132130" y="274066"/>
                </a:lnTo>
                <a:lnTo>
                  <a:pt x="141384" y="265407"/>
                </a:lnTo>
                <a:lnTo>
                  <a:pt x="147672" y="254581"/>
                </a:lnTo>
                <a:lnTo>
                  <a:pt x="150992" y="241570"/>
                </a:lnTo>
                <a:lnTo>
                  <a:pt x="151561" y="232410"/>
                </a:lnTo>
                <a:lnTo>
                  <a:pt x="151561" y="227330"/>
                </a:lnTo>
                <a:lnTo>
                  <a:pt x="151561" y="224409"/>
                </a:lnTo>
                <a:lnTo>
                  <a:pt x="151561" y="220726"/>
                </a:lnTo>
                <a:lnTo>
                  <a:pt x="151688" y="216281"/>
                </a:lnTo>
                <a:lnTo>
                  <a:pt x="151815" y="211836"/>
                </a:lnTo>
                <a:lnTo>
                  <a:pt x="151942" y="208153"/>
                </a:lnTo>
                <a:lnTo>
                  <a:pt x="152196" y="205232"/>
                </a:lnTo>
                <a:lnTo>
                  <a:pt x="151815" y="205232"/>
                </a:lnTo>
                <a:lnTo>
                  <a:pt x="148513" y="207899"/>
                </a:lnTo>
                <a:lnTo>
                  <a:pt x="144830" y="210566"/>
                </a:lnTo>
                <a:lnTo>
                  <a:pt x="140512" y="213106"/>
                </a:lnTo>
                <a:lnTo>
                  <a:pt x="136321" y="215773"/>
                </a:lnTo>
                <a:lnTo>
                  <a:pt x="131622" y="218186"/>
                </a:lnTo>
                <a:lnTo>
                  <a:pt x="126542" y="220345"/>
                </a:lnTo>
                <a:lnTo>
                  <a:pt x="121462" y="222504"/>
                </a:lnTo>
                <a:lnTo>
                  <a:pt x="116001" y="224155"/>
                </a:lnTo>
                <a:lnTo>
                  <a:pt x="109778" y="225425"/>
                </a:lnTo>
                <a:lnTo>
                  <a:pt x="103682" y="226695"/>
                </a:lnTo>
                <a:lnTo>
                  <a:pt x="97459" y="227330"/>
                </a:lnTo>
                <a:lnTo>
                  <a:pt x="91109" y="227330"/>
                </a:lnTo>
                <a:lnTo>
                  <a:pt x="78442" y="226489"/>
                </a:lnTo>
                <a:lnTo>
                  <a:pt x="65959" y="223968"/>
                </a:lnTo>
                <a:lnTo>
                  <a:pt x="57454" y="221234"/>
                </a:lnTo>
                <a:lnTo>
                  <a:pt x="46056" y="215766"/>
                </a:lnTo>
                <a:lnTo>
                  <a:pt x="35622" y="208491"/>
                </a:lnTo>
                <a:lnTo>
                  <a:pt x="28359" y="201803"/>
                </a:lnTo>
                <a:lnTo>
                  <a:pt x="20730" y="192540"/>
                </a:lnTo>
                <a:lnTo>
                  <a:pt x="14102" y="181776"/>
                </a:lnTo>
                <a:lnTo>
                  <a:pt x="8471" y="169485"/>
                </a:lnTo>
                <a:lnTo>
                  <a:pt x="4384" y="156805"/>
                </a:lnTo>
                <a:lnTo>
                  <a:pt x="1940" y="144766"/>
                </a:lnTo>
                <a:lnTo>
                  <a:pt x="479" y="131672"/>
                </a:lnTo>
                <a:lnTo>
                  <a:pt x="0" y="117729"/>
                </a:lnTo>
                <a:lnTo>
                  <a:pt x="474" y="103828"/>
                </a:lnTo>
                <a:lnTo>
                  <a:pt x="1896" y="90817"/>
                </a:lnTo>
                <a:lnTo>
                  <a:pt x="4268" y="78673"/>
                </a:lnTo>
                <a:lnTo>
                  <a:pt x="7587" y="67374"/>
                </a:lnTo>
                <a:lnTo>
                  <a:pt x="13152" y="53924"/>
                </a:lnTo>
                <a:lnTo>
                  <a:pt x="19324" y="42710"/>
                </a:lnTo>
                <a:lnTo>
                  <a:pt x="26439" y="32758"/>
                </a:lnTo>
                <a:lnTo>
                  <a:pt x="38382" y="20609"/>
                </a:lnTo>
                <a:lnTo>
                  <a:pt x="48653" y="13131"/>
                </a:lnTo>
                <a:lnTo>
                  <a:pt x="59232" y="7493"/>
                </a:lnTo>
                <a:lnTo>
                  <a:pt x="71440" y="3154"/>
                </a:lnTo>
                <a:lnTo>
                  <a:pt x="83872" y="654"/>
                </a:lnTo>
                <a:lnTo>
                  <a:pt x="944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5299" y="1706117"/>
            <a:ext cx="331520" cy="221742"/>
          </a:xfrm>
          <a:custGeom>
            <a:avLst/>
            <a:gdLst/>
            <a:ahLst/>
            <a:cxnLst/>
            <a:rect l="l" t="t" r="r" b="b"/>
            <a:pathLst>
              <a:path w="331520" h="221742">
                <a:moveTo>
                  <a:pt x="120332" y="0"/>
                </a:moveTo>
                <a:lnTo>
                  <a:pt x="133609" y="976"/>
                </a:lnTo>
                <a:lnTo>
                  <a:pt x="145994" y="3905"/>
                </a:lnTo>
                <a:lnTo>
                  <a:pt x="157483" y="8787"/>
                </a:lnTo>
                <a:lnTo>
                  <a:pt x="168999" y="16770"/>
                </a:lnTo>
                <a:lnTo>
                  <a:pt x="177471" y="26207"/>
                </a:lnTo>
                <a:lnTo>
                  <a:pt x="184251" y="37810"/>
                </a:lnTo>
                <a:lnTo>
                  <a:pt x="184848" y="39116"/>
                </a:lnTo>
                <a:lnTo>
                  <a:pt x="185737" y="39116"/>
                </a:lnTo>
                <a:lnTo>
                  <a:pt x="189903" y="33274"/>
                </a:lnTo>
                <a:lnTo>
                  <a:pt x="194551" y="28067"/>
                </a:lnTo>
                <a:lnTo>
                  <a:pt x="199694" y="23241"/>
                </a:lnTo>
                <a:lnTo>
                  <a:pt x="204825" y="18542"/>
                </a:lnTo>
                <a:lnTo>
                  <a:pt x="210515" y="14478"/>
                </a:lnTo>
                <a:lnTo>
                  <a:pt x="216776" y="11049"/>
                </a:lnTo>
                <a:lnTo>
                  <a:pt x="223024" y="7620"/>
                </a:lnTo>
                <a:lnTo>
                  <a:pt x="229755" y="4953"/>
                </a:lnTo>
                <a:lnTo>
                  <a:pt x="236969" y="2921"/>
                </a:lnTo>
                <a:lnTo>
                  <a:pt x="244195" y="1016"/>
                </a:lnTo>
                <a:lnTo>
                  <a:pt x="251891" y="0"/>
                </a:lnTo>
                <a:lnTo>
                  <a:pt x="260083" y="0"/>
                </a:lnTo>
                <a:lnTo>
                  <a:pt x="274014" y="1125"/>
                </a:lnTo>
                <a:lnTo>
                  <a:pt x="286455" y="4051"/>
                </a:lnTo>
                <a:lnTo>
                  <a:pt x="297400" y="8826"/>
                </a:lnTo>
                <a:lnTo>
                  <a:pt x="309350" y="17463"/>
                </a:lnTo>
                <a:lnTo>
                  <a:pt x="317816" y="26932"/>
                </a:lnTo>
                <a:lnTo>
                  <a:pt x="323253" y="35814"/>
                </a:lnTo>
                <a:lnTo>
                  <a:pt x="326009" y="41656"/>
                </a:lnTo>
                <a:lnTo>
                  <a:pt x="327050" y="45085"/>
                </a:lnTo>
                <a:lnTo>
                  <a:pt x="328091" y="48387"/>
                </a:lnTo>
                <a:lnTo>
                  <a:pt x="328955" y="52197"/>
                </a:lnTo>
                <a:lnTo>
                  <a:pt x="329615" y="56261"/>
                </a:lnTo>
                <a:lnTo>
                  <a:pt x="330288" y="60452"/>
                </a:lnTo>
                <a:lnTo>
                  <a:pt x="330771" y="65151"/>
                </a:lnTo>
                <a:lnTo>
                  <a:pt x="331076" y="70104"/>
                </a:lnTo>
                <a:lnTo>
                  <a:pt x="331368" y="75184"/>
                </a:lnTo>
                <a:lnTo>
                  <a:pt x="331520" y="81026"/>
                </a:lnTo>
                <a:lnTo>
                  <a:pt x="331520" y="87630"/>
                </a:lnTo>
                <a:lnTo>
                  <a:pt x="331520" y="221742"/>
                </a:lnTo>
                <a:lnTo>
                  <a:pt x="278612" y="221742"/>
                </a:lnTo>
                <a:lnTo>
                  <a:pt x="278612" y="90043"/>
                </a:lnTo>
                <a:lnTo>
                  <a:pt x="278612" y="85471"/>
                </a:lnTo>
                <a:lnTo>
                  <a:pt x="278460" y="81153"/>
                </a:lnTo>
                <a:lnTo>
                  <a:pt x="278155" y="77089"/>
                </a:lnTo>
                <a:lnTo>
                  <a:pt x="277863" y="73025"/>
                </a:lnTo>
                <a:lnTo>
                  <a:pt x="277342" y="69596"/>
                </a:lnTo>
                <a:lnTo>
                  <a:pt x="276593" y="66548"/>
                </a:lnTo>
                <a:lnTo>
                  <a:pt x="274967" y="60071"/>
                </a:lnTo>
                <a:lnTo>
                  <a:pt x="271767" y="54737"/>
                </a:lnTo>
                <a:lnTo>
                  <a:pt x="267004" y="50800"/>
                </a:lnTo>
                <a:lnTo>
                  <a:pt x="262242" y="46736"/>
                </a:lnTo>
                <a:lnTo>
                  <a:pt x="255536" y="44577"/>
                </a:lnTo>
                <a:lnTo>
                  <a:pt x="246913" y="44450"/>
                </a:lnTo>
                <a:lnTo>
                  <a:pt x="242290" y="44450"/>
                </a:lnTo>
                <a:lnTo>
                  <a:pt x="237528" y="45212"/>
                </a:lnTo>
                <a:lnTo>
                  <a:pt x="232625" y="46482"/>
                </a:lnTo>
                <a:lnTo>
                  <a:pt x="227710" y="47879"/>
                </a:lnTo>
                <a:lnTo>
                  <a:pt x="222834" y="49784"/>
                </a:lnTo>
                <a:lnTo>
                  <a:pt x="217995" y="52197"/>
                </a:lnTo>
                <a:lnTo>
                  <a:pt x="213156" y="54610"/>
                </a:lnTo>
                <a:lnTo>
                  <a:pt x="204152" y="61087"/>
                </a:lnTo>
                <a:lnTo>
                  <a:pt x="199771" y="64643"/>
                </a:lnTo>
                <a:lnTo>
                  <a:pt x="195783" y="68580"/>
                </a:lnTo>
                <a:lnTo>
                  <a:pt x="192214" y="72898"/>
                </a:lnTo>
                <a:lnTo>
                  <a:pt x="192214" y="221742"/>
                </a:lnTo>
                <a:lnTo>
                  <a:pt x="139306" y="221742"/>
                </a:lnTo>
                <a:lnTo>
                  <a:pt x="139306" y="90043"/>
                </a:lnTo>
                <a:lnTo>
                  <a:pt x="139306" y="85471"/>
                </a:lnTo>
                <a:lnTo>
                  <a:pt x="139153" y="81153"/>
                </a:lnTo>
                <a:lnTo>
                  <a:pt x="138861" y="77089"/>
                </a:lnTo>
                <a:lnTo>
                  <a:pt x="138556" y="73025"/>
                </a:lnTo>
                <a:lnTo>
                  <a:pt x="138036" y="69596"/>
                </a:lnTo>
                <a:lnTo>
                  <a:pt x="137299" y="66548"/>
                </a:lnTo>
                <a:lnTo>
                  <a:pt x="135661" y="60071"/>
                </a:lnTo>
                <a:lnTo>
                  <a:pt x="132499" y="54737"/>
                </a:lnTo>
                <a:lnTo>
                  <a:pt x="127812" y="50800"/>
                </a:lnTo>
                <a:lnTo>
                  <a:pt x="123113" y="46736"/>
                </a:lnTo>
                <a:lnTo>
                  <a:pt x="116382" y="44577"/>
                </a:lnTo>
                <a:lnTo>
                  <a:pt x="107607" y="44450"/>
                </a:lnTo>
                <a:lnTo>
                  <a:pt x="102997" y="44450"/>
                </a:lnTo>
                <a:lnTo>
                  <a:pt x="93319" y="46482"/>
                </a:lnTo>
                <a:lnTo>
                  <a:pt x="83527" y="49784"/>
                </a:lnTo>
                <a:lnTo>
                  <a:pt x="73863" y="54610"/>
                </a:lnTo>
                <a:lnTo>
                  <a:pt x="64858" y="61087"/>
                </a:lnTo>
                <a:lnTo>
                  <a:pt x="56476" y="68580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51" y="14224"/>
                </a:lnTo>
                <a:lnTo>
                  <a:pt x="77584" y="11049"/>
                </a:lnTo>
                <a:lnTo>
                  <a:pt x="83604" y="7747"/>
                </a:lnTo>
                <a:lnTo>
                  <a:pt x="90233" y="5080"/>
                </a:lnTo>
                <a:lnTo>
                  <a:pt x="97447" y="3048"/>
                </a:lnTo>
                <a:lnTo>
                  <a:pt x="104660" y="1016"/>
                </a:lnTo>
                <a:lnTo>
                  <a:pt x="112293" y="0"/>
                </a:lnTo>
                <a:lnTo>
                  <a:pt x="12033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2912" y="1629155"/>
            <a:ext cx="201599" cy="298704"/>
          </a:xfrm>
          <a:custGeom>
            <a:avLst/>
            <a:gdLst/>
            <a:ahLst/>
            <a:cxnLst/>
            <a:rect l="l" t="t" r="r" b="b"/>
            <a:pathLst>
              <a:path w="201599" h="298704">
                <a:moveTo>
                  <a:pt x="0" y="0"/>
                </a:moveTo>
                <a:lnTo>
                  <a:pt x="193560" y="0"/>
                </a:lnTo>
                <a:lnTo>
                  <a:pt x="193560" y="45720"/>
                </a:lnTo>
                <a:lnTo>
                  <a:pt x="54698" y="45720"/>
                </a:lnTo>
                <a:lnTo>
                  <a:pt x="54698" y="123063"/>
                </a:lnTo>
                <a:lnTo>
                  <a:pt x="173913" y="123063"/>
                </a:lnTo>
                <a:lnTo>
                  <a:pt x="173913" y="168783"/>
                </a:lnTo>
                <a:lnTo>
                  <a:pt x="54698" y="168783"/>
                </a:lnTo>
                <a:lnTo>
                  <a:pt x="54698" y="252984"/>
                </a:lnTo>
                <a:lnTo>
                  <a:pt x="201599" y="252984"/>
                </a:lnTo>
                <a:lnTo>
                  <a:pt x="201599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9715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35443" y="1604645"/>
            <a:ext cx="55587" cy="57276"/>
          </a:xfrm>
          <a:custGeom>
            <a:avLst/>
            <a:gdLst/>
            <a:ahLst/>
            <a:cxnLst/>
            <a:rect l="l" t="t" r="r" b="b"/>
            <a:pathLst>
              <a:path w="55587" h="57276">
                <a:moveTo>
                  <a:pt x="0" y="0"/>
                </a:moveTo>
                <a:lnTo>
                  <a:pt x="55587" y="0"/>
                </a:lnTo>
                <a:lnTo>
                  <a:pt x="55587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55980" y="2205041"/>
            <a:ext cx="7720613" cy="4301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834">
              <a:lnSpc>
                <a:spcPts val="3173"/>
              </a:lnSpc>
              <a:spcBef>
                <a:spcPts val="90"/>
              </a:spcBef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ferencia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lo 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sucede</a:t>
            </a:r>
            <a:r>
              <a:rPr sz="26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en la mayoría 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los pa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ses </a:t>
            </a:r>
            <a:endParaRPr sz="2600" dirty="0">
              <a:latin typeface="Corbel"/>
              <a:cs typeface="Corbel"/>
            </a:endParaRPr>
          </a:p>
          <a:p>
            <a:pPr marL="12700" marR="34834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oamerica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600" spc="-10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ca,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emigración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menor;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representa</a:t>
            </a:r>
            <a:r>
              <a:rPr sz="26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aproximad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mente</a:t>
            </a:r>
            <a:r>
              <a:rPr sz="26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3%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pobl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ción;</a:t>
            </a:r>
            <a:r>
              <a:rPr sz="26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sin embargo,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ig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al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que suce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en otras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cio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es,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prod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ce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por prob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em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económ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cos</a:t>
            </a:r>
            <a:r>
              <a:rPr sz="2600" spc="-2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y es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más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común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en las 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z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onas 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ura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es;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tro 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as,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bresalen</a:t>
            </a:r>
            <a:r>
              <a:rPr sz="2600" spc="-4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6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Zona</a:t>
            </a:r>
            <a:r>
              <a:rPr sz="2600" spc="-5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Sur</a:t>
            </a:r>
            <a:r>
              <a:rPr sz="26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y la 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egión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Los</a:t>
            </a:r>
            <a:r>
              <a:rPr sz="2600" spc="-6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San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. 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prin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ip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dest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no 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 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as y los costarricenses</a:t>
            </a:r>
            <a:r>
              <a:rPr sz="2600" spc="-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que em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gran, </a:t>
            </a:r>
            <a:endParaRPr sz="2600" dirty="0">
              <a:latin typeface="Corbel"/>
              <a:cs typeface="Corbel"/>
            </a:endParaRPr>
          </a:p>
          <a:p>
            <a:pPr marL="12700">
              <a:lnSpc>
                <a:spcPts val="3173"/>
              </a:lnSpc>
            </a:pP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600" spc="-9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Unidos, 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onde</a:t>
            </a:r>
            <a:r>
              <a:rPr sz="26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rad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ca,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apr</a:t>
            </a:r>
            <a:r>
              <a:rPr sz="2600" spc="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ximad</a:t>
            </a:r>
            <a:r>
              <a:rPr sz="26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mente</a:t>
            </a:r>
            <a:r>
              <a:rPr sz="26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6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endParaRPr sz="2600" dirty="0">
              <a:latin typeface="Corbel"/>
              <a:cs typeface="Corbel"/>
            </a:endParaRPr>
          </a:p>
          <a:p>
            <a:pPr marL="12700" marR="47761">
              <a:lnSpc>
                <a:spcPts val="2575"/>
              </a:lnSpc>
            </a:pPr>
            <a:r>
              <a:rPr sz="3900" spc="-44" baseline="2100" dirty="0" smtClean="0">
                <a:solidFill>
                  <a:srgbClr val="FFFFFF"/>
                </a:solidFill>
                <a:latin typeface="Corbel"/>
                <a:cs typeface="Corbel"/>
              </a:rPr>
              <a:t>7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2%</a:t>
            </a:r>
            <a:r>
              <a:rPr sz="3900" spc="-24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900" spc="-19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900" spc="9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person</a:t>
            </a:r>
            <a:r>
              <a:rPr sz="3900" spc="-4" baseline="210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900" spc="-14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3900" spc="-4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j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aron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ís </a:t>
            </a:r>
            <a:r>
              <a:rPr sz="3900" spc="-4" baseline="210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n b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sca</a:t>
            </a:r>
            <a:r>
              <a:rPr sz="3900" spc="-9" baseline="2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210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endParaRPr sz="2600" dirty="0">
              <a:latin typeface="Corbel"/>
              <a:cs typeface="Corbel"/>
            </a:endParaRPr>
          </a:p>
          <a:p>
            <a:pPr marL="12700" marR="47761">
              <a:lnSpc>
                <a:spcPts val="2495"/>
              </a:lnSpc>
            </a:pP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"</a:t>
            </a:r>
            <a:r>
              <a:rPr sz="3900" spc="9" baseline="315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ñ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-2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americ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-59" baseline="31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“.</a:t>
            </a:r>
            <a:r>
              <a:rPr sz="3900" spc="-10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Otr</a:t>
            </a:r>
            <a:r>
              <a:rPr sz="3900" spc="9" baseline="31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dest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nos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900" spc="4" baseline="31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900" spc="-10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Can</a:t>
            </a:r>
            <a:r>
              <a:rPr sz="3900" spc="-9" baseline="315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dá,</a:t>
            </a:r>
            <a:r>
              <a:rPr sz="3900" spc="4" baseline="31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3150" dirty="0" smtClean="0">
                <a:solidFill>
                  <a:srgbClr val="FFFFFF"/>
                </a:solidFill>
                <a:latin typeface="Corbel"/>
                <a:cs typeface="Corbel"/>
              </a:rPr>
              <a:t>México,</a:t>
            </a:r>
            <a:endParaRPr sz="2600" dirty="0">
              <a:latin typeface="Corbel"/>
              <a:cs typeface="Corbel"/>
            </a:endParaRPr>
          </a:p>
          <a:p>
            <a:pPr marL="12700" marR="47761">
              <a:lnSpc>
                <a:spcPts val="2565"/>
              </a:lnSpc>
              <a:spcBef>
                <a:spcPts val="3"/>
              </a:spcBef>
            </a:pP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900" spc="4" baseline="4201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3900" spc="-9" baseline="4201" dirty="0" smtClean="0">
                <a:solidFill>
                  <a:srgbClr val="FFFFFF"/>
                </a:solidFill>
                <a:latin typeface="Corbel"/>
                <a:cs typeface="Corbel"/>
              </a:rPr>
              <a:t>ñ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900" spc="-4" baseline="42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y demás</a:t>
            </a:r>
            <a:r>
              <a:rPr sz="3900" spc="-19" baseline="42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3900" spc="-9" baseline="4201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ses</a:t>
            </a:r>
            <a:r>
              <a:rPr sz="3900" spc="-9" baseline="42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3900" spc="-9" baseline="42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3900" spc="-79" baseline="42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Unión</a:t>
            </a:r>
            <a:r>
              <a:rPr sz="3900" spc="9" baseline="420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Eur</a:t>
            </a:r>
            <a:r>
              <a:rPr sz="3900" spc="4" baseline="4201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900" spc="0" baseline="4201" dirty="0" smtClean="0">
                <a:solidFill>
                  <a:srgbClr val="FFFFFF"/>
                </a:solidFill>
                <a:latin typeface="Corbel"/>
                <a:cs typeface="Corbel"/>
              </a:rPr>
              <a:t>pea.</a:t>
            </a:r>
            <a:endParaRPr sz="2600" dirty="0">
              <a:latin typeface="Corbel"/>
              <a:cs typeface="Corbel"/>
            </a:endParaRPr>
          </a:p>
          <a:p>
            <a:pPr marL="1582674" marR="3505210">
              <a:lnSpc>
                <a:spcPts val="1440"/>
              </a:lnSpc>
              <a:spcBef>
                <a:spcPts val="615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2265676"/>
            <a:ext cx="225312" cy="257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07730" y="6484405"/>
            <a:ext cx="21903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47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490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2490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2490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163243" y="1604645"/>
            <a:ext cx="27787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3243" y="1661922"/>
            <a:ext cx="27787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3243" y="1711578"/>
            <a:ext cx="26454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92912" y="1629155"/>
            <a:ext cx="193560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2912" y="1674876"/>
            <a:ext cx="54698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547611" y="1674876"/>
            <a:ext cx="138861" cy="77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9"/>
              </a:spcBef>
            </a:pPr>
            <a:endParaRPr sz="600"/>
          </a:p>
        </p:txBody>
      </p:sp>
      <p:sp>
        <p:nvSpPr>
          <p:cNvPr id="5" name="object 5"/>
          <p:cNvSpPr txBox="1"/>
          <p:nvPr/>
        </p:nvSpPr>
        <p:spPr>
          <a:xfrm>
            <a:off x="492912" y="1752219"/>
            <a:ext cx="173913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2912" y="1797939"/>
            <a:ext cx="54698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3" name="object 3"/>
          <p:cNvSpPr txBox="1"/>
          <p:nvPr/>
        </p:nvSpPr>
        <p:spPr>
          <a:xfrm>
            <a:off x="547611" y="1797939"/>
            <a:ext cx="119214" cy="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12"/>
              </a:spcBef>
            </a:pPr>
            <a:endParaRPr sz="650"/>
          </a:p>
        </p:txBody>
      </p:sp>
      <p:sp>
        <p:nvSpPr>
          <p:cNvPr id="2" name="object 2"/>
          <p:cNvSpPr txBox="1"/>
          <p:nvPr/>
        </p:nvSpPr>
        <p:spPr>
          <a:xfrm>
            <a:off x="492912" y="1882139"/>
            <a:ext cx="201599" cy="4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60" y="806195"/>
            <a:ext cx="5093208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1354836"/>
            <a:ext cx="6365747" cy="728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2912" y="1056004"/>
            <a:ext cx="4428337" cy="432562"/>
          </a:xfrm>
          <a:custGeom>
            <a:avLst/>
            <a:gdLst/>
            <a:ahLst/>
            <a:cxnLst/>
            <a:rect l="l" t="t" r="r" b="b"/>
            <a:pathLst>
              <a:path w="4428337" h="432562">
                <a:moveTo>
                  <a:pt x="1351127" y="272923"/>
                </a:moveTo>
                <a:lnTo>
                  <a:pt x="1345793" y="277875"/>
                </a:lnTo>
                <a:lnTo>
                  <a:pt x="1339316" y="281305"/>
                </a:lnTo>
                <a:lnTo>
                  <a:pt x="1332966" y="284861"/>
                </a:lnTo>
                <a:lnTo>
                  <a:pt x="1325727" y="286639"/>
                </a:lnTo>
                <a:lnTo>
                  <a:pt x="1312392" y="286639"/>
                </a:lnTo>
                <a:lnTo>
                  <a:pt x="1307566" y="285877"/>
                </a:lnTo>
                <a:lnTo>
                  <a:pt x="1302867" y="284607"/>
                </a:lnTo>
                <a:lnTo>
                  <a:pt x="1301457" y="324848"/>
                </a:lnTo>
                <a:lnTo>
                  <a:pt x="1313691" y="327806"/>
                </a:lnTo>
                <a:lnTo>
                  <a:pt x="1326870" y="328803"/>
                </a:lnTo>
                <a:lnTo>
                  <a:pt x="1336873" y="328255"/>
                </a:lnTo>
                <a:lnTo>
                  <a:pt x="1349354" y="325952"/>
                </a:lnTo>
                <a:lnTo>
                  <a:pt x="1361541" y="321818"/>
                </a:lnTo>
                <a:lnTo>
                  <a:pt x="1372043" y="316656"/>
                </a:lnTo>
                <a:lnTo>
                  <a:pt x="1382497" y="309485"/>
                </a:lnTo>
                <a:lnTo>
                  <a:pt x="1392275" y="300609"/>
                </a:lnTo>
                <a:lnTo>
                  <a:pt x="1402641" y="287607"/>
                </a:lnTo>
                <a:lnTo>
                  <a:pt x="1409091" y="276532"/>
                </a:lnTo>
                <a:lnTo>
                  <a:pt x="1414627" y="264160"/>
                </a:lnTo>
                <a:lnTo>
                  <a:pt x="1418662" y="251340"/>
                </a:lnTo>
                <a:lnTo>
                  <a:pt x="1421133" y="239201"/>
                </a:lnTo>
                <a:lnTo>
                  <a:pt x="1422632" y="226114"/>
                </a:lnTo>
                <a:lnTo>
                  <a:pt x="1423136" y="212090"/>
                </a:lnTo>
                <a:lnTo>
                  <a:pt x="1422680" y="198883"/>
                </a:lnTo>
                <a:lnTo>
                  <a:pt x="1421196" y="185808"/>
                </a:lnTo>
                <a:lnTo>
                  <a:pt x="1418681" y="173738"/>
                </a:lnTo>
                <a:lnTo>
                  <a:pt x="1415135" y="162687"/>
                </a:lnTo>
                <a:lnTo>
                  <a:pt x="1408573" y="148281"/>
                </a:lnTo>
                <a:lnTo>
                  <a:pt x="1401827" y="137584"/>
                </a:lnTo>
                <a:lnTo>
                  <a:pt x="1394053" y="128270"/>
                </a:lnTo>
                <a:lnTo>
                  <a:pt x="1385784" y="120743"/>
                </a:lnTo>
                <a:lnTo>
                  <a:pt x="1375301" y="113573"/>
                </a:lnTo>
                <a:lnTo>
                  <a:pt x="1363827" y="108077"/>
                </a:lnTo>
                <a:lnTo>
                  <a:pt x="1354184" y="104930"/>
                </a:lnTo>
                <a:lnTo>
                  <a:pt x="1341720" y="102349"/>
                </a:lnTo>
                <a:lnTo>
                  <a:pt x="1329156" y="101473"/>
                </a:lnTo>
                <a:lnTo>
                  <a:pt x="1317015" y="102275"/>
                </a:lnTo>
                <a:lnTo>
                  <a:pt x="1304588" y="105066"/>
                </a:lnTo>
                <a:lnTo>
                  <a:pt x="1293342" y="109855"/>
                </a:lnTo>
                <a:lnTo>
                  <a:pt x="1286604" y="113948"/>
                </a:lnTo>
                <a:lnTo>
                  <a:pt x="1276561" y="121891"/>
                </a:lnTo>
                <a:lnTo>
                  <a:pt x="1268196" y="131191"/>
                </a:lnTo>
                <a:lnTo>
                  <a:pt x="1267307" y="131191"/>
                </a:lnTo>
                <a:lnTo>
                  <a:pt x="1265021" y="106934"/>
                </a:lnTo>
                <a:lnTo>
                  <a:pt x="1218666" y="106934"/>
                </a:lnTo>
                <a:lnTo>
                  <a:pt x="1218666" y="426974"/>
                </a:lnTo>
                <a:lnTo>
                  <a:pt x="1271498" y="426974"/>
                </a:lnTo>
                <a:lnTo>
                  <a:pt x="1271498" y="324739"/>
                </a:lnTo>
                <a:lnTo>
                  <a:pt x="1271244" y="319278"/>
                </a:lnTo>
                <a:lnTo>
                  <a:pt x="1271117" y="313817"/>
                </a:lnTo>
                <a:lnTo>
                  <a:pt x="1270990" y="309625"/>
                </a:lnTo>
                <a:lnTo>
                  <a:pt x="1270863" y="306705"/>
                </a:lnTo>
                <a:lnTo>
                  <a:pt x="1273707" y="308577"/>
                </a:lnTo>
                <a:lnTo>
                  <a:pt x="1283521" y="316087"/>
                </a:lnTo>
                <a:lnTo>
                  <a:pt x="1295247" y="322453"/>
                </a:lnTo>
                <a:lnTo>
                  <a:pt x="1293850" y="281559"/>
                </a:lnTo>
                <a:lnTo>
                  <a:pt x="1290040" y="279400"/>
                </a:lnTo>
                <a:lnTo>
                  <a:pt x="1286230" y="277368"/>
                </a:lnTo>
                <a:lnTo>
                  <a:pt x="1282674" y="275082"/>
                </a:lnTo>
                <a:lnTo>
                  <a:pt x="1279499" y="272542"/>
                </a:lnTo>
                <a:lnTo>
                  <a:pt x="1276451" y="270002"/>
                </a:lnTo>
                <a:lnTo>
                  <a:pt x="1273784" y="267462"/>
                </a:lnTo>
                <a:lnTo>
                  <a:pt x="1271498" y="264922"/>
                </a:lnTo>
                <a:lnTo>
                  <a:pt x="1271498" y="168529"/>
                </a:lnTo>
                <a:lnTo>
                  <a:pt x="1283042" y="157583"/>
                </a:lnTo>
                <a:lnTo>
                  <a:pt x="1293596" y="150749"/>
                </a:lnTo>
                <a:lnTo>
                  <a:pt x="1307387" y="145565"/>
                </a:lnTo>
                <a:lnTo>
                  <a:pt x="1320012" y="143891"/>
                </a:lnTo>
                <a:lnTo>
                  <a:pt x="1327251" y="143891"/>
                </a:lnTo>
                <a:lnTo>
                  <a:pt x="1333855" y="145415"/>
                </a:lnTo>
                <a:lnTo>
                  <a:pt x="1339824" y="148462"/>
                </a:lnTo>
                <a:lnTo>
                  <a:pt x="1345793" y="151384"/>
                </a:lnTo>
                <a:lnTo>
                  <a:pt x="1350873" y="155829"/>
                </a:lnTo>
                <a:lnTo>
                  <a:pt x="1355064" y="161544"/>
                </a:lnTo>
                <a:lnTo>
                  <a:pt x="1359382" y="167386"/>
                </a:lnTo>
                <a:lnTo>
                  <a:pt x="1362684" y="174625"/>
                </a:lnTo>
                <a:lnTo>
                  <a:pt x="1364970" y="183515"/>
                </a:lnTo>
                <a:lnTo>
                  <a:pt x="1366048" y="188157"/>
                </a:lnTo>
                <a:lnTo>
                  <a:pt x="1367811" y="200357"/>
                </a:lnTo>
                <a:lnTo>
                  <a:pt x="1368399" y="213995"/>
                </a:lnTo>
                <a:lnTo>
                  <a:pt x="1368325" y="218742"/>
                </a:lnTo>
                <a:lnTo>
                  <a:pt x="1367295" y="231758"/>
                </a:lnTo>
                <a:lnTo>
                  <a:pt x="1365097" y="243586"/>
                </a:lnTo>
                <a:lnTo>
                  <a:pt x="1362811" y="252475"/>
                </a:lnTo>
                <a:lnTo>
                  <a:pt x="1359636" y="260096"/>
                </a:lnTo>
                <a:lnTo>
                  <a:pt x="1355318" y="266573"/>
                </a:lnTo>
                <a:lnTo>
                  <a:pt x="1351127" y="272923"/>
                </a:lnTo>
                <a:close/>
              </a:path>
              <a:path w="4428337" h="432562">
                <a:moveTo>
                  <a:pt x="1298168" y="283210"/>
                </a:moveTo>
                <a:lnTo>
                  <a:pt x="1293850" y="281559"/>
                </a:lnTo>
                <a:lnTo>
                  <a:pt x="1295247" y="322453"/>
                </a:lnTo>
                <a:lnTo>
                  <a:pt x="1301457" y="324848"/>
                </a:lnTo>
                <a:lnTo>
                  <a:pt x="1302867" y="284607"/>
                </a:lnTo>
                <a:lnTo>
                  <a:pt x="1298168" y="283210"/>
                </a:lnTo>
                <a:close/>
              </a:path>
              <a:path w="4428337" h="432562">
                <a:moveTo>
                  <a:pt x="922248" y="172085"/>
                </a:moveTo>
                <a:lnTo>
                  <a:pt x="922248" y="181864"/>
                </a:lnTo>
                <a:lnTo>
                  <a:pt x="923899" y="190246"/>
                </a:lnTo>
                <a:lnTo>
                  <a:pt x="927074" y="196977"/>
                </a:lnTo>
                <a:lnTo>
                  <a:pt x="930249" y="203708"/>
                </a:lnTo>
                <a:lnTo>
                  <a:pt x="934567" y="209423"/>
                </a:lnTo>
                <a:lnTo>
                  <a:pt x="940028" y="213868"/>
                </a:lnTo>
                <a:lnTo>
                  <a:pt x="945489" y="218312"/>
                </a:lnTo>
                <a:lnTo>
                  <a:pt x="951712" y="221869"/>
                </a:lnTo>
                <a:lnTo>
                  <a:pt x="958824" y="224662"/>
                </a:lnTo>
                <a:lnTo>
                  <a:pt x="966063" y="227457"/>
                </a:lnTo>
                <a:lnTo>
                  <a:pt x="973429" y="229870"/>
                </a:lnTo>
                <a:lnTo>
                  <a:pt x="981176" y="231902"/>
                </a:lnTo>
                <a:lnTo>
                  <a:pt x="987272" y="233425"/>
                </a:lnTo>
                <a:lnTo>
                  <a:pt x="993114" y="234823"/>
                </a:lnTo>
                <a:lnTo>
                  <a:pt x="998702" y="236347"/>
                </a:lnTo>
                <a:lnTo>
                  <a:pt x="1004290" y="237871"/>
                </a:lnTo>
                <a:lnTo>
                  <a:pt x="1009243" y="239649"/>
                </a:lnTo>
                <a:lnTo>
                  <a:pt x="1013561" y="241681"/>
                </a:lnTo>
                <a:lnTo>
                  <a:pt x="1017879" y="243586"/>
                </a:lnTo>
                <a:lnTo>
                  <a:pt x="1021308" y="246125"/>
                </a:lnTo>
                <a:lnTo>
                  <a:pt x="1023975" y="249047"/>
                </a:lnTo>
                <a:lnTo>
                  <a:pt x="1026515" y="252095"/>
                </a:lnTo>
                <a:lnTo>
                  <a:pt x="1027912" y="255905"/>
                </a:lnTo>
                <a:lnTo>
                  <a:pt x="1027912" y="264922"/>
                </a:lnTo>
                <a:lnTo>
                  <a:pt x="1026642" y="268732"/>
                </a:lnTo>
                <a:lnTo>
                  <a:pt x="1024229" y="272034"/>
                </a:lnTo>
                <a:lnTo>
                  <a:pt x="1021943" y="275209"/>
                </a:lnTo>
                <a:lnTo>
                  <a:pt x="1018641" y="277875"/>
                </a:lnTo>
                <a:lnTo>
                  <a:pt x="1014577" y="279908"/>
                </a:lnTo>
                <a:lnTo>
                  <a:pt x="1010513" y="281940"/>
                </a:lnTo>
                <a:lnTo>
                  <a:pt x="1005560" y="283464"/>
                </a:lnTo>
                <a:lnTo>
                  <a:pt x="999972" y="284480"/>
                </a:lnTo>
                <a:lnTo>
                  <a:pt x="994257" y="285496"/>
                </a:lnTo>
                <a:lnTo>
                  <a:pt x="988161" y="285877"/>
                </a:lnTo>
                <a:lnTo>
                  <a:pt x="979700" y="285863"/>
                </a:lnTo>
                <a:lnTo>
                  <a:pt x="967382" y="285213"/>
                </a:lnTo>
                <a:lnTo>
                  <a:pt x="954252" y="283591"/>
                </a:lnTo>
                <a:lnTo>
                  <a:pt x="946980" y="282251"/>
                </a:lnTo>
                <a:lnTo>
                  <a:pt x="934885" y="279144"/>
                </a:lnTo>
                <a:lnTo>
                  <a:pt x="921994" y="274828"/>
                </a:lnTo>
                <a:lnTo>
                  <a:pt x="921994" y="317373"/>
                </a:lnTo>
                <a:lnTo>
                  <a:pt x="935637" y="322284"/>
                </a:lnTo>
                <a:lnTo>
                  <a:pt x="949172" y="325500"/>
                </a:lnTo>
                <a:lnTo>
                  <a:pt x="959925" y="327236"/>
                </a:lnTo>
                <a:lnTo>
                  <a:pt x="972536" y="328406"/>
                </a:lnTo>
                <a:lnTo>
                  <a:pt x="986129" y="328803"/>
                </a:lnTo>
                <a:lnTo>
                  <a:pt x="986393" y="328802"/>
                </a:lnTo>
                <a:lnTo>
                  <a:pt x="999757" y="328320"/>
                </a:lnTo>
                <a:lnTo>
                  <a:pt x="1012369" y="326890"/>
                </a:lnTo>
                <a:lnTo>
                  <a:pt x="1024229" y="324485"/>
                </a:lnTo>
                <a:lnTo>
                  <a:pt x="1031508" y="322348"/>
                </a:lnTo>
                <a:lnTo>
                  <a:pt x="1043397" y="317419"/>
                </a:lnTo>
                <a:lnTo>
                  <a:pt x="1053820" y="311023"/>
                </a:lnTo>
                <a:lnTo>
                  <a:pt x="1066231" y="299189"/>
                </a:lnTo>
                <a:lnTo>
                  <a:pt x="1073124" y="288417"/>
                </a:lnTo>
                <a:lnTo>
                  <a:pt x="1075927" y="282039"/>
                </a:lnTo>
                <a:lnTo>
                  <a:pt x="1079071" y="269961"/>
                </a:lnTo>
                <a:lnTo>
                  <a:pt x="1080109" y="256412"/>
                </a:lnTo>
                <a:lnTo>
                  <a:pt x="1080055" y="253230"/>
                </a:lnTo>
                <a:lnTo>
                  <a:pt x="1078388" y="239871"/>
                </a:lnTo>
                <a:lnTo>
                  <a:pt x="1074394" y="228854"/>
                </a:lnTo>
                <a:lnTo>
                  <a:pt x="1070584" y="221615"/>
                </a:lnTo>
                <a:lnTo>
                  <a:pt x="1065758" y="215773"/>
                </a:lnTo>
                <a:lnTo>
                  <a:pt x="1059789" y="211200"/>
                </a:lnTo>
                <a:lnTo>
                  <a:pt x="1053820" y="206756"/>
                </a:lnTo>
                <a:lnTo>
                  <a:pt x="1047089" y="203200"/>
                </a:lnTo>
                <a:lnTo>
                  <a:pt x="1039723" y="200660"/>
                </a:lnTo>
                <a:lnTo>
                  <a:pt x="1032230" y="198120"/>
                </a:lnTo>
                <a:lnTo>
                  <a:pt x="1024864" y="195961"/>
                </a:lnTo>
                <a:lnTo>
                  <a:pt x="1017371" y="194183"/>
                </a:lnTo>
                <a:lnTo>
                  <a:pt x="1012545" y="193040"/>
                </a:lnTo>
                <a:lnTo>
                  <a:pt x="1007719" y="191770"/>
                </a:lnTo>
                <a:lnTo>
                  <a:pt x="1002639" y="190500"/>
                </a:lnTo>
                <a:lnTo>
                  <a:pt x="997559" y="189230"/>
                </a:lnTo>
                <a:lnTo>
                  <a:pt x="992733" y="187579"/>
                </a:lnTo>
                <a:lnTo>
                  <a:pt x="988161" y="185674"/>
                </a:lnTo>
                <a:lnTo>
                  <a:pt x="983462" y="183769"/>
                </a:lnTo>
                <a:lnTo>
                  <a:pt x="979906" y="181229"/>
                </a:lnTo>
                <a:lnTo>
                  <a:pt x="977239" y="178054"/>
                </a:lnTo>
                <a:lnTo>
                  <a:pt x="974699" y="175006"/>
                </a:lnTo>
                <a:lnTo>
                  <a:pt x="973429" y="170942"/>
                </a:lnTo>
                <a:lnTo>
                  <a:pt x="973429" y="163195"/>
                </a:lnTo>
                <a:lnTo>
                  <a:pt x="973937" y="160528"/>
                </a:lnTo>
                <a:lnTo>
                  <a:pt x="975207" y="157861"/>
                </a:lnTo>
                <a:lnTo>
                  <a:pt x="978255" y="153035"/>
                </a:lnTo>
                <a:lnTo>
                  <a:pt x="980922" y="151003"/>
                </a:lnTo>
                <a:lnTo>
                  <a:pt x="983716" y="148971"/>
                </a:lnTo>
                <a:lnTo>
                  <a:pt x="987145" y="147320"/>
                </a:lnTo>
                <a:lnTo>
                  <a:pt x="991463" y="146177"/>
                </a:lnTo>
                <a:lnTo>
                  <a:pt x="995781" y="145034"/>
                </a:lnTo>
                <a:lnTo>
                  <a:pt x="1001115" y="144399"/>
                </a:lnTo>
                <a:lnTo>
                  <a:pt x="1012291" y="144399"/>
                </a:lnTo>
                <a:lnTo>
                  <a:pt x="1017498" y="144780"/>
                </a:lnTo>
                <a:lnTo>
                  <a:pt x="1022959" y="145415"/>
                </a:lnTo>
                <a:lnTo>
                  <a:pt x="1028420" y="146050"/>
                </a:lnTo>
                <a:lnTo>
                  <a:pt x="1034008" y="146939"/>
                </a:lnTo>
                <a:lnTo>
                  <a:pt x="1039596" y="147955"/>
                </a:lnTo>
                <a:lnTo>
                  <a:pt x="1045184" y="148971"/>
                </a:lnTo>
                <a:lnTo>
                  <a:pt x="1050645" y="150241"/>
                </a:lnTo>
                <a:lnTo>
                  <a:pt x="1056106" y="151637"/>
                </a:lnTo>
                <a:lnTo>
                  <a:pt x="1061567" y="153035"/>
                </a:lnTo>
                <a:lnTo>
                  <a:pt x="1066647" y="154559"/>
                </a:lnTo>
                <a:lnTo>
                  <a:pt x="1071600" y="156210"/>
                </a:lnTo>
                <a:lnTo>
                  <a:pt x="1071600" y="113157"/>
                </a:lnTo>
                <a:lnTo>
                  <a:pt x="1065227" y="110979"/>
                </a:lnTo>
                <a:lnTo>
                  <a:pt x="1053199" y="107588"/>
                </a:lnTo>
                <a:lnTo>
                  <a:pt x="1040104" y="104775"/>
                </a:lnTo>
                <a:lnTo>
                  <a:pt x="1028738" y="103018"/>
                </a:lnTo>
                <a:lnTo>
                  <a:pt x="1016095" y="101864"/>
                </a:lnTo>
                <a:lnTo>
                  <a:pt x="1002893" y="101473"/>
                </a:lnTo>
                <a:lnTo>
                  <a:pt x="996794" y="101633"/>
                </a:lnTo>
                <a:lnTo>
                  <a:pt x="984073" y="103033"/>
                </a:lnTo>
                <a:lnTo>
                  <a:pt x="971905" y="105791"/>
                </a:lnTo>
                <a:lnTo>
                  <a:pt x="956738" y="111892"/>
                </a:lnTo>
                <a:lnTo>
                  <a:pt x="946251" y="118745"/>
                </a:lnTo>
                <a:lnTo>
                  <a:pt x="935512" y="129652"/>
                </a:lnTo>
                <a:lnTo>
                  <a:pt x="928725" y="140716"/>
                </a:lnTo>
                <a:lnTo>
                  <a:pt x="926321" y="146434"/>
                </a:lnTo>
                <a:lnTo>
                  <a:pt x="923266" y="158504"/>
                </a:lnTo>
                <a:lnTo>
                  <a:pt x="922248" y="172085"/>
                </a:lnTo>
                <a:close/>
              </a:path>
              <a:path w="4428337" h="432562">
                <a:moveTo>
                  <a:pt x="750575" y="326380"/>
                </a:moveTo>
                <a:lnTo>
                  <a:pt x="763335" y="328200"/>
                </a:lnTo>
                <a:lnTo>
                  <a:pt x="776884" y="328803"/>
                </a:lnTo>
                <a:lnTo>
                  <a:pt x="784962" y="328584"/>
                </a:lnTo>
                <a:lnTo>
                  <a:pt x="797958" y="327218"/>
                </a:lnTo>
                <a:lnTo>
                  <a:pt x="810221" y="324587"/>
                </a:lnTo>
                <a:lnTo>
                  <a:pt x="821791" y="320675"/>
                </a:lnTo>
                <a:lnTo>
                  <a:pt x="836373" y="313341"/>
                </a:lnTo>
                <a:lnTo>
                  <a:pt x="846766" y="306073"/>
                </a:lnTo>
                <a:lnTo>
                  <a:pt x="856081" y="297561"/>
                </a:lnTo>
                <a:lnTo>
                  <a:pt x="866210" y="284767"/>
                </a:lnTo>
                <a:lnTo>
                  <a:pt x="872597" y="273740"/>
                </a:lnTo>
                <a:lnTo>
                  <a:pt x="877798" y="261620"/>
                </a:lnTo>
                <a:lnTo>
                  <a:pt x="880432" y="253442"/>
                </a:lnTo>
                <a:lnTo>
                  <a:pt x="883202" y="241339"/>
                </a:lnTo>
                <a:lnTo>
                  <a:pt x="884864" y="228571"/>
                </a:lnTo>
                <a:lnTo>
                  <a:pt x="885418" y="215137"/>
                </a:lnTo>
                <a:lnTo>
                  <a:pt x="885148" y="205730"/>
                </a:lnTo>
                <a:lnTo>
                  <a:pt x="883824" y="192770"/>
                </a:lnTo>
                <a:lnTo>
                  <a:pt x="881412" y="180449"/>
                </a:lnTo>
                <a:lnTo>
                  <a:pt x="877925" y="168783"/>
                </a:lnTo>
                <a:lnTo>
                  <a:pt x="871010" y="153111"/>
                </a:lnTo>
                <a:lnTo>
                  <a:pt x="864277" y="142406"/>
                </a:lnTo>
                <a:lnTo>
                  <a:pt x="856335" y="132842"/>
                </a:lnTo>
                <a:lnTo>
                  <a:pt x="844551" y="122258"/>
                </a:lnTo>
                <a:lnTo>
                  <a:pt x="833873" y="115321"/>
                </a:lnTo>
                <a:lnTo>
                  <a:pt x="822045" y="109728"/>
                </a:lnTo>
                <a:lnTo>
                  <a:pt x="814701" y="107066"/>
                </a:lnTo>
                <a:lnTo>
                  <a:pt x="802756" y="103969"/>
                </a:lnTo>
                <a:lnTo>
                  <a:pt x="790013" y="102099"/>
                </a:lnTo>
                <a:lnTo>
                  <a:pt x="776439" y="101473"/>
                </a:lnTo>
                <a:lnTo>
                  <a:pt x="768395" y="101700"/>
                </a:lnTo>
                <a:lnTo>
                  <a:pt x="755394" y="103108"/>
                </a:lnTo>
                <a:lnTo>
                  <a:pt x="743120" y="105790"/>
                </a:lnTo>
                <a:lnTo>
                  <a:pt x="731570" y="109728"/>
                </a:lnTo>
                <a:lnTo>
                  <a:pt x="716959" y="116964"/>
                </a:lnTo>
                <a:lnTo>
                  <a:pt x="706574" y="124244"/>
                </a:lnTo>
                <a:lnTo>
                  <a:pt x="697306" y="132842"/>
                </a:lnTo>
                <a:lnTo>
                  <a:pt x="687121" y="145557"/>
                </a:lnTo>
                <a:lnTo>
                  <a:pt x="680726" y="156588"/>
                </a:lnTo>
                <a:lnTo>
                  <a:pt x="675538" y="168783"/>
                </a:lnTo>
                <a:lnTo>
                  <a:pt x="672938" y="176861"/>
                </a:lnTo>
                <a:lnTo>
                  <a:pt x="670162" y="188982"/>
                </a:lnTo>
                <a:lnTo>
                  <a:pt x="668498" y="201746"/>
                </a:lnTo>
                <a:lnTo>
                  <a:pt x="667943" y="215137"/>
                </a:lnTo>
                <a:lnTo>
                  <a:pt x="668216" y="224709"/>
                </a:lnTo>
                <a:lnTo>
                  <a:pt x="669532" y="237678"/>
                </a:lnTo>
                <a:lnTo>
                  <a:pt x="671936" y="249981"/>
                </a:lnTo>
                <a:lnTo>
                  <a:pt x="675424" y="261620"/>
                </a:lnTo>
                <a:lnTo>
                  <a:pt x="682337" y="277186"/>
                </a:lnTo>
                <a:lnTo>
                  <a:pt x="689046" y="287909"/>
                </a:lnTo>
                <a:lnTo>
                  <a:pt x="696963" y="297561"/>
                </a:lnTo>
                <a:lnTo>
                  <a:pt x="708728" y="308050"/>
                </a:lnTo>
                <a:lnTo>
                  <a:pt x="719404" y="314998"/>
                </a:lnTo>
                <a:lnTo>
                  <a:pt x="731240" y="320675"/>
                </a:lnTo>
                <a:lnTo>
                  <a:pt x="726655" y="245491"/>
                </a:lnTo>
                <a:lnTo>
                  <a:pt x="725403" y="240890"/>
                </a:lnTo>
                <a:lnTo>
                  <a:pt x="723331" y="228696"/>
                </a:lnTo>
                <a:lnTo>
                  <a:pt x="722642" y="215137"/>
                </a:lnTo>
                <a:lnTo>
                  <a:pt x="722758" y="209406"/>
                </a:lnTo>
                <a:lnTo>
                  <a:pt x="724015" y="196401"/>
                </a:lnTo>
                <a:lnTo>
                  <a:pt x="726655" y="184785"/>
                </a:lnTo>
                <a:lnTo>
                  <a:pt x="729335" y="176022"/>
                </a:lnTo>
                <a:lnTo>
                  <a:pt x="733056" y="168656"/>
                </a:lnTo>
                <a:lnTo>
                  <a:pt x="737819" y="162687"/>
                </a:lnTo>
                <a:lnTo>
                  <a:pt x="742581" y="156718"/>
                </a:lnTo>
                <a:lnTo>
                  <a:pt x="748271" y="152273"/>
                </a:lnTo>
                <a:lnTo>
                  <a:pt x="754900" y="149352"/>
                </a:lnTo>
                <a:lnTo>
                  <a:pt x="761517" y="146304"/>
                </a:lnTo>
                <a:lnTo>
                  <a:pt x="768705" y="144907"/>
                </a:lnTo>
                <a:lnTo>
                  <a:pt x="784326" y="144907"/>
                </a:lnTo>
                <a:lnTo>
                  <a:pt x="791565" y="146304"/>
                </a:lnTo>
                <a:lnTo>
                  <a:pt x="798296" y="149352"/>
                </a:lnTo>
                <a:lnTo>
                  <a:pt x="805027" y="152273"/>
                </a:lnTo>
                <a:lnTo>
                  <a:pt x="810742" y="156718"/>
                </a:lnTo>
                <a:lnTo>
                  <a:pt x="815568" y="162687"/>
                </a:lnTo>
                <a:lnTo>
                  <a:pt x="820267" y="168656"/>
                </a:lnTo>
                <a:lnTo>
                  <a:pt x="823950" y="176022"/>
                </a:lnTo>
                <a:lnTo>
                  <a:pt x="826617" y="184785"/>
                </a:lnTo>
                <a:lnTo>
                  <a:pt x="827915" y="189390"/>
                </a:lnTo>
                <a:lnTo>
                  <a:pt x="830008" y="201581"/>
                </a:lnTo>
                <a:lnTo>
                  <a:pt x="830681" y="215137"/>
                </a:lnTo>
                <a:lnTo>
                  <a:pt x="830569" y="220875"/>
                </a:lnTo>
                <a:lnTo>
                  <a:pt x="829325" y="233876"/>
                </a:lnTo>
                <a:lnTo>
                  <a:pt x="826617" y="245491"/>
                </a:lnTo>
                <a:lnTo>
                  <a:pt x="823950" y="254254"/>
                </a:lnTo>
                <a:lnTo>
                  <a:pt x="820267" y="261620"/>
                </a:lnTo>
                <a:lnTo>
                  <a:pt x="815568" y="267462"/>
                </a:lnTo>
                <a:lnTo>
                  <a:pt x="810742" y="273431"/>
                </a:lnTo>
                <a:lnTo>
                  <a:pt x="805154" y="277875"/>
                </a:lnTo>
                <a:lnTo>
                  <a:pt x="798550" y="280924"/>
                </a:lnTo>
                <a:lnTo>
                  <a:pt x="791946" y="283972"/>
                </a:lnTo>
                <a:lnTo>
                  <a:pt x="784834" y="285496"/>
                </a:lnTo>
                <a:lnTo>
                  <a:pt x="768997" y="285496"/>
                </a:lnTo>
                <a:lnTo>
                  <a:pt x="761746" y="283972"/>
                </a:lnTo>
                <a:lnTo>
                  <a:pt x="755129" y="280924"/>
                </a:lnTo>
                <a:lnTo>
                  <a:pt x="748499" y="277875"/>
                </a:lnTo>
                <a:lnTo>
                  <a:pt x="742772" y="273431"/>
                </a:lnTo>
                <a:lnTo>
                  <a:pt x="738604" y="323329"/>
                </a:lnTo>
                <a:lnTo>
                  <a:pt x="750575" y="326380"/>
                </a:lnTo>
                <a:close/>
              </a:path>
              <a:path w="4428337" h="432562">
                <a:moveTo>
                  <a:pt x="742772" y="273431"/>
                </a:moveTo>
                <a:lnTo>
                  <a:pt x="737933" y="267462"/>
                </a:lnTo>
                <a:lnTo>
                  <a:pt x="733094" y="261620"/>
                </a:lnTo>
                <a:lnTo>
                  <a:pt x="729335" y="254254"/>
                </a:lnTo>
                <a:lnTo>
                  <a:pt x="726655" y="245491"/>
                </a:lnTo>
                <a:lnTo>
                  <a:pt x="731240" y="320675"/>
                </a:lnTo>
                <a:lnTo>
                  <a:pt x="738604" y="323329"/>
                </a:lnTo>
                <a:lnTo>
                  <a:pt x="742772" y="273431"/>
                </a:lnTo>
                <a:close/>
              </a:path>
              <a:path w="4428337" h="432562">
                <a:moveTo>
                  <a:pt x="322388" y="109271"/>
                </a:moveTo>
                <a:lnTo>
                  <a:pt x="310986" y="114851"/>
                </a:lnTo>
                <a:lnTo>
                  <a:pt x="316001" y="189484"/>
                </a:lnTo>
                <a:lnTo>
                  <a:pt x="316738" y="183134"/>
                </a:lnTo>
                <a:lnTo>
                  <a:pt x="318223" y="177037"/>
                </a:lnTo>
                <a:lnTo>
                  <a:pt x="322388" y="109271"/>
                </a:lnTo>
                <a:close/>
              </a:path>
              <a:path w="4428337" h="432562">
                <a:moveTo>
                  <a:pt x="455815" y="219202"/>
                </a:moveTo>
                <a:lnTo>
                  <a:pt x="455968" y="211836"/>
                </a:lnTo>
                <a:lnTo>
                  <a:pt x="455548" y="198245"/>
                </a:lnTo>
                <a:lnTo>
                  <a:pt x="454235" y="185171"/>
                </a:lnTo>
                <a:lnTo>
                  <a:pt x="452029" y="173064"/>
                </a:lnTo>
                <a:lnTo>
                  <a:pt x="448932" y="161925"/>
                </a:lnTo>
                <a:lnTo>
                  <a:pt x="443133" y="147694"/>
                </a:lnTo>
                <a:lnTo>
                  <a:pt x="436782" y="136773"/>
                </a:lnTo>
                <a:lnTo>
                  <a:pt x="429285" y="127381"/>
                </a:lnTo>
                <a:lnTo>
                  <a:pt x="421598" y="120269"/>
                </a:lnTo>
                <a:lnTo>
                  <a:pt x="411079" y="113163"/>
                </a:lnTo>
                <a:lnTo>
                  <a:pt x="399376" y="107823"/>
                </a:lnTo>
                <a:lnTo>
                  <a:pt x="387309" y="104273"/>
                </a:lnTo>
                <a:lnTo>
                  <a:pt x="374777" y="102177"/>
                </a:lnTo>
                <a:lnTo>
                  <a:pt x="361530" y="101473"/>
                </a:lnTo>
                <a:lnTo>
                  <a:pt x="360854" y="101475"/>
                </a:lnTo>
                <a:lnTo>
                  <a:pt x="348130" y="102368"/>
                </a:lnTo>
                <a:lnTo>
                  <a:pt x="335669" y="104841"/>
                </a:lnTo>
                <a:lnTo>
                  <a:pt x="323469" y="108839"/>
                </a:lnTo>
                <a:lnTo>
                  <a:pt x="318223" y="177037"/>
                </a:lnTo>
                <a:lnTo>
                  <a:pt x="320459" y="171450"/>
                </a:lnTo>
                <a:lnTo>
                  <a:pt x="322694" y="165735"/>
                </a:lnTo>
                <a:lnTo>
                  <a:pt x="325704" y="160782"/>
                </a:lnTo>
                <a:lnTo>
                  <a:pt x="329501" y="156591"/>
                </a:lnTo>
                <a:lnTo>
                  <a:pt x="333298" y="152273"/>
                </a:lnTo>
                <a:lnTo>
                  <a:pt x="337794" y="148971"/>
                </a:lnTo>
                <a:lnTo>
                  <a:pt x="343001" y="146558"/>
                </a:lnTo>
                <a:lnTo>
                  <a:pt x="348221" y="144018"/>
                </a:lnTo>
                <a:lnTo>
                  <a:pt x="354164" y="142875"/>
                </a:lnTo>
                <a:lnTo>
                  <a:pt x="367563" y="142875"/>
                </a:lnTo>
                <a:lnTo>
                  <a:pt x="373405" y="144018"/>
                </a:lnTo>
                <a:lnTo>
                  <a:pt x="378396" y="146558"/>
                </a:lnTo>
                <a:lnTo>
                  <a:pt x="383374" y="148971"/>
                </a:lnTo>
                <a:lnTo>
                  <a:pt x="387540" y="152273"/>
                </a:lnTo>
                <a:lnTo>
                  <a:pt x="390893" y="156591"/>
                </a:lnTo>
                <a:lnTo>
                  <a:pt x="394246" y="160782"/>
                </a:lnTo>
                <a:lnTo>
                  <a:pt x="396773" y="165735"/>
                </a:lnTo>
                <a:lnTo>
                  <a:pt x="398487" y="171450"/>
                </a:lnTo>
                <a:lnTo>
                  <a:pt x="400189" y="177037"/>
                </a:lnTo>
                <a:lnTo>
                  <a:pt x="401053" y="183134"/>
                </a:lnTo>
                <a:lnTo>
                  <a:pt x="401053" y="189484"/>
                </a:lnTo>
                <a:lnTo>
                  <a:pt x="316001" y="189484"/>
                </a:lnTo>
                <a:lnTo>
                  <a:pt x="310986" y="114851"/>
                </a:lnTo>
                <a:lnTo>
                  <a:pt x="300444" y="121946"/>
                </a:lnTo>
                <a:lnTo>
                  <a:pt x="290766" y="130556"/>
                </a:lnTo>
                <a:lnTo>
                  <a:pt x="280017" y="143725"/>
                </a:lnTo>
                <a:lnTo>
                  <a:pt x="273504" y="154766"/>
                </a:lnTo>
                <a:lnTo>
                  <a:pt x="267995" y="167132"/>
                </a:lnTo>
                <a:lnTo>
                  <a:pt x="264023" y="179658"/>
                </a:lnTo>
                <a:lnTo>
                  <a:pt x="261517" y="191823"/>
                </a:lnTo>
                <a:lnTo>
                  <a:pt x="260013" y="204842"/>
                </a:lnTo>
                <a:lnTo>
                  <a:pt x="259511" y="218694"/>
                </a:lnTo>
                <a:lnTo>
                  <a:pt x="259514" y="219759"/>
                </a:lnTo>
                <a:lnTo>
                  <a:pt x="260140" y="233839"/>
                </a:lnTo>
                <a:lnTo>
                  <a:pt x="261857" y="246850"/>
                </a:lnTo>
                <a:lnTo>
                  <a:pt x="264662" y="258781"/>
                </a:lnTo>
                <a:lnTo>
                  <a:pt x="268554" y="269621"/>
                </a:lnTo>
                <a:lnTo>
                  <a:pt x="276699" y="284992"/>
                </a:lnTo>
                <a:lnTo>
                  <a:pt x="284267" y="295108"/>
                </a:lnTo>
                <a:lnTo>
                  <a:pt x="293001" y="303784"/>
                </a:lnTo>
                <a:lnTo>
                  <a:pt x="305368" y="312668"/>
                </a:lnTo>
                <a:lnTo>
                  <a:pt x="316704" y="318453"/>
                </a:lnTo>
                <a:lnTo>
                  <a:pt x="329056" y="322834"/>
                </a:lnTo>
                <a:lnTo>
                  <a:pt x="346956" y="326799"/>
                </a:lnTo>
                <a:lnTo>
                  <a:pt x="359629" y="328299"/>
                </a:lnTo>
                <a:lnTo>
                  <a:pt x="372694" y="328803"/>
                </a:lnTo>
                <a:lnTo>
                  <a:pt x="378923" y="328724"/>
                </a:lnTo>
                <a:lnTo>
                  <a:pt x="391768" y="328056"/>
                </a:lnTo>
                <a:lnTo>
                  <a:pt x="404351" y="326721"/>
                </a:lnTo>
                <a:lnTo>
                  <a:pt x="416674" y="324739"/>
                </a:lnTo>
                <a:lnTo>
                  <a:pt x="425495" y="322957"/>
                </a:lnTo>
                <a:lnTo>
                  <a:pt x="438490" y="319715"/>
                </a:lnTo>
                <a:lnTo>
                  <a:pt x="448157" y="316357"/>
                </a:lnTo>
                <a:lnTo>
                  <a:pt x="448157" y="274066"/>
                </a:lnTo>
                <a:lnTo>
                  <a:pt x="438678" y="277105"/>
                </a:lnTo>
                <a:lnTo>
                  <a:pt x="426392" y="280429"/>
                </a:lnTo>
                <a:lnTo>
                  <a:pt x="414223" y="283083"/>
                </a:lnTo>
                <a:lnTo>
                  <a:pt x="407139" y="284244"/>
                </a:lnTo>
                <a:lnTo>
                  <a:pt x="394399" y="285659"/>
                </a:lnTo>
                <a:lnTo>
                  <a:pt x="382079" y="286131"/>
                </a:lnTo>
                <a:lnTo>
                  <a:pt x="381117" y="286127"/>
                </a:lnTo>
                <a:lnTo>
                  <a:pt x="368065" y="285315"/>
                </a:lnTo>
                <a:lnTo>
                  <a:pt x="355955" y="283083"/>
                </a:lnTo>
                <a:lnTo>
                  <a:pt x="347916" y="281178"/>
                </a:lnTo>
                <a:lnTo>
                  <a:pt x="340880" y="277875"/>
                </a:lnTo>
                <a:lnTo>
                  <a:pt x="334860" y="273558"/>
                </a:lnTo>
                <a:lnTo>
                  <a:pt x="328828" y="269113"/>
                </a:lnTo>
                <a:lnTo>
                  <a:pt x="323951" y="263398"/>
                </a:lnTo>
                <a:lnTo>
                  <a:pt x="320230" y="256412"/>
                </a:lnTo>
                <a:lnTo>
                  <a:pt x="315635" y="244141"/>
                </a:lnTo>
                <a:lnTo>
                  <a:pt x="313537" y="230759"/>
                </a:lnTo>
                <a:lnTo>
                  <a:pt x="455295" y="230759"/>
                </a:lnTo>
                <a:lnTo>
                  <a:pt x="455599" y="225552"/>
                </a:lnTo>
                <a:lnTo>
                  <a:pt x="455815" y="219202"/>
                </a:lnTo>
                <a:close/>
              </a:path>
              <a:path w="4428337" h="432562">
                <a:moveTo>
                  <a:pt x="578642" y="328116"/>
                </a:moveTo>
                <a:lnTo>
                  <a:pt x="593102" y="328803"/>
                </a:lnTo>
                <a:lnTo>
                  <a:pt x="600252" y="328803"/>
                </a:lnTo>
                <a:lnTo>
                  <a:pt x="607949" y="328295"/>
                </a:lnTo>
                <a:lnTo>
                  <a:pt x="616216" y="327279"/>
                </a:lnTo>
                <a:lnTo>
                  <a:pt x="624471" y="326136"/>
                </a:lnTo>
                <a:lnTo>
                  <a:pt x="631583" y="324739"/>
                </a:lnTo>
                <a:lnTo>
                  <a:pt x="637527" y="322961"/>
                </a:lnTo>
                <a:lnTo>
                  <a:pt x="637527" y="279273"/>
                </a:lnTo>
                <a:lnTo>
                  <a:pt x="632180" y="280670"/>
                </a:lnTo>
                <a:lnTo>
                  <a:pt x="626478" y="281940"/>
                </a:lnTo>
                <a:lnTo>
                  <a:pt x="620458" y="282956"/>
                </a:lnTo>
                <a:lnTo>
                  <a:pt x="614426" y="283845"/>
                </a:lnTo>
                <a:lnTo>
                  <a:pt x="608368" y="284353"/>
                </a:lnTo>
                <a:lnTo>
                  <a:pt x="598104" y="284231"/>
                </a:lnTo>
                <a:lnTo>
                  <a:pt x="584282" y="281193"/>
                </a:lnTo>
                <a:lnTo>
                  <a:pt x="575691" y="274066"/>
                </a:lnTo>
                <a:lnTo>
                  <a:pt x="573163" y="270129"/>
                </a:lnTo>
                <a:lnTo>
                  <a:pt x="571893" y="263906"/>
                </a:lnTo>
                <a:lnTo>
                  <a:pt x="571893" y="150368"/>
                </a:lnTo>
                <a:lnTo>
                  <a:pt x="634403" y="150368"/>
                </a:lnTo>
                <a:lnTo>
                  <a:pt x="634403" y="106934"/>
                </a:lnTo>
                <a:lnTo>
                  <a:pt x="571893" y="106934"/>
                </a:lnTo>
                <a:lnTo>
                  <a:pt x="571893" y="46355"/>
                </a:lnTo>
                <a:lnTo>
                  <a:pt x="518985" y="46355"/>
                </a:lnTo>
                <a:lnTo>
                  <a:pt x="518985" y="106934"/>
                </a:lnTo>
                <a:lnTo>
                  <a:pt x="478586" y="106934"/>
                </a:lnTo>
                <a:lnTo>
                  <a:pt x="478586" y="150368"/>
                </a:lnTo>
                <a:lnTo>
                  <a:pt x="518985" y="150368"/>
                </a:lnTo>
                <a:lnTo>
                  <a:pt x="518985" y="262509"/>
                </a:lnTo>
                <a:lnTo>
                  <a:pt x="519233" y="271033"/>
                </a:lnTo>
                <a:lnTo>
                  <a:pt x="520897" y="284136"/>
                </a:lnTo>
                <a:lnTo>
                  <a:pt x="524128" y="294640"/>
                </a:lnTo>
                <a:lnTo>
                  <a:pt x="528914" y="303285"/>
                </a:lnTo>
                <a:lnTo>
                  <a:pt x="537424" y="312637"/>
                </a:lnTo>
                <a:lnTo>
                  <a:pt x="548576" y="320040"/>
                </a:lnTo>
                <a:lnTo>
                  <a:pt x="554382" y="322626"/>
                </a:lnTo>
                <a:lnTo>
                  <a:pt x="565734" y="326057"/>
                </a:lnTo>
                <a:lnTo>
                  <a:pt x="578642" y="328116"/>
                </a:lnTo>
                <a:close/>
              </a:path>
              <a:path w="4428337" h="432562">
                <a:moveTo>
                  <a:pt x="4230598" y="24511"/>
                </a:moveTo>
                <a:lnTo>
                  <a:pt x="4230598" y="323215"/>
                </a:lnTo>
                <a:lnTo>
                  <a:pt x="4285335" y="323215"/>
                </a:lnTo>
                <a:lnTo>
                  <a:pt x="4285335" y="24511"/>
                </a:lnTo>
                <a:lnTo>
                  <a:pt x="4230598" y="24511"/>
                </a:lnTo>
                <a:close/>
              </a:path>
              <a:path w="4428337" h="432562">
                <a:moveTo>
                  <a:pt x="3908272" y="323215"/>
                </a:moveTo>
                <a:lnTo>
                  <a:pt x="3970375" y="323215"/>
                </a:lnTo>
                <a:lnTo>
                  <a:pt x="4016984" y="256412"/>
                </a:lnTo>
                <a:lnTo>
                  <a:pt x="4020148" y="251891"/>
                </a:lnTo>
                <a:lnTo>
                  <a:pt x="4027500" y="241288"/>
                </a:lnTo>
                <a:lnTo>
                  <a:pt x="4034710" y="230776"/>
                </a:lnTo>
                <a:lnTo>
                  <a:pt x="4041785" y="220363"/>
                </a:lnTo>
                <a:lnTo>
                  <a:pt x="4048734" y="210058"/>
                </a:lnTo>
                <a:lnTo>
                  <a:pt x="4049623" y="210058"/>
                </a:lnTo>
                <a:lnTo>
                  <a:pt x="4059194" y="224394"/>
                </a:lnTo>
                <a:lnTo>
                  <a:pt x="4066271" y="234818"/>
                </a:lnTo>
                <a:lnTo>
                  <a:pt x="4073622" y="245494"/>
                </a:lnTo>
                <a:lnTo>
                  <a:pt x="4081246" y="256412"/>
                </a:lnTo>
                <a:lnTo>
                  <a:pt x="4127982" y="323215"/>
                </a:lnTo>
                <a:lnTo>
                  <a:pt x="4190085" y="323215"/>
                </a:lnTo>
                <a:lnTo>
                  <a:pt x="4081500" y="171450"/>
                </a:lnTo>
                <a:lnTo>
                  <a:pt x="4185513" y="24511"/>
                </a:lnTo>
                <a:lnTo>
                  <a:pt x="4122648" y="24511"/>
                </a:lnTo>
                <a:lnTo>
                  <a:pt x="4079976" y="86106"/>
                </a:lnTo>
                <a:lnTo>
                  <a:pt x="4069803" y="100912"/>
                </a:lnTo>
                <a:lnTo>
                  <a:pt x="4062489" y="111760"/>
                </a:lnTo>
                <a:lnTo>
                  <a:pt x="4055847" y="121811"/>
                </a:lnTo>
                <a:lnTo>
                  <a:pt x="4049877" y="131064"/>
                </a:lnTo>
                <a:lnTo>
                  <a:pt x="4047499" y="129143"/>
                </a:lnTo>
                <a:lnTo>
                  <a:pt x="4042305" y="121236"/>
                </a:lnTo>
                <a:lnTo>
                  <a:pt x="4035714" y="111399"/>
                </a:lnTo>
                <a:lnTo>
                  <a:pt x="4027736" y="99610"/>
                </a:lnTo>
                <a:lnTo>
                  <a:pt x="4018381" y="85852"/>
                </a:lnTo>
                <a:lnTo>
                  <a:pt x="3975709" y="24511"/>
                </a:lnTo>
                <a:lnTo>
                  <a:pt x="3912717" y="24511"/>
                </a:lnTo>
                <a:lnTo>
                  <a:pt x="4016730" y="171450"/>
                </a:lnTo>
                <a:lnTo>
                  <a:pt x="3908272" y="323215"/>
                </a:lnTo>
                <a:close/>
              </a:path>
              <a:path w="4428337" h="432562">
                <a:moveTo>
                  <a:pt x="3617188" y="323215"/>
                </a:moveTo>
                <a:lnTo>
                  <a:pt x="3679291" y="323215"/>
                </a:lnTo>
                <a:lnTo>
                  <a:pt x="3725900" y="256412"/>
                </a:lnTo>
                <a:lnTo>
                  <a:pt x="3729064" y="251891"/>
                </a:lnTo>
                <a:lnTo>
                  <a:pt x="3736416" y="241288"/>
                </a:lnTo>
                <a:lnTo>
                  <a:pt x="3743626" y="230776"/>
                </a:lnTo>
                <a:lnTo>
                  <a:pt x="3750701" y="220363"/>
                </a:lnTo>
                <a:lnTo>
                  <a:pt x="3757650" y="210058"/>
                </a:lnTo>
                <a:lnTo>
                  <a:pt x="3758539" y="210058"/>
                </a:lnTo>
                <a:lnTo>
                  <a:pt x="3768110" y="224394"/>
                </a:lnTo>
                <a:lnTo>
                  <a:pt x="3775187" y="234818"/>
                </a:lnTo>
                <a:lnTo>
                  <a:pt x="3782538" y="245494"/>
                </a:lnTo>
                <a:lnTo>
                  <a:pt x="3790162" y="256412"/>
                </a:lnTo>
                <a:lnTo>
                  <a:pt x="3836898" y="323215"/>
                </a:lnTo>
                <a:lnTo>
                  <a:pt x="3899001" y="323215"/>
                </a:lnTo>
                <a:lnTo>
                  <a:pt x="3790416" y="171450"/>
                </a:lnTo>
                <a:lnTo>
                  <a:pt x="3894429" y="24511"/>
                </a:lnTo>
                <a:lnTo>
                  <a:pt x="3831564" y="24511"/>
                </a:lnTo>
                <a:lnTo>
                  <a:pt x="3788892" y="86106"/>
                </a:lnTo>
                <a:lnTo>
                  <a:pt x="3778719" y="100912"/>
                </a:lnTo>
                <a:lnTo>
                  <a:pt x="3771405" y="111760"/>
                </a:lnTo>
                <a:lnTo>
                  <a:pt x="3764763" y="121811"/>
                </a:lnTo>
                <a:lnTo>
                  <a:pt x="3758793" y="131064"/>
                </a:lnTo>
                <a:lnTo>
                  <a:pt x="3756415" y="129143"/>
                </a:lnTo>
                <a:lnTo>
                  <a:pt x="3751221" y="121236"/>
                </a:lnTo>
                <a:lnTo>
                  <a:pt x="3744630" y="111399"/>
                </a:lnTo>
                <a:lnTo>
                  <a:pt x="3736652" y="99610"/>
                </a:lnTo>
                <a:lnTo>
                  <a:pt x="3727297" y="85852"/>
                </a:lnTo>
                <a:lnTo>
                  <a:pt x="3684625" y="24511"/>
                </a:lnTo>
                <a:lnTo>
                  <a:pt x="3621633" y="24511"/>
                </a:lnTo>
                <a:lnTo>
                  <a:pt x="3725646" y="171450"/>
                </a:lnTo>
                <a:lnTo>
                  <a:pt x="3617188" y="323215"/>
                </a:lnTo>
                <a:close/>
              </a:path>
              <a:path w="4428337" h="432562">
                <a:moveTo>
                  <a:pt x="146502" y="29356"/>
                </a:moveTo>
                <a:lnTo>
                  <a:pt x="132829" y="27050"/>
                </a:lnTo>
                <a:lnTo>
                  <a:pt x="129164" y="26607"/>
                </a:lnTo>
                <a:lnTo>
                  <a:pt x="116969" y="25456"/>
                </a:lnTo>
                <a:lnTo>
                  <a:pt x="104202" y="24750"/>
                </a:lnTo>
                <a:lnTo>
                  <a:pt x="93764" y="70231"/>
                </a:lnTo>
                <a:lnTo>
                  <a:pt x="98302" y="70264"/>
                </a:lnTo>
                <a:lnTo>
                  <a:pt x="111706" y="70819"/>
                </a:lnTo>
                <a:lnTo>
                  <a:pt x="123012" y="72009"/>
                </a:lnTo>
                <a:lnTo>
                  <a:pt x="130898" y="73025"/>
                </a:lnTo>
                <a:lnTo>
                  <a:pt x="137452" y="74803"/>
                </a:lnTo>
                <a:lnTo>
                  <a:pt x="142659" y="77216"/>
                </a:lnTo>
                <a:lnTo>
                  <a:pt x="150698" y="80772"/>
                </a:lnTo>
                <a:lnTo>
                  <a:pt x="156387" y="85598"/>
                </a:lnTo>
                <a:lnTo>
                  <a:pt x="159740" y="91821"/>
                </a:lnTo>
                <a:lnTo>
                  <a:pt x="163080" y="98044"/>
                </a:lnTo>
                <a:lnTo>
                  <a:pt x="164757" y="105156"/>
                </a:lnTo>
                <a:lnTo>
                  <a:pt x="164756" y="113477"/>
                </a:lnTo>
                <a:lnTo>
                  <a:pt x="163130" y="126553"/>
                </a:lnTo>
                <a:lnTo>
                  <a:pt x="163082" y="195212"/>
                </a:lnTo>
                <a:lnTo>
                  <a:pt x="175580" y="189617"/>
                </a:lnTo>
                <a:lnTo>
                  <a:pt x="186518" y="183089"/>
                </a:lnTo>
                <a:lnTo>
                  <a:pt x="195898" y="175634"/>
                </a:lnTo>
                <a:lnTo>
                  <a:pt x="203720" y="167259"/>
                </a:lnTo>
                <a:lnTo>
                  <a:pt x="212928" y="152576"/>
                </a:lnTo>
                <a:lnTo>
                  <a:pt x="217422" y="140807"/>
                </a:lnTo>
                <a:lnTo>
                  <a:pt x="220119" y="128048"/>
                </a:lnTo>
                <a:lnTo>
                  <a:pt x="221018" y="114300"/>
                </a:lnTo>
                <a:lnTo>
                  <a:pt x="221014" y="113293"/>
                </a:lnTo>
                <a:lnTo>
                  <a:pt x="220032" y="99277"/>
                </a:lnTo>
                <a:lnTo>
                  <a:pt x="217324" y="86481"/>
                </a:lnTo>
                <a:lnTo>
                  <a:pt x="212890" y="74928"/>
                </a:lnTo>
                <a:lnTo>
                  <a:pt x="206730" y="64643"/>
                </a:lnTo>
                <a:lnTo>
                  <a:pt x="199032" y="55555"/>
                </a:lnTo>
                <a:lnTo>
                  <a:pt x="189583" y="47406"/>
                </a:lnTo>
                <a:lnTo>
                  <a:pt x="178606" y="40491"/>
                </a:lnTo>
                <a:lnTo>
                  <a:pt x="166103" y="34798"/>
                </a:lnTo>
                <a:lnTo>
                  <a:pt x="158631" y="32332"/>
                </a:lnTo>
                <a:lnTo>
                  <a:pt x="146502" y="29356"/>
                </a:lnTo>
                <a:close/>
              </a:path>
              <a:path w="4428337" h="432562">
                <a:moveTo>
                  <a:pt x="90868" y="24511"/>
                </a:moveTo>
                <a:lnTo>
                  <a:pt x="0" y="24511"/>
                </a:lnTo>
                <a:lnTo>
                  <a:pt x="0" y="323215"/>
                </a:lnTo>
                <a:lnTo>
                  <a:pt x="54698" y="323215"/>
                </a:lnTo>
                <a:lnTo>
                  <a:pt x="54698" y="207518"/>
                </a:lnTo>
                <a:lnTo>
                  <a:pt x="92202" y="207518"/>
                </a:lnTo>
                <a:lnTo>
                  <a:pt x="173469" y="323215"/>
                </a:lnTo>
                <a:lnTo>
                  <a:pt x="239102" y="323215"/>
                </a:lnTo>
                <a:lnTo>
                  <a:pt x="150253" y="200406"/>
                </a:lnTo>
                <a:lnTo>
                  <a:pt x="150253" y="199517"/>
                </a:lnTo>
                <a:lnTo>
                  <a:pt x="163082" y="195212"/>
                </a:lnTo>
                <a:lnTo>
                  <a:pt x="163130" y="126553"/>
                </a:lnTo>
                <a:lnTo>
                  <a:pt x="158394" y="138049"/>
                </a:lnTo>
                <a:lnTo>
                  <a:pt x="156881" y="140369"/>
                </a:lnTo>
                <a:lnTo>
                  <a:pt x="148213" y="148666"/>
                </a:lnTo>
                <a:lnTo>
                  <a:pt x="135509" y="155067"/>
                </a:lnTo>
                <a:lnTo>
                  <a:pt x="129565" y="157353"/>
                </a:lnTo>
                <a:lnTo>
                  <a:pt x="122237" y="159004"/>
                </a:lnTo>
                <a:lnTo>
                  <a:pt x="113525" y="160147"/>
                </a:lnTo>
                <a:lnTo>
                  <a:pt x="107995" y="160764"/>
                </a:lnTo>
                <a:lnTo>
                  <a:pt x="95755" y="161547"/>
                </a:lnTo>
                <a:lnTo>
                  <a:pt x="81711" y="161798"/>
                </a:lnTo>
                <a:lnTo>
                  <a:pt x="54698" y="161798"/>
                </a:lnTo>
                <a:lnTo>
                  <a:pt x="54698" y="70231"/>
                </a:lnTo>
                <a:lnTo>
                  <a:pt x="93764" y="70231"/>
                </a:lnTo>
                <a:lnTo>
                  <a:pt x="104202" y="24750"/>
                </a:lnTo>
                <a:lnTo>
                  <a:pt x="90868" y="24511"/>
                </a:lnTo>
                <a:close/>
              </a:path>
              <a:path w="4428337" h="432562">
                <a:moveTo>
                  <a:pt x="3198977" y="0"/>
                </a:moveTo>
                <a:lnTo>
                  <a:pt x="3198977" y="323215"/>
                </a:lnTo>
                <a:lnTo>
                  <a:pt x="3251936" y="323215"/>
                </a:lnTo>
                <a:lnTo>
                  <a:pt x="3251936" y="0"/>
                </a:lnTo>
                <a:lnTo>
                  <a:pt x="3198977" y="0"/>
                </a:lnTo>
                <a:close/>
              </a:path>
              <a:path w="4428337" h="432562">
                <a:moveTo>
                  <a:pt x="2831058" y="0"/>
                </a:moveTo>
                <a:lnTo>
                  <a:pt x="2831058" y="57277"/>
                </a:lnTo>
                <a:lnTo>
                  <a:pt x="2886557" y="57277"/>
                </a:lnTo>
                <a:lnTo>
                  <a:pt x="2886557" y="0"/>
                </a:lnTo>
                <a:lnTo>
                  <a:pt x="2831058" y="0"/>
                </a:lnTo>
                <a:close/>
              </a:path>
              <a:path w="4428337" h="432562">
                <a:moveTo>
                  <a:pt x="2429357" y="0"/>
                </a:moveTo>
                <a:lnTo>
                  <a:pt x="2429357" y="323215"/>
                </a:lnTo>
                <a:lnTo>
                  <a:pt x="2482316" y="323215"/>
                </a:lnTo>
                <a:lnTo>
                  <a:pt x="2482316" y="0"/>
                </a:lnTo>
                <a:lnTo>
                  <a:pt x="2429357" y="0"/>
                </a:lnTo>
                <a:close/>
              </a:path>
              <a:path w="4428337" h="432562">
                <a:moveTo>
                  <a:pt x="1646021" y="177419"/>
                </a:moveTo>
                <a:lnTo>
                  <a:pt x="1643952" y="159222"/>
                </a:lnTo>
                <a:lnTo>
                  <a:pt x="1640052" y="147320"/>
                </a:lnTo>
                <a:lnTo>
                  <a:pt x="1631228" y="132565"/>
                </a:lnTo>
                <a:lnTo>
                  <a:pt x="1622145" y="123317"/>
                </a:lnTo>
                <a:lnTo>
                  <a:pt x="1615995" y="118621"/>
                </a:lnTo>
                <a:lnTo>
                  <a:pt x="1605109" y="112371"/>
                </a:lnTo>
                <a:lnTo>
                  <a:pt x="1592554" y="107315"/>
                </a:lnTo>
                <a:lnTo>
                  <a:pt x="1577714" y="103665"/>
                </a:lnTo>
                <a:lnTo>
                  <a:pt x="1564971" y="102028"/>
                </a:lnTo>
                <a:lnTo>
                  <a:pt x="1551152" y="101473"/>
                </a:lnTo>
                <a:lnTo>
                  <a:pt x="1550532" y="101485"/>
                </a:lnTo>
                <a:lnTo>
                  <a:pt x="1537501" y="102104"/>
                </a:lnTo>
                <a:lnTo>
                  <a:pt x="1524881" y="103437"/>
                </a:lnTo>
                <a:lnTo>
                  <a:pt x="1512671" y="105537"/>
                </a:lnTo>
                <a:lnTo>
                  <a:pt x="1501912" y="108117"/>
                </a:lnTo>
                <a:lnTo>
                  <a:pt x="1489755" y="111897"/>
                </a:lnTo>
                <a:lnTo>
                  <a:pt x="1478127" y="116459"/>
                </a:lnTo>
                <a:lnTo>
                  <a:pt x="1478127" y="157734"/>
                </a:lnTo>
                <a:lnTo>
                  <a:pt x="1489192" y="153787"/>
                </a:lnTo>
                <a:lnTo>
                  <a:pt x="1501397" y="150009"/>
                </a:lnTo>
                <a:lnTo>
                  <a:pt x="1512925" y="147066"/>
                </a:lnTo>
                <a:lnTo>
                  <a:pt x="1519798" y="145688"/>
                </a:lnTo>
                <a:lnTo>
                  <a:pt x="1532440" y="144046"/>
                </a:lnTo>
                <a:lnTo>
                  <a:pt x="1545056" y="143510"/>
                </a:lnTo>
                <a:lnTo>
                  <a:pt x="1553819" y="143510"/>
                </a:lnTo>
                <a:lnTo>
                  <a:pt x="1561312" y="144525"/>
                </a:lnTo>
                <a:lnTo>
                  <a:pt x="1567408" y="146685"/>
                </a:lnTo>
                <a:lnTo>
                  <a:pt x="1573504" y="148844"/>
                </a:lnTo>
                <a:lnTo>
                  <a:pt x="1578457" y="151765"/>
                </a:lnTo>
                <a:lnTo>
                  <a:pt x="1582267" y="155448"/>
                </a:lnTo>
                <a:lnTo>
                  <a:pt x="1586077" y="159131"/>
                </a:lnTo>
                <a:lnTo>
                  <a:pt x="1588744" y="163322"/>
                </a:lnTo>
                <a:lnTo>
                  <a:pt x="1590522" y="167894"/>
                </a:lnTo>
                <a:lnTo>
                  <a:pt x="1592173" y="172593"/>
                </a:lnTo>
                <a:lnTo>
                  <a:pt x="1593062" y="177546"/>
                </a:lnTo>
                <a:lnTo>
                  <a:pt x="1593062" y="191262"/>
                </a:lnTo>
                <a:lnTo>
                  <a:pt x="1587093" y="189611"/>
                </a:lnTo>
                <a:lnTo>
                  <a:pt x="1580235" y="188214"/>
                </a:lnTo>
                <a:lnTo>
                  <a:pt x="1572361" y="187071"/>
                </a:lnTo>
                <a:lnTo>
                  <a:pt x="1571834" y="186988"/>
                </a:lnTo>
                <a:lnTo>
                  <a:pt x="1559648" y="185687"/>
                </a:lnTo>
                <a:lnTo>
                  <a:pt x="1546453" y="185293"/>
                </a:lnTo>
                <a:lnTo>
                  <a:pt x="1535856" y="185688"/>
                </a:lnTo>
                <a:lnTo>
                  <a:pt x="1523187" y="187329"/>
                </a:lnTo>
                <a:lnTo>
                  <a:pt x="1511401" y="190246"/>
                </a:lnTo>
                <a:lnTo>
                  <a:pt x="1505853" y="192231"/>
                </a:lnTo>
                <a:lnTo>
                  <a:pt x="1494232" y="197798"/>
                </a:lnTo>
                <a:lnTo>
                  <a:pt x="1484096" y="204850"/>
                </a:lnTo>
                <a:lnTo>
                  <a:pt x="1472812" y="217159"/>
                </a:lnTo>
                <a:lnTo>
                  <a:pt x="1466443" y="228346"/>
                </a:lnTo>
                <a:lnTo>
                  <a:pt x="1464071" y="234160"/>
                </a:lnTo>
                <a:lnTo>
                  <a:pt x="1460992" y="246330"/>
                </a:lnTo>
                <a:lnTo>
                  <a:pt x="1459966" y="259587"/>
                </a:lnTo>
                <a:lnTo>
                  <a:pt x="1460063" y="263673"/>
                </a:lnTo>
                <a:lnTo>
                  <a:pt x="1461747" y="276566"/>
                </a:lnTo>
                <a:lnTo>
                  <a:pt x="1465427" y="288290"/>
                </a:lnTo>
                <a:lnTo>
                  <a:pt x="1472317" y="300642"/>
                </a:lnTo>
                <a:lnTo>
                  <a:pt x="1480540" y="310134"/>
                </a:lnTo>
                <a:lnTo>
                  <a:pt x="1491744" y="318516"/>
                </a:lnTo>
                <a:lnTo>
                  <a:pt x="1503527" y="323977"/>
                </a:lnTo>
                <a:lnTo>
                  <a:pt x="1519358" y="327878"/>
                </a:lnTo>
                <a:lnTo>
                  <a:pt x="1520418" y="277114"/>
                </a:lnTo>
                <a:lnTo>
                  <a:pt x="1518132" y="274066"/>
                </a:lnTo>
                <a:lnTo>
                  <a:pt x="1516354" y="270383"/>
                </a:lnTo>
                <a:lnTo>
                  <a:pt x="1514703" y="266827"/>
                </a:lnTo>
                <a:lnTo>
                  <a:pt x="1513814" y="262509"/>
                </a:lnTo>
                <a:lnTo>
                  <a:pt x="1513822" y="256745"/>
                </a:lnTo>
                <a:lnTo>
                  <a:pt x="1516804" y="243458"/>
                </a:lnTo>
                <a:lnTo>
                  <a:pt x="1525117" y="234061"/>
                </a:lnTo>
                <a:lnTo>
                  <a:pt x="1529912" y="231272"/>
                </a:lnTo>
                <a:lnTo>
                  <a:pt x="1541572" y="227545"/>
                </a:lnTo>
                <a:lnTo>
                  <a:pt x="1555851" y="226314"/>
                </a:lnTo>
                <a:lnTo>
                  <a:pt x="1562455" y="226314"/>
                </a:lnTo>
                <a:lnTo>
                  <a:pt x="1569059" y="226822"/>
                </a:lnTo>
                <a:lnTo>
                  <a:pt x="1575663" y="227837"/>
                </a:lnTo>
                <a:lnTo>
                  <a:pt x="1582267" y="228727"/>
                </a:lnTo>
                <a:lnTo>
                  <a:pt x="1587982" y="229870"/>
                </a:lnTo>
                <a:lnTo>
                  <a:pt x="1593062" y="231012"/>
                </a:lnTo>
                <a:lnTo>
                  <a:pt x="1593062" y="264033"/>
                </a:lnTo>
                <a:lnTo>
                  <a:pt x="1590776" y="266573"/>
                </a:lnTo>
                <a:lnTo>
                  <a:pt x="1588109" y="269240"/>
                </a:lnTo>
                <a:lnTo>
                  <a:pt x="1584934" y="271907"/>
                </a:lnTo>
                <a:lnTo>
                  <a:pt x="1581759" y="274574"/>
                </a:lnTo>
                <a:lnTo>
                  <a:pt x="1578076" y="276987"/>
                </a:lnTo>
                <a:lnTo>
                  <a:pt x="1574139" y="279146"/>
                </a:lnTo>
                <a:lnTo>
                  <a:pt x="1570075" y="281305"/>
                </a:lnTo>
                <a:lnTo>
                  <a:pt x="1565630" y="283083"/>
                </a:lnTo>
                <a:lnTo>
                  <a:pt x="1560931" y="284480"/>
                </a:lnTo>
                <a:lnTo>
                  <a:pt x="1556105" y="285877"/>
                </a:lnTo>
                <a:lnTo>
                  <a:pt x="1551152" y="286639"/>
                </a:lnTo>
                <a:lnTo>
                  <a:pt x="1541373" y="286639"/>
                </a:lnTo>
                <a:lnTo>
                  <a:pt x="1537309" y="286004"/>
                </a:lnTo>
                <a:lnTo>
                  <a:pt x="1533499" y="284861"/>
                </a:lnTo>
                <a:lnTo>
                  <a:pt x="1529562" y="283591"/>
                </a:lnTo>
                <a:lnTo>
                  <a:pt x="1532356" y="328803"/>
                </a:lnTo>
                <a:lnTo>
                  <a:pt x="1539976" y="328803"/>
                </a:lnTo>
                <a:lnTo>
                  <a:pt x="1546961" y="327914"/>
                </a:lnTo>
                <a:lnTo>
                  <a:pt x="1553565" y="326136"/>
                </a:lnTo>
                <a:lnTo>
                  <a:pt x="1560169" y="324358"/>
                </a:lnTo>
                <a:lnTo>
                  <a:pt x="1566011" y="321945"/>
                </a:lnTo>
                <a:lnTo>
                  <a:pt x="1571472" y="319024"/>
                </a:lnTo>
                <a:lnTo>
                  <a:pt x="1576806" y="316230"/>
                </a:lnTo>
                <a:lnTo>
                  <a:pt x="1581505" y="313055"/>
                </a:lnTo>
                <a:lnTo>
                  <a:pt x="1585696" y="309880"/>
                </a:lnTo>
                <a:lnTo>
                  <a:pt x="1589887" y="306578"/>
                </a:lnTo>
                <a:lnTo>
                  <a:pt x="1593443" y="303403"/>
                </a:lnTo>
                <a:lnTo>
                  <a:pt x="1596364" y="300228"/>
                </a:lnTo>
                <a:lnTo>
                  <a:pt x="1597253" y="300228"/>
                </a:lnTo>
                <a:lnTo>
                  <a:pt x="1599539" y="323215"/>
                </a:lnTo>
                <a:lnTo>
                  <a:pt x="1647291" y="323215"/>
                </a:lnTo>
                <a:lnTo>
                  <a:pt x="1647234" y="321406"/>
                </a:lnTo>
                <a:lnTo>
                  <a:pt x="1646862" y="309328"/>
                </a:lnTo>
                <a:lnTo>
                  <a:pt x="1646402" y="295783"/>
                </a:lnTo>
                <a:lnTo>
                  <a:pt x="1646202" y="285620"/>
                </a:lnTo>
                <a:lnTo>
                  <a:pt x="1646066" y="272982"/>
                </a:lnTo>
                <a:lnTo>
                  <a:pt x="1646021" y="177419"/>
                </a:lnTo>
                <a:close/>
              </a:path>
              <a:path w="4428337" h="432562">
                <a:moveTo>
                  <a:pt x="2040737" y="177419"/>
                </a:moveTo>
                <a:lnTo>
                  <a:pt x="2038668" y="159222"/>
                </a:lnTo>
                <a:lnTo>
                  <a:pt x="2034768" y="147320"/>
                </a:lnTo>
                <a:lnTo>
                  <a:pt x="2025944" y="132565"/>
                </a:lnTo>
                <a:lnTo>
                  <a:pt x="2016861" y="123317"/>
                </a:lnTo>
                <a:lnTo>
                  <a:pt x="2010711" y="118621"/>
                </a:lnTo>
                <a:lnTo>
                  <a:pt x="1999825" y="112371"/>
                </a:lnTo>
                <a:lnTo>
                  <a:pt x="1987270" y="107315"/>
                </a:lnTo>
                <a:lnTo>
                  <a:pt x="1972430" y="103665"/>
                </a:lnTo>
                <a:lnTo>
                  <a:pt x="1959687" y="102028"/>
                </a:lnTo>
                <a:lnTo>
                  <a:pt x="1945868" y="101473"/>
                </a:lnTo>
                <a:lnTo>
                  <a:pt x="1945248" y="101485"/>
                </a:lnTo>
                <a:lnTo>
                  <a:pt x="1932217" y="102104"/>
                </a:lnTo>
                <a:lnTo>
                  <a:pt x="1919597" y="103437"/>
                </a:lnTo>
                <a:lnTo>
                  <a:pt x="1907387" y="105537"/>
                </a:lnTo>
                <a:lnTo>
                  <a:pt x="1896628" y="108117"/>
                </a:lnTo>
                <a:lnTo>
                  <a:pt x="1884471" y="111897"/>
                </a:lnTo>
                <a:lnTo>
                  <a:pt x="1872843" y="116459"/>
                </a:lnTo>
                <a:lnTo>
                  <a:pt x="1872843" y="157734"/>
                </a:lnTo>
                <a:lnTo>
                  <a:pt x="1883908" y="153787"/>
                </a:lnTo>
                <a:lnTo>
                  <a:pt x="1896113" y="150009"/>
                </a:lnTo>
                <a:lnTo>
                  <a:pt x="1907641" y="147066"/>
                </a:lnTo>
                <a:lnTo>
                  <a:pt x="1914514" y="145688"/>
                </a:lnTo>
                <a:lnTo>
                  <a:pt x="1927156" y="144046"/>
                </a:lnTo>
                <a:lnTo>
                  <a:pt x="1939772" y="143510"/>
                </a:lnTo>
                <a:lnTo>
                  <a:pt x="1948535" y="143510"/>
                </a:lnTo>
                <a:lnTo>
                  <a:pt x="1956028" y="144525"/>
                </a:lnTo>
                <a:lnTo>
                  <a:pt x="1962124" y="146685"/>
                </a:lnTo>
                <a:lnTo>
                  <a:pt x="1968220" y="148844"/>
                </a:lnTo>
                <a:lnTo>
                  <a:pt x="1973173" y="151765"/>
                </a:lnTo>
                <a:lnTo>
                  <a:pt x="1976983" y="155448"/>
                </a:lnTo>
                <a:lnTo>
                  <a:pt x="1980793" y="159131"/>
                </a:lnTo>
                <a:lnTo>
                  <a:pt x="1983460" y="163322"/>
                </a:lnTo>
                <a:lnTo>
                  <a:pt x="1985238" y="167894"/>
                </a:lnTo>
                <a:lnTo>
                  <a:pt x="1986889" y="172593"/>
                </a:lnTo>
                <a:lnTo>
                  <a:pt x="1987778" y="177546"/>
                </a:lnTo>
                <a:lnTo>
                  <a:pt x="1987778" y="191262"/>
                </a:lnTo>
                <a:lnTo>
                  <a:pt x="1981809" y="189611"/>
                </a:lnTo>
                <a:lnTo>
                  <a:pt x="1974951" y="188214"/>
                </a:lnTo>
                <a:lnTo>
                  <a:pt x="1967077" y="187071"/>
                </a:lnTo>
                <a:lnTo>
                  <a:pt x="1966550" y="186988"/>
                </a:lnTo>
                <a:lnTo>
                  <a:pt x="1954364" y="185687"/>
                </a:lnTo>
                <a:lnTo>
                  <a:pt x="1941169" y="185293"/>
                </a:lnTo>
                <a:lnTo>
                  <a:pt x="1930572" y="185688"/>
                </a:lnTo>
                <a:lnTo>
                  <a:pt x="1917903" y="187329"/>
                </a:lnTo>
                <a:lnTo>
                  <a:pt x="1906117" y="190246"/>
                </a:lnTo>
                <a:lnTo>
                  <a:pt x="1900569" y="192231"/>
                </a:lnTo>
                <a:lnTo>
                  <a:pt x="1888948" y="197798"/>
                </a:lnTo>
                <a:lnTo>
                  <a:pt x="1878812" y="204850"/>
                </a:lnTo>
                <a:lnTo>
                  <a:pt x="1867528" y="217159"/>
                </a:lnTo>
                <a:lnTo>
                  <a:pt x="1861159" y="228346"/>
                </a:lnTo>
                <a:lnTo>
                  <a:pt x="1858787" y="234160"/>
                </a:lnTo>
                <a:lnTo>
                  <a:pt x="1855708" y="246330"/>
                </a:lnTo>
                <a:lnTo>
                  <a:pt x="1854682" y="259587"/>
                </a:lnTo>
                <a:lnTo>
                  <a:pt x="1854779" y="263673"/>
                </a:lnTo>
                <a:lnTo>
                  <a:pt x="1856463" y="276566"/>
                </a:lnTo>
                <a:lnTo>
                  <a:pt x="1860143" y="288290"/>
                </a:lnTo>
                <a:lnTo>
                  <a:pt x="1867033" y="300642"/>
                </a:lnTo>
                <a:lnTo>
                  <a:pt x="1875256" y="310134"/>
                </a:lnTo>
                <a:lnTo>
                  <a:pt x="1886460" y="318516"/>
                </a:lnTo>
                <a:lnTo>
                  <a:pt x="1898243" y="323977"/>
                </a:lnTo>
                <a:lnTo>
                  <a:pt x="1914034" y="327878"/>
                </a:lnTo>
                <a:lnTo>
                  <a:pt x="1915134" y="277114"/>
                </a:lnTo>
                <a:lnTo>
                  <a:pt x="1912848" y="274066"/>
                </a:lnTo>
                <a:lnTo>
                  <a:pt x="1911070" y="270383"/>
                </a:lnTo>
                <a:lnTo>
                  <a:pt x="1909419" y="266827"/>
                </a:lnTo>
                <a:lnTo>
                  <a:pt x="1908530" y="262509"/>
                </a:lnTo>
                <a:lnTo>
                  <a:pt x="1908538" y="256745"/>
                </a:lnTo>
                <a:lnTo>
                  <a:pt x="1911520" y="243458"/>
                </a:lnTo>
                <a:lnTo>
                  <a:pt x="1919833" y="234061"/>
                </a:lnTo>
                <a:lnTo>
                  <a:pt x="1924628" y="231272"/>
                </a:lnTo>
                <a:lnTo>
                  <a:pt x="1936288" y="227545"/>
                </a:lnTo>
                <a:lnTo>
                  <a:pt x="1950567" y="226314"/>
                </a:lnTo>
                <a:lnTo>
                  <a:pt x="1957171" y="226314"/>
                </a:lnTo>
                <a:lnTo>
                  <a:pt x="1963775" y="226822"/>
                </a:lnTo>
                <a:lnTo>
                  <a:pt x="1970379" y="227837"/>
                </a:lnTo>
                <a:lnTo>
                  <a:pt x="1976983" y="228727"/>
                </a:lnTo>
                <a:lnTo>
                  <a:pt x="1982698" y="229870"/>
                </a:lnTo>
                <a:lnTo>
                  <a:pt x="1987778" y="231012"/>
                </a:lnTo>
                <a:lnTo>
                  <a:pt x="1987778" y="264033"/>
                </a:lnTo>
                <a:lnTo>
                  <a:pt x="1985492" y="266573"/>
                </a:lnTo>
                <a:lnTo>
                  <a:pt x="1982825" y="269240"/>
                </a:lnTo>
                <a:lnTo>
                  <a:pt x="1979650" y="271907"/>
                </a:lnTo>
                <a:lnTo>
                  <a:pt x="1976475" y="274574"/>
                </a:lnTo>
                <a:lnTo>
                  <a:pt x="1972792" y="276987"/>
                </a:lnTo>
                <a:lnTo>
                  <a:pt x="1968855" y="279146"/>
                </a:lnTo>
                <a:lnTo>
                  <a:pt x="1964791" y="281305"/>
                </a:lnTo>
                <a:lnTo>
                  <a:pt x="1960346" y="283083"/>
                </a:lnTo>
                <a:lnTo>
                  <a:pt x="1955647" y="284480"/>
                </a:lnTo>
                <a:lnTo>
                  <a:pt x="1950821" y="285877"/>
                </a:lnTo>
                <a:lnTo>
                  <a:pt x="1945868" y="286639"/>
                </a:lnTo>
                <a:lnTo>
                  <a:pt x="1936089" y="286639"/>
                </a:lnTo>
                <a:lnTo>
                  <a:pt x="1932025" y="286004"/>
                </a:lnTo>
                <a:lnTo>
                  <a:pt x="1928215" y="284861"/>
                </a:lnTo>
                <a:lnTo>
                  <a:pt x="1924278" y="283591"/>
                </a:lnTo>
                <a:lnTo>
                  <a:pt x="1927072" y="328803"/>
                </a:lnTo>
                <a:lnTo>
                  <a:pt x="1934692" y="328803"/>
                </a:lnTo>
                <a:lnTo>
                  <a:pt x="1941677" y="327914"/>
                </a:lnTo>
                <a:lnTo>
                  <a:pt x="1948281" y="326136"/>
                </a:lnTo>
                <a:lnTo>
                  <a:pt x="1954758" y="324358"/>
                </a:lnTo>
                <a:lnTo>
                  <a:pt x="1960727" y="321945"/>
                </a:lnTo>
                <a:lnTo>
                  <a:pt x="1966188" y="319024"/>
                </a:lnTo>
                <a:lnTo>
                  <a:pt x="1971522" y="316230"/>
                </a:lnTo>
                <a:lnTo>
                  <a:pt x="1976221" y="313055"/>
                </a:lnTo>
                <a:lnTo>
                  <a:pt x="1980412" y="309880"/>
                </a:lnTo>
                <a:lnTo>
                  <a:pt x="1984603" y="306578"/>
                </a:lnTo>
                <a:lnTo>
                  <a:pt x="1988159" y="303403"/>
                </a:lnTo>
                <a:lnTo>
                  <a:pt x="1991080" y="300228"/>
                </a:lnTo>
                <a:lnTo>
                  <a:pt x="1991969" y="300228"/>
                </a:lnTo>
                <a:lnTo>
                  <a:pt x="1994255" y="323215"/>
                </a:lnTo>
                <a:lnTo>
                  <a:pt x="2042007" y="323215"/>
                </a:lnTo>
                <a:lnTo>
                  <a:pt x="2041950" y="321406"/>
                </a:lnTo>
                <a:lnTo>
                  <a:pt x="2041578" y="309328"/>
                </a:lnTo>
                <a:lnTo>
                  <a:pt x="2041118" y="295783"/>
                </a:lnTo>
                <a:lnTo>
                  <a:pt x="2040918" y="285620"/>
                </a:lnTo>
                <a:lnTo>
                  <a:pt x="2040782" y="272982"/>
                </a:lnTo>
                <a:lnTo>
                  <a:pt x="2040737" y="177419"/>
                </a:lnTo>
                <a:close/>
              </a:path>
              <a:path w="4428337" h="432562">
                <a:moveTo>
                  <a:pt x="4366488" y="263652"/>
                </a:moveTo>
                <a:lnTo>
                  <a:pt x="4323689" y="414909"/>
                </a:lnTo>
                <a:lnTo>
                  <a:pt x="4380077" y="414909"/>
                </a:lnTo>
                <a:lnTo>
                  <a:pt x="4428337" y="263652"/>
                </a:lnTo>
                <a:lnTo>
                  <a:pt x="4366488" y="263652"/>
                </a:lnTo>
                <a:close/>
              </a:path>
              <a:path w="4428337" h="432562">
                <a:moveTo>
                  <a:pt x="1927072" y="328803"/>
                </a:moveTo>
                <a:lnTo>
                  <a:pt x="1924278" y="283591"/>
                </a:lnTo>
                <a:lnTo>
                  <a:pt x="1920976" y="281813"/>
                </a:lnTo>
                <a:lnTo>
                  <a:pt x="1918055" y="279400"/>
                </a:lnTo>
                <a:lnTo>
                  <a:pt x="1915134" y="277114"/>
                </a:lnTo>
                <a:lnTo>
                  <a:pt x="1914034" y="327878"/>
                </a:lnTo>
                <a:lnTo>
                  <a:pt x="1927072" y="328803"/>
                </a:lnTo>
                <a:close/>
              </a:path>
              <a:path w="4428337" h="432562">
                <a:moveTo>
                  <a:pt x="1532356" y="328803"/>
                </a:moveTo>
                <a:lnTo>
                  <a:pt x="1529562" y="283591"/>
                </a:lnTo>
                <a:lnTo>
                  <a:pt x="1526260" y="281813"/>
                </a:lnTo>
                <a:lnTo>
                  <a:pt x="1523339" y="279400"/>
                </a:lnTo>
                <a:lnTo>
                  <a:pt x="1520418" y="277114"/>
                </a:lnTo>
                <a:lnTo>
                  <a:pt x="1519358" y="327878"/>
                </a:lnTo>
                <a:lnTo>
                  <a:pt x="1532356" y="328803"/>
                </a:lnTo>
                <a:close/>
              </a:path>
              <a:path w="4428337" h="432562">
                <a:moveTo>
                  <a:pt x="3074644" y="314579"/>
                </a:moveTo>
                <a:lnTo>
                  <a:pt x="3078962" y="312039"/>
                </a:lnTo>
                <a:lnTo>
                  <a:pt x="3082645" y="309372"/>
                </a:lnTo>
                <a:lnTo>
                  <a:pt x="3085947" y="306705"/>
                </a:lnTo>
                <a:lnTo>
                  <a:pt x="3086328" y="306705"/>
                </a:lnTo>
                <a:lnTo>
                  <a:pt x="3086074" y="309625"/>
                </a:lnTo>
                <a:lnTo>
                  <a:pt x="3085820" y="317754"/>
                </a:lnTo>
                <a:lnTo>
                  <a:pt x="3085693" y="322199"/>
                </a:lnTo>
                <a:lnTo>
                  <a:pt x="3085693" y="333883"/>
                </a:lnTo>
                <a:lnTo>
                  <a:pt x="3085124" y="343043"/>
                </a:lnTo>
                <a:lnTo>
                  <a:pt x="3081804" y="356054"/>
                </a:lnTo>
                <a:lnTo>
                  <a:pt x="3075516" y="366880"/>
                </a:lnTo>
                <a:lnTo>
                  <a:pt x="3066262" y="375539"/>
                </a:lnTo>
                <a:lnTo>
                  <a:pt x="3062143" y="378187"/>
                </a:lnTo>
                <a:lnTo>
                  <a:pt x="3051878" y="383029"/>
                </a:lnTo>
                <a:lnTo>
                  <a:pt x="3039999" y="386488"/>
                </a:lnTo>
                <a:lnTo>
                  <a:pt x="3026505" y="388563"/>
                </a:lnTo>
                <a:lnTo>
                  <a:pt x="3011398" y="389255"/>
                </a:lnTo>
                <a:lnTo>
                  <a:pt x="3002359" y="389101"/>
                </a:lnTo>
                <a:lnTo>
                  <a:pt x="2989630" y="388290"/>
                </a:lnTo>
                <a:lnTo>
                  <a:pt x="2977362" y="386715"/>
                </a:lnTo>
                <a:lnTo>
                  <a:pt x="2970841" y="385598"/>
                </a:lnTo>
                <a:lnTo>
                  <a:pt x="2958402" y="382797"/>
                </a:lnTo>
                <a:lnTo>
                  <a:pt x="2946374" y="379222"/>
                </a:lnTo>
                <a:lnTo>
                  <a:pt x="2946374" y="422275"/>
                </a:lnTo>
                <a:lnTo>
                  <a:pt x="2949803" y="423672"/>
                </a:lnTo>
                <a:lnTo>
                  <a:pt x="2953994" y="424942"/>
                </a:lnTo>
                <a:lnTo>
                  <a:pt x="2959074" y="426212"/>
                </a:lnTo>
                <a:lnTo>
                  <a:pt x="2964027" y="427482"/>
                </a:lnTo>
                <a:lnTo>
                  <a:pt x="2969488" y="428625"/>
                </a:lnTo>
                <a:lnTo>
                  <a:pt x="2975584" y="429641"/>
                </a:lnTo>
                <a:lnTo>
                  <a:pt x="2981553" y="430530"/>
                </a:lnTo>
                <a:lnTo>
                  <a:pt x="2988030" y="431292"/>
                </a:lnTo>
                <a:lnTo>
                  <a:pt x="2994888" y="431800"/>
                </a:lnTo>
                <a:lnTo>
                  <a:pt x="3001746" y="432308"/>
                </a:lnTo>
                <a:lnTo>
                  <a:pt x="3008731" y="432562"/>
                </a:lnTo>
                <a:lnTo>
                  <a:pt x="3015843" y="432562"/>
                </a:lnTo>
                <a:lnTo>
                  <a:pt x="3026909" y="432298"/>
                </a:lnTo>
                <a:lnTo>
                  <a:pt x="3039600" y="431317"/>
                </a:lnTo>
                <a:lnTo>
                  <a:pt x="3051784" y="429641"/>
                </a:lnTo>
                <a:lnTo>
                  <a:pt x="3071398" y="424804"/>
                </a:lnTo>
                <a:lnTo>
                  <a:pt x="3082899" y="420497"/>
                </a:lnTo>
                <a:lnTo>
                  <a:pt x="3098064" y="412694"/>
                </a:lnTo>
                <a:lnTo>
                  <a:pt x="3108172" y="405384"/>
                </a:lnTo>
                <a:lnTo>
                  <a:pt x="3119122" y="394419"/>
                </a:lnTo>
                <a:lnTo>
                  <a:pt x="3126333" y="383921"/>
                </a:lnTo>
                <a:lnTo>
                  <a:pt x="3131739" y="372476"/>
                </a:lnTo>
                <a:lnTo>
                  <a:pt x="3135477" y="359791"/>
                </a:lnTo>
                <a:lnTo>
                  <a:pt x="3138184" y="341179"/>
                </a:lnTo>
                <a:lnTo>
                  <a:pt x="3138652" y="327279"/>
                </a:lnTo>
                <a:lnTo>
                  <a:pt x="3138652" y="106934"/>
                </a:lnTo>
                <a:lnTo>
                  <a:pt x="3092170" y="106934"/>
                </a:lnTo>
                <a:lnTo>
                  <a:pt x="3090011" y="131191"/>
                </a:lnTo>
                <a:lnTo>
                  <a:pt x="3089122" y="131191"/>
                </a:lnTo>
                <a:lnTo>
                  <a:pt x="3084236" y="125425"/>
                </a:lnTo>
                <a:lnTo>
                  <a:pt x="3074864" y="116966"/>
                </a:lnTo>
                <a:lnTo>
                  <a:pt x="3063849" y="109855"/>
                </a:lnTo>
                <a:lnTo>
                  <a:pt x="3054182" y="105579"/>
                </a:lnTo>
                <a:lnTo>
                  <a:pt x="3041892" y="102499"/>
                </a:lnTo>
                <a:lnTo>
                  <a:pt x="3028543" y="101473"/>
                </a:lnTo>
                <a:lnTo>
                  <a:pt x="3018004" y="102127"/>
                </a:lnTo>
                <a:lnTo>
                  <a:pt x="3005572" y="104627"/>
                </a:lnTo>
                <a:lnTo>
                  <a:pt x="2993364" y="108966"/>
                </a:lnTo>
                <a:lnTo>
                  <a:pt x="2982778" y="114607"/>
                </a:lnTo>
                <a:lnTo>
                  <a:pt x="2972508" y="122084"/>
                </a:lnTo>
                <a:lnTo>
                  <a:pt x="2963138" y="131191"/>
                </a:lnTo>
                <a:lnTo>
                  <a:pt x="2953470" y="144180"/>
                </a:lnTo>
                <a:lnTo>
                  <a:pt x="2947307" y="155395"/>
                </a:lnTo>
                <a:lnTo>
                  <a:pt x="2942056" y="167894"/>
                </a:lnTo>
                <a:lnTo>
                  <a:pt x="2938388" y="180141"/>
                </a:lnTo>
                <a:lnTo>
                  <a:pt x="2936036" y="192286"/>
                </a:lnTo>
                <a:lnTo>
                  <a:pt x="2934642" y="205299"/>
                </a:lnTo>
                <a:lnTo>
                  <a:pt x="2934182" y="219202"/>
                </a:lnTo>
                <a:lnTo>
                  <a:pt x="2934651" y="233137"/>
                </a:lnTo>
                <a:lnTo>
                  <a:pt x="2936090" y="246234"/>
                </a:lnTo>
                <a:lnTo>
                  <a:pt x="2938512" y="258276"/>
                </a:lnTo>
                <a:lnTo>
                  <a:pt x="2941929" y="269240"/>
                </a:lnTo>
                <a:lnTo>
                  <a:pt x="2948220" y="283257"/>
                </a:lnTo>
                <a:lnTo>
                  <a:pt x="2954857" y="294017"/>
                </a:lnTo>
                <a:lnTo>
                  <a:pt x="2962503" y="303275"/>
                </a:lnTo>
                <a:lnTo>
                  <a:pt x="2969752" y="309959"/>
                </a:lnTo>
                <a:lnTo>
                  <a:pt x="2980185" y="317237"/>
                </a:lnTo>
                <a:lnTo>
                  <a:pt x="2991586" y="322707"/>
                </a:lnTo>
                <a:lnTo>
                  <a:pt x="3000090" y="325441"/>
                </a:lnTo>
                <a:lnTo>
                  <a:pt x="2993999" y="254635"/>
                </a:lnTo>
                <a:lnTo>
                  <a:pt x="2991967" y="246125"/>
                </a:lnTo>
                <a:lnTo>
                  <a:pt x="2991152" y="242558"/>
                </a:lnTo>
                <a:lnTo>
                  <a:pt x="2989372" y="230387"/>
                </a:lnTo>
                <a:lnTo>
                  <a:pt x="2988792" y="216916"/>
                </a:lnTo>
                <a:lnTo>
                  <a:pt x="2988793" y="216218"/>
                </a:lnTo>
                <a:lnTo>
                  <a:pt x="2989408" y="202796"/>
                </a:lnTo>
                <a:lnTo>
                  <a:pt x="2991205" y="191008"/>
                </a:lnTo>
                <a:lnTo>
                  <a:pt x="2992729" y="183642"/>
                </a:lnTo>
                <a:lnTo>
                  <a:pt x="2994761" y="177165"/>
                </a:lnTo>
                <a:lnTo>
                  <a:pt x="2997301" y="171831"/>
                </a:lnTo>
                <a:lnTo>
                  <a:pt x="2999841" y="166497"/>
                </a:lnTo>
                <a:lnTo>
                  <a:pt x="3002762" y="162052"/>
                </a:lnTo>
                <a:lnTo>
                  <a:pt x="3006191" y="158623"/>
                </a:lnTo>
                <a:lnTo>
                  <a:pt x="3009493" y="155067"/>
                </a:lnTo>
                <a:lnTo>
                  <a:pt x="3013049" y="152273"/>
                </a:lnTo>
                <a:lnTo>
                  <a:pt x="3016732" y="150241"/>
                </a:lnTo>
                <a:lnTo>
                  <a:pt x="3020415" y="148082"/>
                </a:lnTo>
                <a:lnTo>
                  <a:pt x="3024098" y="146685"/>
                </a:lnTo>
                <a:lnTo>
                  <a:pt x="3027781" y="145796"/>
                </a:lnTo>
                <a:lnTo>
                  <a:pt x="3031464" y="145034"/>
                </a:lnTo>
                <a:lnTo>
                  <a:pt x="3034893" y="144653"/>
                </a:lnTo>
                <a:lnTo>
                  <a:pt x="3040257" y="144715"/>
                </a:lnTo>
                <a:lnTo>
                  <a:pt x="3052819" y="146723"/>
                </a:lnTo>
                <a:lnTo>
                  <a:pt x="3064738" y="151511"/>
                </a:lnTo>
                <a:lnTo>
                  <a:pt x="3076821" y="159486"/>
                </a:lnTo>
                <a:lnTo>
                  <a:pt x="3085693" y="168275"/>
                </a:lnTo>
                <a:lnTo>
                  <a:pt x="3085693" y="264922"/>
                </a:lnTo>
                <a:lnTo>
                  <a:pt x="3083534" y="267462"/>
                </a:lnTo>
                <a:lnTo>
                  <a:pt x="3080740" y="270002"/>
                </a:lnTo>
                <a:lnTo>
                  <a:pt x="3077565" y="272542"/>
                </a:lnTo>
                <a:lnTo>
                  <a:pt x="3074390" y="275082"/>
                </a:lnTo>
                <a:lnTo>
                  <a:pt x="3070707" y="277368"/>
                </a:lnTo>
                <a:lnTo>
                  <a:pt x="3066770" y="279400"/>
                </a:lnTo>
                <a:lnTo>
                  <a:pt x="3062706" y="281559"/>
                </a:lnTo>
                <a:lnTo>
                  <a:pt x="3058388" y="283210"/>
                </a:lnTo>
                <a:lnTo>
                  <a:pt x="3053562" y="284607"/>
                </a:lnTo>
                <a:lnTo>
                  <a:pt x="3048863" y="285877"/>
                </a:lnTo>
                <a:lnTo>
                  <a:pt x="3043783" y="286639"/>
                </a:lnTo>
                <a:lnTo>
                  <a:pt x="3030194" y="286639"/>
                </a:lnTo>
                <a:lnTo>
                  <a:pt x="3023082" y="284988"/>
                </a:lnTo>
                <a:lnTo>
                  <a:pt x="3025241" y="328803"/>
                </a:lnTo>
                <a:lnTo>
                  <a:pt x="3031591" y="328803"/>
                </a:lnTo>
                <a:lnTo>
                  <a:pt x="3037814" y="328168"/>
                </a:lnTo>
                <a:lnTo>
                  <a:pt x="3043910" y="326898"/>
                </a:lnTo>
                <a:lnTo>
                  <a:pt x="3050133" y="325628"/>
                </a:lnTo>
                <a:lnTo>
                  <a:pt x="3055594" y="323977"/>
                </a:lnTo>
                <a:lnTo>
                  <a:pt x="3060674" y="321818"/>
                </a:lnTo>
                <a:lnTo>
                  <a:pt x="3065754" y="319659"/>
                </a:lnTo>
                <a:lnTo>
                  <a:pt x="3070453" y="317246"/>
                </a:lnTo>
                <a:lnTo>
                  <a:pt x="3074644" y="314579"/>
                </a:lnTo>
                <a:close/>
              </a:path>
              <a:path w="4428337" h="432562">
                <a:moveTo>
                  <a:pt x="3016859" y="281813"/>
                </a:moveTo>
                <a:lnTo>
                  <a:pt x="3010636" y="278638"/>
                </a:lnTo>
                <a:lnTo>
                  <a:pt x="3005556" y="273939"/>
                </a:lnTo>
                <a:lnTo>
                  <a:pt x="3001365" y="267970"/>
                </a:lnTo>
                <a:lnTo>
                  <a:pt x="2997174" y="261874"/>
                </a:lnTo>
                <a:lnTo>
                  <a:pt x="2993999" y="254635"/>
                </a:lnTo>
                <a:lnTo>
                  <a:pt x="3000090" y="325441"/>
                </a:lnTo>
                <a:lnTo>
                  <a:pt x="3012574" y="327962"/>
                </a:lnTo>
                <a:lnTo>
                  <a:pt x="3025241" y="328803"/>
                </a:lnTo>
                <a:lnTo>
                  <a:pt x="3023082" y="284988"/>
                </a:lnTo>
                <a:lnTo>
                  <a:pt x="3016859" y="281813"/>
                </a:lnTo>
                <a:close/>
              </a:path>
              <a:path w="4428337" h="432562">
                <a:moveTo>
                  <a:pt x="2832328" y="106934"/>
                </a:moveTo>
                <a:lnTo>
                  <a:pt x="2832328" y="323215"/>
                </a:lnTo>
                <a:lnTo>
                  <a:pt x="2885287" y="323215"/>
                </a:lnTo>
                <a:lnTo>
                  <a:pt x="2885287" y="106934"/>
                </a:lnTo>
                <a:lnTo>
                  <a:pt x="2832328" y="106934"/>
                </a:lnTo>
                <a:close/>
              </a:path>
              <a:path w="4428337" h="432562">
                <a:moveTo>
                  <a:pt x="3384024" y="326375"/>
                </a:moveTo>
                <a:lnTo>
                  <a:pt x="3396784" y="328198"/>
                </a:lnTo>
                <a:lnTo>
                  <a:pt x="3410305" y="328803"/>
                </a:lnTo>
                <a:lnTo>
                  <a:pt x="3418448" y="328581"/>
                </a:lnTo>
                <a:lnTo>
                  <a:pt x="3431449" y="327214"/>
                </a:lnTo>
                <a:lnTo>
                  <a:pt x="3443705" y="324584"/>
                </a:lnTo>
                <a:lnTo>
                  <a:pt x="3455263" y="320675"/>
                </a:lnTo>
                <a:lnTo>
                  <a:pt x="3469845" y="313341"/>
                </a:lnTo>
                <a:lnTo>
                  <a:pt x="3480238" y="306073"/>
                </a:lnTo>
                <a:lnTo>
                  <a:pt x="3489553" y="297561"/>
                </a:lnTo>
                <a:lnTo>
                  <a:pt x="3499682" y="284767"/>
                </a:lnTo>
                <a:lnTo>
                  <a:pt x="3506069" y="273740"/>
                </a:lnTo>
                <a:lnTo>
                  <a:pt x="3511270" y="261620"/>
                </a:lnTo>
                <a:lnTo>
                  <a:pt x="3513904" y="253442"/>
                </a:lnTo>
                <a:lnTo>
                  <a:pt x="3516674" y="241339"/>
                </a:lnTo>
                <a:lnTo>
                  <a:pt x="3518336" y="228571"/>
                </a:lnTo>
                <a:lnTo>
                  <a:pt x="3518890" y="215137"/>
                </a:lnTo>
                <a:lnTo>
                  <a:pt x="3518620" y="205730"/>
                </a:lnTo>
                <a:lnTo>
                  <a:pt x="3517296" y="192770"/>
                </a:lnTo>
                <a:lnTo>
                  <a:pt x="3514884" y="180449"/>
                </a:lnTo>
                <a:lnTo>
                  <a:pt x="3511397" y="168783"/>
                </a:lnTo>
                <a:lnTo>
                  <a:pt x="3504482" y="153111"/>
                </a:lnTo>
                <a:lnTo>
                  <a:pt x="3497749" y="142406"/>
                </a:lnTo>
                <a:lnTo>
                  <a:pt x="3489807" y="132842"/>
                </a:lnTo>
                <a:lnTo>
                  <a:pt x="3478023" y="122258"/>
                </a:lnTo>
                <a:lnTo>
                  <a:pt x="3467345" y="115321"/>
                </a:lnTo>
                <a:lnTo>
                  <a:pt x="3455517" y="109728"/>
                </a:lnTo>
                <a:lnTo>
                  <a:pt x="3448182" y="107069"/>
                </a:lnTo>
                <a:lnTo>
                  <a:pt x="3436236" y="103970"/>
                </a:lnTo>
                <a:lnTo>
                  <a:pt x="3423494" y="102100"/>
                </a:lnTo>
                <a:lnTo>
                  <a:pt x="3409924" y="101473"/>
                </a:lnTo>
                <a:lnTo>
                  <a:pt x="3401915" y="101698"/>
                </a:lnTo>
                <a:lnTo>
                  <a:pt x="3388900" y="103105"/>
                </a:lnTo>
                <a:lnTo>
                  <a:pt x="3376620" y="105787"/>
                </a:lnTo>
                <a:lnTo>
                  <a:pt x="3365093" y="109728"/>
                </a:lnTo>
                <a:lnTo>
                  <a:pt x="3350420" y="116971"/>
                </a:lnTo>
                <a:lnTo>
                  <a:pt x="3340037" y="124248"/>
                </a:lnTo>
                <a:lnTo>
                  <a:pt x="3330803" y="132842"/>
                </a:lnTo>
                <a:lnTo>
                  <a:pt x="3320553" y="145576"/>
                </a:lnTo>
                <a:lnTo>
                  <a:pt x="3314155" y="156599"/>
                </a:lnTo>
                <a:lnTo>
                  <a:pt x="3308959" y="168783"/>
                </a:lnTo>
                <a:lnTo>
                  <a:pt x="3306415" y="176849"/>
                </a:lnTo>
                <a:lnTo>
                  <a:pt x="3303676" y="188974"/>
                </a:lnTo>
                <a:lnTo>
                  <a:pt x="3302021" y="201741"/>
                </a:lnTo>
                <a:lnTo>
                  <a:pt x="3301466" y="215137"/>
                </a:lnTo>
                <a:lnTo>
                  <a:pt x="3301731" y="224711"/>
                </a:lnTo>
                <a:lnTo>
                  <a:pt x="3303026" y="237679"/>
                </a:lnTo>
                <a:lnTo>
                  <a:pt x="3305425" y="249982"/>
                </a:lnTo>
                <a:lnTo>
                  <a:pt x="3308959" y="261620"/>
                </a:lnTo>
                <a:lnTo>
                  <a:pt x="3315812" y="277165"/>
                </a:lnTo>
                <a:lnTo>
                  <a:pt x="3322496" y="287900"/>
                </a:lnTo>
                <a:lnTo>
                  <a:pt x="3330422" y="297561"/>
                </a:lnTo>
                <a:lnTo>
                  <a:pt x="3342206" y="308054"/>
                </a:lnTo>
                <a:lnTo>
                  <a:pt x="3352884" y="315000"/>
                </a:lnTo>
                <a:lnTo>
                  <a:pt x="3364712" y="320675"/>
                </a:lnTo>
                <a:lnTo>
                  <a:pt x="3360140" y="245491"/>
                </a:lnTo>
                <a:lnTo>
                  <a:pt x="3358887" y="240885"/>
                </a:lnTo>
                <a:lnTo>
                  <a:pt x="3356788" y="228694"/>
                </a:lnTo>
                <a:lnTo>
                  <a:pt x="3356076" y="215137"/>
                </a:lnTo>
                <a:lnTo>
                  <a:pt x="3356197" y="209400"/>
                </a:lnTo>
                <a:lnTo>
                  <a:pt x="3357486" y="196399"/>
                </a:lnTo>
                <a:lnTo>
                  <a:pt x="3360140" y="184785"/>
                </a:lnTo>
                <a:lnTo>
                  <a:pt x="3362807" y="176022"/>
                </a:lnTo>
                <a:lnTo>
                  <a:pt x="3366490" y="168656"/>
                </a:lnTo>
                <a:lnTo>
                  <a:pt x="3371316" y="162687"/>
                </a:lnTo>
                <a:lnTo>
                  <a:pt x="3376015" y="156718"/>
                </a:lnTo>
                <a:lnTo>
                  <a:pt x="3381730" y="152273"/>
                </a:lnTo>
                <a:lnTo>
                  <a:pt x="3388334" y="149352"/>
                </a:lnTo>
                <a:lnTo>
                  <a:pt x="3394938" y="146304"/>
                </a:lnTo>
                <a:lnTo>
                  <a:pt x="3402177" y="144907"/>
                </a:lnTo>
                <a:lnTo>
                  <a:pt x="3417798" y="144907"/>
                </a:lnTo>
                <a:lnTo>
                  <a:pt x="3425037" y="146304"/>
                </a:lnTo>
                <a:lnTo>
                  <a:pt x="3431768" y="149352"/>
                </a:lnTo>
                <a:lnTo>
                  <a:pt x="3438499" y="152273"/>
                </a:lnTo>
                <a:lnTo>
                  <a:pt x="3444214" y="156718"/>
                </a:lnTo>
                <a:lnTo>
                  <a:pt x="3449040" y="162687"/>
                </a:lnTo>
                <a:lnTo>
                  <a:pt x="3453739" y="168656"/>
                </a:lnTo>
                <a:lnTo>
                  <a:pt x="3457422" y="176022"/>
                </a:lnTo>
                <a:lnTo>
                  <a:pt x="3460089" y="184785"/>
                </a:lnTo>
                <a:lnTo>
                  <a:pt x="3461387" y="189390"/>
                </a:lnTo>
                <a:lnTo>
                  <a:pt x="3463480" y="201581"/>
                </a:lnTo>
                <a:lnTo>
                  <a:pt x="3464153" y="215137"/>
                </a:lnTo>
                <a:lnTo>
                  <a:pt x="3464041" y="220875"/>
                </a:lnTo>
                <a:lnTo>
                  <a:pt x="3462797" y="233876"/>
                </a:lnTo>
                <a:lnTo>
                  <a:pt x="3460089" y="245491"/>
                </a:lnTo>
                <a:lnTo>
                  <a:pt x="3457422" y="254254"/>
                </a:lnTo>
                <a:lnTo>
                  <a:pt x="3453739" y="261620"/>
                </a:lnTo>
                <a:lnTo>
                  <a:pt x="3449040" y="267462"/>
                </a:lnTo>
                <a:lnTo>
                  <a:pt x="3444214" y="273431"/>
                </a:lnTo>
                <a:lnTo>
                  <a:pt x="3438626" y="277875"/>
                </a:lnTo>
                <a:lnTo>
                  <a:pt x="3432022" y="280924"/>
                </a:lnTo>
                <a:lnTo>
                  <a:pt x="3425418" y="283972"/>
                </a:lnTo>
                <a:lnTo>
                  <a:pt x="3418306" y="285496"/>
                </a:lnTo>
                <a:lnTo>
                  <a:pt x="3402431" y="285496"/>
                </a:lnTo>
                <a:lnTo>
                  <a:pt x="3395192" y="283972"/>
                </a:lnTo>
                <a:lnTo>
                  <a:pt x="3388588" y="280924"/>
                </a:lnTo>
                <a:lnTo>
                  <a:pt x="3381984" y="277875"/>
                </a:lnTo>
                <a:lnTo>
                  <a:pt x="3376269" y="273431"/>
                </a:lnTo>
                <a:lnTo>
                  <a:pt x="3372040" y="323317"/>
                </a:lnTo>
                <a:lnTo>
                  <a:pt x="3384024" y="326375"/>
                </a:lnTo>
                <a:close/>
              </a:path>
              <a:path w="4428337" h="432562">
                <a:moveTo>
                  <a:pt x="3376269" y="273431"/>
                </a:moveTo>
                <a:lnTo>
                  <a:pt x="3371443" y="267462"/>
                </a:lnTo>
                <a:lnTo>
                  <a:pt x="3366617" y="261620"/>
                </a:lnTo>
                <a:lnTo>
                  <a:pt x="3362807" y="254254"/>
                </a:lnTo>
                <a:lnTo>
                  <a:pt x="3360140" y="245491"/>
                </a:lnTo>
                <a:lnTo>
                  <a:pt x="3364712" y="320675"/>
                </a:lnTo>
                <a:lnTo>
                  <a:pt x="3372040" y="323317"/>
                </a:lnTo>
                <a:lnTo>
                  <a:pt x="3376269" y="273431"/>
                </a:lnTo>
                <a:close/>
              </a:path>
              <a:path w="4428337" h="432562">
                <a:moveTo>
                  <a:pt x="2627604" y="172085"/>
                </a:moveTo>
                <a:lnTo>
                  <a:pt x="2627604" y="181864"/>
                </a:lnTo>
                <a:lnTo>
                  <a:pt x="2629255" y="190246"/>
                </a:lnTo>
                <a:lnTo>
                  <a:pt x="2632430" y="196977"/>
                </a:lnTo>
                <a:lnTo>
                  <a:pt x="2635605" y="203708"/>
                </a:lnTo>
                <a:lnTo>
                  <a:pt x="2639923" y="209423"/>
                </a:lnTo>
                <a:lnTo>
                  <a:pt x="2645384" y="213868"/>
                </a:lnTo>
                <a:lnTo>
                  <a:pt x="2650845" y="218312"/>
                </a:lnTo>
                <a:lnTo>
                  <a:pt x="2657068" y="221869"/>
                </a:lnTo>
                <a:lnTo>
                  <a:pt x="2664180" y="224662"/>
                </a:lnTo>
                <a:lnTo>
                  <a:pt x="2671419" y="227457"/>
                </a:lnTo>
                <a:lnTo>
                  <a:pt x="2678785" y="229870"/>
                </a:lnTo>
                <a:lnTo>
                  <a:pt x="2686532" y="231902"/>
                </a:lnTo>
                <a:lnTo>
                  <a:pt x="2692628" y="233425"/>
                </a:lnTo>
                <a:lnTo>
                  <a:pt x="2698470" y="234823"/>
                </a:lnTo>
                <a:lnTo>
                  <a:pt x="2704058" y="236347"/>
                </a:lnTo>
                <a:lnTo>
                  <a:pt x="2709646" y="237871"/>
                </a:lnTo>
                <a:lnTo>
                  <a:pt x="2714599" y="239649"/>
                </a:lnTo>
                <a:lnTo>
                  <a:pt x="2718917" y="241681"/>
                </a:lnTo>
                <a:lnTo>
                  <a:pt x="2723235" y="243586"/>
                </a:lnTo>
                <a:lnTo>
                  <a:pt x="2726664" y="246125"/>
                </a:lnTo>
                <a:lnTo>
                  <a:pt x="2729331" y="249047"/>
                </a:lnTo>
                <a:lnTo>
                  <a:pt x="2731871" y="252095"/>
                </a:lnTo>
                <a:lnTo>
                  <a:pt x="2733268" y="255905"/>
                </a:lnTo>
                <a:lnTo>
                  <a:pt x="2733268" y="264922"/>
                </a:lnTo>
                <a:lnTo>
                  <a:pt x="2731998" y="268732"/>
                </a:lnTo>
                <a:lnTo>
                  <a:pt x="2729585" y="272034"/>
                </a:lnTo>
                <a:lnTo>
                  <a:pt x="2727299" y="275209"/>
                </a:lnTo>
                <a:lnTo>
                  <a:pt x="2723997" y="277875"/>
                </a:lnTo>
                <a:lnTo>
                  <a:pt x="2719933" y="279908"/>
                </a:lnTo>
                <a:lnTo>
                  <a:pt x="2715869" y="281940"/>
                </a:lnTo>
                <a:lnTo>
                  <a:pt x="2710916" y="283464"/>
                </a:lnTo>
                <a:lnTo>
                  <a:pt x="2705328" y="284480"/>
                </a:lnTo>
                <a:lnTo>
                  <a:pt x="2699613" y="285496"/>
                </a:lnTo>
                <a:lnTo>
                  <a:pt x="2693517" y="285877"/>
                </a:lnTo>
                <a:lnTo>
                  <a:pt x="2685056" y="285863"/>
                </a:lnTo>
                <a:lnTo>
                  <a:pt x="2672738" y="285213"/>
                </a:lnTo>
                <a:lnTo>
                  <a:pt x="2659608" y="283591"/>
                </a:lnTo>
                <a:lnTo>
                  <a:pt x="2652336" y="282251"/>
                </a:lnTo>
                <a:lnTo>
                  <a:pt x="2640241" y="279144"/>
                </a:lnTo>
                <a:lnTo>
                  <a:pt x="2627350" y="274828"/>
                </a:lnTo>
                <a:lnTo>
                  <a:pt x="2627350" y="317373"/>
                </a:lnTo>
                <a:lnTo>
                  <a:pt x="2640993" y="322284"/>
                </a:lnTo>
                <a:lnTo>
                  <a:pt x="2654528" y="325500"/>
                </a:lnTo>
                <a:lnTo>
                  <a:pt x="2665281" y="327236"/>
                </a:lnTo>
                <a:lnTo>
                  <a:pt x="2677892" y="328406"/>
                </a:lnTo>
                <a:lnTo>
                  <a:pt x="2691485" y="328803"/>
                </a:lnTo>
                <a:lnTo>
                  <a:pt x="2691749" y="328802"/>
                </a:lnTo>
                <a:lnTo>
                  <a:pt x="2705113" y="328320"/>
                </a:lnTo>
                <a:lnTo>
                  <a:pt x="2717725" y="326890"/>
                </a:lnTo>
                <a:lnTo>
                  <a:pt x="2729585" y="324485"/>
                </a:lnTo>
                <a:lnTo>
                  <a:pt x="2736864" y="322348"/>
                </a:lnTo>
                <a:lnTo>
                  <a:pt x="2748753" y="317419"/>
                </a:lnTo>
                <a:lnTo>
                  <a:pt x="2759176" y="311023"/>
                </a:lnTo>
                <a:lnTo>
                  <a:pt x="2771587" y="299189"/>
                </a:lnTo>
                <a:lnTo>
                  <a:pt x="2778480" y="288417"/>
                </a:lnTo>
                <a:lnTo>
                  <a:pt x="2781283" y="282039"/>
                </a:lnTo>
                <a:lnTo>
                  <a:pt x="2784427" y="269961"/>
                </a:lnTo>
                <a:lnTo>
                  <a:pt x="2785465" y="256412"/>
                </a:lnTo>
                <a:lnTo>
                  <a:pt x="2785411" y="253230"/>
                </a:lnTo>
                <a:lnTo>
                  <a:pt x="2783744" y="239871"/>
                </a:lnTo>
                <a:lnTo>
                  <a:pt x="2779750" y="228854"/>
                </a:lnTo>
                <a:lnTo>
                  <a:pt x="2775940" y="221615"/>
                </a:lnTo>
                <a:lnTo>
                  <a:pt x="2771114" y="215773"/>
                </a:lnTo>
                <a:lnTo>
                  <a:pt x="2765145" y="211200"/>
                </a:lnTo>
                <a:lnTo>
                  <a:pt x="2759176" y="206756"/>
                </a:lnTo>
                <a:lnTo>
                  <a:pt x="2752445" y="203200"/>
                </a:lnTo>
                <a:lnTo>
                  <a:pt x="2745079" y="200660"/>
                </a:lnTo>
                <a:lnTo>
                  <a:pt x="2737586" y="198120"/>
                </a:lnTo>
                <a:lnTo>
                  <a:pt x="2730220" y="195961"/>
                </a:lnTo>
                <a:lnTo>
                  <a:pt x="2722727" y="194183"/>
                </a:lnTo>
                <a:lnTo>
                  <a:pt x="2718028" y="193040"/>
                </a:lnTo>
                <a:lnTo>
                  <a:pt x="2713075" y="191770"/>
                </a:lnTo>
                <a:lnTo>
                  <a:pt x="2707995" y="190500"/>
                </a:lnTo>
                <a:lnTo>
                  <a:pt x="2702915" y="189230"/>
                </a:lnTo>
                <a:lnTo>
                  <a:pt x="2698089" y="187579"/>
                </a:lnTo>
                <a:lnTo>
                  <a:pt x="2693517" y="185674"/>
                </a:lnTo>
                <a:lnTo>
                  <a:pt x="2688818" y="183769"/>
                </a:lnTo>
                <a:lnTo>
                  <a:pt x="2685262" y="181229"/>
                </a:lnTo>
                <a:lnTo>
                  <a:pt x="2682595" y="178054"/>
                </a:lnTo>
                <a:lnTo>
                  <a:pt x="2680055" y="175006"/>
                </a:lnTo>
                <a:lnTo>
                  <a:pt x="2678785" y="170942"/>
                </a:lnTo>
                <a:lnTo>
                  <a:pt x="2678785" y="163195"/>
                </a:lnTo>
                <a:lnTo>
                  <a:pt x="2679293" y="160528"/>
                </a:lnTo>
                <a:lnTo>
                  <a:pt x="2680563" y="157861"/>
                </a:lnTo>
                <a:lnTo>
                  <a:pt x="2683611" y="153035"/>
                </a:lnTo>
                <a:lnTo>
                  <a:pt x="2686278" y="151003"/>
                </a:lnTo>
                <a:lnTo>
                  <a:pt x="2689072" y="148971"/>
                </a:lnTo>
                <a:lnTo>
                  <a:pt x="2692501" y="147320"/>
                </a:lnTo>
                <a:lnTo>
                  <a:pt x="2696819" y="146177"/>
                </a:lnTo>
                <a:lnTo>
                  <a:pt x="2701137" y="145034"/>
                </a:lnTo>
                <a:lnTo>
                  <a:pt x="2706471" y="144399"/>
                </a:lnTo>
                <a:lnTo>
                  <a:pt x="2717647" y="144399"/>
                </a:lnTo>
                <a:lnTo>
                  <a:pt x="2722854" y="144780"/>
                </a:lnTo>
                <a:lnTo>
                  <a:pt x="2728315" y="145415"/>
                </a:lnTo>
                <a:lnTo>
                  <a:pt x="2733776" y="146050"/>
                </a:lnTo>
                <a:lnTo>
                  <a:pt x="2739364" y="146939"/>
                </a:lnTo>
                <a:lnTo>
                  <a:pt x="2744952" y="147955"/>
                </a:lnTo>
                <a:lnTo>
                  <a:pt x="2750540" y="148971"/>
                </a:lnTo>
                <a:lnTo>
                  <a:pt x="2756001" y="150241"/>
                </a:lnTo>
                <a:lnTo>
                  <a:pt x="2761462" y="151637"/>
                </a:lnTo>
                <a:lnTo>
                  <a:pt x="2766923" y="153035"/>
                </a:lnTo>
                <a:lnTo>
                  <a:pt x="2772003" y="154559"/>
                </a:lnTo>
                <a:lnTo>
                  <a:pt x="2776956" y="156210"/>
                </a:lnTo>
                <a:lnTo>
                  <a:pt x="2776956" y="113157"/>
                </a:lnTo>
                <a:lnTo>
                  <a:pt x="2770583" y="110979"/>
                </a:lnTo>
                <a:lnTo>
                  <a:pt x="2758555" y="107588"/>
                </a:lnTo>
                <a:lnTo>
                  <a:pt x="2745460" y="104775"/>
                </a:lnTo>
                <a:lnTo>
                  <a:pt x="2734094" y="103018"/>
                </a:lnTo>
                <a:lnTo>
                  <a:pt x="2721451" y="101864"/>
                </a:lnTo>
                <a:lnTo>
                  <a:pt x="2708249" y="101473"/>
                </a:lnTo>
                <a:lnTo>
                  <a:pt x="2702150" y="101633"/>
                </a:lnTo>
                <a:lnTo>
                  <a:pt x="2689429" y="103033"/>
                </a:lnTo>
                <a:lnTo>
                  <a:pt x="2677261" y="105791"/>
                </a:lnTo>
                <a:lnTo>
                  <a:pt x="2662094" y="111892"/>
                </a:lnTo>
                <a:lnTo>
                  <a:pt x="2651607" y="118745"/>
                </a:lnTo>
                <a:lnTo>
                  <a:pt x="2640868" y="129652"/>
                </a:lnTo>
                <a:lnTo>
                  <a:pt x="2634081" y="140716"/>
                </a:lnTo>
                <a:lnTo>
                  <a:pt x="2631677" y="146434"/>
                </a:lnTo>
                <a:lnTo>
                  <a:pt x="2628622" y="158504"/>
                </a:lnTo>
                <a:lnTo>
                  <a:pt x="2627604" y="172085"/>
                </a:lnTo>
                <a:close/>
              </a:path>
              <a:path w="4428337" h="432562">
                <a:moveTo>
                  <a:pt x="2244180" y="109252"/>
                </a:moveTo>
                <a:lnTo>
                  <a:pt x="2232806" y="114834"/>
                </a:lnTo>
                <a:lnTo>
                  <a:pt x="2237714" y="189484"/>
                </a:lnTo>
                <a:lnTo>
                  <a:pt x="2238476" y="183134"/>
                </a:lnTo>
                <a:lnTo>
                  <a:pt x="2240000" y="177037"/>
                </a:lnTo>
                <a:lnTo>
                  <a:pt x="2244180" y="109252"/>
                </a:lnTo>
                <a:close/>
              </a:path>
              <a:path w="4428337" h="432562">
                <a:moveTo>
                  <a:pt x="2377541" y="219202"/>
                </a:moveTo>
                <a:lnTo>
                  <a:pt x="2377668" y="211836"/>
                </a:lnTo>
                <a:lnTo>
                  <a:pt x="2377258" y="198251"/>
                </a:lnTo>
                <a:lnTo>
                  <a:pt x="2375965" y="185174"/>
                </a:lnTo>
                <a:lnTo>
                  <a:pt x="2373778" y="173066"/>
                </a:lnTo>
                <a:lnTo>
                  <a:pt x="2370683" y="161925"/>
                </a:lnTo>
                <a:lnTo>
                  <a:pt x="2364884" y="147683"/>
                </a:lnTo>
                <a:lnTo>
                  <a:pt x="2358538" y="136768"/>
                </a:lnTo>
                <a:lnTo>
                  <a:pt x="2350998" y="127381"/>
                </a:lnTo>
                <a:lnTo>
                  <a:pt x="2343369" y="120293"/>
                </a:lnTo>
                <a:lnTo>
                  <a:pt x="2332871" y="113172"/>
                </a:lnTo>
                <a:lnTo>
                  <a:pt x="2321153" y="107823"/>
                </a:lnTo>
                <a:lnTo>
                  <a:pt x="2309077" y="104273"/>
                </a:lnTo>
                <a:lnTo>
                  <a:pt x="2296554" y="102177"/>
                </a:lnTo>
                <a:lnTo>
                  <a:pt x="2283307" y="101473"/>
                </a:lnTo>
                <a:lnTo>
                  <a:pt x="2282594" y="101475"/>
                </a:lnTo>
                <a:lnTo>
                  <a:pt x="2269887" y="102371"/>
                </a:lnTo>
                <a:lnTo>
                  <a:pt x="2257425" y="104844"/>
                </a:lnTo>
                <a:lnTo>
                  <a:pt x="2245207" y="108839"/>
                </a:lnTo>
                <a:lnTo>
                  <a:pt x="2240000" y="177037"/>
                </a:lnTo>
                <a:lnTo>
                  <a:pt x="2242286" y="171450"/>
                </a:lnTo>
                <a:lnTo>
                  <a:pt x="2244445" y="165735"/>
                </a:lnTo>
                <a:lnTo>
                  <a:pt x="2247493" y="160782"/>
                </a:lnTo>
                <a:lnTo>
                  <a:pt x="2251303" y="156591"/>
                </a:lnTo>
                <a:lnTo>
                  <a:pt x="2255113" y="152273"/>
                </a:lnTo>
                <a:lnTo>
                  <a:pt x="2259558" y="148971"/>
                </a:lnTo>
                <a:lnTo>
                  <a:pt x="2264765" y="146558"/>
                </a:lnTo>
                <a:lnTo>
                  <a:pt x="2269972" y="144018"/>
                </a:lnTo>
                <a:lnTo>
                  <a:pt x="2275941" y="142875"/>
                </a:lnTo>
                <a:lnTo>
                  <a:pt x="2289276" y="142875"/>
                </a:lnTo>
                <a:lnTo>
                  <a:pt x="2295118" y="144018"/>
                </a:lnTo>
                <a:lnTo>
                  <a:pt x="2300198" y="146558"/>
                </a:lnTo>
                <a:lnTo>
                  <a:pt x="2305151" y="148971"/>
                </a:lnTo>
                <a:lnTo>
                  <a:pt x="2309342" y="152273"/>
                </a:lnTo>
                <a:lnTo>
                  <a:pt x="2312644" y="156591"/>
                </a:lnTo>
                <a:lnTo>
                  <a:pt x="2315946" y="160782"/>
                </a:lnTo>
                <a:lnTo>
                  <a:pt x="2318486" y="165735"/>
                </a:lnTo>
                <a:lnTo>
                  <a:pt x="2320264" y="171450"/>
                </a:lnTo>
                <a:lnTo>
                  <a:pt x="2321915" y="177037"/>
                </a:lnTo>
                <a:lnTo>
                  <a:pt x="2322804" y="183134"/>
                </a:lnTo>
                <a:lnTo>
                  <a:pt x="2322804" y="189484"/>
                </a:lnTo>
                <a:lnTo>
                  <a:pt x="2237714" y="189484"/>
                </a:lnTo>
                <a:lnTo>
                  <a:pt x="2232806" y="114834"/>
                </a:lnTo>
                <a:lnTo>
                  <a:pt x="2222260" y="121935"/>
                </a:lnTo>
                <a:lnTo>
                  <a:pt x="2212568" y="130556"/>
                </a:lnTo>
                <a:lnTo>
                  <a:pt x="2201786" y="143748"/>
                </a:lnTo>
                <a:lnTo>
                  <a:pt x="2195252" y="154779"/>
                </a:lnTo>
                <a:lnTo>
                  <a:pt x="2189708" y="167132"/>
                </a:lnTo>
                <a:lnTo>
                  <a:pt x="2185785" y="179647"/>
                </a:lnTo>
                <a:lnTo>
                  <a:pt x="2183308" y="191815"/>
                </a:lnTo>
                <a:lnTo>
                  <a:pt x="2181822" y="204838"/>
                </a:lnTo>
                <a:lnTo>
                  <a:pt x="2181326" y="218694"/>
                </a:lnTo>
                <a:lnTo>
                  <a:pt x="2181329" y="219754"/>
                </a:lnTo>
                <a:lnTo>
                  <a:pt x="2181938" y="233835"/>
                </a:lnTo>
                <a:lnTo>
                  <a:pt x="2183629" y="246847"/>
                </a:lnTo>
                <a:lnTo>
                  <a:pt x="2186423" y="258780"/>
                </a:lnTo>
                <a:lnTo>
                  <a:pt x="2190343" y="269621"/>
                </a:lnTo>
                <a:lnTo>
                  <a:pt x="2198423" y="284973"/>
                </a:lnTo>
                <a:lnTo>
                  <a:pt x="2205982" y="295100"/>
                </a:lnTo>
                <a:lnTo>
                  <a:pt x="2214727" y="303784"/>
                </a:lnTo>
                <a:lnTo>
                  <a:pt x="2227123" y="312672"/>
                </a:lnTo>
                <a:lnTo>
                  <a:pt x="2238468" y="318454"/>
                </a:lnTo>
                <a:lnTo>
                  <a:pt x="2250795" y="322834"/>
                </a:lnTo>
                <a:lnTo>
                  <a:pt x="2268763" y="326804"/>
                </a:lnTo>
                <a:lnTo>
                  <a:pt x="2281420" y="328300"/>
                </a:lnTo>
                <a:lnTo>
                  <a:pt x="2294483" y="328803"/>
                </a:lnTo>
                <a:lnTo>
                  <a:pt x="2300656" y="328725"/>
                </a:lnTo>
                <a:lnTo>
                  <a:pt x="2313501" y="328057"/>
                </a:lnTo>
                <a:lnTo>
                  <a:pt x="2326102" y="326723"/>
                </a:lnTo>
                <a:lnTo>
                  <a:pt x="2338425" y="324739"/>
                </a:lnTo>
                <a:lnTo>
                  <a:pt x="2347237" y="322954"/>
                </a:lnTo>
                <a:lnTo>
                  <a:pt x="2360234" y="319713"/>
                </a:lnTo>
                <a:lnTo>
                  <a:pt x="2369921" y="316357"/>
                </a:lnTo>
                <a:lnTo>
                  <a:pt x="2369921" y="274066"/>
                </a:lnTo>
                <a:lnTo>
                  <a:pt x="2360483" y="277099"/>
                </a:lnTo>
                <a:lnTo>
                  <a:pt x="2348198" y="280427"/>
                </a:lnTo>
                <a:lnTo>
                  <a:pt x="2336012" y="283083"/>
                </a:lnTo>
                <a:lnTo>
                  <a:pt x="2328938" y="284243"/>
                </a:lnTo>
                <a:lnTo>
                  <a:pt x="2316209" y="285659"/>
                </a:lnTo>
                <a:lnTo>
                  <a:pt x="2303881" y="286131"/>
                </a:lnTo>
                <a:lnTo>
                  <a:pt x="2302878" y="286127"/>
                </a:lnTo>
                <a:lnTo>
                  <a:pt x="2289810" y="285313"/>
                </a:lnTo>
                <a:lnTo>
                  <a:pt x="2277719" y="283083"/>
                </a:lnTo>
                <a:lnTo>
                  <a:pt x="2269718" y="281178"/>
                </a:lnTo>
                <a:lnTo>
                  <a:pt x="2262606" y="277875"/>
                </a:lnTo>
                <a:lnTo>
                  <a:pt x="2256637" y="273558"/>
                </a:lnTo>
                <a:lnTo>
                  <a:pt x="2250541" y="269113"/>
                </a:lnTo>
                <a:lnTo>
                  <a:pt x="2245715" y="263398"/>
                </a:lnTo>
                <a:lnTo>
                  <a:pt x="2242032" y="256412"/>
                </a:lnTo>
                <a:lnTo>
                  <a:pt x="2237385" y="244137"/>
                </a:lnTo>
                <a:lnTo>
                  <a:pt x="2235301" y="230759"/>
                </a:lnTo>
                <a:lnTo>
                  <a:pt x="2377033" y="230759"/>
                </a:lnTo>
                <a:lnTo>
                  <a:pt x="2377414" y="225552"/>
                </a:lnTo>
                <a:lnTo>
                  <a:pt x="2377541" y="219202"/>
                </a:lnTo>
                <a:close/>
              </a:path>
              <a:path w="4428337" h="432562">
                <a:moveTo>
                  <a:pt x="1753463" y="137033"/>
                </a:moveTo>
                <a:lnTo>
                  <a:pt x="1748510" y="106934"/>
                </a:lnTo>
                <a:lnTo>
                  <a:pt x="1704822" y="106934"/>
                </a:lnTo>
                <a:lnTo>
                  <a:pt x="1704822" y="323215"/>
                </a:lnTo>
                <a:lnTo>
                  <a:pt x="1757654" y="323215"/>
                </a:lnTo>
                <a:lnTo>
                  <a:pt x="1757654" y="178308"/>
                </a:lnTo>
                <a:lnTo>
                  <a:pt x="1764373" y="170141"/>
                </a:lnTo>
                <a:lnTo>
                  <a:pt x="1774231" y="162155"/>
                </a:lnTo>
                <a:lnTo>
                  <a:pt x="1786102" y="156083"/>
                </a:lnTo>
                <a:lnTo>
                  <a:pt x="1790706" y="154421"/>
                </a:lnTo>
                <a:lnTo>
                  <a:pt x="1802426" y="151322"/>
                </a:lnTo>
                <a:lnTo>
                  <a:pt x="1815151" y="149463"/>
                </a:lnTo>
                <a:lnTo>
                  <a:pt x="1828901" y="148844"/>
                </a:lnTo>
                <a:lnTo>
                  <a:pt x="1833346" y="148844"/>
                </a:lnTo>
                <a:lnTo>
                  <a:pt x="1833346" y="102489"/>
                </a:lnTo>
                <a:lnTo>
                  <a:pt x="1829536" y="101854"/>
                </a:lnTo>
                <a:lnTo>
                  <a:pt x="1824837" y="101473"/>
                </a:lnTo>
                <a:lnTo>
                  <a:pt x="1816789" y="101506"/>
                </a:lnTo>
                <a:lnTo>
                  <a:pt x="1803258" y="102797"/>
                </a:lnTo>
                <a:lnTo>
                  <a:pt x="1791047" y="105961"/>
                </a:lnTo>
                <a:lnTo>
                  <a:pt x="1780133" y="110998"/>
                </a:lnTo>
                <a:lnTo>
                  <a:pt x="1770731" y="117490"/>
                </a:lnTo>
                <a:lnTo>
                  <a:pt x="1761688" y="126408"/>
                </a:lnTo>
                <a:lnTo>
                  <a:pt x="1754352" y="137033"/>
                </a:lnTo>
                <a:lnTo>
                  <a:pt x="1753463" y="137033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1720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50879" y="108051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5600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18369" y="105600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215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51720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48749" y="105600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215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6602" y="1319657"/>
            <a:ext cx="104648" cy="151256"/>
          </a:xfrm>
          <a:custGeom>
            <a:avLst/>
            <a:gdLst/>
            <a:ahLst/>
            <a:cxnLst/>
            <a:rect l="l" t="t" r="r" b="b"/>
            <a:pathLst>
              <a:path w="104648" h="151256">
                <a:moveTo>
                  <a:pt x="42799" y="0"/>
                </a:moveTo>
                <a:lnTo>
                  <a:pt x="104648" y="0"/>
                </a:lnTo>
                <a:lnTo>
                  <a:pt x="56387" y="151256"/>
                </a:lnTo>
                <a:lnTo>
                  <a:pt x="0" y="151256"/>
                </a:lnTo>
                <a:lnTo>
                  <a:pt x="427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1443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5" y="55498"/>
                </a:lnTo>
                <a:lnTo>
                  <a:pt x="15748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4" y="48259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3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06727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6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8989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3" y="128524"/>
                </a:lnTo>
                <a:lnTo>
                  <a:pt x="25908" y="132968"/>
                </a:lnTo>
                <a:lnTo>
                  <a:pt x="32512" y="136016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8" y="140588"/>
                </a:lnTo>
                <a:lnTo>
                  <a:pt x="62230" y="140588"/>
                </a:lnTo>
                <a:lnTo>
                  <a:pt x="69341" y="139064"/>
                </a:lnTo>
                <a:lnTo>
                  <a:pt x="75946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5555" y="1200912"/>
            <a:ext cx="108038" cy="140588"/>
          </a:xfrm>
          <a:custGeom>
            <a:avLst/>
            <a:gdLst/>
            <a:ahLst/>
            <a:cxnLst/>
            <a:rect l="l" t="t" r="r" b="b"/>
            <a:pathLst>
              <a:path w="108038" h="140588">
                <a:moveTo>
                  <a:pt x="53797" y="0"/>
                </a:moveTo>
                <a:lnTo>
                  <a:pt x="46062" y="0"/>
                </a:lnTo>
                <a:lnTo>
                  <a:pt x="38874" y="1397"/>
                </a:lnTo>
                <a:lnTo>
                  <a:pt x="32258" y="4445"/>
                </a:lnTo>
                <a:lnTo>
                  <a:pt x="25628" y="7365"/>
                </a:lnTo>
                <a:lnTo>
                  <a:pt x="19939" y="11811"/>
                </a:lnTo>
                <a:lnTo>
                  <a:pt x="15176" y="17779"/>
                </a:lnTo>
                <a:lnTo>
                  <a:pt x="10414" y="23749"/>
                </a:lnTo>
                <a:lnTo>
                  <a:pt x="6692" y="31114"/>
                </a:lnTo>
                <a:lnTo>
                  <a:pt x="4013" y="39877"/>
                </a:lnTo>
                <a:lnTo>
                  <a:pt x="1372" y="51494"/>
                </a:lnTo>
                <a:lnTo>
                  <a:pt x="116" y="64499"/>
                </a:lnTo>
                <a:lnTo>
                  <a:pt x="0" y="70230"/>
                </a:lnTo>
                <a:lnTo>
                  <a:pt x="689" y="83789"/>
                </a:lnTo>
                <a:lnTo>
                  <a:pt x="2760" y="95983"/>
                </a:lnTo>
                <a:lnTo>
                  <a:pt x="4013" y="100584"/>
                </a:lnTo>
                <a:lnTo>
                  <a:pt x="6692" y="109347"/>
                </a:lnTo>
                <a:lnTo>
                  <a:pt x="10452" y="116712"/>
                </a:lnTo>
                <a:lnTo>
                  <a:pt x="15290" y="122554"/>
                </a:lnTo>
                <a:lnTo>
                  <a:pt x="20129" y="128524"/>
                </a:lnTo>
                <a:lnTo>
                  <a:pt x="25857" y="132968"/>
                </a:lnTo>
                <a:lnTo>
                  <a:pt x="32486" y="136016"/>
                </a:lnTo>
                <a:lnTo>
                  <a:pt x="39103" y="139064"/>
                </a:lnTo>
                <a:lnTo>
                  <a:pt x="46355" y="140588"/>
                </a:lnTo>
                <a:lnTo>
                  <a:pt x="54241" y="140588"/>
                </a:lnTo>
                <a:lnTo>
                  <a:pt x="62191" y="140588"/>
                </a:lnTo>
                <a:lnTo>
                  <a:pt x="69303" y="139064"/>
                </a:lnTo>
                <a:lnTo>
                  <a:pt x="75907" y="136016"/>
                </a:lnTo>
                <a:lnTo>
                  <a:pt x="82511" y="132968"/>
                </a:lnTo>
                <a:lnTo>
                  <a:pt x="88099" y="128524"/>
                </a:lnTo>
                <a:lnTo>
                  <a:pt x="92925" y="122554"/>
                </a:lnTo>
                <a:lnTo>
                  <a:pt x="97624" y="116712"/>
                </a:lnTo>
                <a:lnTo>
                  <a:pt x="101307" y="109347"/>
                </a:lnTo>
                <a:lnTo>
                  <a:pt x="103974" y="100584"/>
                </a:lnTo>
                <a:lnTo>
                  <a:pt x="106682" y="88969"/>
                </a:lnTo>
                <a:lnTo>
                  <a:pt x="107926" y="75968"/>
                </a:lnTo>
                <a:lnTo>
                  <a:pt x="108038" y="70230"/>
                </a:lnTo>
                <a:lnTo>
                  <a:pt x="107365" y="56674"/>
                </a:lnTo>
                <a:lnTo>
                  <a:pt x="105272" y="44483"/>
                </a:lnTo>
                <a:lnTo>
                  <a:pt x="103974" y="39877"/>
                </a:lnTo>
                <a:lnTo>
                  <a:pt x="101307" y="31114"/>
                </a:lnTo>
                <a:lnTo>
                  <a:pt x="97624" y="23749"/>
                </a:lnTo>
                <a:lnTo>
                  <a:pt x="92925" y="17779"/>
                </a:lnTo>
                <a:lnTo>
                  <a:pt x="88099" y="11811"/>
                </a:lnTo>
                <a:lnTo>
                  <a:pt x="82384" y="7365"/>
                </a:lnTo>
                <a:lnTo>
                  <a:pt x="75653" y="4445"/>
                </a:lnTo>
                <a:lnTo>
                  <a:pt x="68922" y="1397"/>
                </a:lnTo>
                <a:lnTo>
                  <a:pt x="61683" y="0"/>
                </a:lnTo>
                <a:lnTo>
                  <a:pt x="53797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81704" y="120065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3" y="0"/>
                </a:moveTo>
                <a:lnTo>
                  <a:pt x="46100" y="0"/>
                </a:lnTo>
                <a:lnTo>
                  <a:pt x="42672" y="380"/>
                </a:lnTo>
                <a:lnTo>
                  <a:pt x="38989" y="1142"/>
                </a:lnTo>
                <a:lnTo>
                  <a:pt x="35306" y="2031"/>
                </a:lnTo>
                <a:lnTo>
                  <a:pt x="31623" y="3428"/>
                </a:lnTo>
                <a:lnTo>
                  <a:pt x="27940" y="5587"/>
                </a:lnTo>
                <a:lnTo>
                  <a:pt x="24257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70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9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2"/>
                </a:lnTo>
                <a:lnTo>
                  <a:pt x="5207" y="109981"/>
                </a:lnTo>
                <a:lnTo>
                  <a:pt x="8382" y="117220"/>
                </a:lnTo>
                <a:lnTo>
                  <a:pt x="12573" y="123316"/>
                </a:lnTo>
                <a:lnTo>
                  <a:pt x="16764" y="129286"/>
                </a:lnTo>
                <a:lnTo>
                  <a:pt x="21844" y="133984"/>
                </a:lnTo>
                <a:lnTo>
                  <a:pt x="28067" y="137159"/>
                </a:lnTo>
                <a:lnTo>
                  <a:pt x="34290" y="140334"/>
                </a:lnTo>
                <a:lnTo>
                  <a:pt x="41402" y="141986"/>
                </a:lnTo>
                <a:lnTo>
                  <a:pt x="49657" y="141986"/>
                </a:lnTo>
                <a:lnTo>
                  <a:pt x="54991" y="141986"/>
                </a:lnTo>
                <a:lnTo>
                  <a:pt x="60071" y="141224"/>
                </a:lnTo>
                <a:lnTo>
                  <a:pt x="64770" y="139953"/>
                </a:lnTo>
                <a:lnTo>
                  <a:pt x="69596" y="138556"/>
                </a:lnTo>
                <a:lnTo>
                  <a:pt x="73914" y="136905"/>
                </a:lnTo>
                <a:lnTo>
                  <a:pt x="77978" y="134746"/>
                </a:lnTo>
                <a:lnTo>
                  <a:pt x="81915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23621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64411" y="119989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8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8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4" y="133984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4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6" y="30733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1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30627" y="1198879"/>
            <a:ext cx="85090" cy="46609"/>
          </a:xfrm>
          <a:custGeom>
            <a:avLst/>
            <a:gdLst/>
            <a:ahLst/>
            <a:cxnLst/>
            <a:rect l="l" t="t" r="r" b="b"/>
            <a:pathLst>
              <a:path w="85090" h="46609">
                <a:moveTo>
                  <a:pt x="44958" y="0"/>
                </a:moveTo>
                <a:lnTo>
                  <a:pt x="38227" y="0"/>
                </a:lnTo>
                <a:lnTo>
                  <a:pt x="32258" y="1143"/>
                </a:lnTo>
                <a:lnTo>
                  <a:pt x="27050" y="3683"/>
                </a:lnTo>
                <a:lnTo>
                  <a:pt x="21843" y="6096"/>
                </a:lnTo>
                <a:lnTo>
                  <a:pt x="17399" y="9398"/>
                </a:lnTo>
                <a:lnTo>
                  <a:pt x="13589" y="13716"/>
                </a:lnTo>
                <a:lnTo>
                  <a:pt x="9779" y="17907"/>
                </a:lnTo>
                <a:lnTo>
                  <a:pt x="6731" y="22860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9"/>
                </a:lnTo>
                <a:lnTo>
                  <a:pt x="0" y="46609"/>
                </a:lnTo>
                <a:lnTo>
                  <a:pt x="85090" y="46609"/>
                </a:lnTo>
                <a:lnTo>
                  <a:pt x="85090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60"/>
                </a:lnTo>
                <a:lnTo>
                  <a:pt x="78231" y="17907"/>
                </a:lnTo>
                <a:lnTo>
                  <a:pt x="74930" y="13716"/>
                </a:lnTo>
                <a:lnTo>
                  <a:pt x="71628" y="9398"/>
                </a:lnTo>
                <a:lnTo>
                  <a:pt x="67437" y="6096"/>
                </a:lnTo>
                <a:lnTo>
                  <a:pt x="62484" y="3683"/>
                </a:lnTo>
                <a:lnTo>
                  <a:pt x="57404" y="1143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8913" y="1198879"/>
            <a:ext cx="85051" cy="46609"/>
          </a:xfrm>
          <a:custGeom>
            <a:avLst/>
            <a:gdLst/>
            <a:ahLst/>
            <a:cxnLst/>
            <a:rect l="l" t="t" r="r" b="b"/>
            <a:pathLst>
              <a:path w="85051" h="46609">
                <a:moveTo>
                  <a:pt x="44869" y="0"/>
                </a:moveTo>
                <a:lnTo>
                  <a:pt x="38163" y="0"/>
                </a:lnTo>
                <a:lnTo>
                  <a:pt x="32219" y="1143"/>
                </a:lnTo>
                <a:lnTo>
                  <a:pt x="27000" y="3683"/>
                </a:lnTo>
                <a:lnTo>
                  <a:pt x="21793" y="6096"/>
                </a:lnTo>
                <a:lnTo>
                  <a:pt x="17297" y="9398"/>
                </a:lnTo>
                <a:lnTo>
                  <a:pt x="13500" y="13716"/>
                </a:lnTo>
                <a:lnTo>
                  <a:pt x="9702" y="17907"/>
                </a:lnTo>
                <a:lnTo>
                  <a:pt x="6692" y="22860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9"/>
                </a:lnTo>
                <a:lnTo>
                  <a:pt x="0" y="46609"/>
                </a:lnTo>
                <a:lnTo>
                  <a:pt x="85051" y="46609"/>
                </a:lnTo>
                <a:lnTo>
                  <a:pt x="85051" y="40259"/>
                </a:lnTo>
                <a:lnTo>
                  <a:pt x="84188" y="34162"/>
                </a:lnTo>
                <a:lnTo>
                  <a:pt x="82486" y="28575"/>
                </a:lnTo>
                <a:lnTo>
                  <a:pt x="80772" y="22860"/>
                </a:lnTo>
                <a:lnTo>
                  <a:pt x="78244" y="17907"/>
                </a:lnTo>
                <a:lnTo>
                  <a:pt x="74891" y="13716"/>
                </a:lnTo>
                <a:lnTo>
                  <a:pt x="71539" y="9398"/>
                </a:lnTo>
                <a:lnTo>
                  <a:pt x="67373" y="6096"/>
                </a:lnTo>
                <a:lnTo>
                  <a:pt x="62395" y="3683"/>
                </a:lnTo>
                <a:lnTo>
                  <a:pt x="57403" y="1143"/>
                </a:lnTo>
                <a:lnTo>
                  <a:pt x="51562" y="0"/>
                </a:lnTo>
                <a:lnTo>
                  <a:pt x="4486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25241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94379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7095" y="1157477"/>
            <a:ext cx="204469" cy="331088"/>
          </a:xfrm>
          <a:custGeom>
            <a:avLst/>
            <a:gdLst/>
            <a:ahLst/>
            <a:cxnLst/>
            <a:rect l="l" t="t" r="r" b="b"/>
            <a:pathLst>
              <a:path w="204469" h="331088">
                <a:moveTo>
                  <a:pt x="94360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69" y="5461"/>
                </a:lnTo>
                <a:lnTo>
                  <a:pt x="204469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0" y="331088"/>
                </a:lnTo>
                <a:lnTo>
                  <a:pt x="74549" y="331088"/>
                </a:lnTo>
                <a:lnTo>
                  <a:pt x="67563" y="330835"/>
                </a:lnTo>
                <a:lnTo>
                  <a:pt x="60705" y="330326"/>
                </a:lnTo>
                <a:lnTo>
                  <a:pt x="53847" y="329819"/>
                </a:lnTo>
                <a:lnTo>
                  <a:pt x="47370" y="329057"/>
                </a:lnTo>
                <a:lnTo>
                  <a:pt x="41401" y="328168"/>
                </a:lnTo>
                <a:lnTo>
                  <a:pt x="35305" y="327151"/>
                </a:lnTo>
                <a:lnTo>
                  <a:pt x="29844" y="326009"/>
                </a:lnTo>
                <a:lnTo>
                  <a:pt x="24891" y="324738"/>
                </a:lnTo>
                <a:lnTo>
                  <a:pt x="19812" y="323469"/>
                </a:lnTo>
                <a:lnTo>
                  <a:pt x="15620" y="322199"/>
                </a:lnTo>
                <a:lnTo>
                  <a:pt x="12191" y="320801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0" y="232410"/>
                </a:lnTo>
                <a:lnTo>
                  <a:pt x="151510" y="227330"/>
                </a:lnTo>
                <a:lnTo>
                  <a:pt x="151510" y="224409"/>
                </a:lnTo>
                <a:lnTo>
                  <a:pt x="151510" y="220725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2"/>
                </a:lnTo>
                <a:lnTo>
                  <a:pt x="152145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0" y="215773"/>
                </a:lnTo>
                <a:lnTo>
                  <a:pt x="131571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8" y="227330"/>
                </a:lnTo>
                <a:lnTo>
                  <a:pt x="91058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0" y="201802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20263" y="115747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1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4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6"/>
                </a:lnTo>
                <a:lnTo>
                  <a:pt x="100964" y="43942"/>
                </a:lnTo>
                <a:lnTo>
                  <a:pt x="95504" y="43307"/>
                </a:lnTo>
                <a:lnTo>
                  <a:pt x="90297" y="42925"/>
                </a:lnTo>
                <a:lnTo>
                  <a:pt x="85343" y="42925"/>
                </a:lnTo>
                <a:lnTo>
                  <a:pt x="79120" y="42925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5" y="61722"/>
                </a:lnTo>
                <a:lnTo>
                  <a:pt x="51435" y="64643"/>
                </a:lnTo>
                <a:lnTo>
                  <a:pt x="51435" y="69469"/>
                </a:lnTo>
                <a:lnTo>
                  <a:pt x="52705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0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6"/>
                </a:lnTo>
                <a:lnTo>
                  <a:pt x="85725" y="90297"/>
                </a:lnTo>
                <a:lnTo>
                  <a:pt x="90678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4" y="101726"/>
                </a:lnTo>
                <a:lnTo>
                  <a:pt x="131825" y="105283"/>
                </a:lnTo>
                <a:lnTo>
                  <a:pt x="137795" y="109727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39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7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6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7" y="176402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2"/>
                </a:lnTo>
                <a:lnTo>
                  <a:pt x="95885" y="142112"/>
                </a:lnTo>
                <a:lnTo>
                  <a:pt x="91567" y="140208"/>
                </a:lnTo>
                <a:lnTo>
                  <a:pt x="87249" y="138175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8" y="131952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30" y="123189"/>
                </a:lnTo>
                <a:lnTo>
                  <a:pt x="29718" y="120396"/>
                </a:lnTo>
                <a:lnTo>
                  <a:pt x="23494" y="116839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74239" y="115747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5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5" y="167639"/>
                </a:lnTo>
                <a:lnTo>
                  <a:pt x="75311" y="172085"/>
                </a:lnTo>
                <a:lnTo>
                  <a:pt x="81280" y="176402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47595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97735" y="115747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52879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0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8"/>
                </a:lnTo>
                <a:lnTo>
                  <a:pt x="133095" y="81152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2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11579" y="1157477"/>
            <a:ext cx="204469" cy="325500"/>
          </a:xfrm>
          <a:custGeom>
            <a:avLst/>
            <a:gdLst/>
            <a:ahLst/>
            <a:cxnLst/>
            <a:rect l="l" t="t" r="r" b="b"/>
            <a:pathLst>
              <a:path w="204469" h="325500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0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5" y="205232"/>
                </a:lnTo>
                <a:lnTo>
                  <a:pt x="52196" y="205232"/>
                </a:lnTo>
                <a:lnTo>
                  <a:pt x="52323" y="208152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0"/>
                </a:lnTo>
                <a:lnTo>
                  <a:pt x="0" y="325500"/>
                </a:lnTo>
                <a:lnTo>
                  <a:pt x="0" y="5461"/>
                </a:lnTo>
                <a:lnTo>
                  <a:pt x="46354" y="5461"/>
                </a:lnTo>
                <a:lnTo>
                  <a:pt x="48640" y="29718"/>
                </a:lnTo>
                <a:lnTo>
                  <a:pt x="49529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4907" y="115747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1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3" y="51562"/>
                </a:lnTo>
                <a:lnTo>
                  <a:pt x="134112" y="50164"/>
                </a:lnTo>
                <a:lnTo>
                  <a:pt x="128651" y="48768"/>
                </a:lnTo>
                <a:lnTo>
                  <a:pt x="123190" y="47498"/>
                </a:lnTo>
                <a:lnTo>
                  <a:pt x="117602" y="46482"/>
                </a:lnTo>
                <a:lnTo>
                  <a:pt x="112014" y="45466"/>
                </a:lnTo>
                <a:lnTo>
                  <a:pt x="106426" y="44576"/>
                </a:lnTo>
                <a:lnTo>
                  <a:pt x="100965" y="43942"/>
                </a:lnTo>
                <a:lnTo>
                  <a:pt x="95504" y="43307"/>
                </a:lnTo>
                <a:lnTo>
                  <a:pt x="90297" y="42925"/>
                </a:lnTo>
                <a:lnTo>
                  <a:pt x="85343" y="42925"/>
                </a:lnTo>
                <a:lnTo>
                  <a:pt x="79121" y="42925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1" y="45847"/>
                </a:lnTo>
                <a:lnTo>
                  <a:pt x="61721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4" y="61722"/>
                </a:lnTo>
                <a:lnTo>
                  <a:pt x="51434" y="64643"/>
                </a:lnTo>
                <a:lnTo>
                  <a:pt x="51434" y="69469"/>
                </a:lnTo>
                <a:lnTo>
                  <a:pt x="52705" y="73533"/>
                </a:lnTo>
                <a:lnTo>
                  <a:pt x="55245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0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5" y="89026"/>
                </a:lnTo>
                <a:lnTo>
                  <a:pt x="85725" y="90297"/>
                </a:lnTo>
                <a:lnTo>
                  <a:pt x="90551" y="91567"/>
                </a:lnTo>
                <a:lnTo>
                  <a:pt x="95377" y="92710"/>
                </a:lnTo>
                <a:lnTo>
                  <a:pt x="102870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5" y="101726"/>
                </a:lnTo>
                <a:lnTo>
                  <a:pt x="131826" y="105283"/>
                </a:lnTo>
                <a:lnTo>
                  <a:pt x="137795" y="109727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39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30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7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2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1" y="147574"/>
                </a:lnTo>
                <a:lnTo>
                  <a:pt x="99314" y="144652"/>
                </a:lnTo>
                <a:lnTo>
                  <a:pt x="95884" y="142112"/>
                </a:lnTo>
                <a:lnTo>
                  <a:pt x="91567" y="140208"/>
                </a:lnTo>
                <a:lnTo>
                  <a:pt x="87249" y="138175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20" y="133350"/>
                </a:lnTo>
                <a:lnTo>
                  <a:pt x="65278" y="131952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30" y="123189"/>
                </a:lnTo>
                <a:lnTo>
                  <a:pt x="29718" y="120396"/>
                </a:lnTo>
                <a:lnTo>
                  <a:pt x="23495" y="116839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60856" y="1157477"/>
            <a:ext cx="217474" cy="227330"/>
          </a:xfrm>
          <a:custGeom>
            <a:avLst/>
            <a:gdLst/>
            <a:ahLst/>
            <a:cxnLst/>
            <a:rect l="l" t="t" r="r" b="b"/>
            <a:pathLst>
              <a:path w="217474" h="227330">
                <a:moveTo>
                  <a:pt x="108496" y="0"/>
                </a:moveTo>
                <a:lnTo>
                  <a:pt x="122069" y="626"/>
                </a:lnTo>
                <a:lnTo>
                  <a:pt x="134812" y="2496"/>
                </a:lnTo>
                <a:lnTo>
                  <a:pt x="146757" y="5593"/>
                </a:lnTo>
                <a:lnTo>
                  <a:pt x="154101" y="8255"/>
                </a:lnTo>
                <a:lnTo>
                  <a:pt x="165929" y="13848"/>
                </a:lnTo>
                <a:lnTo>
                  <a:pt x="176608" y="20785"/>
                </a:lnTo>
                <a:lnTo>
                  <a:pt x="186136" y="29043"/>
                </a:lnTo>
                <a:lnTo>
                  <a:pt x="196334" y="40933"/>
                </a:lnTo>
                <a:lnTo>
                  <a:pt x="203066" y="51638"/>
                </a:lnTo>
                <a:lnTo>
                  <a:pt x="208568" y="63503"/>
                </a:lnTo>
                <a:lnTo>
                  <a:pt x="213468" y="78976"/>
                </a:lnTo>
                <a:lnTo>
                  <a:pt x="215881" y="91297"/>
                </a:lnTo>
                <a:lnTo>
                  <a:pt x="217204" y="104257"/>
                </a:lnTo>
                <a:lnTo>
                  <a:pt x="217474" y="113664"/>
                </a:lnTo>
                <a:lnTo>
                  <a:pt x="216920" y="127098"/>
                </a:lnTo>
                <a:lnTo>
                  <a:pt x="215258" y="139866"/>
                </a:lnTo>
                <a:lnTo>
                  <a:pt x="212489" y="151969"/>
                </a:lnTo>
                <a:lnTo>
                  <a:pt x="209854" y="160147"/>
                </a:lnTo>
                <a:lnTo>
                  <a:pt x="204653" y="172267"/>
                </a:lnTo>
                <a:lnTo>
                  <a:pt x="198266" y="183294"/>
                </a:lnTo>
                <a:lnTo>
                  <a:pt x="190695" y="193248"/>
                </a:lnTo>
                <a:lnTo>
                  <a:pt x="178823" y="204600"/>
                </a:lnTo>
                <a:lnTo>
                  <a:pt x="168430" y="211868"/>
                </a:lnTo>
                <a:lnTo>
                  <a:pt x="156959" y="217870"/>
                </a:lnTo>
                <a:lnTo>
                  <a:pt x="142277" y="223114"/>
                </a:lnTo>
                <a:lnTo>
                  <a:pt x="130015" y="225745"/>
                </a:lnTo>
                <a:lnTo>
                  <a:pt x="117018" y="227111"/>
                </a:lnTo>
                <a:lnTo>
                  <a:pt x="108940" y="227330"/>
                </a:lnTo>
                <a:lnTo>
                  <a:pt x="95391" y="226727"/>
                </a:lnTo>
                <a:lnTo>
                  <a:pt x="82631" y="224907"/>
                </a:lnTo>
                <a:lnTo>
                  <a:pt x="70660" y="221856"/>
                </a:lnTo>
                <a:lnTo>
                  <a:pt x="63296" y="219201"/>
                </a:lnTo>
                <a:lnTo>
                  <a:pt x="51460" y="213525"/>
                </a:lnTo>
                <a:lnTo>
                  <a:pt x="40784" y="206577"/>
                </a:lnTo>
                <a:lnTo>
                  <a:pt x="31265" y="198378"/>
                </a:lnTo>
                <a:lnTo>
                  <a:pt x="21102" y="186436"/>
                </a:lnTo>
                <a:lnTo>
                  <a:pt x="14394" y="175713"/>
                </a:lnTo>
                <a:lnTo>
                  <a:pt x="8892" y="163898"/>
                </a:lnTo>
                <a:lnTo>
                  <a:pt x="3992" y="148508"/>
                </a:lnTo>
                <a:lnTo>
                  <a:pt x="1589" y="136205"/>
                </a:lnTo>
                <a:lnTo>
                  <a:pt x="272" y="123236"/>
                </a:lnTo>
                <a:lnTo>
                  <a:pt x="0" y="113664"/>
                </a:lnTo>
                <a:lnTo>
                  <a:pt x="554" y="100273"/>
                </a:lnTo>
                <a:lnTo>
                  <a:pt x="2218" y="87509"/>
                </a:lnTo>
                <a:lnTo>
                  <a:pt x="4994" y="75388"/>
                </a:lnTo>
                <a:lnTo>
                  <a:pt x="7594" y="67310"/>
                </a:lnTo>
                <a:lnTo>
                  <a:pt x="12782" y="55115"/>
                </a:lnTo>
                <a:lnTo>
                  <a:pt x="19177" y="44084"/>
                </a:lnTo>
                <a:lnTo>
                  <a:pt x="26775" y="34193"/>
                </a:lnTo>
                <a:lnTo>
                  <a:pt x="38630" y="22771"/>
                </a:lnTo>
                <a:lnTo>
                  <a:pt x="49015" y="15491"/>
                </a:lnTo>
                <a:lnTo>
                  <a:pt x="60520" y="9550"/>
                </a:lnTo>
                <a:lnTo>
                  <a:pt x="75177" y="4317"/>
                </a:lnTo>
                <a:lnTo>
                  <a:pt x="87450" y="1635"/>
                </a:lnTo>
                <a:lnTo>
                  <a:pt x="100451" y="227"/>
                </a:lnTo>
                <a:lnTo>
                  <a:pt x="10849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2424" y="1157477"/>
            <a:ext cx="196456" cy="227330"/>
          </a:xfrm>
          <a:custGeom>
            <a:avLst/>
            <a:gdLst/>
            <a:ahLst/>
            <a:cxnLst/>
            <a:rect l="l" t="t" r="r" b="b"/>
            <a:pathLst>
              <a:path w="196456" h="227330">
                <a:moveTo>
                  <a:pt x="102019" y="0"/>
                </a:moveTo>
                <a:lnTo>
                  <a:pt x="115265" y="704"/>
                </a:lnTo>
                <a:lnTo>
                  <a:pt x="127797" y="2800"/>
                </a:lnTo>
                <a:lnTo>
                  <a:pt x="139617" y="6260"/>
                </a:lnTo>
                <a:lnTo>
                  <a:pt x="151567" y="11690"/>
                </a:lnTo>
                <a:lnTo>
                  <a:pt x="162086" y="18796"/>
                </a:lnTo>
                <a:lnTo>
                  <a:pt x="169773" y="25908"/>
                </a:lnTo>
                <a:lnTo>
                  <a:pt x="177271" y="35300"/>
                </a:lnTo>
                <a:lnTo>
                  <a:pt x="183621" y="46221"/>
                </a:lnTo>
                <a:lnTo>
                  <a:pt x="188830" y="58720"/>
                </a:lnTo>
                <a:lnTo>
                  <a:pt x="192517" y="71591"/>
                </a:lnTo>
                <a:lnTo>
                  <a:pt x="194723" y="83698"/>
                </a:lnTo>
                <a:lnTo>
                  <a:pt x="196036" y="96772"/>
                </a:lnTo>
                <a:lnTo>
                  <a:pt x="196456" y="110362"/>
                </a:lnTo>
                <a:lnTo>
                  <a:pt x="196303" y="117729"/>
                </a:lnTo>
                <a:lnTo>
                  <a:pt x="196088" y="124079"/>
                </a:lnTo>
                <a:lnTo>
                  <a:pt x="195783" y="129286"/>
                </a:lnTo>
                <a:lnTo>
                  <a:pt x="54025" y="129286"/>
                </a:lnTo>
                <a:lnTo>
                  <a:pt x="56124" y="142668"/>
                </a:lnTo>
                <a:lnTo>
                  <a:pt x="60259" y="154037"/>
                </a:lnTo>
                <a:lnTo>
                  <a:pt x="64439" y="161925"/>
                </a:lnTo>
                <a:lnTo>
                  <a:pt x="69316" y="167639"/>
                </a:lnTo>
                <a:lnTo>
                  <a:pt x="75349" y="172085"/>
                </a:lnTo>
                <a:lnTo>
                  <a:pt x="81368" y="176402"/>
                </a:lnTo>
                <a:lnTo>
                  <a:pt x="88404" y="179705"/>
                </a:lnTo>
                <a:lnTo>
                  <a:pt x="96443" y="181610"/>
                </a:lnTo>
                <a:lnTo>
                  <a:pt x="108554" y="183842"/>
                </a:lnTo>
                <a:lnTo>
                  <a:pt x="121605" y="184654"/>
                </a:lnTo>
                <a:lnTo>
                  <a:pt x="122567" y="184658"/>
                </a:lnTo>
                <a:lnTo>
                  <a:pt x="134887" y="184186"/>
                </a:lnTo>
                <a:lnTo>
                  <a:pt x="147627" y="182771"/>
                </a:lnTo>
                <a:lnTo>
                  <a:pt x="154711" y="181610"/>
                </a:lnTo>
                <a:lnTo>
                  <a:pt x="166880" y="178956"/>
                </a:lnTo>
                <a:lnTo>
                  <a:pt x="179166" y="175632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78" y="218242"/>
                </a:lnTo>
                <a:lnTo>
                  <a:pt x="165983" y="221484"/>
                </a:lnTo>
                <a:lnTo>
                  <a:pt x="157162" y="223266"/>
                </a:lnTo>
                <a:lnTo>
                  <a:pt x="144839" y="225248"/>
                </a:lnTo>
                <a:lnTo>
                  <a:pt x="132256" y="226583"/>
                </a:lnTo>
                <a:lnTo>
                  <a:pt x="119412" y="227251"/>
                </a:lnTo>
                <a:lnTo>
                  <a:pt x="113182" y="227330"/>
                </a:lnTo>
                <a:lnTo>
                  <a:pt x="100118" y="226826"/>
                </a:lnTo>
                <a:lnTo>
                  <a:pt x="87444" y="225326"/>
                </a:lnTo>
                <a:lnTo>
                  <a:pt x="75160" y="222850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57" y="3368"/>
                </a:lnTo>
                <a:lnTo>
                  <a:pt x="88619" y="895"/>
                </a:lnTo>
                <a:lnTo>
                  <a:pt x="101342" y="2"/>
                </a:lnTo>
                <a:lnTo>
                  <a:pt x="10201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7611" y="1126236"/>
            <a:ext cx="110058" cy="91566"/>
          </a:xfrm>
          <a:custGeom>
            <a:avLst/>
            <a:gdLst/>
            <a:ahLst/>
            <a:cxnLst/>
            <a:rect l="l" t="t" r="r" b="b"/>
            <a:pathLst>
              <a:path w="110058" h="91566">
                <a:moveTo>
                  <a:pt x="0" y="0"/>
                </a:moveTo>
                <a:lnTo>
                  <a:pt x="0" y="91566"/>
                </a:lnTo>
                <a:lnTo>
                  <a:pt x="27012" y="91566"/>
                </a:lnTo>
                <a:lnTo>
                  <a:pt x="41056" y="91316"/>
                </a:lnTo>
                <a:lnTo>
                  <a:pt x="53296" y="90533"/>
                </a:lnTo>
                <a:lnTo>
                  <a:pt x="58826" y="89915"/>
                </a:lnTo>
                <a:lnTo>
                  <a:pt x="67538" y="88773"/>
                </a:lnTo>
                <a:lnTo>
                  <a:pt x="74866" y="87122"/>
                </a:lnTo>
                <a:lnTo>
                  <a:pt x="80810" y="84836"/>
                </a:lnTo>
                <a:lnTo>
                  <a:pt x="93514" y="78435"/>
                </a:lnTo>
                <a:lnTo>
                  <a:pt x="102182" y="70138"/>
                </a:lnTo>
                <a:lnTo>
                  <a:pt x="108431" y="56322"/>
                </a:lnTo>
                <a:lnTo>
                  <a:pt x="110057" y="43246"/>
                </a:lnTo>
                <a:lnTo>
                  <a:pt x="110058" y="42925"/>
                </a:lnTo>
                <a:lnTo>
                  <a:pt x="110058" y="34925"/>
                </a:lnTo>
                <a:lnTo>
                  <a:pt x="108381" y="27812"/>
                </a:lnTo>
                <a:lnTo>
                  <a:pt x="105041" y="21589"/>
                </a:lnTo>
                <a:lnTo>
                  <a:pt x="101688" y="15366"/>
                </a:lnTo>
                <a:lnTo>
                  <a:pt x="95999" y="10540"/>
                </a:lnTo>
                <a:lnTo>
                  <a:pt x="87960" y="6985"/>
                </a:lnTo>
                <a:lnTo>
                  <a:pt x="82753" y="4572"/>
                </a:lnTo>
                <a:lnTo>
                  <a:pt x="76200" y="2793"/>
                </a:lnTo>
                <a:lnTo>
                  <a:pt x="68313" y="1777"/>
                </a:lnTo>
                <a:lnTo>
                  <a:pt x="57007" y="588"/>
                </a:lnTo>
                <a:lnTo>
                  <a:pt x="43603" y="33"/>
                </a:lnTo>
                <a:lnTo>
                  <a:pt x="39065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1499" y="110236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8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23511" y="108051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01185" y="1080515"/>
            <a:ext cx="281813" cy="298704"/>
          </a:xfrm>
          <a:custGeom>
            <a:avLst/>
            <a:gdLst/>
            <a:ahLst/>
            <a:cxnLst/>
            <a:rect l="l" t="t" r="r" b="b"/>
            <a:pathLst>
              <a:path w="281813" h="298704">
                <a:moveTo>
                  <a:pt x="4444" y="0"/>
                </a:moveTo>
                <a:lnTo>
                  <a:pt x="67437" y="0"/>
                </a:lnTo>
                <a:lnTo>
                  <a:pt x="110109" y="61341"/>
                </a:lnTo>
                <a:lnTo>
                  <a:pt x="119464" y="75099"/>
                </a:lnTo>
                <a:lnTo>
                  <a:pt x="127442" y="86888"/>
                </a:lnTo>
                <a:lnTo>
                  <a:pt x="134032" y="96725"/>
                </a:lnTo>
                <a:lnTo>
                  <a:pt x="139227" y="104632"/>
                </a:lnTo>
                <a:lnTo>
                  <a:pt x="140462" y="106553"/>
                </a:lnTo>
                <a:lnTo>
                  <a:pt x="141604" y="106553"/>
                </a:lnTo>
                <a:lnTo>
                  <a:pt x="147575" y="97300"/>
                </a:lnTo>
                <a:lnTo>
                  <a:pt x="154217" y="87249"/>
                </a:lnTo>
                <a:lnTo>
                  <a:pt x="161531" y="76401"/>
                </a:lnTo>
                <a:lnTo>
                  <a:pt x="169516" y="64754"/>
                </a:lnTo>
                <a:lnTo>
                  <a:pt x="214375" y="0"/>
                </a:lnTo>
                <a:lnTo>
                  <a:pt x="277240" y="0"/>
                </a:lnTo>
                <a:lnTo>
                  <a:pt x="173227" y="146938"/>
                </a:lnTo>
                <a:lnTo>
                  <a:pt x="281813" y="298704"/>
                </a:lnTo>
                <a:lnTo>
                  <a:pt x="219710" y="298704"/>
                </a:lnTo>
                <a:lnTo>
                  <a:pt x="172974" y="231901"/>
                </a:lnTo>
                <a:lnTo>
                  <a:pt x="165349" y="220983"/>
                </a:lnTo>
                <a:lnTo>
                  <a:pt x="157999" y="210307"/>
                </a:lnTo>
                <a:lnTo>
                  <a:pt x="150921" y="199883"/>
                </a:lnTo>
                <a:lnTo>
                  <a:pt x="144117" y="189720"/>
                </a:lnTo>
                <a:lnTo>
                  <a:pt x="141350" y="185547"/>
                </a:lnTo>
                <a:lnTo>
                  <a:pt x="140462" y="185547"/>
                </a:lnTo>
                <a:lnTo>
                  <a:pt x="133512" y="195852"/>
                </a:lnTo>
                <a:lnTo>
                  <a:pt x="126437" y="206265"/>
                </a:lnTo>
                <a:lnTo>
                  <a:pt x="119228" y="216777"/>
                </a:lnTo>
                <a:lnTo>
                  <a:pt x="111875" y="227380"/>
                </a:lnTo>
                <a:lnTo>
                  <a:pt x="108712" y="231901"/>
                </a:lnTo>
                <a:lnTo>
                  <a:pt x="62102" y="298704"/>
                </a:lnTo>
                <a:lnTo>
                  <a:pt x="0" y="298704"/>
                </a:lnTo>
                <a:lnTo>
                  <a:pt x="108457" y="146938"/>
                </a:lnTo>
                <a:lnTo>
                  <a:pt x="44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10101" y="1080515"/>
            <a:ext cx="281813" cy="298704"/>
          </a:xfrm>
          <a:custGeom>
            <a:avLst/>
            <a:gdLst/>
            <a:ahLst/>
            <a:cxnLst/>
            <a:rect l="l" t="t" r="r" b="b"/>
            <a:pathLst>
              <a:path w="281813" h="298704">
                <a:moveTo>
                  <a:pt x="4445" y="0"/>
                </a:moveTo>
                <a:lnTo>
                  <a:pt x="67437" y="0"/>
                </a:lnTo>
                <a:lnTo>
                  <a:pt x="110109" y="61341"/>
                </a:lnTo>
                <a:lnTo>
                  <a:pt x="119464" y="75099"/>
                </a:lnTo>
                <a:lnTo>
                  <a:pt x="127442" y="86888"/>
                </a:lnTo>
                <a:lnTo>
                  <a:pt x="134032" y="96725"/>
                </a:lnTo>
                <a:lnTo>
                  <a:pt x="139227" y="104632"/>
                </a:lnTo>
                <a:lnTo>
                  <a:pt x="140462" y="106553"/>
                </a:lnTo>
                <a:lnTo>
                  <a:pt x="141604" y="106553"/>
                </a:lnTo>
                <a:lnTo>
                  <a:pt x="147575" y="97300"/>
                </a:lnTo>
                <a:lnTo>
                  <a:pt x="154217" y="87249"/>
                </a:lnTo>
                <a:lnTo>
                  <a:pt x="161531" y="76401"/>
                </a:lnTo>
                <a:lnTo>
                  <a:pt x="169516" y="64754"/>
                </a:lnTo>
                <a:lnTo>
                  <a:pt x="214375" y="0"/>
                </a:lnTo>
                <a:lnTo>
                  <a:pt x="277240" y="0"/>
                </a:lnTo>
                <a:lnTo>
                  <a:pt x="173227" y="146938"/>
                </a:lnTo>
                <a:lnTo>
                  <a:pt x="281813" y="298704"/>
                </a:lnTo>
                <a:lnTo>
                  <a:pt x="219710" y="298704"/>
                </a:lnTo>
                <a:lnTo>
                  <a:pt x="172974" y="231901"/>
                </a:lnTo>
                <a:lnTo>
                  <a:pt x="165349" y="220983"/>
                </a:lnTo>
                <a:lnTo>
                  <a:pt x="157999" y="210307"/>
                </a:lnTo>
                <a:lnTo>
                  <a:pt x="150921" y="199883"/>
                </a:lnTo>
                <a:lnTo>
                  <a:pt x="144117" y="189720"/>
                </a:lnTo>
                <a:lnTo>
                  <a:pt x="141350" y="185547"/>
                </a:lnTo>
                <a:lnTo>
                  <a:pt x="140462" y="185547"/>
                </a:lnTo>
                <a:lnTo>
                  <a:pt x="133512" y="195852"/>
                </a:lnTo>
                <a:lnTo>
                  <a:pt x="126437" y="206265"/>
                </a:lnTo>
                <a:lnTo>
                  <a:pt x="119228" y="216777"/>
                </a:lnTo>
                <a:lnTo>
                  <a:pt x="111875" y="227380"/>
                </a:lnTo>
                <a:lnTo>
                  <a:pt x="108712" y="231901"/>
                </a:lnTo>
                <a:lnTo>
                  <a:pt x="62102" y="298704"/>
                </a:lnTo>
                <a:lnTo>
                  <a:pt x="0" y="298704"/>
                </a:lnTo>
                <a:lnTo>
                  <a:pt x="108458" y="146938"/>
                </a:lnTo>
                <a:lnTo>
                  <a:pt x="444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2912" y="1080515"/>
            <a:ext cx="239102" cy="298704"/>
          </a:xfrm>
          <a:custGeom>
            <a:avLst/>
            <a:gdLst/>
            <a:ahLst/>
            <a:cxnLst/>
            <a:rect l="l" t="t" r="r" b="b"/>
            <a:pathLst>
              <a:path w="239102" h="298704">
                <a:moveTo>
                  <a:pt x="0" y="0"/>
                </a:moveTo>
                <a:lnTo>
                  <a:pt x="90868" y="0"/>
                </a:lnTo>
                <a:lnTo>
                  <a:pt x="104202" y="239"/>
                </a:lnTo>
                <a:lnTo>
                  <a:pt x="116969" y="945"/>
                </a:lnTo>
                <a:lnTo>
                  <a:pt x="129164" y="2096"/>
                </a:lnTo>
                <a:lnTo>
                  <a:pt x="146502" y="4845"/>
                </a:lnTo>
                <a:lnTo>
                  <a:pt x="158631" y="7821"/>
                </a:lnTo>
                <a:lnTo>
                  <a:pt x="166103" y="10287"/>
                </a:lnTo>
                <a:lnTo>
                  <a:pt x="178606" y="15980"/>
                </a:lnTo>
                <a:lnTo>
                  <a:pt x="189583" y="22895"/>
                </a:lnTo>
                <a:lnTo>
                  <a:pt x="199032" y="31044"/>
                </a:lnTo>
                <a:lnTo>
                  <a:pt x="206730" y="40132"/>
                </a:lnTo>
                <a:lnTo>
                  <a:pt x="212890" y="50417"/>
                </a:lnTo>
                <a:lnTo>
                  <a:pt x="217324" y="61970"/>
                </a:lnTo>
                <a:lnTo>
                  <a:pt x="220032" y="74766"/>
                </a:lnTo>
                <a:lnTo>
                  <a:pt x="221014" y="88782"/>
                </a:lnTo>
                <a:lnTo>
                  <a:pt x="221018" y="89788"/>
                </a:lnTo>
                <a:lnTo>
                  <a:pt x="220119" y="103537"/>
                </a:lnTo>
                <a:lnTo>
                  <a:pt x="217422" y="116296"/>
                </a:lnTo>
                <a:lnTo>
                  <a:pt x="212928" y="128065"/>
                </a:lnTo>
                <a:lnTo>
                  <a:pt x="206636" y="138844"/>
                </a:lnTo>
                <a:lnTo>
                  <a:pt x="195898" y="151123"/>
                </a:lnTo>
                <a:lnTo>
                  <a:pt x="186518" y="158578"/>
                </a:lnTo>
                <a:lnTo>
                  <a:pt x="175580" y="165106"/>
                </a:lnTo>
                <a:lnTo>
                  <a:pt x="163082" y="170701"/>
                </a:lnTo>
                <a:lnTo>
                  <a:pt x="150253" y="175006"/>
                </a:lnTo>
                <a:lnTo>
                  <a:pt x="150253" y="175895"/>
                </a:lnTo>
                <a:lnTo>
                  <a:pt x="239102" y="298704"/>
                </a:lnTo>
                <a:lnTo>
                  <a:pt x="173469" y="298704"/>
                </a:lnTo>
                <a:lnTo>
                  <a:pt x="92202" y="183007"/>
                </a:lnTo>
                <a:lnTo>
                  <a:pt x="54698" y="183007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91890" y="1056004"/>
            <a:ext cx="52959" cy="323215"/>
          </a:xfrm>
          <a:custGeom>
            <a:avLst/>
            <a:gdLst/>
            <a:ahLst/>
            <a:cxnLst/>
            <a:rect l="l" t="t" r="r" b="b"/>
            <a:pathLst>
              <a:path w="52959" h="323215">
                <a:moveTo>
                  <a:pt x="0" y="0"/>
                </a:moveTo>
                <a:lnTo>
                  <a:pt x="52959" y="0"/>
                </a:lnTo>
                <a:lnTo>
                  <a:pt x="52959" y="323215"/>
                </a:lnTo>
                <a:lnTo>
                  <a:pt x="0" y="32321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23971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22270" y="1056004"/>
            <a:ext cx="52959" cy="323215"/>
          </a:xfrm>
          <a:custGeom>
            <a:avLst/>
            <a:gdLst/>
            <a:ahLst/>
            <a:cxnLst/>
            <a:rect l="l" t="t" r="r" b="b"/>
            <a:pathLst>
              <a:path w="52959" h="323215">
                <a:moveTo>
                  <a:pt x="0" y="0"/>
                </a:moveTo>
                <a:lnTo>
                  <a:pt x="52959" y="0"/>
                </a:lnTo>
                <a:lnTo>
                  <a:pt x="52959" y="323215"/>
                </a:lnTo>
                <a:lnTo>
                  <a:pt x="0" y="32321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6219" y="1599057"/>
            <a:ext cx="5716968" cy="432562"/>
          </a:xfrm>
          <a:custGeom>
            <a:avLst/>
            <a:gdLst/>
            <a:ahLst/>
            <a:cxnLst/>
            <a:rect l="l" t="t" r="r" b="b"/>
            <a:pathLst>
              <a:path w="5716968" h="432562">
                <a:moveTo>
                  <a:pt x="211733" y="114859"/>
                </a:moveTo>
                <a:lnTo>
                  <a:pt x="200331" y="120439"/>
                </a:lnTo>
                <a:lnTo>
                  <a:pt x="205346" y="195071"/>
                </a:lnTo>
                <a:lnTo>
                  <a:pt x="206082" y="188721"/>
                </a:lnTo>
                <a:lnTo>
                  <a:pt x="207568" y="182625"/>
                </a:lnTo>
                <a:lnTo>
                  <a:pt x="211733" y="114859"/>
                </a:lnTo>
                <a:close/>
              </a:path>
              <a:path w="5716968" h="432562">
                <a:moveTo>
                  <a:pt x="345160" y="224789"/>
                </a:moveTo>
                <a:lnTo>
                  <a:pt x="345313" y="217423"/>
                </a:lnTo>
                <a:lnTo>
                  <a:pt x="344893" y="203833"/>
                </a:lnTo>
                <a:lnTo>
                  <a:pt x="343579" y="190759"/>
                </a:lnTo>
                <a:lnTo>
                  <a:pt x="341374" y="178652"/>
                </a:lnTo>
                <a:lnTo>
                  <a:pt x="338277" y="167512"/>
                </a:lnTo>
                <a:lnTo>
                  <a:pt x="332478" y="153282"/>
                </a:lnTo>
                <a:lnTo>
                  <a:pt x="326127" y="142361"/>
                </a:lnTo>
                <a:lnTo>
                  <a:pt x="318630" y="132968"/>
                </a:lnTo>
                <a:lnTo>
                  <a:pt x="310943" y="125857"/>
                </a:lnTo>
                <a:lnTo>
                  <a:pt x="300424" y="118751"/>
                </a:lnTo>
                <a:lnTo>
                  <a:pt x="288721" y="113410"/>
                </a:lnTo>
                <a:lnTo>
                  <a:pt x="276654" y="109861"/>
                </a:lnTo>
                <a:lnTo>
                  <a:pt x="264122" y="107765"/>
                </a:lnTo>
                <a:lnTo>
                  <a:pt x="250875" y="107060"/>
                </a:lnTo>
                <a:lnTo>
                  <a:pt x="250199" y="107063"/>
                </a:lnTo>
                <a:lnTo>
                  <a:pt x="237475" y="107956"/>
                </a:lnTo>
                <a:lnTo>
                  <a:pt x="225013" y="110429"/>
                </a:lnTo>
                <a:lnTo>
                  <a:pt x="212813" y="114426"/>
                </a:lnTo>
                <a:lnTo>
                  <a:pt x="207568" y="182625"/>
                </a:lnTo>
                <a:lnTo>
                  <a:pt x="209804" y="177037"/>
                </a:lnTo>
                <a:lnTo>
                  <a:pt x="212039" y="171322"/>
                </a:lnTo>
                <a:lnTo>
                  <a:pt x="215049" y="166369"/>
                </a:lnTo>
                <a:lnTo>
                  <a:pt x="218846" y="162178"/>
                </a:lnTo>
                <a:lnTo>
                  <a:pt x="222643" y="157860"/>
                </a:lnTo>
                <a:lnTo>
                  <a:pt x="227139" y="154558"/>
                </a:lnTo>
                <a:lnTo>
                  <a:pt x="232346" y="152145"/>
                </a:lnTo>
                <a:lnTo>
                  <a:pt x="237566" y="149605"/>
                </a:lnTo>
                <a:lnTo>
                  <a:pt x="243509" y="148462"/>
                </a:lnTo>
                <a:lnTo>
                  <a:pt x="256908" y="148462"/>
                </a:lnTo>
                <a:lnTo>
                  <a:pt x="262750" y="149605"/>
                </a:lnTo>
                <a:lnTo>
                  <a:pt x="267741" y="152145"/>
                </a:lnTo>
                <a:lnTo>
                  <a:pt x="272719" y="154558"/>
                </a:lnTo>
                <a:lnTo>
                  <a:pt x="276885" y="157860"/>
                </a:lnTo>
                <a:lnTo>
                  <a:pt x="280238" y="162178"/>
                </a:lnTo>
                <a:lnTo>
                  <a:pt x="283591" y="166369"/>
                </a:lnTo>
                <a:lnTo>
                  <a:pt x="286118" y="171322"/>
                </a:lnTo>
                <a:lnTo>
                  <a:pt x="287832" y="177037"/>
                </a:lnTo>
                <a:lnTo>
                  <a:pt x="289534" y="182625"/>
                </a:lnTo>
                <a:lnTo>
                  <a:pt x="290398" y="188721"/>
                </a:lnTo>
                <a:lnTo>
                  <a:pt x="290398" y="195071"/>
                </a:lnTo>
                <a:lnTo>
                  <a:pt x="205346" y="195071"/>
                </a:lnTo>
                <a:lnTo>
                  <a:pt x="200331" y="120439"/>
                </a:lnTo>
                <a:lnTo>
                  <a:pt x="189789" y="127534"/>
                </a:lnTo>
                <a:lnTo>
                  <a:pt x="180111" y="136143"/>
                </a:lnTo>
                <a:lnTo>
                  <a:pt x="169362" y="149313"/>
                </a:lnTo>
                <a:lnTo>
                  <a:pt x="162849" y="160354"/>
                </a:lnTo>
                <a:lnTo>
                  <a:pt x="157340" y="172719"/>
                </a:lnTo>
                <a:lnTo>
                  <a:pt x="153368" y="185246"/>
                </a:lnTo>
                <a:lnTo>
                  <a:pt x="150862" y="197411"/>
                </a:lnTo>
                <a:lnTo>
                  <a:pt x="149358" y="210430"/>
                </a:lnTo>
                <a:lnTo>
                  <a:pt x="148856" y="224281"/>
                </a:lnTo>
                <a:lnTo>
                  <a:pt x="148859" y="225347"/>
                </a:lnTo>
                <a:lnTo>
                  <a:pt x="149485" y="239427"/>
                </a:lnTo>
                <a:lnTo>
                  <a:pt x="151201" y="252438"/>
                </a:lnTo>
                <a:lnTo>
                  <a:pt x="154007" y="264369"/>
                </a:lnTo>
                <a:lnTo>
                  <a:pt x="157899" y="275208"/>
                </a:lnTo>
                <a:lnTo>
                  <a:pt x="166044" y="290580"/>
                </a:lnTo>
                <a:lnTo>
                  <a:pt x="173612" y="300696"/>
                </a:lnTo>
                <a:lnTo>
                  <a:pt x="182346" y="309371"/>
                </a:lnTo>
                <a:lnTo>
                  <a:pt x="194713" y="318256"/>
                </a:lnTo>
                <a:lnTo>
                  <a:pt x="206048" y="324041"/>
                </a:lnTo>
                <a:lnTo>
                  <a:pt x="218401" y="328421"/>
                </a:lnTo>
                <a:lnTo>
                  <a:pt x="236301" y="332387"/>
                </a:lnTo>
                <a:lnTo>
                  <a:pt x="248974" y="333887"/>
                </a:lnTo>
                <a:lnTo>
                  <a:pt x="262039" y="334390"/>
                </a:lnTo>
                <a:lnTo>
                  <a:pt x="268268" y="334312"/>
                </a:lnTo>
                <a:lnTo>
                  <a:pt x="281113" y="333644"/>
                </a:lnTo>
                <a:lnTo>
                  <a:pt x="293696" y="332309"/>
                </a:lnTo>
                <a:lnTo>
                  <a:pt x="306019" y="330326"/>
                </a:lnTo>
                <a:lnTo>
                  <a:pt x="314840" y="328545"/>
                </a:lnTo>
                <a:lnTo>
                  <a:pt x="327835" y="325303"/>
                </a:lnTo>
                <a:lnTo>
                  <a:pt x="337502" y="321944"/>
                </a:lnTo>
                <a:lnTo>
                  <a:pt x="337502" y="279653"/>
                </a:lnTo>
                <a:lnTo>
                  <a:pt x="328023" y="282693"/>
                </a:lnTo>
                <a:lnTo>
                  <a:pt x="315737" y="286017"/>
                </a:lnTo>
                <a:lnTo>
                  <a:pt x="303568" y="288670"/>
                </a:lnTo>
                <a:lnTo>
                  <a:pt x="296484" y="289832"/>
                </a:lnTo>
                <a:lnTo>
                  <a:pt x="283744" y="291247"/>
                </a:lnTo>
                <a:lnTo>
                  <a:pt x="271424" y="291718"/>
                </a:lnTo>
                <a:lnTo>
                  <a:pt x="270462" y="291715"/>
                </a:lnTo>
                <a:lnTo>
                  <a:pt x="257410" y="290903"/>
                </a:lnTo>
                <a:lnTo>
                  <a:pt x="245300" y="288670"/>
                </a:lnTo>
                <a:lnTo>
                  <a:pt x="237261" y="286765"/>
                </a:lnTo>
                <a:lnTo>
                  <a:pt x="230225" y="283463"/>
                </a:lnTo>
                <a:lnTo>
                  <a:pt x="224205" y="279145"/>
                </a:lnTo>
                <a:lnTo>
                  <a:pt x="218173" y="274700"/>
                </a:lnTo>
                <a:lnTo>
                  <a:pt x="213296" y="268985"/>
                </a:lnTo>
                <a:lnTo>
                  <a:pt x="209575" y="262000"/>
                </a:lnTo>
                <a:lnTo>
                  <a:pt x="204980" y="249729"/>
                </a:lnTo>
                <a:lnTo>
                  <a:pt x="202882" y="236346"/>
                </a:lnTo>
                <a:lnTo>
                  <a:pt x="344639" y="236346"/>
                </a:lnTo>
                <a:lnTo>
                  <a:pt x="344944" y="231139"/>
                </a:lnTo>
                <a:lnTo>
                  <a:pt x="345160" y="224789"/>
                </a:lnTo>
                <a:close/>
              </a:path>
              <a:path w="5716968" h="432562">
                <a:moveTo>
                  <a:pt x="48666" y="142620"/>
                </a:moveTo>
                <a:lnTo>
                  <a:pt x="43751" y="112521"/>
                </a:lnTo>
                <a:lnTo>
                  <a:pt x="0" y="112521"/>
                </a:lnTo>
                <a:lnTo>
                  <a:pt x="0" y="328802"/>
                </a:lnTo>
                <a:lnTo>
                  <a:pt x="52908" y="328802"/>
                </a:lnTo>
                <a:lnTo>
                  <a:pt x="52908" y="183895"/>
                </a:lnTo>
                <a:lnTo>
                  <a:pt x="59608" y="175725"/>
                </a:lnTo>
                <a:lnTo>
                  <a:pt x="69456" y="167741"/>
                </a:lnTo>
                <a:lnTo>
                  <a:pt x="81368" y="161670"/>
                </a:lnTo>
                <a:lnTo>
                  <a:pt x="85932" y="160018"/>
                </a:lnTo>
                <a:lnTo>
                  <a:pt x="97648" y="156915"/>
                </a:lnTo>
                <a:lnTo>
                  <a:pt x="110380" y="155052"/>
                </a:lnTo>
                <a:lnTo>
                  <a:pt x="124129" y="154431"/>
                </a:lnTo>
                <a:lnTo>
                  <a:pt x="128587" y="154431"/>
                </a:lnTo>
                <a:lnTo>
                  <a:pt x="128587" y="108076"/>
                </a:lnTo>
                <a:lnTo>
                  <a:pt x="124714" y="107441"/>
                </a:lnTo>
                <a:lnTo>
                  <a:pt x="120103" y="107060"/>
                </a:lnTo>
                <a:lnTo>
                  <a:pt x="112010" y="107095"/>
                </a:lnTo>
                <a:lnTo>
                  <a:pt x="98495" y="108388"/>
                </a:lnTo>
                <a:lnTo>
                  <a:pt x="86275" y="111552"/>
                </a:lnTo>
                <a:lnTo>
                  <a:pt x="75349" y="116585"/>
                </a:lnTo>
                <a:lnTo>
                  <a:pt x="65935" y="123082"/>
                </a:lnTo>
                <a:lnTo>
                  <a:pt x="56903" y="131998"/>
                </a:lnTo>
                <a:lnTo>
                  <a:pt x="49555" y="142620"/>
                </a:lnTo>
                <a:lnTo>
                  <a:pt x="48666" y="142620"/>
                </a:lnTo>
                <a:close/>
              </a:path>
              <a:path w="5716968" h="432562">
                <a:moveTo>
                  <a:pt x="5154231" y="5587"/>
                </a:moveTo>
                <a:lnTo>
                  <a:pt x="5154231" y="62864"/>
                </a:lnTo>
                <a:lnTo>
                  <a:pt x="5209730" y="62864"/>
                </a:lnTo>
                <a:lnTo>
                  <a:pt x="5209730" y="5587"/>
                </a:lnTo>
                <a:lnTo>
                  <a:pt x="5154231" y="5587"/>
                </a:lnTo>
                <a:close/>
              </a:path>
              <a:path w="5716968" h="432562">
                <a:moveTo>
                  <a:pt x="4604702" y="5587"/>
                </a:moveTo>
                <a:lnTo>
                  <a:pt x="4604702" y="328802"/>
                </a:lnTo>
                <a:lnTo>
                  <a:pt x="4657661" y="328802"/>
                </a:lnTo>
                <a:lnTo>
                  <a:pt x="4657661" y="5587"/>
                </a:lnTo>
                <a:lnTo>
                  <a:pt x="4604702" y="5587"/>
                </a:lnTo>
                <a:close/>
              </a:path>
              <a:path w="5716968" h="432562">
                <a:moveTo>
                  <a:pt x="4404169" y="5587"/>
                </a:moveTo>
                <a:lnTo>
                  <a:pt x="4351337" y="5587"/>
                </a:lnTo>
                <a:lnTo>
                  <a:pt x="4351231" y="291973"/>
                </a:lnTo>
                <a:lnTo>
                  <a:pt x="4350956" y="305053"/>
                </a:lnTo>
                <a:lnTo>
                  <a:pt x="4350702" y="314451"/>
                </a:lnTo>
                <a:lnTo>
                  <a:pt x="4350448" y="322452"/>
                </a:lnTo>
                <a:lnTo>
                  <a:pt x="4350194" y="328802"/>
                </a:lnTo>
                <a:lnTo>
                  <a:pt x="4394009" y="328802"/>
                </a:lnTo>
                <a:lnTo>
                  <a:pt x="4399089" y="305815"/>
                </a:lnTo>
                <a:lnTo>
                  <a:pt x="4401883" y="308355"/>
                </a:lnTo>
                <a:lnTo>
                  <a:pt x="4404550" y="311276"/>
                </a:lnTo>
                <a:lnTo>
                  <a:pt x="4408868" y="274954"/>
                </a:lnTo>
                <a:lnTo>
                  <a:pt x="4404169" y="270128"/>
                </a:lnTo>
                <a:lnTo>
                  <a:pt x="4404169" y="166496"/>
                </a:lnTo>
                <a:lnTo>
                  <a:pt x="4410773" y="161289"/>
                </a:lnTo>
                <a:lnTo>
                  <a:pt x="4418012" y="157098"/>
                </a:lnTo>
                <a:lnTo>
                  <a:pt x="4426140" y="154050"/>
                </a:lnTo>
                <a:lnTo>
                  <a:pt x="4434141" y="150875"/>
                </a:lnTo>
                <a:lnTo>
                  <a:pt x="4442015" y="149351"/>
                </a:lnTo>
                <a:lnTo>
                  <a:pt x="4455477" y="149351"/>
                </a:lnTo>
                <a:lnTo>
                  <a:pt x="4461065" y="150240"/>
                </a:lnTo>
                <a:lnTo>
                  <a:pt x="4466907" y="152018"/>
                </a:lnTo>
                <a:lnTo>
                  <a:pt x="4472622" y="153796"/>
                </a:lnTo>
                <a:lnTo>
                  <a:pt x="4478083" y="157225"/>
                </a:lnTo>
                <a:lnTo>
                  <a:pt x="4483417" y="162432"/>
                </a:lnTo>
                <a:lnTo>
                  <a:pt x="4490610" y="171944"/>
                </a:lnTo>
                <a:lnTo>
                  <a:pt x="4496244" y="184657"/>
                </a:lnTo>
                <a:lnTo>
                  <a:pt x="4498547" y="193303"/>
                </a:lnTo>
                <a:lnTo>
                  <a:pt x="4500433" y="205733"/>
                </a:lnTo>
                <a:lnTo>
                  <a:pt x="4501070" y="219582"/>
                </a:lnTo>
                <a:lnTo>
                  <a:pt x="4501003" y="224330"/>
                </a:lnTo>
                <a:lnTo>
                  <a:pt x="4500020" y="237346"/>
                </a:lnTo>
                <a:lnTo>
                  <a:pt x="4497768" y="249173"/>
                </a:lnTo>
                <a:lnTo>
                  <a:pt x="4495482" y="258063"/>
                </a:lnTo>
                <a:lnTo>
                  <a:pt x="4492180" y="265683"/>
                </a:lnTo>
                <a:lnTo>
                  <a:pt x="4487862" y="272160"/>
                </a:lnTo>
                <a:lnTo>
                  <a:pt x="4483417" y="278510"/>
                </a:lnTo>
                <a:lnTo>
                  <a:pt x="4477956" y="283463"/>
                </a:lnTo>
                <a:lnTo>
                  <a:pt x="4471479" y="286892"/>
                </a:lnTo>
                <a:lnTo>
                  <a:pt x="4465002" y="290448"/>
                </a:lnTo>
                <a:lnTo>
                  <a:pt x="4457509" y="292226"/>
                </a:lnTo>
                <a:lnTo>
                  <a:pt x="4443793" y="292226"/>
                </a:lnTo>
                <a:lnTo>
                  <a:pt x="4439094" y="291464"/>
                </a:lnTo>
                <a:lnTo>
                  <a:pt x="4434649" y="290067"/>
                </a:lnTo>
                <a:lnTo>
                  <a:pt x="4430077" y="288670"/>
                </a:lnTo>
                <a:lnTo>
                  <a:pt x="4426013" y="286892"/>
                </a:lnTo>
                <a:lnTo>
                  <a:pt x="4422203" y="284733"/>
                </a:lnTo>
                <a:lnTo>
                  <a:pt x="4418393" y="282575"/>
                </a:lnTo>
                <a:lnTo>
                  <a:pt x="4414964" y="280162"/>
                </a:lnTo>
                <a:lnTo>
                  <a:pt x="4411916" y="277621"/>
                </a:lnTo>
                <a:lnTo>
                  <a:pt x="4415345" y="320928"/>
                </a:lnTo>
                <a:lnTo>
                  <a:pt x="4420298" y="323850"/>
                </a:lnTo>
                <a:lnTo>
                  <a:pt x="4425251" y="326897"/>
                </a:lnTo>
                <a:lnTo>
                  <a:pt x="4430966" y="329310"/>
                </a:lnTo>
                <a:lnTo>
                  <a:pt x="4437443" y="331342"/>
                </a:lnTo>
                <a:lnTo>
                  <a:pt x="4444047" y="333375"/>
                </a:lnTo>
                <a:lnTo>
                  <a:pt x="4451413" y="334390"/>
                </a:lnTo>
                <a:lnTo>
                  <a:pt x="4459541" y="334390"/>
                </a:lnTo>
                <a:lnTo>
                  <a:pt x="4469389" y="333821"/>
                </a:lnTo>
                <a:lnTo>
                  <a:pt x="4481850" y="331484"/>
                </a:lnTo>
                <a:lnTo>
                  <a:pt x="4494212" y="327405"/>
                </a:lnTo>
                <a:lnTo>
                  <a:pt x="4505013" y="322012"/>
                </a:lnTo>
                <a:lnTo>
                  <a:pt x="4515433" y="314751"/>
                </a:lnTo>
                <a:lnTo>
                  <a:pt x="4525073" y="305815"/>
                </a:lnTo>
                <a:lnTo>
                  <a:pt x="4535528" y="292501"/>
                </a:lnTo>
                <a:lnTo>
                  <a:pt x="4541887" y="281330"/>
                </a:lnTo>
                <a:lnTo>
                  <a:pt x="4547298" y="268731"/>
                </a:lnTo>
                <a:lnTo>
                  <a:pt x="4551346" y="255877"/>
                </a:lnTo>
                <a:lnTo>
                  <a:pt x="4553831" y="243692"/>
                </a:lnTo>
                <a:lnTo>
                  <a:pt x="4555315" y="230705"/>
                </a:lnTo>
                <a:lnTo>
                  <a:pt x="4555807" y="216915"/>
                </a:lnTo>
                <a:lnTo>
                  <a:pt x="4555422" y="204924"/>
                </a:lnTo>
                <a:lnTo>
                  <a:pt x="4554015" y="191913"/>
                </a:lnTo>
                <a:lnTo>
                  <a:pt x="4551566" y="179743"/>
                </a:lnTo>
                <a:lnTo>
                  <a:pt x="4548060" y="168401"/>
                </a:lnTo>
                <a:lnTo>
                  <a:pt x="4541381" y="153680"/>
                </a:lnTo>
                <a:lnTo>
                  <a:pt x="4534654" y="142995"/>
                </a:lnTo>
                <a:lnTo>
                  <a:pt x="4526851" y="133857"/>
                </a:lnTo>
                <a:lnTo>
                  <a:pt x="4518496" y="126284"/>
                </a:lnTo>
                <a:lnTo>
                  <a:pt x="4507976" y="119142"/>
                </a:lnTo>
                <a:lnTo>
                  <a:pt x="4496498" y="113664"/>
                </a:lnTo>
                <a:lnTo>
                  <a:pt x="4486529" y="110423"/>
                </a:lnTo>
                <a:lnTo>
                  <a:pt x="4474054" y="107913"/>
                </a:lnTo>
                <a:lnTo>
                  <a:pt x="4461319" y="107060"/>
                </a:lnTo>
                <a:lnTo>
                  <a:pt x="4455223" y="107060"/>
                </a:lnTo>
                <a:lnTo>
                  <a:pt x="4443920" y="108712"/>
                </a:lnTo>
                <a:lnTo>
                  <a:pt x="4433379" y="111125"/>
                </a:lnTo>
                <a:lnTo>
                  <a:pt x="4423854" y="114680"/>
                </a:lnTo>
                <a:lnTo>
                  <a:pt x="4415345" y="118998"/>
                </a:lnTo>
                <a:lnTo>
                  <a:pt x="4411408" y="121157"/>
                </a:lnTo>
                <a:lnTo>
                  <a:pt x="4407598" y="123443"/>
                </a:lnTo>
                <a:lnTo>
                  <a:pt x="4404169" y="125856"/>
                </a:lnTo>
                <a:lnTo>
                  <a:pt x="4403788" y="125856"/>
                </a:lnTo>
                <a:lnTo>
                  <a:pt x="4404042" y="118744"/>
                </a:lnTo>
                <a:lnTo>
                  <a:pt x="4404169" y="5587"/>
                </a:lnTo>
                <a:close/>
              </a:path>
              <a:path w="5716968" h="432562">
                <a:moveTo>
                  <a:pt x="3400742" y="5587"/>
                </a:moveTo>
                <a:lnTo>
                  <a:pt x="3400742" y="328802"/>
                </a:lnTo>
                <a:lnTo>
                  <a:pt x="3453701" y="328802"/>
                </a:lnTo>
                <a:lnTo>
                  <a:pt x="3453701" y="5587"/>
                </a:lnTo>
                <a:lnTo>
                  <a:pt x="3400742" y="5587"/>
                </a:lnTo>
                <a:close/>
              </a:path>
              <a:path w="5716968" h="432562">
                <a:moveTo>
                  <a:pt x="946467" y="5587"/>
                </a:moveTo>
                <a:lnTo>
                  <a:pt x="946467" y="62864"/>
                </a:lnTo>
                <a:lnTo>
                  <a:pt x="1001966" y="62864"/>
                </a:lnTo>
                <a:lnTo>
                  <a:pt x="1001966" y="5587"/>
                </a:lnTo>
                <a:lnTo>
                  <a:pt x="946467" y="5587"/>
                </a:lnTo>
                <a:close/>
              </a:path>
              <a:path w="5716968" h="432562">
                <a:moveTo>
                  <a:pt x="396951" y="5587"/>
                </a:moveTo>
                <a:lnTo>
                  <a:pt x="396951" y="328802"/>
                </a:lnTo>
                <a:lnTo>
                  <a:pt x="449859" y="328802"/>
                </a:lnTo>
                <a:lnTo>
                  <a:pt x="449859" y="5587"/>
                </a:lnTo>
                <a:lnTo>
                  <a:pt x="396951" y="5587"/>
                </a:lnTo>
                <a:close/>
              </a:path>
              <a:path w="5716968" h="432562">
                <a:moveTo>
                  <a:pt x="5372290" y="0"/>
                </a:moveTo>
                <a:lnTo>
                  <a:pt x="5345747" y="77850"/>
                </a:lnTo>
                <a:lnTo>
                  <a:pt x="5386768" y="77850"/>
                </a:lnTo>
                <a:lnTo>
                  <a:pt x="5423598" y="0"/>
                </a:lnTo>
                <a:lnTo>
                  <a:pt x="5372290" y="0"/>
                </a:lnTo>
                <a:close/>
              </a:path>
              <a:path w="5716968" h="432562">
                <a:moveTo>
                  <a:pt x="1742630" y="183006"/>
                </a:moveTo>
                <a:lnTo>
                  <a:pt x="1740561" y="164756"/>
                </a:lnTo>
                <a:lnTo>
                  <a:pt x="1736661" y="152907"/>
                </a:lnTo>
                <a:lnTo>
                  <a:pt x="1727837" y="138153"/>
                </a:lnTo>
                <a:lnTo>
                  <a:pt x="1718754" y="128904"/>
                </a:lnTo>
                <a:lnTo>
                  <a:pt x="1712604" y="124209"/>
                </a:lnTo>
                <a:lnTo>
                  <a:pt x="1701718" y="117959"/>
                </a:lnTo>
                <a:lnTo>
                  <a:pt x="1689163" y="112902"/>
                </a:lnTo>
                <a:lnTo>
                  <a:pt x="1674323" y="109253"/>
                </a:lnTo>
                <a:lnTo>
                  <a:pt x="1661580" y="107616"/>
                </a:lnTo>
                <a:lnTo>
                  <a:pt x="1647761" y="107060"/>
                </a:lnTo>
                <a:lnTo>
                  <a:pt x="1647140" y="107073"/>
                </a:lnTo>
                <a:lnTo>
                  <a:pt x="1634110" y="107692"/>
                </a:lnTo>
                <a:lnTo>
                  <a:pt x="1621490" y="109025"/>
                </a:lnTo>
                <a:lnTo>
                  <a:pt x="1609280" y="111125"/>
                </a:lnTo>
                <a:lnTo>
                  <a:pt x="1598521" y="113705"/>
                </a:lnTo>
                <a:lnTo>
                  <a:pt x="1586364" y="117485"/>
                </a:lnTo>
                <a:lnTo>
                  <a:pt x="1574736" y="122046"/>
                </a:lnTo>
                <a:lnTo>
                  <a:pt x="1574736" y="163321"/>
                </a:lnTo>
                <a:lnTo>
                  <a:pt x="1585801" y="159375"/>
                </a:lnTo>
                <a:lnTo>
                  <a:pt x="1598006" y="155597"/>
                </a:lnTo>
                <a:lnTo>
                  <a:pt x="1609534" y="152653"/>
                </a:lnTo>
                <a:lnTo>
                  <a:pt x="1616407" y="151276"/>
                </a:lnTo>
                <a:lnTo>
                  <a:pt x="1629049" y="149634"/>
                </a:lnTo>
                <a:lnTo>
                  <a:pt x="1641665" y="149097"/>
                </a:lnTo>
                <a:lnTo>
                  <a:pt x="1650428" y="149097"/>
                </a:lnTo>
                <a:lnTo>
                  <a:pt x="1657921" y="150113"/>
                </a:lnTo>
                <a:lnTo>
                  <a:pt x="1664017" y="152272"/>
                </a:lnTo>
                <a:lnTo>
                  <a:pt x="1670113" y="154431"/>
                </a:lnTo>
                <a:lnTo>
                  <a:pt x="1675066" y="157352"/>
                </a:lnTo>
                <a:lnTo>
                  <a:pt x="1678876" y="161035"/>
                </a:lnTo>
                <a:lnTo>
                  <a:pt x="1682686" y="164718"/>
                </a:lnTo>
                <a:lnTo>
                  <a:pt x="1685353" y="168909"/>
                </a:lnTo>
                <a:lnTo>
                  <a:pt x="1687131" y="173481"/>
                </a:lnTo>
                <a:lnTo>
                  <a:pt x="1688782" y="178180"/>
                </a:lnTo>
                <a:lnTo>
                  <a:pt x="1689671" y="183133"/>
                </a:lnTo>
                <a:lnTo>
                  <a:pt x="1689671" y="196850"/>
                </a:lnTo>
                <a:lnTo>
                  <a:pt x="1683702" y="195198"/>
                </a:lnTo>
                <a:lnTo>
                  <a:pt x="1676844" y="193801"/>
                </a:lnTo>
                <a:lnTo>
                  <a:pt x="1668970" y="192658"/>
                </a:lnTo>
                <a:lnTo>
                  <a:pt x="1668443" y="192576"/>
                </a:lnTo>
                <a:lnTo>
                  <a:pt x="1656257" y="191275"/>
                </a:lnTo>
                <a:lnTo>
                  <a:pt x="1643062" y="190880"/>
                </a:lnTo>
                <a:lnTo>
                  <a:pt x="1632465" y="191276"/>
                </a:lnTo>
                <a:lnTo>
                  <a:pt x="1619796" y="192917"/>
                </a:lnTo>
                <a:lnTo>
                  <a:pt x="1608010" y="195833"/>
                </a:lnTo>
                <a:lnTo>
                  <a:pt x="1602462" y="197819"/>
                </a:lnTo>
                <a:lnTo>
                  <a:pt x="1590841" y="203386"/>
                </a:lnTo>
                <a:lnTo>
                  <a:pt x="1580705" y="210438"/>
                </a:lnTo>
                <a:lnTo>
                  <a:pt x="1569421" y="222747"/>
                </a:lnTo>
                <a:lnTo>
                  <a:pt x="1563052" y="233933"/>
                </a:lnTo>
                <a:lnTo>
                  <a:pt x="1560680" y="239748"/>
                </a:lnTo>
                <a:lnTo>
                  <a:pt x="1557601" y="251918"/>
                </a:lnTo>
                <a:lnTo>
                  <a:pt x="1556575" y="265175"/>
                </a:lnTo>
                <a:lnTo>
                  <a:pt x="1556672" y="269261"/>
                </a:lnTo>
                <a:lnTo>
                  <a:pt x="1558356" y="282154"/>
                </a:lnTo>
                <a:lnTo>
                  <a:pt x="1562036" y="293877"/>
                </a:lnTo>
                <a:lnTo>
                  <a:pt x="1568926" y="306230"/>
                </a:lnTo>
                <a:lnTo>
                  <a:pt x="1577149" y="315721"/>
                </a:lnTo>
                <a:lnTo>
                  <a:pt x="1588353" y="324104"/>
                </a:lnTo>
                <a:lnTo>
                  <a:pt x="1600136" y="329564"/>
                </a:lnTo>
                <a:lnTo>
                  <a:pt x="1615967" y="333466"/>
                </a:lnTo>
                <a:lnTo>
                  <a:pt x="1617027" y="282701"/>
                </a:lnTo>
                <a:lnTo>
                  <a:pt x="1614741" y="279653"/>
                </a:lnTo>
                <a:lnTo>
                  <a:pt x="1612963" y="275970"/>
                </a:lnTo>
                <a:lnTo>
                  <a:pt x="1611312" y="272414"/>
                </a:lnTo>
                <a:lnTo>
                  <a:pt x="1610423" y="268096"/>
                </a:lnTo>
                <a:lnTo>
                  <a:pt x="1610431" y="262333"/>
                </a:lnTo>
                <a:lnTo>
                  <a:pt x="1613413" y="249046"/>
                </a:lnTo>
                <a:lnTo>
                  <a:pt x="1621726" y="239648"/>
                </a:lnTo>
                <a:lnTo>
                  <a:pt x="1626520" y="236860"/>
                </a:lnTo>
                <a:lnTo>
                  <a:pt x="1638181" y="233133"/>
                </a:lnTo>
                <a:lnTo>
                  <a:pt x="1652460" y="231901"/>
                </a:lnTo>
                <a:lnTo>
                  <a:pt x="1659064" y="231901"/>
                </a:lnTo>
                <a:lnTo>
                  <a:pt x="1665668" y="232409"/>
                </a:lnTo>
                <a:lnTo>
                  <a:pt x="1672272" y="233425"/>
                </a:lnTo>
                <a:lnTo>
                  <a:pt x="1678876" y="234314"/>
                </a:lnTo>
                <a:lnTo>
                  <a:pt x="1684591" y="235457"/>
                </a:lnTo>
                <a:lnTo>
                  <a:pt x="1689671" y="236600"/>
                </a:lnTo>
                <a:lnTo>
                  <a:pt x="1689671" y="269620"/>
                </a:lnTo>
                <a:lnTo>
                  <a:pt x="1687385" y="272160"/>
                </a:lnTo>
                <a:lnTo>
                  <a:pt x="1684718" y="274827"/>
                </a:lnTo>
                <a:lnTo>
                  <a:pt x="1681543" y="277494"/>
                </a:lnTo>
                <a:lnTo>
                  <a:pt x="1678368" y="280162"/>
                </a:lnTo>
                <a:lnTo>
                  <a:pt x="1674685" y="282575"/>
                </a:lnTo>
                <a:lnTo>
                  <a:pt x="1670748" y="284733"/>
                </a:lnTo>
                <a:lnTo>
                  <a:pt x="1666684" y="286892"/>
                </a:lnTo>
                <a:lnTo>
                  <a:pt x="1662239" y="288670"/>
                </a:lnTo>
                <a:lnTo>
                  <a:pt x="1657540" y="290067"/>
                </a:lnTo>
                <a:lnTo>
                  <a:pt x="1652714" y="291464"/>
                </a:lnTo>
                <a:lnTo>
                  <a:pt x="1647761" y="292226"/>
                </a:lnTo>
                <a:lnTo>
                  <a:pt x="1637982" y="292226"/>
                </a:lnTo>
                <a:lnTo>
                  <a:pt x="1633918" y="291591"/>
                </a:lnTo>
                <a:lnTo>
                  <a:pt x="1630108" y="290448"/>
                </a:lnTo>
                <a:lnTo>
                  <a:pt x="1626171" y="289178"/>
                </a:lnTo>
                <a:lnTo>
                  <a:pt x="1628965" y="334390"/>
                </a:lnTo>
                <a:lnTo>
                  <a:pt x="1636585" y="334390"/>
                </a:lnTo>
                <a:lnTo>
                  <a:pt x="1643570" y="333501"/>
                </a:lnTo>
                <a:lnTo>
                  <a:pt x="1650174" y="331723"/>
                </a:lnTo>
                <a:lnTo>
                  <a:pt x="1656778" y="329945"/>
                </a:lnTo>
                <a:lnTo>
                  <a:pt x="1662620" y="327532"/>
                </a:lnTo>
                <a:lnTo>
                  <a:pt x="1668081" y="324612"/>
                </a:lnTo>
                <a:lnTo>
                  <a:pt x="1673415" y="321817"/>
                </a:lnTo>
                <a:lnTo>
                  <a:pt x="1678114" y="318642"/>
                </a:lnTo>
                <a:lnTo>
                  <a:pt x="1682305" y="315467"/>
                </a:lnTo>
                <a:lnTo>
                  <a:pt x="1686496" y="312165"/>
                </a:lnTo>
                <a:lnTo>
                  <a:pt x="1690052" y="308990"/>
                </a:lnTo>
                <a:lnTo>
                  <a:pt x="1692973" y="305815"/>
                </a:lnTo>
                <a:lnTo>
                  <a:pt x="1693862" y="305815"/>
                </a:lnTo>
                <a:lnTo>
                  <a:pt x="1696148" y="328802"/>
                </a:lnTo>
                <a:lnTo>
                  <a:pt x="1743900" y="328802"/>
                </a:lnTo>
                <a:lnTo>
                  <a:pt x="1743843" y="326994"/>
                </a:lnTo>
                <a:lnTo>
                  <a:pt x="1743471" y="314916"/>
                </a:lnTo>
                <a:lnTo>
                  <a:pt x="1743011" y="301370"/>
                </a:lnTo>
                <a:lnTo>
                  <a:pt x="1742811" y="291208"/>
                </a:lnTo>
                <a:lnTo>
                  <a:pt x="1742675" y="278570"/>
                </a:lnTo>
                <a:lnTo>
                  <a:pt x="1742630" y="183006"/>
                </a:lnTo>
                <a:close/>
              </a:path>
              <a:path w="5716968" h="432562">
                <a:moveTo>
                  <a:pt x="3690302" y="183006"/>
                </a:moveTo>
                <a:lnTo>
                  <a:pt x="3688233" y="164756"/>
                </a:lnTo>
                <a:lnTo>
                  <a:pt x="3684333" y="152907"/>
                </a:lnTo>
                <a:lnTo>
                  <a:pt x="3675509" y="138153"/>
                </a:lnTo>
                <a:lnTo>
                  <a:pt x="3666426" y="128904"/>
                </a:lnTo>
                <a:lnTo>
                  <a:pt x="3660276" y="124209"/>
                </a:lnTo>
                <a:lnTo>
                  <a:pt x="3649390" y="117959"/>
                </a:lnTo>
                <a:lnTo>
                  <a:pt x="3636835" y="112902"/>
                </a:lnTo>
                <a:lnTo>
                  <a:pt x="3621995" y="109253"/>
                </a:lnTo>
                <a:lnTo>
                  <a:pt x="3609252" y="107616"/>
                </a:lnTo>
                <a:lnTo>
                  <a:pt x="3595433" y="107060"/>
                </a:lnTo>
                <a:lnTo>
                  <a:pt x="3594812" y="107073"/>
                </a:lnTo>
                <a:lnTo>
                  <a:pt x="3581782" y="107692"/>
                </a:lnTo>
                <a:lnTo>
                  <a:pt x="3569162" y="109025"/>
                </a:lnTo>
                <a:lnTo>
                  <a:pt x="3556952" y="111125"/>
                </a:lnTo>
                <a:lnTo>
                  <a:pt x="3546193" y="113705"/>
                </a:lnTo>
                <a:lnTo>
                  <a:pt x="3534036" y="117485"/>
                </a:lnTo>
                <a:lnTo>
                  <a:pt x="3522408" y="122046"/>
                </a:lnTo>
                <a:lnTo>
                  <a:pt x="3522408" y="163321"/>
                </a:lnTo>
                <a:lnTo>
                  <a:pt x="3533473" y="159375"/>
                </a:lnTo>
                <a:lnTo>
                  <a:pt x="3545678" y="155597"/>
                </a:lnTo>
                <a:lnTo>
                  <a:pt x="3557206" y="152653"/>
                </a:lnTo>
                <a:lnTo>
                  <a:pt x="3564079" y="151276"/>
                </a:lnTo>
                <a:lnTo>
                  <a:pt x="3576721" y="149634"/>
                </a:lnTo>
                <a:lnTo>
                  <a:pt x="3589337" y="149097"/>
                </a:lnTo>
                <a:lnTo>
                  <a:pt x="3598100" y="149097"/>
                </a:lnTo>
                <a:lnTo>
                  <a:pt x="3605593" y="150113"/>
                </a:lnTo>
                <a:lnTo>
                  <a:pt x="3611689" y="152272"/>
                </a:lnTo>
                <a:lnTo>
                  <a:pt x="3617785" y="154431"/>
                </a:lnTo>
                <a:lnTo>
                  <a:pt x="3622738" y="157352"/>
                </a:lnTo>
                <a:lnTo>
                  <a:pt x="3626548" y="161035"/>
                </a:lnTo>
                <a:lnTo>
                  <a:pt x="3630358" y="164718"/>
                </a:lnTo>
                <a:lnTo>
                  <a:pt x="3633025" y="168909"/>
                </a:lnTo>
                <a:lnTo>
                  <a:pt x="3634803" y="173481"/>
                </a:lnTo>
                <a:lnTo>
                  <a:pt x="3636454" y="178180"/>
                </a:lnTo>
                <a:lnTo>
                  <a:pt x="3637343" y="183133"/>
                </a:lnTo>
                <a:lnTo>
                  <a:pt x="3637343" y="196850"/>
                </a:lnTo>
                <a:lnTo>
                  <a:pt x="3631374" y="195198"/>
                </a:lnTo>
                <a:lnTo>
                  <a:pt x="3624516" y="193801"/>
                </a:lnTo>
                <a:lnTo>
                  <a:pt x="3616642" y="192658"/>
                </a:lnTo>
                <a:lnTo>
                  <a:pt x="3616115" y="192576"/>
                </a:lnTo>
                <a:lnTo>
                  <a:pt x="3603929" y="191275"/>
                </a:lnTo>
                <a:lnTo>
                  <a:pt x="3590734" y="190880"/>
                </a:lnTo>
                <a:lnTo>
                  <a:pt x="3580137" y="191276"/>
                </a:lnTo>
                <a:lnTo>
                  <a:pt x="3567468" y="192917"/>
                </a:lnTo>
                <a:lnTo>
                  <a:pt x="3555682" y="195833"/>
                </a:lnTo>
                <a:lnTo>
                  <a:pt x="3550134" y="197819"/>
                </a:lnTo>
                <a:lnTo>
                  <a:pt x="3538513" y="203386"/>
                </a:lnTo>
                <a:lnTo>
                  <a:pt x="3528377" y="210438"/>
                </a:lnTo>
                <a:lnTo>
                  <a:pt x="3517093" y="222747"/>
                </a:lnTo>
                <a:lnTo>
                  <a:pt x="3510724" y="233933"/>
                </a:lnTo>
                <a:lnTo>
                  <a:pt x="3508352" y="239748"/>
                </a:lnTo>
                <a:lnTo>
                  <a:pt x="3505273" y="251918"/>
                </a:lnTo>
                <a:lnTo>
                  <a:pt x="3504247" y="265175"/>
                </a:lnTo>
                <a:lnTo>
                  <a:pt x="3504344" y="269261"/>
                </a:lnTo>
                <a:lnTo>
                  <a:pt x="3506028" y="282154"/>
                </a:lnTo>
                <a:lnTo>
                  <a:pt x="3509708" y="293877"/>
                </a:lnTo>
                <a:lnTo>
                  <a:pt x="3516598" y="306230"/>
                </a:lnTo>
                <a:lnTo>
                  <a:pt x="3524821" y="315721"/>
                </a:lnTo>
                <a:lnTo>
                  <a:pt x="3536025" y="324104"/>
                </a:lnTo>
                <a:lnTo>
                  <a:pt x="3547808" y="329564"/>
                </a:lnTo>
                <a:lnTo>
                  <a:pt x="3563639" y="333466"/>
                </a:lnTo>
                <a:lnTo>
                  <a:pt x="3564699" y="282701"/>
                </a:lnTo>
                <a:lnTo>
                  <a:pt x="3562413" y="279653"/>
                </a:lnTo>
                <a:lnTo>
                  <a:pt x="3560635" y="275970"/>
                </a:lnTo>
                <a:lnTo>
                  <a:pt x="3558984" y="272414"/>
                </a:lnTo>
                <a:lnTo>
                  <a:pt x="3558095" y="268096"/>
                </a:lnTo>
                <a:lnTo>
                  <a:pt x="3558103" y="262333"/>
                </a:lnTo>
                <a:lnTo>
                  <a:pt x="3561085" y="249046"/>
                </a:lnTo>
                <a:lnTo>
                  <a:pt x="3569398" y="239648"/>
                </a:lnTo>
                <a:lnTo>
                  <a:pt x="3574192" y="236860"/>
                </a:lnTo>
                <a:lnTo>
                  <a:pt x="3585853" y="233133"/>
                </a:lnTo>
                <a:lnTo>
                  <a:pt x="3600132" y="231901"/>
                </a:lnTo>
                <a:lnTo>
                  <a:pt x="3606736" y="231901"/>
                </a:lnTo>
                <a:lnTo>
                  <a:pt x="3613340" y="232409"/>
                </a:lnTo>
                <a:lnTo>
                  <a:pt x="3619944" y="233425"/>
                </a:lnTo>
                <a:lnTo>
                  <a:pt x="3626548" y="234314"/>
                </a:lnTo>
                <a:lnTo>
                  <a:pt x="3632263" y="235457"/>
                </a:lnTo>
                <a:lnTo>
                  <a:pt x="3637343" y="236600"/>
                </a:lnTo>
                <a:lnTo>
                  <a:pt x="3637343" y="269620"/>
                </a:lnTo>
                <a:lnTo>
                  <a:pt x="3635057" y="272160"/>
                </a:lnTo>
                <a:lnTo>
                  <a:pt x="3632390" y="274827"/>
                </a:lnTo>
                <a:lnTo>
                  <a:pt x="3629215" y="277494"/>
                </a:lnTo>
                <a:lnTo>
                  <a:pt x="3626040" y="280162"/>
                </a:lnTo>
                <a:lnTo>
                  <a:pt x="3622357" y="282575"/>
                </a:lnTo>
                <a:lnTo>
                  <a:pt x="3618420" y="284733"/>
                </a:lnTo>
                <a:lnTo>
                  <a:pt x="3614356" y="286892"/>
                </a:lnTo>
                <a:lnTo>
                  <a:pt x="3609911" y="288670"/>
                </a:lnTo>
                <a:lnTo>
                  <a:pt x="3605212" y="290067"/>
                </a:lnTo>
                <a:lnTo>
                  <a:pt x="3600386" y="291464"/>
                </a:lnTo>
                <a:lnTo>
                  <a:pt x="3595433" y="292226"/>
                </a:lnTo>
                <a:lnTo>
                  <a:pt x="3585654" y="292226"/>
                </a:lnTo>
                <a:lnTo>
                  <a:pt x="3581590" y="291591"/>
                </a:lnTo>
                <a:lnTo>
                  <a:pt x="3577780" y="290448"/>
                </a:lnTo>
                <a:lnTo>
                  <a:pt x="3573843" y="289178"/>
                </a:lnTo>
                <a:lnTo>
                  <a:pt x="3576637" y="334390"/>
                </a:lnTo>
                <a:lnTo>
                  <a:pt x="3584257" y="334390"/>
                </a:lnTo>
                <a:lnTo>
                  <a:pt x="3591242" y="333501"/>
                </a:lnTo>
                <a:lnTo>
                  <a:pt x="3597846" y="331723"/>
                </a:lnTo>
                <a:lnTo>
                  <a:pt x="3604450" y="329945"/>
                </a:lnTo>
                <a:lnTo>
                  <a:pt x="3610292" y="327532"/>
                </a:lnTo>
                <a:lnTo>
                  <a:pt x="3615753" y="324612"/>
                </a:lnTo>
                <a:lnTo>
                  <a:pt x="3621087" y="321817"/>
                </a:lnTo>
                <a:lnTo>
                  <a:pt x="3625786" y="318642"/>
                </a:lnTo>
                <a:lnTo>
                  <a:pt x="3629977" y="315467"/>
                </a:lnTo>
                <a:lnTo>
                  <a:pt x="3634168" y="312165"/>
                </a:lnTo>
                <a:lnTo>
                  <a:pt x="3637724" y="308990"/>
                </a:lnTo>
                <a:lnTo>
                  <a:pt x="3640645" y="305815"/>
                </a:lnTo>
                <a:lnTo>
                  <a:pt x="3641534" y="305815"/>
                </a:lnTo>
                <a:lnTo>
                  <a:pt x="3643820" y="328802"/>
                </a:lnTo>
                <a:lnTo>
                  <a:pt x="3691572" y="328802"/>
                </a:lnTo>
                <a:lnTo>
                  <a:pt x="3691515" y="326994"/>
                </a:lnTo>
                <a:lnTo>
                  <a:pt x="3691143" y="314916"/>
                </a:lnTo>
                <a:lnTo>
                  <a:pt x="3690683" y="301370"/>
                </a:lnTo>
                <a:lnTo>
                  <a:pt x="3690483" y="291208"/>
                </a:lnTo>
                <a:lnTo>
                  <a:pt x="3690347" y="278570"/>
                </a:lnTo>
                <a:lnTo>
                  <a:pt x="3690302" y="183006"/>
                </a:lnTo>
                <a:close/>
              </a:path>
              <a:path w="5716968" h="432562">
                <a:moveTo>
                  <a:pt x="4894262" y="183006"/>
                </a:moveTo>
                <a:lnTo>
                  <a:pt x="4892193" y="164756"/>
                </a:lnTo>
                <a:lnTo>
                  <a:pt x="4888293" y="152907"/>
                </a:lnTo>
                <a:lnTo>
                  <a:pt x="4879469" y="138153"/>
                </a:lnTo>
                <a:lnTo>
                  <a:pt x="4870386" y="128904"/>
                </a:lnTo>
                <a:lnTo>
                  <a:pt x="4864236" y="124209"/>
                </a:lnTo>
                <a:lnTo>
                  <a:pt x="4853350" y="117959"/>
                </a:lnTo>
                <a:lnTo>
                  <a:pt x="4840795" y="112902"/>
                </a:lnTo>
                <a:lnTo>
                  <a:pt x="4825955" y="109253"/>
                </a:lnTo>
                <a:lnTo>
                  <a:pt x="4813212" y="107616"/>
                </a:lnTo>
                <a:lnTo>
                  <a:pt x="4799393" y="107060"/>
                </a:lnTo>
                <a:lnTo>
                  <a:pt x="4798772" y="107073"/>
                </a:lnTo>
                <a:lnTo>
                  <a:pt x="4785742" y="107692"/>
                </a:lnTo>
                <a:lnTo>
                  <a:pt x="4773122" y="109025"/>
                </a:lnTo>
                <a:lnTo>
                  <a:pt x="4760912" y="111125"/>
                </a:lnTo>
                <a:lnTo>
                  <a:pt x="4750153" y="113705"/>
                </a:lnTo>
                <a:lnTo>
                  <a:pt x="4737996" y="117485"/>
                </a:lnTo>
                <a:lnTo>
                  <a:pt x="4726368" y="122046"/>
                </a:lnTo>
                <a:lnTo>
                  <a:pt x="4726368" y="163321"/>
                </a:lnTo>
                <a:lnTo>
                  <a:pt x="4737433" y="159375"/>
                </a:lnTo>
                <a:lnTo>
                  <a:pt x="4749638" y="155597"/>
                </a:lnTo>
                <a:lnTo>
                  <a:pt x="4761166" y="152653"/>
                </a:lnTo>
                <a:lnTo>
                  <a:pt x="4768039" y="151276"/>
                </a:lnTo>
                <a:lnTo>
                  <a:pt x="4780681" y="149634"/>
                </a:lnTo>
                <a:lnTo>
                  <a:pt x="4793297" y="149097"/>
                </a:lnTo>
                <a:lnTo>
                  <a:pt x="4802060" y="149097"/>
                </a:lnTo>
                <a:lnTo>
                  <a:pt x="4809553" y="150113"/>
                </a:lnTo>
                <a:lnTo>
                  <a:pt x="4815649" y="152272"/>
                </a:lnTo>
                <a:lnTo>
                  <a:pt x="4821745" y="154431"/>
                </a:lnTo>
                <a:lnTo>
                  <a:pt x="4826698" y="157352"/>
                </a:lnTo>
                <a:lnTo>
                  <a:pt x="4830508" y="161035"/>
                </a:lnTo>
                <a:lnTo>
                  <a:pt x="4834318" y="164718"/>
                </a:lnTo>
                <a:lnTo>
                  <a:pt x="4836985" y="168909"/>
                </a:lnTo>
                <a:lnTo>
                  <a:pt x="4838763" y="173481"/>
                </a:lnTo>
                <a:lnTo>
                  <a:pt x="4840414" y="178180"/>
                </a:lnTo>
                <a:lnTo>
                  <a:pt x="4841303" y="183133"/>
                </a:lnTo>
                <a:lnTo>
                  <a:pt x="4841303" y="196850"/>
                </a:lnTo>
                <a:lnTo>
                  <a:pt x="4835334" y="195198"/>
                </a:lnTo>
                <a:lnTo>
                  <a:pt x="4828476" y="193801"/>
                </a:lnTo>
                <a:lnTo>
                  <a:pt x="4820602" y="192658"/>
                </a:lnTo>
                <a:lnTo>
                  <a:pt x="4820075" y="192576"/>
                </a:lnTo>
                <a:lnTo>
                  <a:pt x="4807889" y="191275"/>
                </a:lnTo>
                <a:lnTo>
                  <a:pt x="4794694" y="190880"/>
                </a:lnTo>
                <a:lnTo>
                  <a:pt x="4784097" y="191276"/>
                </a:lnTo>
                <a:lnTo>
                  <a:pt x="4771428" y="192917"/>
                </a:lnTo>
                <a:lnTo>
                  <a:pt x="4759642" y="195833"/>
                </a:lnTo>
                <a:lnTo>
                  <a:pt x="4754094" y="197819"/>
                </a:lnTo>
                <a:lnTo>
                  <a:pt x="4742473" y="203386"/>
                </a:lnTo>
                <a:lnTo>
                  <a:pt x="4732337" y="210438"/>
                </a:lnTo>
                <a:lnTo>
                  <a:pt x="4721053" y="222747"/>
                </a:lnTo>
                <a:lnTo>
                  <a:pt x="4714684" y="233933"/>
                </a:lnTo>
                <a:lnTo>
                  <a:pt x="4712312" y="239748"/>
                </a:lnTo>
                <a:lnTo>
                  <a:pt x="4709233" y="251918"/>
                </a:lnTo>
                <a:lnTo>
                  <a:pt x="4708207" y="265175"/>
                </a:lnTo>
                <a:lnTo>
                  <a:pt x="4708304" y="269261"/>
                </a:lnTo>
                <a:lnTo>
                  <a:pt x="4709988" y="282154"/>
                </a:lnTo>
                <a:lnTo>
                  <a:pt x="4713668" y="293877"/>
                </a:lnTo>
                <a:lnTo>
                  <a:pt x="4720558" y="306230"/>
                </a:lnTo>
                <a:lnTo>
                  <a:pt x="4728781" y="315721"/>
                </a:lnTo>
                <a:lnTo>
                  <a:pt x="4739985" y="324104"/>
                </a:lnTo>
                <a:lnTo>
                  <a:pt x="4751768" y="329564"/>
                </a:lnTo>
                <a:lnTo>
                  <a:pt x="4767558" y="333466"/>
                </a:lnTo>
                <a:lnTo>
                  <a:pt x="4768659" y="282701"/>
                </a:lnTo>
                <a:lnTo>
                  <a:pt x="4766373" y="279653"/>
                </a:lnTo>
                <a:lnTo>
                  <a:pt x="4764595" y="275970"/>
                </a:lnTo>
                <a:lnTo>
                  <a:pt x="4762944" y="272414"/>
                </a:lnTo>
                <a:lnTo>
                  <a:pt x="4762055" y="268096"/>
                </a:lnTo>
                <a:lnTo>
                  <a:pt x="4762063" y="262333"/>
                </a:lnTo>
                <a:lnTo>
                  <a:pt x="4765045" y="249046"/>
                </a:lnTo>
                <a:lnTo>
                  <a:pt x="4773358" y="239648"/>
                </a:lnTo>
                <a:lnTo>
                  <a:pt x="4778152" y="236860"/>
                </a:lnTo>
                <a:lnTo>
                  <a:pt x="4789813" y="233133"/>
                </a:lnTo>
                <a:lnTo>
                  <a:pt x="4804092" y="231901"/>
                </a:lnTo>
                <a:lnTo>
                  <a:pt x="4810696" y="231901"/>
                </a:lnTo>
                <a:lnTo>
                  <a:pt x="4817300" y="232409"/>
                </a:lnTo>
                <a:lnTo>
                  <a:pt x="4823904" y="233425"/>
                </a:lnTo>
                <a:lnTo>
                  <a:pt x="4830508" y="234314"/>
                </a:lnTo>
                <a:lnTo>
                  <a:pt x="4836223" y="235457"/>
                </a:lnTo>
                <a:lnTo>
                  <a:pt x="4841303" y="236600"/>
                </a:lnTo>
                <a:lnTo>
                  <a:pt x="4841303" y="269620"/>
                </a:lnTo>
                <a:lnTo>
                  <a:pt x="4839017" y="272160"/>
                </a:lnTo>
                <a:lnTo>
                  <a:pt x="4836350" y="274827"/>
                </a:lnTo>
                <a:lnTo>
                  <a:pt x="4833175" y="277494"/>
                </a:lnTo>
                <a:lnTo>
                  <a:pt x="4830000" y="280162"/>
                </a:lnTo>
                <a:lnTo>
                  <a:pt x="4826317" y="282575"/>
                </a:lnTo>
                <a:lnTo>
                  <a:pt x="4822380" y="284733"/>
                </a:lnTo>
                <a:lnTo>
                  <a:pt x="4818316" y="286892"/>
                </a:lnTo>
                <a:lnTo>
                  <a:pt x="4813871" y="288670"/>
                </a:lnTo>
                <a:lnTo>
                  <a:pt x="4809172" y="290067"/>
                </a:lnTo>
                <a:lnTo>
                  <a:pt x="4804346" y="291464"/>
                </a:lnTo>
                <a:lnTo>
                  <a:pt x="4799393" y="292226"/>
                </a:lnTo>
                <a:lnTo>
                  <a:pt x="4789614" y="292226"/>
                </a:lnTo>
                <a:lnTo>
                  <a:pt x="4785550" y="291591"/>
                </a:lnTo>
                <a:lnTo>
                  <a:pt x="4781740" y="290448"/>
                </a:lnTo>
                <a:lnTo>
                  <a:pt x="4777803" y="289178"/>
                </a:lnTo>
                <a:lnTo>
                  <a:pt x="4780597" y="334390"/>
                </a:lnTo>
                <a:lnTo>
                  <a:pt x="4788217" y="334390"/>
                </a:lnTo>
                <a:lnTo>
                  <a:pt x="4795202" y="333501"/>
                </a:lnTo>
                <a:lnTo>
                  <a:pt x="4801806" y="331723"/>
                </a:lnTo>
                <a:lnTo>
                  <a:pt x="4808283" y="329945"/>
                </a:lnTo>
                <a:lnTo>
                  <a:pt x="4814252" y="327532"/>
                </a:lnTo>
                <a:lnTo>
                  <a:pt x="4819713" y="324612"/>
                </a:lnTo>
                <a:lnTo>
                  <a:pt x="4825047" y="321817"/>
                </a:lnTo>
                <a:lnTo>
                  <a:pt x="4829746" y="318642"/>
                </a:lnTo>
                <a:lnTo>
                  <a:pt x="4833937" y="315467"/>
                </a:lnTo>
                <a:lnTo>
                  <a:pt x="4838128" y="312165"/>
                </a:lnTo>
                <a:lnTo>
                  <a:pt x="4841684" y="308990"/>
                </a:lnTo>
                <a:lnTo>
                  <a:pt x="4844605" y="305815"/>
                </a:lnTo>
                <a:lnTo>
                  <a:pt x="4845494" y="305815"/>
                </a:lnTo>
                <a:lnTo>
                  <a:pt x="4847780" y="328802"/>
                </a:lnTo>
                <a:lnTo>
                  <a:pt x="4895532" y="328802"/>
                </a:lnTo>
                <a:lnTo>
                  <a:pt x="4895475" y="326994"/>
                </a:lnTo>
                <a:lnTo>
                  <a:pt x="4895103" y="314916"/>
                </a:lnTo>
                <a:lnTo>
                  <a:pt x="4894643" y="301370"/>
                </a:lnTo>
                <a:lnTo>
                  <a:pt x="4894443" y="291208"/>
                </a:lnTo>
                <a:lnTo>
                  <a:pt x="4894307" y="278570"/>
                </a:lnTo>
                <a:lnTo>
                  <a:pt x="4894262" y="183006"/>
                </a:lnTo>
                <a:close/>
              </a:path>
              <a:path w="5716968" h="432562">
                <a:moveTo>
                  <a:pt x="4780597" y="334390"/>
                </a:moveTo>
                <a:lnTo>
                  <a:pt x="4777803" y="289178"/>
                </a:lnTo>
                <a:lnTo>
                  <a:pt x="4774501" y="287400"/>
                </a:lnTo>
                <a:lnTo>
                  <a:pt x="4771580" y="284988"/>
                </a:lnTo>
                <a:lnTo>
                  <a:pt x="4768659" y="282701"/>
                </a:lnTo>
                <a:lnTo>
                  <a:pt x="4767558" y="333466"/>
                </a:lnTo>
                <a:lnTo>
                  <a:pt x="4780597" y="334390"/>
                </a:lnTo>
                <a:close/>
              </a:path>
              <a:path w="5716968" h="432562">
                <a:moveTo>
                  <a:pt x="3576637" y="334390"/>
                </a:moveTo>
                <a:lnTo>
                  <a:pt x="3573843" y="289178"/>
                </a:lnTo>
                <a:lnTo>
                  <a:pt x="3570541" y="287400"/>
                </a:lnTo>
                <a:lnTo>
                  <a:pt x="3567620" y="284988"/>
                </a:lnTo>
                <a:lnTo>
                  <a:pt x="3564699" y="282701"/>
                </a:lnTo>
                <a:lnTo>
                  <a:pt x="3563639" y="333466"/>
                </a:lnTo>
                <a:lnTo>
                  <a:pt x="3576637" y="334390"/>
                </a:lnTo>
                <a:close/>
              </a:path>
              <a:path w="5716968" h="432562">
                <a:moveTo>
                  <a:pt x="1628965" y="334390"/>
                </a:moveTo>
                <a:lnTo>
                  <a:pt x="1626171" y="289178"/>
                </a:lnTo>
                <a:lnTo>
                  <a:pt x="1622869" y="287400"/>
                </a:lnTo>
                <a:lnTo>
                  <a:pt x="1619948" y="284988"/>
                </a:lnTo>
                <a:lnTo>
                  <a:pt x="1617027" y="282701"/>
                </a:lnTo>
                <a:lnTo>
                  <a:pt x="1615967" y="333466"/>
                </a:lnTo>
                <a:lnTo>
                  <a:pt x="1628965" y="334390"/>
                </a:lnTo>
                <a:close/>
              </a:path>
              <a:path w="5716968" h="432562">
                <a:moveTo>
                  <a:pt x="565421" y="109021"/>
                </a:moveTo>
                <a:lnTo>
                  <a:pt x="553186" y="111125"/>
                </a:lnTo>
                <a:lnTo>
                  <a:pt x="542378" y="113716"/>
                </a:lnTo>
                <a:lnTo>
                  <a:pt x="530230" y="117492"/>
                </a:lnTo>
                <a:lnTo>
                  <a:pt x="518579" y="122046"/>
                </a:lnTo>
                <a:lnTo>
                  <a:pt x="518579" y="163321"/>
                </a:lnTo>
                <a:lnTo>
                  <a:pt x="529679" y="159370"/>
                </a:lnTo>
                <a:lnTo>
                  <a:pt x="541865" y="155595"/>
                </a:lnTo>
                <a:lnTo>
                  <a:pt x="553402" y="152653"/>
                </a:lnTo>
                <a:lnTo>
                  <a:pt x="560302" y="151274"/>
                </a:lnTo>
                <a:lnTo>
                  <a:pt x="572928" y="149634"/>
                </a:lnTo>
                <a:lnTo>
                  <a:pt x="585546" y="149097"/>
                </a:lnTo>
                <a:lnTo>
                  <a:pt x="594334" y="149097"/>
                </a:lnTo>
                <a:lnTo>
                  <a:pt x="601776" y="150113"/>
                </a:lnTo>
                <a:lnTo>
                  <a:pt x="607872" y="152272"/>
                </a:lnTo>
                <a:lnTo>
                  <a:pt x="613981" y="154431"/>
                </a:lnTo>
                <a:lnTo>
                  <a:pt x="618921" y="157352"/>
                </a:lnTo>
                <a:lnTo>
                  <a:pt x="622719" y="161035"/>
                </a:lnTo>
                <a:lnTo>
                  <a:pt x="626516" y="164718"/>
                </a:lnTo>
                <a:lnTo>
                  <a:pt x="629272" y="168909"/>
                </a:lnTo>
                <a:lnTo>
                  <a:pt x="630986" y="173481"/>
                </a:lnTo>
                <a:lnTo>
                  <a:pt x="632688" y="178180"/>
                </a:lnTo>
                <a:lnTo>
                  <a:pt x="633552" y="183133"/>
                </a:lnTo>
                <a:lnTo>
                  <a:pt x="633552" y="196850"/>
                </a:lnTo>
                <a:lnTo>
                  <a:pt x="627595" y="195198"/>
                </a:lnTo>
                <a:lnTo>
                  <a:pt x="620674" y="193801"/>
                </a:lnTo>
                <a:lnTo>
                  <a:pt x="612787" y="192658"/>
                </a:lnTo>
                <a:lnTo>
                  <a:pt x="612279" y="192578"/>
                </a:lnTo>
                <a:lnTo>
                  <a:pt x="600119" y="191275"/>
                </a:lnTo>
                <a:lnTo>
                  <a:pt x="586892" y="190880"/>
                </a:lnTo>
                <a:lnTo>
                  <a:pt x="576310" y="191276"/>
                </a:lnTo>
                <a:lnTo>
                  <a:pt x="563644" y="192917"/>
                </a:lnTo>
                <a:lnTo>
                  <a:pt x="551840" y="195833"/>
                </a:lnTo>
                <a:lnTo>
                  <a:pt x="546340" y="197798"/>
                </a:lnTo>
                <a:lnTo>
                  <a:pt x="534719" y="203372"/>
                </a:lnTo>
                <a:lnTo>
                  <a:pt x="524611" y="210438"/>
                </a:lnTo>
                <a:lnTo>
                  <a:pt x="513280" y="222769"/>
                </a:lnTo>
                <a:lnTo>
                  <a:pt x="506856" y="233933"/>
                </a:lnTo>
                <a:lnTo>
                  <a:pt x="504532" y="239731"/>
                </a:lnTo>
                <a:lnTo>
                  <a:pt x="501503" y="251909"/>
                </a:lnTo>
                <a:lnTo>
                  <a:pt x="500494" y="265175"/>
                </a:lnTo>
                <a:lnTo>
                  <a:pt x="500588" y="269263"/>
                </a:lnTo>
                <a:lnTo>
                  <a:pt x="502245" y="282155"/>
                </a:lnTo>
                <a:lnTo>
                  <a:pt x="505968" y="293877"/>
                </a:lnTo>
                <a:lnTo>
                  <a:pt x="512789" y="306218"/>
                </a:lnTo>
                <a:lnTo>
                  <a:pt x="521030" y="315721"/>
                </a:lnTo>
                <a:lnTo>
                  <a:pt x="532203" y="324107"/>
                </a:lnTo>
                <a:lnTo>
                  <a:pt x="544029" y="329564"/>
                </a:lnTo>
                <a:lnTo>
                  <a:pt x="559804" y="333464"/>
                </a:lnTo>
                <a:lnTo>
                  <a:pt x="560882" y="282701"/>
                </a:lnTo>
                <a:lnTo>
                  <a:pt x="558571" y="279653"/>
                </a:lnTo>
                <a:lnTo>
                  <a:pt x="556869" y="275970"/>
                </a:lnTo>
                <a:lnTo>
                  <a:pt x="555155" y="272414"/>
                </a:lnTo>
                <a:lnTo>
                  <a:pt x="554291" y="268096"/>
                </a:lnTo>
                <a:lnTo>
                  <a:pt x="554298" y="262346"/>
                </a:lnTo>
                <a:lnTo>
                  <a:pt x="557255" y="249051"/>
                </a:lnTo>
                <a:lnTo>
                  <a:pt x="565569" y="239648"/>
                </a:lnTo>
                <a:lnTo>
                  <a:pt x="570346" y="236872"/>
                </a:lnTo>
                <a:lnTo>
                  <a:pt x="581997" y="233136"/>
                </a:lnTo>
                <a:lnTo>
                  <a:pt x="596265" y="231901"/>
                </a:lnTo>
                <a:lnTo>
                  <a:pt x="602970" y="231901"/>
                </a:lnTo>
                <a:lnTo>
                  <a:pt x="609587" y="232409"/>
                </a:lnTo>
                <a:lnTo>
                  <a:pt x="616140" y="233425"/>
                </a:lnTo>
                <a:lnTo>
                  <a:pt x="622681" y="234314"/>
                </a:lnTo>
                <a:lnTo>
                  <a:pt x="628484" y="235457"/>
                </a:lnTo>
                <a:lnTo>
                  <a:pt x="633552" y="236600"/>
                </a:lnTo>
                <a:lnTo>
                  <a:pt x="633552" y="269620"/>
                </a:lnTo>
                <a:lnTo>
                  <a:pt x="631317" y="272160"/>
                </a:lnTo>
                <a:lnTo>
                  <a:pt x="628599" y="274827"/>
                </a:lnTo>
                <a:lnTo>
                  <a:pt x="625398" y="277494"/>
                </a:lnTo>
                <a:lnTo>
                  <a:pt x="622198" y="280162"/>
                </a:lnTo>
                <a:lnTo>
                  <a:pt x="618591" y="282575"/>
                </a:lnTo>
                <a:lnTo>
                  <a:pt x="614578" y="284733"/>
                </a:lnTo>
                <a:lnTo>
                  <a:pt x="610552" y="286892"/>
                </a:lnTo>
                <a:lnTo>
                  <a:pt x="606158" y="288670"/>
                </a:lnTo>
                <a:lnTo>
                  <a:pt x="601395" y="290067"/>
                </a:lnTo>
                <a:lnTo>
                  <a:pt x="596633" y="291464"/>
                </a:lnTo>
                <a:lnTo>
                  <a:pt x="591578" y="292226"/>
                </a:lnTo>
                <a:lnTo>
                  <a:pt x="581901" y="292226"/>
                </a:lnTo>
                <a:lnTo>
                  <a:pt x="577811" y="291591"/>
                </a:lnTo>
                <a:lnTo>
                  <a:pt x="573938" y="290448"/>
                </a:lnTo>
                <a:lnTo>
                  <a:pt x="570077" y="289178"/>
                </a:lnTo>
                <a:lnTo>
                  <a:pt x="572820" y="334390"/>
                </a:lnTo>
                <a:lnTo>
                  <a:pt x="580415" y="334390"/>
                </a:lnTo>
                <a:lnTo>
                  <a:pt x="587489" y="333501"/>
                </a:lnTo>
                <a:lnTo>
                  <a:pt x="594029" y="331723"/>
                </a:lnTo>
                <a:lnTo>
                  <a:pt x="600583" y="329945"/>
                </a:lnTo>
                <a:lnTo>
                  <a:pt x="606539" y="327532"/>
                </a:lnTo>
                <a:lnTo>
                  <a:pt x="611898" y="324612"/>
                </a:lnTo>
                <a:lnTo>
                  <a:pt x="617258" y="321817"/>
                </a:lnTo>
                <a:lnTo>
                  <a:pt x="622020" y="318642"/>
                </a:lnTo>
                <a:lnTo>
                  <a:pt x="626186" y="315467"/>
                </a:lnTo>
                <a:lnTo>
                  <a:pt x="630351" y="312165"/>
                </a:lnTo>
                <a:lnTo>
                  <a:pt x="633920" y="308990"/>
                </a:lnTo>
                <a:lnTo>
                  <a:pt x="636892" y="305815"/>
                </a:lnTo>
                <a:lnTo>
                  <a:pt x="637794" y="305815"/>
                </a:lnTo>
                <a:lnTo>
                  <a:pt x="640016" y="328802"/>
                </a:lnTo>
                <a:lnTo>
                  <a:pt x="687793" y="328802"/>
                </a:lnTo>
                <a:lnTo>
                  <a:pt x="687728" y="326994"/>
                </a:lnTo>
                <a:lnTo>
                  <a:pt x="687316" y="314916"/>
                </a:lnTo>
                <a:lnTo>
                  <a:pt x="686904" y="301370"/>
                </a:lnTo>
                <a:lnTo>
                  <a:pt x="686668" y="291208"/>
                </a:lnTo>
                <a:lnTo>
                  <a:pt x="686511" y="278569"/>
                </a:lnTo>
                <a:lnTo>
                  <a:pt x="686460" y="183006"/>
                </a:lnTo>
                <a:lnTo>
                  <a:pt x="686284" y="177495"/>
                </a:lnTo>
                <a:lnTo>
                  <a:pt x="684424" y="164760"/>
                </a:lnTo>
                <a:lnTo>
                  <a:pt x="680542" y="152907"/>
                </a:lnTo>
                <a:lnTo>
                  <a:pt x="678616" y="148796"/>
                </a:lnTo>
                <a:lnTo>
                  <a:pt x="671737" y="138163"/>
                </a:lnTo>
                <a:lnTo>
                  <a:pt x="662686" y="128904"/>
                </a:lnTo>
                <a:lnTo>
                  <a:pt x="656431" y="124173"/>
                </a:lnTo>
                <a:lnTo>
                  <a:pt x="645531" y="117944"/>
                </a:lnTo>
                <a:lnTo>
                  <a:pt x="632993" y="112902"/>
                </a:lnTo>
                <a:lnTo>
                  <a:pt x="618138" y="109252"/>
                </a:lnTo>
                <a:lnTo>
                  <a:pt x="605402" y="107615"/>
                </a:lnTo>
                <a:lnTo>
                  <a:pt x="591578" y="107060"/>
                </a:lnTo>
                <a:lnTo>
                  <a:pt x="591051" y="107071"/>
                </a:lnTo>
                <a:lnTo>
                  <a:pt x="578041" y="107688"/>
                </a:lnTo>
                <a:lnTo>
                  <a:pt x="565421" y="109021"/>
                </a:lnTo>
                <a:close/>
              </a:path>
              <a:path w="5716968" h="432562">
                <a:moveTo>
                  <a:pt x="572820" y="334390"/>
                </a:moveTo>
                <a:lnTo>
                  <a:pt x="570077" y="289178"/>
                </a:lnTo>
                <a:lnTo>
                  <a:pt x="566686" y="287400"/>
                </a:lnTo>
                <a:lnTo>
                  <a:pt x="563791" y="284988"/>
                </a:lnTo>
                <a:lnTo>
                  <a:pt x="560882" y="282701"/>
                </a:lnTo>
                <a:lnTo>
                  <a:pt x="559804" y="333464"/>
                </a:lnTo>
                <a:lnTo>
                  <a:pt x="572820" y="334390"/>
                </a:lnTo>
                <a:close/>
              </a:path>
              <a:path w="5716968" h="432562">
                <a:moveTo>
                  <a:pt x="4404550" y="311276"/>
                </a:moveTo>
                <a:lnTo>
                  <a:pt x="4407852" y="314451"/>
                </a:lnTo>
                <a:lnTo>
                  <a:pt x="4411281" y="317753"/>
                </a:lnTo>
                <a:lnTo>
                  <a:pt x="4415345" y="320928"/>
                </a:lnTo>
                <a:lnTo>
                  <a:pt x="4411916" y="277621"/>
                </a:lnTo>
                <a:lnTo>
                  <a:pt x="4408868" y="274954"/>
                </a:lnTo>
                <a:lnTo>
                  <a:pt x="4404550" y="311276"/>
                </a:lnTo>
                <a:close/>
              </a:path>
              <a:path w="5716968" h="432562">
                <a:moveTo>
                  <a:pt x="1866403" y="283226"/>
                </a:moveTo>
                <a:lnTo>
                  <a:pt x="1857565" y="273684"/>
                </a:lnTo>
                <a:lnTo>
                  <a:pt x="1856758" y="272494"/>
                </a:lnTo>
                <a:lnTo>
                  <a:pt x="1851539" y="262574"/>
                </a:lnTo>
                <a:lnTo>
                  <a:pt x="1847824" y="250970"/>
                </a:lnTo>
                <a:lnTo>
                  <a:pt x="1855998" y="331006"/>
                </a:lnTo>
                <a:lnTo>
                  <a:pt x="1868428" y="333551"/>
                </a:lnTo>
                <a:lnTo>
                  <a:pt x="1881314" y="334390"/>
                </a:lnTo>
                <a:lnTo>
                  <a:pt x="1888680" y="334390"/>
                </a:lnTo>
                <a:lnTo>
                  <a:pt x="1895665" y="333628"/>
                </a:lnTo>
                <a:lnTo>
                  <a:pt x="1890764" y="292084"/>
                </a:lnTo>
                <a:lnTo>
                  <a:pt x="1877469" y="289366"/>
                </a:lnTo>
                <a:lnTo>
                  <a:pt x="1866403" y="283226"/>
                </a:lnTo>
                <a:close/>
              </a:path>
              <a:path w="5716968" h="432562">
                <a:moveTo>
                  <a:pt x="1790255" y="225043"/>
                </a:moveTo>
                <a:lnTo>
                  <a:pt x="1790700" y="238409"/>
                </a:lnTo>
                <a:lnTo>
                  <a:pt x="1792118" y="251452"/>
                </a:lnTo>
                <a:lnTo>
                  <a:pt x="1794509" y="263545"/>
                </a:lnTo>
                <a:lnTo>
                  <a:pt x="1797875" y="274700"/>
                </a:lnTo>
                <a:lnTo>
                  <a:pt x="1804200" y="288907"/>
                </a:lnTo>
                <a:lnTo>
                  <a:pt x="1810822" y="299684"/>
                </a:lnTo>
                <a:lnTo>
                  <a:pt x="1818449" y="308863"/>
                </a:lnTo>
                <a:lnTo>
                  <a:pt x="1825679" y="315436"/>
                </a:lnTo>
                <a:lnTo>
                  <a:pt x="1836165" y="322691"/>
                </a:lnTo>
                <a:lnTo>
                  <a:pt x="1847532" y="328167"/>
                </a:lnTo>
                <a:lnTo>
                  <a:pt x="1855998" y="331006"/>
                </a:lnTo>
                <a:lnTo>
                  <a:pt x="1847824" y="250970"/>
                </a:lnTo>
                <a:lnTo>
                  <a:pt x="1845603" y="237695"/>
                </a:lnTo>
                <a:lnTo>
                  <a:pt x="1844865" y="222757"/>
                </a:lnTo>
                <a:lnTo>
                  <a:pt x="1845337" y="209922"/>
                </a:lnTo>
                <a:lnTo>
                  <a:pt x="1847017" y="197249"/>
                </a:lnTo>
                <a:lnTo>
                  <a:pt x="1849945" y="186435"/>
                </a:lnTo>
                <a:lnTo>
                  <a:pt x="1855594" y="173608"/>
                </a:lnTo>
                <a:lnTo>
                  <a:pt x="1862391" y="164083"/>
                </a:lnTo>
                <a:lnTo>
                  <a:pt x="1867471" y="158750"/>
                </a:lnTo>
                <a:lnTo>
                  <a:pt x="1872932" y="154939"/>
                </a:lnTo>
                <a:lnTo>
                  <a:pt x="1878901" y="152653"/>
                </a:lnTo>
                <a:lnTo>
                  <a:pt x="1884997" y="150494"/>
                </a:lnTo>
                <a:lnTo>
                  <a:pt x="1890712" y="149351"/>
                </a:lnTo>
                <a:lnTo>
                  <a:pt x="1904936" y="149351"/>
                </a:lnTo>
                <a:lnTo>
                  <a:pt x="1913064" y="151002"/>
                </a:lnTo>
                <a:lnTo>
                  <a:pt x="1920811" y="154304"/>
                </a:lnTo>
                <a:lnTo>
                  <a:pt x="1928558" y="157733"/>
                </a:lnTo>
                <a:lnTo>
                  <a:pt x="1935543" y="161925"/>
                </a:lnTo>
                <a:lnTo>
                  <a:pt x="1941766" y="167004"/>
                </a:lnTo>
                <a:lnTo>
                  <a:pt x="1941766" y="269620"/>
                </a:lnTo>
                <a:lnTo>
                  <a:pt x="1939607" y="272160"/>
                </a:lnTo>
                <a:lnTo>
                  <a:pt x="1936813" y="274827"/>
                </a:lnTo>
                <a:lnTo>
                  <a:pt x="1933638" y="277494"/>
                </a:lnTo>
                <a:lnTo>
                  <a:pt x="1930463" y="280162"/>
                </a:lnTo>
                <a:lnTo>
                  <a:pt x="1926780" y="282575"/>
                </a:lnTo>
                <a:lnTo>
                  <a:pt x="1922589" y="284860"/>
                </a:lnTo>
                <a:lnTo>
                  <a:pt x="1918398" y="287019"/>
                </a:lnTo>
                <a:lnTo>
                  <a:pt x="1913953" y="288797"/>
                </a:lnTo>
                <a:lnTo>
                  <a:pt x="1909254" y="290194"/>
                </a:lnTo>
                <a:lnTo>
                  <a:pt x="1904682" y="291464"/>
                </a:lnTo>
                <a:lnTo>
                  <a:pt x="1899729" y="292226"/>
                </a:lnTo>
                <a:lnTo>
                  <a:pt x="1894522" y="292226"/>
                </a:lnTo>
                <a:lnTo>
                  <a:pt x="1890764" y="292084"/>
                </a:lnTo>
                <a:lnTo>
                  <a:pt x="1895665" y="333628"/>
                </a:lnTo>
                <a:lnTo>
                  <a:pt x="1901888" y="332104"/>
                </a:lnTo>
                <a:lnTo>
                  <a:pt x="1908238" y="330707"/>
                </a:lnTo>
                <a:lnTo>
                  <a:pt x="1914080" y="328675"/>
                </a:lnTo>
                <a:lnTo>
                  <a:pt x="1919414" y="326008"/>
                </a:lnTo>
                <a:lnTo>
                  <a:pt x="1924621" y="323468"/>
                </a:lnTo>
                <a:lnTo>
                  <a:pt x="1929447" y="320293"/>
                </a:lnTo>
                <a:lnTo>
                  <a:pt x="1933892" y="316738"/>
                </a:lnTo>
                <a:lnTo>
                  <a:pt x="1938210" y="313181"/>
                </a:lnTo>
                <a:lnTo>
                  <a:pt x="1942020" y="309498"/>
                </a:lnTo>
                <a:lnTo>
                  <a:pt x="1945195" y="305815"/>
                </a:lnTo>
                <a:lnTo>
                  <a:pt x="1946084" y="305815"/>
                </a:lnTo>
                <a:lnTo>
                  <a:pt x="1948243" y="328802"/>
                </a:lnTo>
                <a:lnTo>
                  <a:pt x="1995995" y="328802"/>
                </a:lnTo>
                <a:lnTo>
                  <a:pt x="1995938" y="326994"/>
                </a:lnTo>
                <a:lnTo>
                  <a:pt x="1995566" y="314916"/>
                </a:lnTo>
                <a:lnTo>
                  <a:pt x="1995106" y="301370"/>
                </a:lnTo>
                <a:lnTo>
                  <a:pt x="1994906" y="291208"/>
                </a:lnTo>
                <a:lnTo>
                  <a:pt x="1994770" y="278570"/>
                </a:lnTo>
                <a:lnTo>
                  <a:pt x="1994725" y="5587"/>
                </a:lnTo>
                <a:lnTo>
                  <a:pt x="1941766" y="5587"/>
                </a:lnTo>
                <a:lnTo>
                  <a:pt x="1942020" y="118744"/>
                </a:lnTo>
                <a:lnTo>
                  <a:pt x="1942147" y="122935"/>
                </a:lnTo>
                <a:lnTo>
                  <a:pt x="1942274" y="125856"/>
                </a:lnTo>
                <a:lnTo>
                  <a:pt x="1941766" y="125856"/>
                </a:lnTo>
                <a:lnTo>
                  <a:pt x="1938337" y="123443"/>
                </a:lnTo>
                <a:lnTo>
                  <a:pt x="1934654" y="121157"/>
                </a:lnTo>
                <a:lnTo>
                  <a:pt x="1930590" y="118998"/>
                </a:lnTo>
                <a:lnTo>
                  <a:pt x="1926653" y="116712"/>
                </a:lnTo>
                <a:lnTo>
                  <a:pt x="1922335" y="114680"/>
                </a:lnTo>
                <a:lnTo>
                  <a:pt x="1917636" y="112902"/>
                </a:lnTo>
                <a:lnTo>
                  <a:pt x="1913064" y="111125"/>
                </a:lnTo>
                <a:lnTo>
                  <a:pt x="1908111" y="109727"/>
                </a:lnTo>
                <a:lnTo>
                  <a:pt x="1902904" y="108712"/>
                </a:lnTo>
                <a:lnTo>
                  <a:pt x="1897697" y="107695"/>
                </a:lnTo>
                <a:lnTo>
                  <a:pt x="1892236" y="107060"/>
                </a:lnTo>
                <a:lnTo>
                  <a:pt x="1886394" y="107060"/>
                </a:lnTo>
                <a:lnTo>
                  <a:pt x="1874826" y="107802"/>
                </a:lnTo>
                <a:lnTo>
                  <a:pt x="1862378" y="110308"/>
                </a:lnTo>
                <a:lnTo>
                  <a:pt x="1850199" y="114553"/>
                </a:lnTo>
                <a:lnTo>
                  <a:pt x="1838979" y="120497"/>
                </a:lnTo>
                <a:lnTo>
                  <a:pt x="1828738" y="128002"/>
                </a:lnTo>
                <a:lnTo>
                  <a:pt x="1819338" y="137159"/>
                </a:lnTo>
                <a:lnTo>
                  <a:pt x="1816386" y="140614"/>
                </a:lnTo>
                <a:lnTo>
                  <a:pt x="1809256" y="150631"/>
                </a:lnTo>
                <a:lnTo>
                  <a:pt x="1803128" y="161889"/>
                </a:lnTo>
                <a:lnTo>
                  <a:pt x="1798002" y="174370"/>
                </a:lnTo>
                <a:lnTo>
                  <a:pt x="1794517" y="186218"/>
                </a:lnTo>
                <a:lnTo>
                  <a:pt x="1792141" y="198411"/>
                </a:lnTo>
                <a:lnTo>
                  <a:pt x="1790725" y="211353"/>
                </a:lnTo>
                <a:lnTo>
                  <a:pt x="1790255" y="225043"/>
                </a:lnTo>
                <a:close/>
              </a:path>
              <a:path w="5716968" h="432562">
                <a:moveTo>
                  <a:pt x="5155501" y="112521"/>
                </a:moveTo>
                <a:lnTo>
                  <a:pt x="5155501" y="328802"/>
                </a:lnTo>
                <a:lnTo>
                  <a:pt x="5208460" y="328802"/>
                </a:lnTo>
                <a:lnTo>
                  <a:pt x="5208460" y="112521"/>
                </a:lnTo>
                <a:lnTo>
                  <a:pt x="5155501" y="112521"/>
                </a:lnTo>
                <a:close/>
              </a:path>
              <a:path w="5716968" h="432562">
                <a:moveTo>
                  <a:pt x="947737" y="112521"/>
                </a:moveTo>
                <a:lnTo>
                  <a:pt x="947737" y="328802"/>
                </a:lnTo>
                <a:lnTo>
                  <a:pt x="1000696" y="328802"/>
                </a:lnTo>
                <a:lnTo>
                  <a:pt x="1000696" y="112521"/>
                </a:lnTo>
                <a:lnTo>
                  <a:pt x="947737" y="112521"/>
                </a:lnTo>
                <a:close/>
              </a:path>
              <a:path w="5716968" h="432562">
                <a:moveTo>
                  <a:pt x="5571045" y="142620"/>
                </a:moveTo>
                <a:lnTo>
                  <a:pt x="5570156" y="142620"/>
                </a:lnTo>
                <a:lnTo>
                  <a:pt x="5565203" y="112521"/>
                </a:lnTo>
                <a:lnTo>
                  <a:pt x="5521515" y="112521"/>
                </a:lnTo>
                <a:lnTo>
                  <a:pt x="5521515" y="328802"/>
                </a:lnTo>
                <a:lnTo>
                  <a:pt x="5574347" y="328802"/>
                </a:lnTo>
                <a:lnTo>
                  <a:pt x="5574347" y="179958"/>
                </a:lnTo>
                <a:lnTo>
                  <a:pt x="5579525" y="173974"/>
                </a:lnTo>
                <a:lnTo>
                  <a:pt x="5589007" y="165409"/>
                </a:lnTo>
                <a:lnTo>
                  <a:pt x="5599493" y="158750"/>
                </a:lnTo>
                <a:lnTo>
                  <a:pt x="5604221" y="156543"/>
                </a:lnTo>
                <a:lnTo>
                  <a:pt x="5616426" y="152769"/>
                </a:lnTo>
                <a:lnTo>
                  <a:pt x="5629084" y="151510"/>
                </a:lnTo>
                <a:lnTo>
                  <a:pt x="5636831" y="151510"/>
                </a:lnTo>
                <a:lnTo>
                  <a:pt x="5643435" y="153034"/>
                </a:lnTo>
                <a:lnTo>
                  <a:pt x="5648769" y="155955"/>
                </a:lnTo>
                <a:lnTo>
                  <a:pt x="5654230" y="159003"/>
                </a:lnTo>
                <a:lnTo>
                  <a:pt x="5658294" y="163956"/>
                </a:lnTo>
                <a:lnTo>
                  <a:pt x="5660961" y="170687"/>
                </a:lnTo>
                <a:lnTo>
                  <a:pt x="5662231" y="173862"/>
                </a:lnTo>
                <a:lnTo>
                  <a:pt x="5662993" y="177545"/>
                </a:lnTo>
                <a:lnTo>
                  <a:pt x="5663374" y="181737"/>
                </a:lnTo>
                <a:lnTo>
                  <a:pt x="5663882" y="185800"/>
                </a:lnTo>
                <a:lnTo>
                  <a:pt x="5664136" y="190880"/>
                </a:lnTo>
                <a:lnTo>
                  <a:pt x="5664136" y="328802"/>
                </a:lnTo>
                <a:lnTo>
                  <a:pt x="5716968" y="328802"/>
                </a:lnTo>
                <a:lnTo>
                  <a:pt x="5716968" y="181228"/>
                </a:lnTo>
                <a:lnTo>
                  <a:pt x="5716714" y="175005"/>
                </a:lnTo>
                <a:lnTo>
                  <a:pt x="5716206" y="169544"/>
                </a:lnTo>
                <a:lnTo>
                  <a:pt x="5715698" y="164083"/>
                </a:lnTo>
                <a:lnTo>
                  <a:pt x="5714682" y="159003"/>
                </a:lnTo>
                <a:lnTo>
                  <a:pt x="5713158" y="154431"/>
                </a:lnTo>
                <a:lnTo>
                  <a:pt x="5710491" y="146176"/>
                </a:lnTo>
                <a:lnTo>
                  <a:pt x="5706808" y="138937"/>
                </a:lnTo>
                <a:lnTo>
                  <a:pt x="5702109" y="132968"/>
                </a:lnTo>
                <a:lnTo>
                  <a:pt x="5697537" y="126872"/>
                </a:lnTo>
                <a:lnTo>
                  <a:pt x="5692076" y="121919"/>
                </a:lnTo>
                <a:lnTo>
                  <a:pt x="5685980" y="118237"/>
                </a:lnTo>
                <a:lnTo>
                  <a:pt x="5679884" y="114426"/>
                </a:lnTo>
                <a:lnTo>
                  <a:pt x="5673153" y="111632"/>
                </a:lnTo>
                <a:lnTo>
                  <a:pt x="5665787" y="109854"/>
                </a:lnTo>
                <a:lnTo>
                  <a:pt x="5658421" y="108076"/>
                </a:lnTo>
                <a:lnTo>
                  <a:pt x="5650801" y="107060"/>
                </a:lnTo>
                <a:lnTo>
                  <a:pt x="5634545" y="107060"/>
                </a:lnTo>
                <a:lnTo>
                  <a:pt x="5626671" y="108076"/>
                </a:lnTo>
                <a:lnTo>
                  <a:pt x="5619305" y="110108"/>
                </a:lnTo>
                <a:lnTo>
                  <a:pt x="5611939" y="112140"/>
                </a:lnTo>
                <a:lnTo>
                  <a:pt x="5605208" y="114807"/>
                </a:lnTo>
                <a:lnTo>
                  <a:pt x="5599112" y="118109"/>
                </a:lnTo>
                <a:lnTo>
                  <a:pt x="5593016" y="121284"/>
                </a:lnTo>
                <a:lnTo>
                  <a:pt x="5587555" y="125094"/>
                </a:lnTo>
                <a:lnTo>
                  <a:pt x="5582856" y="129412"/>
                </a:lnTo>
                <a:lnTo>
                  <a:pt x="5578030" y="133730"/>
                </a:lnTo>
                <a:lnTo>
                  <a:pt x="5574093" y="138175"/>
                </a:lnTo>
                <a:lnTo>
                  <a:pt x="5571045" y="142620"/>
                </a:lnTo>
                <a:close/>
              </a:path>
              <a:path w="5716968" h="432562">
                <a:moveTo>
                  <a:pt x="5339913" y="331963"/>
                </a:moveTo>
                <a:lnTo>
                  <a:pt x="5352673" y="333786"/>
                </a:lnTo>
                <a:lnTo>
                  <a:pt x="5366194" y="334390"/>
                </a:lnTo>
                <a:lnTo>
                  <a:pt x="5374337" y="334169"/>
                </a:lnTo>
                <a:lnTo>
                  <a:pt x="5387338" y="332802"/>
                </a:lnTo>
                <a:lnTo>
                  <a:pt x="5399593" y="330172"/>
                </a:lnTo>
                <a:lnTo>
                  <a:pt x="5411152" y="326263"/>
                </a:lnTo>
                <a:lnTo>
                  <a:pt x="5425734" y="318929"/>
                </a:lnTo>
                <a:lnTo>
                  <a:pt x="5436127" y="311661"/>
                </a:lnTo>
                <a:lnTo>
                  <a:pt x="5445442" y="303148"/>
                </a:lnTo>
                <a:lnTo>
                  <a:pt x="5455571" y="290355"/>
                </a:lnTo>
                <a:lnTo>
                  <a:pt x="5461957" y="279328"/>
                </a:lnTo>
                <a:lnTo>
                  <a:pt x="5467159" y="267207"/>
                </a:lnTo>
                <a:lnTo>
                  <a:pt x="5469793" y="259030"/>
                </a:lnTo>
                <a:lnTo>
                  <a:pt x="5472563" y="246927"/>
                </a:lnTo>
                <a:lnTo>
                  <a:pt x="5474225" y="234159"/>
                </a:lnTo>
                <a:lnTo>
                  <a:pt x="5474779" y="220725"/>
                </a:lnTo>
                <a:lnTo>
                  <a:pt x="5474509" y="211318"/>
                </a:lnTo>
                <a:lnTo>
                  <a:pt x="5473185" y="198358"/>
                </a:lnTo>
                <a:lnTo>
                  <a:pt x="5470773" y="186037"/>
                </a:lnTo>
                <a:lnTo>
                  <a:pt x="5467286" y="174370"/>
                </a:lnTo>
                <a:lnTo>
                  <a:pt x="5460371" y="158699"/>
                </a:lnTo>
                <a:lnTo>
                  <a:pt x="5453638" y="147994"/>
                </a:lnTo>
                <a:lnTo>
                  <a:pt x="5445696" y="138429"/>
                </a:lnTo>
                <a:lnTo>
                  <a:pt x="5433912" y="127846"/>
                </a:lnTo>
                <a:lnTo>
                  <a:pt x="5423234" y="120909"/>
                </a:lnTo>
                <a:lnTo>
                  <a:pt x="5411406" y="115315"/>
                </a:lnTo>
                <a:lnTo>
                  <a:pt x="5404071" y="112657"/>
                </a:lnTo>
                <a:lnTo>
                  <a:pt x="5392125" y="109558"/>
                </a:lnTo>
                <a:lnTo>
                  <a:pt x="5379383" y="107688"/>
                </a:lnTo>
                <a:lnTo>
                  <a:pt x="5365813" y="107060"/>
                </a:lnTo>
                <a:lnTo>
                  <a:pt x="5357804" y="107286"/>
                </a:lnTo>
                <a:lnTo>
                  <a:pt x="5344789" y="108693"/>
                </a:lnTo>
                <a:lnTo>
                  <a:pt x="5332509" y="111375"/>
                </a:lnTo>
                <a:lnTo>
                  <a:pt x="5320982" y="115315"/>
                </a:lnTo>
                <a:lnTo>
                  <a:pt x="5306309" y="122559"/>
                </a:lnTo>
                <a:lnTo>
                  <a:pt x="5295926" y="129836"/>
                </a:lnTo>
                <a:lnTo>
                  <a:pt x="5286692" y="138429"/>
                </a:lnTo>
                <a:lnTo>
                  <a:pt x="5276442" y="151164"/>
                </a:lnTo>
                <a:lnTo>
                  <a:pt x="5270044" y="162187"/>
                </a:lnTo>
                <a:lnTo>
                  <a:pt x="5264848" y="174370"/>
                </a:lnTo>
                <a:lnTo>
                  <a:pt x="5262304" y="182437"/>
                </a:lnTo>
                <a:lnTo>
                  <a:pt x="5259565" y="194562"/>
                </a:lnTo>
                <a:lnTo>
                  <a:pt x="5257910" y="207329"/>
                </a:lnTo>
                <a:lnTo>
                  <a:pt x="5257355" y="220725"/>
                </a:lnTo>
                <a:lnTo>
                  <a:pt x="5257620" y="230299"/>
                </a:lnTo>
                <a:lnTo>
                  <a:pt x="5258915" y="243267"/>
                </a:lnTo>
                <a:lnTo>
                  <a:pt x="5261314" y="255570"/>
                </a:lnTo>
                <a:lnTo>
                  <a:pt x="5264848" y="267207"/>
                </a:lnTo>
                <a:lnTo>
                  <a:pt x="5271701" y="282753"/>
                </a:lnTo>
                <a:lnTo>
                  <a:pt x="5278385" y="293488"/>
                </a:lnTo>
                <a:lnTo>
                  <a:pt x="5286311" y="303148"/>
                </a:lnTo>
                <a:lnTo>
                  <a:pt x="5298095" y="313642"/>
                </a:lnTo>
                <a:lnTo>
                  <a:pt x="5308773" y="320588"/>
                </a:lnTo>
                <a:lnTo>
                  <a:pt x="5320601" y="326263"/>
                </a:lnTo>
                <a:lnTo>
                  <a:pt x="5316029" y="251078"/>
                </a:lnTo>
                <a:lnTo>
                  <a:pt x="5314776" y="246473"/>
                </a:lnTo>
                <a:lnTo>
                  <a:pt x="5312677" y="234282"/>
                </a:lnTo>
                <a:lnTo>
                  <a:pt x="5311965" y="220725"/>
                </a:lnTo>
                <a:lnTo>
                  <a:pt x="5312086" y="214988"/>
                </a:lnTo>
                <a:lnTo>
                  <a:pt x="5313375" y="201987"/>
                </a:lnTo>
                <a:lnTo>
                  <a:pt x="5316029" y="190372"/>
                </a:lnTo>
                <a:lnTo>
                  <a:pt x="5318696" y="181609"/>
                </a:lnTo>
                <a:lnTo>
                  <a:pt x="5322379" y="174243"/>
                </a:lnTo>
                <a:lnTo>
                  <a:pt x="5327205" y="168275"/>
                </a:lnTo>
                <a:lnTo>
                  <a:pt x="5331904" y="162305"/>
                </a:lnTo>
                <a:lnTo>
                  <a:pt x="5337619" y="157860"/>
                </a:lnTo>
                <a:lnTo>
                  <a:pt x="5344223" y="154939"/>
                </a:lnTo>
                <a:lnTo>
                  <a:pt x="5350827" y="151891"/>
                </a:lnTo>
                <a:lnTo>
                  <a:pt x="5358066" y="150494"/>
                </a:lnTo>
                <a:lnTo>
                  <a:pt x="5373687" y="150494"/>
                </a:lnTo>
                <a:lnTo>
                  <a:pt x="5380926" y="151891"/>
                </a:lnTo>
                <a:lnTo>
                  <a:pt x="5387657" y="154939"/>
                </a:lnTo>
                <a:lnTo>
                  <a:pt x="5394388" y="157860"/>
                </a:lnTo>
                <a:lnTo>
                  <a:pt x="5400103" y="162305"/>
                </a:lnTo>
                <a:lnTo>
                  <a:pt x="5404929" y="168275"/>
                </a:lnTo>
                <a:lnTo>
                  <a:pt x="5409628" y="174243"/>
                </a:lnTo>
                <a:lnTo>
                  <a:pt x="5413311" y="181609"/>
                </a:lnTo>
                <a:lnTo>
                  <a:pt x="5415978" y="190372"/>
                </a:lnTo>
                <a:lnTo>
                  <a:pt x="5417276" y="194978"/>
                </a:lnTo>
                <a:lnTo>
                  <a:pt x="5419369" y="207169"/>
                </a:lnTo>
                <a:lnTo>
                  <a:pt x="5420042" y="220725"/>
                </a:lnTo>
                <a:lnTo>
                  <a:pt x="5419930" y="226463"/>
                </a:lnTo>
                <a:lnTo>
                  <a:pt x="5418686" y="239464"/>
                </a:lnTo>
                <a:lnTo>
                  <a:pt x="5415978" y="251078"/>
                </a:lnTo>
                <a:lnTo>
                  <a:pt x="5413311" y="259841"/>
                </a:lnTo>
                <a:lnTo>
                  <a:pt x="5409628" y="267207"/>
                </a:lnTo>
                <a:lnTo>
                  <a:pt x="5404929" y="273050"/>
                </a:lnTo>
                <a:lnTo>
                  <a:pt x="5400103" y="279018"/>
                </a:lnTo>
                <a:lnTo>
                  <a:pt x="5394515" y="283463"/>
                </a:lnTo>
                <a:lnTo>
                  <a:pt x="5387911" y="286512"/>
                </a:lnTo>
                <a:lnTo>
                  <a:pt x="5381307" y="289559"/>
                </a:lnTo>
                <a:lnTo>
                  <a:pt x="5374195" y="291083"/>
                </a:lnTo>
                <a:lnTo>
                  <a:pt x="5358320" y="291083"/>
                </a:lnTo>
                <a:lnTo>
                  <a:pt x="5351081" y="289559"/>
                </a:lnTo>
                <a:lnTo>
                  <a:pt x="5344477" y="286512"/>
                </a:lnTo>
                <a:lnTo>
                  <a:pt x="5337873" y="283463"/>
                </a:lnTo>
                <a:lnTo>
                  <a:pt x="5332158" y="279018"/>
                </a:lnTo>
                <a:lnTo>
                  <a:pt x="5327929" y="328905"/>
                </a:lnTo>
                <a:lnTo>
                  <a:pt x="5339913" y="331963"/>
                </a:lnTo>
                <a:close/>
              </a:path>
              <a:path w="5716968" h="432562">
                <a:moveTo>
                  <a:pt x="5332158" y="279018"/>
                </a:moveTo>
                <a:lnTo>
                  <a:pt x="5327332" y="273050"/>
                </a:lnTo>
                <a:lnTo>
                  <a:pt x="5322506" y="267207"/>
                </a:lnTo>
                <a:lnTo>
                  <a:pt x="5318696" y="259841"/>
                </a:lnTo>
                <a:lnTo>
                  <a:pt x="5316029" y="251078"/>
                </a:lnTo>
                <a:lnTo>
                  <a:pt x="5320601" y="326263"/>
                </a:lnTo>
                <a:lnTo>
                  <a:pt x="5327929" y="328905"/>
                </a:lnTo>
                <a:lnTo>
                  <a:pt x="5332158" y="279018"/>
                </a:lnTo>
                <a:close/>
              </a:path>
              <a:path w="5716968" h="432562">
                <a:moveTo>
                  <a:pt x="4999012" y="119903"/>
                </a:moveTo>
                <a:lnTo>
                  <a:pt x="4988075" y="126390"/>
                </a:lnTo>
                <a:lnTo>
                  <a:pt x="4977955" y="134238"/>
                </a:lnTo>
                <a:lnTo>
                  <a:pt x="4965226" y="147856"/>
                </a:lnTo>
                <a:lnTo>
                  <a:pt x="4958068" y="158544"/>
                </a:lnTo>
                <a:lnTo>
                  <a:pt x="4951920" y="170560"/>
                </a:lnTo>
                <a:lnTo>
                  <a:pt x="4946767" y="184815"/>
                </a:lnTo>
                <a:lnTo>
                  <a:pt x="4944050" y="196961"/>
                </a:lnTo>
                <a:lnTo>
                  <a:pt x="4942426" y="210078"/>
                </a:lnTo>
                <a:lnTo>
                  <a:pt x="4941887" y="224154"/>
                </a:lnTo>
                <a:lnTo>
                  <a:pt x="4942336" y="236623"/>
                </a:lnTo>
                <a:lnTo>
                  <a:pt x="4943906" y="249625"/>
                </a:lnTo>
                <a:lnTo>
                  <a:pt x="4946626" y="261725"/>
                </a:lnTo>
                <a:lnTo>
                  <a:pt x="4950523" y="272922"/>
                </a:lnTo>
                <a:lnTo>
                  <a:pt x="4958417" y="288191"/>
                </a:lnTo>
                <a:lnTo>
                  <a:pt x="4965837" y="298445"/>
                </a:lnTo>
                <a:lnTo>
                  <a:pt x="4974399" y="307339"/>
                </a:lnTo>
                <a:lnTo>
                  <a:pt x="4986698" y="316721"/>
                </a:lnTo>
                <a:lnTo>
                  <a:pt x="4997827" y="322861"/>
                </a:lnTo>
                <a:lnTo>
                  <a:pt x="5009959" y="327659"/>
                </a:lnTo>
                <a:lnTo>
                  <a:pt x="5027749" y="332150"/>
                </a:lnTo>
                <a:lnTo>
                  <a:pt x="5040438" y="333827"/>
                </a:lnTo>
                <a:lnTo>
                  <a:pt x="5053647" y="334390"/>
                </a:lnTo>
                <a:lnTo>
                  <a:pt x="5059232" y="334298"/>
                </a:lnTo>
                <a:lnTo>
                  <a:pt x="5072029" y="333340"/>
                </a:lnTo>
                <a:lnTo>
                  <a:pt x="5084254" y="331342"/>
                </a:lnTo>
                <a:lnTo>
                  <a:pt x="5097728" y="327986"/>
                </a:lnTo>
                <a:lnTo>
                  <a:pt x="5108765" y="324103"/>
                </a:lnTo>
                <a:lnTo>
                  <a:pt x="5108765" y="281050"/>
                </a:lnTo>
                <a:lnTo>
                  <a:pt x="5101780" y="283844"/>
                </a:lnTo>
                <a:lnTo>
                  <a:pt x="5094414" y="286257"/>
                </a:lnTo>
                <a:lnTo>
                  <a:pt x="5086540" y="288163"/>
                </a:lnTo>
                <a:lnTo>
                  <a:pt x="5085488" y="288410"/>
                </a:lnTo>
                <a:lnTo>
                  <a:pt x="5073411" y="290401"/>
                </a:lnTo>
                <a:lnTo>
                  <a:pt x="5060124" y="291083"/>
                </a:lnTo>
                <a:lnTo>
                  <a:pt x="5056438" y="291012"/>
                </a:lnTo>
                <a:lnTo>
                  <a:pt x="5043365" y="289402"/>
                </a:lnTo>
                <a:lnTo>
                  <a:pt x="5031930" y="285622"/>
                </a:lnTo>
                <a:lnTo>
                  <a:pt x="5023929" y="281939"/>
                </a:lnTo>
                <a:lnTo>
                  <a:pt x="5017452" y="277113"/>
                </a:lnTo>
                <a:lnTo>
                  <a:pt x="5012245" y="271144"/>
                </a:lnTo>
                <a:lnTo>
                  <a:pt x="5007165" y="265302"/>
                </a:lnTo>
                <a:lnTo>
                  <a:pt x="5003228" y="258063"/>
                </a:lnTo>
                <a:lnTo>
                  <a:pt x="5000561" y="249681"/>
                </a:lnTo>
                <a:lnTo>
                  <a:pt x="4997396" y="235741"/>
                </a:lnTo>
                <a:lnTo>
                  <a:pt x="4996497" y="222757"/>
                </a:lnTo>
                <a:lnTo>
                  <a:pt x="4996843" y="213135"/>
                </a:lnTo>
                <a:lnTo>
                  <a:pt x="4998596" y="200358"/>
                </a:lnTo>
                <a:lnTo>
                  <a:pt x="5001831" y="189102"/>
                </a:lnTo>
                <a:lnTo>
                  <a:pt x="5008202" y="176113"/>
                </a:lnTo>
                <a:lnTo>
                  <a:pt x="5015928" y="166750"/>
                </a:lnTo>
                <a:lnTo>
                  <a:pt x="5021897" y="161035"/>
                </a:lnTo>
                <a:lnTo>
                  <a:pt x="5028755" y="156971"/>
                </a:lnTo>
                <a:lnTo>
                  <a:pt x="5036502" y="154304"/>
                </a:lnTo>
                <a:lnTo>
                  <a:pt x="5044249" y="151764"/>
                </a:lnTo>
                <a:lnTo>
                  <a:pt x="5052377" y="150494"/>
                </a:lnTo>
                <a:lnTo>
                  <a:pt x="5069268" y="150494"/>
                </a:lnTo>
                <a:lnTo>
                  <a:pt x="5077269" y="151256"/>
                </a:lnTo>
                <a:lnTo>
                  <a:pt x="5084635" y="153034"/>
                </a:lnTo>
                <a:lnTo>
                  <a:pt x="5092001" y="154685"/>
                </a:lnTo>
                <a:lnTo>
                  <a:pt x="5098986" y="156971"/>
                </a:lnTo>
                <a:lnTo>
                  <a:pt x="5105463" y="159765"/>
                </a:lnTo>
                <a:lnTo>
                  <a:pt x="5105463" y="116712"/>
                </a:lnTo>
                <a:lnTo>
                  <a:pt x="5098224" y="113791"/>
                </a:lnTo>
                <a:lnTo>
                  <a:pt x="5090096" y="111378"/>
                </a:lnTo>
                <a:lnTo>
                  <a:pt x="5081206" y="109727"/>
                </a:lnTo>
                <a:lnTo>
                  <a:pt x="5078629" y="109245"/>
                </a:lnTo>
                <a:lnTo>
                  <a:pt x="5066146" y="107607"/>
                </a:lnTo>
                <a:lnTo>
                  <a:pt x="5053266" y="107060"/>
                </a:lnTo>
                <a:lnTo>
                  <a:pt x="5051493" y="107075"/>
                </a:lnTo>
                <a:lnTo>
                  <a:pt x="5039042" y="107956"/>
                </a:lnTo>
                <a:lnTo>
                  <a:pt x="5026494" y="110169"/>
                </a:lnTo>
                <a:lnTo>
                  <a:pt x="5013896" y="113664"/>
                </a:lnTo>
                <a:lnTo>
                  <a:pt x="5010720" y="114778"/>
                </a:lnTo>
                <a:lnTo>
                  <a:pt x="4999012" y="119903"/>
                </a:lnTo>
                <a:close/>
              </a:path>
              <a:path w="5716968" h="432562">
                <a:moveTo>
                  <a:pt x="4166433" y="331963"/>
                </a:moveTo>
                <a:lnTo>
                  <a:pt x="4179193" y="333786"/>
                </a:lnTo>
                <a:lnTo>
                  <a:pt x="4192714" y="334390"/>
                </a:lnTo>
                <a:lnTo>
                  <a:pt x="4200857" y="334169"/>
                </a:lnTo>
                <a:lnTo>
                  <a:pt x="4213858" y="332802"/>
                </a:lnTo>
                <a:lnTo>
                  <a:pt x="4226113" y="330172"/>
                </a:lnTo>
                <a:lnTo>
                  <a:pt x="4237672" y="326263"/>
                </a:lnTo>
                <a:lnTo>
                  <a:pt x="4252254" y="318929"/>
                </a:lnTo>
                <a:lnTo>
                  <a:pt x="4262647" y="311661"/>
                </a:lnTo>
                <a:lnTo>
                  <a:pt x="4271962" y="303148"/>
                </a:lnTo>
                <a:lnTo>
                  <a:pt x="4282091" y="290355"/>
                </a:lnTo>
                <a:lnTo>
                  <a:pt x="4288477" y="279328"/>
                </a:lnTo>
                <a:lnTo>
                  <a:pt x="4293679" y="267207"/>
                </a:lnTo>
                <a:lnTo>
                  <a:pt x="4296313" y="259030"/>
                </a:lnTo>
                <a:lnTo>
                  <a:pt x="4299083" y="246927"/>
                </a:lnTo>
                <a:lnTo>
                  <a:pt x="4300745" y="234159"/>
                </a:lnTo>
                <a:lnTo>
                  <a:pt x="4301299" y="220725"/>
                </a:lnTo>
                <a:lnTo>
                  <a:pt x="4301029" y="211318"/>
                </a:lnTo>
                <a:lnTo>
                  <a:pt x="4299705" y="198358"/>
                </a:lnTo>
                <a:lnTo>
                  <a:pt x="4297293" y="186037"/>
                </a:lnTo>
                <a:lnTo>
                  <a:pt x="4293806" y="174370"/>
                </a:lnTo>
                <a:lnTo>
                  <a:pt x="4286891" y="158699"/>
                </a:lnTo>
                <a:lnTo>
                  <a:pt x="4280158" y="147994"/>
                </a:lnTo>
                <a:lnTo>
                  <a:pt x="4272216" y="138429"/>
                </a:lnTo>
                <a:lnTo>
                  <a:pt x="4260432" y="127846"/>
                </a:lnTo>
                <a:lnTo>
                  <a:pt x="4249754" y="120909"/>
                </a:lnTo>
                <a:lnTo>
                  <a:pt x="4237926" y="115315"/>
                </a:lnTo>
                <a:lnTo>
                  <a:pt x="4230591" y="112657"/>
                </a:lnTo>
                <a:lnTo>
                  <a:pt x="4218645" y="109558"/>
                </a:lnTo>
                <a:lnTo>
                  <a:pt x="4205903" y="107688"/>
                </a:lnTo>
                <a:lnTo>
                  <a:pt x="4192333" y="107060"/>
                </a:lnTo>
                <a:lnTo>
                  <a:pt x="4184324" y="107286"/>
                </a:lnTo>
                <a:lnTo>
                  <a:pt x="4171309" y="108693"/>
                </a:lnTo>
                <a:lnTo>
                  <a:pt x="4159029" y="111375"/>
                </a:lnTo>
                <a:lnTo>
                  <a:pt x="4147502" y="115315"/>
                </a:lnTo>
                <a:lnTo>
                  <a:pt x="4132829" y="122559"/>
                </a:lnTo>
                <a:lnTo>
                  <a:pt x="4122446" y="129836"/>
                </a:lnTo>
                <a:lnTo>
                  <a:pt x="4113212" y="138429"/>
                </a:lnTo>
                <a:lnTo>
                  <a:pt x="4102962" y="151164"/>
                </a:lnTo>
                <a:lnTo>
                  <a:pt x="4096564" y="162187"/>
                </a:lnTo>
                <a:lnTo>
                  <a:pt x="4091368" y="174370"/>
                </a:lnTo>
                <a:lnTo>
                  <a:pt x="4088824" y="182437"/>
                </a:lnTo>
                <a:lnTo>
                  <a:pt x="4086085" y="194562"/>
                </a:lnTo>
                <a:lnTo>
                  <a:pt x="4084430" y="207329"/>
                </a:lnTo>
                <a:lnTo>
                  <a:pt x="4083875" y="220725"/>
                </a:lnTo>
                <a:lnTo>
                  <a:pt x="4084140" y="230299"/>
                </a:lnTo>
                <a:lnTo>
                  <a:pt x="4085435" y="243267"/>
                </a:lnTo>
                <a:lnTo>
                  <a:pt x="4087834" y="255570"/>
                </a:lnTo>
                <a:lnTo>
                  <a:pt x="4091368" y="267207"/>
                </a:lnTo>
                <a:lnTo>
                  <a:pt x="4098221" y="282753"/>
                </a:lnTo>
                <a:lnTo>
                  <a:pt x="4104905" y="293488"/>
                </a:lnTo>
                <a:lnTo>
                  <a:pt x="4112831" y="303148"/>
                </a:lnTo>
                <a:lnTo>
                  <a:pt x="4124615" y="313642"/>
                </a:lnTo>
                <a:lnTo>
                  <a:pt x="4135293" y="320588"/>
                </a:lnTo>
                <a:lnTo>
                  <a:pt x="4147121" y="326263"/>
                </a:lnTo>
                <a:lnTo>
                  <a:pt x="4142549" y="251078"/>
                </a:lnTo>
                <a:lnTo>
                  <a:pt x="4141296" y="246473"/>
                </a:lnTo>
                <a:lnTo>
                  <a:pt x="4139197" y="234282"/>
                </a:lnTo>
                <a:lnTo>
                  <a:pt x="4138485" y="220725"/>
                </a:lnTo>
                <a:lnTo>
                  <a:pt x="4138606" y="214988"/>
                </a:lnTo>
                <a:lnTo>
                  <a:pt x="4139895" y="201987"/>
                </a:lnTo>
                <a:lnTo>
                  <a:pt x="4142549" y="190372"/>
                </a:lnTo>
                <a:lnTo>
                  <a:pt x="4145216" y="181609"/>
                </a:lnTo>
                <a:lnTo>
                  <a:pt x="4148899" y="174243"/>
                </a:lnTo>
                <a:lnTo>
                  <a:pt x="4153725" y="168275"/>
                </a:lnTo>
                <a:lnTo>
                  <a:pt x="4158424" y="162305"/>
                </a:lnTo>
                <a:lnTo>
                  <a:pt x="4164139" y="157860"/>
                </a:lnTo>
                <a:lnTo>
                  <a:pt x="4170743" y="154939"/>
                </a:lnTo>
                <a:lnTo>
                  <a:pt x="4177347" y="151891"/>
                </a:lnTo>
                <a:lnTo>
                  <a:pt x="4184586" y="150494"/>
                </a:lnTo>
                <a:lnTo>
                  <a:pt x="4200207" y="150494"/>
                </a:lnTo>
                <a:lnTo>
                  <a:pt x="4207446" y="151891"/>
                </a:lnTo>
                <a:lnTo>
                  <a:pt x="4214177" y="154939"/>
                </a:lnTo>
                <a:lnTo>
                  <a:pt x="4220908" y="157860"/>
                </a:lnTo>
                <a:lnTo>
                  <a:pt x="4226623" y="162305"/>
                </a:lnTo>
                <a:lnTo>
                  <a:pt x="4231449" y="168275"/>
                </a:lnTo>
                <a:lnTo>
                  <a:pt x="4236148" y="174243"/>
                </a:lnTo>
                <a:lnTo>
                  <a:pt x="4239831" y="181609"/>
                </a:lnTo>
                <a:lnTo>
                  <a:pt x="4242498" y="190372"/>
                </a:lnTo>
                <a:lnTo>
                  <a:pt x="4243796" y="194978"/>
                </a:lnTo>
                <a:lnTo>
                  <a:pt x="4245889" y="207169"/>
                </a:lnTo>
                <a:lnTo>
                  <a:pt x="4246562" y="220725"/>
                </a:lnTo>
                <a:lnTo>
                  <a:pt x="4246450" y="226463"/>
                </a:lnTo>
                <a:lnTo>
                  <a:pt x="4245206" y="239464"/>
                </a:lnTo>
                <a:lnTo>
                  <a:pt x="4242498" y="251078"/>
                </a:lnTo>
                <a:lnTo>
                  <a:pt x="4239831" y="259841"/>
                </a:lnTo>
                <a:lnTo>
                  <a:pt x="4236148" y="267207"/>
                </a:lnTo>
                <a:lnTo>
                  <a:pt x="4231449" y="273050"/>
                </a:lnTo>
                <a:lnTo>
                  <a:pt x="4226623" y="279018"/>
                </a:lnTo>
                <a:lnTo>
                  <a:pt x="4221035" y="283463"/>
                </a:lnTo>
                <a:lnTo>
                  <a:pt x="4214431" y="286512"/>
                </a:lnTo>
                <a:lnTo>
                  <a:pt x="4207827" y="289559"/>
                </a:lnTo>
                <a:lnTo>
                  <a:pt x="4200715" y="291083"/>
                </a:lnTo>
                <a:lnTo>
                  <a:pt x="4184840" y="291083"/>
                </a:lnTo>
                <a:lnTo>
                  <a:pt x="4177601" y="289559"/>
                </a:lnTo>
                <a:lnTo>
                  <a:pt x="4170997" y="286512"/>
                </a:lnTo>
                <a:lnTo>
                  <a:pt x="4164393" y="283463"/>
                </a:lnTo>
                <a:lnTo>
                  <a:pt x="4158678" y="279018"/>
                </a:lnTo>
                <a:lnTo>
                  <a:pt x="4154449" y="328905"/>
                </a:lnTo>
                <a:lnTo>
                  <a:pt x="4166433" y="331963"/>
                </a:lnTo>
                <a:close/>
              </a:path>
              <a:path w="5716968" h="432562">
                <a:moveTo>
                  <a:pt x="4158678" y="279018"/>
                </a:moveTo>
                <a:lnTo>
                  <a:pt x="4153852" y="273050"/>
                </a:lnTo>
                <a:lnTo>
                  <a:pt x="4149026" y="267207"/>
                </a:lnTo>
                <a:lnTo>
                  <a:pt x="4145216" y="259841"/>
                </a:lnTo>
                <a:lnTo>
                  <a:pt x="4142549" y="251078"/>
                </a:lnTo>
                <a:lnTo>
                  <a:pt x="4147121" y="326263"/>
                </a:lnTo>
                <a:lnTo>
                  <a:pt x="4154449" y="328905"/>
                </a:lnTo>
                <a:lnTo>
                  <a:pt x="4158678" y="279018"/>
                </a:lnTo>
                <a:close/>
              </a:path>
              <a:path w="5716968" h="432562">
                <a:moveTo>
                  <a:pt x="3976052" y="278510"/>
                </a:moveTo>
                <a:lnTo>
                  <a:pt x="3970718" y="283463"/>
                </a:lnTo>
                <a:lnTo>
                  <a:pt x="3964241" y="286892"/>
                </a:lnTo>
                <a:lnTo>
                  <a:pt x="3957891" y="290448"/>
                </a:lnTo>
                <a:lnTo>
                  <a:pt x="3950652" y="292226"/>
                </a:lnTo>
                <a:lnTo>
                  <a:pt x="3937317" y="292226"/>
                </a:lnTo>
                <a:lnTo>
                  <a:pt x="3932491" y="291464"/>
                </a:lnTo>
                <a:lnTo>
                  <a:pt x="3927792" y="290194"/>
                </a:lnTo>
                <a:lnTo>
                  <a:pt x="3926382" y="330436"/>
                </a:lnTo>
                <a:lnTo>
                  <a:pt x="3938616" y="333394"/>
                </a:lnTo>
                <a:lnTo>
                  <a:pt x="3951795" y="334390"/>
                </a:lnTo>
                <a:lnTo>
                  <a:pt x="3961798" y="333843"/>
                </a:lnTo>
                <a:lnTo>
                  <a:pt x="3974279" y="331540"/>
                </a:lnTo>
                <a:lnTo>
                  <a:pt x="3986466" y="327405"/>
                </a:lnTo>
                <a:lnTo>
                  <a:pt x="3996968" y="322244"/>
                </a:lnTo>
                <a:lnTo>
                  <a:pt x="4007422" y="315073"/>
                </a:lnTo>
                <a:lnTo>
                  <a:pt x="4017200" y="306196"/>
                </a:lnTo>
                <a:lnTo>
                  <a:pt x="4027566" y="293195"/>
                </a:lnTo>
                <a:lnTo>
                  <a:pt x="4034016" y="282120"/>
                </a:lnTo>
                <a:lnTo>
                  <a:pt x="4039552" y="269747"/>
                </a:lnTo>
                <a:lnTo>
                  <a:pt x="4043587" y="256928"/>
                </a:lnTo>
                <a:lnTo>
                  <a:pt x="4046058" y="244789"/>
                </a:lnTo>
                <a:lnTo>
                  <a:pt x="4047557" y="231702"/>
                </a:lnTo>
                <a:lnTo>
                  <a:pt x="4048061" y="217677"/>
                </a:lnTo>
                <a:lnTo>
                  <a:pt x="4047605" y="204471"/>
                </a:lnTo>
                <a:lnTo>
                  <a:pt x="4046121" y="191396"/>
                </a:lnTo>
                <a:lnTo>
                  <a:pt x="4043605" y="179326"/>
                </a:lnTo>
                <a:lnTo>
                  <a:pt x="4040060" y="168275"/>
                </a:lnTo>
                <a:lnTo>
                  <a:pt x="4033497" y="153869"/>
                </a:lnTo>
                <a:lnTo>
                  <a:pt x="4026752" y="143172"/>
                </a:lnTo>
                <a:lnTo>
                  <a:pt x="4018978" y="133857"/>
                </a:lnTo>
                <a:lnTo>
                  <a:pt x="4010709" y="126331"/>
                </a:lnTo>
                <a:lnTo>
                  <a:pt x="4000226" y="119161"/>
                </a:lnTo>
                <a:lnTo>
                  <a:pt x="3988752" y="113664"/>
                </a:lnTo>
                <a:lnTo>
                  <a:pt x="3979109" y="110518"/>
                </a:lnTo>
                <a:lnTo>
                  <a:pt x="3966644" y="107937"/>
                </a:lnTo>
                <a:lnTo>
                  <a:pt x="3954081" y="107060"/>
                </a:lnTo>
                <a:lnTo>
                  <a:pt x="3941940" y="107863"/>
                </a:lnTo>
                <a:lnTo>
                  <a:pt x="3929513" y="110654"/>
                </a:lnTo>
                <a:lnTo>
                  <a:pt x="3918267" y="115442"/>
                </a:lnTo>
                <a:lnTo>
                  <a:pt x="3911529" y="119536"/>
                </a:lnTo>
                <a:lnTo>
                  <a:pt x="3901486" y="127479"/>
                </a:lnTo>
                <a:lnTo>
                  <a:pt x="3893121" y="136778"/>
                </a:lnTo>
                <a:lnTo>
                  <a:pt x="3892232" y="136778"/>
                </a:lnTo>
                <a:lnTo>
                  <a:pt x="3889946" y="112521"/>
                </a:lnTo>
                <a:lnTo>
                  <a:pt x="3843591" y="112521"/>
                </a:lnTo>
                <a:lnTo>
                  <a:pt x="3843591" y="432562"/>
                </a:lnTo>
                <a:lnTo>
                  <a:pt x="3896423" y="432562"/>
                </a:lnTo>
                <a:lnTo>
                  <a:pt x="3896423" y="330326"/>
                </a:lnTo>
                <a:lnTo>
                  <a:pt x="3896169" y="324865"/>
                </a:lnTo>
                <a:lnTo>
                  <a:pt x="3895915" y="315213"/>
                </a:lnTo>
                <a:lnTo>
                  <a:pt x="3895788" y="312292"/>
                </a:lnTo>
                <a:lnTo>
                  <a:pt x="3898632" y="314165"/>
                </a:lnTo>
                <a:lnTo>
                  <a:pt x="3908446" y="321675"/>
                </a:lnTo>
                <a:lnTo>
                  <a:pt x="3920172" y="328040"/>
                </a:lnTo>
                <a:lnTo>
                  <a:pt x="3918775" y="287146"/>
                </a:lnTo>
                <a:lnTo>
                  <a:pt x="3914965" y="284988"/>
                </a:lnTo>
                <a:lnTo>
                  <a:pt x="3911155" y="282955"/>
                </a:lnTo>
                <a:lnTo>
                  <a:pt x="3907599" y="280669"/>
                </a:lnTo>
                <a:lnTo>
                  <a:pt x="3904424" y="278129"/>
                </a:lnTo>
                <a:lnTo>
                  <a:pt x="3901376" y="275589"/>
                </a:lnTo>
                <a:lnTo>
                  <a:pt x="3898709" y="273050"/>
                </a:lnTo>
                <a:lnTo>
                  <a:pt x="3896423" y="270509"/>
                </a:lnTo>
                <a:lnTo>
                  <a:pt x="3896423" y="174116"/>
                </a:lnTo>
                <a:lnTo>
                  <a:pt x="3907967" y="163171"/>
                </a:lnTo>
                <a:lnTo>
                  <a:pt x="3918521" y="156337"/>
                </a:lnTo>
                <a:lnTo>
                  <a:pt x="3932312" y="151153"/>
                </a:lnTo>
                <a:lnTo>
                  <a:pt x="3944937" y="149478"/>
                </a:lnTo>
                <a:lnTo>
                  <a:pt x="3952176" y="149478"/>
                </a:lnTo>
                <a:lnTo>
                  <a:pt x="3958780" y="151002"/>
                </a:lnTo>
                <a:lnTo>
                  <a:pt x="3964749" y="154050"/>
                </a:lnTo>
                <a:lnTo>
                  <a:pt x="3970718" y="156971"/>
                </a:lnTo>
                <a:lnTo>
                  <a:pt x="3975798" y="161416"/>
                </a:lnTo>
                <a:lnTo>
                  <a:pt x="3979989" y="167131"/>
                </a:lnTo>
                <a:lnTo>
                  <a:pt x="3984307" y="172973"/>
                </a:lnTo>
                <a:lnTo>
                  <a:pt x="3987609" y="180212"/>
                </a:lnTo>
                <a:lnTo>
                  <a:pt x="3989895" y="189102"/>
                </a:lnTo>
                <a:lnTo>
                  <a:pt x="3990973" y="193745"/>
                </a:lnTo>
                <a:lnTo>
                  <a:pt x="3992736" y="205945"/>
                </a:lnTo>
                <a:lnTo>
                  <a:pt x="3993324" y="219582"/>
                </a:lnTo>
                <a:lnTo>
                  <a:pt x="3993250" y="224330"/>
                </a:lnTo>
                <a:lnTo>
                  <a:pt x="3992220" y="237346"/>
                </a:lnTo>
                <a:lnTo>
                  <a:pt x="3990022" y="249173"/>
                </a:lnTo>
                <a:lnTo>
                  <a:pt x="3987736" y="258063"/>
                </a:lnTo>
                <a:lnTo>
                  <a:pt x="3984561" y="265683"/>
                </a:lnTo>
                <a:lnTo>
                  <a:pt x="3980243" y="272160"/>
                </a:lnTo>
                <a:lnTo>
                  <a:pt x="3976052" y="278510"/>
                </a:lnTo>
                <a:close/>
              </a:path>
              <a:path w="5716968" h="432562">
                <a:moveTo>
                  <a:pt x="3923093" y="288797"/>
                </a:moveTo>
                <a:lnTo>
                  <a:pt x="3918775" y="287146"/>
                </a:lnTo>
                <a:lnTo>
                  <a:pt x="3920172" y="328040"/>
                </a:lnTo>
                <a:lnTo>
                  <a:pt x="3926382" y="330436"/>
                </a:lnTo>
                <a:lnTo>
                  <a:pt x="3927792" y="290194"/>
                </a:lnTo>
                <a:lnTo>
                  <a:pt x="3923093" y="288797"/>
                </a:lnTo>
                <a:close/>
              </a:path>
              <a:path w="5716968" h="432562">
                <a:moveTo>
                  <a:pt x="3100641" y="142620"/>
                </a:moveTo>
                <a:lnTo>
                  <a:pt x="3099752" y="142620"/>
                </a:lnTo>
                <a:lnTo>
                  <a:pt x="3094799" y="112521"/>
                </a:lnTo>
                <a:lnTo>
                  <a:pt x="3051111" y="112521"/>
                </a:lnTo>
                <a:lnTo>
                  <a:pt x="3051111" y="328802"/>
                </a:lnTo>
                <a:lnTo>
                  <a:pt x="3103943" y="328802"/>
                </a:lnTo>
                <a:lnTo>
                  <a:pt x="3103943" y="179958"/>
                </a:lnTo>
                <a:lnTo>
                  <a:pt x="3109121" y="173974"/>
                </a:lnTo>
                <a:lnTo>
                  <a:pt x="3118603" y="165409"/>
                </a:lnTo>
                <a:lnTo>
                  <a:pt x="3129089" y="158750"/>
                </a:lnTo>
                <a:lnTo>
                  <a:pt x="3133817" y="156543"/>
                </a:lnTo>
                <a:lnTo>
                  <a:pt x="3146022" y="152769"/>
                </a:lnTo>
                <a:lnTo>
                  <a:pt x="3158680" y="151510"/>
                </a:lnTo>
                <a:lnTo>
                  <a:pt x="3166427" y="151510"/>
                </a:lnTo>
                <a:lnTo>
                  <a:pt x="3173031" y="153034"/>
                </a:lnTo>
                <a:lnTo>
                  <a:pt x="3178365" y="155955"/>
                </a:lnTo>
                <a:lnTo>
                  <a:pt x="3183826" y="159003"/>
                </a:lnTo>
                <a:lnTo>
                  <a:pt x="3187890" y="163956"/>
                </a:lnTo>
                <a:lnTo>
                  <a:pt x="3190557" y="170687"/>
                </a:lnTo>
                <a:lnTo>
                  <a:pt x="3191827" y="173862"/>
                </a:lnTo>
                <a:lnTo>
                  <a:pt x="3192589" y="177545"/>
                </a:lnTo>
                <a:lnTo>
                  <a:pt x="3192970" y="181737"/>
                </a:lnTo>
                <a:lnTo>
                  <a:pt x="3193478" y="185800"/>
                </a:lnTo>
                <a:lnTo>
                  <a:pt x="3193732" y="190880"/>
                </a:lnTo>
                <a:lnTo>
                  <a:pt x="3193732" y="328802"/>
                </a:lnTo>
                <a:lnTo>
                  <a:pt x="3246564" y="328802"/>
                </a:lnTo>
                <a:lnTo>
                  <a:pt x="3246564" y="181228"/>
                </a:lnTo>
                <a:lnTo>
                  <a:pt x="3246310" y="175005"/>
                </a:lnTo>
                <a:lnTo>
                  <a:pt x="3245802" y="169544"/>
                </a:lnTo>
                <a:lnTo>
                  <a:pt x="3245294" y="164083"/>
                </a:lnTo>
                <a:lnTo>
                  <a:pt x="3244278" y="159003"/>
                </a:lnTo>
                <a:lnTo>
                  <a:pt x="3242754" y="154431"/>
                </a:lnTo>
                <a:lnTo>
                  <a:pt x="3240087" y="146176"/>
                </a:lnTo>
                <a:lnTo>
                  <a:pt x="3236404" y="138937"/>
                </a:lnTo>
                <a:lnTo>
                  <a:pt x="3231705" y="132968"/>
                </a:lnTo>
                <a:lnTo>
                  <a:pt x="3227133" y="126872"/>
                </a:lnTo>
                <a:lnTo>
                  <a:pt x="3221672" y="121919"/>
                </a:lnTo>
                <a:lnTo>
                  <a:pt x="3215576" y="118237"/>
                </a:lnTo>
                <a:lnTo>
                  <a:pt x="3209480" y="114426"/>
                </a:lnTo>
                <a:lnTo>
                  <a:pt x="3202749" y="111632"/>
                </a:lnTo>
                <a:lnTo>
                  <a:pt x="3195383" y="109854"/>
                </a:lnTo>
                <a:lnTo>
                  <a:pt x="3188017" y="108076"/>
                </a:lnTo>
                <a:lnTo>
                  <a:pt x="3180397" y="107060"/>
                </a:lnTo>
                <a:lnTo>
                  <a:pt x="3164141" y="107060"/>
                </a:lnTo>
                <a:lnTo>
                  <a:pt x="3156267" y="108076"/>
                </a:lnTo>
                <a:lnTo>
                  <a:pt x="3148901" y="110108"/>
                </a:lnTo>
                <a:lnTo>
                  <a:pt x="3141535" y="112140"/>
                </a:lnTo>
                <a:lnTo>
                  <a:pt x="3134804" y="114807"/>
                </a:lnTo>
                <a:lnTo>
                  <a:pt x="3128708" y="118109"/>
                </a:lnTo>
                <a:lnTo>
                  <a:pt x="3122612" y="121284"/>
                </a:lnTo>
                <a:lnTo>
                  <a:pt x="3117151" y="125094"/>
                </a:lnTo>
                <a:lnTo>
                  <a:pt x="3112452" y="129412"/>
                </a:lnTo>
                <a:lnTo>
                  <a:pt x="3107626" y="133730"/>
                </a:lnTo>
                <a:lnTo>
                  <a:pt x="3103689" y="138175"/>
                </a:lnTo>
                <a:lnTo>
                  <a:pt x="3100641" y="142620"/>
                </a:lnTo>
                <a:close/>
              </a:path>
              <a:path w="5716968" h="432562">
                <a:moveTo>
                  <a:pt x="2869509" y="331963"/>
                </a:moveTo>
                <a:lnTo>
                  <a:pt x="2882269" y="333786"/>
                </a:lnTo>
                <a:lnTo>
                  <a:pt x="2895790" y="334390"/>
                </a:lnTo>
                <a:lnTo>
                  <a:pt x="2903933" y="334169"/>
                </a:lnTo>
                <a:lnTo>
                  <a:pt x="2916934" y="332802"/>
                </a:lnTo>
                <a:lnTo>
                  <a:pt x="2929189" y="330172"/>
                </a:lnTo>
                <a:lnTo>
                  <a:pt x="2940748" y="326263"/>
                </a:lnTo>
                <a:lnTo>
                  <a:pt x="2955330" y="318929"/>
                </a:lnTo>
                <a:lnTo>
                  <a:pt x="2965723" y="311661"/>
                </a:lnTo>
                <a:lnTo>
                  <a:pt x="2975038" y="303148"/>
                </a:lnTo>
                <a:lnTo>
                  <a:pt x="2985167" y="290355"/>
                </a:lnTo>
                <a:lnTo>
                  <a:pt x="2991553" y="279328"/>
                </a:lnTo>
                <a:lnTo>
                  <a:pt x="2996755" y="267207"/>
                </a:lnTo>
                <a:lnTo>
                  <a:pt x="2999389" y="259030"/>
                </a:lnTo>
                <a:lnTo>
                  <a:pt x="3002159" y="246927"/>
                </a:lnTo>
                <a:lnTo>
                  <a:pt x="3003821" y="234159"/>
                </a:lnTo>
                <a:lnTo>
                  <a:pt x="3004375" y="220725"/>
                </a:lnTo>
                <a:lnTo>
                  <a:pt x="3004105" y="211318"/>
                </a:lnTo>
                <a:lnTo>
                  <a:pt x="3002781" y="198358"/>
                </a:lnTo>
                <a:lnTo>
                  <a:pt x="3000369" y="186037"/>
                </a:lnTo>
                <a:lnTo>
                  <a:pt x="2996882" y="174370"/>
                </a:lnTo>
                <a:lnTo>
                  <a:pt x="2989967" y="158699"/>
                </a:lnTo>
                <a:lnTo>
                  <a:pt x="2983234" y="147994"/>
                </a:lnTo>
                <a:lnTo>
                  <a:pt x="2975292" y="138429"/>
                </a:lnTo>
                <a:lnTo>
                  <a:pt x="2963508" y="127846"/>
                </a:lnTo>
                <a:lnTo>
                  <a:pt x="2952830" y="120909"/>
                </a:lnTo>
                <a:lnTo>
                  <a:pt x="2941002" y="115315"/>
                </a:lnTo>
                <a:lnTo>
                  <a:pt x="2933667" y="112657"/>
                </a:lnTo>
                <a:lnTo>
                  <a:pt x="2921721" y="109558"/>
                </a:lnTo>
                <a:lnTo>
                  <a:pt x="2908979" y="107688"/>
                </a:lnTo>
                <a:lnTo>
                  <a:pt x="2895409" y="107060"/>
                </a:lnTo>
                <a:lnTo>
                  <a:pt x="2887400" y="107286"/>
                </a:lnTo>
                <a:lnTo>
                  <a:pt x="2874385" y="108693"/>
                </a:lnTo>
                <a:lnTo>
                  <a:pt x="2862105" y="111375"/>
                </a:lnTo>
                <a:lnTo>
                  <a:pt x="2850578" y="115315"/>
                </a:lnTo>
                <a:lnTo>
                  <a:pt x="2835905" y="122559"/>
                </a:lnTo>
                <a:lnTo>
                  <a:pt x="2825522" y="129836"/>
                </a:lnTo>
                <a:lnTo>
                  <a:pt x="2816288" y="138429"/>
                </a:lnTo>
                <a:lnTo>
                  <a:pt x="2806038" y="151164"/>
                </a:lnTo>
                <a:lnTo>
                  <a:pt x="2799640" y="162187"/>
                </a:lnTo>
                <a:lnTo>
                  <a:pt x="2794444" y="174370"/>
                </a:lnTo>
                <a:lnTo>
                  <a:pt x="2791900" y="182437"/>
                </a:lnTo>
                <a:lnTo>
                  <a:pt x="2789161" y="194562"/>
                </a:lnTo>
                <a:lnTo>
                  <a:pt x="2787506" y="207329"/>
                </a:lnTo>
                <a:lnTo>
                  <a:pt x="2786951" y="220725"/>
                </a:lnTo>
                <a:lnTo>
                  <a:pt x="2787216" y="230299"/>
                </a:lnTo>
                <a:lnTo>
                  <a:pt x="2788511" y="243267"/>
                </a:lnTo>
                <a:lnTo>
                  <a:pt x="2790910" y="255570"/>
                </a:lnTo>
                <a:lnTo>
                  <a:pt x="2794444" y="267207"/>
                </a:lnTo>
                <a:lnTo>
                  <a:pt x="2801297" y="282753"/>
                </a:lnTo>
                <a:lnTo>
                  <a:pt x="2807981" y="293488"/>
                </a:lnTo>
                <a:lnTo>
                  <a:pt x="2815907" y="303148"/>
                </a:lnTo>
                <a:lnTo>
                  <a:pt x="2827691" y="313642"/>
                </a:lnTo>
                <a:lnTo>
                  <a:pt x="2838369" y="320588"/>
                </a:lnTo>
                <a:lnTo>
                  <a:pt x="2850197" y="326263"/>
                </a:lnTo>
                <a:lnTo>
                  <a:pt x="2845625" y="251078"/>
                </a:lnTo>
                <a:lnTo>
                  <a:pt x="2844372" y="246473"/>
                </a:lnTo>
                <a:lnTo>
                  <a:pt x="2842273" y="234282"/>
                </a:lnTo>
                <a:lnTo>
                  <a:pt x="2841561" y="220725"/>
                </a:lnTo>
                <a:lnTo>
                  <a:pt x="2841682" y="214988"/>
                </a:lnTo>
                <a:lnTo>
                  <a:pt x="2842971" y="201987"/>
                </a:lnTo>
                <a:lnTo>
                  <a:pt x="2845625" y="190372"/>
                </a:lnTo>
                <a:lnTo>
                  <a:pt x="2848292" y="181609"/>
                </a:lnTo>
                <a:lnTo>
                  <a:pt x="2851975" y="174243"/>
                </a:lnTo>
                <a:lnTo>
                  <a:pt x="2856801" y="168275"/>
                </a:lnTo>
                <a:lnTo>
                  <a:pt x="2861500" y="162305"/>
                </a:lnTo>
                <a:lnTo>
                  <a:pt x="2867215" y="157860"/>
                </a:lnTo>
                <a:lnTo>
                  <a:pt x="2873819" y="154939"/>
                </a:lnTo>
                <a:lnTo>
                  <a:pt x="2880423" y="151891"/>
                </a:lnTo>
                <a:lnTo>
                  <a:pt x="2887662" y="150494"/>
                </a:lnTo>
                <a:lnTo>
                  <a:pt x="2903283" y="150494"/>
                </a:lnTo>
                <a:lnTo>
                  <a:pt x="2910522" y="151891"/>
                </a:lnTo>
                <a:lnTo>
                  <a:pt x="2917253" y="154939"/>
                </a:lnTo>
                <a:lnTo>
                  <a:pt x="2923984" y="157860"/>
                </a:lnTo>
                <a:lnTo>
                  <a:pt x="2929699" y="162305"/>
                </a:lnTo>
                <a:lnTo>
                  <a:pt x="2934525" y="168275"/>
                </a:lnTo>
                <a:lnTo>
                  <a:pt x="2939224" y="174243"/>
                </a:lnTo>
                <a:lnTo>
                  <a:pt x="2942907" y="181609"/>
                </a:lnTo>
                <a:lnTo>
                  <a:pt x="2945574" y="190372"/>
                </a:lnTo>
                <a:lnTo>
                  <a:pt x="2946872" y="194978"/>
                </a:lnTo>
                <a:lnTo>
                  <a:pt x="2948965" y="207169"/>
                </a:lnTo>
                <a:lnTo>
                  <a:pt x="2949638" y="220725"/>
                </a:lnTo>
                <a:lnTo>
                  <a:pt x="2949526" y="226463"/>
                </a:lnTo>
                <a:lnTo>
                  <a:pt x="2948282" y="239464"/>
                </a:lnTo>
                <a:lnTo>
                  <a:pt x="2945574" y="251078"/>
                </a:lnTo>
                <a:lnTo>
                  <a:pt x="2942907" y="259841"/>
                </a:lnTo>
                <a:lnTo>
                  <a:pt x="2939224" y="267207"/>
                </a:lnTo>
                <a:lnTo>
                  <a:pt x="2934525" y="273050"/>
                </a:lnTo>
                <a:lnTo>
                  <a:pt x="2929699" y="279018"/>
                </a:lnTo>
                <a:lnTo>
                  <a:pt x="2924111" y="283463"/>
                </a:lnTo>
                <a:lnTo>
                  <a:pt x="2917507" y="286512"/>
                </a:lnTo>
                <a:lnTo>
                  <a:pt x="2910903" y="289559"/>
                </a:lnTo>
                <a:lnTo>
                  <a:pt x="2903791" y="291083"/>
                </a:lnTo>
                <a:lnTo>
                  <a:pt x="2887916" y="291083"/>
                </a:lnTo>
                <a:lnTo>
                  <a:pt x="2880677" y="289559"/>
                </a:lnTo>
                <a:lnTo>
                  <a:pt x="2874073" y="286512"/>
                </a:lnTo>
                <a:lnTo>
                  <a:pt x="2867469" y="283463"/>
                </a:lnTo>
                <a:lnTo>
                  <a:pt x="2861754" y="279018"/>
                </a:lnTo>
                <a:lnTo>
                  <a:pt x="2857525" y="328905"/>
                </a:lnTo>
                <a:lnTo>
                  <a:pt x="2869509" y="331963"/>
                </a:lnTo>
                <a:close/>
              </a:path>
              <a:path w="5716968" h="432562">
                <a:moveTo>
                  <a:pt x="2861754" y="279018"/>
                </a:moveTo>
                <a:lnTo>
                  <a:pt x="2856928" y="273050"/>
                </a:lnTo>
                <a:lnTo>
                  <a:pt x="2852102" y="267207"/>
                </a:lnTo>
                <a:lnTo>
                  <a:pt x="2848292" y="259841"/>
                </a:lnTo>
                <a:lnTo>
                  <a:pt x="2845625" y="251078"/>
                </a:lnTo>
                <a:lnTo>
                  <a:pt x="2850197" y="326263"/>
                </a:lnTo>
                <a:lnTo>
                  <a:pt x="2857525" y="328905"/>
                </a:lnTo>
                <a:lnTo>
                  <a:pt x="2861754" y="279018"/>
                </a:lnTo>
                <a:close/>
              </a:path>
              <a:path w="5716968" h="432562">
                <a:moveTo>
                  <a:pt x="2642908" y="119903"/>
                </a:moveTo>
                <a:lnTo>
                  <a:pt x="2631971" y="126390"/>
                </a:lnTo>
                <a:lnTo>
                  <a:pt x="2621851" y="134238"/>
                </a:lnTo>
                <a:lnTo>
                  <a:pt x="2609122" y="147856"/>
                </a:lnTo>
                <a:lnTo>
                  <a:pt x="2601964" y="158544"/>
                </a:lnTo>
                <a:lnTo>
                  <a:pt x="2595816" y="170560"/>
                </a:lnTo>
                <a:lnTo>
                  <a:pt x="2590663" y="184815"/>
                </a:lnTo>
                <a:lnTo>
                  <a:pt x="2587946" y="196961"/>
                </a:lnTo>
                <a:lnTo>
                  <a:pt x="2586322" y="210078"/>
                </a:lnTo>
                <a:lnTo>
                  <a:pt x="2585783" y="224154"/>
                </a:lnTo>
                <a:lnTo>
                  <a:pt x="2586232" y="236623"/>
                </a:lnTo>
                <a:lnTo>
                  <a:pt x="2587802" y="249625"/>
                </a:lnTo>
                <a:lnTo>
                  <a:pt x="2590522" y="261725"/>
                </a:lnTo>
                <a:lnTo>
                  <a:pt x="2594419" y="272922"/>
                </a:lnTo>
                <a:lnTo>
                  <a:pt x="2602313" y="288191"/>
                </a:lnTo>
                <a:lnTo>
                  <a:pt x="2609733" y="298445"/>
                </a:lnTo>
                <a:lnTo>
                  <a:pt x="2618295" y="307339"/>
                </a:lnTo>
                <a:lnTo>
                  <a:pt x="2630594" y="316721"/>
                </a:lnTo>
                <a:lnTo>
                  <a:pt x="2641723" y="322861"/>
                </a:lnTo>
                <a:lnTo>
                  <a:pt x="2653855" y="327659"/>
                </a:lnTo>
                <a:lnTo>
                  <a:pt x="2671645" y="332150"/>
                </a:lnTo>
                <a:lnTo>
                  <a:pt x="2684334" y="333827"/>
                </a:lnTo>
                <a:lnTo>
                  <a:pt x="2697543" y="334390"/>
                </a:lnTo>
                <a:lnTo>
                  <a:pt x="2703128" y="334298"/>
                </a:lnTo>
                <a:lnTo>
                  <a:pt x="2715925" y="333340"/>
                </a:lnTo>
                <a:lnTo>
                  <a:pt x="2728150" y="331342"/>
                </a:lnTo>
                <a:lnTo>
                  <a:pt x="2741624" y="327986"/>
                </a:lnTo>
                <a:lnTo>
                  <a:pt x="2752661" y="324103"/>
                </a:lnTo>
                <a:lnTo>
                  <a:pt x="2752661" y="281050"/>
                </a:lnTo>
                <a:lnTo>
                  <a:pt x="2745676" y="283844"/>
                </a:lnTo>
                <a:lnTo>
                  <a:pt x="2738310" y="286257"/>
                </a:lnTo>
                <a:lnTo>
                  <a:pt x="2730436" y="288163"/>
                </a:lnTo>
                <a:lnTo>
                  <a:pt x="2729384" y="288410"/>
                </a:lnTo>
                <a:lnTo>
                  <a:pt x="2717307" y="290401"/>
                </a:lnTo>
                <a:lnTo>
                  <a:pt x="2704020" y="291083"/>
                </a:lnTo>
                <a:lnTo>
                  <a:pt x="2700334" y="291012"/>
                </a:lnTo>
                <a:lnTo>
                  <a:pt x="2687261" y="289402"/>
                </a:lnTo>
                <a:lnTo>
                  <a:pt x="2675826" y="285622"/>
                </a:lnTo>
                <a:lnTo>
                  <a:pt x="2667825" y="281939"/>
                </a:lnTo>
                <a:lnTo>
                  <a:pt x="2661348" y="277113"/>
                </a:lnTo>
                <a:lnTo>
                  <a:pt x="2656141" y="271144"/>
                </a:lnTo>
                <a:lnTo>
                  <a:pt x="2651061" y="265302"/>
                </a:lnTo>
                <a:lnTo>
                  <a:pt x="2647124" y="258063"/>
                </a:lnTo>
                <a:lnTo>
                  <a:pt x="2644457" y="249681"/>
                </a:lnTo>
                <a:lnTo>
                  <a:pt x="2641292" y="235741"/>
                </a:lnTo>
                <a:lnTo>
                  <a:pt x="2640393" y="222757"/>
                </a:lnTo>
                <a:lnTo>
                  <a:pt x="2640739" y="213135"/>
                </a:lnTo>
                <a:lnTo>
                  <a:pt x="2642492" y="200358"/>
                </a:lnTo>
                <a:lnTo>
                  <a:pt x="2645727" y="189102"/>
                </a:lnTo>
                <a:lnTo>
                  <a:pt x="2652098" y="176113"/>
                </a:lnTo>
                <a:lnTo>
                  <a:pt x="2659824" y="166750"/>
                </a:lnTo>
                <a:lnTo>
                  <a:pt x="2665793" y="161035"/>
                </a:lnTo>
                <a:lnTo>
                  <a:pt x="2672651" y="156971"/>
                </a:lnTo>
                <a:lnTo>
                  <a:pt x="2680398" y="154304"/>
                </a:lnTo>
                <a:lnTo>
                  <a:pt x="2688145" y="151764"/>
                </a:lnTo>
                <a:lnTo>
                  <a:pt x="2696273" y="150494"/>
                </a:lnTo>
                <a:lnTo>
                  <a:pt x="2713164" y="150494"/>
                </a:lnTo>
                <a:lnTo>
                  <a:pt x="2721165" y="151256"/>
                </a:lnTo>
                <a:lnTo>
                  <a:pt x="2728531" y="153034"/>
                </a:lnTo>
                <a:lnTo>
                  <a:pt x="2735897" y="154685"/>
                </a:lnTo>
                <a:lnTo>
                  <a:pt x="2742882" y="156971"/>
                </a:lnTo>
                <a:lnTo>
                  <a:pt x="2749359" y="159765"/>
                </a:lnTo>
                <a:lnTo>
                  <a:pt x="2749359" y="116712"/>
                </a:lnTo>
                <a:lnTo>
                  <a:pt x="2742120" y="113791"/>
                </a:lnTo>
                <a:lnTo>
                  <a:pt x="2733992" y="111378"/>
                </a:lnTo>
                <a:lnTo>
                  <a:pt x="2725102" y="109727"/>
                </a:lnTo>
                <a:lnTo>
                  <a:pt x="2722525" y="109245"/>
                </a:lnTo>
                <a:lnTo>
                  <a:pt x="2710042" y="107607"/>
                </a:lnTo>
                <a:lnTo>
                  <a:pt x="2697162" y="107060"/>
                </a:lnTo>
                <a:lnTo>
                  <a:pt x="2695389" y="107075"/>
                </a:lnTo>
                <a:lnTo>
                  <a:pt x="2682938" y="107956"/>
                </a:lnTo>
                <a:lnTo>
                  <a:pt x="2670390" y="110169"/>
                </a:lnTo>
                <a:lnTo>
                  <a:pt x="2657792" y="113664"/>
                </a:lnTo>
                <a:lnTo>
                  <a:pt x="2654616" y="114778"/>
                </a:lnTo>
                <a:lnTo>
                  <a:pt x="2642908" y="119903"/>
                </a:lnTo>
                <a:close/>
              </a:path>
              <a:path w="5716968" h="432562">
                <a:moveTo>
                  <a:pt x="2299017" y="177672"/>
                </a:moveTo>
                <a:lnTo>
                  <a:pt x="2299017" y="187451"/>
                </a:lnTo>
                <a:lnTo>
                  <a:pt x="2300668" y="195833"/>
                </a:lnTo>
                <a:lnTo>
                  <a:pt x="2303843" y="202564"/>
                </a:lnTo>
                <a:lnTo>
                  <a:pt x="2307018" y="209295"/>
                </a:lnTo>
                <a:lnTo>
                  <a:pt x="2311336" y="215010"/>
                </a:lnTo>
                <a:lnTo>
                  <a:pt x="2316797" y="219455"/>
                </a:lnTo>
                <a:lnTo>
                  <a:pt x="2322258" y="223900"/>
                </a:lnTo>
                <a:lnTo>
                  <a:pt x="2328481" y="227456"/>
                </a:lnTo>
                <a:lnTo>
                  <a:pt x="2335593" y="230250"/>
                </a:lnTo>
                <a:lnTo>
                  <a:pt x="2342832" y="233044"/>
                </a:lnTo>
                <a:lnTo>
                  <a:pt x="2350198" y="235457"/>
                </a:lnTo>
                <a:lnTo>
                  <a:pt x="2357945" y="237489"/>
                </a:lnTo>
                <a:lnTo>
                  <a:pt x="2364041" y="239013"/>
                </a:lnTo>
                <a:lnTo>
                  <a:pt x="2369883" y="240410"/>
                </a:lnTo>
                <a:lnTo>
                  <a:pt x="2375471" y="241934"/>
                </a:lnTo>
                <a:lnTo>
                  <a:pt x="2381059" y="243458"/>
                </a:lnTo>
                <a:lnTo>
                  <a:pt x="2386012" y="245237"/>
                </a:lnTo>
                <a:lnTo>
                  <a:pt x="2390330" y="247268"/>
                </a:lnTo>
                <a:lnTo>
                  <a:pt x="2394648" y="249173"/>
                </a:lnTo>
                <a:lnTo>
                  <a:pt x="2398077" y="251713"/>
                </a:lnTo>
                <a:lnTo>
                  <a:pt x="2400744" y="254634"/>
                </a:lnTo>
                <a:lnTo>
                  <a:pt x="2403284" y="257682"/>
                </a:lnTo>
                <a:lnTo>
                  <a:pt x="2404681" y="261492"/>
                </a:lnTo>
                <a:lnTo>
                  <a:pt x="2404681" y="270509"/>
                </a:lnTo>
                <a:lnTo>
                  <a:pt x="2403411" y="274319"/>
                </a:lnTo>
                <a:lnTo>
                  <a:pt x="2400998" y="277621"/>
                </a:lnTo>
                <a:lnTo>
                  <a:pt x="2398712" y="280796"/>
                </a:lnTo>
                <a:lnTo>
                  <a:pt x="2395410" y="283463"/>
                </a:lnTo>
                <a:lnTo>
                  <a:pt x="2391346" y="285495"/>
                </a:lnTo>
                <a:lnTo>
                  <a:pt x="2387282" y="287527"/>
                </a:lnTo>
                <a:lnTo>
                  <a:pt x="2382329" y="289051"/>
                </a:lnTo>
                <a:lnTo>
                  <a:pt x="2376741" y="290067"/>
                </a:lnTo>
                <a:lnTo>
                  <a:pt x="2371026" y="291083"/>
                </a:lnTo>
                <a:lnTo>
                  <a:pt x="2364930" y="291464"/>
                </a:lnTo>
                <a:lnTo>
                  <a:pt x="2356469" y="291451"/>
                </a:lnTo>
                <a:lnTo>
                  <a:pt x="2344151" y="290801"/>
                </a:lnTo>
                <a:lnTo>
                  <a:pt x="2331021" y="289178"/>
                </a:lnTo>
                <a:lnTo>
                  <a:pt x="2323749" y="287839"/>
                </a:lnTo>
                <a:lnTo>
                  <a:pt x="2311654" y="284732"/>
                </a:lnTo>
                <a:lnTo>
                  <a:pt x="2298763" y="280415"/>
                </a:lnTo>
                <a:lnTo>
                  <a:pt x="2298763" y="322960"/>
                </a:lnTo>
                <a:lnTo>
                  <a:pt x="2312406" y="327872"/>
                </a:lnTo>
                <a:lnTo>
                  <a:pt x="2325941" y="331088"/>
                </a:lnTo>
                <a:lnTo>
                  <a:pt x="2336694" y="332824"/>
                </a:lnTo>
                <a:lnTo>
                  <a:pt x="2349305" y="333994"/>
                </a:lnTo>
                <a:lnTo>
                  <a:pt x="2362898" y="334390"/>
                </a:lnTo>
                <a:lnTo>
                  <a:pt x="2363162" y="334390"/>
                </a:lnTo>
                <a:lnTo>
                  <a:pt x="2376526" y="333908"/>
                </a:lnTo>
                <a:lnTo>
                  <a:pt x="2389138" y="332478"/>
                </a:lnTo>
                <a:lnTo>
                  <a:pt x="2400998" y="330072"/>
                </a:lnTo>
                <a:lnTo>
                  <a:pt x="2408277" y="327936"/>
                </a:lnTo>
                <a:lnTo>
                  <a:pt x="2420166" y="323007"/>
                </a:lnTo>
                <a:lnTo>
                  <a:pt x="2430589" y="316610"/>
                </a:lnTo>
                <a:lnTo>
                  <a:pt x="2443000" y="304777"/>
                </a:lnTo>
                <a:lnTo>
                  <a:pt x="2449893" y="294004"/>
                </a:lnTo>
                <a:lnTo>
                  <a:pt x="2452695" y="287627"/>
                </a:lnTo>
                <a:lnTo>
                  <a:pt x="2455840" y="275549"/>
                </a:lnTo>
                <a:lnTo>
                  <a:pt x="2456878" y="262000"/>
                </a:lnTo>
                <a:lnTo>
                  <a:pt x="2456824" y="258818"/>
                </a:lnTo>
                <a:lnTo>
                  <a:pt x="2455157" y="245459"/>
                </a:lnTo>
                <a:lnTo>
                  <a:pt x="2451163" y="234441"/>
                </a:lnTo>
                <a:lnTo>
                  <a:pt x="2447353" y="227202"/>
                </a:lnTo>
                <a:lnTo>
                  <a:pt x="2442527" y="221360"/>
                </a:lnTo>
                <a:lnTo>
                  <a:pt x="2436558" y="216788"/>
                </a:lnTo>
                <a:lnTo>
                  <a:pt x="2430589" y="212343"/>
                </a:lnTo>
                <a:lnTo>
                  <a:pt x="2423858" y="208787"/>
                </a:lnTo>
                <a:lnTo>
                  <a:pt x="2416492" y="206247"/>
                </a:lnTo>
                <a:lnTo>
                  <a:pt x="2408999" y="203707"/>
                </a:lnTo>
                <a:lnTo>
                  <a:pt x="2401633" y="201548"/>
                </a:lnTo>
                <a:lnTo>
                  <a:pt x="2394140" y="199770"/>
                </a:lnTo>
                <a:lnTo>
                  <a:pt x="2389441" y="198627"/>
                </a:lnTo>
                <a:lnTo>
                  <a:pt x="2384488" y="197357"/>
                </a:lnTo>
                <a:lnTo>
                  <a:pt x="2379408" y="196087"/>
                </a:lnTo>
                <a:lnTo>
                  <a:pt x="2374328" y="194817"/>
                </a:lnTo>
                <a:lnTo>
                  <a:pt x="2369502" y="193166"/>
                </a:lnTo>
                <a:lnTo>
                  <a:pt x="2364930" y="191262"/>
                </a:lnTo>
                <a:lnTo>
                  <a:pt x="2360231" y="189356"/>
                </a:lnTo>
                <a:lnTo>
                  <a:pt x="2356675" y="186816"/>
                </a:lnTo>
                <a:lnTo>
                  <a:pt x="2354008" y="183641"/>
                </a:lnTo>
                <a:lnTo>
                  <a:pt x="2351468" y="180593"/>
                </a:lnTo>
                <a:lnTo>
                  <a:pt x="2350198" y="176529"/>
                </a:lnTo>
                <a:lnTo>
                  <a:pt x="2350198" y="168782"/>
                </a:lnTo>
                <a:lnTo>
                  <a:pt x="2350706" y="166115"/>
                </a:lnTo>
                <a:lnTo>
                  <a:pt x="2351976" y="163448"/>
                </a:lnTo>
                <a:lnTo>
                  <a:pt x="2355024" y="158622"/>
                </a:lnTo>
                <a:lnTo>
                  <a:pt x="2357691" y="156590"/>
                </a:lnTo>
                <a:lnTo>
                  <a:pt x="2360485" y="154558"/>
                </a:lnTo>
                <a:lnTo>
                  <a:pt x="2363914" y="152907"/>
                </a:lnTo>
                <a:lnTo>
                  <a:pt x="2368232" y="151764"/>
                </a:lnTo>
                <a:lnTo>
                  <a:pt x="2372550" y="150621"/>
                </a:lnTo>
                <a:lnTo>
                  <a:pt x="2377884" y="149987"/>
                </a:lnTo>
                <a:lnTo>
                  <a:pt x="2389060" y="149987"/>
                </a:lnTo>
                <a:lnTo>
                  <a:pt x="2394267" y="150367"/>
                </a:lnTo>
                <a:lnTo>
                  <a:pt x="2399728" y="151002"/>
                </a:lnTo>
                <a:lnTo>
                  <a:pt x="2405189" y="151637"/>
                </a:lnTo>
                <a:lnTo>
                  <a:pt x="2410777" y="152526"/>
                </a:lnTo>
                <a:lnTo>
                  <a:pt x="2416365" y="153542"/>
                </a:lnTo>
                <a:lnTo>
                  <a:pt x="2421953" y="154558"/>
                </a:lnTo>
                <a:lnTo>
                  <a:pt x="2427414" y="155828"/>
                </a:lnTo>
                <a:lnTo>
                  <a:pt x="2432875" y="157225"/>
                </a:lnTo>
                <a:lnTo>
                  <a:pt x="2438336" y="158622"/>
                </a:lnTo>
                <a:lnTo>
                  <a:pt x="2443416" y="160146"/>
                </a:lnTo>
                <a:lnTo>
                  <a:pt x="2448369" y="161797"/>
                </a:lnTo>
                <a:lnTo>
                  <a:pt x="2448369" y="118744"/>
                </a:lnTo>
                <a:lnTo>
                  <a:pt x="2441996" y="116567"/>
                </a:lnTo>
                <a:lnTo>
                  <a:pt x="2429968" y="113176"/>
                </a:lnTo>
                <a:lnTo>
                  <a:pt x="2416873" y="110362"/>
                </a:lnTo>
                <a:lnTo>
                  <a:pt x="2405507" y="108606"/>
                </a:lnTo>
                <a:lnTo>
                  <a:pt x="2392863" y="107452"/>
                </a:lnTo>
                <a:lnTo>
                  <a:pt x="2379662" y="107060"/>
                </a:lnTo>
                <a:lnTo>
                  <a:pt x="2373563" y="107221"/>
                </a:lnTo>
                <a:lnTo>
                  <a:pt x="2360842" y="108621"/>
                </a:lnTo>
                <a:lnTo>
                  <a:pt x="2348674" y="111378"/>
                </a:lnTo>
                <a:lnTo>
                  <a:pt x="2333507" y="117480"/>
                </a:lnTo>
                <a:lnTo>
                  <a:pt x="2323020" y="124332"/>
                </a:lnTo>
                <a:lnTo>
                  <a:pt x="2312281" y="135240"/>
                </a:lnTo>
                <a:lnTo>
                  <a:pt x="2305494" y="146303"/>
                </a:lnTo>
                <a:lnTo>
                  <a:pt x="2303090" y="152022"/>
                </a:lnTo>
                <a:lnTo>
                  <a:pt x="2300035" y="164092"/>
                </a:lnTo>
                <a:lnTo>
                  <a:pt x="2299017" y="177672"/>
                </a:lnTo>
                <a:close/>
              </a:path>
              <a:path w="5716968" h="432562">
                <a:moveTo>
                  <a:pt x="2127321" y="331963"/>
                </a:moveTo>
                <a:lnTo>
                  <a:pt x="2140081" y="333786"/>
                </a:lnTo>
                <a:lnTo>
                  <a:pt x="2153602" y="334390"/>
                </a:lnTo>
                <a:lnTo>
                  <a:pt x="2161745" y="334169"/>
                </a:lnTo>
                <a:lnTo>
                  <a:pt x="2174746" y="332802"/>
                </a:lnTo>
                <a:lnTo>
                  <a:pt x="2187001" y="330172"/>
                </a:lnTo>
                <a:lnTo>
                  <a:pt x="2198560" y="326263"/>
                </a:lnTo>
                <a:lnTo>
                  <a:pt x="2213142" y="318929"/>
                </a:lnTo>
                <a:lnTo>
                  <a:pt x="2223535" y="311661"/>
                </a:lnTo>
                <a:lnTo>
                  <a:pt x="2232850" y="303148"/>
                </a:lnTo>
                <a:lnTo>
                  <a:pt x="2242979" y="290355"/>
                </a:lnTo>
                <a:lnTo>
                  <a:pt x="2249365" y="279328"/>
                </a:lnTo>
                <a:lnTo>
                  <a:pt x="2254567" y="267207"/>
                </a:lnTo>
                <a:lnTo>
                  <a:pt x="2257201" y="259030"/>
                </a:lnTo>
                <a:lnTo>
                  <a:pt x="2259971" y="246927"/>
                </a:lnTo>
                <a:lnTo>
                  <a:pt x="2261633" y="234159"/>
                </a:lnTo>
                <a:lnTo>
                  <a:pt x="2262187" y="220725"/>
                </a:lnTo>
                <a:lnTo>
                  <a:pt x="2261917" y="211318"/>
                </a:lnTo>
                <a:lnTo>
                  <a:pt x="2260593" y="198358"/>
                </a:lnTo>
                <a:lnTo>
                  <a:pt x="2258181" y="186037"/>
                </a:lnTo>
                <a:lnTo>
                  <a:pt x="2254694" y="174370"/>
                </a:lnTo>
                <a:lnTo>
                  <a:pt x="2247779" y="158699"/>
                </a:lnTo>
                <a:lnTo>
                  <a:pt x="2241046" y="147994"/>
                </a:lnTo>
                <a:lnTo>
                  <a:pt x="2233104" y="138429"/>
                </a:lnTo>
                <a:lnTo>
                  <a:pt x="2221320" y="127846"/>
                </a:lnTo>
                <a:lnTo>
                  <a:pt x="2210642" y="120909"/>
                </a:lnTo>
                <a:lnTo>
                  <a:pt x="2198814" y="115315"/>
                </a:lnTo>
                <a:lnTo>
                  <a:pt x="2191479" y="112657"/>
                </a:lnTo>
                <a:lnTo>
                  <a:pt x="2179533" y="109558"/>
                </a:lnTo>
                <a:lnTo>
                  <a:pt x="2166791" y="107688"/>
                </a:lnTo>
                <a:lnTo>
                  <a:pt x="2153221" y="107060"/>
                </a:lnTo>
                <a:lnTo>
                  <a:pt x="2145212" y="107286"/>
                </a:lnTo>
                <a:lnTo>
                  <a:pt x="2132197" y="108693"/>
                </a:lnTo>
                <a:lnTo>
                  <a:pt x="2119917" y="111375"/>
                </a:lnTo>
                <a:lnTo>
                  <a:pt x="2108390" y="115315"/>
                </a:lnTo>
                <a:lnTo>
                  <a:pt x="2093717" y="122559"/>
                </a:lnTo>
                <a:lnTo>
                  <a:pt x="2083334" y="129836"/>
                </a:lnTo>
                <a:lnTo>
                  <a:pt x="2074100" y="138429"/>
                </a:lnTo>
                <a:lnTo>
                  <a:pt x="2063850" y="151164"/>
                </a:lnTo>
                <a:lnTo>
                  <a:pt x="2057452" y="162187"/>
                </a:lnTo>
                <a:lnTo>
                  <a:pt x="2052256" y="174370"/>
                </a:lnTo>
                <a:lnTo>
                  <a:pt x="2049712" y="182437"/>
                </a:lnTo>
                <a:lnTo>
                  <a:pt x="2046973" y="194562"/>
                </a:lnTo>
                <a:lnTo>
                  <a:pt x="2045318" y="207329"/>
                </a:lnTo>
                <a:lnTo>
                  <a:pt x="2044763" y="220725"/>
                </a:lnTo>
                <a:lnTo>
                  <a:pt x="2045028" y="230299"/>
                </a:lnTo>
                <a:lnTo>
                  <a:pt x="2046323" y="243267"/>
                </a:lnTo>
                <a:lnTo>
                  <a:pt x="2048722" y="255570"/>
                </a:lnTo>
                <a:lnTo>
                  <a:pt x="2052256" y="267207"/>
                </a:lnTo>
                <a:lnTo>
                  <a:pt x="2059109" y="282753"/>
                </a:lnTo>
                <a:lnTo>
                  <a:pt x="2065793" y="293488"/>
                </a:lnTo>
                <a:lnTo>
                  <a:pt x="2073719" y="303148"/>
                </a:lnTo>
                <a:lnTo>
                  <a:pt x="2085503" y="313642"/>
                </a:lnTo>
                <a:lnTo>
                  <a:pt x="2096181" y="320588"/>
                </a:lnTo>
                <a:lnTo>
                  <a:pt x="2108009" y="326263"/>
                </a:lnTo>
                <a:lnTo>
                  <a:pt x="2103437" y="251078"/>
                </a:lnTo>
                <a:lnTo>
                  <a:pt x="2102184" y="246473"/>
                </a:lnTo>
                <a:lnTo>
                  <a:pt x="2100085" y="234282"/>
                </a:lnTo>
                <a:lnTo>
                  <a:pt x="2099373" y="220725"/>
                </a:lnTo>
                <a:lnTo>
                  <a:pt x="2099494" y="214988"/>
                </a:lnTo>
                <a:lnTo>
                  <a:pt x="2100783" y="201987"/>
                </a:lnTo>
                <a:lnTo>
                  <a:pt x="2103437" y="190372"/>
                </a:lnTo>
                <a:lnTo>
                  <a:pt x="2106104" y="181609"/>
                </a:lnTo>
                <a:lnTo>
                  <a:pt x="2109787" y="174243"/>
                </a:lnTo>
                <a:lnTo>
                  <a:pt x="2114613" y="168275"/>
                </a:lnTo>
                <a:lnTo>
                  <a:pt x="2119312" y="162305"/>
                </a:lnTo>
                <a:lnTo>
                  <a:pt x="2125027" y="157860"/>
                </a:lnTo>
                <a:lnTo>
                  <a:pt x="2131631" y="154939"/>
                </a:lnTo>
                <a:lnTo>
                  <a:pt x="2138235" y="151891"/>
                </a:lnTo>
                <a:lnTo>
                  <a:pt x="2145474" y="150494"/>
                </a:lnTo>
                <a:lnTo>
                  <a:pt x="2161095" y="150494"/>
                </a:lnTo>
                <a:lnTo>
                  <a:pt x="2168334" y="151891"/>
                </a:lnTo>
                <a:lnTo>
                  <a:pt x="2175065" y="154939"/>
                </a:lnTo>
                <a:lnTo>
                  <a:pt x="2181796" y="157860"/>
                </a:lnTo>
                <a:lnTo>
                  <a:pt x="2187511" y="162305"/>
                </a:lnTo>
                <a:lnTo>
                  <a:pt x="2192337" y="168275"/>
                </a:lnTo>
                <a:lnTo>
                  <a:pt x="2197036" y="174243"/>
                </a:lnTo>
                <a:lnTo>
                  <a:pt x="2200719" y="181609"/>
                </a:lnTo>
                <a:lnTo>
                  <a:pt x="2203386" y="190372"/>
                </a:lnTo>
                <a:lnTo>
                  <a:pt x="2204684" y="194978"/>
                </a:lnTo>
                <a:lnTo>
                  <a:pt x="2206777" y="207169"/>
                </a:lnTo>
                <a:lnTo>
                  <a:pt x="2207450" y="220725"/>
                </a:lnTo>
                <a:lnTo>
                  <a:pt x="2207338" y="226463"/>
                </a:lnTo>
                <a:lnTo>
                  <a:pt x="2206094" y="239464"/>
                </a:lnTo>
                <a:lnTo>
                  <a:pt x="2203386" y="251078"/>
                </a:lnTo>
                <a:lnTo>
                  <a:pt x="2200719" y="259841"/>
                </a:lnTo>
                <a:lnTo>
                  <a:pt x="2197036" y="267207"/>
                </a:lnTo>
                <a:lnTo>
                  <a:pt x="2192337" y="273050"/>
                </a:lnTo>
                <a:lnTo>
                  <a:pt x="2187511" y="279018"/>
                </a:lnTo>
                <a:lnTo>
                  <a:pt x="2181923" y="283463"/>
                </a:lnTo>
                <a:lnTo>
                  <a:pt x="2175319" y="286512"/>
                </a:lnTo>
                <a:lnTo>
                  <a:pt x="2168715" y="289559"/>
                </a:lnTo>
                <a:lnTo>
                  <a:pt x="2161603" y="291083"/>
                </a:lnTo>
                <a:lnTo>
                  <a:pt x="2145728" y="291083"/>
                </a:lnTo>
                <a:lnTo>
                  <a:pt x="2138489" y="289559"/>
                </a:lnTo>
                <a:lnTo>
                  <a:pt x="2131885" y="286512"/>
                </a:lnTo>
                <a:lnTo>
                  <a:pt x="2125281" y="283463"/>
                </a:lnTo>
                <a:lnTo>
                  <a:pt x="2119566" y="279018"/>
                </a:lnTo>
                <a:lnTo>
                  <a:pt x="2115337" y="328905"/>
                </a:lnTo>
                <a:lnTo>
                  <a:pt x="2127321" y="331963"/>
                </a:lnTo>
                <a:close/>
              </a:path>
              <a:path w="5716968" h="432562">
                <a:moveTo>
                  <a:pt x="2119566" y="279018"/>
                </a:moveTo>
                <a:lnTo>
                  <a:pt x="2114740" y="273050"/>
                </a:lnTo>
                <a:lnTo>
                  <a:pt x="2109914" y="267207"/>
                </a:lnTo>
                <a:lnTo>
                  <a:pt x="2106104" y="259841"/>
                </a:lnTo>
                <a:lnTo>
                  <a:pt x="2103437" y="251078"/>
                </a:lnTo>
                <a:lnTo>
                  <a:pt x="2108009" y="326263"/>
                </a:lnTo>
                <a:lnTo>
                  <a:pt x="2115337" y="328905"/>
                </a:lnTo>
                <a:lnTo>
                  <a:pt x="2119566" y="279018"/>
                </a:lnTo>
                <a:close/>
              </a:path>
              <a:path w="5716968" h="432562">
                <a:moveTo>
                  <a:pt x="1363281" y="142620"/>
                </a:moveTo>
                <a:lnTo>
                  <a:pt x="1362392" y="142620"/>
                </a:lnTo>
                <a:lnTo>
                  <a:pt x="1357439" y="112521"/>
                </a:lnTo>
                <a:lnTo>
                  <a:pt x="1313751" y="112521"/>
                </a:lnTo>
                <a:lnTo>
                  <a:pt x="1313751" y="328802"/>
                </a:lnTo>
                <a:lnTo>
                  <a:pt x="1366583" y="328802"/>
                </a:lnTo>
                <a:lnTo>
                  <a:pt x="1366583" y="179958"/>
                </a:lnTo>
                <a:lnTo>
                  <a:pt x="1371761" y="173974"/>
                </a:lnTo>
                <a:lnTo>
                  <a:pt x="1381243" y="165409"/>
                </a:lnTo>
                <a:lnTo>
                  <a:pt x="1391729" y="158750"/>
                </a:lnTo>
                <a:lnTo>
                  <a:pt x="1396457" y="156543"/>
                </a:lnTo>
                <a:lnTo>
                  <a:pt x="1408662" y="152769"/>
                </a:lnTo>
                <a:lnTo>
                  <a:pt x="1421320" y="151510"/>
                </a:lnTo>
                <a:lnTo>
                  <a:pt x="1429067" y="151510"/>
                </a:lnTo>
                <a:lnTo>
                  <a:pt x="1435671" y="153034"/>
                </a:lnTo>
                <a:lnTo>
                  <a:pt x="1441005" y="155955"/>
                </a:lnTo>
                <a:lnTo>
                  <a:pt x="1446466" y="159003"/>
                </a:lnTo>
                <a:lnTo>
                  <a:pt x="1450530" y="163956"/>
                </a:lnTo>
                <a:lnTo>
                  <a:pt x="1453197" y="170687"/>
                </a:lnTo>
                <a:lnTo>
                  <a:pt x="1454467" y="173862"/>
                </a:lnTo>
                <a:lnTo>
                  <a:pt x="1455229" y="177545"/>
                </a:lnTo>
                <a:lnTo>
                  <a:pt x="1455610" y="181737"/>
                </a:lnTo>
                <a:lnTo>
                  <a:pt x="1456118" y="185800"/>
                </a:lnTo>
                <a:lnTo>
                  <a:pt x="1456372" y="190880"/>
                </a:lnTo>
                <a:lnTo>
                  <a:pt x="1456372" y="328802"/>
                </a:lnTo>
                <a:lnTo>
                  <a:pt x="1509204" y="328802"/>
                </a:lnTo>
                <a:lnTo>
                  <a:pt x="1509204" y="181228"/>
                </a:lnTo>
                <a:lnTo>
                  <a:pt x="1508950" y="175005"/>
                </a:lnTo>
                <a:lnTo>
                  <a:pt x="1508442" y="169544"/>
                </a:lnTo>
                <a:lnTo>
                  <a:pt x="1507934" y="164083"/>
                </a:lnTo>
                <a:lnTo>
                  <a:pt x="1506918" y="159003"/>
                </a:lnTo>
                <a:lnTo>
                  <a:pt x="1505394" y="154431"/>
                </a:lnTo>
                <a:lnTo>
                  <a:pt x="1502727" y="146176"/>
                </a:lnTo>
                <a:lnTo>
                  <a:pt x="1499044" y="138937"/>
                </a:lnTo>
                <a:lnTo>
                  <a:pt x="1494345" y="132968"/>
                </a:lnTo>
                <a:lnTo>
                  <a:pt x="1489773" y="126872"/>
                </a:lnTo>
                <a:lnTo>
                  <a:pt x="1484312" y="121919"/>
                </a:lnTo>
                <a:lnTo>
                  <a:pt x="1478216" y="118237"/>
                </a:lnTo>
                <a:lnTo>
                  <a:pt x="1472120" y="114426"/>
                </a:lnTo>
                <a:lnTo>
                  <a:pt x="1465389" y="111632"/>
                </a:lnTo>
                <a:lnTo>
                  <a:pt x="1458023" y="109854"/>
                </a:lnTo>
                <a:lnTo>
                  <a:pt x="1450657" y="108076"/>
                </a:lnTo>
                <a:lnTo>
                  <a:pt x="1443037" y="107060"/>
                </a:lnTo>
                <a:lnTo>
                  <a:pt x="1426781" y="107060"/>
                </a:lnTo>
                <a:lnTo>
                  <a:pt x="1418907" y="108076"/>
                </a:lnTo>
                <a:lnTo>
                  <a:pt x="1411541" y="110108"/>
                </a:lnTo>
                <a:lnTo>
                  <a:pt x="1404175" y="112140"/>
                </a:lnTo>
                <a:lnTo>
                  <a:pt x="1397444" y="114807"/>
                </a:lnTo>
                <a:lnTo>
                  <a:pt x="1391348" y="118109"/>
                </a:lnTo>
                <a:lnTo>
                  <a:pt x="1385252" y="121284"/>
                </a:lnTo>
                <a:lnTo>
                  <a:pt x="1379791" y="125094"/>
                </a:lnTo>
                <a:lnTo>
                  <a:pt x="1375092" y="129412"/>
                </a:lnTo>
                <a:lnTo>
                  <a:pt x="1370266" y="133730"/>
                </a:lnTo>
                <a:lnTo>
                  <a:pt x="1366329" y="138175"/>
                </a:lnTo>
                <a:lnTo>
                  <a:pt x="1363281" y="142620"/>
                </a:lnTo>
                <a:close/>
              </a:path>
              <a:path w="5716968" h="432562">
                <a:moveTo>
                  <a:pt x="1132149" y="331963"/>
                </a:moveTo>
                <a:lnTo>
                  <a:pt x="1144909" y="333786"/>
                </a:lnTo>
                <a:lnTo>
                  <a:pt x="1158430" y="334390"/>
                </a:lnTo>
                <a:lnTo>
                  <a:pt x="1166573" y="334169"/>
                </a:lnTo>
                <a:lnTo>
                  <a:pt x="1179574" y="332802"/>
                </a:lnTo>
                <a:lnTo>
                  <a:pt x="1191829" y="330172"/>
                </a:lnTo>
                <a:lnTo>
                  <a:pt x="1203388" y="326263"/>
                </a:lnTo>
                <a:lnTo>
                  <a:pt x="1217970" y="318929"/>
                </a:lnTo>
                <a:lnTo>
                  <a:pt x="1228363" y="311661"/>
                </a:lnTo>
                <a:lnTo>
                  <a:pt x="1237678" y="303148"/>
                </a:lnTo>
                <a:lnTo>
                  <a:pt x="1247807" y="290355"/>
                </a:lnTo>
                <a:lnTo>
                  <a:pt x="1254193" y="279328"/>
                </a:lnTo>
                <a:lnTo>
                  <a:pt x="1259395" y="267207"/>
                </a:lnTo>
                <a:lnTo>
                  <a:pt x="1262029" y="259030"/>
                </a:lnTo>
                <a:lnTo>
                  <a:pt x="1264799" y="246927"/>
                </a:lnTo>
                <a:lnTo>
                  <a:pt x="1266461" y="234159"/>
                </a:lnTo>
                <a:lnTo>
                  <a:pt x="1267015" y="220725"/>
                </a:lnTo>
                <a:lnTo>
                  <a:pt x="1266745" y="211318"/>
                </a:lnTo>
                <a:lnTo>
                  <a:pt x="1265421" y="198358"/>
                </a:lnTo>
                <a:lnTo>
                  <a:pt x="1263009" y="186037"/>
                </a:lnTo>
                <a:lnTo>
                  <a:pt x="1259522" y="174370"/>
                </a:lnTo>
                <a:lnTo>
                  <a:pt x="1252607" y="158699"/>
                </a:lnTo>
                <a:lnTo>
                  <a:pt x="1245874" y="147994"/>
                </a:lnTo>
                <a:lnTo>
                  <a:pt x="1237932" y="138429"/>
                </a:lnTo>
                <a:lnTo>
                  <a:pt x="1226148" y="127846"/>
                </a:lnTo>
                <a:lnTo>
                  <a:pt x="1215470" y="120909"/>
                </a:lnTo>
                <a:lnTo>
                  <a:pt x="1203642" y="115315"/>
                </a:lnTo>
                <a:lnTo>
                  <a:pt x="1196307" y="112657"/>
                </a:lnTo>
                <a:lnTo>
                  <a:pt x="1184361" y="109558"/>
                </a:lnTo>
                <a:lnTo>
                  <a:pt x="1171619" y="107688"/>
                </a:lnTo>
                <a:lnTo>
                  <a:pt x="1158049" y="107060"/>
                </a:lnTo>
                <a:lnTo>
                  <a:pt x="1150040" y="107286"/>
                </a:lnTo>
                <a:lnTo>
                  <a:pt x="1137025" y="108693"/>
                </a:lnTo>
                <a:lnTo>
                  <a:pt x="1124745" y="111375"/>
                </a:lnTo>
                <a:lnTo>
                  <a:pt x="1113218" y="115315"/>
                </a:lnTo>
                <a:lnTo>
                  <a:pt x="1098545" y="122559"/>
                </a:lnTo>
                <a:lnTo>
                  <a:pt x="1088162" y="129836"/>
                </a:lnTo>
                <a:lnTo>
                  <a:pt x="1078928" y="138429"/>
                </a:lnTo>
                <a:lnTo>
                  <a:pt x="1068678" y="151164"/>
                </a:lnTo>
                <a:lnTo>
                  <a:pt x="1062280" y="162187"/>
                </a:lnTo>
                <a:lnTo>
                  <a:pt x="1057084" y="174370"/>
                </a:lnTo>
                <a:lnTo>
                  <a:pt x="1054540" y="182437"/>
                </a:lnTo>
                <a:lnTo>
                  <a:pt x="1051801" y="194562"/>
                </a:lnTo>
                <a:lnTo>
                  <a:pt x="1050146" y="207329"/>
                </a:lnTo>
                <a:lnTo>
                  <a:pt x="1049591" y="220725"/>
                </a:lnTo>
                <a:lnTo>
                  <a:pt x="1049856" y="230299"/>
                </a:lnTo>
                <a:lnTo>
                  <a:pt x="1051151" y="243267"/>
                </a:lnTo>
                <a:lnTo>
                  <a:pt x="1053550" y="255570"/>
                </a:lnTo>
                <a:lnTo>
                  <a:pt x="1057084" y="267207"/>
                </a:lnTo>
                <a:lnTo>
                  <a:pt x="1063937" y="282753"/>
                </a:lnTo>
                <a:lnTo>
                  <a:pt x="1070621" y="293488"/>
                </a:lnTo>
                <a:lnTo>
                  <a:pt x="1078547" y="303148"/>
                </a:lnTo>
                <a:lnTo>
                  <a:pt x="1090331" y="313642"/>
                </a:lnTo>
                <a:lnTo>
                  <a:pt x="1101009" y="320588"/>
                </a:lnTo>
                <a:lnTo>
                  <a:pt x="1112837" y="326263"/>
                </a:lnTo>
                <a:lnTo>
                  <a:pt x="1108265" y="251078"/>
                </a:lnTo>
                <a:lnTo>
                  <a:pt x="1107012" y="246473"/>
                </a:lnTo>
                <a:lnTo>
                  <a:pt x="1104913" y="234282"/>
                </a:lnTo>
                <a:lnTo>
                  <a:pt x="1104201" y="220725"/>
                </a:lnTo>
                <a:lnTo>
                  <a:pt x="1104322" y="214988"/>
                </a:lnTo>
                <a:lnTo>
                  <a:pt x="1105611" y="201987"/>
                </a:lnTo>
                <a:lnTo>
                  <a:pt x="1108265" y="190372"/>
                </a:lnTo>
                <a:lnTo>
                  <a:pt x="1110932" y="181609"/>
                </a:lnTo>
                <a:lnTo>
                  <a:pt x="1114615" y="174243"/>
                </a:lnTo>
                <a:lnTo>
                  <a:pt x="1119441" y="168275"/>
                </a:lnTo>
                <a:lnTo>
                  <a:pt x="1124140" y="162305"/>
                </a:lnTo>
                <a:lnTo>
                  <a:pt x="1129855" y="157860"/>
                </a:lnTo>
                <a:lnTo>
                  <a:pt x="1136459" y="154939"/>
                </a:lnTo>
                <a:lnTo>
                  <a:pt x="1143063" y="151891"/>
                </a:lnTo>
                <a:lnTo>
                  <a:pt x="1150302" y="150494"/>
                </a:lnTo>
                <a:lnTo>
                  <a:pt x="1165923" y="150494"/>
                </a:lnTo>
                <a:lnTo>
                  <a:pt x="1173162" y="151891"/>
                </a:lnTo>
                <a:lnTo>
                  <a:pt x="1179893" y="154939"/>
                </a:lnTo>
                <a:lnTo>
                  <a:pt x="1186624" y="157860"/>
                </a:lnTo>
                <a:lnTo>
                  <a:pt x="1192339" y="162305"/>
                </a:lnTo>
                <a:lnTo>
                  <a:pt x="1197165" y="168275"/>
                </a:lnTo>
                <a:lnTo>
                  <a:pt x="1201864" y="174243"/>
                </a:lnTo>
                <a:lnTo>
                  <a:pt x="1205547" y="181609"/>
                </a:lnTo>
                <a:lnTo>
                  <a:pt x="1208214" y="190372"/>
                </a:lnTo>
                <a:lnTo>
                  <a:pt x="1209512" y="194978"/>
                </a:lnTo>
                <a:lnTo>
                  <a:pt x="1211605" y="207169"/>
                </a:lnTo>
                <a:lnTo>
                  <a:pt x="1212278" y="220725"/>
                </a:lnTo>
                <a:lnTo>
                  <a:pt x="1212166" y="226463"/>
                </a:lnTo>
                <a:lnTo>
                  <a:pt x="1210922" y="239464"/>
                </a:lnTo>
                <a:lnTo>
                  <a:pt x="1208214" y="251078"/>
                </a:lnTo>
                <a:lnTo>
                  <a:pt x="1205547" y="259841"/>
                </a:lnTo>
                <a:lnTo>
                  <a:pt x="1201864" y="267207"/>
                </a:lnTo>
                <a:lnTo>
                  <a:pt x="1197165" y="273050"/>
                </a:lnTo>
                <a:lnTo>
                  <a:pt x="1192339" y="279018"/>
                </a:lnTo>
                <a:lnTo>
                  <a:pt x="1186751" y="283463"/>
                </a:lnTo>
                <a:lnTo>
                  <a:pt x="1180147" y="286512"/>
                </a:lnTo>
                <a:lnTo>
                  <a:pt x="1173543" y="289559"/>
                </a:lnTo>
                <a:lnTo>
                  <a:pt x="1166431" y="291083"/>
                </a:lnTo>
                <a:lnTo>
                  <a:pt x="1150556" y="291083"/>
                </a:lnTo>
                <a:lnTo>
                  <a:pt x="1143317" y="289559"/>
                </a:lnTo>
                <a:lnTo>
                  <a:pt x="1136713" y="286512"/>
                </a:lnTo>
                <a:lnTo>
                  <a:pt x="1130109" y="283463"/>
                </a:lnTo>
                <a:lnTo>
                  <a:pt x="1124394" y="279018"/>
                </a:lnTo>
                <a:lnTo>
                  <a:pt x="1120165" y="328905"/>
                </a:lnTo>
                <a:lnTo>
                  <a:pt x="1132149" y="331963"/>
                </a:lnTo>
                <a:close/>
              </a:path>
              <a:path w="5716968" h="432562">
                <a:moveTo>
                  <a:pt x="1124394" y="279018"/>
                </a:moveTo>
                <a:lnTo>
                  <a:pt x="1119568" y="273050"/>
                </a:lnTo>
                <a:lnTo>
                  <a:pt x="1114742" y="267207"/>
                </a:lnTo>
                <a:lnTo>
                  <a:pt x="1110932" y="259841"/>
                </a:lnTo>
                <a:lnTo>
                  <a:pt x="1108265" y="251078"/>
                </a:lnTo>
                <a:lnTo>
                  <a:pt x="1112837" y="326263"/>
                </a:lnTo>
                <a:lnTo>
                  <a:pt x="1120165" y="328905"/>
                </a:lnTo>
                <a:lnTo>
                  <a:pt x="1124394" y="279018"/>
                </a:lnTo>
                <a:close/>
              </a:path>
              <a:path w="5716968" h="432562">
                <a:moveTo>
                  <a:pt x="791224" y="119918"/>
                </a:moveTo>
                <a:lnTo>
                  <a:pt x="780293" y="126400"/>
                </a:lnTo>
                <a:lnTo>
                  <a:pt x="770128" y="134238"/>
                </a:lnTo>
                <a:lnTo>
                  <a:pt x="757457" y="147849"/>
                </a:lnTo>
                <a:lnTo>
                  <a:pt x="750311" y="158541"/>
                </a:lnTo>
                <a:lnTo>
                  <a:pt x="744118" y="170560"/>
                </a:lnTo>
                <a:lnTo>
                  <a:pt x="738979" y="184817"/>
                </a:lnTo>
                <a:lnTo>
                  <a:pt x="736253" y="196962"/>
                </a:lnTo>
                <a:lnTo>
                  <a:pt x="734618" y="210078"/>
                </a:lnTo>
                <a:lnTo>
                  <a:pt x="734072" y="224154"/>
                </a:lnTo>
                <a:lnTo>
                  <a:pt x="734537" y="236634"/>
                </a:lnTo>
                <a:lnTo>
                  <a:pt x="736142" y="249632"/>
                </a:lnTo>
                <a:lnTo>
                  <a:pt x="738892" y="261728"/>
                </a:lnTo>
                <a:lnTo>
                  <a:pt x="742784" y="272922"/>
                </a:lnTo>
                <a:lnTo>
                  <a:pt x="750644" y="288195"/>
                </a:lnTo>
                <a:lnTo>
                  <a:pt x="758063" y="298446"/>
                </a:lnTo>
                <a:lnTo>
                  <a:pt x="766673" y="307339"/>
                </a:lnTo>
                <a:lnTo>
                  <a:pt x="778926" y="316710"/>
                </a:lnTo>
                <a:lnTo>
                  <a:pt x="790055" y="322857"/>
                </a:lnTo>
                <a:lnTo>
                  <a:pt x="802195" y="327659"/>
                </a:lnTo>
                <a:lnTo>
                  <a:pt x="819985" y="332150"/>
                </a:lnTo>
                <a:lnTo>
                  <a:pt x="832674" y="333827"/>
                </a:lnTo>
                <a:lnTo>
                  <a:pt x="845883" y="334390"/>
                </a:lnTo>
                <a:lnTo>
                  <a:pt x="851468" y="334298"/>
                </a:lnTo>
                <a:lnTo>
                  <a:pt x="864265" y="333340"/>
                </a:lnTo>
                <a:lnTo>
                  <a:pt x="876490" y="331342"/>
                </a:lnTo>
                <a:lnTo>
                  <a:pt x="889964" y="327986"/>
                </a:lnTo>
                <a:lnTo>
                  <a:pt x="901001" y="324103"/>
                </a:lnTo>
                <a:lnTo>
                  <a:pt x="901001" y="281050"/>
                </a:lnTo>
                <a:lnTo>
                  <a:pt x="894016" y="283844"/>
                </a:lnTo>
                <a:lnTo>
                  <a:pt x="886650" y="286257"/>
                </a:lnTo>
                <a:lnTo>
                  <a:pt x="878776" y="288163"/>
                </a:lnTo>
                <a:lnTo>
                  <a:pt x="877724" y="288410"/>
                </a:lnTo>
                <a:lnTo>
                  <a:pt x="865647" y="290401"/>
                </a:lnTo>
                <a:lnTo>
                  <a:pt x="852360" y="291083"/>
                </a:lnTo>
                <a:lnTo>
                  <a:pt x="848674" y="291012"/>
                </a:lnTo>
                <a:lnTo>
                  <a:pt x="835601" y="289402"/>
                </a:lnTo>
                <a:lnTo>
                  <a:pt x="824166" y="285622"/>
                </a:lnTo>
                <a:lnTo>
                  <a:pt x="816165" y="281939"/>
                </a:lnTo>
                <a:lnTo>
                  <a:pt x="809688" y="277113"/>
                </a:lnTo>
                <a:lnTo>
                  <a:pt x="804481" y="271144"/>
                </a:lnTo>
                <a:lnTo>
                  <a:pt x="799401" y="265302"/>
                </a:lnTo>
                <a:lnTo>
                  <a:pt x="795464" y="258063"/>
                </a:lnTo>
                <a:lnTo>
                  <a:pt x="792797" y="249681"/>
                </a:lnTo>
                <a:lnTo>
                  <a:pt x="789632" y="235741"/>
                </a:lnTo>
                <a:lnTo>
                  <a:pt x="788733" y="222757"/>
                </a:lnTo>
                <a:lnTo>
                  <a:pt x="789079" y="213135"/>
                </a:lnTo>
                <a:lnTo>
                  <a:pt x="790832" y="200358"/>
                </a:lnTo>
                <a:lnTo>
                  <a:pt x="794067" y="189102"/>
                </a:lnTo>
                <a:lnTo>
                  <a:pt x="800438" y="176113"/>
                </a:lnTo>
                <a:lnTo>
                  <a:pt x="808164" y="166750"/>
                </a:lnTo>
                <a:lnTo>
                  <a:pt x="814133" y="161035"/>
                </a:lnTo>
                <a:lnTo>
                  <a:pt x="820991" y="156971"/>
                </a:lnTo>
                <a:lnTo>
                  <a:pt x="828738" y="154304"/>
                </a:lnTo>
                <a:lnTo>
                  <a:pt x="836485" y="151764"/>
                </a:lnTo>
                <a:lnTo>
                  <a:pt x="844613" y="150494"/>
                </a:lnTo>
                <a:lnTo>
                  <a:pt x="861504" y="150494"/>
                </a:lnTo>
                <a:lnTo>
                  <a:pt x="869505" y="151256"/>
                </a:lnTo>
                <a:lnTo>
                  <a:pt x="876871" y="153034"/>
                </a:lnTo>
                <a:lnTo>
                  <a:pt x="884237" y="154685"/>
                </a:lnTo>
                <a:lnTo>
                  <a:pt x="891222" y="156971"/>
                </a:lnTo>
                <a:lnTo>
                  <a:pt x="897699" y="159765"/>
                </a:lnTo>
                <a:lnTo>
                  <a:pt x="897699" y="116712"/>
                </a:lnTo>
                <a:lnTo>
                  <a:pt x="890460" y="113791"/>
                </a:lnTo>
                <a:lnTo>
                  <a:pt x="882332" y="111378"/>
                </a:lnTo>
                <a:lnTo>
                  <a:pt x="873315" y="109727"/>
                </a:lnTo>
                <a:lnTo>
                  <a:pt x="870881" y="109265"/>
                </a:lnTo>
                <a:lnTo>
                  <a:pt x="858427" y="107612"/>
                </a:lnTo>
                <a:lnTo>
                  <a:pt x="845502" y="107060"/>
                </a:lnTo>
                <a:lnTo>
                  <a:pt x="843729" y="107075"/>
                </a:lnTo>
                <a:lnTo>
                  <a:pt x="831278" y="107956"/>
                </a:lnTo>
                <a:lnTo>
                  <a:pt x="818730" y="110169"/>
                </a:lnTo>
                <a:lnTo>
                  <a:pt x="806132" y="113664"/>
                </a:lnTo>
                <a:lnTo>
                  <a:pt x="802909" y="114795"/>
                </a:lnTo>
                <a:lnTo>
                  <a:pt x="791224" y="11991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6820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60436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6820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17401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13441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60436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9624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48275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44315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664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40511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0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8" y="1524"/>
                </a:lnTo>
                <a:lnTo>
                  <a:pt x="55295" y="507"/>
                </a:lnTo>
                <a:lnTo>
                  <a:pt x="48679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9818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2470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27780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8" y="128524"/>
                </a:lnTo>
                <a:lnTo>
                  <a:pt x="92964" y="122555"/>
                </a:lnTo>
                <a:lnTo>
                  <a:pt x="97663" y="116712"/>
                </a:lnTo>
                <a:lnTo>
                  <a:pt x="101346" y="109347"/>
                </a:lnTo>
                <a:lnTo>
                  <a:pt x="104013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3" y="39877"/>
                </a:lnTo>
                <a:lnTo>
                  <a:pt x="101346" y="31114"/>
                </a:lnTo>
                <a:lnTo>
                  <a:pt x="97663" y="23749"/>
                </a:lnTo>
                <a:lnTo>
                  <a:pt x="92964" y="17780"/>
                </a:lnTo>
                <a:lnTo>
                  <a:pt x="88138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8559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0421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7" y="0"/>
                </a:moveTo>
                <a:lnTo>
                  <a:pt x="46101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40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49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82643" y="1748536"/>
            <a:ext cx="96901" cy="142748"/>
          </a:xfrm>
          <a:custGeom>
            <a:avLst/>
            <a:gdLst/>
            <a:ahLst/>
            <a:cxnLst/>
            <a:rect l="l" t="t" r="r" b="b"/>
            <a:pathLst>
              <a:path w="96901" h="142748">
                <a:moveTo>
                  <a:pt x="48514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3" y="126111"/>
                </a:lnTo>
                <a:lnTo>
                  <a:pt x="11176" y="131190"/>
                </a:lnTo>
                <a:lnTo>
                  <a:pt x="18542" y="135509"/>
                </a:lnTo>
                <a:lnTo>
                  <a:pt x="22352" y="137667"/>
                </a:lnTo>
                <a:lnTo>
                  <a:pt x="26670" y="139318"/>
                </a:lnTo>
                <a:lnTo>
                  <a:pt x="31369" y="140715"/>
                </a:lnTo>
                <a:lnTo>
                  <a:pt x="36068" y="141986"/>
                </a:lnTo>
                <a:lnTo>
                  <a:pt x="40894" y="142748"/>
                </a:lnTo>
                <a:lnTo>
                  <a:pt x="45974" y="142748"/>
                </a:lnTo>
                <a:lnTo>
                  <a:pt x="54229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5" y="133985"/>
                </a:lnTo>
                <a:lnTo>
                  <a:pt x="79629" y="129031"/>
                </a:lnTo>
                <a:lnTo>
                  <a:pt x="83820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1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4" y="23494"/>
                </a:lnTo>
                <a:lnTo>
                  <a:pt x="83566" y="17652"/>
                </a:lnTo>
                <a:lnTo>
                  <a:pt x="79375" y="11937"/>
                </a:lnTo>
                <a:lnTo>
                  <a:pt x="74295" y="7492"/>
                </a:lnTo>
                <a:lnTo>
                  <a:pt x="68326" y="4572"/>
                </a:lnTo>
                <a:lnTo>
                  <a:pt x="62357" y="1524"/>
                </a:lnTo>
                <a:lnTo>
                  <a:pt x="55753" y="0"/>
                </a:lnTo>
                <a:lnTo>
                  <a:pt x="4851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903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3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4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3" y="142875"/>
                </a:lnTo>
                <a:lnTo>
                  <a:pt x="53339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2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31085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5" y="3301"/>
                </a:lnTo>
                <a:lnTo>
                  <a:pt x="28066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5" y="4952"/>
                </a:lnTo>
                <a:lnTo>
                  <a:pt x="68198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1565" y="1747520"/>
            <a:ext cx="85051" cy="46608"/>
          </a:xfrm>
          <a:custGeom>
            <a:avLst/>
            <a:gdLst/>
            <a:ahLst/>
            <a:cxnLst/>
            <a:rect l="l" t="t" r="r" b="b"/>
            <a:pathLst>
              <a:path w="85051" h="46608">
                <a:moveTo>
                  <a:pt x="44869" y="0"/>
                </a:moveTo>
                <a:lnTo>
                  <a:pt x="38163" y="0"/>
                </a:lnTo>
                <a:lnTo>
                  <a:pt x="32219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297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51" y="46608"/>
                </a:lnTo>
                <a:lnTo>
                  <a:pt x="85051" y="40258"/>
                </a:lnTo>
                <a:lnTo>
                  <a:pt x="84188" y="34162"/>
                </a:lnTo>
                <a:lnTo>
                  <a:pt x="82486" y="28575"/>
                </a:lnTo>
                <a:lnTo>
                  <a:pt x="80772" y="22859"/>
                </a:lnTo>
                <a:lnTo>
                  <a:pt x="78244" y="17906"/>
                </a:lnTo>
                <a:lnTo>
                  <a:pt x="74891" y="13715"/>
                </a:lnTo>
                <a:lnTo>
                  <a:pt x="71539" y="9397"/>
                </a:lnTo>
                <a:lnTo>
                  <a:pt x="67373" y="6095"/>
                </a:lnTo>
                <a:lnTo>
                  <a:pt x="62395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86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41721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33957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077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9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4357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28107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8" y="2667"/>
                </a:lnTo>
                <a:lnTo>
                  <a:pt x="148208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8" y="49911"/>
                </a:lnTo>
                <a:lnTo>
                  <a:pt x="150113" y="47625"/>
                </a:lnTo>
                <a:lnTo>
                  <a:pt x="142747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8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94427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700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29811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4" y="5461"/>
                </a:lnTo>
                <a:lnTo>
                  <a:pt x="48640" y="29718"/>
                </a:lnTo>
                <a:lnTo>
                  <a:pt x="49529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90466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37330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8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6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8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1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73171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72003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84983" y="170611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2" y="46482"/>
                </a:lnTo>
                <a:lnTo>
                  <a:pt x="112014" y="45466"/>
                </a:lnTo>
                <a:lnTo>
                  <a:pt x="106425" y="44577"/>
                </a:lnTo>
                <a:lnTo>
                  <a:pt x="100965" y="43942"/>
                </a:lnTo>
                <a:lnTo>
                  <a:pt x="95504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5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1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8" y="91567"/>
                </a:lnTo>
                <a:lnTo>
                  <a:pt x="95377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30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6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1" y="147574"/>
                </a:lnTo>
                <a:lnTo>
                  <a:pt x="99314" y="144653"/>
                </a:lnTo>
                <a:lnTo>
                  <a:pt x="95885" y="142112"/>
                </a:lnTo>
                <a:lnTo>
                  <a:pt x="91567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8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30" y="123190"/>
                </a:lnTo>
                <a:lnTo>
                  <a:pt x="29718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30983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4279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99970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6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1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35811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20292" y="1706117"/>
            <a:ext cx="166928" cy="227330"/>
          </a:xfrm>
          <a:custGeom>
            <a:avLst/>
            <a:gdLst/>
            <a:ahLst/>
            <a:cxnLst/>
            <a:rect l="l" t="t" r="r" b="b"/>
            <a:pathLst>
              <a:path w="166928" h="227330">
                <a:moveTo>
                  <a:pt x="111429" y="0"/>
                </a:moveTo>
                <a:lnTo>
                  <a:pt x="124355" y="551"/>
                </a:lnTo>
                <a:lnTo>
                  <a:pt x="136808" y="2204"/>
                </a:lnTo>
                <a:lnTo>
                  <a:pt x="139242" y="2667"/>
                </a:lnTo>
                <a:lnTo>
                  <a:pt x="148259" y="4318"/>
                </a:lnTo>
                <a:lnTo>
                  <a:pt x="156387" y="6731"/>
                </a:lnTo>
                <a:lnTo>
                  <a:pt x="163626" y="9652"/>
                </a:lnTo>
                <a:lnTo>
                  <a:pt x="163626" y="52705"/>
                </a:lnTo>
                <a:lnTo>
                  <a:pt x="157149" y="49911"/>
                </a:lnTo>
                <a:lnTo>
                  <a:pt x="150164" y="47625"/>
                </a:lnTo>
                <a:lnTo>
                  <a:pt x="142798" y="45974"/>
                </a:lnTo>
                <a:lnTo>
                  <a:pt x="135432" y="44196"/>
                </a:lnTo>
                <a:lnTo>
                  <a:pt x="127431" y="43434"/>
                </a:lnTo>
                <a:lnTo>
                  <a:pt x="119049" y="43434"/>
                </a:lnTo>
                <a:lnTo>
                  <a:pt x="110540" y="43434"/>
                </a:lnTo>
                <a:lnTo>
                  <a:pt x="102412" y="44704"/>
                </a:lnTo>
                <a:lnTo>
                  <a:pt x="94665" y="47244"/>
                </a:lnTo>
                <a:lnTo>
                  <a:pt x="86918" y="49911"/>
                </a:lnTo>
                <a:lnTo>
                  <a:pt x="80060" y="53975"/>
                </a:lnTo>
                <a:lnTo>
                  <a:pt x="74091" y="59690"/>
                </a:lnTo>
                <a:lnTo>
                  <a:pt x="66365" y="69052"/>
                </a:lnTo>
                <a:lnTo>
                  <a:pt x="60399" y="80970"/>
                </a:lnTo>
                <a:lnTo>
                  <a:pt x="56759" y="93297"/>
                </a:lnTo>
                <a:lnTo>
                  <a:pt x="55006" y="106074"/>
                </a:lnTo>
                <a:lnTo>
                  <a:pt x="54660" y="115697"/>
                </a:lnTo>
                <a:lnTo>
                  <a:pt x="55559" y="128680"/>
                </a:lnTo>
                <a:lnTo>
                  <a:pt x="58204" y="140923"/>
                </a:lnTo>
                <a:lnTo>
                  <a:pt x="61391" y="151003"/>
                </a:lnTo>
                <a:lnTo>
                  <a:pt x="65328" y="158242"/>
                </a:lnTo>
                <a:lnTo>
                  <a:pt x="70408" y="164084"/>
                </a:lnTo>
                <a:lnTo>
                  <a:pt x="75615" y="170053"/>
                </a:lnTo>
                <a:lnTo>
                  <a:pt x="82092" y="174879"/>
                </a:lnTo>
                <a:lnTo>
                  <a:pt x="90093" y="178562"/>
                </a:lnTo>
                <a:lnTo>
                  <a:pt x="101528" y="182341"/>
                </a:lnTo>
                <a:lnTo>
                  <a:pt x="114602" y="183951"/>
                </a:lnTo>
                <a:lnTo>
                  <a:pt x="118287" y="184023"/>
                </a:lnTo>
                <a:lnTo>
                  <a:pt x="131574" y="183340"/>
                </a:lnTo>
                <a:lnTo>
                  <a:pt x="143651" y="181349"/>
                </a:lnTo>
                <a:lnTo>
                  <a:pt x="152577" y="179197"/>
                </a:lnTo>
                <a:lnTo>
                  <a:pt x="159943" y="176784"/>
                </a:lnTo>
                <a:lnTo>
                  <a:pt x="166928" y="173990"/>
                </a:lnTo>
                <a:lnTo>
                  <a:pt x="166928" y="217043"/>
                </a:lnTo>
                <a:lnTo>
                  <a:pt x="155892" y="220925"/>
                </a:lnTo>
                <a:lnTo>
                  <a:pt x="142596" y="224244"/>
                </a:lnTo>
                <a:lnTo>
                  <a:pt x="130193" y="226279"/>
                </a:lnTo>
                <a:lnTo>
                  <a:pt x="117395" y="227237"/>
                </a:lnTo>
                <a:lnTo>
                  <a:pt x="111810" y="227330"/>
                </a:lnTo>
                <a:lnTo>
                  <a:pt x="98601" y="226766"/>
                </a:lnTo>
                <a:lnTo>
                  <a:pt x="85913" y="225089"/>
                </a:lnTo>
                <a:lnTo>
                  <a:pt x="73764" y="222316"/>
                </a:lnTo>
                <a:lnTo>
                  <a:pt x="55982" y="215796"/>
                </a:lnTo>
                <a:lnTo>
                  <a:pt x="44853" y="209649"/>
                </a:lnTo>
                <a:lnTo>
                  <a:pt x="34719" y="202137"/>
                </a:lnTo>
                <a:lnTo>
                  <a:pt x="23991" y="191385"/>
                </a:lnTo>
                <a:lnTo>
                  <a:pt x="16571" y="181134"/>
                </a:lnTo>
                <a:lnTo>
                  <a:pt x="10342" y="169567"/>
                </a:lnTo>
                <a:lnTo>
                  <a:pt x="4819" y="154667"/>
                </a:lnTo>
                <a:lnTo>
                  <a:pt x="2070" y="142571"/>
                </a:lnTo>
                <a:lnTo>
                  <a:pt x="465" y="129573"/>
                </a:lnTo>
                <a:lnTo>
                  <a:pt x="0" y="117094"/>
                </a:lnTo>
                <a:lnTo>
                  <a:pt x="545" y="103017"/>
                </a:lnTo>
                <a:lnTo>
                  <a:pt x="2181" y="89901"/>
                </a:lnTo>
                <a:lnTo>
                  <a:pt x="4906" y="77756"/>
                </a:lnTo>
                <a:lnTo>
                  <a:pt x="8719" y="66589"/>
                </a:lnTo>
                <a:lnTo>
                  <a:pt x="16239" y="51480"/>
                </a:lnTo>
                <a:lnTo>
                  <a:pt x="23384" y="40788"/>
                </a:lnTo>
                <a:lnTo>
                  <a:pt x="31485" y="31459"/>
                </a:lnTo>
                <a:lnTo>
                  <a:pt x="46220" y="19339"/>
                </a:lnTo>
                <a:lnTo>
                  <a:pt x="57152" y="12857"/>
                </a:lnTo>
                <a:lnTo>
                  <a:pt x="68836" y="7734"/>
                </a:lnTo>
                <a:lnTo>
                  <a:pt x="84657" y="3108"/>
                </a:lnTo>
                <a:lnTo>
                  <a:pt x="97206" y="895"/>
                </a:lnTo>
                <a:lnTo>
                  <a:pt x="109656" y="14"/>
                </a:lnTo>
                <a:lnTo>
                  <a:pt x="11142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6713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7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63" y="214757"/>
                </a:lnTo>
                <a:lnTo>
                  <a:pt x="111404" y="217551"/>
                </a:lnTo>
                <a:lnTo>
                  <a:pt x="106044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4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8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5076" y="1706117"/>
            <a:ext cx="196456" cy="227330"/>
          </a:xfrm>
          <a:custGeom>
            <a:avLst/>
            <a:gdLst/>
            <a:ahLst/>
            <a:cxnLst/>
            <a:rect l="l" t="t" r="r" b="b"/>
            <a:pathLst>
              <a:path w="196456" h="227330">
                <a:moveTo>
                  <a:pt x="102019" y="0"/>
                </a:moveTo>
                <a:lnTo>
                  <a:pt x="115265" y="704"/>
                </a:lnTo>
                <a:lnTo>
                  <a:pt x="127797" y="2800"/>
                </a:lnTo>
                <a:lnTo>
                  <a:pt x="139617" y="6260"/>
                </a:lnTo>
                <a:lnTo>
                  <a:pt x="151567" y="11690"/>
                </a:lnTo>
                <a:lnTo>
                  <a:pt x="162086" y="18796"/>
                </a:lnTo>
                <a:lnTo>
                  <a:pt x="169773" y="25908"/>
                </a:lnTo>
                <a:lnTo>
                  <a:pt x="177271" y="35300"/>
                </a:lnTo>
                <a:lnTo>
                  <a:pt x="183621" y="46221"/>
                </a:lnTo>
                <a:lnTo>
                  <a:pt x="188830" y="58720"/>
                </a:lnTo>
                <a:lnTo>
                  <a:pt x="192517" y="71591"/>
                </a:lnTo>
                <a:lnTo>
                  <a:pt x="194723" y="83698"/>
                </a:lnTo>
                <a:lnTo>
                  <a:pt x="196036" y="96772"/>
                </a:lnTo>
                <a:lnTo>
                  <a:pt x="196456" y="110362"/>
                </a:lnTo>
                <a:lnTo>
                  <a:pt x="196303" y="117729"/>
                </a:lnTo>
                <a:lnTo>
                  <a:pt x="196087" y="124079"/>
                </a:lnTo>
                <a:lnTo>
                  <a:pt x="195783" y="129286"/>
                </a:lnTo>
                <a:lnTo>
                  <a:pt x="54025" y="129286"/>
                </a:lnTo>
                <a:lnTo>
                  <a:pt x="56124" y="142668"/>
                </a:lnTo>
                <a:lnTo>
                  <a:pt x="60259" y="154037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49" y="172085"/>
                </a:lnTo>
                <a:lnTo>
                  <a:pt x="81368" y="176403"/>
                </a:lnTo>
                <a:lnTo>
                  <a:pt x="88404" y="179705"/>
                </a:lnTo>
                <a:lnTo>
                  <a:pt x="96443" y="181610"/>
                </a:lnTo>
                <a:lnTo>
                  <a:pt x="108554" y="183842"/>
                </a:lnTo>
                <a:lnTo>
                  <a:pt x="121605" y="184654"/>
                </a:lnTo>
                <a:lnTo>
                  <a:pt x="122567" y="184658"/>
                </a:lnTo>
                <a:lnTo>
                  <a:pt x="134887" y="184186"/>
                </a:lnTo>
                <a:lnTo>
                  <a:pt x="147627" y="182771"/>
                </a:lnTo>
                <a:lnTo>
                  <a:pt x="154711" y="181610"/>
                </a:lnTo>
                <a:lnTo>
                  <a:pt x="166880" y="178956"/>
                </a:lnTo>
                <a:lnTo>
                  <a:pt x="179166" y="175632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78" y="218242"/>
                </a:lnTo>
                <a:lnTo>
                  <a:pt x="165983" y="221484"/>
                </a:lnTo>
                <a:lnTo>
                  <a:pt x="157162" y="223266"/>
                </a:lnTo>
                <a:lnTo>
                  <a:pt x="144839" y="225248"/>
                </a:lnTo>
                <a:lnTo>
                  <a:pt x="132256" y="226583"/>
                </a:lnTo>
                <a:lnTo>
                  <a:pt x="119412" y="227251"/>
                </a:lnTo>
                <a:lnTo>
                  <a:pt x="113182" y="227330"/>
                </a:lnTo>
                <a:lnTo>
                  <a:pt x="100118" y="226826"/>
                </a:lnTo>
                <a:lnTo>
                  <a:pt x="87444" y="225326"/>
                </a:lnTo>
                <a:lnTo>
                  <a:pt x="75160" y="222850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57" y="3368"/>
                </a:lnTo>
                <a:lnTo>
                  <a:pt x="88619" y="895"/>
                </a:lnTo>
                <a:lnTo>
                  <a:pt x="101342" y="2"/>
                </a:lnTo>
                <a:lnTo>
                  <a:pt x="10201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6219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103" y="0"/>
                </a:lnTo>
                <a:lnTo>
                  <a:pt x="124714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29" y="47371"/>
                </a:lnTo>
                <a:lnTo>
                  <a:pt x="110380" y="47991"/>
                </a:lnTo>
                <a:lnTo>
                  <a:pt x="97648" y="49854"/>
                </a:lnTo>
                <a:lnTo>
                  <a:pt x="85932" y="52957"/>
                </a:lnTo>
                <a:lnTo>
                  <a:pt x="69456" y="60680"/>
                </a:lnTo>
                <a:lnTo>
                  <a:pt x="59608" y="68664"/>
                </a:lnTo>
                <a:lnTo>
                  <a:pt x="52908" y="76835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6903" y="24937"/>
                </a:lnTo>
                <a:lnTo>
                  <a:pt x="65935" y="16021"/>
                </a:lnTo>
                <a:lnTo>
                  <a:pt x="75349" y="9525"/>
                </a:lnTo>
                <a:lnTo>
                  <a:pt x="86275" y="4491"/>
                </a:lnTo>
                <a:lnTo>
                  <a:pt x="98495" y="1327"/>
                </a:lnTo>
                <a:lnTo>
                  <a:pt x="112010" y="34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4045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90922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36414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3" y="117855"/>
                </a:lnTo>
                <a:lnTo>
                  <a:pt x="61213" y="115569"/>
                </a:lnTo>
                <a:lnTo>
                  <a:pt x="65150" y="113410"/>
                </a:lnTo>
                <a:lnTo>
                  <a:pt x="69214" y="111125"/>
                </a:lnTo>
                <a:lnTo>
                  <a:pt x="78359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8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3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9" y="328802"/>
                </a:lnTo>
                <a:lnTo>
                  <a:pt x="87249" y="325754"/>
                </a:lnTo>
                <a:lnTo>
                  <a:pt x="75057" y="321309"/>
                </a:lnTo>
                <a:lnTo>
                  <a:pt x="70103" y="318262"/>
                </a:lnTo>
                <a:lnTo>
                  <a:pt x="65150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8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4" y="323214"/>
                </a:lnTo>
                <a:lnTo>
                  <a:pt x="0" y="323214"/>
                </a:lnTo>
                <a:lnTo>
                  <a:pt x="253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86962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76475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32687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3170" y="1604645"/>
            <a:ext cx="52908" cy="323214"/>
          </a:xfrm>
          <a:custGeom>
            <a:avLst/>
            <a:gdLst/>
            <a:ahLst/>
            <a:cxnLst/>
            <a:rect l="l" t="t" r="r" b="b"/>
            <a:pathLst>
              <a:path w="52908" h="323214">
                <a:moveTo>
                  <a:pt x="0" y="0"/>
                </a:moveTo>
                <a:lnTo>
                  <a:pt x="52908" y="0"/>
                </a:lnTo>
                <a:lnTo>
                  <a:pt x="5290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1967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5940" y="2286513"/>
            <a:ext cx="8069817" cy="42196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33186" algn="ctr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Des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rrollar una políti</a:t>
            </a:r>
            <a:r>
              <a:rPr sz="4500" spc="4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 integral de la población,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  <a:spcBef>
                <a:spcPts val="23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dest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cando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 si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4500" spc="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 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y los inmigrantes;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esp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cial, el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mpleo justo y 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gal; tambi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é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4"/>
              </a:lnSpc>
              <a:spcBef>
                <a:spcPts val="0"/>
              </a:spcBef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rtal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cer</a:t>
            </a:r>
            <a:r>
              <a:rPr sz="4500" spc="-25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los p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ogra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as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ocial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4500" spc="-1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Gobi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rno</a:t>
            </a:r>
            <a:endParaRPr sz="3000" dirty="0">
              <a:latin typeface="Corbel"/>
              <a:cs typeface="Corbel"/>
            </a:endParaRPr>
          </a:p>
          <a:p>
            <a:pPr marL="33274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tendientes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 erradicar la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pobrez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, la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constru</a:t>
            </a:r>
            <a:r>
              <a:rPr sz="4500" spc="-44" baseline="182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ár</a:t>
            </a:r>
            <a:r>
              <a:rPr sz="4500" spc="-4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as de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alto r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esgo,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los precarios,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el trab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jo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inf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ntil,</a:t>
            </a:r>
            <a:r>
              <a:rPr sz="4500" spc="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 deserción escolar y la p</a:t>
            </a:r>
            <a:r>
              <a:rPr sz="4500" spc="4" baseline="1820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om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ción de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600"/>
              </a:lnSpc>
            </a:pP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constru</a:t>
            </a:r>
            <a:r>
              <a:rPr sz="4500" spc="-44" baseline="182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4500" spc="-1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ivi</a:t>
            </a:r>
            <a:r>
              <a:rPr sz="4500" spc="-9" baseline="182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ndas</a:t>
            </a:r>
            <a:r>
              <a:rPr sz="4500" spc="3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dignas,</a:t>
            </a:r>
            <a:r>
              <a:rPr sz="4500" spc="9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entre</a:t>
            </a:r>
            <a:r>
              <a:rPr sz="4500" spc="-14" baseline="18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1820" dirty="0" smtClean="0">
                <a:solidFill>
                  <a:srgbClr val="FFFFFF"/>
                </a:solidFill>
                <a:latin typeface="Corbel"/>
                <a:cs typeface="Corbel"/>
              </a:rPr>
              <a:t>otros.</a:t>
            </a:r>
            <a:endParaRPr sz="3000" dirty="0">
              <a:latin typeface="Corbel"/>
              <a:cs typeface="Corbel"/>
            </a:endParaRPr>
          </a:p>
          <a:p>
            <a:pPr marL="1902714" marR="3534374">
              <a:lnSpc>
                <a:spcPts val="1440"/>
              </a:lnSpc>
              <a:spcBef>
                <a:spcPts val="1776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92490" y="6484405"/>
            <a:ext cx="23453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48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6820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6820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6820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117401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913441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460436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0436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0436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909624" y="1604645"/>
            <a:ext cx="26454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750879" y="1080515"/>
            <a:ext cx="273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718369" y="1056004"/>
            <a:ext cx="26479" cy="32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351720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51720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51720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948749" y="1056004"/>
            <a:ext cx="26479" cy="32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60" y="806195"/>
            <a:ext cx="5093208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60" y="1354836"/>
            <a:ext cx="6365747" cy="728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2912" y="1056004"/>
            <a:ext cx="4428337" cy="432562"/>
          </a:xfrm>
          <a:custGeom>
            <a:avLst/>
            <a:gdLst/>
            <a:ahLst/>
            <a:cxnLst/>
            <a:rect l="l" t="t" r="r" b="b"/>
            <a:pathLst>
              <a:path w="4428337" h="432562">
                <a:moveTo>
                  <a:pt x="1351127" y="272923"/>
                </a:moveTo>
                <a:lnTo>
                  <a:pt x="1345793" y="277875"/>
                </a:lnTo>
                <a:lnTo>
                  <a:pt x="1339316" y="281305"/>
                </a:lnTo>
                <a:lnTo>
                  <a:pt x="1332966" y="284861"/>
                </a:lnTo>
                <a:lnTo>
                  <a:pt x="1325727" y="286639"/>
                </a:lnTo>
                <a:lnTo>
                  <a:pt x="1312392" y="286639"/>
                </a:lnTo>
                <a:lnTo>
                  <a:pt x="1307566" y="285877"/>
                </a:lnTo>
                <a:lnTo>
                  <a:pt x="1302867" y="284607"/>
                </a:lnTo>
                <a:lnTo>
                  <a:pt x="1301457" y="324848"/>
                </a:lnTo>
                <a:lnTo>
                  <a:pt x="1313691" y="327806"/>
                </a:lnTo>
                <a:lnTo>
                  <a:pt x="1326870" y="328803"/>
                </a:lnTo>
                <a:lnTo>
                  <a:pt x="1336873" y="328255"/>
                </a:lnTo>
                <a:lnTo>
                  <a:pt x="1349354" y="325952"/>
                </a:lnTo>
                <a:lnTo>
                  <a:pt x="1361541" y="321818"/>
                </a:lnTo>
                <a:lnTo>
                  <a:pt x="1372043" y="316656"/>
                </a:lnTo>
                <a:lnTo>
                  <a:pt x="1382497" y="309485"/>
                </a:lnTo>
                <a:lnTo>
                  <a:pt x="1392275" y="300609"/>
                </a:lnTo>
                <a:lnTo>
                  <a:pt x="1402641" y="287607"/>
                </a:lnTo>
                <a:lnTo>
                  <a:pt x="1409091" y="276532"/>
                </a:lnTo>
                <a:lnTo>
                  <a:pt x="1414627" y="264160"/>
                </a:lnTo>
                <a:lnTo>
                  <a:pt x="1418662" y="251340"/>
                </a:lnTo>
                <a:lnTo>
                  <a:pt x="1421133" y="239201"/>
                </a:lnTo>
                <a:lnTo>
                  <a:pt x="1422632" y="226114"/>
                </a:lnTo>
                <a:lnTo>
                  <a:pt x="1423136" y="212090"/>
                </a:lnTo>
                <a:lnTo>
                  <a:pt x="1422680" y="198883"/>
                </a:lnTo>
                <a:lnTo>
                  <a:pt x="1421196" y="185808"/>
                </a:lnTo>
                <a:lnTo>
                  <a:pt x="1418681" y="173738"/>
                </a:lnTo>
                <a:lnTo>
                  <a:pt x="1415135" y="162687"/>
                </a:lnTo>
                <a:lnTo>
                  <a:pt x="1408573" y="148281"/>
                </a:lnTo>
                <a:lnTo>
                  <a:pt x="1401827" y="137584"/>
                </a:lnTo>
                <a:lnTo>
                  <a:pt x="1394053" y="128270"/>
                </a:lnTo>
                <a:lnTo>
                  <a:pt x="1385784" y="120743"/>
                </a:lnTo>
                <a:lnTo>
                  <a:pt x="1375301" y="113573"/>
                </a:lnTo>
                <a:lnTo>
                  <a:pt x="1363827" y="108077"/>
                </a:lnTo>
                <a:lnTo>
                  <a:pt x="1354184" y="104930"/>
                </a:lnTo>
                <a:lnTo>
                  <a:pt x="1341720" y="102349"/>
                </a:lnTo>
                <a:lnTo>
                  <a:pt x="1329156" y="101473"/>
                </a:lnTo>
                <a:lnTo>
                  <a:pt x="1317015" y="102275"/>
                </a:lnTo>
                <a:lnTo>
                  <a:pt x="1304588" y="105066"/>
                </a:lnTo>
                <a:lnTo>
                  <a:pt x="1293342" y="109855"/>
                </a:lnTo>
                <a:lnTo>
                  <a:pt x="1286604" y="113948"/>
                </a:lnTo>
                <a:lnTo>
                  <a:pt x="1276561" y="121891"/>
                </a:lnTo>
                <a:lnTo>
                  <a:pt x="1268196" y="131191"/>
                </a:lnTo>
                <a:lnTo>
                  <a:pt x="1267307" y="131191"/>
                </a:lnTo>
                <a:lnTo>
                  <a:pt x="1265021" y="106934"/>
                </a:lnTo>
                <a:lnTo>
                  <a:pt x="1218666" y="106934"/>
                </a:lnTo>
                <a:lnTo>
                  <a:pt x="1218666" y="426974"/>
                </a:lnTo>
                <a:lnTo>
                  <a:pt x="1271498" y="426974"/>
                </a:lnTo>
                <a:lnTo>
                  <a:pt x="1271498" y="324739"/>
                </a:lnTo>
                <a:lnTo>
                  <a:pt x="1271244" y="319278"/>
                </a:lnTo>
                <a:lnTo>
                  <a:pt x="1271117" y="313817"/>
                </a:lnTo>
                <a:lnTo>
                  <a:pt x="1270990" y="309625"/>
                </a:lnTo>
                <a:lnTo>
                  <a:pt x="1270863" y="306705"/>
                </a:lnTo>
                <a:lnTo>
                  <a:pt x="1273707" y="308577"/>
                </a:lnTo>
                <a:lnTo>
                  <a:pt x="1283521" y="316087"/>
                </a:lnTo>
                <a:lnTo>
                  <a:pt x="1295247" y="322453"/>
                </a:lnTo>
                <a:lnTo>
                  <a:pt x="1293850" y="281559"/>
                </a:lnTo>
                <a:lnTo>
                  <a:pt x="1290040" y="279400"/>
                </a:lnTo>
                <a:lnTo>
                  <a:pt x="1286230" y="277368"/>
                </a:lnTo>
                <a:lnTo>
                  <a:pt x="1282674" y="275082"/>
                </a:lnTo>
                <a:lnTo>
                  <a:pt x="1279499" y="272542"/>
                </a:lnTo>
                <a:lnTo>
                  <a:pt x="1276451" y="270002"/>
                </a:lnTo>
                <a:lnTo>
                  <a:pt x="1273784" y="267462"/>
                </a:lnTo>
                <a:lnTo>
                  <a:pt x="1271498" y="264922"/>
                </a:lnTo>
                <a:lnTo>
                  <a:pt x="1271498" y="168529"/>
                </a:lnTo>
                <a:lnTo>
                  <a:pt x="1283042" y="157583"/>
                </a:lnTo>
                <a:lnTo>
                  <a:pt x="1293596" y="150749"/>
                </a:lnTo>
                <a:lnTo>
                  <a:pt x="1307387" y="145565"/>
                </a:lnTo>
                <a:lnTo>
                  <a:pt x="1320012" y="143891"/>
                </a:lnTo>
                <a:lnTo>
                  <a:pt x="1327251" y="143891"/>
                </a:lnTo>
                <a:lnTo>
                  <a:pt x="1333855" y="145415"/>
                </a:lnTo>
                <a:lnTo>
                  <a:pt x="1339824" y="148462"/>
                </a:lnTo>
                <a:lnTo>
                  <a:pt x="1345793" y="151384"/>
                </a:lnTo>
                <a:lnTo>
                  <a:pt x="1350873" y="155829"/>
                </a:lnTo>
                <a:lnTo>
                  <a:pt x="1355064" y="161544"/>
                </a:lnTo>
                <a:lnTo>
                  <a:pt x="1359382" y="167386"/>
                </a:lnTo>
                <a:lnTo>
                  <a:pt x="1362684" y="174625"/>
                </a:lnTo>
                <a:lnTo>
                  <a:pt x="1364970" y="183515"/>
                </a:lnTo>
                <a:lnTo>
                  <a:pt x="1366048" y="188157"/>
                </a:lnTo>
                <a:lnTo>
                  <a:pt x="1367811" y="200357"/>
                </a:lnTo>
                <a:lnTo>
                  <a:pt x="1368399" y="213995"/>
                </a:lnTo>
                <a:lnTo>
                  <a:pt x="1368325" y="218742"/>
                </a:lnTo>
                <a:lnTo>
                  <a:pt x="1367295" y="231758"/>
                </a:lnTo>
                <a:lnTo>
                  <a:pt x="1365097" y="243586"/>
                </a:lnTo>
                <a:lnTo>
                  <a:pt x="1362811" y="252475"/>
                </a:lnTo>
                <a:lnTo>
                  <a:pt x="1359636" y="260096"/>
                </a:lnTo>
                <a:lnTo>
                  <a:pt x="1355318" y="266573"/>
                </a:lnTo>
                <a:lnTo>
                  <a:pt x="1351127" y="272923"/>
                </a:lnTo>
                <a:close/>
              </a:path>
              <a:path w="4428337" h="432562">
                <a:moveTo>
                  <a:pt x="1298168" y="283210"/>
                </a:moveTo>
                <a:lnTo>
                  <a:pt x="1293850" y="281559"/>
                </a:lnTo>
                <a:lnTo>
                  <a:pt x="1295247" y="322453"/>
                </a:lnTo>
                <a:lnTo>
                  <a:pt x="1301457" y="324848"/>
                </a:lnTo>
                <a:lnTo>
                  <a:pt x="1302867" y="284607"/>
                </a:lnTo>
                <a:lnTo>
                  <a:pt x="1298168" y="283210"/>
                </a:lnTo>
                <a:close/>
              </a:path>
              <a:path w="4428337" h="432562">
                <a:moveTo>
                  <a:pt x="922248" y="172085"/>
                </a:moveTo>
                <a:lnTo>
                  <a:pt x="922248" y="181864"/>
                </a:lnTo>
                <a:lnTo>
                  <a:pt x="923899" y="190246"/>
                </a:lnTo>
                <a:lnTo>
                  <a:pt x="927074" y="196977"/>
                </a:lnTo>
                <a:lnTo>
                  <a:pt x="930249" y="203708"/>
                </a:lnTo>
                <a:lnTo>
                  <a:pt x="934567" y="209423"/>
                </a:lnTo>
                <a:lnTo>
                  <a:pt x="940028" y="213868"/>
                </a:lnTo>
                <a:lnTo>
                  <a:pt x="945489" y="218312"/>
                </a:lnTo>
                <a:lnTo>
                  <a:pt x="951712" y="221869"/>
                </a:lnTo>
                <a:lnTo>
                  <a:pt x="958824" y="224662"/>
                </a:lnTo>
                <a:lnTo>
                  <a:pt x="966063" y="227457"/>
                </a:lnTo>
                <a:lnTo>
                  <a:pt x="973429" y="229870"/>
                </a:lnTo>
                <a:lnTo>
                  <a:pt x="981176" y="231902"/>
                </a:lnTo>
                <a:lnTo>
                  <a:pt x="987272" y="233425"/>
                </a:lnTo>
                <a:lnTo>
                  <a:pt x="993114" y="234823"/>
                </a:lnTo>
                <a:lnTo>
                  <a:pt x="998702" y="236347"/>
                </a:lnTo>
                <a:lnTo>
                  <a:pt x="1004290" y="237871"/>
                </a:lnTo>
                <a:lnTo>
                  <a:pt x="1009243" y="239649"/>
                </a:lnTo>
                <a:lnTo>
                  <a:pt x="1013561" y="241681"/>
                </a:lnTo>
                <a:lnTo>
                  <a:pt x="1017879" y="243586"/>
                </a:lnTo>
                <a:lnTo>
                  <a:pt x="1021308" y="246125"/>
                </a:lnTo>
                <a:lnTo>
                  <a:pt x="1023975" y="249047"/>
                </a:lnTo>
                <a:lnTo>
                  <a:pt x="1026515" y="252095"/>
                </a:lnTo>
                <a:lnTo>
                  <a:pt x="1027912" y="255905"/>
                </a:lnTo>
                <a:lnTo>
                  <a:pt x="1027912" y="264922"/>
                </a:lnTo>
                <a:lnTo>
                  <a:pt x="1026642" y="268732"/>
                </a:lnTo>
                <a:lnTo>
                  <a:pt x="1024229" y="272034"/>
                </a:lnTo>
                <a:lnTo>
                  <a:pt x="1021943" y="275209"/>
                </a:lnTo>
                <a:lnTo>
                  <a:pt x="1018641" y="277875"/>
                </a:lnTo>
                <a:lnTo>
                  <a:pt x="1014577" y="279908"/>
                </a:lnTo>
                <a:lnTo>
                  <a:pt x="1010513" y="281940"/>
                </a:lnTo>
                <a:lnTo>
                  <a:pt x="1005560" y="283464"/>
                </a:lnTo>
                <a:lnTo>
                  <a:pt x="999972" y="284480"/>
                </a:lnTo>
                <a:lnTo>
                  <a:pt x="994257" y="285496"/>
                </a:lnTo>
                <a:lnTo>
                  <a:pt x="988161" y="285877"/>
                </a:lnTo>
                <a:lnTo>
                  <a:pt x="979700" y="285863"/>
                </a:lnTo>
                <a:lnTo>
                  <a:pt x="967382" y="285213"/>
                </a:lnTo>
                <a:lnTo>
                  <a:pt x="954252" y="283591"/>
                </a:lnTo>
                <a:lnTo>
                  <a:pt x="946980" y="282251"/>
                </a:lnTo>
                <a:lnTo>
                  <a:pt x="934885" y="279144"/>
                </a:lnTo>
                <a:lnTo>
                  <a:pt x="921994" y="274828"/>
                </a:lnTo>
                <a:lnTo>
                  <a:pt x="921994" y="317373"/>
                </a:lnTo>
                <a:lnTo>
                  <a:pt x="935637" y="322284"/>
                </a:lnTo>
                <a:lnTo>
                  <a:pt x="949172" y="325500"/>
                </a:lnTo>
                <a:lnTo>
                  <a:pt x="959925" y="327236"/>
                </a:lnTo>
                <a:lnTo>
                  <a:pt x="972536" y="328406"/>
                </a:lnTo>
                <a:lnTo>
                  <a:pt x="986129" y="328803"/>
                </a:lnTo>
                <a:lnTo>
                  <a:pt x="986393" y="328802"/>
                </a:lnTo>
                <a:lnTo>
                  <a:pt x="999757" y="328320"/>
                </a:lnTo>
                <a:lnTo>
                  <a:pt x="1012369" y="326890"/>
                </a:lnTo>
                <a:lnTo>
                  <a:pt x="1024229" y="324485"/>
                </a:lnTo>
                <a:lnTo>
                  <a:pt x="1031508" y="322348"/>
                </a:lnTo>
                <a:lnTo>
                  <a:pt x="1043397" y="317419"/>
                </a:lnTo>
                <a:lnTo>
                  <a:pt x="1053820" y="311023"/>
                </a:lnTo>
                <a:lnTo>
                  <a:pt x="1066231" y="299189"/>
                </a:lnTo>
                <a:lnTo>
                  <a:pt x="1073124" y="288417"/>
                </a:lnTo>
                <a:lnTo>
                  <a:pt x="1075927" y="282039"/>
                </a:lnTo>
                <a:lnTo>
                  <a:pt x="1079071" y="269961"/>
                </a:lnTo>
                <a:lnTo>
                  <a:pt x="1080109" y="256412"/>
                </a:lnTo>
                <a:lnTo>
                  <a:pt x="1080055" y="253230"/>
                </a:lnTo>
                <a:lnTo>
                  <a:pt x="1078388" y="239871"/>
                </a:lnTo>
                <a:lnTo>
                  <a:pt x="1074394" y="228854"/>
                </a:lnTo>
                <a:lnTo>
                  <a:pt x="1070584" y="221615"/>
                </a:lnTo>
                <a:lnTo>
                  <a:pt x="1065758" y="215773"/>
                </a:lnTo>
                <a:lnTo>
                  <a:pt x="1059789" y="211200"/>
                </a:lnTo>
                <a:lnTo>
                  <a:pt x="1053820" y="206756"/>
                </a:lnTo>
                <a:lnTo>
                  <a:pt x="1047089" y="203200"/>
                </a:lnTo>
                <a:lnTo>
                  <a:pt x="1039723" y="200660"/>
                </a:lnTo>
                <a:lnTo>
                  <a:pt x="1032230" y="198120"/>
                </a:lnTo>
                <a:lnTo>
                  <a:pt x="1024864" y="195961"/>
                </a:lnTo>
                <a:lnTo>
                  <a:pt x="1017371" y="194183"/>
                </a:lnTo>
                <a:lnTo>
                  <a:pt x="1012545" y="193040"/>
                </a:lnTo>
                <a:lnTo>
                  <a:pt x="1007719" y="191770"/>
                </a:lnTo>
                <a:lnTo>
                  <a:pt x="1002639" y="190500"/>
                </a:lnTo>
                <a:lnTo>
                  <a:pt x="997559" y="189230"/>
                </a:lnTo>
                <a:lnTo>
                  <a:pt x="992733" y="187579"/>
                </a:lnTo>
                <a:lnTo>
                  <a:pt x="988161" y="185674"/>
                </a:lnTo>
                <a:lnTo>
                  <a:pt x="983462" y="183769"/>
                </a:lnTo>
                <a:lnTo>
                  <a:pt x="979906" y="181229"/>
                </a:lnTo>
                <a:lnTo>
                  <a:pt x="977239" y="178054"/>
                </a:lnTo>
                <a:lnTo>
                  <a:pt x="974699" y="175006"/>
                </a:lnTo>
                <a:lnTo>
                  <a:pt x="973429" y="170942"/>
                </a:lnTo>
                <a:lnTo>
                  <a:pt x="973429" y="163195"/>
                </a:lnTo>
                <a:lnTo>
                  <a:pt x="973937" y="160528"/>
                </a:lnTo>
                <a:lnTo>
                  <a:pt x="975207" y="157861"/>
                </a:lnTo>
                <a:lnTo>
                  <a:pt x="978255" y="153035"/>
                </a:lnTo>
                <a:lnTo>
                  <a:pt x="980922" y="151003"/>
                </a:lnTo>
                <a:lnTo>
                  <a:pt x="983716" y="148971"/>
                </a:lnTo>
                <a:lnTo>
                  <a:pt x="987145" y="147320"/>
                </a:lnTo>
                <a:lnTo>
                  <a:pt x="991463" y="146177"/>
                </a:lnTo>
                <a:lnTo>
                  <a:pt x="995781" y="145034"/>
                </a:lnTo>
                <a:lnTo>
                  <a:pt x="1001115" y="144399"/>
                </a:lnTo>
                <a:lnTo>
                  <a:pt x="1012291" y="144399"/>
                </a:lnTo>
                <a:lnTo>
                  <a:pt x="1017498" y="144780"/>
                </a:lnTo>
                <a:lnTo>
                  <a:pt x="1022959" y="145415"/>
                </a:lnTo>
                <a:lnTo>
                  <a:pt x="1028420" y="146050"/>
                </a:lnTo>
                <a:lnTo>
                  <a:pt x="1034008" y="146939"/>
                </a:lnTo>
                <a:lnTo>
                  <a:pt x="1039596" y="147955"/>
                </a:lnTo>
                <a:lnTo>
                  <a:pt x="1045184" y="148971"/>
                </a:lnTo>
                <a:lnTo>
                  <a:pt x="1050645" y="150241"/>
                </a:lnTo>
                <a:lnTo>
                  <a:pt x="1056106" y="151637"/>
                </a:lnTo>
                <a:lnTo>
                  <a:pt x="1061567" y="153035"/>
                </a:lnTo>
                <a:lnTo>
                  <a:pt x="1066647" y="154559"/>
                </a:lnTo>
                <a:lnTo>
                  <a:pt x="1071600" y="156210"/>
                </a:lnTo>
                <a:lnTo>
                  <a:pt x="1071600" y="113157"/>
                </a:lnTo>
                <a:lnTo>
                  <a:pt x="1065227" y="110979"/>
                </a:lnTo>
                <a:lnTo>
                  <a:pt x="1053199" y="107588"/>
                </a:lnTo>
                <a:lnTo>
                  <a:pt x="1040104" y="104775"/>
                </a:lnTo>
                <a:lnTo>
                  <a:pt x="1028738" y="103018"/>
                </a:lnTo>
                <a:lnTo>
                  <a:pt x="1016095" y="101864"/>
                </a:lnTo>
                <a:lnTo>
                  <a:pt x="1002893" y="101473"/>
                </a:lnTo>
                <a:lnTo>
                  <a:pt x="996794" y="101633"/>
                </a:lnTo>
                <a:lnTo>
                  <a:pt x="984073" y="103033"/>
                </a:lnTo>
                <a:lnTo>
                  <a:pt x="971905" y="105791"/>
                </a:lnTo>
                <a:lnTo>
                  <a:pt x="956738" y="111892"/>
                </a:lnTo>
                <a:lnTo>
                  <a:pt x="946251" y="118745"/>
                </a:lnTo>
                <a:lnTo>
                  <a:pt x="935512" y="129652"/>
                </a:lnTo>
                <a:lnTo>
                  <a:pt x="928725" y="140716"/>
                </a:lnTo>
                <a:lnTo>
                  <a:pt x="926321" y="146434"/>
                </a:lnTo>
                <a:lnTo>
                  <a:pt x="923266" y="158504"/>
                </a:lnTo>
                <a:lnTo>
                  <a:pt x="922248" y="172085"/>
                </a:lnTo>
                <a:close/>
              </a:path>
              <a:path w="4428337" h="432562">
                <a:moveTo>
                  <a:pt x="750575" y="326380"/>
                </a:moveTo>
                <a:lnTo>
                  <a:pt x="763335" y="328200"/>
                </a:lnTo>
                <a:lnTo>
                  <a:pt x="776884" y="328803"/>
                </a:lnTo>
                <a:lnTo>
                  <a:pt x="784962" y="328584"/>
                </a:lnTo>
                <a:lnTo>
                  <a:pt x="797958" y="327218"/>
                </a:lnTo>
                <a:lnTo>
                  <a:pt x="810221" y="324587"/>
                </a:lnTo>
                <a:lnTo>
                  <a:pt x="821791" y="320675"/>
                </a:lnTo>
                <a:lnTo>
                  <a:pt x="836373" y="313341"/>
                </a:lnTo>
                <a:lnTo>
                  <a:pt x="846766" y="306073"/>
                </a:lnTo>
                <a:lnTo>
                  <a:pt x="856081" y="297561"/>
                </a:lnTo>
                <a:lnTo>
                  <a:pt x="866210" y="284767"/>
                </a:lnTo>
                <a:lnTo>
                  <a:pt x="872597" y="273740"/>
                </a:lnTo>
                <a:lnTo>
                  <a:pt x="877798" y="261620"/>
                </a:lnTo>
                <a:lnTo>
                  <a:pt x="880432" y="253442"/>
                </a:lnTo>
                <a:lnTo>
                  <a:pt x="883202" y="241339"/>
                </a:lnTo>
                <a:lnTo>
                  <a:pt x="884864" y="228571"/>
                </a:lnTo>
                <a:lnTo>
                  <a:pt x="885418" y="215137"/>
                </a:lnTo>
                <a:lnTo>
                  <a:pt x="885148" y="205730"/>
                </a:lnTo>
                <a:lnTo>
                  <a:pt x="883824" y="192770"/>
                </a:lnTo>
                <a:lnTo>
                  <a:pt x="881412" y="180449"/>
                </a:lnTo>
                <a:lnTo>
                  <a:pt x="877925" y="168783"/>
                </a:lnTo>
                <a:lnTo>
                  <a:pt x="871010" y="153111"/>
                </a:lnTo>
                <a:lnTo>
                  <a:pt x="864277" y="142406"/>
                </a:lnTo>
                <a:lnTo>
                  <a:pt x="856335" y="132842"/>
                </a:lnTo>
                <a:lnTo>
                  <a:pt x="844551" y="122258"/>
                </a:lnTo>
                <a:lnTo>
                  <a:pt x="833873" y="115321"/>
                </a:lnTo>
                <a:lnTo>
                  <a:pt x="822045" y="109728"/>
                </a:lnTo>
                <a:lnTo>
                  <a:pt x="814701" y="107066"/>
                </a:lnTo>
                <a:lnTo>
                  <a:pt x="802756" y="103969"/>
                </a:lnTo>
                <a:lnTo>
                  <a:pt x="790013" y="102099"/>
                </a:lnTo>
                <a:lnTo>
                  <a:pt x="776439" y="101473"/>
                </a:lnTo>
                <a:lnTo>
                  <a:pt x="768395" y="101700"/>
                </a:lnTo>
                <a:lnTo>
                  <a:pt x="755394" y="103108"/>
                </a:lnTo>
                <a:lnTo>
                  <a:pt x="743120" y="105790"/>
                </a:lnTo>
                <a:lnTo>
                  <a:pt x="731570" y="109728"/>
                </a:lnTo>
                <a:lnTo>
                  <a:pt x="716959" y="116964"/>
                </a:lnTo>
                <a:lnTo>
                  <a:pt x="706574" y="124244"/>
                </a:lnTo>
                <a:lnTo>
                  <a:pt x="697306" y="132842"/>
                </a:lnTo>
                <a:lnTo>
                  <a:pt x="687121" y="145557"/>
                </a:lnTo>
                <a:lnTo>
                  <a:pt x="680726" y="156588"/>
                </a:lnTo>
                <a:lnTo>
                  <a:pt x="675538" y="168783"/>
                </a:lnTo>
                <a:lnTo>
                  <a:pt x="672938" y="176861"/>
                </a:lnTo>
                <a:lnTo>
                  <a:pt x="670162" y="188982"/>
                </a:lnTo>
                <a:lnTo>
                  <a:pt x="668498" y="201746"/>
                </a:lnTo>
                <a:lnTo>
                  <a:pt x="667943" y="215137"/>
                </a:lnTo>
                <a:lnTo>
                  <a:pt x="668216" y="224709"/>
                </a:lnTo>
                <a:lnTo>
                  <a:pt x="669532" y="237678"/>
                </a:lnTo>
                <a:lnTo>
                  <a:pt x="671936" y="249981"/>
                </a:lnTo>
                <a:lnTo>
                  <a:pt x="675424" y="261620"/>
                </a:lnTo>
                <a:lnTo>
                  <a:pt x="682337" y="277186"/>
                </a:lnTo>
                <a:lnTo>
                  <a:pt x="689046" y="287909"/>
                </a:lnTo>
                <a:lnTo>
                  <a:pt x="696963" y="297561"/>
                </a:lnTo>
                <a:lnTo>
                  <a:pt x="708728" y="308050"/>
                </a:lnTo>
                <a:lnTo>
                  <a:pt x="719404" y="314998"/>
                </a:lnTo>
                <a:lnTo>
                  <a:pt x="731240" y="320675"/>
                </a:lnTo>
                <a:lnTo>
                  <a:pt x="726655" y="245491"/>
                </a:lnTo>
                <a:lnTo>
                  <a:pt x="725403" y="240890"/>
                </a:lnTo>
                <a:lnTo>
                  <a:pt x="723331" y="228696"/>
                </a:lnTo>
                <a:lnTo>
                  <a:pt x="722642" y="215137"/>
                </a:lnTo>
                <a:lnTo>
                  <a:pt x="722758" y="209406"/>
                </a:lnTo>
                <a:lnTo>
                  <a:pt x="724015" y="196401"/>
                </a:lnTo>
                <a:lnTo>
                  <a:pt x="726655" y="184785"/>
                </a:lnTo>
                <a:lnTo>
                  <a:pt x="729335" y="176022"/>
                </a:lnTo>
                <a:lnTo>
                  <a:pt x="733056" y="168656"/>
                </a:lnTo>
                <a:lnTo>
                  <a:pt x="737819" y="162687"/>
                </a:lnTo>
                <a:lnTo>
                  <a:pt x="742581" y="156718"/>
                </a:lnTo>
                <a:lnTo>
                  <a:pt x="748271" y="152273"/>
                </a:lnTo>
                <a:lnTo>
                  <a:pt x="754900" y="149352"/>
                </a:lnTo>
                <a:lnTo>
                  <a:pt x="761517" y="146304"/>
                </a:lnTo>
                <a:lnTo>
                  <a:pt x="768705" y="144907"/>
                </a:lnTo>
                <a:lnTo>
                  <a:pt x="784326" y="144907"/>
                </a:lnTo>
                <a:lnTo>
                  <a:pt x="791565" y="146304"/>
                </a:lnTo>
                <a:lnTo>
                  <a:pt x="798296" y="149352"/>
                </a:lnTo>
                <a:lnTo>
                  <a:pt x="805027" y="152273"/>
                </a:lnTo>
                <a:lnTo>
                  <a:pt x="810742" y="156718"/>
                </a:lnTo>
                <a:lnTo>
                  <a:pt x="815568" y="162687"/>
                </a:lnTo>
                <a:lnTo>
                  <a:pt x="820267" y="168656"/>
                </a:lnTo>
                <a:lnTo>
                  <a:pt x="823950" y="176022"/>
                </a:lnTo>
                <a:lnTo>
                  <a:pt x="826617" y="184785"/>
                </a:lnTo>
                <a:lnTo>
                  <a:pt x="827915" y="189390"/>
                </a:lnTo>
                <a:lnTo>
                  <a:pt x="830008" y="201581"/>
                </a:lnTo>
                <a:lnTo>
                  <a:pt x="830681" y="215137"/>
                </a:lnTo>
                <a:lnTo>
                  <a:pt x="830569" y="220875"/>
                </a:lnTo>
                <a:lnTo>
                  <a:pt x="829325" y="233876"/>
                </a:lnTo>
                <a:lnTo>
                  <a:pt x="826617" y="245491"/>
                </a:lnTo>
                <a:lnTo>
                  <a:pt x="823950" y="254254"/>
                </a:lnTo>
                <a:lnTo>
                  <a:pt x="820267" y="261620"/>
                </a:lnTo>
                <a:lnTo>
                  <a:pt x="815568" y="267462"/>
                </a:lnTo>
                <a:lnTo>
                  <a:pt x="810742" y="273431"/>
                </a:lnTo>
                <a:lnTo>
                  <a:pt x="805154" y="277875"/>
                </a:lnTo>
                <a:lnTo>
                  <a:pt x="798550" y="280924"/>
                </a:lnTo>
                <a:lnTo>
                  <a:pt x="791946" y="283972"/>
                </a:lnTo>
                <a:lnTo>
                  <a:pt x="784834" y="285496"/>
                </a:lnTo>
                <a:lnTo>
                  <a:pt x="768997" y="285496"/>
                </a:lnTo>
                <a:lnTo>
                  <a:pt x="761746" y="283972"/>
                </a:lnTo>
                <a:lnTo>
                  <a:pt x="755129" y="280924"/>
                </a:lnTo>
                <a:lnTo>
                  <a:pt x="748499" y="277875"/>
                </a:lnTo>
                <a:lnTo>
                  <a:pt x="742772" y="273431"/>
                </a:lnTo>
                <a:lnTo>
                  <a:pt x="738604" y="323329"/>
                </a:lnTo>
                <a:lnTo>
                  <a:pt x="750575" y="326380"/>
                </a:lnTo>
                <a:close/>
              </a:path>
              <a:path w="4428337" h="432562">
                <a:moveTo>
                  <a:pt x="742772" y="273431"/>
                </a:moveTo>
                <a:lnTo>
                  <a:pt x="737933" y="267462"/>
                </a:lnTo>
                <a:lnTo>
                  <a:pt x="733094" y="261620"/>
                </a:lnTo>
                <a:lnTo>
                  <a:pt x="729335" y="254254"/>
                </a:lnTo>
                <a:lnTo>
                  <a:pt x="726655" y="245491"/>
                </a:lnTo>
                <a:lnTo>
                  <a:pt x="731240" y="320675"/>
                </a:lnTo>
                <a:lnTo>
                  <a:pt x="738604" y="323329"/>
                </a:lnTo>
                <a:lnTo>
                  <a:pt x="742772" y="273431"/>
                </a:lnTo>
                <a:close/>
              </a:path>
              <a:path w="4428337" h="432562">
                <a:moveTo>
                  <a:pt x="322388" y="109271"/>
                </a:moveTo>
                <a:lnTo>
                  <a:pt x="310986" y="114851"/>
                </a:lnTo>
                <a:lnTo>
                  <a:pt x="316001" y="189484"/>
                </a:lnTo>
                <a:lnTo>
                  <a:pt x="316738" y="183134"/>
                </a:lnTo>
                <a:lnTo>
                  <a:pt x="318223" y="177037"/>
                </a:lnTo>
                <a:lnTo>
                  <a:pt x="322388" y="109271"/>
                </a:lnTo>
                <a:close/>
              </a:path>
              <a:path w="4428337" h="432562">
                <a:moveTo>
                  <a:pt x="455815" y="219202"/>
                </a:moveTo>
                <a:lnTo>
                  <a:pt x="455968" y="211836"/>
                </a:lnTo>
                <a:lnTo>
                  <a:pt x="455548" y="198245"/>
                </a:lnTo>
                <a:lnTo>
                  <a:pt x="454235" y="185171"/>
                </a:lnTo>
                <a:lnTo>
                  <a:pt x="452029" y="173064"/>
                </a:lnTo>
                <a:lnTo>
                  <a:pt x="448932" y="161925"/>
                </a:lnTo>
                <a:lnTo>
                  <a:pt x="443133" y="147694"/>
                </a:lnTo>
                <a:lnTo>
                  <a:pt x="436782" y="136773"/>
                </a:lnTo>
                <a:lnTo>
                  <a:pt x="429285" y="127381"/>
                </a:lnTo>
                <a:lnTo>
                  <a:pt x="421598" y="120269"/>
                </a:lnTo>
                <a:lnTo>
                  <a:pt x="411079" y="113163"/>
                </a:lnTo>
                <a:lnTo>
                  <a:pt x="399376" y="107823"/>
                </a:lnTo>
                <a:lnTo>
                  <a:pt x="387309" y="104273"/>
                </a:lnTo>
                <a:lnTo>
                  <a:pt x="374777" y="102177"/>
                </a:lnTo>
                <a:lnTo>
                  <a:pt x="361530" y="101473"/>
                </a:lnTo>
                <a:lnTo>
                  <a:pt x="360854" y="101475"/>
                </a:lnTo>
                <a:lnTo>
                  <a:pt x="348130" y="102368"/>
                </a:lnTo>
                <a:lnTo>
                  <a:pt x="335669" y="104841"/>
                </a:lnTo>
                <a:lnTo>
                  <a:pt x="323469" y="108839"/>
                </a:lnTo>
                <a:lnTo>
                  <a:pt x="318223" y="177037"/>
                </a:lnTo>
                <a:lnTo>
                  <a:pt x="320459" y="171450"/>
                </a:lnTo>
                <a:lnTo>
                  <a:pt x="322694" y="165735"/>
                </a:lnTo>
                <a:lnTo>
                  <a:pt x="325704" y="160782"/>
                </a:lnTo>
                <a:lnTo>
                  <a:pt x="329501" y="156591"/>
                </a:lnTo>
                <a:lnTo>
                  <a:pt x="333298" y="152273"/>
                </a:lnTo>
                <a:lnTo>
                  <a:pt x="337794" y="148971"/>
                </a:lnTo>
                <a:lnTo>
                  <a:pt x="343001" y="146558"/>
                </a:lnTo>
                <a:lnTo>
                  <a:pt x="348221" y="144018"/>
                </a:lnTo>
                <a:lnTo>
                  <a:pt x="354164" y="142875"/>
                </a:lnTo>
                <a:lnTo>
                  <a:pt x="367563" y="142875"/>
                </a:lnTo>
                <a:lnTo>
                  <a:pt x="373405" y="144018"/>
                </a:lnTo>
                <a:lnTo>
                  <a:pt x="378396" y="146558"/>
                </a:lnTo>
                <a:lnTo>
                  <a:pt x="383374" y="148971"/>
                </a:lnTo>
                <a:lnTo>
                  <a:pt x="387540" y="152273"/>
                </a:lnTo>
                <a:lnTo>
                  <a:pt x="390893" y="156591"/>
                </a:lnTo>
                <a:lnTo>
                  <a:pt x="394246" y="160782"/>
                </a:lnTo>
                <a:lnTo>
                  <a:pt x="396773" y="165735"/>
                </a:lnTo>
                <a:lnTo>
                  <a:pt x="398487" y="171450"/>
                </a:lnTo>
                <a:lnTo>
                  <a:pt x="400189" y="177037"/>
                </a:lnTo>
                <a:lnTo>
                  <a:pt x="401053" y="183134"/>
                </a:lnTo>
                <a:lnTo>
                  <a:pt x="401053" y="189484"/>
                </a:lnTo>
                <a:lnTo>
                  <a:pt x="316001" y="189484"/>
                </a:lnTo>
                <a:lnTo>
                  <a:pt x="310986" y="114851"/>
                </a:lnTo>
                <a:lnTo>
                  <a:pt x="300444" y="121946"/>
                </a:lnTo>
                <a:lnTo>
                  <a:pt x="290766" y="130556"/>
                </a:lnTo>
                <a:lnTo>
                  <a:pt x="280017" y="143725"/>
                </a:lnTo>
                <a:lnTo>
                  <a:pt x="273504" y="154766"/>
                </a:lnTo>
                <a:lnTo>
                  <a:pt x="267995" y="167132"/>
                </a:lnTo>
                <a:lnTo>
                  <a:pt x="264023" y="179658"/>
                </a:lnTo>
                <a:lnTo>
                  <a:pt x="261517" y="191823"/>
                </a:lnTo>
                <a:lnTo>
                  <a:pt x="260013" y="204842"/>
                </a:lnTo>
                <a:lnTo>
                  <a:pt x="259511" y="218694"/>
                </a:lnTo>
                <a:lnTo>
                  <a:pt x="259514" y="219759"/>
                </a:lnTo>
                <a:lnTo>
                  <a:pt x="260140" y="233839"/>
                </a:lnTo>
                <a:lnTo>
                  <a:pt x="261857" y="246850"/>
                </a:lnTo>
                <a:lnTo>
                  <a:pt x="264662" y="258781"/>
                </a:lnTo>
                <a:lnTo>
                  <a:pt x="268554" y="269621"/>
                </a:lnTo>
                <a:lnTo>
                  <a:pt x="276699" y="284992"/>
                </a:lnTo>
                <a:lnTo>
                  <a:pt x="284267" y="295108"/>
                </a:lnTo>
                <a:lnTo>
                  <a:pt x="293001" y="303784"/>
                </a:lnTo>
                <a:lnTo>
                  <a:pt x="305368" y="312668"/>
                </a:lnTo>
                <a:lnTo>
                  <a:pt x="316704" y="318453"/>
                </a:lnTo>
                <a:lnTo>
                  <a:pt x="329056" y="322834"/>
                </a:lnTo>
                <a:lnTo>
                  <a:pt x="346956" y="326799"/>
                </a:lnTo>
                <a:lnTo>
                  <a:pt x="359629" y="328299"/>
                </a:lnTo>
                <a:lnTo>
                  <a:pt x="372694" y="328803"/>
                </a:lnTo>
                <a:lnTo>
                  <a:pt x="378923" y="328724"/>
                </a:lnTo>
                <a:lnTo>
                  <a:pt x="391768" y="328056"/>
                </a:lnTo>
                <a:lnTo>
                  <a:pt x="404351" y="326721"/>
                </a:lnTo>
                <a:lnTo>
                  <a:pt x="416674" y="324739"/>
                </a:lnTo>
                <a:lnTo>
                  <a:pt x="425495" y="322957"/>
                </a:lnTo>
                <a:lnTo>
                  <a:pt x="438490" y="319715"/>
                </a:lnTo>
                <a:lnTo>
                  <a:pt x="448157" y="316357"/>
                </a:lnTo>
                <a:lnTo>
                  <a:pt x="448157" y="274066"/>
                </a:lnTo>
                <a:lnTo>
                  <a:pt x="438678" y="277105"/>
                </a:lnTo>
                <a:lnTo>
                  <a:pt x="426392" y="280429"/>
                </a:lnTo>
                <a:lnTo>
                  <a:pt x="414223" y="283083"/>
                </a:lnTo>
                <a:lnTo>
                  <a:pt x="407139" y="284244"/>
                </a:lnTo>
                <a:lnTo>
                  <a:pt x="394399" y="285659"/>
                </a:lnTo>
                <a:lnTo>
                  <a:pt x="382079" y="286131"/>
                </a:lnTo>
                <a:lnTo>
                  <a:pt x="381117" y="286127"/>
                </a:lnTo>
                <a:lnTo>
                  <a:pt x="368065" y="285315"/>
                </a:lnTo>
                <a:lnTo>
                  <a:pt x="355955" y="283083"/>
                </a:lnTo>
                <a:lnTo>
                  <a:pt x="347916" y="281178"/>
                </a:lnTo>
                <a:lnTo>
                  <a:pt x="340880" y="277875"/>
                </a:lnTo>
                <a:lnTo>
                  <a:pt x="334860" y="273558"/>
                </a:lnTo>
                <a:lnTo>
                  <a:pt x="328828" y="269113"/>
                </a:lnTo>
                <a:lnTo>
                  <a:pt x="323951" y="263398"/>
                </a:lnTo>
                <a:lnTo>
                  <a:pt x="320230" y="256412"/>
                </a:lnTo>
                <a:lnTo>
                  <a:pt x="315635" y="244141"/>
                </a:lnTo>
                <a:lnTo>
                  <a:pt x="313537" y="230759"/>
                </a:lnTo>
                <a:lnTo>
                  <a:pt x="455295" y="230759"/>
                </a:lnTo>
                <a:lnTo>
                  <a:pt x="455599" y="225552"/>
                </a:lnTo>
                <a:lnTo>
                  <a:pt x="455815" y="219202"/>
                </a:lnTo>
                <a:close/>
              </a:path>
              <a:path w="4428337" h="432562">
                <a:moveTo>
                  <a:pt x="578642" y="328116"/>
                </a:moveTo>
                <a:lnTo>
                  <a:pt x="593102" y="328803"/>
                </a:lnTo>
                <a:lnTo>
                  <a:pt x="600252" y="328803"/>
                </a:lnTo>
                <a:lnTo>
                  <a:pt x="607949" y="328295"/>
                </a:lnTo>
                <a:lnTo>
                  <a:pt x="616216" y="327279"/>
                </a:lnTo>
                <a:lnTo>
                  <a:pt x="624471" y="326136"/>
                </a:lnTo>
                <a:lnTo>
                  <a:pt x="631583" y="324739"/>
                </a:lnTo>
                <a:lnTo>
                  <a:pt x="637527" y="322961"/>
                </a:lnTo>
                <a:lnTo>
                  <a:pt x="637527" y="279273"/>
                </a:lnTo>
                <a:lnTo>
                  <a:pt x="632180" y="280670"/>
                </a:lnTo>
                <a:lnTo>
                  <a:pt x="626478" y="281940"/>
                </a:lnTo>
                <a:lnTo>
                  <a:pt x="620458" y="282956"/>
                </a:lnTo>
                <a:lnTo>
                  <a:pt x="614426" y="283845"/>
                </a:lnTo>
                <a:lnTo>
                  <a:pt x="608368" y="284353"/>
                </a:lnTo>
                <a:lnTo>
                  <a:pt x="598104" y="284231"/>
                </a:lnTo>
                <a:lnTo>
                  <a:pt x="584282" y="281193"/>
                </a:lnTo>
                <a:lnTo>
                  <a:pt x="575691" y="274066"/>
                </a:lnTo>
                <a:lnTo>
                  <a:pt x="573163" y="270129"/>
                </a:lnTo>
                <a:lnTo>
                  <a:pt x="571893" y="263906"/>
                </a:lnTo>
                <a:lnTo>
                  <a:pt x="571893" y="150368"/>
                </a:lnTo>
                <a:lnTo>
                  <a:pt x="634403" y="150368"/>
                </a:lnTo>
                <a:lnTo>
                  <a:pt x="634403" y="106934"/>
                </a:lnTo>
                <a:lnTo>
                  <a:pt x="571893" y="106934"/>
                </a:lnTo>
                <a:lnTo>
                  <a:pt x="571893" y="46355"/>
                </a:lnTo>
                <a:lnTo>
                  <a:pt x="518985" y="46355"/>
                </a:lnTo>
                <a:lnTo>
                  <a:pt x="518985" y="106934"/>
                </a:lnTo>
                <a:lnTo>
                  <a:pt x="478586" y="106934"/>
                </a:lnTo>
                <a:lnTo>
                  <a:pt x="478586" y="150368"/>
                </a:lnTo>
                <a:lnTo>
                  <a:pt x="518985" y="150368"/>
                </a:lnTo>
                <a:lnTo>
                  <a:pt x="518985" y="262509"/>
                </a:lnTo>
                <a:lnTo>
                  <a:pt x="519233" y="271033"/>
                </a:lnTo>
                <a:lnTo>
                  <a:pt x="520897" y="284136"/>
                </a:lnTo>
                <a:lnTo>
                  <a:pt x="524128" y="294640"/>
                </a:lnTo>
                <a:lnTo>
                  <a:pt x="528914" y="303285"/>
                </a:lnTo>
                <a:lnTo>
                  <a:pt x="537424" y="312637"/>
                </a:lnTo>
                <a:lnTo>
                  <a:pt x="548576" y="320040"/>
                </a:lnTo>
                <a:lnTo>
                  <a:pt x="554382" y="322626"/>
                </a:lnTo>
                <a:lnTo>
                  <a:pt x="565734" y="326057"/>
                </a:lnTo>
                <a:lnTo>
                  <a:pt x="578642" y="328116"/>
                </a:lnTo>
                <a:close/>
              </a:path>
              <a:path w="4428337" h="432562">
                <a:moveTo>
                  <a:pt x="4230598" y="24511"/>
                </a:moveTo>
                <a:lnTo>
                  <a:pt x="4230598" y="323215"/>
                </a:lnTo>
                <a:lnTo>
                  <a:pt x="4285335" y="323215"/>
                </a:lnTo>
                <a:lnTo>
                  <a:pt x="4285335" y="24511"/>
                </a:lnTo>
                <a:lnTo>
                  <a:pt x="4230598" y="24511"/>
                </a:lnTo>
                <a:close/>
              </a:path>
              <a:path w="4428337" h="432562">
                <a:moveTo>
                  <a:pt x="3908272" y="323215"/>
                </a:moveTo>
                <a:lnTo>
                  <a:pt x="3970375" y="323215"/>
                </a:lnTo>
                <a:lnTo>
                  <a:pt x="4016984" y="256412"/>
                </a:lnTo>
                <a:lnTo>
                  <a:pt x="4020148" y="251891"/>
                </a:lnTo>
                <a:lnTo>
                  <a:pt x="4027500" y="241288"/>
                </a:lnTo>
                <a:lnTo>
                  <a:pt x="4034710" y="230776"/>
                </a:lnTo>
                <a:lnTo>
                  <a:pt x="4041785" y="220363"/>
                </a:lnTo>
                <a:lnTo>
                  <a:pt x="4048734" y="210058"/>
                </a:lnTo>
                <a:lnTo>
                  <a:pt x="4049623" y="210058"/>
                </a:lnTo>
                <a:lnTo>
                  <a:pt x="4059194" y="224394"/>
                </a:lnTo>
                <a:lnTo>
                  <a:pt x="4066271" y="234818"/>
                </a:lnTo>
                <a:lnTo>
                  <a:pt x="4073622" y="245494"/>
                </a:lnTo>
                <a:lnTo>
                  <a:pt x="4081246" y="256412"/>
                </a:lnTo>
                <a:lnTo>
                  <a:pt x="4127982" y="323215"/>
                </a:lnTo>
                <a:lnTo>
                  <a:pt x="4190085" y="323215"/>
                </a:lnTo>
                <a:lnTo>
                  <a:pt x="4081500" y="171450"/>
                </a:lnTo>
                <a:lnTo>
                  <a:pt x="4185513" y="24511"/>
                </a:lnTo>
                <a:lnTo>
                  <a:pt x="4122648" y="24511"/>
                </a:lnTo>
                <a:lnTo>
                  <a:pt x="4079976" y="86106"/>
                </a:lnTo>
                <a:lnTo>
                  <a:pt x="4069803" y="100912"/>
                </a:lnTo>
                <a:lnTo>
                  <a:pt x="4062489" y="111760"/>
                </a:lnTo>
                <a:lnTo>
                  <a:pt x="4055847" y="121811"/>
                </a:lnTo>
                <a:lnTo>
                  <a:pt x="4049877" y="131064"/>
                </a:lnTo>
                <a:lnTo>
                  <a:pt x="4047499" y="129143"/>
                </a:lnTo>
                <a:lnTo>
                  <a:pt x="4042305" y="121236"/>
                </a:lnTo>
                <a:lnTo>
                  <a:pt x="4035714" y="111399"/>
                </a:lnTo>
                <a:lnTo>
                  <a:pt x="4027736" y="99610"/>
                </a:lnTo>
                <a:lnTo>
                  <a:pt x="4018381" y="85852"/>
                </a:lnTo>
                <a:lnTo>
                  <a:pt x="3975709" y="24511"/>
                </a:lnTo>
                <a:lnTo>
                  <a:pt x="3912717" y="24511"/>
                </a:lnTo>
                <a:lnTo>
                  <a:pt x="4016730" y="171450"/>
                </a:lnTo>
                <a:lnTo>
                  <a:pt x="3908272" y="323215"/>
                </a:lnTo>
                <a:close/>
              </a:path>
              <a:path w="4428337" h="432562">
                <a:moveTo>
                  <a:pt x="3617188" y="323215"/>
                </a:moveTo>
                <a:lnTo>
                  <a:pt x="3679291" y="323215"/>
                </a:lnTo>
                <a:lnTo>
                  <a:pt x="3725900" y="256412"/>
                </a:lnTo>
                <a:lnTo>
                  <a:pt x="3729064" y="251891"/>
                </a:lnTo>
                <a:lnTo>
                  <a:pt x="3736416" y="241288"/>
                </a:lnTo>
                <a:lnTo>
                  <a:pt x="3743626" y="230776"/>
                </a:lnTo>
                <a:lnTo>
                  <a:pt x="3750701" y="220363"/>
                </a:lnTo>
                <a:lnTo>
                  <a:pt x="3757650" y="210058"/>
                </a:lnTo>
                <a:lnTo>
                  <a:pt x="3758539" y="210058"/>
                </a:lnTo>
                <a:lnTo>
                  <a:pt x="3768110" y="224394"/>
                </a:lnTo>
                <a:lnTo>
                  <a:pt x="3775187" y="234818"/>
                </a:lnTo>
                <a:lnTo>
                  <a:pt x="3782538" y="245494"/>
                </a:lnTo>
                <a:lnTo>
                  <a:pt x="3790162" y="256412"/>
                </a:lnTo>
                <a:lnTo>
                  <a:pt x="3836898" y="323215"/>
                </a:lnTo>
                <a:lnTo>
                  <a:pt x="3899001" y="323215"/>
                </a:lnTo>
                <a:lnTo>
                  <a:pt x="3790416" y="171450"/>
                </a:lnTo>
                <a:lnTo>
                  <a:pt x="3894429" y="24511"/>
                </a:lnTo>
                <a:lnTo>
                  <a:pt x="3831564" y="24511"/>
                </a:lnTo>
                <a:lnTo>
                  <a:pt x="3788892" y="86106"/>
                </a:lnTo>
                <a:lnTo>
                  <a:pt x="3778719" y="100912"/>
                </a:lnTo>
                <a:lnTo>
                  <a:pt x="3771405" y="111760"/>
                </a:lnTo>
                <a:lnTo>
                  <a:pt x="3764763" y="121811"/>
                </a:lnTo>
                <a:lnTo>
                  <a:pt x="3758793" y="131064"/>
                </a:lnTo>
                <a:lnTo>
                  <a:pt x="3756415" y="129143"/>
                </a:lnTo>
                <a:lnTo>
                  <a:pt x="3751221" y="121236"/>
                </a:lnTo>
                <a:lnTo>
                  <a:pt x="3744630" y="111399"/>
                </a:lnTo>
                <a:lnTo>
                  <a:pt x="3736652" y="99610"/>
                </a:lnTo>
                <a:lnTo>
                  <a:pt x="3727297" y="85852"/>
                </a:lnTo>
                <a:lnTo>
                  <a:pt x="3684625" y="24511"/>
                </a:lnTo>
                <a:lnTo>
                  <a:pt x="3621633" y="24511"/>
                </a:lnTo>
                <a:lnTo>
                  <a:pt x="3725646" y="171450"/>
                </a:lnTo>
                <a:lnTo>
                  <a:pt x="3617188" y="323215"/>
                </a:lnTo>
                <a:close/>
              </a:path>
              <a:path w="4428337" h="432562">
                <a:moveTo>
                  <a:pt x="146502" y="29356"/>
                </a:moveTo>
                <a:lnTo>
                  <a:pt x="132829" y="27050"/>
                </a:lnTo>
                <a:lnTo>
                  <a:pt x="129164" y="26607"/>
                </a:lnTo>
                <a:lnTo>
                  <a:pt x="116969" y="25456"/>
                </a:lnTo>
                <a:lnTo>
                  <a:pt x="104202" y="24750"/>
                </a:lnTo>
                <a:lnTo>
                  <a:pt x="93764" y="70231"/>
                </a:lnTo>
                <a:lnTo>
                  <a:pt x="98302" y="70264"/>
                </a:lnTo>
                <a:lnTo>
                  <a:pt x="111706" y="70819"/>
                </a:lnTo>
                <a:lnTo>
                  <a:pt x="123012" y="72009"/>
                </a:lnTo>
                <a:lnTo>
                  <a:pt x="130898" y="73025"/>
                </a:lnTo>
                <a:lnTo>
                  <a:pt x="137452" y="74803"/>
                </a:lnTo>
                <a:lnTo>
                  <a:pt x="142659" y="77216"/>
                </a:lnTo>
                <a:lnTo>
                  <a:pt x="150698" y="80772"/>
                </a:lnTo>
                <a:lnTo>
                  <a:pt x="156387" y="85598"/>
                </a:lnTo>
                <a:lnTo>
                  <a:pt x="159740" y="91821"/>
                </a:lnTo>
                <a:lnTo>
                  <a:pt x="163080" y="98044"/>
                </a:lnTo>
                <a:lnTo>
                  <a:pt x="164757" y="105156"/>
                </a:lnTo>
                <a:lnTo>
                  <a:pt x="164756" y="113477"/>
                </a:lnTo>
                <a:lnTo>
                  <a:pt x="163130" y="126553"/>
                </a:lnTo>
                <a:lnTo>
                  <a:pt x="163082" y="195212"/>
                </a:lnTo>
                <a:lnTo>
                  <a:pt x="175580" y="189617"/>
                </a:lnTo>
                <a:lnTo>
                  <a:pt x="186518" y="183089"/>
                </a:lnTo>
                <a:lnTo>
                  <a:pt x="195898" y="175634"/>
                </a:lnTo>
                <a:lnTo>
                  <a:pt x="203720" y="167259"/>
                </a:lnTo>
                <a:lnTo>
                  <a:pt x="212928" y="152576"/>
                </a:lnTo>
                <a:lnTo>
                  <a:pt x="217422" y="140807"/>
                </a:lnTo>
                <a:lnTo>
                  <a:pt x="220119" y="128048"/>
                </a:lnTo>
                <a:lnTo>
                  <a:pt x="221018" y="114300"/>
                </a:lnTo>
                <a:lnTo>
                  <a:pt x="221014" y="113293"/>
                </a:lnTo>
                <a:lnTo>
                  <a:pt x="220032" y="99277"/>
                </a:lnTo>
                <a:lnTo>
                  <a:pt x="217324" y="86481"/>
                </a:lnTo>
                <a:lnTo>
                  <a:pt x="212890" y="74928"/>
                </a:lnTo>
                <a:lnTo>
                  <a:pt x="206730" y="64643"/>
                </a:lnTo>
                <a:lnTo>
                  <a:pt x="199032" y="55555"/>
                </a:lnTo>
                <a:lnTo>
                  <a:pt x="189583" y="47406"/>
                </a:lnTo>
                <a:lnTo>
                  <a:pt x="178606" y="40491"/>
                </a:lnTo>
                <a:lnTo>
                  <a:pt x="166103" y="34798"/>
                </a:lnTo>
                <a:lnTo>
                  <a:pt x="158631" y="32332"/>
                </a:lnTo>
                <a:lnTo>
                  <a:pt x="146502" y="29356"/>
                </a:lnTo>
                <a:close/>
              </a:path>
              <a:path w="4428337" h="432562">
                <a:moveTo>
                  <a:pt x="90868" y="24511"/>
                </a:moveTo>
                <a:lnTo>
                  <a:pt x="0" y="24511"/>
                </a:lnTo>
                <a:lnTo>
                  <a:pt x="0" y="323215"/>
                </a:lnTo>
                <a:lnTo>
                  <a:pt x="54698" y="323215"/>
                </a:lnTo>
                <a:lnTo>
                  <a:pt x="54698" y="207518"/>
                </a:lnTo>
                <a:lnTo>
                  <a:pt x="92202" y="207518"/>
                </a:lnTo>
                <a:lnTo>
                  <a:pt x="173469" y="323215"/>
                </a:lnTo>
                <a:lnTo>
                  <a:pt x="239102" y="323215"/>
                </a:lnTo>
                <a:lnTo>
                  <a:pt x="150253" y="200406"/>
                </a:lnTo>
                <a:lnTo>
                  <a:pt x="150253" y="199517"/>
                </a:lnTo>
                <a:lnTo>
                  <a:pt x="163082" y="195212"/>
                </a:lnTo>
                <a:lnTo>
                  <a:pt x="163130" y="126553"/>
                </a:lnTo>
                <a:lnTo>
                  <a:pt x="158394" y="138049"/>
                </a:lnTo>
                <a:lnTo>
                  <a:pt x="156881" y="140369"/>
                </a:lnTo>
                <a:lnTo>
                  <a:pt x="148213" y="148666"/>
                </a:lnTo>
                <a:lnTo>
                  <a:pt x="135509" y="155067"/>
                </a:lnTo>
                <a:lnTo>
                  <a:pt x="129565" y="157353"/>
                </a:lnTo>
                <a:lnTo>
                  <a:pt x="122237" y="159004"/>
                </a:lnTo>
                <a:lnTo>
                  <a:pt x="113525" y="160147"/>
                </a:lnTo>
                <a:lnTo>
                  <a:pt x="107995" y="160764"/>
                </a:lnTo>
                <a:lnTo>
                  <a:pt x="95755" y="161547"/>
                </a:lnTo>
                <a:lnTo>
                  <a:pt x="81711" y="161798"/>
                </a:lnTo>
                <a:lnTo>
                  <a:pt x="54698" y="161798"/>
                </a:lnTo>
                <a:lnTo>
                  <a:pt x="54698" y="70231"/>
                </a:lnTo>
                <a:lnTo>
                  <a:pt x="93764" y="70231"/>
                </a:lnTo>
                <a:lnTo>
                  <a:pt x="104202" y="24750"/>
                </a:lnTo>
                <a:lnTo>
                  <a:pt x="90868" y="24511"/>
                </a:lnTo>
                <a:close/>
              </a:path>
              <a:path w="4428337" h="432562">
                <a:moveTo>
                  <a:pt x="3198977" y="0"/>
                </a:moveTo>
                <a:lnTo>
                  <a:pt x="3198977" y="323215"/>
                </a:lnTo>
                <a:lnTo>
                  <a:pt x="3251936" y="323215"/>
                </a:lnTo>
                <a:lnTo>
                  <a:pt x="3251936" y="0"/>
                </a:lnTo>
                <a:lnTo>
                  <a:pt x="3198977" y="0"/>
                </a:lnTo>
                <a:close/>
              </a:path>
              <a:path w="4428337" h="432562">
                <a:moveTo>
                  <a:pt x="2831058" y="0"/>
                </a:moveTo>
                <a:lnTo>
                  <a:pt x="2831058" y="57277"/>
                </a:lnTo>
                <a:lnTo>
                  <a:pt x="2886557" y="57277"/>
                </a:lnTo>
                <a:lnTo>
                  <a:pt x="2886557" y="0"/>
                </a:lnTo>
                <a:lnTo>
                  <a:pt x="2831058" y="0"/>
                </a:lnTo>
                <a:close/>
              </a:path>
              <a:path w="4428337" h="432562">
                <a:moveTo>
                  <a:pt x="2429357" y="0"/>
                </a:moveTo>
                <a:lnTo>
                  <a:pt x="2429357" y="323215"/>
                </a:lnTo>
                <a:lnTo>
                  <a:pt x="2482316" y="323215"/>
                </a:lnTo>
                <a:lnTo>
                  <a:pt x="2482316" y="0"/>
                </a:lnTo>
                <a:lnTo>
                  <a:pt x="2429357" y="0"/>
                </a:lnTo>
                <a:close/>
              </a:path>
              <a:path w="4428337" h="432562">
                <a:moveTo>
                  <a:pt x="1646021" y="177419"/>
                </a:moveTo>
                <a:lnTo>
                  <a:pt x="1643952" y="159222"/>
                </a:lnTo>
                <a:lnTo>
                  <a:pt x="1640052" y="147320"/>
                </a:lnTo>
                <a:lnTo>
                  <a:pt x="1631228" y="132565"/>
                </a:lnTo>
                <a:lnTo>
                  <a:pt x="1622145" y="123317"/>
                </a:lnTo>
                <a:lnTo>
                  <a:pt x="1615995" y="118621"/>
                </a:lnTo>
                <a:lnTo>
                  <a:pt x="1605109" y="112371"/>
                </a:lnTo>
                <a:lnTo>
                  <a:pt x="1592554" y="107315"/>
                </a:lnTo>
                <a:lnTo>
                  <a:pt x="1577714" y="103665"/>
                </a:lnTo>
                <a:lnTo>
                  <a:pt x="1564971" y="102028"/>
                </a:lnTo>
                <a:lnTo>
                  <a:pt x="1551152" y="101473"/>
                </a:lnTo>
                <a:lnTo>
                  <a:pt x="1550532" y="101485"/>
                </a:lnTo>
                <a:lnTo>
                  <a:pt x="1537501" y="102104"/>
                </a:lnTo>
                <a:lnTo>
                  <a:pt x="1524881" y="103437"/>
                </a:lnTo>
                <a:lnTo>
                  <a:pt x="1512671" y="105537"/>
                </a:lnTo>
                <a:lnTo>
                  <a:pt x="1501912" y="108117"/>
                </a:lnTo>
                <a:lnTo>
                  <a:pt x="1489755" y="111897"/>
                </a:lnTo>
                <a:lnTo>
                  <a:pt x="1478127" y="116459"/>
                </a:lnTo>
                <a:lnTo>
                  <a:pt x="1478127" y="157734"/>
                </a:lnTo>
                <a:lnTo>
                  <a:pt x="1489192" y="153787"/>
                </a:lnTo>
                <a:lnTo>
                  <a:pt x="1501397" y="150009"/>
                </a:lnTo>
                <a:lnTo>
                  <a:pt x="1512925" y="147066"/>
                </a:lnTo>
                <a:lnTo>
                  <a:pt x="1519798" y="145688"/>
                </a:lnTo>
                <a:lnTo>
                  <a:pt x="1532440" y="144046"/>
                </a:lnTo>
                <a:lnTo>
                  <a:pt x="1545056" y="143510"/>
                </a:lnTo>
                <a:lnTo>
                  <a:pt x="1553819" y="143510"/>
                </a:lnTo>
                <a:lnTo>
                  <a:pt x="1561312" y="144525"/>
                </a:lnTo>
                <a:lnTo>
                  <a:pt x="1567408" y="146685"/>
                </a:lnTo>
                <a:lnTo>
                  <a:pt x="1573504" y="148844"/>
                </a:lnTo>
                <a:lnTo>
                  <a:pt x="1578457" y="151765"/>
                </a:lnTo>
                <a:lnTo>
                  <a:pt x="1582267" y="155448"/>
                </a:lnTo>
                <a:lnTo>
                  <a:pt x="1586077" y="159131"/>
                </a:lnTo>
                <a:lnTo>
                  <a:pt x="1588744" y="163322"/>
                </a:lnTo>
                <a:lnTo>
                  <a:pt x="1590522" y="167894"/>
                </a:lnTo>
                <a:lnTo>
                  <a:pt x="1592173" y="172593"/>
                </a:lnTo>
                <a:lnTo>
                  <a:pt x="1593062" y="177546"/>
                </a:lnTo>
                <a:lnTo>
                  <a:pt x="1593062" y="191262"/>
                </a:lnTo>
                <a:lnTo>
                  <a:pt x="1587093" y="189611"/>
                </a:lnTo>
                <a:lnTo>
                  <a:pt x="1580235" y="188214"/>
                </a:lnTo>
                <a:lnTo>
                  <a:pt x="1572361" y="187071"/>
                </a:lnTo>
                <a:lnTo>
                  <a:pt x="1571834" y="186988"/>
                </a:lnTo>
                <a:lnTo>
                  <a:pt x="1559648" y="185687"/>
                </a:lnTo>
                <a:lnTo>
                  <a:pt x="1546453" y="185293"/>
                </a:lnTo>
                <a:lnTo>
                  <a:pt x="1535856" y="185688"/>
                </a:lnTo>
                <a:lnTo>
                  <a:pt x="1523187" y="187329"/>
                </a:lnTo>
                <a:lnTo>
                  <a:pt x="1511401" y="190246"/>
                </a:lnTo>
                <a:lnTo>
                  <a:pt x="1505853" y="192231"/>
                </a:lnTo>
                <a:lnTo>
                  <a:pt x="1494232" y="197798"/>
                </a:lnTo>
                <a:lnTo>
                  <a:pt x="1484096" y="204850"/>
                </a:lnTo>
                <a:lnTo>
                  <a:pt x="1472812" y="217159"/>
                </a:lnTo>
                <a:lnTo>
                  <a:pt x="1466443" y="228346"/>
                </a:lnTo>
                <a:lnTo>
                  <a:pt x="1464071" y="234160"/>
                </a:lnTo>
                <a:lnTo>
                  <a:pt x="1460992" y="246330"/>
                </a:lnTo>
                <a:lnTo>
                  <a:pt x="1459966" y="259587"/>
                </a:lnTo>
                <a:lnTo>
                  <a:pt x="1460063" y="263673"/>
                </a:lnTo>
                <a:lnTo>
                  <a:pt x="1461747" y="276566"/>
                </a:lnTo>
                <a:lnTo>
                  <a:pt x="1465427" y="288290"/>
                </a:lnTo>
                <a:lnTo>
                  <a:pt x="1472317" y="300642"/>
                </a:lnTo>
                <a:lnTo>
                  <a:pt x="1480540" y="310134"/>
                </a:lnTo>
                <a:lnTo>
                  <a:pt x="1491744" y="318516"/>
                </a:lnTo>
                <a:lnTo>
                  <a:pt x="1503527" y="323977"/>
                </a:lnTo>
                <a:lnTo>
                  <a:pt x="1519358" y="327878"/>
                </a:lnTo>
                <a:lnTo>
                  <a:pt x="1520418" y="277114"/>
                </a:lnTo>
                <a:lnTo>
                  <a:pt x="1518132" y="274066"/>
                </a:lnTo>
                <a:lnTo>
                  <a:pt x="1516354" y="270383"/>
                </a:lnTo>
                <a:lnTo>
                  <a:pt x="1514703" y="266827"/>
                </a:lnTo>
                <a:lnTo>
                  <a:pt x="1513814" y="262509"/>
                </a:lnTo>
                <a:lnTo>
                  <a:pt x="1513822" y="256745"/>
                </a:lnTo>
                <a:lnTo>
                  <a:pt x="1516804" y="243458"/>
                </a:lnTo>
                <a:lnTo>
                  <a:pt x="1525117" y="234061"/>
                </a:lnTo>
                <a:lnTo>
                  <a:pt x="1529912" y="231272"/>
                </a:lnTo>
                <a:lnTo>
                  <a:pt x="1541572" y="227545"/>
                </a:lnTo>
                <a:lnTo>
                  <a:pt x="1555851" y="226314"/>
                </a:lnTo>
                <a:lnTo>
                  <a:pt x="1562455" y="226314"/>
                </a:lnTo>
                <a:lnTo>
                  <a:pt x="1569059" y="226822"/>
                </a:lnTo>
                <a:lnTo>
                  <a:pt x="1575663" y="227837"/>
                </a:lnTo>
                <a:lnTo>
                  <a:pt x="1582267" y="228727"/>
                </a:lnTo>
                <a:lnTo>
                  <a:pt x="1587982" y="229870"/>
                </a:lnTo>
                <a:lnTo>
                  <a:pt x="1593062" y="231012"/>
                </a:lnTo>
                <a:lnTo>
                  <a:pt x="1593062" y="264033"/>
                </a:lnTo>
                <a:lnTo>
                  <a:pt x="1590776" y="266573"/>
                </a:lnTo>
                <a:lnTo>
                  <a:pt x="1588109" y="269240"/>
                </a:lnTo>
                <a:lnTo>
                  <a:pt x="1584934" y="271907"/>
                </a:lnTo>
                <a:lnTo>
                  <a:pt x="1581759" y="274574"/>
                </a:lnTo>
                <a:lnTo>
                  <a:pt x="1578076" y="276987"/>
                </a:lnTo>
                <a:lnTo>
                  <a:pt x="1574139" y="279146"/>
                </a:lnTo>
                <a:lnTo>
                  <a:pt x="1570075" y="281305"/>
                </a:lnTo>
                <a:lnTo>
                  <a:pt x="1565630" y="283083"/>
                </a:lnTo>
                <a:lnTo>
                  <a:pt x="1560931" y="284480"/>
                </a:lnTo>
                <a:lnTo>
                  <a:pt x="1556105" y="285877"/>
                </a:lnTo>
                <a:lnTo>
                  <a:pt x="1551152" y="286639"/>
                </a:lnTo>
                <a:lnTo>
                  <a:pt x="1541373" y="286639"/>
                </a:lnTo>
                <a:lnTo>
                  <a:pt x="1537309" y="286004"/>
                </a:lnTo>
                <a:lnTo>
                  <a:pt x="1533499" y="284861"/>
                </a:lnTo>
                <a:lnTo>
                  <a:pt x="1529562" y="283591"/>
                </a:lnTo>
                <a:lnTo>
                  <a:pt x="1532356" y="328803"/>
                </a:lnTo>
                <a:lnTo>
                  <a:pt x="1539976" y="328803"/>
                </a:lnTo>
                <a:lnTo>
                  <a:pt x="1546961" y="327914"/>
                </a:lnTo>
                <a:lnTo>
                  <a:pt x="1553565" y="326136"/>
                </a:lnTo>
                <a:lnTo>
                  <a:pt x="1560169" y="324358"/>
                </a:lnTo>
                <a:lnTo>
                  <a:pt x="1566011" y="321945"/>
                </a:lnTo>
                <a:lnTo>
                  <a:pt x="1571472" y="319024"/>
                </a:lnTo>
                <a:lnTo>
                  <a:pt x="1576806" y="316230"/>
                </a:lnTo>
                <a:lnTo>
                  <a:pt x="1581505" y="313055"/>
                </a:lnTo>
                <a:lnTo>
                  <a:pt x="1585696" y="309880"/>
                </a:lnTo>
                <a:lnTo>
                  <a:pt x="1589887" y="306578"/>
                </a:lnTo>
                <a:lnTo>
                  <a:pt x="1593443" y="303403"/>
                </a:lnTo>
                <a:lnTo>
                  <a:pt x="1596364" y="300228"/>
                </a:lnTo>
                <a:lnTo>
                  <a:pt x="1597253" y="300228"/>
                </a:lnTo>
                <a:lnTo>
                  <a:pt x="1599539" y="323215"/>
                </a:lnTo>
                <a:lnTo>
                  <a:pt x="1647291" y="323215"/>
                </a:lnTo>
                <a:lnTo>
                  <a:pt x="1647234" y="321406"/>
                </a:lnTo>
                <a:lnTo>
                  <a:pt x="1646862" y="309328"/>
                </a:lnTo>
                <a:lnTo>
                  <a:pt x="1646402" y="295783"/>
                </a:lnTo>
                <a:lnTo>
                  <a:pt x="1646202" y="285620"/>
                </a:lnTo>
                <a:lnTo>
                  <a:pt x="1646066" y="272982"/>
                </a:lnTo>
                <a:lnTo>
                  <a:pt x="1646021" y="177419"/>
                </a:lnTo>
                <a:close/>
              </a:path>
              <a:path w="4428337" h="432562">
                <a:moveTo>
                  <a:pt x="2040737" y="177419"/>
                </a:moveTo>
                <a:lnTo>
                  <a:pt x="2038668" y="159222"/>
                </a:lnTo>
                <a:lnTo>
                  <a:pt x="2034768" y="147320"/>
                </a:lnTo>
                <a:lnTo>
                  <a:pt x="2025944" y="132565"/>
                </a:lnTo>
                <a:lnTo>
                  <a:pt x="2016861" y="123317"/>
                </a:lnTo>
                <a:lnTo>
                  <a:pt x="2010711" y="118621"/>
                </a:lnTo>
                <a:lnTo>
                  <a:pt x="1999825" y="112371"/>
                </a:lnTo>
                <a:lnTo>
                  <a:pt x="1987270" y="107315"/>
                </a:lnTo>
                <a:lnTo>
                  <a:pt x="1972430" y="103665"/>
                </a:lnTo>
                <a:lnTo>
                  <a:pt x="1959687" y="102028"/>
                </a:lnTo>
                <a:lnTo>
                  <a:pt x="1945868" y="101473"/>
                </a:lnTo>
                <a:lnTo>
                  <a:pt x="1945248" y="101485"/>
                </a:lnTo>
                <a:lnTo>
                  <a:pt x="1932217" y="102104"/>
                </a:lnTo>
                <a:lnTo>
                  <a:pt x="1919597" y="103437"/>
                </a:lnTo>
                <a:lnTo>
                  <a:pt x="1907387" y="105537"/>
                </a:lnTo>
                <a:lnTo>
                  <a:pt x="1896628" y="108117"/>
                </a:lnTo>
                <a:lnTo>
                  <a:pt x="1884471" y="111897"/>
                </a:lnTo>
                <a:lnTo>
                  <a:pt x="1872843" y="116459"/>
                </a:lnTo>
                <a:lnTo>
                  <a:pt x="1872843" y="157734"/>
                </a:lnTo>
                <a:lnTo>
                  <a:pt x="1883908" y="153787"/>
                </a:lnTo>
                <a:lnTo>
                  <a:pt x="1896113" y="150009"/>
                </a:lnTo>
                <a:lnTo>
                  <a:pt x="1907641" y="147066"/>
                </a:lnTo>
                <a:lnTo>
                  <a:pt x="1914514" y="145688"/>
                </a:lnTo>
                <a:lnTo>
                  <a:pt x="1927156" y="144046"/>
                </a:lnTo>
                <a:lnTo>
                  <a:pt x="1939772" y="143510"/>
                </a:lnTo>
                <a:lnTo>
                  <a:pt x="1948535" y="143510"/>
                </a:lnTo>
                <a:lnTo>
                  <a:pt x="1956028" y="144525"/>
                </a:lnTo>
                <a:lnTo>
                  <a:pt x="1962124" y="146685"/>
                </a:lnTo>
                <a:lnTo>
                  <a:pt x="1968220" y="148844"/>
                </a:lnTo>
                <a:lnTo>
                  <a:pt x="1973173" y="151765"/>
                </a:lnTo>
                <a:lnTo>
                  <a:pt x="1976983" y="155448"/>
                </a:lnTo>
                <a:lnTo>
                  <a:pt x="1980793" y="159131"/>
                </a:lnTo>
                <a:lnTo>
                  <a:pt x="1983460" y="163322"/>
                </a:lnTo>
                <a:lnTo>
                  <a:pt x="1985238" y="167894"/>
                </a:lnTo>
                <a:lnTo>
                  <a:pt x="1986889" y="172593"/>
                </a:lnTo>
                <a:lnTo>
                  <a:pt x="1987778" y="177546"/>
                </a:lnTo>
                <a:lnTo>
                  <a:pt x="1987778" y="191262"/>
                </a:lnTo>
                <a:lnTo>
                  <a:pt x="1981809" y="189611"/>
                </a:lnTo>
                <a:lnTo>
                  <a:pt x="1974951" y="188214"/>
                </a:lnTo>
                <a:lnTo>
                  <a:pt x="1967077" y="187071"/>
                </a:lnTo>
                <a:lnTo>
                  <a:pt x="1966550" y="186988"/>
                </a:lnTo>
                <a:lnTo>
                  <a:pt x="1954364" y="185687"/>
                </a:lnTo>
                <a:lnTo>
                  <a:pt x="1941169" y="185293"/>
                </a:lnTo>
                <a:lnTo>
                  <a:pt x="1930572" y="185688"/>
                </a:lnTo>
                <a:lnTo>
                  <a:pt x="1917903" y="187329"/>
                </a:lnTo>
                <a:lnTo>
                  <a:pt x="1906117" y="190246"/>
                </a:lnTo>
                <a:lnTo>
                  <a:pt x="1900569" y="192231"/>
                </a:lnTo>
                <a:lnTo>
                  <a:pt x="1888948" y="197798"/>
                </a:lnTo>
                <a:lnTo>
                  <a:pt x="1878812" y="204850"/>
                </a:lnTo>
                <a:lnTo>
                  <a:pt x="1867528" y="217159"/>
                </a:lnTo>
                <a:lnTo>
                  <a:pt x="1861159" y="228346"/>
                </a:lnTo>
                <a:lnTo>
                  <a:pt x="1858787" y="234160"/>
                </a:lnTo>
                <a:lnTo>
                  <a:pt x="1855708" y="246330"/>
                </a:lnTo>
                <a:lnTo>
                  <a:pt x="1854682" y="259587"/>
                </a:lnTo>
                <a:lnTo>
                  <a:pt x="1854779" y="263673"/>
                </a:lnTo>
                <a:lnTo>
                  <a:pt x="1856463" y="276566"/>
                </a:lnTo>
                <a:lnTo>
                  <a:pt x="1860143" y="288290"/>
                </a:lnTo>
                <a:lnTo>
                  <a:pt x="1867033" y="300642"/>
                </a:lnTo>
                <a:lnTo>
                  <a:pt x="1875256" y="310134"/>
                </a:lnTo>
                <a:lnTo>
                  <a:pt x="1886460" y="318516"/>
                </a:lnTo>
                <a:lnTo>
                  <a:pt x="1898243" y="323977"/>
                </a:lnTo>
                <a:lnTo>
                  <a:pt x="1914034" y="327878"/>
                </a:lnTo>
                <a:lnTo>
                  <a:pt x="1915134" y="277114"/>
                </a:lnTo>
                <a:lnTo>
                  <a:pt x="1912848" y="274066"/>
                </a:lnTo>
                <a:lnTo>
                  <a:pt x="1911070" y="270383"/>
                </a:lnTo>
                <a:lnTo>
                  <a:pt x="1909419" y="266827"/>
                </a:lnTo>
                <a:lnTo>
                  <a:pt x="1908530" y="262509"/>
                </a:lnTo>
                <a:lnTo>
                  <a:pt x="1908538" y="256745"/>
                </a:lnTo>
                <a:lnTo>
                  <a:pt x="1911520" y="243458"/>
                </a:lnTo>
                <a:lnTo>
                  <a:pt x="1919833" y="234061"/>
                </a:lnTo>
                <a:lnTo>
                  <a:pt x="1924628" y="231272"/>
                </a:lnTo>
                <a:lnTo>
                  <a:pt x="1936288" y="227545"/>
                </a:lnTo>
                <a:lnTo>
                  <a:pt x="1950567" y="226314"/>
                </a:lnTo>
                <a:lnTo>
                  <a:pt x="1957171" y="226314"/>
                </a:lnTo>
                <a:lnTo>
                  <a:pt x="1963775" y="226822"/>
                </a:lnTo>
                <a:lnTo>
                  <a:pt x="1970379" y="227837"/>
                </a:lnTo>
                <a:lnTo>
                  <a:pt x="1976983" y="228727"/>
                </a:lnTo>
                <a:lnTo>
                  <a:pt x="1982698" y="229870"/>
                </a:lnTo>
                <a:lnTo>
                  <a:pt x="1987778" y="231012"/>
                </a:lnTo>
                <a:lnTo>
                  <a:pt x="1987778" y="264033"/>
                </a:lnTo>
                <a:lnTo>
                  <a:pt x="1985492" y="266573"/>
                </a:lnTo>
                <a:lnTo>
                  <a:pt x="1982825" y="269240"/>
                </a:lnTo>
                <a:lnTo>
                  <a:pt x="1979650" y="271907"/>
                </a:lnTo>
                <a:lnTo>
                  <a:pt x="1976475" y="274574"/>
                </a:lnTo>
                <a:lnTo>
                  <a:pt x="1972792" y="276987"/>
                </a:lnTo>
                <a:lnTo>
                  <a:pt x="1968855" y="279146"/>
                </a:lnTo>
                <a:lnTo>
                  <a:pt x="1964791" y="281305"/>
                </a:lnTo>
                <a:lnTo>
                  <a:pt x="1960346" y="283083"/>
                </a:lnTo>
                <a:lnTo>
                  <a:pt x="1955647" y="284480"/>
                </a:lnTo>
                <a:lnTo>
                  <a:pt x="1950821" y="285877"/>
                </a:lnTo>
                <a:lnTo>
                  <a:pt x="1945868" y="286639"/>
                </a:lnTo>
                <a:lnTo>
                  <a:pt x="1936089" y="286639"/>
                </a:lnTo>
                <a:lnTo>
                  <a:pt x="1932025" y="286004"/>
                </a:lnTo>
                <a:lnTo>
                  <a:pt x="1928215" y="284861"/>
                </a:lnTo>
                <a:lnTo>
                  <a:pt x="1924278" y="283591"/>
                </a:lnTo>
                <a:lnTo>
                  <a:pt x="1927072" y="328803"/>
                </a:lnTo>
                <a:lnTo>
                  <a:pt x="1934692" y="328803"/>
                </a:lnTo>
                <a:lnTo>
                  <a:pt x="1941677" y="327914"/>
                </a:lnTo>
                <a:lnTo>
                  <a:pt x="1948281" y="326136"/>
                </a:lnTo>
                <a:lnTo>
                  <a:pt x="1954758" y="324358"/>
                </a:lnTo>
                <a:lnTo>
                  <a:pt x="1960727" y="321945"/>
                </a:lnTo>
                <a:lnTo>
                  <a:pt x="1966188" y="319024"/>
                </a:lnTo>
                <a:lnTo>
                  <a:pt x="1971522" y="316230"/>
                </a:lnTo>
                <a:lnTo>
                  <a:pt x="1976221" y="313055"/>
                </a:lnTo>
                <a:lnTo>
                  <a:pt x="1980412" y="309880"/>
                </a:lnTo>
                <a:lnTo>
                  <a:pt x="1984603" y="306578"/>
                </a:lnTo>
                <a:lnTo>
                  <a:pt x="1988159" y="303403"/>
                </a:lnTo>
                <a:lnTo>
                  <a:pt x="1991080" y="300228"/>
                </a:lnTo>
                <a:lnTo>
                  <a:pt x="1991969" y="300228"/>
                </a:lnTo>
                <a:lnTo>
                  <a:pt x="1994255" y="323215"/>
                </a:lnTo>
                <a:lnTo>
                  <a:pt x="2042007" y="323215"/>
                </a:lnTo>
                <a:lnTo>
                  <a:pt x="2041950" y="321406"/>
                </a:lnTo>
                <a:lnTo>
                  <a:pt x="2041578" y="309328"/>
                </a:lnTo>
                <a:lnTo>
                  <a:pt x="2041118" y="295783"/>
                </a:lnTo>
                <a:lnTo>
                  <a:pt x="2040918" y="285620"/>
                </a:lnTo>
                <a:lnTo>
                  <a:pt x="2040782" y="272982"/>
                </a:lnTo>
                <a:lnTo>
                  <a:pt x="2040737" y="177419"/>
                </a:lnTo>
                <a:close/>
              </a:path>
              <a:path w="4428337" h="432562">
                <a:moveTo>
                  <a:pt x="4366488" y="263652"/>
                </a:moveTo>
                <a:lnTo>
                  <a:pt x="4323689" y="414909"/>
                </a:lnTo>
                <a:lnTo>
                  <a:pt x="4380077" y="414909"/>
                </a:lnTo>
                <a:lnTo>
                  <a:pt x="4428337" y="263652"/>
                </a:lnTo>
                <a:lnTo>
                  <a:pt x="4366488" y="263652"/>
                </a:lnTo>
                <a:close/>
              </a:path>
              <a:path w="4428337" h="432562">
                <a:moveTo>
                  <a:pt x="1927072" y="328803"/>
                </a:moveTo>
                <a:lnTo>
                  <a:pt x="1924278" y="283591"/>
                </a:lnTo>
                <a:lnTo>
                  <a:pt x="1920976" y="281813"/>
                </a:lnTo>
                <a:lnTo>
                  <a:pt x="1918055" y="279400"/>
                </a:lnTo>
                <a:lnTo>
                  <a:pt x="1915134" y="277114"/>
                </a:lnTo>
                <a:lnTo>
                  <a:pt x="1914034" y="327878"/>
                </a:lnTo>
                <a:lnTo>
                  <a:pt x="1927072" y="328803"/>
                </a:lnTo>
                <a:close/>
              </a:path>
              <a:path w="4428337" h="432562">
                <a:moveTo>
                  <a:pt x="1532356" y="328803"/>
                </a:moveTo>
                <a:lnTo>
                  <a:pt x="1529562" y="283591"/>
                </a:lnTo>
                <a:lnTo>
                  <a:pt x="1526260" y="281813"/>
                </a:lnTo>
                <a:lnTo>
                  <a:pt x="1523339" y="279400"/>
                </a:lnTo>
                <a:lnTo>
                  <a:pt x="1520418" y="277114"/>
                </a:lnTo>
                <a:lnTo>
                  <a:pt x="1519358" y="327878"/>
                </a:lnTo>
                <a:lnTo>
                  <a:pt x="1532356" y="328803"/>
                </a:lnTo>
                <a:close/>
              </a:path>
              <a:path w="4428337" h="432562">
                <a:moveTo>
                  <a:pt x="3074644" y="314579"/>
                </a:moveTo>
                <a:lnTo>
                  <a:pt x="3078962" y="312039"/>
                </a:lnTo>
                <a:lnTo>
                  <a:pt x="3082645" y="309372"/>
                </a:lnTo>
                <a:lnTo>
                  <a:pt x="3085947" y="306705"/>
                </a:lnTo>
                <a:lnTo>
                  <a:pt x="3086328" y="306705"/>
                </a:lnTo>
                <a:lnTo>
                  <a:pt x="3086074" y="309625"/>
                </a:lnTo>
                <a:lnTo>
                  <a:pt x="3085820" y="317754"/>
                </a:lnTo>
                <a:lnTo>
                  <a:pt x="3085693" y="322199"/>
                </a:lnTo>
                <a:lnTo>
                  <a:pt x="3085693" y="333883"/>
                </a:lnTo>
                <a:lnTo>
                  <a:pt x="3085124" y="343043"/>
                </a:lnTo>
                <a:lnTo>
                  <a:pt x="3081804" y="356054"/>
                </a:lnTo>
                <a:lnTo>
                  <a:pt x="3075516" y="366880"/>
                </a:lnTo>
                <a:lnTo>
                  <a:pt x="3066262" y="375539"/>
                </a:lnTo>
                <a:lnTo>
                  <a:pt x="3062143" y="378187"/>
                </a:lnTo>
                <a:lnTo>
                  <a:pt x="3051878" y="383029"/>
                </a:lnTo>
                <a:lnTo>
                  <a:pt x="3039999" y="386488"/>
                </a:lnTo>
                <a:lnTo>
                  <a:pt x="3026505" y="388563"/>
                </a:lnTo>
                <a:lnTo>
                  <a:pt x="3011398" y="389255"/>
                </a:lnTo>
                <a:lnTo>
                  <a:pt x="3002359" y="389101"/>
                </a:lnTo>
                <a:lnTo>
                  <a:pt x="2989630" y="388290"/>
                </a:lnTo>
                <a:lnTo>
                  <a:pt x="2977362" y="386715"/>
                </a:lnTo>
                <a:lnTo>
                  <a:pt x="2970841" y="385598"/>
                </a:lnTo>
                <a:lnTo>
                  <a:pt x="2958402" y="382797"/>
                </a:lnTo>
                <a:lnTo>
                  <a:pt x="2946374" y="379222"/>
                </a:lnTo>
                <a:lnTo>
                  <a:pt x="2946374" y="422275"/>
                </a:lnTo>
                <a:lnTo>
                  <a:pt x="2949803" y="423672"/>
                </a:lnTo>
                <a:lnTo>
                  <a:pt x="2953994" y="424942"/>
                </a:lnTo>
                <a:lnTo>
                  <a:pt x="2959074" y="426212"/>
                </a:lnTo>
                <a:lnTo>
                  <a:pt x="2964027" y="427482"/>
                </a:lnTo>
                <a:lnTo>
                  <a:pt x="2969488" y="428625"/>
                </a:lnTo>
                <a:lnTo>
                  <a:pt x="2975584" y="429641"/>
                </a:lnTo>
                <a:lnTo>
                  <a:pt x="2981553" y="430530"/>
                </a:lnTo>
                <a:lnTo>
                  <a:pt x="2988030" y="431292"/>
                </a:lnTo>
                <a:lnTo>
                  <a:pt x="2994888" y="431800"/>
                </a:lnTo>
                <a:lnTo>
                  <a:pt x="3001746" y="432308"/>
                </a:lnTo>
                <a:lnTo>
                  <a:pt x="3008731" y="432562"/>
                </a:lnTo>
                <a:lnTo>
                  <a:pt x="3015843" y="432562"/>
                </a:lnTo>
                <a:lnTo>
                  <a:pt x="3026909" y="432298"/>
                </a:lnTo>
                <a:lnTo>
                  <a:pt x="3039600" y="431317"/>
                </a:lnTo>
                <a:lnTo>
                  <a:pt x="3051784" y="429641"/>
                </a:lnTo>
                <a:lnTo>
                  <a:pt x="3071398" y="424804"/>
                </a:lnTo>
                <a:lnTo>
                  <a:pt x="3082899" y="420497"/>
                </a:lnTo>
                <a:lnTo>
                  <a:pt x="3098064" y="412694"/>
                </a:lnTo>
                <a:lnTo>
                  <a:pt x="3108172" y="405384"/>
                </a:lnTo>
                <a:lnTo>
                  <a:pt x="3119122" y="394419"/>
                </a:lnTo>
                <a:lnTo>
                  <a:pt x="3126333" y="383921"/>
                </a:lnTo>
                <a:lnTo>
                  <a:pt x="3131739" y="372476"/>
                </a:lnTo>
                <a:lnTo>
                  <a:pt x="3135477" y="359791"/>
                </a:lnTo>
                <a:lnTo>
                  <a:pt x="3138184" y="341179"/>
                </a:lnTo>
                <a:lnTo>
                  <a:pt x="3138652" y="327279"/>
                </a:lnTo>
                <a:lnTo>
                  <a:pt x="3138652" y="106934"/>
                </a:lnTo>
                <a:lnTo>
                  <a:pt x="3092170" y="106934"/>
                </a:lnTo>
                <a:lnTo>
                  <a:pt x="3090011" y="131191"/>
                </a:lnTo>
                <a:lnTo>
                  <a:pt x="3089122" y="131191"/>
                </a:lnTo>
                <a:lnTo>
                  <a:pt x="3084236" y="125425"/>
                </a:lnTo>
                <a:lnTo>
                  <a:pt x="3074864" y="116966"/>
                </a:lnTo>
                <a:lnTo>
                  <a:pt x="3063849" y="109855"/>
                </a:lnTo>
                <a:lnTo>
                  <a:pt x="3054182" y="105579"/>
                </a:lnTo>
                <a:lnTo>
                  <a:pt x="3041892" y="102499"/>
                </a:lnTo>
                <a:lnTo>
                  <a:pt x="3028543" y="101473"/>
                </a:lnTo>
                <a:lnTo>
                  <a:pt x="3018004" y="102127"/>
                </a:lnTo>
                <a:lnTo>
                  <a:pt x="3005572" y="104627"/>
                </a:lnTo>
                <a:lnTo>
                  <a:pt x="2993364" y="108966"/>
                </a:lnTo>
                <a:lnTo>
                  <a:pt x="2982778" y="114607"/>
                </a:lnTo>
                <a:lnTo>
                  <a:pt x="2972508" y="122084"/>
                </a:lnTo>
                <a:lnTo>
                  <a:pt x="2963138" y="131191"/>
                </a:lnTo>
                <a:lnTo>
                  <a:pt x="2953470" y="144180"/>
                </a:lnTo>
                <a:lnTo>
                  <a:pt x="2947307" y="155395"/>
                </a:lnTo>
                <a:lnTo>
                  <a:pt x="2942056" y="167894"/>
                </a:lnTo>
                <a:lnTo>
                  <a:pt x="2938388" y="180141"/>
                </a:lnTo>
                <a:lnTo>
                  <a:pt x="2936036" y="192286"/>
                </a:lnTo>
                <a:lnTo>
                  <a:pt x="2934642" y="205299"/>
                </a:lnTo>
                <a:lnTo>
                  <a:pt x="2934182" y="219202"/>
                </a:lnTo>
                <a:lnTo>
                  <a:pt x="2934651" y="233137"/>
                </a:lnTo>
                <a:lnTo>
                  <a:pt x="2936090" y="246234"/>
                </a:lnTo>
                <a:lnTo>
                  <a:pt x="2938512" y="258276"/>
                </a:lnTo>
                <a:lnTo>
                  <a:pt x="2941929" y="269240"/>
                </a:lnTo>
                <a:lnTo>
                  <a:pt x="2948220" y="283257"/>
                </a:lnTo>
                <a:lnTo>
                  <a:pt x="2954857" y="294017"/>
                </a:lnTo>
                <a:lnTo>
                  <a:pt x="2962503" y="303275"/>
                </a:lnTo>
                <a:lnTo>
                  <a:pt x="2969752" y="309959"/>
                </a:lnTo>
                <a:lnTo>
                  <a:pt x="2980185" y="317237"/>
                </a:lnTo>
                <a:lnTo>
                  <a:pt x="2991586" y="322707"/>
                </a:lnTo>
                <a:lnTo>
                  <a:pt x="3000090" y="325441"/>
                </a:lnTo>
                <a:lnTo>
                  <a:pt x="2993999" y="254635"/>
                </a:lnTo>
                <a:lnTo>
                  <a:pt x="2991967" y="246125"/>
                </a:lnTo>
                <a:lnTo>
                  <a:pt x="2991152" y="242558"/>
                </a:lnTo>
                <a:lnTo>
                  <a:pt x="2989372" y="230387"/>
                </a:lnTo>
                <a:lnTo>
                  <a:pt x="2988792" y="216916"/>
                </a:lnTo>
                <a:lnTo>
                  <a:pt x="2988793" y="216218"/>
                </a:lnTo>
                <a:lnTo>
                  <a:pt x="2989408" y="202796"/>
                </a:lnTo>
                <a:lnTo>
                  <a:pt x="2991205" y="191008"/>
                </a:lnTo>
                <a:lnTo>
                  <a:pt x="2992729" y="183642"/>
                </a:lnTo>
                <a:lnTo>
                  <a:pt x="2994761" y="177165"/>
                </a:lnTo>
                <a:lnTo>
                  <a:pt x="2997301" y="171831"/>
                </a:lnTo>
                <a:lnTo>
                  <a:pt x="2999841" y="166497"/>
                </a:lnTo>
                <a:lnTo>
                  <a:pt x="3002762" y="162052"/>
                </a:lnTo>
                <a:lnTo>
                  <a:pt x="3006191" y="158623"/>
                </a:lnTo>
                <a:lnTo>
                  <a:pt x="3009493" y="155067"/>
                </a:lnTo>
                <a:lnTo>
                  <a:pt x="3013049" y="152273"/>
                </a:lnTo>
                <a:lnTo>
                  <a:pt x="3016732" y="150241"/>
                </a:lnTo>
                <a:lnTo>
                  <a:pt x="3020415" y="148082"/>
                </a:lnTo>
                <a:lnTo>
                  <a:pt x="3024098" y="146685"/>
                </a:lnTo>
                <a:lnTo>
                  <a:pt x="3027781" y="145796"/>
                </a:lnTo>
                <a:lnTo>
                  <a:pt x="3031464" y="145034"/>
                </a:lnTo>
                <a:lnTo>
                  <a:pt x="3034893" y="144653"/>
                </a:lnTo>
                <a:lnTo>
                  <a:pt x="3040257" y="144715"/>
                </a:lnTo>
                <a:lnTo>
                  <a:pt x="3052819" y="146723"/>
                </a:lnTo>
                <a:lnTo>
                  <a:pt x="3064738" y="151511"/>
                </a:lnTo>
                <a:lnTo>
                  <a:pt x="3076821" y="159486"/>
                </a:lnTo>
                <a:lnTo>
                  <a:pt x="3085693" y="168275"/>
                </a:lnTo>
                <a:lnTo>
                  <a:pt x="3085693" y="264922"/>
                </a:lnTo>
                <a:lnTo>
                  <a:pt x="3083534" y="267462"/>
                </a:lnTo>
                <a:lnTo>
                  <a:pt x="3080740" y="270002"/>
                </a:lnTo>
                <a:lnTo>
                  <a:pt x="3077565" y="272542"/>
                </a:lnTo>
                <a:lnTo>
                  <a:pt x="3074390" y="275082"/>
                </a:lnTo>
                <a:lnTo>
                  <a:pt x="3070707" y="277368"/>
                </a:lnTo>
                <a:lnTo>
                  <a:pt x="3066770" y="279400"/>
                </a:lnTo>
                <a:lnTo>
                  <a:pt x="3062706" y="281559"/>
                </a:lnTo>
                <a:lnTo>
                  <a:pt x="3058388" y="283210"/>
                </a:lnTo>
                <a:lnTo>
                  <a:pt x="3053562" y="284607"/>
                </a:lnTo>
                <a:lnTo>
                  <a:pt x="3048863" y="285877"/>
                </a:lnTo>
                <a:lnTo>
                  <a:pt x="3043783" y="286639"/>
                </a:lnTo>
                <a:lnTo>
                  <a:pt x="3030194" y="286639"/>
                </a:lnTo>
                <a:lnTo>
                  <a:pt x="3023082" y="284988"/>
                </a:lnTo>
                <a:lnTo>
                  <a:pt x="3025241" y="328803"/>
                </a:lnTo>
                <a:lnTo>
                  <a:pt x="3031591" y="328803"/>
                </a:lnTo>
                <a:lnTo>
                  <a:pt x="3037814" y="328168"/>
                </a:lnTo>
                <a:lnTo>
                  <a:pt x="3043910" y="326898"/>
                </a:lnTo>
                <a:lnTo>
                  <a:pt x="3050133" y="325628"/>
                </a:lnTo>
                <a:lnTo>
                  <a:pt x="3055594" y="323977"/>
                </a:lnTo>
                <a:lnTo>
                  <a:pt x="3060674" y="321818"/>
                </a:lnTo>
                <a:lnTo>
                  <a:pt x="3065754" y="319659"/>
                </a:lnTo>
                <a:lnTo>
                  <a:pt x="3070453" y="317246"/>
                </a:lnTo>
                <a:lnTo>
                  <a:pt x="3074644" y="314579"/>
                </a:lnTo>
                <a:close/>
              </a:path>
              <a:path w="4428337" h="432562">
                <a:moveTo>
                  <a:pt x="3016859" y="281813"/>
                </a:moveTo>
                <a:lnTo>
                  <a:pt x="3010636" y="278638"/>
                </a:lnTo>
                <a:lnTo>
                  <a:pt x="3005556" y="273939"/>
                </a:lnTo>
                <a:lnTo>
                  <a:pt x="3001365" y="267970"/>
                </a:lnTo>
                <a:lnTo>
                  <a:pt x="2997174" y="261874"/>
                </a:lnTo>
                <a:lnTo>
                  <a:pt x="2993999" y="254635"/>
                </a:lnTo>
                <a:lnTo>
                  <a:pt x="3000090" y="325441"/>
                </a:lnTo>
                <a:lnTo>
                  <a:pt x="3012574" y="327962"/>
                </a:lnTo>
                <a:lnTo>
                  <a:pt x="3025241" y="328803"/>
                </a:lnTo>
                <a:lnTo>
                  <a:pt x="3023082" y="284988"/>
                </a:lnTo>
                <a:lnTo>
                  <a:pt x="3016859" y="281813"/>
                </a:lnTo>
                <a:close/>
              </a:path>
              <a:path w="4428337" h="432562">
                <a:moveTo>
                  <a:pt x="2832328" y="106934"/>
                </a:moveTo>
                <a:lnTo>
                  <a:pt x="2832328" y="323215"/>
                </a:lnTo>
                <a:lnTo>
                  <a:pt x="2885287" y="323215"/>
                </a:lnTo>
                <a:lnTo>
                  <a:pt x="2885287" y="106934"/>
                </a:lnTo>
                <a:lnTo>
                  <a:pt x="2832328" y="106934"/>
                </a:lnTo>
                <a:close/>
              </a:path>
              <a:path w="4428337" h="432562">
                <a:moveTo>
                  <a:pt x="3384024" y="326375"/>
                </a:moveTo>
                <a:lnTo>
                  <a:pt x="3396784" y="328198"/>
                </a:lnTo>
                <a:lnTo>
                  <a:pt x="3410305" y="328803"/>
                </a:lnTo>
                <a:lnTo>
                  <a:pt x="3418448" y="328581"/>
                </a:lnTo>
                <a:lnTo>
                  <a:pt x="3431449" y="327214"/>
                </a:lnTo>
                <a:lnTo>
                  <a:pt x="3443705" y="324584"/>
                </a:lnTo>
                <a:lnTo>
                  <a:pt x="3455263" y="320675"/>
                </a:lnTo>
                <a:lnTo>
                  <a:pt x="3469845" y="313341"/>
                </a:lnTo>
                <a:lnTo>
                  <a:pt x="3480238" y="306073"/>
                </a:lnTo>
                <a:lnTo>
                  <a:pt x="3489553" y="297561"/>
                </a:lnTo>
                <a:lnTo>
                  <a:pt x="3499682" y="284767"/>
                </a:lnTo>
                <a:lnTo>
                  <a:pt x="3506069" y="273740"/>
                </a:lnTo>
                <a:lnTo>
                  <a:pt x="3511270" y="261620"/>
                </a:lnTo>
                <a:lnTo>
                  <a:pt x="3513904" y="253442"/>
                </a:lnTo>
                <a:lnTo>
                  <a:pt x="3516674" y="241339"/>
                </a:lnTo>
                <a:lnTo>
                  <a:pt x="3518336" y="228571"/>
                </a:lnTo>
                <a:lnTo>
                  <a:pt x="3518890" y="215137"/>
                </a:lnTo>
                <a:lnTo>
                  <a:pt x="3518620" y="205730"/>
                </a:lnTo>
                <a:lnTo>
                  <a:pt x="3517296" y="192770"/>
                </a:lnTo>
                <a:lnTo>
                  <a:pt x="3514884" y="180449"/>
                </a:lnTo>
                <a:lnTo>
                  <a:pt x="3511397" y="168783"/>
                </a:lnTo>
                <a:lnTo>
                  <a:pt x="3504482" y="153111"/>
                </a:lnTo>
                <a:lnTo>
                  <a:pt x="3497749" y="142406"/>
                </a:lnTo>
                <a:lnTo>
                  <a:pt x="3489807" y="132842"/>
                </a:lnTo>
                <a:lnTo>
                  <a:pt x="3478023" y="122258"/>
                </a:lnTo>
                <a:lnTo>
                  <a:pt x="3467345" y="115321"/>
                </a:lnTo>
                <a:lnTo>
                  <a:pt x="3455517" y="109728"/>
                </a:lnTo>
                <a:lnTo>
                  <a:pt x="3448182" y="107069"/>
                </a:lnTo>
                <a:lnTo>
                  <a:pt x="3436236" y="103970"/>
                </a:lnTo>
                <a:lnTo>
                  <a:pt x="3423494" y="102100"/>
                </a:lnTo>
                <a:lnTo>
                  <a:pt x="3409924" y="101473"/>
                </a:lnTo>
                <a:lnTo>
                  <a:pt x="3401915" y="101698"/>
                </a:lnTo>
                <a:lnTo>
                  <a:pt x="3388900" y="103105"/>
                </a:lnTo>
                <a:lnTo>
                  <a:pt x="3376620" y="105787"/>
                </a:lnTo>
                <a:lnTo>
                  <a:pt x="3365093" y="109728"/>
                </a:lnTo>
                <a:lnTo>
                  <a:pt x="3350420" y="116971"/>
                </a:lnTo>
                <a:lnTo>
                  <a:pt x="3340037" y="124248"/>
                </a:lnTo>
                <a:lnTo>
                  <a:pt x="3330803" y="132842"/>
                </a:lnTo>
                <a:lnTo>
                  <a:pt x="3320553" y="145576"/>
                </a:lnTo>
                <a:lnTo>
                  <a:pt x="3314155" y="156599"/>
                </a:lnTo>
                <a:lnTo>
                  <a:pt x="3308959" y="168783"/>
                </a:lnTo>
                <a:lnTo>
                  <a:pt x="3306415" y="176849"/>
                </a:lnTo>
                <a:lnTo>
                  <a:pt x="3303676" y="188974"/>
                </a:lnTo>
                <a:lnTo>
                  <a:pt x="3302021" y="201741"/>
                </a:lnTo>
                <a:lnTo>
                  <a:pt x="3301466" y="215137"/>
                </a:lnTo>
                <a:lnTo>
                  <a:pt x="3301731" y="224711"/>
                </a:lnTo>
                <a:lnTo>
                  <a:pt x="3303026" y="237679"/>
                </a:lnTo>
                <a:lnTo>
                  <a:pt x="3305425" y="249982"/>
                </a:lnTo>
                <a:lnTo>
                  <a:pt x="3308959" y="261620"/>
                </a:lnTo>
                <a:lnTo>
                  <a:pt x="3315812" y="277165"/>
                </a:lnTo>
                <a:lnTo>
                  <a:pt x="3322496" y="287900"/>
                </a:lnTo>
                <a:lnTo>
                  <a:pt x="3330422" y="297561"/>
                </a:lnTo>
                <a:lnTo>
                  <a:pt x="3342206" y="308054"/>
                </a:lnTo>
                <a:lnTo>
                  <a:pt x="3352884" y="315000"/>
                </a:lnTo>
                <a:lnTo>
                  <a:pt x="3364712" y="320675"/>
                </a:lnTo>
                <a:lnTo>
                  <a:pt x="3360140" y="245491"/>
                </a:lnTo>
                <a:lnTo>
                  <a:pt x="3358887" y="240885"/>
                </a:lnTo>
                <a:lnTo>
                  <a:pt x="3356788" y="228694"/>
                </a:lnTo>
                <a:lnTo>
                  <a:pt x="3356076" y="215137"/>
                </a:lnTo>
                <a:lnTo>
                  <a:pt x="3356197" y="209400"/>
                </a:lnTo>
                <a:lnTo>
                  <a:pt x="3357486" y="196399"/>
                </a:lnTo>
                <a:lnTo>
                  <a:pt x="3360140" y="184785"/>
                </a:lnTo>
                <a:lnTo>
                  <a:pt x="3362807" y="176022"/>
                </a:lnTo>
                <a:lnTo>
                  <a:pt x="3366490" y="168656"/>
                </a:lnTo>
                <a:lnTo>
                  <a:pt x="3371316" y="162687"/>
                </a:lnTo>
                <a:lnTo>
                  <a:pt x="3376015" y="156718"/>
                </a:lnTo>
                <a:lnTo>
                  <a:pt x="3381730" y="152273"/>
                </a:lnTo>
                <a:lnTo>
                  <a:pt x="3388334" y="149352"/>
                </a:lnTo>
                <a:lnTo>
                  <a:pt x="3394938" y="146304"/>
                </a:lnTo>
                <a:lnTo>
                  <a:pt x="3402177" y="144907"/>
                </a:lnTo>
                <a:lnTo>
                  <a:pt x="3417798" y="144907"/>
                </a:lnTo>
                <a:lnTo>
                  <a:pt x="3425037" y="146304"/>
                </a:lnTo>
                <a:lnTo>
                  <a:pt x="3431768" y="149352"/>
                </a:lnTo>
                <a:lnTo>
                  <a:pt x="3438499" y="152273"/>
                </a:lnTo>
                <a:lnTo>
                  <a:pt x="3444214" y="156718"/>
                </a:lnTo>
                <a:lnTo>
                  <a:pt x="3449040" y="162687"/>
                </a:lnTo>
                <a:lnTo>
                  <a:pt x="3453739" y="168656"/>
                </a:lnTo>
                <a:lnTo>
                  <a:pt x="3457422" y="176022"/>
                </a:lnTo>
                <a:lnTo>
                  <a:pt x="3460089" y="184785"/>
                </a:lnTo>
                <a:lnTo>
                  <a:pt x="3461387" y="189390"/>
                </a:lnTo>
                <a:lnTo>
                  <a:pt x="3463480" y="201581"/>
                </a:lnTo>
                <a:lnTo>
                  <a:pt x="3464153" y="215137"/>
                </a:lnTo>
                <a:lnTo>
                  <a:pt x="3464041" y="220875"/>
                </a:lnTo>
                <a:lnTo>
                  <a:pt x="3462797" y="233876"/>
                </a:lnTo>
                <a:lnTo>
                  <a:pt x="3460089" y="245491"/>
                </a:lnTo>
                <a:lnTo>
                  <a:pt x="3457422" y="254254"/>
                </a:lnTo>
                <a:lnTo>
                  <a:pt x="3453739" y="261620"/>
                </a:lnTo>
                <a:lnTo>
                  <a:pt x="3449040" y="267462"/>
                </a:lnTo>
                <a:lnTo>
                  <a:pt x="3444214" y="273431"/>
                </a:lnTo>
                <a:lnTo>
                  <a:pt x="3438626" y="277875"/>
                </a:lnTo>
                <a:lnTo>
                  <a:pt x="3432022" y="280924"/>
                </a:lnTo>
                <a:lnTo>
                  <a:pt x="3425418" y="283972"/>
                </a:lnTo>
                <a:lnTo>
                  <a:pt x="3418306" y="285496"/>
                </a:lnTo>
                <a:lnTo>
                  <a:pt x="3402431" y="285496"/>
                </a:lnTo>
                <a:lnTo>
                  <a:pt x="3395192" y="283972"/>
                </a:lnTo>
                <a:lnTo>
                  <a:pt x="3388588" y="280924"/>
                </a:lnTo>
                <a:lnTo>
                  <a:pt x="3381984" y="277875"/>
                </a:lnTo>
                <a:lnTo>
                  <a:pt x="3376269" y="273431"/>
                </a:lnTo>
                <a:lnTo>
                  <a:pt x="3372040" y="323317"/>
                </a:lnTo>
                <a:lnTo>
                  <a:pt x="3384024" y="326375"/>
                </a:lnTo>
                <a:close/>
              </a:path>
              <a:path w="4428337" h="432562">
                <a:moveTo>
                  <a:pt x="3376269" y="273431"/>
                </a:moveTo>
                <a:lnTo>
                  <a:pt x="3371443" y="267462"/>
                </a:lnTo>
                <a:lnTo>
                  <a:pt x="3366617" y="261620"/>
                </a:lnTo>
                <a:lnTo>
                  <a:pt x="3362807" y="254254"/>
                </a:lnTo>
                <a:lnTo>
                  <a:pt x="3360140" y="245491"/>
                </a:lnTo>
                <a:lnTo>
                  <a:pt x="3364712" y="320675"/>
                </a:lnTo>
                <a:lnTo>
                  <a:pt x="3372040" y="323317"/>
                </a:lnTo>
                <a:lnTo>
                  <a:pt x="3376269" y="273431"/>
                </a:lnTo>
                <a:close/>
              </a:path>
              <a:path w="4428337" h="432562">
                <a:moveTo>
                  <a:pt x="2627604" y="172085"/>
                </a:moveTo>
                <a:lnTo>
                  <a:pt x="2627604" y="181864"/>
                </a:lnTo>
                <a:lnTo>
                  <a:pt x="2629255" y="190246"/>
                </a:lnTo>
                <a:lnTo>
                  <a:pt x="2632430" y="196977"/>
                </a:lnTo>
                <a:lnTo>
                  <a:pt x="2635605" y="203708"/>
                </a:lnTo>
                <a:lnTo>
                  <a:pt x="2639923" y="209423"/>
                </a:lnTo>
                <a:lnTo>
                  <a:pt x="2645384" y="213868"/>
                </a:lnTo>
                <a:lnTo>
                  <a:pt x="2650845" y="218312"/>
                </a:lnTo>
                <a:lnTo>
                  <a:pt x="2657068" y="221869"/>
                </a:lnTo>
                <a:lnTo>
                  <a:pt x="2664180" y="224662"/>
                </a:lnTo>
                <a:lnTo>
                  <a:pt x="2671419" y="227457"/>
                </a:lnTo>
                <a:lnTo>
                  <a:pt x="2678785" y="229870"/>
                </a:lnTo>
                <a:lnTo>
                  <a:pt x="2686532" y="231902"/>
                </a:lnTo>
                <a:lnTo>
                  <a:pt x="2692628" y="233425"/>
                </a:lnTo>
                <a:lnTo>
                  <a:pt x="2698470" y="234823"/>
                </a:lnTo>
                <a:lnTo>
                  <a:pt x="2704058" y="236347"/>
                </a:lnTo>
                <a:lnTo>
                  <a:pt x="2709646" y="237871"/>
                </a:lnTo>
                <a:lnTo>
                  <a:pt x="2714599" y="239649"/>
                </a:lnTo>
                <a:lnTo>
                  <a:pt x="2718917" y="241681"/>
                </a:lnTo>
                <a:lnTo>
                  <a:pt x="2723235" y="243586"/>
                </a:lnTo>
                <a:lnTo>
                  <a:pt x="2726664" y="246125"/>
                </a:lnTo>
                <a:lnTo>
                  <a:pt x="2729331" y="249047"/>
                </a:lnTo>
                <a:lnTo>
                  <a:pt x="2731871" y="252095"/>
                </a:lnTo>
                <a:lnTo>
                  <a:pt x="2733268" y="255905"/>
                </a:lnTo>
                <a:lnTo>
                  <a:pt x="2733268" y="264922"/>
                </a:lnTo>
                <a:lnTo>
                  <a:pt x="2731998" y="268732"/>
                </a:lnTo>
                <a:lnTo>
                  <a:pt x="2729585" y="272034"/>
                </a:lnTo>
                <a:lnTo>
                  <a:pt x="2727299" y="275209"/>
                </a:lnTo>
                <a:lnTo>
                  <a:pt x="2723997" y="277875"/>
                </a:lnTo>
                <a:lnTo>
                  <a:pt x="2719933" y="279908"/>
                </a:lnTo>
                <a:lnTo>
                  <a:pt x="2715869" y="281940"/>
                </a:lnTo>
                <a:lnTo>
                  <a:pt x="2710916" y="283464"/>
                </a:lnTo>
                <a:lnTo>
                  <a:pt x="2705328" y="284480"/>
                </a:lnTo>
                <a:lnTo>
                  <a:pt x="2699613" y="285496"/>
                </a:lnTo>
                <a:lnTo>
                  <a:pt x="2693517" y="285877"/>
                </a:lnTo>
                <a:lnTo>
                  <a:pt x="2685056" y="285863"/>
                </a:lnTo>
                <a:lnTo>
                  <a:pt x="2672738" y="285213"/>
                </a:lnTo>
                <a:lnTo>
                  <a:pt x="2659608" y="283591"/>
                </a:lnTo>
                <a:lnTo>
                  <a:pt x="2652336" y="282251"/>
                </a:lnTo>
                <a:lnTo>
                  <a:pt x="2640241" y="279144"/>
                </a:lnTo>
                <a:lnTo>
                  <a:pt x="2627350" y="274828"/>
                </a:lnTo>
                <a:lnTo>
                  <a:pt x="2627350" y="317373"/>
                </a:lnTo>
                <a:lnTo>
                  <a:pt x="2640993" y="322284"/>
                </a:lnTo>
                <a:lnTo>
                  <a:pt x="2654528" y="325500"/>
                </a:lnTo>
                <a:lnTo>
                  <a:pt x="2665281" y="327236"/>
                </a:lnTo>
                <a:lnTo>
                  <a:pt x="2677892" y="328406"/>
                </a:lnTo>
                <a:lnTo>
                  <a:pt x="2691485" y="328803"/>
                </a:lnTo>
                <a:lnTo>
                  <a:pt x="2691749" y="328802"/>
                </a:lnTo>
                <a:lnTo>
                  <a:pt x="2705113" y="328320"/>
                </a:lnTo>
                <a:lnTo>
                  <a:pt x="2717725" y="326890"/>
                </a:lnTo>
                <a:lnTo>
                  <a:pt x="2729585" y="324485"/>
                </a:lnTo>
                <a:lnTo>
                  <a:pt x="2736864" y="322348"/>
                </a:lnTo>
                <a:lnTo>
                  <a:pt x="2748753" y="317419"/>
                </a:lnTo>
                <a:lnTo>
                  <a:pt x="2759176" y="311023"/>
                </a:lnTo>
                <a:lnTo>
                  <a:pt x="2771587" y="299189"/>
                </a:lnTo>
                <a:lnTo>
                  <a:pt x="2778480" y="288417"/>
                </a:lnTo>
                <a:lnTo>
                  <a:pt x="2781283" y="282039"/>
                </a:lnTo>
                <a:lnTo>
                  <a:pt x="2784427" y="269961"/>
                </a:lnTo>
                <a:lnTo>
                  <a:pt x="2785465" y="256412"/>
                </a:lnTo>
                <a:lnTo>
                  <a:pt x="2785411" y="253230"/>
                </a:lnTo>
                <a:lnTo>
                  <a:pt x="2783744" y="239871"/>
                </a:lnTo>
                <a:lnTo>
                  <a:pt x="2779750" y="228854"/>
                </a:lnTo>
                <a:lnTo>
                  <a:pt x="2775940" y="221615"/>
                </a:lnTo>
                <a:lnTo>
                  <a:pt x="2771114" y="215773"/>
                </a:lnTo>
                <a:lnTo>
                  <a:pt x="2765145" y="211200"/>
                </a:lnTo>
                <a:lnTo>
                  <a:pt x="2759176" y="206756"/>
                </a:lnTo>
                <a:lnTo>
                  <a:pt x="2752445" y="203200"/>
                </a:lnTo>
                <a:lnTo>
                  <a:pt x="2745079" y="200660"/>
                </a:lnTo>
                <a:lnTo>
                  <a:pt x="2737586" y="198120"/>
                </a:lnTo>
                <a:lnTo>
                  <a:pt x="2730220" y="195961"/>
                </a:lnTo>
                <a:lnTo>
                  <a:pt x="2722727" y="194183"/>
                </a:lnTo>
                <a:lnTo>
                  <a:pt x="2718028" y="193040"/>
                </a:lnTo>
                <a:lnTo>
                  <a:pt x="2713075" y="191770"/>
                </a:lnTo>
                <a:lnTo>
                  <a:pt x="2707995" y="190500"/>
                </a:lnTo>
                <a:lnTo>
                  <a:pt x="2702915" y="189230"/>
                </a:lnTo>
                <a:lnTo>
                  <a:pt x="2698089" y="187579"/>
                </a:lnTo>
                <a:lnTo>
                  <a:pt x="2693517" y="185674"/>
                </a:lnTo>
                <a:lnTo>
                  <a:pt x="2688818" y="183769"/>
                </a:lnTo>
                <a:lnTo>
                  <a:pt x="2685262" y="181229"/>
                </a:lnTo>
                <a:lnTo>
                  <a:pt x="2682595" y="178054"/>
                </a:lnTo>
                <a:lnTo>
                  <a:pt x="2680055" y="175006"/>
                </a:lnTo>
                <a:lnTo>
                  <a:pt x="2678785" y="170942"/>
                </a:lnTo>
                <a:lnTo>
                  <a:pt x="2678785" y="163195"/>
                </a:lnTo>
                <a:lnTo>
                  <a:pt x="2679293" y="160528"/>
                </a:lnTo>
                <a:lnTo>
                  <a:pt x="2680563" y="157861"/>
                </a:lnTo>
                <a:lnTo>
                  <a:pt x="2683611" y="153035"/>
                </a:lnTo>
                <a:lnTo>
                  <a:pt x="2686278" y="151003"/>
                </a:lnTo>
                <a:lnTo>
                  <a:pt x="2689072" y="148971"/>
                </a:lnTo>
                <a:lnTo>
                  <a:pt x="2692501" y="147320"/>
                </a:lnTo>
                <a:lnTo>
                  <a:pt x="2696819" y="146177"/>
                </a:lnTo>
                <a:lnTo>
                  <a:pt x="2701137" y="145034"/>
                </a:lnTo>
                <a:lnTo>
                  <a:pt x="2706471" y="144399"/>
                </a:lnTo>
                <a:lnTo>
                  <a:pt x="2717647" y="144399"/>
                </a:lnTo>
                <a:lnTo>
                  <a:pt x="2722854" y="144780"/>
                </a:lnTo>
                <a:lnTo>
                  <a:pt x="2728315" y="145415"/>
                </a:lnTo>
                <a:lnTo>
                  <a:pt x="2733776" y="146050"/>
                </a:lnTo>
                <a:lnTo>
                  <a:pt x="2739364" y="146939"/>
                </a:lnTo>
                <a:lnTo>
                  <a:pt x="2744952" y="147955"/>
                </a:lnTo>
                <a:lnTo>
                  <a:pt x="2750540" y="148971"/>
                </a:lnTo>
                <a:lnTo>
                  <a:pt x="2756001" y="150241"/>
                </a:lnTo>
                <a:lnTo>
                  <a:pt x="2761462" y="151637"/>
                </a:lnTo>
                <a:lnTo>
                  <a:pt x="2766923" y="153035"/>
                </a:lnTo>
                <a:lnTo>
                  <a:pt x="2772003" y="154559"/>
                </a:lnTo>
                <a:lnTo>
                  <a:pt x="2776956" y="156210"/>
                </a:lnTo>
                <a:lnTo>
                  <a:pt x="2776956" y="113157"/>
                </a:lnTo>
                <a:lnTo>
                  <a:pt x="2770583" y="110979"/>
                </a:lnTo>
                <a:lnTo>
                  <a:pt x="2758555" y="107588"/>
                </a:lnTo>
                <a:lnTo>
                  <a:pt x="2745460" y="104775"/>
                </a:lnTo>
                <a:lnTo>
                  <a:pt x="2734094" y="103018"/>
                </a:lnTo>
                <a:lnTo>
                  <a:pt x="2721451" y="101864"/>
                </a:lnTo>
                <a:lnTo>
                  <a:pt x="2708249" y="101473"/>
                </a:lnTo>
                <a:lnTo>
                  <a:pt x="2702150" y="101633"/>
                </a:lnTo>
                <a:lnTo>
                  <a:pt x="2689429" y="103033"/>
                </a:lnTo>
                <a:lnTo>
                  <a:pt x="2677261" y="105791"/>
                </a:lnTo>
                <a:lnTo>
                  <a:pt x="2662094" y="111892"/>
                </a:lnTo>
                <a:lnTo>
                  <a:pt x="2651607" y="118745"/>
                </a:lnTo>
                <a:lnTo>
                  <a:pt x="2640868" y="129652"/>
                </a:lnTo>
                <a:lnTo>
                  <a:pt x="2634081" y="140716"/>
                </a:lnTo>
                <a:lnTo>
                  <a:pt x="2631677" y="146434"/>
                </a:lnTo>
                <a:lnTo>
                  <a:pt x="2628622" y="158504"/>
                </a:lnTo>
                <a:lnTo>
                  <a:pt x="2627604" y="172085"/>
                </a:lnTo>
                <a:close/>
              </a:path>
              <a:path w="4428337" h="432562">
                <a:moveTo>
                  <a:pt x="2244180" y="109252"/>
                </a:moveTo>
                <a:lnTo>
                  <a:pt x="2232806" y="114834"/>
                </a:lnTo>
                <a:lnTo>
                  <a:pt x="2237714" y="189484"/>
                </a:lnTo>
                <a:lnTo>
                  <a:pt x="2238476" y="183134"/>
                </a:lnTo>
                <a:lnTo>
                  <a:pt x="2240000" y="177037"/>
                </a:lnTo>
                <a:lnTo>
                  <a:pt x="2244180" y="109252"/>
                </a:lnTo>
                <a:close/>
              </a:path>
              <a:path w="4428337" h="432562">
                <a:moveTo>
                  <a:pt x="2377541" y="219202"/>
                </a:moveTo>
                <a:lnTo>
                  <a:pt x="2377668" y="211836"/>
                </a:lnTo>
                <a:lnTo>
                  <a:pt x="2377258" y="198251"/>
                </a:lnTo>
                <a:lnTo>
                  <a:pt x="2375965" y="185174"/>
                </a:lnTo>
                <a:lnTo>
                  <a:pt x="2373778" y="173066"/>
                </a:lnTo>
                <a:lnTo>
                  <a:pt x="2370683" y="161925"/>
                </a:lnTo>
                <a:lnTo>
                  <a:pt x="2364884" y="147683"/>
                </a:lnTo>
                <a:lnTo>
                  <a:pt x="2358538" y="136768"/>
                </a:lnTo>
                <a:lnTo>
                  <a:pt x="2350998" y="127381"/>
                </a:lnTo>
                <a:lnTo>
                  <a:pt x="2343369" y="120293"/>
                </a:lnTo>
                <a:lnTo>
                  <a:pt x="2332871" y="113172"/>
                </a:lnTo>
                <a:lnTo>
                  <a:pt x="2321153" y="107823"/>
                </a:lnTo>
                <a:lnTo>
                  <a:pt x="2309077" y="104273"/>
                </a:lnTo>
                <a:lnTo>
                  <a:pt x="2296554" y="102177"/>
                </a:lnTo>
                <a:lnTo>
                  <a:pt x="2283307" y="101473"/>
                </a:lnTo>
                <a:lnTo>
                  <a:pt x="2282594" y="101475"/>
                </a:lnTo>
                <a:lnTo>
                  <a:pt x="2269887" y="102371"/>
                </a:lnTo>
                <a:lnTo>
                  <a:pt x="2257425" y="104844"/>
                </a:lnTo>
                <a:lnTo>
                  <a:pt x="2245207" y="108839"/>
                </a:lnTo>
                <a:lnTo>
                  <a:pt x="2240000" y="177037"/>
                </a:lnTo>
                <a:lnTo>
                  <a:pt x="2242286" y="171450"/>
                </a:lnTo>
                <a:lnTo>
                  <a:pt x="2244445" y="165735"/>
                </a:lnTo>
                <a:lnTo>
                  <a:pt x="2247493" y="160782"/>
                </a:lnTo>
                <a:lnTo>
                  <a:pt x="2251303" y="156591"/>
                </a:lnTo>
                <a:lnTo>
                  <a:pt x="2255113" y="152273"/>
                </a:lnTo>
                <a:lnTo>
                  <a:pt x="2259558" y="148971"/>
                </a:lnTo>
                <a:lnTo>
                  <a:pt x="2264765" y="146558"/>
                </a:lnTo>
                <a:lnTo>
                  <a:pt x="2269972" y="144018"/>
                </a:lnTo>
                <a:lnTo>
                  <a:pt x="2275941" y="142875"/>
                </a:lnTo>
                <a:lnTo>
                  <a:pt x="2289276" y="142875"/>
                </a:lnTo>
                <a:lnTo>
                  <a:pt x="2295118" y="144018"/>
                </a:lnTo>
                <a:lnTo>
                  <a:pt x="2300198" y="146558"/>
                </a:lnTo>
                <a:lnTo>
                  <a:pt x="2305151" y="148971"/>
                </a:lnTo>
                <a:lnTo>
                  <a:pt x="2309342" y="152273"/>
                </a:lnTo>
                <a:lnTo>
                  <a:pt x="2312644" y="156591"/>
                </a:lnTo>
                <a:lnTo>
                  <a:pt x="2315946" y="160782"/>
                </a:lnTo>
                <a:lnTo>
                  <a:pt x="2318486" y="165735"/>
                </a:lnTo>
                <a:lnTo>
                  <a:pt x="2320264" y="171450"/>
                </a:lnTo>
                <a:lnTo>
                  <a:pt x="2321915" y="177037"/>
                </a:lnTo>
                <a:lnTo>
                  <a:pt x="2322804" y="183134"/>
                </a:lnTo>
                <a:lnTo>
                  <a:pt x="2322804" y="189484"/>
                </a:lnTo>
                <a:lnTo>
                  <a:pt x="2237714" y="189484"/>
                </a:lnTo>
                <a:lnTo>
                  <a:pt x="2232806" y="114834"/>
                </a:lnTo>
                <a:lnTo>
                  <a:pt x="2222260" y="121935"/>
                </a:lnTo>
                <a:lnTo>
                  <a:pt x="2212568" y="130556"/>
                </a:lnTo>
                <a:lnTo>
                  <a:pt x="2201786" y="143748"/>
                </a:lnTo>
                <a:lnTo>
                  <a:pt x="2195252" y="154779"/>
                </a:lnTo>
                <a:lnTo>
                  <a:pt x="2189708" y="167132"/>
                </a:lnTo>
                <a:lnTo>
                  <a:pt x="2185785" y="179647"/>
                </a:lnTo>
                <a:lnTo>
                  <a:pt x="2183308" y="191815"/>
                </a:lnTo>
                <a:lnTo>
                  <a:pt x="2181822" y="204838"/>
                </a:lnTo>
                <a:lnTo>
                  <a:pt x="2181326" y="218694"/>
                </a:lnTo>
                <a:lnTo>
                  <a:pt x="2181329" y="219754"/>
                </a:lnTo>
                <a:lnTo>
                  <a:pt x="2181938" y="233835"/>
                </a:lnTo>
                <a:lnTo>
                  <a:pt x="2183629" y="246847"/>
                </a:lnTo>
                <a:lnTo>
                  <a:pt x="2186423" y="258780"/>
                </a:lnTo>
                <a:lnTo>
                  <a:pt x="2190343" y="269621"/>
                </a:lnTo>
                <a:lnTo>
                  <a:pt x="2198423" y="284973"/>
                </a:lnTo>
                <a:lnTo>
                  <a:pt x="2205982" y="295100"/>
                </a:lnTo>
                <a:lnTo>
                  <a:pt x="2214727" y="303784"/>
                </a:lnTo>
                <a:lnTo>
                  <a:pt x="2227123" y="312672"/>
                </a:lnTo>
                <a:lnTo>
                  <a:pt x="2238468" y="318454"/>
                </a:lnTo>
                <a:lnTo>
                  <a:pt x="2250795" y="322834"/>
                </a:lnTo>
                <a:lnTo>
                  <a:pt x="2268763" y="326804"/>
                </a:lnTo>
                <a:lnTo>
                  <a:pt x="2281420" y="328300"/>
                </a:lnTo>
                <a:lnTo>
                  <a:pt x="2294483" y="328803"/>
                </a:lnTo>
                <a:lnTo>
                  <a:pt x="2300656" y="328725"/>
                </a:lnTo>
                <a:lnTo>
                  <a:pt x="2313501" y="328057"/>
                </a:lnTo>
                <a:lnTo>
                  <a:pt x="2326102" y="326723"/>
                </a:lnTo>
                <a:lnTo>
                  <a:pt x="2338425" y="324739"/>
                </a:lnTo>
                <a:lnTo>
                  <a:pt x="2347237" y="322954"/>
                </a:lnTo>
                <a:lnTo>
                  <a:pt x="2360234" y="319713"/>
                </a:lnTo>
                <a:lnTo>
                  <a:pt x="2369921" y="316357"/>
                </a:lnTo>
                <a:lnTo>
                  <a:pt x="2369921" y="274066"/>
                </a:lnTo>
                <a:lnTo>
                  <a:pt x="2360483" y="277099"/>
                </a:lnTo>
                <a:lnTo>
                  <a:pt x="2348198" y="280427"/>
                </a:lnTo>
                <a:lnTo>
                  <a:pt x="2336012" y="283083"/>
                </a:lnTo>
                <a:lnTo>
                  <a:pt x="2328938" y="284243"/>
                </a:lnTo>
                <a:lnTo>
                  <a:pt x="2316209" y="285659"/>
                </a:lnTo>
                <a:lnTo>
                  <a:pt x="2303881" y="286131"/>
                </a:lnTo>
                <a:lnTo>
                  <a:pt x="2302878" y="286127"/>
                </a:lnTo>
                <a:lnTo>
                  <a:pt x="2289810" y="285313"/>
                </a:lnTo>
                <a:lnTo>
                  <a:pt x="2277719" y="283083"/>
                </a:lnTo>
                <a:lnTo>
                  <a:pt x="2269718" y="281178"/>
                </a:lnTo>
                <a:lnTo>
                  <a:pt x="2262606" y="277875"/>
                </a:lnTo>
                <a:lnTo>
                  <a:pt x="2256637" y="273558"/>
                </a:lnTo>
                <a:lnTo>
                  <a:pt x="2250541" y="269113"/>
                </a:lnTo>
                <a:lnTo>
                  <a:pt x="2245715" y="263398"/>
                </a:lnTo>
                <a:lnTo>
                  <a:pt x="2242032" y="256412"/>
                </a:lnTo>
                <a:lnTo>
                  <a:pt x="2237385" y="244137"/>
                </a:lnTo>
                <a:lnTo>
                  <a:pt x="2235301" y="230759"/>
                </a:lnTo>
                <a:lnTo>
                  <a:pt x="2377033" y="230759"/>
                </a:lnTo>
                <a:lnTo>
                  <a:pt x="2377414" y="225552"/>
                </a:lnTo>
                <a:lnTo>
                  <a:pt x="2377541" y="219202"/>
                </a:lnTo>
                <a:close/>
              </a:path>
              <a:path w="4428337" h="432562">
                <a:moveTo>
                  <a:pt x="1753463" y="137033"/>
                </a:moveTo>
                <a:lnTo>
                  <a:pt x="1748510" y="106934"/>
                </a:lnTo>
                <a:lnTo>
                  <a:pt x="1704822" y="106934"/>
                </a:lnTo>
                <a:lnTo>
                  <a:pt x="1704822" y="323215"/>
                </a:lnTo>
                <a:lnTo>
                  <a:pt x="1757654" y="323215"/>
                </a:lnTo>
                <a:lnTo>
                  <a:pt x="1757654" y="178308"/>
                </a:lnTo>
                <a:lnTo>
                  <a:pt x="1764373" y="170141"/>
                </a:lnTo>
                <a:lnTo>
                  <a:pt x="1774231" y="162155"/>
                </a:lnTo>
                <a:lnTo>
                  <a:pt x="1786102" y="156083"/>
                </a:lnTo>
                <a:lnTo>
                  <a:pt x="1790706" y="154421"/>
                </a:lnTo>
                <a:lnTo>
                  <a:pt x="1802426" y="151322"/>
                </a:lnTo>
                <a:lnTo>
                  <a:pt x="1815151" y="149463"/>
                </a:lnTo>
                <a:lnTo>
                  <a:pt x="1828901" y="148844"/>
                </a:lnTo>
                <a:lnTo>
                  <a:pt x="1833346" y="148844"/>
                </a:lnTo>
                <a:lnTo>
                  <a:pt x="1833346" y="102489"/>
                </a:lnTo>
                <a:lnTo>
                  <a:pt x="1829536" y="101854"/>
                </a:lnTo>
                <a:lnTo>
                  <a:pt x="1824837" y="101473"/>
                </a:lnTo>
                <a:lnTo>
                  <a:pt x="1816789" y="101506"/>
                </a:lnTo>
                <a:lnTo>
                  <a:pt x="1803258" y="102797"/>
                </a:lnTo>
                <a:lnTo>
                  <a:pt x="1791047" y="105961"/>
                </a:lnTo>
                <a:lnTo>
                  <a:pt x="1780133" y="110998"/>
                </a:lnTo>
                <a:lnTo>
                  <a:pt x="1770731" y="117490"/>
                </a:lnTo>
                <a:lnTo>
                  <a:pt x="1761688" y="126408"/>
                </a:lnTo>
                <a:lnTo>
                  <a:pt x="1754352" y="137033"/>
                </a:lnTo>
                <a:lnTo>
                  <a:pt x="1753463" y="137033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1720" y="1162939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50879" y="1080515"/>
            <a:ext cx="0" cy="298704"/>
          </a:xfrm>
          <a:custGeom>
            <a:avLst/>
            <a:gdLst/>
            <a:ahLst/>
            <a:cxnLst/>
            <a:rect l="l" t="t" r="r" b="b"/>
            <a:pathLst>
              <a:path h="298704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56007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18369" y="105600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215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51720" y="1056004"/>
            <a:ext cx="0" cy="57277"/>
          </a:xfrm>
          <a:custGeom>
            <a:avLst/>
            <a:gdLst/>
            <a:ahLst/>
            <a:cxnLst/>
            <a:rect l="l" t="t" r="r" b="b"/>
            <a:pathLst>
              <a:path h="57277">
                <a:moveTo>
                  <a:pt x="0" y="0"/>
                </a:moveTo>
                <a:lnTo>
                  <a:pt x="0" y="57277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48749" y="1056004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3215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6602" y="1319657"/>
            <a:ext cx="104648" cy="151256"/>
          </a:xfrm>
          <a:custGeom>
            <a:avLst/>
            <a:gdLst/>
            <a:ahLst/>
            <a:cxnLst/>
            <a:rect l="l" t="t" r="r" b="b"/>
            <a:pathLst>
              <a:path w="104648" h="151256">
                <a:moveTo>
                  <a:pt x="42799" y="0"/>
                </a:moveTo>
                <a:lnTo>
                  <a:pt x="104648" y="0"/>
                </a:lnTo>
                <a:lnTo>
                  <a:pt x="56387" y="151256"/>
                </a:lnTo>
                <a:lnTo>
                  <a:pt x="0" y="151256"/>
                </a:lnTo>
                <a:lnTo>
                  <a:pt x="427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1443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5" y="55498"/>
                </a:lnTo>
                <a:lnTo>
                  <a:pt x="15748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4" y="48259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3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06727" y="128231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5"/>
                </a:lnTo>
                <a:lnTo>
                  <a:pt x="12446" y="55498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2"/>
                </a:lnTo>
                <a:lnTo>
                  <a:pt x="67945" y="48259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8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3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8989" y="120091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79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0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6" y="122554"/>
                </a:lnTo>
                <a:lnTo>
                  <a:pt x="20193" y="128524"/>
                </a:lnTo>
                <a:lnTo>
                  <a:pt x="25908" y="132968"/>
                </a:lnTo>
                <a:lnTo>
                  <a:pt x="32512" y="136016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8" y="140588"/>
                </a:lnTo>
                <a:lnTo>
                  <a:pt x="62230" y="140588"/>
                </a:lnTo>
                <a:lnTo>
                  <a:pt x="69341" y="139064"/>
                </a:lnTo>
                <a:lnTo>
                  <a:pt x="75946" y="136016"/>
                </a:lnTo>
                <a:lnTo>
                  <a:pt x="82550" y="132968"/>
                </a:lnTo>
                <a:lnTo>
                  <a:pt x="88137" y="128524"/>
                </a:lnTo>
                <a:lnTo>
                  <a:pt x="92963" y="122554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0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79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5555" y="1200912"/>
            <a:ext cx="108038" cy="140588"/>
          </a:xfrm>
          <a:custGeom>
            <a:avLst/>
            <a:gdLst/>
            <a:ahLst/>
            <a:cxnLst/>
            <a:rect l="l" t="t" r="r" b="b"/>
            <a:pathLst>
              <a:path w="108038" h="140588">
                <a:moveTo>
                  <a:pt x="53797" y="0"/>
                </a:moveTo>
                <a:lnTo>
                  <a:pt x="46062" y="0"/>
                </a:lnTo>
                <a:lnTo>
                  <a:pt x="38874" y="1397"/>
                </a:lnTo>
                <a:lnTo>
                  <a:pt x="32258" y="4445"/>
                </a:lnTo>
                <a:lnTo>
                  <a:pt x="25628" y="7365"/>
                </a:lnTo>
                <a:lnTo>
                  <a:pt x="19939" y="11811"/>
                </a:lnTo>
                <a:lnTo>
                  <a:pt x="15176" y="17779"/>
                </a:lnTo>
                <a:lnTo>
                  <a:pt x="10414" y="23749"/>
                </a:lnTo>
                <a:lnTo>
                  <a:pt x="6692" y="31114"/>
                </a:lnTo>
                <a:lnTo>
                  <a:pt x="4013" y="39877"/>
                </a:lnTo>
                <a:lnTo>
                  <a:pt x="1372" y="51494"/>
                </a:lnTo>
                <a:lnTo>
                  <a:pt x="116" y="64499"/>
                </a:lnTo>
                <a:lnTo>
                  <a:pt x="0" y="70230"/>
                </a:lnTo>
                <a:lnTo>
                  <a:pt x="689" y="83789"/>
                </a:lnTo>
                <a:lnTo>
                  <a:pt x="2760" y="95983"/>
                </a:lnTo>
                <a:lnTo>
                  <a:pt x="4013" y="100584"/>
                </a:lnTo>
                <a:lnTo>
                  <a:pt x="6692" y="109347"/>
                </a:lnTo>
                <a:lnTo>
                  <a:pt x="10452" y="116712"/>
                </a:lnTo>
                <a:lnTo>
                  <a:pt x="15290" y="122554"/>
                </a:lnTo>
                <a:lnTo>
                  <a:pt x="20129" y="128524"/>
                </a:lnTo>
                <a:lnTo>
                  <a:pt x="25857" y="132968"/>
                </a:lnTo>
                <a:lnTo>
                  <a:pt x="32486" y="136016"/>
                </a:lnTo>
                <a:lnTo>
                  <a:pt x="39103" y="139064"/>
                </a:lnTo>
                <a:lnTo>
                  <a:pt x="46355" y="140588"/>
                </a:lnTo>
                <a:lnTo>
                  <a:pt x="54241" y="140588"/>
                </a:lnTo>
                <a:lnTo>
                  <a:pt x="62191" y="140588"/>
                </a:lnTo>
                <a:lnTo>
                  <a:pt x="69303" y="139064"/>
                </a:lnTo>
                <a:lnTo>
                  <a:pt x="75907" y="136016"/>
                </a:lnTo>
                <a:lnTo>
                  <a:pt x="82511" y="132968"/>
                </a:lnTo>
                <a:lnTo>
                  <a:pt x="88099" y="128524"/>
                </a:lnTo>
                <a:lnTo>
                  <a:pt x="92925" y="122554"/>
                </a:lnTo>
                <a:lnTo>
                  <a:pt x="97624" y="116712"/>
                </a:lnTo>
                <a:lnTo>
                  <a:pt x="101307" y="109347"/>
                </a:lnTo>
                <a:lnTo>
                  <a:pt x="103974" y="100584"/>
                </a:lnTo>
                <a:lnTo>
                  <a:pt x="106682" y="88969"/>
                </a:lnTo>
                <a:lnTo>
                  <a:pt x="107926" y="75968"/>
                </a:lnTo>
                <a:lnTo>
                  <a:pt x="108038" y="70230"/>
                </a:lnTo>
                <a:lnTo>
                  <a:pt x="107365" y="56674"/>
                </a:lnTo>
                <a:lnTo>
                  <a:pt x="105272" y="44483"/>
                </a:lnTo>
                <a:lnTo>
                  <a:pt x="103974" y="39877"/>
                </a:lnTo>
                <a:lnTo>
                  <a:pt x="101307" y="31114"/>
                </a:lnTo>
                <a:lnTo>
                  <a:pt x="97624" y="23749"/>
                </a:lnTo>
                <a:lnTo>
                  <a:pt x="92925" y="17779"/>
                </a:lnTo>
                <a:lnTo>
                  <a:pt x="88099" y="11811"/>
                </a:lnTo>
                <a:lnTo>
                  <a:pt x="82384" y="7365"/>
                </a:lnTo>
                <a:lnTo>
                  <a:pt x="75653" y="4445"/>
                </a:lnTo>
                <a:lnTo>
                  <a:pt x="68922" y="1397"/>
                </a:lnTo>
                <a:lnTo>
                  <a:pt x="61683" y="0"/>
                </a:lnTo>
                <a:lnTo>
                  <a:pt x="53797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81704" y="120065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3" y="0"/>
                </a:moveTo>
                <a:lnTo>
                  <a:pt x="46100" y="0"/>
                </a:lnTo>
                <a:lnTo>
                  <a:pt x="42672" y="380"/>
                </a:lnTo>
                <a:lnTo>
                  <a:pt x="38989" y="1142"/>
                </a:lnTo>
                <a:lnTo>
                  <a:pt x="35306" y="2031"/>
                </a:lnTo>
                <a:lnTo>
                  <a:pt x="31623" y="3428"/>
                </a:lnTo>
                <a:lnTo>
                  <a:pt x="27940" y="5587"/>
                </a:lnTo>
                <a:lnTo>
                  <a:pt x="24257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70" y="17399"/>
                </a:lnTo>
                <a:lnTo>
                  <a:pt x="11049" y="21843"/>
                </a:lnTo>
                <a:lnTo>
                  <a:pt x="8509" y="27177"/>
                </a:lnTo>
                <a:lnTo>
                  <a:pt x="5969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3175" y="101472"/>
                </a:lnTo>
                <a:lnTo>
                  <a:pt x="5207" y="109981"/>
                </a:lnTo>
                <a:lnTo>
                  <a:pt x="8382" y="117220"/>
                </a:lnTo>
                <a:lnTo>
                  <a:pt x="12573" y="123316"/>
                </a:lnTo>
                <a:lnTo>
                  <a:pt x="16764" y="129286"/>
                </a:lnTo>
                <a:lnTo>
                  <a:pt x="21844" y="133984"/>
                </a:lnTo>
                <a:lnTo>
                  <a:pt x="28067" y="137159"/>
                </a:lnTo>
                <a:lnTo>
                  <a:pt x="34290" y="140334"/>
                </a:lnTo>
                <a:lnTo>
                  <a:pt x="41402" y="141986"/>
                </a:lnTo>
                <a:lnTo>
                  <a:pt x="49657" y="141986"/>
                </a:lnTo>
                <a:lnTo>
                  <a:pt x="54991" y="141986"/>
                </a:lnTo>
                <a:lnTo>
                  <a:pt x="60071" y="141224"/>
                </a:lnTo>
                <a:lnTo>
                  <a:pt x="64770" y="139953"/>
                </a:lnTo>
                <a:lnTo>
                  <a:pt x="69596" y="138556"/>
                </a:lnTo>
                <a:lnTo>
                  <a:pt x="73914" y="136905"/>
                </a:lnTo>
                <a:lnTo>
                  <a:pt x="77978" y="134746"/>
                </a:lnTo>
                <a:lnTo>
                  <a:pt x="81915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2" y="122808"/>
                </a:lnTo>
                <a:lnTo>
                  <a:pt x="96900" y="120268"/>
                </a:lnTo>
                <a:lnTo>
                  <a:pt x="96900" y="23621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64411" y="119989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8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8" y="141986"/>
                </a:lnTo>
                <a:lnTo>
                  <a:pt x="40893" y="142748"/>
                </a:lnTo>
                <a:lnTo>
                  <a:pt x="45974" y="142748"/>
                </a:lnTo>
                <a:lnTo>
                  <a:pt x="54228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4" y="133984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4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6" y="30733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1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30627" y="1198879"/>
            <a:ext cx="85090" cy="46609"/>
          </a:xfrm>
          <a:custGeom>
            <a:avLst/>
            <a:gdLst/>
            <a:ahLst/>
            <a:cxnLst/>
            <a:rect l="l" t="t" r="r" b="b"/>
            <a:pathLst>
              <a:path w="85090" h="46609">
                <a:moveTo>
                  <a:pt x="44958" y="0"/>
                </a:moveTo>
                <a:lnTo>
                  <a:pt x="38227" y="0"/>
                </a:lnTo>
                <a:lnTo>
                  <a:pt x="32258" y="1143"/>
                </a:lnTo>
                <a:lnTo>
                  <a:pt x="27050" y="3683"/>
                </a:lnTo>
                <a:lnTo>
                  <a:pt x="21843" y="6096"/>
                </a:lnTo>
                <a:lnTo>
                  <a:pt x="17399" y="9398"/>
                </a:lnTo>
                <a:lnTo>
                  <a:pt x="13589" y="13716"/>
                </a:lnTo>
                <a:lnTo>
                  <a:pt x="9779" y="17907"/>
                </a:lnTo>
                <a:lnTo>
                  <a:pt x="6731" y="22860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9"/>
                </a:lnTo>
                <a:lnTo>
                  <a:pt x="0" y="46609"/>
                </a:lnTo>
                <a:lnTo>
                  <a:pt x="85090" y="46609"/>
                </a:lnTo>
                <a:lnTo>
                  <a:pt x="85090" y="40259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60"/>
                </a:lnTo>
                <a:lnTo>
                  <a:pt x="78231" y="17907"/>
                </a:lnTo>
                <a:lnTo>
                  <a:pt x="74930" y="13716"/>
                </a:lnTo>
                <a:lnTo>
                  <a:pt x="71628" y="9398"/>
                </a:lnTo>
                <a:lnTo>
                  <a:pt x="67437" y="6096"/>
                </a:lnTo>
                <a:lnTo>
                  <a:pt x="62484" y="3683"/>
                </a:lnTo>
                <a:lnTo>
                  <a:pt x="57404" y="1143"/>
                </a:lnTo>
                <a:lnTo>
                  <a:pt x="51562" y="0"/>
                </a:lnTo>
                <a:lnTo>
                  <a:pt x="449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8913" y="1198879"/>
            <a:ext cx="85051" cy="46609"/>
          </a:xfrm>
          <a:custGeom>
            <a:avLst/>
            <a:gdLst/>
            <a:ahLst/>
            <a:cxnLst/>
            <a:rect l="l" t="t" r="r" b="b"/>
            <a:pathLst>
              <a:path w="85051" h="46609">
                <a:moveTo>
                  <a:pt x="44869" y="0"/>
                </a:moveTo>
                <a:lnTo>
                  <a:pt x="38163" y="0"/>
                </a:lnTo>
                <a:lnTo>
                  <a:pt x="32219" y="1143"/>
                </a:lnTo>
                <a:lnTo>
                  <a:pt x="27000" y="3683"/>
                </a:lnTo>
                <a:lnTo>
                  <a:pt x="21793" y="6096"/>
                </a:lnTo>
                <a:lnTo>
                  <a:pt x="17297" y="9398"/>
                </a:lnTo>
                <a:lnTo>
                  <a:pt x="13500" y="13716"/>
                </a:lnTo>
                <a:lnTo>
                  <a:pt x="9702" y="17907"/>
                </a:lnTo>
                <a:lnTo>
                  <a:pt x="6692" y="22860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9"/>
                </a:lnTo>
                <a:lnTo>
                  <a:pt x="0" y="46609"/>
                </a:lnTo>
                <a:lnTo>
                  <a:pt x="85051" y="46609"/>
                </a:lnTo>
                <a:lnTo>
                  <a:pt x="85051" y="40259"/>
                </a:lnTo>
                <a:lnTo>
                  <a:pt x="84188" y="34162"/>
                </a:lnTo>
                <a:lnTo>
                  <a:pt x="82486" y="28575"/>
                </a:lnTo>
                <a:lnTo>
                  <a:pt x="80772" y="22860"/>
                </a:lnTo>
                <a:lnTo>
                  <a:pt x="78244" y="17907"/>
                </a:lnTo>
                <a:lnTo>
                  <a:pt x="74891" y="13716"/>
                </a:lnTo>
                <a:lnTo>
                  <a:pt x="71539" y="9398"/>
                </a:lnTo>
                <a:lnTo>
                  <a:pt x="67373" y="6096"/>
                </a:lnTo>
                <a:lnTo>
                  <a:pt x="62395" y="3683"/>
                </a:lnTo>
                <a:lnTo>
                  <a:pt x="57403" y="1143"/>
                </a:lnTo>
                <a:lnTo>
                  <a:pt x="51562" y="0"/>
                </a:lnTo>
                <a:lnTo>
                  <a:pt x="4486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25241" y="1162939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94379" y="115747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4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1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4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27095" y="1157477"/>
            <a:ext cx="204469" cy="331088"/>
          </a:xfrm>
          <a:custGeom>
            <a:avLst/>
            <a:gdLst/>
            <a:ahLst/>
            <a:cxnLst/>
            <a:rect l="l" t="t" r="r" b="b"/>
            <a:pathLst>
              <a:path w="204469" h="331088">
                <a:moveTo>
                  <a:pt x="94360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69" y="5461"/>
                </a:lnTo>
                <a:lnTo>
                  <a:pt x="204469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0" y="331088"/>
                </a:lnTo>
                <a:lnTo>
                  <a:pt x="74549" y="331088"/>
                </a:lnTo>
                <a:lnTo>
                  <a:pt x="67563" y="330835"/>
                </a:lnTo>
                <a:lnTo>
                  <a:pt x="60705" y="330326"/>
                </a:lnTo>
                <a:lnTo>
                  <a:pt x="53847" y="329819"/>
                </a:lnTo>
                <a:lnTo>
                  <a:pt x="47370" y="329057"/>
                </a:lnTo>
                <a:lnTo>
                  <a:pt x="41401" y="328168"/>
                </a:lnTo>
                <a:lnTo>
                  <a:pt x="35305" y="327151"/>
                </a:lnTo>
                <a:lnTo>
                  <a:pt x="29844" y="326009"/>
                </a:lnTo>
                <a:lnTo>
                  <a:pt x="24891" y="324738"/>
                </a:lnTo>
                <a:lnTo>
                  <a:pt x="19812" y="323469"/>
                </a:lnTo>
                <a:lnTo>
                  <a:pt x="15620" y="322199"/>
                </a:lnTo>
                <a:lnTo>
                  <a:pt x="12191" y="320801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0" y="232410"/>
                </a:lnTo>
                <a:lnTo>
                  <a:pt x="151510" y="227330"/>
                </a:lnTo>
                <a:lnTo>
                  <a:pt x="151510" y="224409"/>
                </a:lnTo>
                <a:lnTo>
                  <a:pt x="151510" y="220725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2"/>
                </a:lnTo>
                <a:lnTo>
                  <a:pt x="152145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0" y="215773"/>
                </a:lnTo>
                <a:lnTo>
                  <a:pt x="131571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8" y="227330"/>
                </a:lnTo>
                <a:lnTo>
                  <a:pt x="91058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0" y="201802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20263" y="115747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1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3" y="51562"/>
                </a:lnTo>
                <a:lnTo>
                  <a:pt x="134112" y="50164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6"/>
                </a:lnTo>
                <a:lnTo>
                  <a:pt x="100964" y="43942"/>
                </a:lnTo>
                <a:lnTo>
                  <a:pt x="95504" y="43307"/>
                </a:lnTo>
                <a:lnTo>
                  <a:pt x="90297" y="42925"/>
                </a:lnTo>
                <a:lnTo>
                  <a:pt x="85343" y="42925"/>
                </a:lnTo>
                <a:lnTo>
                  <a:pt x="79120" y="42925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5" y="61722"/>
                </a:lnTo>
                <a:lnTo>
                  <a:pt x="51435" y="64643"/>
                </a:lnTo>
                <a:lnTo>
                  <a:pt x="51435" y="69469"/>
                </a:lnTo>
                <a:lnTo>
                  <a:pt x="52705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0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6"/>
                </a:lnTo>
                <a:lnTo>
                  <a:pt x="85725" y="90297"/>
                </a:lnTo>
                <a:lnTo>
                  <a:pt x="90678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4" y="101726"/>
                </a:lnTo>
                <a:lnTo>
                  <a:pt x="131825" y="105283"/>
                </a:lnTo>
                <a:lnTo>
                  <a:pt x="137795" y="109727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39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7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6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7" y="176402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2"/>
                </a:lnTo>
                <a:lnTo>
                  <a:pt x="95885" y="142112"/>
                </a:lnTo>
                <a:lnTo>
                  <a:pt x="91567" y="140208"/>
                </a:lnTo>
                <a:lnTo>
                  <a:pt x="87249" y="138175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8" y="131952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30" y="123189"/>
                </a:lnTo>
                <a:lnTo>
                  <a:pt x="29718" y="120396"/>
                </a:lnTo>
                <a:lnTo>
                  <a:pt x="23494" y="116839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74239" y="1157477"/>
            <a:ext cx="196342" cy="227330"/>
          </a:xfrm>
          <a:custGeom>
            <a:avLst/>
            <a:gdLst/>
            <a:ahLst/>
            <a:cxnLst/>
            <a:rect l="l" t="t" r="r" b="b"/>
            <a:pathLst>
              <a:path w="196342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51" y="71593"/>
                </a:lnTo>
                <a:lnTo>
                  <a:pt x="194639" y="83701"/>
                </a:lnTo>
                <a:lnTo>
                  <a:pt x="195931" y="96778"/>
                </a:lnTo>
                <a:lnTo>
                  <a:pt x="196342" y="110362"/>
                </a:lnTo>
                <a:lnTo>
                  <a:pt x="196215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5" y="167639"/>
                </a:lnTo>
                <a:lnTo>
                  <a:pt x="75311" y="172085"/>
                </a:lnTo>
                <a:lnTo>
                  <a:pt x="81280" y="176402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47595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0"/>
                </a:lnTo>
                <a:lnTo>
                  <a:pt x="106044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8"/>
                </a:lnTo>
                <a:lnTo>
                  <a:pt x="133096" y="81152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2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97735" y="1157477"/>
            <a:ext cx="128523" cy="221742"/>
          </a:xfrm>
          <a:custGeom>
            <a:avLst/>
            <a:gdLst/>
            <a:ahLst/>
            <a:cxnLst/>
            <a:rect l="l" t="t" r="r" b="b"/>
            <a:pathLst>
              <a:path w="128523" h="221742">
                <a:moveTo>
                  <a:pt x="114681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3" y="1016"/>
                </a:lnTo>
                <a:lnTo>
                  <a:pt x="128523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0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52879" y="115747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749"/>
                </a:lnTo>
                <a:lnTo>
                  <a:pt x="185874" y="70435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0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8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4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8"/>
                </a:lnTo>
                <a:lnTo>
                  <a:pt x="133095" y="81152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2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3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11579" y="1157477"/>
            <a:ext cx="204469" cy="325500"/>
          </a:xfrm>
          <a:custGeom>
            <a:avLst/>
            <a:gdLst/>
            <a:ahLst/>
            <a:cxnLst/>
            <a:rect l="l" t="t" r="r" b="b"/>
            <a:pathLst>
              <a:path w="204469" h="325500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0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5" y="205232"/>
                </a:lnTo>
                <a:lnTo>
                  <a:pt x="52196" y="205232"/>
                </a:lnTo>
                <a:lnTo>
                  <a:pt x="52323" y="208152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0"/>
                </a:lnTo>
                <a:lnTo>
                  <a:pt x="0" y="325500"/>
                </a:lnTo>
                <a:lnTo>
                  <a:pt x="0" y="5461"/>
                </a:lnTo>
                <a:lnTo>
                  <a:pt x="46354" y="5461"/>
                </a:lnTo>
                <a:lnTo>
                  <a:pt x="48640" y="29718"/>
                </a:lnTo>
                <a:lnTo>
                  <a:pt x="49529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4907" y="115747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1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3" y="51562"/>
                </a:lnTo>
                <a:lnTo>
                  <a:pt x="134112" y="50164"/>
                </a:lnTo>
                <a:lnTo>
                  <a:pt x="128651" y="48768"/>
                </a:lnTo>
                <a:lnTo>
                  <a:pt x="123190" y="47498"/>
                </a:lnTo>
                <a:lnTo>
                  <a:pt x="117602" y="46482"/>
                </a:lnTo>
                <a:lnTo>
                  <a:pt x="112014" y="45466"/>
                </a:lnTo>
                <a:lnTo>
                  <a:pt x="106426" y="44576"/>
                </a:lnTo>
                <a:lnTo>
                  <a:pt x="100965" y="43942"/>
                </a:lnTo>
                <a:lnTo>
                  <a:pt x="95504" y="43307"/>
                </a:lnTo>
                <a:lnTo>
                  <a:pt x="90297" y="42925"/>
                </a:lnTo>
                <a:lnTo>
                  <a:pt x="85343" y="42925"/>
                </a:lnTo>
                <a:lnTo>
                  <a:pt x="79121" y="42925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1" y="45847"/>
                </a:lnTo>
                <a:lnTo>
                  <a:pt x="61721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4" y="61722"/>
                </a:lnTo>
                <a:lnTo>
                  <a:pt x="51434" y="64643"/>
                </a:lnTo>
                <a:lnTo>
                  <a:pt x="51434" y="69469"/>
                </a:lnTo>
                <a:lnTo>
                  <a:pt x="52705" y="73533"/>
                </a:lnTo>
                <a:lnTo>
                  <a:pt x="55245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0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5" y="89026"/>
                </a:lnTo>
                <a:lnTo>
                  <a:pt x="85725" y="90297"/>
                </a:lnTo>
                <a:lnTo>
                  <a:pt x="90551" y="91567"/>
                </a:lnTo>
                <a:lnTo>
                  <a:pt x="95377" y="92710"/>
                </a:lnTo>
                <a:lnTo>
                  <a:pt x="102870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5" y="101726"/>
                </a:lnTo>
                <a:lnTo>
                  <a:pt x="131826" y="105283"/>
                </a:lnTo>
                <a:lnTo>
                  <a:pt x="137795" y="109727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39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30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7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2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1" y="147574"/>
                </a:lnTo>
                <a:lnTo>
                  <a:pt x="99314" y="144652"/>
                </a:lnTo>
                <a:lnTo>
                  <a:pt x="95884" y="142112"/>
                </a:lnTo>
                <a:lnTo>
                  <a:pt x="91567" y="140208"/>
                </a:lnTo>
                <a:lnTo>
                  <a:pt x="87249" y="138175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20" y="133350"/>
                </a:lnTo>
                <a:lnTo>
                  <a:pt x="65278" y="131952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30" y="123189"/>
                </a:lnTo>
                <a:lnTo>
                  <a:pt x="29718" y="120396"/>
                </a:lnTo>
                <a:lnTo>
                  <a:pt x="23495" y="116839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60856" y="1157477"/>
            <a:ext cx="217474" cy="227330"/>
          </a:xfrm>
          <a:custGeom>
            <a:avLst/>
            <a:gdLst/>
            <a:ahLst/>
            <a:cxnLst/>
            <a:rect l="l" t="t" r="r" b="b"/>
            <a:pathLst>
              <a:path w="217474" h="227330">
                <a:moveTo>
                  <a:pt x="108496" y="0"/>
                </a:moveTo>
                <a:lnTo>
                  <a:pt x="122069" y="626"/>
                </a:lnTo>
                <a:lnTo>
                  <a:pt x="134812" y="2496"/>
                </a:lnTo>
                <a:lnTo>
                  <a:pt x="146757" y="5593"/>
                </a:lnTo>
                <a:lnTo>
                  <a:pt x="154101" y="8255"/>
                </a:lnTo>
                <a:lnTo>
                  <a:pt x="165929" y="13848"/>
                </a:lnTo>
                <a:lnTo>
                  <a:pt x="176608" y="20785"/>
                </a:lnTo>
                <a:lnTo>
                  <a:pt x="186136" y="29043"/>
                </a:lnTo>
                <a:lnTo>
                  <a:pt x="196334" y="40933"/>
                </a:lnTo>
                <a:lnTo>
                  <a:pt x="203066" y="51638"/>
                </a:lnTo>
                <a:lnTo>
                  <a:pt x="208568" y="63503"/>
                </a:lnTo>
                <a:lnTo>
                  <a:pt x="213468" y="78976"/>
                </a:lnTo>
                <a:lnTo>
                  <a:pt x="215881" y="91297"/>
                </a:lnTo>
                <a:lnTo>
                  <a:pt x="217204" y="104257"/>
                </a:lnTo>
                <a:lnTo>
                  <a:pt x="217474" y="113664"/>
                </a:lnTo>
                <a:lnTo>
                  <a:pt x="216920" y="127098"/>
                </a:lnTo>
                <a:lnTo>
                  <a:pt x="215258" y="139866"/>
                </a:lnTo>
                <a:lnTo>
                  <a:pt x="212489" y="151969"/>
                </a:lnTo>
                <a:lnTo>
                  <a:pt x="209854" y="160147"/>
                </a:lnTo>
                <a:lnTo>
                  <a:pt x="204653" y="172267"/>
                </a:lnTo>
                <a:lnTo>
                  <a:pt x="198266" y="183294"/>
                </a:lnTo>
                <a:lnTo>
                  <a:pt x="190695" y="193248"/>
                </a:lnTo>
                <a:lnTo>
                  <a:pt x="178823" y="204600"/>
                </a:lnTo>
                <a:lnTo>
                  <a:pt x="168430" y="211868"/>
                </a:lnTo>
                <a:lnTo>
                  <a:pt x="156959" y="217870"/>
                </a:lnTo>
                <a:lnTo>
                  <a:pt x="142277" y="223114"/>
                </a:lnTo>
                <a:lnTo>
                  <a:pt x="130015" y="225745"/>
                </a:lnTo>
                <a:lnTo>
                  <a:pt x="117018" y="227111"/>
                </a:lnTo>
                <a:lnTo>
                  <a:pt x="108940" y="227330"/>
                </a:lnTo>
                <a:lnTo>
                  <a:pt x="95391" y="226727"/>
                </a:lnTo>
                <a:lnTo>
                  <a:pt x="82631" y="224907"/>
                </a:lnTo>
                <a:lnTo>
                  <a:pt x="70660" y="221856"/>
                </a:lnTo>
                <a:lnTo>
                  <a:pt x="63296" y="219201"/>
                </a:lnTo>
                <a:lnTo>
                  <a:pt x="51460" y="213525"/>
                </a:lnTo>
                <a:lnTo>
                  <a:pt x="40784" y="206577"/>
                </a:lnTo>
                <a:lnTo>
                  <a:pt x="31265" y="198378"/>
                </a:lnTo>
                <a:lnTo>
                  <a:pt x="21102" y="186436"/>
                </a:lnTo>
                <a:lnTo>
                  <a:pt x="14394" y="175713"/>
                </a:lnTo>
                <a:lnTo>
                  <a:pt x="8892" y="163898"/>
                </a:lnTo>
                <a:lnTo>
                  <a:pt x="3992" y="148508"/>
                </a:lnTo>
                <a:lnTo>
                  <a:pt x="1589" y="136205"/>
                </a:lnTo>
                <a:lnTo>
                  <a:pt x="272" y="123236"/>
                </a:lnTo>
                <a:lnTo>
                  <a:pt x="0" y="113664"/>
                </a:lnTo>
                <a:lnTo>
                  <a:pt x="554" y="100273"/>
                </a:lnTo>
                <a:lnTo>
                  <a:pt x="2218" y="87509"/>
                </a:lnTo>
                <a:lnTo>
                  <a:pt x="4994" y="75388"/>
                </a:lnTo>
                <a:lnTo>
                  <a:pt x="7594" y="67310"/>
                </a:lnTo>
                <a:lnTo>
                  <a:pt x="12782" y="55115"/>
                </a:lnTo>
                <a:lnTo>
                  <a:pt x="19177" y="44084"/>
                </a:lnTo>
                <a:lnTo>
                  <a:pt x="26775" y="34193"/>
                </a:lnTo>
                <a:lnTo>
                  <a:pt x="38630" y="22771"/>
                </a:lnTo>
                <a:lnTo>
                  <a:pt x="49015" y="15491"/>
                </a:lnTo>
                <a:lnTo>
                  <a:pt x="60520" y="9550"/>
                </a:lnTo>
                <a:lnTo>
                  <a:pt x="75177" y="4317"/>
                </a:lnTo>
                <a:lnTo>
                  <a:pt x="87450" y="1635"/>
                </a:lnTo>
                <a:lnTo>
                  <a:pt x="100451" y="227"/>
                </a:lnTo>
                <a:lnTo>
                  <a:pt x="10849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2424" y="1157477"/>
            <a:ext cx="196456" cy="227330"/>
          </a:xfrm>
          <a:custGeom>
            <a:avLst/>
            <a:gdLst/>
            <a:ahLst/>
            <a:cxnLst/>
            <a:rect l="l" t="t" r="r" b="b"/>
            <a:pathLst>
              <a:path w="196456" h="227330">
                <a:moveTo>
                  <a:pt x="102019" y="0"/>
                </a:moveTo>
                <a:lnTo>
                  <a:pt x="115265" y="704"/>
                </a:lnTo>
                <a:lnTo>
                  <a:pt x="127797" y="2800"/>
                </a:lnTo>
                <a:lnTo>
                  <a:pt x="139617" y="6260"/>
                </a:lnTo>
                <a:lnTo>
                  <a:pt x="151567" y="11690"/>
                </a:lnTo>
                <a:lnTo>
                  <a:pt x="162086" y="18796"/>
                </a:lnTo>
                <a:lnTo>
                  <a:pt x="169773" y="25908"/>
                </a:lnTo>
                <a:lnTo>
                  <a:pt x="177271" y="35300"/>
                </a:lnTo>
                <a:lnTo>
                  <a:pt x="183621" y="46221"/>
                </a:lnTo>
                <a:lnTo>
                  <a:pt x="188830" y="58720"/>
                </a:lnTo>
                <a:lnTo>
                  <a:pt x="192517" y="71591"/>
                </a:lnTo>
                <a:lnTo>
                  <a:pt x="194723" y="83698"/>
                </a:lnTo>
                <a:lnTo>
                  <a:pt x="196036" y="96772"/>
                </a:lnTo>
                <a:lnTo>
                  <a:pt x="196456" y="110362"/>
                </a:lnTo>
                <a:lnTo>
                  <a:pt x="196303" y="117729"/>
                </a:lnTo>
                <a:lnTo>
                  <a:pt x="196088" y="124079"/>
                </a:lnTo>
                <a:lnTo>
                  <a:pt x="195783" y="129286"/>
                </a:lnTo>
                <a:lnTo>
                  <a:pt x="54025" y="129286"/>
                </a:lnTo>
                <a:lnTo>
                  <a:pt x="56124" y="142668"/>
                </a:lnTo>
                <a:lnTo>
                  <a:pt x="60259" y="154037"/>
                </a:lnTo>
                <a:lnTo>
                  <a:pt x="64439" y="161925"/>
                </a:lnTo>
                <a:lnTo>
                  <a:pt x="69316" y="167639"/>
                </a:lnTo>
                <a:lnTo>
                  <a:pt x="75349" y="172085"/>
                </a:lnTo>
                <a:lnTo>
                  <a:pt x="81368" y="176402"/>
                </a:lnTo>
                <a:lnTo>
                  <a:pt x="88404" y="179705"/>
                </a:lnTo>
                <a:lnTo>
                  <a:pt x="96443" y="181610"/>
                </a:lnTo>
                <a:lnTo>
                  <a:pt x="108554" y="183842"/>
                </a:lnTo>
                <a:lnTo>
                  <a:pt x="121605" y="184654"/>
                </a:lnTo>
                <a:lnTo>
                  <a:pt x="122567" y="184658"/>
                </a:lnTo>
                <a:lnTo>
                  <a:pt x="134887" y="184186"/>
                </a:lnTo>
                <a:lnTo>
                  <a:pt x="147627" y="182771"/>
                </a:lnTo>
                <a:lnTo>
                  <a:pt x="154711" y="181610"/>
                </a:lnTo>
                <a:lnTo>
                  <a:pt x="166880" y="178956"/>
                </a:lnTo>
                <a:lnTo>
                  <a:pt x="179166" y="175632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78" y="218242"/>
                </a:lnTo>
                <a:lnTo>
                  <a:pt x="165983" y="221484"/>
                </a:lnTo>
                <a:lnTo>
                  <a:pt x="157162" y="223266"/>
                </a:lnTo>
                <a:lnTo>
                  <a:pt x="144839" y="225248"/>
                </a:lnTo>
                <a:lnTo>
                  <a:pt x="132256" y="226583"/>
                </a:lnTo>
                <a:lnTo>
                  <a:pt x="119412" y="227251"/>
                </a:lnTo>
                <a:lnTo>
                  <a:pt x="113182" y="227330"/>
                </a:lnTo>
                <a:lnTo>
                  <a:pt x="100118" y="226826"/>
                </a:lnTo>
                <a:lnTo>
                  <a:pt x="87444" y="225326"/>
                </a:lnTo>
                <a:lnTo>
                  <a:pt x="75160" y="222850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57" y="3368"/>
                </a:lnTo>
                <a:lnTo>
                  <a:pt x="88619" y="895"/>
                </a:lnTo>
                <a:lnTo>
                  <a:pt x="101342" y="2"/>
                </a:lnTo>
                <a:lnTo>
                  <a:pt x="10201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7611" y="1126236"/>
            <a:ext cx="110058" cy="91566"/>
          </a:xfrm>
          <a:custGeom>
            <a:avLst/>
            <a:gdLst/>
            <a:ahLst/>
            <a:cxnLst/>
            <a:rect l="l" t="t" r="r" b="b"/>
            <a:pathLst>
              <a:path w="110058" h="91566">
                <a:moveTo>
                  <a:pt x="0" y="0"/>
                </a:moveTo>
                <a:lnTo>
                  <a:pt x="0" y="91566"/>
                </a:lnTo>
                <a:lnTo>
                  <a:pt x="27012" y="91566"/>
                </a:lnTo>
                <a:lnTo>
                  <a:pt x="41056" y="91316"/>
                </a:lnTo>
                <a:lnTo>
                  <a:pt x="53296" y="90533"/>
                </a:lnTo>
                <a:lnTo>
                  <a:pt x="58826" y="89915"/>
                </a:lnTo>
                <a:lnTo>
                  <a:pt x="67538" y="88773"/>
                </a:lnTo>
                <a:lnTo>
                  <a:pt x="74866" y="87122"/>
                </a:lnTo>
                <a:lnTo>
                  <a:pt x="80810" y="84836"/>
                </a:lnTo>
                <a:lnTo>
                  <a:pt x="93514" y="78435"/>
                </a:lnTo>
                <a:lnTo>
                  <a:pt x="102182" y="70138"/>
                </a:lnTo>
                <a:lnTo>
                  <a:pt x="108431" y="56322"/>
                </a:lnTo>
                <a:lnTo>
                  <a:pt x="110057" y="43246"/>
                </a:lnTo>
                <a:lnTo>
                  <a:pt x="110058" y="42925"/>
                </a:lnTo>
                <a:lnTo>
                  <a:pt x="110058" y="34925"/>
                </a:lnTo>
                <a:lnTo>
                  <a:pt x="108381" y="27812"/>
                </a:lnTo>
                <a:lnTo>
                  <a:pt x="105041" y="21589"/>
                </a:lnTo>
                <a:lnTo>
                  <a:pt x="101688" y="15366"/>
                </a:lnTo>
                <a:lnTo>
                  <a:pt x="95999" y="10540"/>
                </a:lnTo>
                <a:lnTo>
                  <a:pt x="87960" y="6985"/>
                </a:lnTo>
                <a:lnTo>
                  <a:pt x="82753" y="4572"/>
                </a:lnTo>
                <a:lnTo>
                  <a:pt x="76200" y="2793"/>
                </a:lnTo>
                <a:lnTo>
                  <a:pt x="68313" y="1777"/>
                </a:lnTo>
                <a:lnTo>
                  <a:pt x="57007" y="588"/>
                </a:lnTo>
                <a:lnTo>
                  <a:pt x="43603" y="33"/>
                </a:lnTo>
                <a:lnTo>
                  <a:pt x="39065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1499" y="1102360"/>
            <a:ext cx="158940" cy="282448"/>
          </a:xfrm>
          <a:custGeom>
            <a:avLst/>
            <a:gdLst/>
            <a:ahLst/>
            <a:cxnLst/>
            <a:rect l="l" t="t" r="r" b="b"/>
            <a:pathLst>
              <a:path w="158940" h="282448">
                <a:moveTo>
                  <a:pt x="40398" y="0"/>
                </a:moveTo>
                <a:lnTo>
                  <a:pt x="93306" y="0"/>
                </a:lnTo>
                <a:lnTo>
                  <a:pt x="93306" y="60578"/>
                </a:lnTo>
                <a:lnTo>
                  <a:pt x="155816" y="60578"/>
                </a:lnTo>
                <a:lnTo>
                  <a:pt x="155816" y="104012"/>
                </a:lnTo>
                <a:lnTo>
                  <a:pt x="93306" y="104012"/>
                </a:lnTo>
                <a:lnTo>
                  <a:pt x="93306" y="209168"/>
                </a:lnTo>
                <a:lnTo>
                  <a:pt x="93306" y="217550"/>
                </a:lnTo>
                <a:lnTo>
                  <a:pt x="94576" y="223774"/>
                </a:lnTo>
                <a:lnTo>
                  <a:pt x="97104" y="227711"/>
                </a:lnTo>
                <a:lnTo>
                  <a:pt x="105695" y="234838"/>
                </a:lnTo>
                <a:lnTo>
                  <a:pt x="119517" y="237876"/>
                </a:lnTo>
                <a:lnTo>
                  <a:pt x="123672" y="237998"/>
                </a:lnTo>
                <a:lnTo>
                  <a:pt x="129781" y="237998"/>
                </a:lnTo>
                <a:lnTo>
                  <a:pt x="135839" y="237489"/>
                </a:lnTo>
                <a:lnTo>
                  <a:pt x="141871" y="236600"/>
                </a:lnTo>
                <a:lnTo>
                  <a:pt x="147891" y="235585"/>
                </a:lnTo>
                <a:lnTo>
                  <a:pt x="153593" y="234314"/>
                </a:lnTo>
                <a:lnTo>
                  <a:pt x="158940" y="232917"/>
                </a:lnTo>
                <a:lnTo>
                  <a:pt x="158940" y="276605"/>
                </a:lnTo>
                <a:lnTo>
                  <a:pt x="152996" y="278384"/>
                </a:lnTo>
                <a:lnTo>
                  <a:pt x="145884" y="279780"/>
                </a:lnTo>
                <a:lnTo>
                  <a:pt x="137629" y="280924"/>
                </a:lnTo>
                <a:lnTo>
                  <a:pt x="129362" y="281939"/>
                </a:lnTo>
                <a:lnTo>
                  <a:pt x="121665" y="282448"/>
                </a:lnTo>
                <a:lnTo>
                  <a:pt x="114515" y="282448"/>
                </a:lnTo>
                <a:lnTo>
                  <a:pt x="100055" y="281761"/>
                </a:lnTo>
                <a:lnTo>
                  <a:pt x="87147" y="279702"/>
                </a:lnTo>
                <a:lnTo>
                  <a:pt x="75795" y="276271"/>
                </a:lnTo>
                <a:lnTo>
                  <a:pt x="69989" y="273685"/>
                </a:lnTo>
                <a:lnTo>
                  <a:pt x="58837" y="266282"/>
                </a:lnTo>
                <a:lnTo>
                  <a:pt x="50328" y="256930"/>
                </a:lnTo>
                <a:lnTo>
                  <a:pt x="45542" y="248285"/>
                </a:lnTo>
                <a:lnTo>
                  <a:pt x="42310" y="237781"/>
                </a:lnTo>
                <a:lnTo>
                  <a:pt x="40646" y="224678"/>
                </a:lnTo>
                <a:lnTo>
                  <a:pt x="40398" y="216153"/>
                </a:lnTo>
                <a:lnTo>
                  <a:pt x="40398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98" y="60578"/>
                </a:lnTo>
                <a:lnTo>
                  <a:pt x="403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23511" y="1080515"/>
            <a:ext cx="54737" cy="298704"/>
          </a:xfrm>
          <a:custGeom>
            <a:avLst/>
            <a:gdLst/>
            <a:ahLst/>
            <a:cxnLst/>
            <a:rect l="l" t="t" r="r" b="b"/>
            <a:pathLst>
              <a:path w="54737" h="298704">
                <a:moveTo>
                  <a:pt x="0" y="0"/>
                </a:moveTo>
                <a:lnTo>
                  <a:pt x="54737" y="0"/>
                </a:lnTo>
                <a:lnTo>
                  <a:pt x="54737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01185" y="1080515"/>
            <a:ext cx="281813" cy="298704"/>
          </a:xfrm>
          <a:custGeom>
            <a:avLst/>
            <a:gdLst/>
            <a:ahLst/>
            <a:cxnLst/>
            <a:rect l="l" t="t" r="r" b="b"/>
            <a:pathLst>
              <a:path w="281813" h="298704">
                <a:moveTo>
                  <a:pt x="4444" y="0"/>
                </a:moveTo>
                <a:lnTo>
                  <a:pt x="67437" y="0"/>
                </a:lnTo>
                <a:lnTo>
                  <a:pt x="110109" y="61341"/>
                </a:lnTo>
                <a:lnTo>
                  <a:pt x="119464" y="75099"/>
                </a:lnTo>
                <a:lnTo>
                  <a:pt x="127442" y="86888"/>
                </a:lnTo>
                <a:lnTo>
                  <a:pt x="134032" y="96725"/>
                </a:lnTo>
                <a:lnTo>
                  <a:pt x="139227" y="104632"/>
                </a:lnTo>
                <a:lnTo>
                  <a:pt x="140462" y="106553"/>
                </a:lnTo>
                <a:lnTo>
                  <a:pt x="141604" y="106553"/>
                </a:lnTo>
                <a:lnTo>
                  <a:pt x="147575" y="97300"/>
                </a:lnTo>
                <a:lnTo>
                  <a:pt x="154217" y="87249"/>
                </a:lnTo>
                <a:lnTo>
                  <a:pt x="161531" y="76401"/>
                </a:lnTo>
                <a:lnTo>
                  <a:pt x="169516" y="64754"/>
                </a:lnTo>
                <a:lnTo>
                  <a:pt x="214375" y="0"/>
                </a:lnTo>
                <a:lnTo>
                  <a:pt x="277240" y="0"/>
                </a:lnTo>
                <a:lnTo>
                  <a:pt x="173227" y="146938"/>
                </a:lnTo>
                <a:lnTo>
                  <a:pt x="281813" y="298704"/>
                </a:lnTo>
                <a:lnTo>
                  <a:pt x="219710" y="298704"/>
                </a:lnTo>
                <a:lnTo>
                  <a:pt x="172974" y="231901"/>
                </a:lnTo>
                <a:lnTo>
                  <a:pt x="165349" y="220983"/>
                </a:lnTo>
                <a:lnTo>
                  <a:pt x="157999" y="210307"/>
                </a:lnTo>
                <a:lnTo>
                  <a:pt x="150921" y="199883"/>
                </a:lnTo>
                <a:lnTo>
                  <a:pt x="144117" y="189720"/>
                </a:lnTo>
                <a:lnTo>
                  <a:pt x="141350" y="185547"/>
                </a:lnTo>
                <a:lnTo>
                  <a:pt x="140462" y="185547"/>
                </a:lnTo>
                <a:lnTo>
                  <a:pt x="133512" y="195852"/>
                </a:lnTo>
                <a:lnTo>
                  <a:pt x="126437" y="206265"/>
                </a:lnTo>
                <a:lnTo>
                  <a:pt x="119228" y="216777"/>
                </a:lnTo>
                <a:lnTo>
                  <a:pt x="111875" y="227380"/>
                </a:lnTo>
                <a:lnTo>
                  <a:pt x="108712" y="231901"/>
                </a:lnTo>
                <a:lnTo>
                  <a:pt x="62102" y="298704"/>
                </a:lnTo>
                <a:lnTo>
                  <a:pt x="0" y="298704"/>
                </a:lnTo>
                <a:lnTo>
                  <a:pt x="108457" y="146938"/>
                </a:lnTo>
                <a:lnTo>
                  <a:pt x="44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10101" y="1080515"/>
            <a:ext cx="281813" cy="298704"/>
          </a:xfrm>
          <a:custGeom>
            <a:avLst/>
            <a:gdLst/>
            <a:ahLst/>
            <a:cxnLst/>
            <a:rect l="l" t="t" r="r" b="b"/>
            <a:pathLst>
              <a:path w="281813" h="298704">
                <a:moveTo>
                  <a:pt x="4445" y="0"/>
                </a:moveTo>
                <a:lnTo>
                  <a:pt x="67437" y="0"/>
                </a:lnTo>
                <a:lnTo>
                  <a:pt x="110109" y="61341"/>
                </a:lnTo>
                <a:lnTo>
                  <a:pt x="119464" y="75099"/>
                </a:lnTo>
                <a:lnTo>
                  <a:pt x="127442" y="86888"/>
                </a:lnTo>
                <a:lnTo>
                  <a:pt x="134032" y="96725"/>
                </a:lnTo>
                <a:lnTo>
                  <a:pt x="139227" y="104632"/>
                </a:lnTo>
                <a:lnTo>
                  <a:pt x="140462" y="106553"/>
                </a:lnTo>
                <a:lnTo>
                  <a:pt x="141604" y="106553"/>
                </a:lnTo>
                <a:lnTo>
                  <a:pt x="147575" y="97300"/>
                </a:lnTo>
                <a:lnTo>
                  <a:pt x="154217" y="87249"/>
                </a:lnTo>
                <a:lnTo>
                  <a:pt x="161531" y="76401"/>
                </a:lnTo>
                <a:lnTo>
                  <a:pt x="169516" y="64754"/>
                </a:lnTo>
                <a:lnTo>
                  <a:pt x="214375" y="0"/>
                </a:lnTo>
                <a:lnTo>
                  <a:pt x="277240" y="0"/>
                </a:lnTo>
                <a:lnTo>
                  <a:pt x="173227" y="146938"/>
                </a:lnTo>
                <a:lnTo>
                  <a:pt x="281813" y="298704"/>
                </a:lnTo>
                <a:lnTo>
                  <a:pt x="219710" y="298704"/>
                </a:lnTo>
                <a:lnTo>
                  <a:pt x="172974" y="231901"/>
                </a:lnTo>
                <a:lnTo>
                  <a:pt x="165349" y="220983"/>
                </a:lnTo>
                <a:lnTo>
                  <a:pt x="157999" y="210307"/>
                </a:lnTo>
                <a:lnTo>
                  <a:pt x="150921" y="199883"/>
                </a:lnTo>
                <a:lnTo>
                  <a:pt x="144117" y="189720"/>
                </a:lnTo>
                <a:lnTo>
                  <a:pt x="141350" y="185547"/>
                </a:lnTo>
                <a:lnTo>
                  <a:pt x="140462" y="185547"/>
                </a:lnTo>
                <a:lnTo>
                  <a:pt x="133512" y="195852"/>
                </a:lnTo>
                <a:lnTo>
                  <a:pt x="126437" y="206265"/>
                </a:lnTo>
                <a:lnTo>
                  <a:pt x="119228" y="216777"/>
                </a:lnTo>
                <a:lnTo>
                  <a:pt x="111875" y="227380"/>
                </a:lnTo>
                <a:lnTo>
                  <a:pt x="108712" y="231901"/>
                </a:lnTo>
                <a:lnTo>
                  <a:pt x="62102" y="298704"/>
                </a:lnTo>
                <a:lnTo>
                  <a:pt x="0" y="298704"/>
                </a:lnTo>
                <a:lnTo>
                  <a:pt x="108458" y="146938"/>
                </a:lnTo>
                <a:lnTo>
                  <a:pt x="444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2912" y="1080515"/>
            <a:ext cx="239102" cy="298704"/>
          </a:xfrm>
          <a:custGeom>
            <a:avLst/>
            <a:gdLst/>
            <a:ahLst/>
            <a:cxnLst/>
            <a:rect l="l" t="t" r="r" b="b"/>
            <a:pathLst>
              <a:path w="239102" h="298704">
                <a:moveTo>
                  <a:pt x="0" y="0"/>
                </a:moveTo>
                <a:lnTo>
                  <a:pt x="90868" y="0"/>
                </a:lnTo>
                <a:lnTo>
                  <a:pt x="104202" y="239"/>
                </a:lnTo>
                <a:lnTo>
                  <a:pt x="116969" y="945"/>
                </a:lnTo>
                <a:lnTo>
                  <a:pt x="129164" y="2096"/>
                </a:lnTo>
                <a:lnTo>
                  <a:pt x="146502" y="4845"/>
                </a:lnTo>
                <a:lnTo>
                  <a:pt x="158631" y="7821"/>
                </a:lnTo>
                <a:lnTo>
                  <a:pt x="166103" y="10287"/>
                </a:lnTo>
                <a:lnTo>
                  <a:pt x="178606" y="15980"/>
                </a:lnTo>
                <a:lnTo>
                  <a:pt x="189583" y="22895"/>
                </a:lnTo>
                <a:lnTo>
                  <a:pt x="199032" y="31044"/>
                </a:lnTo>
                <a:lnTo>
                  <a:pt x="206730" y="40132"/>
                </a:lnTo>
                <a:lnTo>
                  <a:pt x="212890" y="50417"/>
                </a:lnTo>
                <a:lnTo>
                  <a:pt x="217324" y="61970"/>
                </a:lnTo>
                <a:lnTo>
                  <a:pt x="220032" y="74766"/>
                </a:lnTo>
                <a:lnTo>
                  <a:pt x="221014" y="88782"/>
                </a:lnTo>
                <a:lnTo>
                  <a:pt x="221018" y="89788"/>
                </a:lnTo>
                <a:lnTo>
                  <a:pt x="220119" y="103537"/>
                </a:lnTo>
                <a:lnTo>
                  <a:pt x="217422" y="116296"/>
                </a:lnTo>
                <a:lnTo>
                  <a:pt x="212928" y="128065"/>
                </a:lnTo>
                <a:lnTo>
                  <a:pt x="206636" y="138844"/>
                </a:lnTo>
                <a:lnTo>
                  <a:pt x="195898" y="151123"/>
                </a:lnTo>
                <a:lnTo>
                  <a:pt x="186518" y="158578"/>
                </a:lnTo>
                <a:lnTo>
                  <a:pt x="175580" y="165106"/>
                </a:lnTo>
                <a:lnTo>
                  <a:pt x="163082" y="170701"/>
                </a:lnTo>
                <a:lnTo>
                  <a:pt x="150253" y="175006"/>
                </a:lnTo>
                <a:lnTo>
                  <a:pt x="150253" y="175895"/>
                </a:lnTo>
                <a:lnTo>
                  <a:pt x="239102" y="298704"/>
                </a:lnTo>
                <a:lnTo>
                  <a:pt x="173469" y="298704"/>
                </a:lnTo>
                <a:lnTo>
                  <a:pt x="92202" y="183007"/>
                </a:lnTo>
                <a:lnTo>
                  <a:pt x="54698" y="183007"/>
                </a:lnTo>
                <a:lnTo>
                  <a:pt x="54698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91890" y="1056004"/>
            <a:ext cx="52959" cy="323215"/>
          </a:xfrm>
          <a:custGeom>
            <a:avLst/>
            <a:gdLst/>
            <a:ahLst/>
            <a:cxnLst/>
            <a:rect l="l" t="t" r="r" b="b"/>
            <a:pathLst>
              <a:path w="52959" h="323215">
                <a:moveTo>
                  <a:pt x="0" y="0"/>
                </a:moveTo>
                <a:lnTo>
                  <a:pt x="52959" y="0"/>
                </a:lnTo>
                <a:lnTo>
                  <a:pt x="52959" y="323215"/>
                </a:lnTo>
                <a:lnTo>
                  <a:pt x="0" y="32321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23971" y="1056004"/>
            <a:ext cx="55499" cy="57277"/>
          </a:xfrm>
          <a:custGeom>
            <a:avLst/>
            <a:gdLst/>
            <a:ahLst/>
            <a:cxnLst/>
            <a:rect l="l" t="t" r="r" b="b"/>
            <a:pathLst>
              <a:path w="55499" h="57277">
                <a:moveTo>
                  <a:pt x="0" y="0"/>
                </a:moveTo>
                <a:lnTo>
                  <a:pt x="55499" y="0"/>
                </a:lnTo>
                <a:lnTo>
                  <a:pt x="55499" y="57277"/>
                </a:lnTo>
                <a:lnTo>
                  <a:pt x="0" y="57277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22270" y="1056004"/>
            <a:ext cx="52959" cy="323215"/>
          </a:xfrm>
          <a:custGeom>
            <a:avLst/>
            <a:gdLst/>
            <a:ahLst/>
            <a:cxnLst/>
            <a:rect l="l" t="t" r="r" b="b"/>
            <a:pathLst>
              <a:path w="52959" h="323215">
                <a:moveTo>
                  <a:pt x="0" y="0"/>
                </a:moveTo>
                <a:lnTo>
                  <a:pt x="52959" y="0"/>
                </a:lnTo>
                <a:lnTo>
                  <a:pt x="52959" y="323215"/>
                </a:lnTo>
                <a:lnTo>
                  <a:pt x="0" y="323215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6219" y="1599057"/>
            <a:ext cx="5716968" cy="432562"/>
          </a:xfrm>
          <a:custGeom>
            <a:avLst/>
            <a:gdLst/>
            <a:ahLst/>
            <a:cxnLst/>
            <a:rect l="l" t="t" r="r" b="b"/>
            <a:pathLst>
              <a:path w="5716968" h="432562">
                <a:moveTo>
                  <a:pt x="211733" y="114859"/>
                </a:moveTo>
                <a:lnTo>
                  <a:pt x="200331" y="120439"/>
                </a:lnTo>
                <a:lnTo>
                  <a:pt x="205346" y="195071"/>
                </a:lnTo>
                <a:lnTo>
                  <a:pt x="206082" y="188721"/>
                </a:lnTo>
                <a:lnTo>
                  <a:pt x="207568" y="182625"/>
                </a:lnTo>
                <a:lnTo>
                  <a:pt x="211733" y="114859"/>
                </a:lnTo>
                <a:close/>
              </a:path>
              <a:path w="5716968" h="432562">
                <a:moveTo>
                  <a:pt x="345160" y="224789"/>
                </a:moveTo>
                <a:lnTo>
                  <a:pt x="345313" y="217423"/>
                </a:lnTo>
                <a:lnTo>
                  <a:pt x="344893" y="203833"/>
                </a:lnTo>
                <a:lnTo>
                  <a:pt x="343579" y="190759"/>
                </a:lnTo>
                <a:lnTo>
                  <a:pt x="341374" y="178652"/>
                </a:lnTo>
                <a:lnTo>
                  <a:pt x="338277" y="167512"/>
                </a:lnTo>
                <a:lnTo>
                  <a:pt x="332478" y="153282"/>
                </a:lnTo>
                <a:lnTo>
                  <a:pt x="326127" y="142361"/>
                </a:lnTo>
                <a:lnTo>
                  <a:pt x="318630" y="132968"/>
                </a:lnTo>
                <a:lnTo>
                  <a:pt x="310943" y="125857"/>
                </a:lnTo>
                <a:lnTo>
                  <a:pt x="300424" y="118751"/>
                </a:lnTo>
                <a:lnTo>
                  <a:pt x="288721" y="113410"/>
                </a:lnTo>
                <a:lnTo>
                  <a:pt x="276654" y="109861"/>
                </a:lnTo>
                <a:lnTo>
                  <a:pt x="264122" y="107765"/>
                </a:lnTo>
                <a:lnTo>
                  <a:pt x="250875" y="107060"/>
                </a:lnTo>
                <a:lnTo>
                  <a:pt x="250199" y="107063"/>
                </a:lnTo>
                <a:lnTo>
                  <a:pt x="237475" y="107956"/>
                </a:lnTo>
                <a:lnTo>
                  <a:pt x="225013" y="110429"/>
                </a:lnTo>
                <a:lnTo>
                  <a:pt x="212813" y="114426"/>
                </a:lnTo>
                <a:lnTo>
                  <a:pt x="207568" y="182625"/>
                </a:lnTo>
                <a:lnTo>
                  <a:pt x="209804" y="177037"/>
                </a:lnTo>
                <a:lnTo>
                  <a:pt x="212039" y="171322"/>
                </a:lnTo>
                <a:lnTo>
                  <a:pt x="215049" y="166369"/>
                </a:lnTo>
                <a:lnTo>
                  <a:pt x="218846" y="162178"/>
                </a:lnTo>
                <a:lnTo>
                  <a:pt x="222643" y="157860"/>
                </a:lnTo>
                <a:lnTo>
                  <a:pt x="227139" y="154558"/>
                </a:lnTo>
                <a:lnTo>
                  <a:pt x="232346" y="152145"/>
                </a:lnTo>
                <a:lnTo>
                  <a:pt x="237566" y="149605"/>
                </a:lnTo>
                <a:lnTo>
                  <a:pt x="243509" y="148462"/>
                </a:lnTo>
                <a:lnTo>
                  <a:pt x="256908" y="148462"/>
                </a:lnTo>
                <a:lnTo>
                  <a:pt x="262750" y="149605"/>
                </a:lnTo>
                <a:lnTo>
                  <a:pt x="267741" y="152145"/>
                </a:lnTo>
                <a:lnTo>
                  <a:pt x="272719" y="154558"/>
                </a:lnTo>
                <a:lnTo>
                  <a:pt x="276885" y="157860"/>
                </a:lnTo>
                <a:lnTo>
                  <a:pt x="280238" y="162178"/>
                </a:lnTo>
                <a:lnTo>
                  <a:pt x="283591" y="166369"/>
                </a:lnTo>
                <a:lnTo>
                  <a:pt x="286118" y="171322"/>
                </a:lnTo>
                <a:lnTo>
                  <a:pt x="287832" y="177037"/>
                </a:lnTo>
                <a:lnTo>
                  <a:pt x="289534" y="182625"/>
                </a:lnTo>
                <a:lnTo>
                  <a:pt x="290398" y="188721"/>
                </a:lnTo>
                <a:lnTo>
                  <a:pt x="290398" y="195071"/>
                </a:lnTo>
                <a:lnTo>
                  <a:pt x="205346" y="195071"/>
                </a:lnTo>
                <a:lnTo>
                  <a:pt x="200331" y="120439"/>
                </a:lnTo>
                <a:lnTo>
                  <a:pt x="189789" y="127534"/>
                </a:lnTo>
                <a:lnTo>
                  <a:pt x="180111" y="136143"/>
                </a:lnTo>
                <a:lnTo>
                  <a:pt x="169362" y="149313"/>
                </a:lnTo>
                <a:lnTo>
                  <a:pt x="162849" y="160354"/>
                </a:lnTo>
                <a:lnTo>
                  <a:pt x="157340" y="172719"/>
                </a:lnTo>
                <a:lnTo>
                  <a:pt x="153368" y="185246"/>
                </a:lnTo>
                <a:lnTo>
                  <a:pt x="150862" y="197411"/>
                </a:lnTo>
                <a:lnTo>
                  <a:pt x="149358" y="210430"/>
                </a:lnTo>
                <a:lnTo>
                  <a:pt x="148856" y="224281"/>
                </a:lnTo>
                <a:lnTo>
                  <a:pt x="148859" y="225347"/>
                </a:lnTo>
                <a:lnTo>
                  <a:pt x="149485" y="239427"/>
                </a:lnTo>
                <a:lnTo>
                  <a:pt x="151201" y="252438"/>
                </a:lnTo>
                <a:lnTo>
                  <a:pt x="154007" y="264369"/>
                </a:lnTo>
                <a:lnTo>
                  <a:pt x="157899" y="275208"/>
                </a:lnTo>
                <a:lnTo>
                  <a:pt x="166044" y="290580"/>
                </a:lnTo>
                <a:lnTo>
                  <a:pt x="173612" y="300696"/>
                </a:lnTo>
                <a:lnTo>
                  <a:pt x="182346" y="309371"/>
                </a:lnTo>
                <a:lnTo>
                  <a:pt x="194713" y="318256"/>
                </a:lnTo>
                <a:lnTo>
                  <a:pt x="206048" y="324041"/>
                </a:lnTo>
                <a:lnTo>
                  <a:pt x="218401" y="328421"/>
                </a:lnTo>
                <a:lnTo>
                  <a:pt x="236301" y="332387"/>
                </a:lnTo>
                <a:lnTo>
                  <a:pt x="248974" y="333887"/>
                </a:lnTo>
                <a:lnTo>
                  <a:pt x="262039" y="334390"/>
                </a:lnTo>
                <a:lnTo>
                  <a:pt x="268268" y="334312"/>
                </a:lnTo>
                <a:lnTo>
                  <a:pt x="281113" y="333644"/>
                </a:lnTo>
                <a:lnTo>
                  <a:pt x="293696" y="332309"/>
                </a:lnTo>
                <a:lnTo>
                  <a:pt x="306019" y="330326"/>
                </a:lnTo>
                <a:lnTo>
                  <a:pt x="314840" y="328545"/>
                </a:lnTo>
                <a:lnTo>
                  <a:pt x="327835" y="325303"/>
                </a:lnTo>
                <a:lnTo>
                  <a:pt x="337502" y="321944"/>
                </a:lnTo>
                <a:lnTo>
                  <a:pt x="337502" y="279653"/>
                </a:lnTo>
                <a:lnTo>
                  <a:pt x="328023" y="282693"/>
                </a:lnTo>
                <a:lnTo>
                  <a:pt x="315737" y="286017"/>
                </a:lnTo>
                <a:lnTo>
                  <a:pt x="303568" y="288670"/>
                </a:lnTo>
                <a:lnTo>
                  <a:pt x="296484" y="289832"/>
                </a:lnTo>
                <a:lnTo>
                  <a:pt x="283744" y="291247"/>
                </a:lnTo>
                <a:lnTo>
                  <a:pt x="271424" y="291718"/>
                </a:lnTo>
                <a:lnTo>
                  <a:pt x="270462" y="291715"/>
                </a:lnTo>
                <a:lnTo>
                  <a:pt x="257410" y="290903"/>
                </a:lnTo>
                <a:lnTo>
                  <a:pt x="245300" y="288670"/>
                </a:lnTo>
                <a:lnTo>
                  <a:pt x="237261" y="286765"/>
                </a:lnTo>
                <a:lnTo>
                  <a:pt x="230225" y="283463"/>
                </a:lnTo>
                <a:lnTo>
                  <a:pt x="224205" y="279145"/>
                </a:lnTo>
                <a:lnTo>
                  <a:pt x="218173" y="274700"/>
                </a:lnTo>
                <a:lnTo>
                  <a:pt x="213296" y="268985"/>
                </a:lnTo>
                <a:lnTo>
                  <a:pt x="209575" y="262000"/>
                </a:lnTo>
                <a:lnTo>
                  <a:pt x="204980" y="249729"/>
                </a:lnTo>
                <a:lnTo>
                  <a:pt x="202882" y="236346"/>
                </a:lnTo>
                <a:lnTo>
                  <a:pt x="344639" y="236346"/>
                </a:lnTo>
                <a:lnTo>
                  <a:pt x="344944" y="231139"/>
                </a:lnTo>
                <a:lnTo>
                  <a:pt x="345160" y="224789"/>
                </a:lnTo>
                <a:close/>
              </a:path>
              <a:path w="5716968" h="432562">
                <a:moveTo>
                  <a:pt x="48666" y="142620"/>
                </a:moveTo>
                <a:lnTo>
                  <a:pt x="43751" y="112521"/>
                </a:lnTo>
                <a:lnTo>
                  <a:pt x="0" y="112521"/>
                </a:lnTo>
                <a:lnTo>
                  <a:pt x="0" y="328802"/>
                </a:lnTo>
                <a:lnTo>
                  <a:pt x="52908" y="328802"/>
                </a:lnTo>
                <a:lnTo>
                  <a:pt x="52908" y="183895"/>
                </a:lnTo>
                <a:lnTo>
                  <a:pt x="59608" y="175725"/>
                </a:lnTo>
                <a:lnTo>
                  <a:pt x="69456" y="167741"/>
                </a:lnTo>
                <a:lnTo>
                  <a:pt x="81368" y="161670"/>
                </a:lnTo>
                <a:lnTo>
                  <a:pt x="85932" y="160018"/>
                </a:lnTo>
                <a:lnTo>
                  <a:pt x="97648" y="156915"/>
                </a:lnTo>
                <a:lnTo>
                  <a:pt x="110380" y="155052"/>
                </a:lnTo>
                <a:lnTo>
                  <a:pt x="124129" y="154431"/>
                </a:lnTo>
                <a:lnTo>
                  <a:pt x="128587" y="154431"/>
                </a:lnTo>
                <a:lnTo>
                  <a:pt x="128587" y="108076"/>
                </a:lnTo>
                <a:lnTo>
                  <a:pt x="124714" y="107441"/>
                </a:lnTo>
                <a:lnTo>
                  <a:pt x="120103" y="107060"/>
                </a:lnTo>
                <a:lnTo>
                  <a:pt x="112010" y="107095"/>
                </a:lnTo>
                <a:lnTo>
                  <a:pt x="98495" y="108388"/>
                </a:lnTo>
                <a:lnTo>
                  <a:pt x="86275" y="111552"/>
                </a:lnTo>
                <a:lnTo>
                  <a:pt x="75349" y="116585"/>
                </a:lnTo>
                <a:lnTo>
                  <a:pt x="65935" y="123082"/>
                </a:lnTo>
                <a:lnTo>
                  <a:pt x="56903" y="131998"/>
                </a:lnTo>
                <a:lnTo>
                  <a:pt x="49555" y="142620"/>
                </a:lnTo>
                <a:lnTo>
                  <a:pt x="48666" y="142620"/>
                </a:lnTo>
                <a:close/>
              </a:path>
              <a:path w="5716968" h="432562">
                <a:moveTo>
                  <a:pt x="5154231" y="5587"/>
                </a:moveTo>
                <a:lnTo>
                  <a:pt x="5154231" y="62864"/>
                </a:lnTo>
                <a:lnTo>
                  <a:pt x="5209730" y="62864"/>
                </a:lnTo>
                <a:lnTo>
                  <a:pt x="5209730" y="5587"/>
                </a:lnTo>
                <a:lnTo>
                  <a:pt x="5154231" y="5587"/>
                </a:lnTo>
                <a:close/>
              </a:path>
              <a:path w="5716968" h="432562">
                <a:moveTo>
                  <a:pt x="4604702" y="5587"/>
                </a:moveTo>
                <a:lnTo>
                  <a:pt x="4604702" y="328802"/>
                </a:lnTo>
                <a:lnTo>
                  <a:pt x="4657661" y="328802"/>
                </a:lnTo>
                <a:lnTo>
                  <a:pt x="4657661" y="5587"/>
                </a:lnTo>
                <a:lnTo>
                  <a:pt x="4604702" y="5587"/>
                </a:lnTo>
                <a:close/>
              </a:path>
              <a:path w="5716968" h="432562">
                <a:moveTo>
                  <a:pt x="4404169" y="5587"/>
                </a:moveTo>
                <a:lnTo>
                  <a:pt x="4351337" y="5587"/>
                </a:lnTo>
                <a:lnTo>
                  <a:pt x="4351231" y="291973"/>
                </a:lnTo>
                <a:lnTo>
                  <a:pt x="4350956" y="305053"/>
                </a:lnTo>
                <a:lnTo>
                  <a:pt x="4350702" y="314451"/>
                </a:lnTo>
                <a:lnTo>
                  <a:pt x="4350448" y="322452"/>
                </a:lnTo>
                <a:lnTo>
                  <a:pt x="4350194" y="328802"/>
                </a:lnTo>
                <a:lnTo>
                  <a:pt x="4394009" y="328802"/>
                </a:lnTo>
                <a:lnTo>
                  <a:pt x="4399089" y="305815"/>
                </a:lnTo>
                <a:lnTo>
                  <a:pt x="4401883" y="308355"/>
                </a:lnTo>
                <a:lnTo>
                  <a:pt x="4404550" y="311276"/>
                </a:lnTo>
                <a:lnTo>
                  <a:pt x="4408868" y="274954"/>
                </a:lnTo>
                <a:lnTo>
                  <a:pt x="4404169" y="270128"/>
                </a:lnTo>
                <a:lnTo>
                  <a:pt x="4404169" y="166496"/>
                </a:lnTo>
                <a:lnTo>
                  <a:pt x="4410773" y="161289"/>
                </a:lnTo>
                <a:lnTo>
                  <a:pt x="4418012" y="157098"/>
                </a:lnTo>
                <a:lnTo>
                  <a:pt x="4426140" y="154050"/>
                </a:lnTo>
                <a:lnTo>
                  <a:pt x="4434141" y="150875"/>
                </a:lnTo>
                <a:lnTo>
                  <a:pt x="4442015" y="149351"/>
                </a:lnTo>
                <a:lnTo>
                  <a:pt x="4455477" y="149351"/>
                </a:lnTo>
                <a:lnTo>
                  <a:pt x="4461065" y="150240"/>
                </a:lnTo>
                <a:lnTo>
                  <a:pt x="4466907" y="152018"/>
                </a:lnTo>
                <a:lnTo>
                  <a:pt x="4472622" y="153796"/>
                </a:lnTo>
                <a:lnTo>
                  <a:pt x="4478083" y="157225"/>
                </a:lnTo>
                <a:lnTo>
                  <a:pt x="4483417" y="162432"/>
                </a:lnTo>
                <a:lnTo>
                  <a:pt x="4490610" y="171944"/>
                </a:lnTo>
                <a:lnTo>
                  <a:pt x="4496244" y="184657"/>
                </a:lnTo>
                <a:lnTo>
                  <a:pt x="4498547" y="193303"/>
                </a:lnTo>
                <a:lnTo>
                  <a:pt x="4500433" y="205733"/>
                </a:lnTo>
                <a:lnTo>
                  <a:pt x="4501070" y="219582"/>
                </a:lnTo>
                <a:lnTo>
                  <a:pt x="4501003" y="224330"/>
                </a:lnTo>
                <a:lnTo>
                  <a:pt x="4500020" y="237346"/>
                </a:lnTo>
                <a:lnTo>
                  <a:pt x="4497768" y="249173"/>
                </a:lnTo>
                <a:lnTo>
                  <a:pt x="4495482" y="258063"/>
                </a:lnTo>
                <a:lnTo>
                  <a:pt x="4492180" y="265683"/>
                </a:lnTo>
                <a:lnTo>
                  <a:pt x="4487862" y="272160"/>
                </a:lnTo>
                <a:lnTo>
                  <a:pt x="4483417" y="278510"/>
                </a:lnTo>
                <a:lnTo>
                  <a:pt x="4477956" y="283463"/>
                </a:lnTo>
                <a:lnTo>
                  <a:pt x="4471479" y="286892"/>
                </a:lnTo>
                <a:lnTo>
                  <a:pt x="4465002" y="290448"/>
                </a:lnTo>
                <a:lnTo>
                  <a:pt x="4457509" y="292226"/>
                </a:lnTo>
                <a:lnTo>
                  <a:pt x="4443793" y="292226"/>
                </a:lnTo>
                <a:lnTo>
                  <a:pt x="4439094" y="291464"/>
                </a:lnTo>
                <a:lnTo>
                  <a:pt x="4434649" y="290067"/>
                </a:lnTo>
                <a:lnTo>
                  <a:pt x="4430077" y="288670"/>
                </a:lnTo>
                <a:lnTo>
                  <a:pt x="4426013" y="286892"/>
                </a:lnTo>
                <a:lnTo>
                  <a:pt x="4422203" y="284733"/>
                </a:lnTo>
                <a:lnTo>
                  <a:pt x="4418393" y="282575"/>
                </a:lnTo>
                <a:lnTo>
                  <a:pt x="4414964" y="280162"/>
                </a:lnTo>
                <a:lnTo>
                  <a:pt x="4411916" y="277621"/>
                </a:lnTo>
                <a:lnTo>
                  <a:pt x="4415345" y="320928"/>
                </a:lnTo>
                <a:lnTo>
                  <a:pt x="4420298" y="323850"/>
                </a:lnTo>
                <a:lnTo>
                  <a:pt x="4425251" y="326897"/>
                </a:lnTo>
                <a:lnTo>
                  <a:pt x="4430966" y="329310"/>
                </a:lnTo>
                <a:lnTo>
                  <a:pt x="4437443" y="331342"/>
                </a:lnTo>
                <a:lnTo>
                  <a:pt x="4444047" y="333375"/>
                </a:lnTo>
                <a:lnTo>
                  <a:pt x="4451413" y="334390"/>
                </a:lnTo>
                <a:lnTo>
                  <a:pt x="4459541" y="334390"/>
                </a:lnTo>
                <a:lnTo>
                  <a:pt x="4469389" y="333821"/>
                </a:lnTo>
                <a:lnTo>
                  <a:pt x="4481850" y="331484"/>
                </a:lnTo>
                <a:lnTo>
                  <a:pt x="4494212" y="327405"/>
                </a:lnTo>
                <a:lnTo>
                  <a:pt x="4505013" y="322012"/>
                </a:lnTo>
                <a:lnTo>
                  <a:pt x="4515433" y="314751"/>
                </a:lnTo>
                <a:lnTo>
                  <a:pt x="4525073" y="305815"/>
                </a:lnTo>
                <a:lnTo>
                  <a:pt x="4535528" y="292501"/>
                </a:lnTo>
                <a:lnTo>
                  <a:pt x="4541887" y="281330"/>
                </a:lnTo>
                <a:lnTo>
                  <a:pt x="4547298" y="268731"/>
                </a:lnTo>
                <a:lnTo>
                  <a:pt x="4551346" y="255877"/>
                </a:lnTo>
                <a:lnTo>
                  <a:pt x="4553831" y="243692"/>
                </a:lnTo>
                <a:lnTo>
                  <a:pt x="4555315" y="230705"/>
                </a:lnTo>
                <a:lnTo>
                  <a:pt x="4555807" y="216915"/>
                </a:lnTo>
                <a:lnTo>
                  <a:pt x="4555422" y="204924"/>
                </a:lnTo>
                <a:lnTo>
                  <a:pt x="4554015" y="191913"/>
                </a:lnTo>
                <a:lnTo>
                  <a:pt x="4551566" y="179743"/>
                </a:lnTo>
                <a:lnTo>
                  <a:pt x="4548060" y="168401"/>
                </a:lnTo>
                <a:lnTo>
                  <a:pt x="4541381" y="153680"/>
                </a:lnTo>
                <a:lnTo>
                  <a:pt x="4534654" y="142995"/>
                </a:lnTo>
                <a:lnTo>
                  <a:pt x="4526851" y="133857"/>
                </a:lnTo>
                <a:lnTo>
                  <a:pt x="4518496" y="126284"/>
                </a:lnTo>
                <a:lnTo>
                  <a:pt x="4507976" y="119142"/>
                </a:lnTo>
                <a:lnTo>
                  <a:pt x="4496498" y="113664"/>
                </a:lnTo>
                <a:lnTo>
                  <a:pt x="4486529" y="110423"/>
                </a:lnTo>
                <a:lnTo>
                  <a:pt x="4474054" y="107913"/>
                </a:lnTo>
                <a:lnTo>
                  <a:pt x="4461319" y="107060"/>
                </a:lnTo>
                <a:lnTo>
                  <a:pt x="4455223" y="107060"/>
                </a:lnTo>
                <a:lnTo>
                  <a:pt x="4443920" y="108712"/>
                </a:lnTo>
                <a:lnTo>
                  <a:pt x="4433379" y="111125"/>
                </a:lnTo>
                <a:lnTo>
                  <a:pt x="4423854" y="114680"/>
                </a:lnTo>
                <a:lnTo>
                  <a:pt x="4415345" y="118998"/>
                </a:lnTo>
                <a:lnTo>
                  <a:pt x="4411408" y="121157"/>
                </a:lnTo>
                <a:lnTo>
                  <a:pt x="4407598" y="123443"/>
                </a:lnTo>
                <a:lnTo>
                  <a:pt x="4404169" y="125856"/>
                </a:lnTo>
                <a:lnTo>
                  <a:pt x="4403788" y="125856"/>
                </a:lnTo>
                <a:lnTo>
                  <a:pt x="4404042" y="118744"/>
                </a:lnTo>
                <a:lnTo>
                  <a:pt x="4404169" y="5587"/>
                </a:lnTo>
                <a:close/>
              </a:path>
              <a:path w="5716968" h="432562">
                <a:moveTo>
                  <a:pt x="3400742" y="5587"/>
                </a:moveTo>
                <a:lnTo>
                  <a:pt x="3400742" y="328802"/>
                </a:lnTo>
                <a:lnTo>
                  <a:pt x="3453701" y="328802"/>
                </a:lnTo>
                <a:lnTo>
                  <a:pt x="3453701" y="5587"/>
                </a:lnTo>
                <a:lnTo>
                  <a:pt x="3400742" y="5587"/>
                </a:lnTo>
                <a:close/>
              </a:path>
              <a:path w="5716968" h="432562">
                <a:moveTo>
                  <a:pt x="946467" y="5587"/>
                </a:moveTo>
                <a:lnTo>
                  <a:pt x="946467" y="62864"/>
                </a:lnTo>
                <a:lnTo>
                  <a:pt x="1001966" y="62864"/>
                </a:lnTo>
                <a:lnTo>
                  <a:pt x="1001966" y="5587"/>
                </a:lnTo>
                <a:lnTo>
                  <a:pt x="946467" y="5587"/>
                </a:lnTo>
                <a:close/>
              </a:path>
              <a:path w="5716968" h="432562">
                <a:moveTo>
                  <a:pt x="396951" y="5587"/>
                </a:moveTo>
                <a:lnTo>
                  <a:pt x="396951" y="328802"/>
                </a:lnTo>
                <a:lnTo>
                  <a:pt x="449859" y="328802"/>
                </a:lnTo>
                <a:lnTo>
                  <a:pt x="449859" y="5587"/>
                </a:lnTo>
                <a:lnTo>
                  <a:pt x="396951" y="5587"/>
                </a:lnTo>
                <a:close/>
              </a:path>
              <a:path w="5716968" h="432562">
                <a:moveTo>
                  <a:pt x="5372290" y="0"/>
                </a:moveTo>
                <a:lnTo>
                  <a:pt x="5345747" y="77850"/>
                </a:lnTo>
                <a:lnTo>
                  <a:pt x="5386768" y="77850"/>
                </a:lnTo>
                <a:lnTo>
                  <a:pt x="5423598" y="0"/>
                </a:lnTo>
                <a:lnTo>
                  <a:pt x="5372290" y="0"/>
                </a:lnTo>
                <a:close/>
              </a:path>
              <a:path w="5716968" h="432562">
                <a:moveTo>
                  <a:pt x="1742630" y="183006"/>
                </a:moveTo>
                <a:lnTo>
                  <a:pt x="1740561" y="164756"/>
                </a:lnTo>
                <a:lnTo>
                  <a:pt x="1736661" y="152907"/>
                </a:lnTo>
                <a:lnTo>
                  <a:pt x="1727837" y="138153"/>
                </a:lnTo>
                <a:lnTo>
                  <a:pt x="1718754" y="128904"/>
                </a:lnTo>
                <a:lnTo>
                  <a:pt x="1712604" y="124209"/>
                </a:lnTo>
                <a:lnTo>
                  <a:pt x="1701718" y="117959"/>
                </a:lnTo>
                <a:lnTo>
                  <a:pt x="1689163" y="112902"/>
                </a:lnTo>
                <a:lnTo>
                  <a:pt x="1674323" y="109253"/>
                </a:lnTo>
                <a:lnTo>
                  <a:pt x="1661580" y="107616"/>
                </a:lnTo>
                <a:lnTo>
                  <a:pt x="1647761" y="107060"/>
                </a:lnTo>
                <a:lnTo>
                  <a:pt x="1647140" y="107073"/>
                </a:lnTo>
                <a:lnTo>
                  <a:pt x="1634110" y="107692"/>
                </a:lnTo>
                <a:lnTo>
                  <a:pt x="1621490" y="109025"/>
                </a:lnTo>
                <a:lnTo>
                  <a:pt x="1609280" y="111125"/>
                </a:lnTo>
                <a:lnTo>
                  <a:pt x="1598521" y="113705"/>
                </a:lnTo>
                <a:lnTo>
                  <a:pt x="1586364" y="117485"/>
                </a:lnTo>
                <a:lnTo>
                  <a:pt x="1574736" y="122046"/>
                </a:lnTo>
                <a:lnTo>
                  <a:pt x="1574736" y="163321"/>
                </a:lnTo>
                <a:lnTo>
                  <a:pt x="1585801" y="159375"/>
                </a:lnTo>
                <a:lnTo>
                  <a:pt x="1598006" y="155597"/>
                </a:lnTo>
                <a:lnTo>
                  <a:pt x="1609534" y="152653"/>
                </a:lnTo>
                <a:lnTo>
                  <a:pt x="1616407" y="151276"/>
                </a:lnTo>
                <a:lnTo>
                  <a:pt x="1629049" y="149634"/>
                </a:lnTo>
                <a:lnTo>
                  <a:pt x="1641665" y="149097"/>
                </a:lnTo>
                <a:lnTo>
                  <a:pt x="1650428" y="149097"/>
                </a:lnTo>
                <a:lnTo>
                  <a:pt x="1657921" y="150113"/>
                </a:lnTo>
                <a:lnTo>
                  <a:pt x="1664017" y="152272"/>
                </a:lnTo>
                <a:lnTo>
                  <a:pt x="1670113" y="154431"/>
                </a:lnTo>
                <a:lnTo>
                  <a:pt x="1675066" y="157352"/>
                </a:lnTo>
                <a:lnTo>
                  <a:pt x="1678876" y="161035"/>
                </a:lnTo>
                <a:lnTo>
                  <a:pt x="1682686" y="164718"/>
                </a:lnTo>
                <a:lnTo>
                  <a:pt x="1685353" y="168909"/>
                </a:lnTo>
                <a:lnTo>
                  <a:pt x="1687131" y="173481"/>
                </a:lnTo>
                <a:lnTo>
                  <a:pt x="1688782" y="178180"/>
                </a:lnTo>
                <a:lnTo>
                  <a:pt x="1689671" y="183133"/>
                </a:lnTo>
                <a:lnTo>
                  <a:pt x="1689671" y="196850"/>
                </a:lnTo>
                <a:lnTo>
                  <a:pt x="1683702" y="195198"/>
                </a:lnTo>
                <a:lnTo>
                  <a:pt x="1676844" y="193801"/>
                </a:lnTo>
                <a:lnTo>
                  <a:pt x="1668970" y="192658"/>
                </a:lnTo>
                <a:lnTo>
                  <a:pt x="1668443" y="192576"/>
                </a:lnTo>
                <a:lnTo>
                  <a:pt x="1656257" y="191275"/>
                </a:lnTo>
                <a:lnTo>
                  <a:pt x="1643062" y="190880"/>
                </a:lnTo>
                <a:lnTo>
                  <a:pt x="1632465" y="191276"/>
                </a:lnTo>
                <a:lnTo>
                  <a:pt x="1619796" y="192917"/>
                </a:lnTo>
                <a:lnTo>
                  <a:pt x="1608010" y="195833"/>
                </a:lnTo>
                <a:lnTo>
                  <a:pt x="1602462" y="197819"/>
                </a:lnTo>
                <a:lnTo>
                  <a:pt x="1590841" y="203386"/>
                </a:lnTo>
                <a:lnTo>
                  <a:pt x="1580705" y="210438"/>
                </a:lnTo>
                <a:lnTo>
                  <a:pt x="1569421" y="222747"/>
                </a:lnTo>
                <a:lnTo>
                  <a:pt x="1563052" y="233933"/>
                </a:lnTo>
                <a:lnTo>
                  <a:pt x="1560680" y="239748"/>
                </a:lnTo>
                <a:lnTo>
                  <a:pt x="1557601" y="251918"/>
                </a:lnTo>
                <a:lnTo>
                  <a:pt x="1556575" y="265175"/>
                </a:lnTo>
                <a:lnTo>
                  <a:pt x="1556672" y="269261"/>
                </a:lnTo>
                <a:lnTo>
                  <a:pt x="1558356" y="282154"/>
                </a:lnTo>
                <a:lnTo>
                  <a:pt x="1562036" y="293877"/>
                </a:lnTo>
                <a:lnTo>
                  <a:pt x="1568926" y="306230"/>
                </a:lnTo>
                <a:lnTo>
                  <a:pt x="1577149" y="315721"/>
                </a:lnTo>
                <a:lnTo>
                  <a:pt x="1588353" y="324104"/>
                </a:lnTo>
                <a:lnTo>
                  <a:pt x="1600136" y="329564"/>
                </a:lnTo>
                <a:lnTo>
                  <a:pt x="1615967" y="333466"/>
                </a:lnTo>
                <a:lnTo>
                  <a:pt x="1617027" y="282701"/>
                </a:lnTo>
                <a:lnTo>
                  <a:pt x="1614741" y="279653"/>
                </a:lnTo>
                <a:lnTo>
                  <a:pt x="1612963" y="275970"/>
                </a:lnTo>
                <a:lnTo>
                  <a:pt x="1611312" y="272414"/>
                </a:lnTo>
                <a:lnTo>
                  <a:pt x="1610423" y="268096"/>
                </a:lnTo>
                <a:lnTo>
                  <a:pt x="1610431" y="262333"/>
                </a:lnTo>
                <a:lnTo>
                  <a:pt x="1613413" y="249046"/>
                </a:lnTo>
                <a:lnTo>
                  <a:pt x="1621726" y="239648"/>
                </a:lnTo>
                <a:lnTo>
                  <a:pt x="1626520" y="236860"/>
                </a:lnTo>
                <a:lnTo>
                  <a:pt x="1638181" y="233133"/>
                </a:lnTo>
                <a:lnTo>
                  <a:pt x="1652460" y="231901"/>
                </a:lnTo>
                <a:lnTo>
                  <a:pt x="1659064" y="231901"/>
                </a:lnTo>
                <a:lnTo>
                  <a:pt x="1665668" y="232409"/>
                </a:lnTo>
                <a:lnTo>
                  <a:pt x="1672272" y="233425"/>
                </a:lnTo>
                <a:lnTo>
                  <a:pt x="1678876" y="234314"/>
                </a:lnTo>
                <a:lnTo>
                  <a:pt x="1684591" y="235457"/>
                </a:lnTo>
                <a:lnTo>
                  <a:pt x="1689671" y="236600"/>
                </a:lnTo>
                <a:lnTo>
                  <a:pt x="1689671" y="269620"/>
                </a:lnTo>
                <a:lnTo>
                  <a:pt x="1687385" y="272160"/>
                </a:lnTo>
                <a:lnTo>
                  <a:pt x="1684718" y="274827"/>
                </a:lnTo>
                <a:lnTo>
                  <a:pt x="1681543" y="277494"/>
                </a:lnTo>
                <a:lnTo>
                  <a:pt x="1678368" y="280162"/>
                </a:lnTo>
                <a:lnTo>
                  <a:pt x="1674685" y="282575"/>
                </a:lnTo>
                <a:lnTo>
                  <a:pt x="1670748" y="284733"/>
                </a:lnTo>
                <a:lnTo>
                  <a:pt x="1666684" y="286892"/>
                </a:lnTo>
                <a:lnTo>
                  <a:pt x="1662239" y="288670"/>
                </a:lnTo>
                <a:lnTo>
                  <a:pt x="1657540" y="290067"/>
                </a:lnTo>
                <a:lnTo>
                  <a:pt x="1652714" y="291464"/>
                </a:lnTo>
                <a:lnTo>
                  <a:pt x="1647761" y="292226"/>
                </a:lnTo>
                <a:lnTo>
                  <a:pt x="1637982" y="292226"/>
                </a:lnTo>
                <a:lnTo>
                  <a:pt x="1633918" y="291591"/>
                </a:lnTo>
                <a:lnTo>
                  <a:pt x="1630108" y="290448"/>
                </a:lnTo>
                <a:lnTo>
                  <a:pt x="1626171" y="289178"/>
                </a:lnTo>
                <a:lnTo>
                  <a:pt x="1628965" y="334390"/>
                </a:lnTo>
                <a:lnTo>
                  <a:pt x="1636585" y="334390"/>
                </a:lnTo>
                <a:lnTo>
                  <a:pt x="1643570" y="333501"/>
                </a:lnTo>
                <a:lnTo>
                  <a:pt x="1650174" y="331723"/>
                </a:lnTo>
                <a:lnTo>
                  <a:pt x="1656778" y="329945"/>
                </a:lnTo>
                <a:lnTo>
                  <a:pt x="1662620" y="327532"/>
                </a:lnTo>
                <a:lnTo>
                  <a:pt x="1668081" y="324612"/>
                </a:lnTo>
                <a:lnTo>
                  <a:pt x="1673415" y="321817"/>
                </a:lnTo>
                <a:lnTo>
                  <a:pt x="1678114" y="318642"/>
                </a:lnTo>
                <a:lnTo>
                  <a:pt x="1682305" y="315467"/>
                </a:lnTo>
                <a:lnTo>
                  <a:pt x="1686496" y="312165"/>
                </a:lnTo>
                <a:lnTo>
                  <a:pt x="1690052" y="308990"/>
                </a:lnTo>
                <a:lnTo>
                  <a:pt x="1692973" y="305815"/>
                </a:lnTo>
                <a:lnTo>
                  <a:pt x="1693862" y="305815"/>
                </a:lnTo>
                <a:lnTo>
                  <a:pt x="1696148" y="328802"/>
                </a:lnTo>
                <a:lnTo>
                  <a:pt x="1743900" y="328802"/>
                </a:lnTo>
                <a:lnTo>
                  <a:pt x="1743843" y="326994"/>
                </a:lnTo>
                <a:lnTo>
                  <a:pt x="1743471" y="314916"/>
                </a:lnTo>
                <a:lnTo>
                  <a:pt x="1743011" y="301370"/>
                </a:lnTo>
                <a:lnTo>
                  <a:pt x="1742811" y="291208"/>
                </a:lnTo>
                <a:lnTo>
                  <a:pt x="1742675" y="278570"/>
                </a:lnTo>
                <a:lnTo>
                  <a:pt x="1742630" y="183006"/>
                </a:lnTo>
                <a:close/>
              </a:path>
              <a:path w="5716968" h="432562">
                <a:moveTo>
                  <a:pt x="3690302" y="183006"/>
                </a:moveTo>
                <a:lnTo>
                  <a:pt x="3688233" y="164756"/>
                </a:lnTo>
                <a:lnTo>
                  <a:pt x="3684333" y="152907"/>
                </a:lnTo>
                <a:lnTo>
                  <a:pt x="3675509" y="138153"/>
                </a:lnTo>
                <a:lnTo>
                  <a:pt x="3666426" y="128904"/>
                </a:lnTo>
                <a:lnTo>
                  <a:pt x="3660276" y="124209"/>
                </a:lnTo>
                <a:lnTo>
                  <a:pt x="3649390" y="117959"/>
                </a:lnTo>
                <a:lnTo>
                  <a:pt x="3636835" y="112902"/>
                </a:lnTo>
                <a:lnTo>
                  <a:pt x="3621995" y="109253"/>
                </a:lnTo>
                <a:lnTo>
                  <a:pt x="3609252" y="107616"/>
                </a:lnTo>
                <a:lnTo>
                  <a:pt x="3595433" y="107060"/>
                </a:lnTo>
                <a:lnTo>
                  <a:pt x="3594812" y="107073"/>
                </a:lnTo>
                <a:lnTo>
                  <a:pt x="3581782" y="107692"/>
                </a:lnTo>
                <a:lnTo>
                  <a:pt x="3569162" y="109025"/>
                </a:lnTo>
                <a:lnTo>
                  <a:pt x="3556952" y="111125"/>
                </a:lnTo>
                <a:lnTo>
                  <a:pt x="3546193" y="113705"/>
                </a:lnTo>
                <a:lnTo>
                  <a:pt x="3534036" y="117485"/>
                </a:lnTo>
                <a:lnTo>
                  <a:pt x="3522408" y="122046"/>
                </a:lnTo>
                <a:lnTo>
                  <a:pt x="3522408" y="163321"/>
                </a:lnTo>
                <a:lnTo>
                  <a:pt x="3533473" y="159375"/>
                </a:lnTo>
                <a:lnTo>
                  <a:pt x="3545678" y="155597"/>
                </a:lnTo>
                <a:lnTo>
                  <a:pt x="3557206" y="152653"/>
                </a:lnTo>
                <a:lnTo>
                  <a:pt x="3564079" y="151276"/>
                </a:lnTo>
                <a:lnTo>
                  <a:pt x="3576721" y="149634"/>
                </a:lnTo>
                <a:lnTo>
                  <a:pt x="3589337" y="149097"/>
                </a:lnTo>
                <a:lnTo>
                  <a:pt x="3598100" y="149097"/>
                </a:lnTo>
                <a:lnTo>
                  <a:pt x="3605593" y="150113"/>
                </a:lnTo>
                <a:lnTo>
                  <a:pt x="3611689" y="152272"/>
                </a:lnTo>
                <a:lnTo>
                  <a:pt x="3617785" y="154431"/>
                </a:lnTo>
                <a:lnTo>
                  <a:pt x="3622738" y="157352"/>
                </a:lnTo>
                <a:lnTo>
                  <a:pt x="3626548" y="161035"/>
                </a:lnTo>
                <a:lnTo>
                  <a:pt x="3630358" y="164718"/>
                </a:lnTo>
                <a:lnTo>
                  <a:pt x="3633025" y="168909"/>
                </a:lnTo>
                <a:lnTo>
                  <a:pt x="3634803" y="173481"/>
                </a:lnTo>
                <a:lnTo>
                  <a:pt x="3636454" y="178180"/>
                </a:lnTo>
                <a:lnTo>
                  <a:pt x="3637343" y="183133"/>
                </a:lnTo>
                <a:lnTo>
                  <a:pt x="3637343" y="196850"/>
                </a:lnTo>
                <a:lnTo>
                  <a:pt x="3631374" y="195198"/>
                </a:lnTo>
                <a:lnTo>
                  <a:pt x="3624516" y="193801"/>
                </a:lnTo>
                <a:lnTo>
                  <a:pt x="3616642" y="192658"/>
                </a:lnTo>
                <a:lnTo>
                  <a:pt x="3616115" y="192576"/>
                </a:lnTo>
                <a:lnTo>
                  <a:pt x="3603929" y="191275"/>
                </a:lnTo>
                <a:lnTo>
                  <a:pt x="3590734" y="190880"/>
                </a:lnTo>
                <a:lnTo>
                  <a:pt x="3580137" y="191276"/>
                </a:lnTo>
                <a:lnTo>
                  <a:pt x="3567468" y="192917"/>
                </a:lnTo>
                <a:lnTo>
                  <a:pt x="3555682" y="195833"/>
                </a:lnTo>
                <a:lnTo>
                  <a:pt x="3550134" y="197819"/>
                </a:lnTo>
                <a:lnTo>
                  <a:pt x="3538513" y="203386"/>
                </a:lnTo>
                <a:lnTo>
                  <a:pt x="3528377" y="210438"/>
                </a:lnTo>
                <a:lnTo>
                  <a:pt x="3517093" y="222747"/>
                </a:lnTo>
                <a:lnTo>
                  <a:pt x="3510724" y="233933"/>
                </a:lnTo>
                <a:lnTo>
                  <a:pt x="3508352" y="239748"/>
                </a:lnTo>
                <a:lnTo>
                  <a:pt x="3505273" y="251918"/>
                </a:lnTo>
                <a:lnTo>
                  <a:pt x="3504247" y="265175"/>
                </a:lnTo>
                <a:lnTo>
                  <a:pt x="3504344" y="269261"/>
                </a:lnTo>
                <a:lnTo>
                  <a:pt x="3506028" y="282154"/>
                </a:lnTo>
                <a:lnTo>
                  <a:pt x="3509708" y="293877"/>
                </a:lnTo>
                <a:lnTo>
                  <a:pt x="3516598" y="306230"/>
                </a:lnTo>
                <a:lnTo>
                  <a:pt x="3524821" y="315721"/>
                </a:lnTo>
                <a:lnTo>
                  <a:pt x="3536025" y="324104"/>
                </a:lnTo>
                <a:lnTo>
                  <a:pt x="3547808" y="329564"/>
                </a:lnTo>
                <a:lnTo>
                  <a:pt x="3563639" y="333466"/>
                </a:lnTo>
                <a:lnTo>
                  <a:pt x="3564699" y="282701"/>
                </a:lnTo>
                <a:lnTo>
                  <a:pt x="3562413" y="279653"/>
                </a:lnTo>
                <a:lnTo>
                  <a:pt x="3560635" y="275970"/>
                </a:lnTo>
                <a:lnTo>
                  <a:pt x="3558984" y="272414"/>
                </a:lnTo>
                <a:lnTo>
                  <a:pt x="3558095" y="268096"/>
                </a:lnTo>
                <a:lnTo>
                  <a:pt x="3558103" y="262333"/>
                </a:lnTo>
                <a:lnTo>
                  <a:pt x="3561085" y="249046"/>
                </a:lnTo>
                <a:lnTo>
                  <a:pt x="3569398" y="239648"/>
                </a:lnTo>
                <a:lnTo>
                  <a:pt x="3574192" y="236860"/>
                </a:lnTo>
                <a:lnTo>
                  <a:pt x="3585853" y="233133"/>
                </a:lnTo>
                <a:lnTo>
                  <a:pt x="3600132" y="231901"/>
                </a:lnTo>
                <a:lnTo>
                  <a:pt x="3606736" y="231901"/>
                </a:lnTo>
                <a:lnTo>
                  <a:pt x="3613340" y="232409"/>
                </a:lnTo>
                <a:lnTo>
                  <a:pt x="3619944" y="233425"/>
                </a:lnTo>
                <a:lnTo>
                  <a:pt x="3626548" y="234314"/>
                </a:lnTo>
                <a:lnTo>
                  <a:pt x="3632263" y="235457"/>
                </a:lnTo>
                <a:lnTo>
                  <a:pt x="3637343" y="236600"/>
                </a:lnTo>
                <a:lnTo>
                  <a:pt x="3637343" y="269620"/>
                </a:lnTo>
                <a:lnTo>
                  <a:pt x="3635057" y="272160"/>
                </a:lnTo>
                <a:lnTo>
                  <a:pt x="3632390" y="274827"/>
                </a:lnTo>
                <a:lnTo>
                  <a:pt x="3629215" y="277494"/>
                </a:lnTo>
                <a:lnTo>
                  <a:pt x="3626040" y="280162"/>
                </a:lnTo>
                <a:lnTo>
                  <a:pt x="3622357" y="282575"/>
                </a:lnTo>
                <a:lnTo>
                  <a:pt x="3618420" y="284733"/>
                </a:lnTo>
                <a:lnTo>
                  <a:pt x="3614356" y="286892"/>
                </a:lnTo>
                <a:lnTo>
                  <a:pt x="3609911" y="288670"/>
                </a:lnTo>
                <a:lnTo>
                  <a:pt x="3605212" y="290067"/>
                </a:lnTo>
                <a:lnTo>
                  <a:pt x="3600386" y="291464"/>
                </a:lnTo>
                <a:lnTo>
                  <a:pt x="3595433" y="292226"/>
                </a:lnTo>
                <a:lnTo>
                  <a:pt x="3585654" y="292226"/>
                </a:lnTo>
                <a:lnTo>
                  <a:pt x="3581590" y="291591"/>
                </a:lnTo>
                <a:lnTo>
                  <a:pt x="3577780" y="290448"/>
                </a:lnTo>
                <a:lnTo>
                  <a:pt x="3573843" y="289178"/>
                </a:lnTo>
                <a:lnTo>
                  <a:pt x="3576637" y="334390"/>
                </a:lnTo>
                <a:lnTo>
                  <a:pt x="3584257" y="334390"/>
                </a:lnTo>
                <a:lnTo>
                  <a:pt x="3591242" y="333501"/>
                </a:lnTo>
                <a:lnTo>
                  <a:pt x="3597846" y="331723"/>
                </a:lnTo>
                <a:lnTo>
                  <a:pt x="3604450" y="329945"/>
                </a:lnTo>
                <a:lnTo>
                  <a:pt x="3610292" y="327532"/>
                </a:lnTo>
                <a:lnTo>
                  <a:pt x="3615753" y="324612"/>
                </a:lnTo>
                <a:lnTo>
                  <a:pt x="3621087" y="321817"/>
                </a:lnTo>
                <a:lnTo>
                  <a:pt x="3625786" y="318642"/>
                </a:lnTo>
                <a:lnTo>
                  <a:pt x="3629977" y="315467"/>
                </a:lnTo>
                <a:lnTo>
                  <a:pt x="3634168" y="312165"/>
                </a:lnTo>
                <a:lnTo>
                  <a:pt x="3637724" y="308990"/>
                </a:lnTo>
                <a:lnTo>
                  <a:pt x="3640645" y="305815"/>
                </a:lnTo>
                <a:lnTo>
                  <a:pt x="3641534" y="305815"/>
                </a:lnTo>
                <a:lnTo>
                  <a:pt x="3643820" y="328802"/>
                </a:lnTo>
                <a:lnTo>
                  <a:pt x="3691572" y="328802"/>
                </a:lnTo>
                <a:lnTo>
                  <a:pt x="3691515" y="326994"/>
                </a:lnTo>
                <a:lnTo>
                  <a:pt x="3691143" y="314916"/>
                </a:lnTo>
                <a:lnTo>
                  <a:pt x="3690683" y="301370"/>
                </a:lnTo>
                <a:lnTo>
                  <a:pt x="3690483" y="291208"/>
                </a:lnTo>
                <a:lnTo>
                  <a:pt x="3690347" y="278570"/>
                </a:lnTo>
                <a:lnTo>
                  <a:pt x="3690302" y="183006"/>
                </a:lnTo>
                <a:close/>
              </a:path>
              <a:path w="5716968" h="432562">
                <a:moveTo>
                  <a:pt x="4894262" y="183006"/>
                </a:moveTo>
                <a:lnTo>
                  <a:pt x="4892193" y="164756"/>
                </a:lnTo>
                <a:lnTo>
                  <a:pt x="4888293" y="152907"/>
                </a:lnTo>
                <a:lnTo>
                  <a:pt x="4879469" y="138153"/>
                </a:lnTo>
                <a:lnTo>
                  <a:pt x="4870386" y="128904"/>
                </a:lnTo>
                <a:lnTo>
                  <a:pt x="4864236" y="124209"/>
                </a:lnTo>
                <a:lnTo>
                  <a:pt x="4853350" y="117959"/>
                </a:lnTo>
                <a:lnTo>
                  <a:pt x="4840795" y="112902"/>
                </a:lnTo>
                <a:lnTo>
                  <a:pt x="4825955" y="109253"/>
                </a:lnTo>
                <a:lnTo>
                  <a:pt x="4813212" y="107616"/>
                </a:lnTo>
                <a:lnTo>
                  <a:pt x="4799393" y="107060"/>
                </a:lnTo>
                <a:lnTo>
                  <a:pt x="4798772" y="107073"/>
                </a:lnTo>
                <a:lnTo>
                  <a:pt x="4785742" y="107692"/>
                </a:lnTo>
                <a:lnTo>
                  <a:pt x="4773122" y="109025"/>
                </a:lnTo>
                <a:lnTo>
                  <a:pt x="4760912" y="111125"/>
                </a:lnTo>
                <a:lnTo>
                  <a:pt x="4750153" y="113705"/>
                </a:lnTo>
                <a:lnTo>
                  <a:pt x="4737996" y="117485"/>
                </a:lnTo>
                <a:lnTo>
                  <a:pt x="4726368" y="122046"/>
                </a:lnTo>
                <a:lnTo>
                  <a:pt x="4726368" y="163321"/>
                </a:lnTo>
                <a:lnTo>
                  <a:pt x="4737433" y="159375"/>
                </a:lnTo>
                <a:lnTo>
                  <a:pt x="4749638" y="155597"/>
                </a:lnTo>
                <a:lnTo>
                  <a:pt x="4761166" y="152653"/>
                </a:lnTo>
                <a:lnTo>
                  <a:pt x="4768039" y="151276"/>
                </a:lnTo>
                <a:lnTo>
                  <a:pt x="4780681" y="149634"/>
                </a:lnTo>
                <a:lnTo>
                  <a:pt x="4793297" y="149097"/>
                </a:lnTo>
                <a:lnTo>
                  <a:pt x="4802060" y="149097"/>
                </a:lnTo>
                <a:lnTo>
                  <a:pt x="4809553" y="150113"/>
                </a:lnTo>
                <a:lnTo>
                  <a:pt x="4815649" y="152272"/>
                </a:lnTo>
                <a:lnTo>
                  <a:pt x="4821745" y="154431"/>
                </a:lnTo>
                <a:lnTo>
                  <a:pt x="4826698" y="157352"/>
                </a:lnTo>
                <a:lnTo>
                  <a:pt x="4830508" y="161035"/>
                </a:lnTo>
                <a:lnTo>
                  <a:pt x="4834318" y="164718"/>
                </a:lnTo>
                <a:lnTo>
                  <a:pt x="4836985" y="168909"/>
                </a:lnTo>
                <a:lnTo>
                  <a:pt x="4838763" y="173481"/>
                </a:lnTo>
                <a:lnTo>
                  <a:pt x="4840414" y="178180"/>
                </a:lnTo>
                <a:lnTo>
                  <a:pt x="4841303" y="183133"/>
                </a:lnTo>
                <a:lnTo>
                  <a:pt x="4841303" y="196850"/>
                </a:lnTo>
                <a:lnTo>
                  <a:pt x="4835334" y="195198"/>
                </a:lnTo>
                <a:lnTo>
                  <a:pt x="4828476" y="193801"/>
                </a:lnTo>
                <a:lnTo>
                  <a:pt x="4820602" y="192658"/>
                </a:lnTo>
                <a:lnTo>
                  <a:pt x="4820075" y="192576"/>
                </a:lnTo>
                <a:lnTo>
                  <a:pt x="4807889" y="191275"/>
                </a:lnTo>
                <a:lnTo>
                  <a:pt x="4794694" y="190880"/>
                </a:lnTo>
                <a:lnTo>
                  <a:pt x="4784097" y="191276"/>
                </a:lnTo>
                <a:lnTo>
                  <a:pt x="4771428" y="192917"/>
                </a:lnTo>
                <a:lnTo>
                  <a:pt x="4759642" y="195833"/>
                </a:lnTo>
                <a:lnTo>
                  <a:pt x="4754094" y="197819"/>
                </a:lnTo>
                <a:lnTo>
                  <a:pt x="4742473" y="203386"/>
                </a:lnTo>
                <a:lnTo>
                  <a:pt x="4732337" y="210438"/>
                </a:lnTo>
                <a:lnTo>
                  <a:pt x="4721053" y="222747"/>
                </a:lnTo>
                <a:lnTo>
                  <a:pt x="4714684" y="233933"/>
                </a:lnTo>
                <a:lnTo>
                  <a:pt x="4712312" y="239748"/>
                </a:lnTo>
                <a:lnTo>
                  <a:pt x="4709233" y="251918"/>
                </a:lnTo>
                <a:lnTo>
                  <a:pt x="4708207" y="265175"/>
                </a:lnTo>
                <a:lnTo>
                  <a:pt x="4708304" y="269261"/>
                </a:lnTo>
                <a:lnTo>
                  <a:pt x="4709988" y="282154"/>
                </a:lnTo>
                <a:lnTo>
                  <a:pt x="4713668" y="293877"/>
                </a:lnTo>
                <a:lnTo>
                  <a:pt x="4720558" y="306230"/>
                </a:lnTo>
                <a:lnTo>
                  <a:pt x="4728781" y="315721"/>
                </a:lnTo>
                <a:lnTo>
                  <a:pt x="4739985" y="324104"/>
                </a:lnTo>
                <a:lnTo>
                  <a:pt x="4751768" y="329564"/>
                </a:lnTo>
                <a:lnTo>
                  <a:pt x="4767558" y="333466"/>
                </a:lnTo>
                <a:lnTo>
                  <a:pt x="4768659" y="282701"/>
                </a:lnTo>
                <a:lnTo>
                  <a:pt x="4766373" y="279653"/>
                </a:lnTo>
                <a:lnTo>
                  <a:pt x="4764595" y="275970"/>
                </a:lnTo>
                <a:lnTo>
                  <a:pt x="4762944" y="272414"/>
                </a:lnTo>
                <a:lnTo>
                  <a:pt x="4762055" y="268096"/>
                </a:lnTo>
                <a:lnTo>
                  <a:pt x="4762063" y="262333"/>
                </a:lnTo>
                <a:lnTo>
                  <a:pt x="4765045" y="249046"/>
                </a:lnTo>
                <a:lnTo>
                  <a:pt x="4773358" y="239648"/>
                </a:lnTo>
                <a:lnTo>
                  <a:pt x="4778152" y="236860"/>
                </a:lnTo>
                <a:lnTo>
                  <a:pt x="4789813" y="233133"/>
                </a:lnTo>
                <a:lnTo>
                  <a:pt x="4804092" y="231901"/>
                </a:lnTo>
                <a:lnTo>
                  <a:pt x="4810696" y="231901"/>
                </a:lnTo>
                <a:lnTo>
                  <a:pt x="4817300" y="232409"/>
                </a:lnTo>
                <a:lnTo>
                  <a:pt x="4823904" y="233425"/>
                </a:lnTo>
                <a:lnTo>
                  <a:pt x="4830508" y="234314"/>
                </a:lnTo>
                <a:lnTo>
                  <a:pt x="4836223" y="235457"/>
                </a:lnTo>
                <a:lnTo>
                  <a:pt x="4841303" y="236600"/>
                </a:lnTo>
                <a:lnTo>
                  <a:pt x="4841303" y="269620"/>
                </a:lnTo>
                <a:lnTo>
                  <a:pt x="4839017" y="272160"/>
                </a:lnTo>
                <a:lnTo>
                  <a:pt x="4836350" y="274827"/>
                </a:lnTo>
                <a:lnTo>
                  <a:pt x="4833175" y="277494"/>
                </a:lnTo>
                <a:lnTo>
                  <a:pt x="4830000" y="280162"/>
                </a:lnTo>
                <a:lnTo>
                  <a:pt x="4826317" y="282575"/>
                </a:lnTo>
                <a:lnTo>
                  <a:pt x="4822380" y="284733"/>
                </a:lnTo>
                <a:lnTo>
                  <a:pt x="4818316" y="286892"/>
                </a:lnTo>
                <a:lnTo>
                  <a:pt x="4813871" y="288670"/>
                </a:lnTo>
                <a:lnTo>
                  <a:pt x="4809172" y="290067"/>
                </a:lnTo>
                <a:lnTo>
                  <a:pt x="4804346" y="291464"/>
                </a:lnTo>
                <a:lnTo>
                  <a:pt x="4799393" y="292226"/>
                </a:lnTo>
                <a:lnTo>
                  <a:pt x="4789614" y="292226"/>
                </a:lnTo>
                <a:lnTo>
                  <a:pt x="4785550" y="291591"/>
                </a:lnTo>
                <a:lnTo>
                  <a:pt x="4781740" y="290448"/>
                </a:lnTo>
                <a:lnTo>
                  <a:pt x="4777803" y="289178"/>
                </a:lnTo>
                <a:lnTo>
                  <a:pt x="4780597" y="334390"/>
                </a:lnTo>
                <a:lnTo>
                  <a:pt x="4788217" y="334390"/>
                </a:lnTo>
                <a:lnTo>
                  <a:pt x="4795202" y="333501"/>
                </a:lnTo>
                <a:lnTo>
                  <a:pt x="4801806" y="331723"/>
                </a:lnTo>
                <a:lnTo>
                  <a:pt x="4808283" y="329945"/>
                </a:lnTo>
                <a:lnTo>
                  <a:pt x="4814252" y="327532"/>
                </a:lnTo>
                <a:lnTo>
                  <a:pt x="4819713" y="324612"/>
                </a:lnTo>
                <a:lnTo>
                  <a:pt x="4825047" y="321817"/>
                </a:lnTo>
                <a:lnTo>
                  <a:pt x="4829746" y="318642"/>
                </a:lnTo>
                <a:lnTo>
                  <a:pt x="4833937" y="315467"/>
                </a:lnTo>
                <a:lnTo>
                  <a:pt x="4838128" y="312165"/>
                </a:lnTo>
                <a:lnTo>
                  <a:pt x="4841684" y="308990"/>
                </a:lnTo>
                <a:lnTo>
                  <a:pt x="4844605" y="305815"/>
                </a:lnTo>
                <a:lnTo>
                  <a:pt x="4845494" y="305815"/>
                </a:lnTo>
                <a:lnTo>
                  <a:pt x="4847780" y="328802"/>
                </a:lnTo>
                <a:lnTo>
                  <a:pt x="4895532" y="328802"/>
                </a:lnTo>
                <a:lnTo>
                  <a:pt x="4895475" y="326994"/>
                </a:lnTo>
                <a:lnTo>
                  <a:pt x="4895103" y="314916"/>
                </a:lnTo>
                <a:lnTo>
                  <a:pt x="4894643" y="301370"/>
                </a:lnTo>
                <a:lnTo>
                  <a:pt x="4894443" y="291208"/>
                </a:lnTo>
                <a:lnTo>
                  <a:pt x="4894307" y="278570"/>
                </a:lnTo>
                <a:lnTo>
                  <a:pt x="4894262" y="183006"/>
                </a:lnTo>
                <a:close/>
              </a:path>
              <a:path w="5716968" h="432562">
                <a:moveTo>
                  <a:pt x="4780597" y="334390"/>
                </a:moveTo>
                <a:lnTo>
                  <a:pt x="4777803" y="289178"/>
                </a:lnTo>
                <a:lnTo>
                  <a:pt x="4774501" y="287400"/>
                </a:lnTo>
                <a:lnTo>
                  <a:pt x="4771580" y="284988"/>
                </a:lnTo>
                <a:lnTo>
                  <a:pt x="4768659" y="282701"/>
                </a:lnTo>
                <a:lnTo>
                  <a:pt x="4767558" y="333466"/>
                </a:lnTo>
                <a:lnTo>
                  <a:pt x="4780597" y="334390"/>
                </a:lnTo>
                <a:close/>
              </a:path>
              <a:path w="5716968" h="432562">
                <a:moveTo>
                  <a:pt x="3576637" y="334390"/>
                </a:moveTo>
                <a:lnTo>
                  <a:pt x="3573843" y="289178"/>
                </a:lnTo>
                <a:lnTo>
                  <a:pt x="3570541" y="287400"/>
                </a:lnTo>
                <a:lnTo>
                  <a:pt x="3567620" y="284988"/>
                </a:lnTo>
                <a:lnTo>
                  <a:pt x="3564699" y="282701"/>
                </a:lnTo>
                <a:lnTo>
                  <a:pt x="3563639" y="333466"/>
                </a:lnTo>
                <a:lnTo>
                  <a:pt x="3576637" y="334390"/>
                </a:lnTo>
                <a:close/>
              </a:path>
              <a:path w="5716968" h="432562">
                <a:moveTo>
                  <a:pt x="1628965" y="334390"/>
                </a:moveTo>
                <a:lnTo>
                  <a:pt x="1626171" y="289178"/>
                </a:lnTo>
                <a:lnTo>
                  <a:pt x="1622869" y="287400"/>
                </a:lnTo>
                <a:lnTo>
                  <a:pt x="1619948" y="284988"/>
                </a:lnTo>
                <a:lnTo>
                  <a:pt x="1617027" y="282701"/>
                </a:lnTo>
                <a:lnTo>
                  <a:pt x="1615967" y="333466"/>
                </a:lnTo>
                <a:lnTo>
                  <a:pt x="1628965" y="334390"/>
                </a:lnTo>
                <a:close/>
              </a:path>
              <a:path w="5716968" h="432562">
                <a:moveTo>
                  <a:pt x="565421" y="109021"/>
                </a:moveTo>
                <a:lnTo>
                  <a:pt x="553186" y="111125"/>
                </a:lnTo>
                <a:lnTo>
                  <a:pt x="542378" y="113716"/>
                </a:lnTo>
                <a:lnTo>
                  <a:pt x="530230" y="117492"/>
                </a:lnTo>
                <a:lnTo>
                  <a:pt x="518579" y="122046"/>
                </a:lnTo>
                <a:lnTo>
                  <a:pt x="518579" y="163321"/>
                </a:lnTo>
                <a:lnTo>
                  <a:pt x="529679" y="159370"/>
                </a:lnTo>
                <a:lnTo>
                  <a:pt x="541865" y="155595"/>
                </a:lnTo>
                <a:lnTo>
                  <a:pt x="553402" y="152653"/>
                </a:lnTo>
                <a:lnTo>
                  <a:pt x="560302" y="151274"/>
                </a:lnTo>
                <a:lnTo>
                  <a:pt x="572928" y="149634"/>
                </a:lnTo>
                <a:lnTo>
                  <a:pt x="585546" y="149097"/>
                </a:lnTo>
                <a:lnTo>
                  <a:pt x="594334" y="149097"/>
                </a:lnTo>
                <a:lnTo>
                  <a:pt x="601776" y="150113"/>
                </a:lnTo>
                <a:lnTo>
                  <a:pt x="607872" y="152272"/>
                </a:lnTo>
                <a:lnTo>
                  <a:pt x="613981" y="154431"/>
                </a:lnTo>
                <a:lnTo>
                  <a:pt x="618921" y="157352"/>
                </a:lnTo>
                <a:lnTo>
                  <a:pt x="622719" y="161035"/>
                </a:lnTo>
                <a:lnTo>
                  <a:pt x="626516" y="164718"/>
                </a:lnTo>
                <a:lnTo>
                  <a:pt x="629272" y="168909"/>
                </a:lnTo>
                <a:lnTo>
                  <a:pt x="630986" y="173481"/>
                </a:lnTo>
                <a:lnTo>
                  <a:pt x="632688" y="178180"/>
                </a:lnTo>
                <a:lnTo>
                  <a:pt x="633552" y="183133"/>
                </a:lnTo>
                <a:lnTo>
                  <a:pt x="633552" y="196850"/>
                </a:lnTo>
                <a:lnTo>
                  <a:pt x="627595" y="195198"/>
                </a:lnTo>
                <a:lnTo>
                  <a:pt x="620674" y="193801"/>
                </a:lnTo>
                <a:lnTo>
                  <a:pt x="612787" y="192658"/>
                </a:lnTo>
                <a:lnTo>
                  <a:pt x="612279" y="192578"/>
                </a:lnTo>
                <a:lnTo>
                  <a:pt x="600119" y="191275"/>
                </a:lnTo>
                <a:lnTo>
                  <a:pt x="586892" y="190880"/>
                </a:lnTo>
                <a:lnTo>
                  <a:pt x="576310" y="191276"/>
                </a:lnTo>
                <a:lnTo>
                  <a:pt x="563644" y="192917"/>
                </a:lnTo>
                <a:lnTo>
                  <a:pt x="551840" y="195833"/>
                </a:lnTo>
                <a:lnTo>
                  <a:pt x="546340" y="197798"/>
                </a:lnTo>
                <a:lnTo>
                  <a:pt x="534719" y="203372"/>
                </a:lnTo>
                <a:lnTo>
                  <a:pt x="524611" y="210438"/>
                </a:lnTo>
                <a:lnTo>
                  <a:pt x="513280" y="222769"/>
                </a:lnTo>
                <a:lnTo>
                  <a:pt x="506856" y="233933"/>
                </a:lnTo>
                <a:lnTo>
                  <a:pt x="504532" y="239731"/>
                </a:lnTo>
                <a:lnTo>
                  <a:pt x="501503" y="251909"/>
                </a:lnTo>
                <a:lnTo>
                  <a:pt x="500494" y="265175"/>
                </a:lnTo>
                <a:lnTo>
                  <a:pt x="500588" y="269263"/>
                </a:lnTo>
                <a:lnTo>
                  <a:pt x="502245" y="282155"/>
                </a:lnTo>
                <a:lnTo>
                  <a:pt x="505968" y="293877"/>
                </a:lnTo>
                <a:lnTo>
                  <a:pt x="512789" y="306218"/>
                </a:lnTo>
                <a:lnTo>
                  <a:pt x="521030" y="315721"/>
                </a:lnTo>
                <a:lnTo>
                  <a:pt x="532203" y="324107"/>
                </a:lnTo>
                <a:lnTo>
                  <a:pt x="544029" y="329564"/>
                </a:lnTo>
                <a:lnTo>
                  <a:pt x="559804" y="333464"/>
                </a:lnTo>
                <a:lnTo>
                  <a:pt x="560882" y="282701"/>
                </a:lnTo>
                <a:lnTo>
                  <a:pt x="558571" y="279653"/>
                </a:lnTo>
                <a:lnTo>
                  <a:pt x="556869" y="275970"/>
                </a:lnTo>
                <a:lnTo>
                  <a:pt x="555155" y="272414"/>
                </a:lnTo>
                <a:lnTo>
                  <a:pt x="554291" y="268096"/>
                </a:lnTo>
                <a:lnTo>
                  <a:pt x="554298" y="262346"/>
                </a:lnTo>
                <a:lnTo>
                  <a:pt x="557255" y="249051"/>
                </a:lnTo>
                <a:lnTo>
                  <a:pt x="565569" y="239648"/>
                </a:lnTo>
                <a:lnTo>
                  <a:pt x="570346" y="236872"/>
                </a:lnTo>
                <a:lnTo>
                  <a:pt x="581997" y="233136"/>
                </a:lnTo>
                <a:lnTo>
                  <a:pt x="596265" y="231901"/>
                </a:lnTo>
                <a:lnTo>
                  <a:pt x="602970" y="231901"/>
                </a:lnTo>
                <a:lnTo>
                  <a:pt x="609587" y="232409"/>
                </a:lnTo>
                <a:lnTo>
                  <a:pt x="616140" y="233425"/>
                </a:lnTo>
                <a:lnTo>
                  <a:pt x="622681" y="234314"/>
                </a:lnTo>
                <a:lnTo>
                  <a:pt x="628484" y="235457"/>
                </a:lnTo>
                <a:lnTo>
                  <a:pt x="633552" y="236600"/>
                </a:lnTo>
                <a:lnTo>
                  <a:pt x="633552" y="269620"/>
                </a:lnTo>
                <a:lnTo>
                  <a:pt x="631317" y="272160"/>
                </a:lnTo>
                <a:lnTo>
                  <a:pt x="628599" y="274827"/>
                </a:lnTo>
                <a:lnTo>
                  <a:pt x="625398" y="277494"/>
                </a:lnTo>
                <a:lnTo>
                  <a:pt x="622198" y="280162"/>
                </a:lnTo>
                <a:lnTo>
                  <a:pt x="618591" y="282575"/>
                </a:lnTo>
                <a:lnTo>
                  <a:pt x="614578" y="284733"/>
                </a:lnTo>
                <a:lnTo>
                  <a:pt x="610552" y="286892"/>
                </a:lnTo>
                <a:lnTo>
                  <a:pt x="606158" y="288670"/>
                </a:lnTo>
                <a:lnTo>
                  <a:pt x="601395" y="290067"/>
                </a:lnTo>
                <a:lnTo>
                  <a:pt x="596633" y="291464"/>
                </a:lnTo>
                <a:lnTo>
                  <a:pt x="591578" y="292226"/>
                </a:lnTo>
                <a:lnTo>
                  <a:pt x="581901" y="292226"/>
                </a:lnTo>
                <a:lnTo>
                  <a:pt x="577811" y="291591"/>
                </a:lnTo>
                <a:lnTo>
                  <a:pt x="573938" y="290448"/>
                </a:lnTo>
                <a:lnTo>
                  <a:pt x="570077" y="289178"/>
                </a:lnTo>
                <a:lnTo>
                  <a:pt x="572820" y="334390"/>
                </a:lnTo>
                <a:lnTo>
                  <a:pt x="580415" y="334390"/>
                </a:lnTo>
                <a:lnTo>
                  <a:pt x="587489" y="333501"/>
                </a:lnTo>
                <a:lnTo>
                  <a:pt x="594029" y="331723"/>
                </a:lnTo>
                <a:lnTo>
                  <a:pt x="600583" y="329945"/>
                </a:lnTo>
                <a:lnTo>
                  <a:pt x="606539" y="327532"/>
                </a:lnTo>
                <a:lnTo>
                  <a:pt x="611898" y="324612"/>
                </a:lnTo>
                <a:lnTo>
                  <a:pt x="617258" y="321817"/>
                </a:lnTo>
                <a:lnTo>
                  <a:pt x="622020" y="318642"/>
                </a:lnTo>
                <a:lnTo>
                  <a:pt x="626186" y="315467"/>
                </a:lnTo>
                <a:lnTo>
                  <a:pt x="630351" y="312165"/>
                </a:lnTo>
                <a:lnTo>
                  <a:pt x="633920" y="308990"/>
                </a:lnTo>
                <a:lnTo>
                  <a:pt x="636892" y="305815"/>
                </a:lnTo>
                <a:lnTo>
                  <a:pt x="637794" y="305815"/>
                </a:lnTo>
                <a:lnTo>
                  <a:pt x="640016" y="328802"/>
                </a:lnTo>
                <a:lnTo>
                  <a:pt x="687793" y="328802"/>
                </a:lnTo>
                <a:lnTo>
                  <a:pt x="687728" y="326994"/>
                </a:lnTo>
                <a:lnTo>
                  <a:pt x="687316" y="314916"/>
                </a:lnTo>
                <a:lnTo>
                  <a:pt x="686904" y="301370"/>
                </a:lnTo>
                <a:lnTo>
                  <a:pt x="686668" y="291208"/>
                </a:lnTo>
                <a:lnTo>
                  <a:pt x="686511" y="278569"/>
                </a:lnTo>
                <a:lnTo>
                  <a:pt x="686460" y="183006"/>
                </a:lnTo>
                <a:lnTo>
                  <a:pt x="686284" y="177495"/>
                </a:lnTo>
                <a:lnTo>
                  <a:pt x="684424" y="164760"/>
                </a:lnTo>
                <a:lnTo>
                  <a:pt x="680542" y="152907"/>
                </a:lnTo>
                <a:lnTo>
                  <a:pt x="678616" y="148796"/>
                </a:lnTo>
                <a:lnTo>
                  <a:pt x="671737" y="138163"/>
                </a:lnTo>
                <a:lnTo>
                  <a:pt x="662686" y="128904"/>
                </a:lnTo>
                <a:lnTo>
                  <a:pt x="656431" y="124173"/>
                </a:lnTo>
                <a:lnTo>
                  <a:pt x="645531" y="117944"/>
                </a:lnTo>
                <a:lnTo>
                  <a:pt x="632993" y="112902"/>
                </a:lnTo>
                <a:lnTo>
                  <a:pt x="618138" y="109252"/>
                </a:lnTo>
                <a:lnTo>
                  <a:pt x="605402" y="107615"/>
                </a:lnTo>
                <a:lnTo>
                  <a:pt x="591578" y="107060"/>
                </a:lnTo>
                <a:lnTo>
                  <a:pt x="591051" y="107071"/>
                </a:lnTo>
                <a:lnTo>
                  <a:pt x="578041" y="107688"/>
                </a:lnTo>
                <a:lnTo>
                  <a:pt x="565421" y="109021"/>
                </a:lnTo>
                <a:close/>
              </a:path>
              <a:path w="5716968" h="432562">
                <a:moveTo>
                  <a:pt x="572820" y="334390"/>
                </a:moveTo>
                <a:lnTo>
                  <a:pt x="570077" y="289178"/>
                </a:lnTo>
                <a:lnTo>
                  <a:pt x="566686" y="287400"/>
                </a:lnTo>
                <a:lnTo>
                  <a:pt x="563791" y="284988"/>
                </a:lnTo>
                <a:lnTo>
                  <a:pt x="560882" y="282701"/>
                </a:lnTo>
                <a:lnTo>
                  <a:pt x="559804" y="333464"/>
                </a:lnTo>
                <a:lnTo>
                  <a:pt x="572820" y="334390"/>
                </a:lnTo>
                <a:close/>
              </a:path>
              <a:path w="5716968" h="432562">
                <a:moveTo>
                  <a:pt x="4404550" y="311276"/>
                </a:moveTo>
                <a:lnTo>
                  <a:pt x="4407852" y="314451"/>
                </a:lnTo>
                <a:lnTo>
                  <a:pt x="4411281" y="317753"/>
                </a:lnTo>
                <a:lnTo>
                  <a:pt x="4415345" y="320928"/>
                </a:lnTo>
                <a:lnTo>
                  <a:pt x="4411916" y="277621"/>
                </a:lnTo>
                <a:lnTo>
                  <a:pt x="4408868" y="274954"/>
                </a:lnTo>
                <a:lnTo>
                  <a:pt x="4404550" y="311276"/>
                </a:lnTo>
                <a:close/>
              </a:path>
              <a:path w="5716968" h="432562">
                <a:moveTo>
                  <a:pt x="1866403" y="283226"/>
                </a:moveTo>
                <a:lnTo>
                  <a:pt x="1857565" y="273684"/>
                </a:lnTo>
                <a:lnTo>
                  <a:pt x="1856758" y="272494"/>
                </a:lnTo>
                <a:lnTo>
                  <a:pt x="1851539" y="262574"/>
                </a:lnTo>
                <a:lnTo>
                  <a:pt x="1847824" y="250970"/>
                </a:lnTo>
                <a:lnTo>
                  <a:pt x="1855998" y="331006"/>
                </a:lnTo>
                <a:lnTo>
                  <a:pt x="1868428" y="333551"/>
                </a:lnTo>
                <a:lnTo>
                  <a:pt x="1881314" y="334390"/>
                </a:lnTo>
                <a:lnTo>
                  <a:pt x="1888680" y="334390"/>
                </a:lnTo>
                <a:lnTo>
                  <a:pt x="1895665" y="333628"/>
                </a:lnTo>
                <a:lnTo>
                  <a:pt x="1890764" y="292084"/>
                </a:lnTo>
                <a:lnTo>
                  <a:pt x="1877469" y="289366"/>
                </a:lnTo>
                <a:lnTo>
                  <a:pt x="1866403" y="283226"/>
                </a:lnTo>
                <a:close/>
              </a:path>
              <a:path w="5716968" h="432562">
                <a:moveTo>
                  <a:pt x="1790255" y="225043"/>
                </a:moveTo>
                <a:lnTo>
                  <a:pt x="1790700" y="238409"/>
                </a:lnTo>
                <a:lnTo>
                  <a:pt x="1792118" y="251452"/>
                </a:lnTo>
                <a:lnTo>
                  <a:pt x="1794509" y="263545"/>
                </a:lnTo>
                <a:lnTo>
                  <a:pt x="1797875" y="274700"/>
                </a:lnTo>
                <a:lnTo>
                  <a:pt x="1804200" y="288907"/>
                </a:lnTo>
                <a:lnTo>
                  <a:pt x="1810822" y="299684"/>
                </a:lnTo>
                <a:lnTo>
                  <a:pt x="1818449" y="308863"/>
                </a:lnTo>
                <a:lnTo>
                  <a:pt x="1825679" y="315436"/>
                </a:lnTo>
                <a:lnTo>
                  <a:pt x="1836165" y="322691"/>
                </a:lnTo>
                <a:lnTo>
                  <a:pt x="1847532" y="328167"/>
                </a:lnTo>
                <a:lnTo>
                  <a:pt x="1855998" y="331006"/>
                </a:lnTo>
                <a:lnTo>
                  <a:pt x="1847824" y="250970"/>
                </a:lnTo>
                <a:lnTo>
                  <a:pt x="1845603" y="237695"/>
                </a:lnTo>
                <a:lnTo>
                  <a:pt x="1844865" y="222757"/>
                </a:lnTo>
                <a:lnTo>
                  <a:pt x="1845337" y="209922"/>
                </a:lnTo>
                <a:lnTo>
                  <a:pt x="1847017" y="197249"/>
                </a:lnTo>
                <a:lnTo>
                  <a:pt x="1849945" y="186435"/>
                </a:lnTo>
                <a:lnTo>
                  <a:pt x="1855594" y="173608"/>
                </a:lnTo>
                <a:lnTo>
                  <a:pt x="1862391" y="164083"/>
                </a:lnTo>
                <a:lnTo>
                  <a:pt x="1867471" y="158750"/>
                </a:lnTo>
                <a:lnTo>
                  <a:pt x="1872932" y="154939"/>
                </a:lnTo>
                <a:lnTo>
                  <a:pt x="1878901" y="152653"/>
                </a:lnTo>
                <a:lnTo>
                  <a:pt x="1884997" y="150494"/>
                </a:lnTo>
                <a:lnTo>
                  <a:pt x="1890712" y="149351"/>
                </a:lnTo>
                <a:lnTo>
                  <a:pt x="1904936" y="149351"/>
                </a:lnTo>
                <a:lnTo>
                  <a:pt x="1913064" y="151002"/>
                </a:lnTo>
                <a:lnTo>
                  <a:pt x="1920811" y="154304"/>
                </a:lnTo>
                <a:lnTo>
                  <a:pt x="1928558" y="157733"/>
                </a:lnTo>
                <a:lnTo>
                  <a:pt x="1935543" y="161925"/>
                </a:lnTo>
                <a:lnTo>
                  <a:pt x="1941766" y="167004"/>
                </a:lnTo>
                <a:lnTo>
                  <a:pt x="1941766" y="269620"/>
                </a:lnTo>
                <a:lnTo>
                  <a:pt x="1939607" y="272160"/>
                </a:lnTo>
                <a:lnTo>
                  <a:pt x="1936813" y="274827"/>
                </a:lnTo>
                <a:lnTo>
                  <a:pt x="1933638" y="277494"/>
                </a:lnTo>
                <a:lnTo>
                  <a:pt x="1930463" y="280162"/>
                </a:lnTo>
                <a:lnTo>
                  <a:pt x="1926780" y="282575"/>
                </a:lnTo>
                <a:lnTo>
                  <a:pt x="1922589" y="284860"/>
                </a:lnTo>
                <a:lnTo>
                  <a:pt x="1918398" y="287019"/>
                </a:lnTo>
                <a:lnTo>
                  <a:pt x="1913953" y="288797"/>
                </a:lnTo>
                <a:lnTo>
                  <a:pt x="1909254" y="290194"/>
                </a:lnTo>
                <a:lnTo>
                  <a:pt x="1904682" y="291464"/>
                </a:lnTo>
                <a:lnTo>
                  <a:pt x="1899729" y="292226"/>
                </a:lnTo>
                <a:lnTo>
                  <a:pt x="1894522" y="292226"/>
                </a:lnTo>
                <a:lnTo>
                  <a:pt x="1890764" y="292084"/>
                </a:lnTo>
                <a:lnTo>
                  <a:pt x="1895665" y="333628"/>
                </a:lnTo>
                <a:lnTo>
                  <a:pt x="1901888" y="332104"/>
                </a:lnTo>
                <a:lnTo>
                  <a:pt x="1908238" y="330707"/>
                </a:lnTo>
                <a:lnTo>
                  <a:pt x="1914080" y="328675"/>
                </a:lnTo>
                <a:lnTo>
                  <a:pt x="1919414" y="326008"/>
                </a:lnTo>
                <a:lnTo>
                  <a:pt x="1924621" y="323468"/>
                </a:lnTo>
                <a:lnTo>
                  <a:pt x="1929447" y="320293"/>
                </a:lnTo>
                <a:lnTo>
                  <a:pt x="1933892" y="316738"/>
                </a:lnTo>
                <a:lnTo>
                  <a:pt x="1938210" y="313181"/>
                </a:lnTo>
                <a:lnTo>
                  <a:pt x="1942020" y="309498"/>
                </a:lnTo>
                <a:lnTo>
                  <a:pt x="1945195" y="305815"/>
                </a:lnTo>
                <a:lnTo>
                  <a:pt x="1946084" y="305815"/>
                </a:lnTo>
                <a:lnTo>
                  <a:pt x="1948243" y="328802"/>
                </a:lnTo>
                <a:lnTo>
                  <a:pt x="1995995" y="328802"/>
                </a:lnTo>
                <a:lnTo>
                  <a:pt x="1995938" y="326994"/>
                </a:lnTo>
                <a:lnTo>
                  <a:pt x="1995566" y="314916"/>
                </a:lnTo>
                <a:lnTo>
                  <a:pt x="1995106" y="301370"/>
                </a:lnTo>
                <a:lnTo>
                  <a:pt x="1994906" y="291208"/>
                </a:lnTo>
                <a:lnTo>
                  <a:pt x="1994770" y="278570"/>
                </a:lnTo>
                <a:lnTo>
                  <a:pt x="1994725" y="5587"/>
                </a:lnTo>
                <a:lnTo>
                  <a:pt x="1941766" y="5587"/>
                </a:lnTo>
                <a:lnTo>
                  <a:pt x="1942020" y="118744"/>
                </a:lnTo>
                <a:lnTo>
                  <a:pt x="1942147" y="122935"/>
                </a:lnTo>
                <a:lnTo>
                  <a:pt x="1942274" y="125856"/>
                </a:lnTo>
                <a:lnTo>
                  <a:pt x="1941766" y="125856"/>
                </a:lnTo>
                <a:lnTo>
                  <a:pt x="1938337" y="123443"/>
                </a:lnTo>
                <a:lnTo>
                  <a:pt x="1934654" y="121157"/>
                </a:lnTo>
                <a:lnTo>
                  <a:pt x="1930590" y="118998"/>
                </a:lnTo>
                <a:lnTo>
                  <a:pt x="1926653" y="116712"/>
                </a:lnTo>
                <a:lnTo>
                  <a:pt x="1922335" y="114680"/>
                </a:lnTo>
                <a:lnTo>
                  <a:pt x="1917636" y="112902"/>
                </a:lnTo>
                <a:lnTo>
                  <a:pt x="1913064" y="111125"/>
                </a:lnTo>
                <a:lnTo>
                  <a:pt x="1908111" y="109727"/>
                </a:lnTo>
                <a:lnTo>
                  <a:pt x="1902904" y="108712"/>
                </a:lnTo>
                <a:lnTo>
                  <a:pt x="1897697" y="107695"/>
                </a:lnTo>
                <a:lnTo>
                  <a:pt x="1892236" y="107060"/>
                </a:lnTo>
                <a:lnTo>
                  <a:pt x="1886394" y="107060"/>
                </a:lnTo>
                <a:lnTo>
                  <a:pt x="1874826" y="107802"/>
                </a:lnTo>
                <a:lnTo>
                  <a:pt x="1862378" y="110308"/>
                </a:lnTo>
                <a:lnTo>
                  <a:pt x="1850199" y="114553"/>
                </a:lnTo>
                <a:lnTo>
                  <a:pt x="1838979" y="120497"/>
                </a:lnTo>
                <a:lnTo>
                  <a:pt x="1828738" y="128002"/>
                </a:lnTo>
                <a:lnTo>
                  <a:pt x="1819338" y="137159"/>
                </a:lnTo>
                <a:lnTo>
                  <a:pt x="1816386" y="140614"/>
                </a:lnTo>
                <a:lnTo>
                  <a:pt x="1809256" y="150631"/>
                </a:lnTo>
                <a:lnTo>
                  <a:pt x="1803128" y="161889"/>
                </a:lnTo>
                <a:lnTo>
                  <a:pt x="1798002" y="174370"/>
                </a:lnTo>
                <a:lnTo>
                  <a:pt x="1794517" y="186218"/>
                </a:lnTo>
                <a:lnTo>
                  <a:pt x="1792141" y="198411"/>
                </a:lnTo>
                <a:lnTo>
                  <a:pt x="1790725" y="211353"/>
                </a:lnTo>
                <a:lnTo>
                  <a:pt x="1790255" y="225043"/>
                </a:lnTo>
                <a:close/>
              </a:path>
              <a:path w="5716968" h="432562">
                <a:moveTo>
                  <a:pt x="5155501" y="112521"/>
                </a:moveTo>
                <a:lnTo>
                  <a:pt x="5155501" y="328802"/>
                </a:lnTo>
                <a:lnTo>
                  <a:pt x="5208460" y="328802"/>
                </a:lnTo>
                <a:lnTo>
                  <a:pt x="5208460" y="112521"/>
                </a:lnTo>
                <a:lnTo>
                  <a:pt x="5155501" y="112521"/>
                </a:lnTo>
                <a:close/>
              </a:path>
              <a:path w="5716968" h="432562">
                <a:moveTo>
                  <a:pt x="947737" y="112521"/>
                </a:moveTo>
                <a:lnTo>
                  <a:pt x="947737" y="328802"/>
                </a:lnTo>
                <a:lnTo>
                  <a:pt x="1000696" y="328802"/>
                </a:lnTo>
                <a:lnTo>
                  <a:pt x="1000696" y="112521"/>
                </a:lnTo>
                <a:lnTo>
                  <a:pt x="947737" y="112521"/>
                </a:lnTo>
                <a:close/>
              </a:path>
              <a:path w="5716968" h="432562">
                <a:moveTo>
                  <a:pt x="5571045" y="142620"/>
                </a:moveTo>
                <a:lnTo>
                  <a:pt x="5570156" y="142620"/>
                </a:lnTo>
                <a:lnTo>
                  <a:pt x="5565203" y="112521"/>
                </a:lnTo>
                <a:lnTo>
                  <a:pt x="5521515" y="112521"/>
                </a:lnTo>
                <a:lnTo>
                  <a:pt x="5521515" y="328802"/>
                </a:lnTo>
                <a:lnTo>
                  <a:pt x="5574347" y="328802"/>
                </a:lnTo>
                <a:lnTo>
                  <a:pt x="5574347" y="179958"/>
                </a:lnTo>
                <a:lnTo>
                  <a:pt x="5579525" y="173974"/>
                </a:lnTo>
                <a:lnTo>
                  <a:pt x="5589007" y="165409"/>
                </a:lnTo>
                <a:lnTo>
                  <a:pt x="5599493" y="158750"/>
                </a:lnTo>
                <a:lnTo>
                  <a:pt x="5604221" y="156543"/>
                </a:lnTo>
                <a:lnTo>
                  <a:pt x="5616426" y="152769"/>
                </a:lnTo>
                <a:lnTo>
                  <a:pt x="5629084" y="151510"/>
                </a:lnTo>
                <a:lnTo>
                  <a:pt x="5636831" y="151510"/>
                </a:lnTo>
                <a:lnTo>
                  <a:pt x="5643435" y="153034"/>
                </a:lnTo>
                <a:lnTo>
                  <a:pt x="5648769" y="155955"/>
                </a:lnTo>
                <a:lnTo>
                  <a:pt x="5654230" y="159003"/>
                </a:lnTo>
                <a:lnTo>
                  <a:pt x="5658294" y="163956"/>
                </a:lnTo>
                <a:lnTo>
                  <a:pt x="5660961" y="170687"/>
                </a:lnTo>
                <a:lnTo>
                  <a:pt x="5662231" y="173862"/>
                </a:lnTo>
                <a:lnTo>
                  <a:pt x="5662993" y="177545"/>
                </a:lnTo>
                <a:lnTo>
                  <a:pt x="5663374" y="181737"/>
                </a:lnTo>
                <a:lnTo>
                  <a:pt x="5663882" y="185800"/>
                </a:lnTo>
                <a:lnTo>
                  <a:pt x="5664136" y="190880"/>
                </a:lnTo>
                <a:lnTo>
                  <a:pt x="5664136" y="328802"/>
                </a:lnTo>
                <a:lnTo>
                  <a:pt x="5716968" y="328802"/>
                </a:lnTo>
                <a:lnTo>
                  <a:pt x="5716968" y="181228"/>
                </a:lnTo>
                <a:lnTo>
                  <a:pt x="5716714" y="175005"/>
                </a:lnTo>
                <a:lnTo>
                  <a:pt x="5716206" y="169544"/>
                </a:lnTo>
                <a:lnTo>
                  <a:pt x="5715698" y="164083"/>
                </a:lnTo>
                <a:lnTo>
                  <a:pt x="5714682" y="159003"/>
                </a:lnTo>
                <a:lnTo>
                  <a:pt x="5713158" y="154431"/>
                </a:lnTo>
                <a:lnTo>
                  <a:pt x="5710491" y="146176"/>
                </a:lnTo>
                <a:lnTo>
                  <a:pt x="5706808" y="138937"/>
                </a:lnTo>
                <a:lnTo>
                  <a:pt x="5702109" y="132968"/>
                </a:lnTo>
                <a:lnTo>
                  <a:pt x="5697537" y="126872"/>
                </a:lnTo>
                <a:lnTo>
                  <a:pt x="5692076" y="121919"/>
                </a:lnTo>
                <a:lnTo>
                  <a:pt x="5685980" y="118237"/>
                </a:lnTo>
                <a:lnTo>
                  <a:pt x="5679884" y="114426"/>
                </a:lnTo>
                <a:lnTo>
                  <a:pt x="5673153" y="111632"/>
                </a:lnTo>
                <a:lnTo>
                  <a:pt x="5665787" y="109854"/>
                </a:lnTo>
                <a:lnTo>
                  <a:pt x="5658421" y="108076"/>
                </a:lnTo>
                <a:lnTo>
                  <a:pt x="5650801" y="107060"/>
                </a:lnTo>
                <a:lnTo>
                  <a:pt x="5634545" y="107060"/>
                </a:lnTo>
                <a:lnTo>
                  <a:pt x="5626671" y="108076"/>
                </a:lnTo>
                <a:lnTo>
                  <a:pt x="5619305" y="110108"/>
                </a:lnTo>
                <a:lnTo>
                  <a:pt x="5611939" y="112140"/>
                </a:lnTo>
                <a:lnTo>
                  <a:pt x="5605208" y="114807"/>
                </a:lnTo>
                <a:lnTo>
                  <a:pt x="5599112" y="118109"/>
                </a:lnTo>
                <a:lnTo>
                  <a:pt x="5593016" y="121284"/>
                </a:lnTo>
                <a:lnTo>
                  <a:pt x="5587555" y="125094"/>
                </a:lnTo>
                <a:lnTo>
                  <a:pt x="5582856" y="129412"/>
                </a:lnTo>
                <a:lnTo>
                  <a:pt x="5578030" y="133730"/>
                </a:lnTo>
                <a:lnTo>
                  <a:pt x="5574093" y="138175"/>
                </a:lnTo>
                <a:lnTo>
                  <a:pt x="5571045" y="142620"/>
                </a:lnTo>
                <a:close/>
              </a:path>
              <a:path w="5716968" h="432562">
                <a:moveTo>
                  <a:pt x="5339913" y="331963"/>
                </a:moveTo>
                <a:lnTo>
                  <a:pt x="5352673" y="333786"/>
                </a:lnTo>
                <a:lnTo>
                  <a:pt x="5366194" y="334390"/>
                </a:lnTo>
                <a:lnTo>
                  <a:pt x="5374337" y="334169"/>
                </a:lnTo>
                <a:lnTo>
                  <a:pt x="5387338" y="332802"/>
                </a:lnTo>
                <a:lnTo>
                  <a:pt x="5399593" y="330172"/>
                </a:lnTo>
                <a:lnTo>
                  <a:pt x="5411152" y="326263"/>
                </a:lnTo>
                <a:lnTo>
                  <a:pt x="5425734" y="318929"/>
                </a:lnTo>
                <a:lnTo>
                  <a:pt x="5436127" y="311661"/>
                </a:lnTo>
                <a:lnTo>
                  <a:pt x="5445442" y="303148"/>
                </a:lnTo>
                <a:lnTo>
                  <a:pt x="5455571" y="290355"/>
                </a:lnTo>
                <a:lnTo>
                  <a:pt x="5461957" y="279328"/>
                </a:lnTo>
                <a:lnTo>
                  <a:pt x="5467159" y="267207"/>
                </a:lnTo>
                <a:lnTo>
                  <a:pt x="5469793" y="259030"/>
                </a:lnTo>
                <a:lnTo>
                  <a:pt x="5472563" y="246927"/>
                </a:lnTo>
                <a:lnTo>
                  <a:pt x="5474225" y="234159"/>
                </a:lnTo>
                <a:lnTo>
                  <a:pt x="5474779" y="220725"/>
                </a:lnTo>
                <a:lnTo>
                  <a:pt x="5474509" y="211318"/>
                </a:lnTo>
                <a:lnTo>
                  <a:pt x="5473185" y="198358"/>
                </a:lnTo>
                <a:lnTo>
                  <a:pt x="5470773" y="186037"/>
                </a:lnTo>
                <a:lnTo>
                  <a:pt x="5467286" y="174370"/>
                </a:lnTo>
                <a:lnTo>
                  <a:pt x="5460371" y="158699"/>
                </a:lnTo>
                <a:lnTo>
                  <a:pt x="5453638" y="147994"/>
                </a:lnTo>
                <a:lnTo>
                  <a:pt x="5445696" y="138429"/>
                </a:lnTo>
                <a:lnTo>
                  <a:pt x="5433912" y="127846"/>
                </a:lnTo>
                <a:lnTo>
                  <a:pt x="5423234" y="120909"/>
                </a:lnTo>
                <a:lnTo>
                  <a:pt x="5411406" y="115315"/>
                </a:lnTo>
                <a:lnTo>
                  <a:pt x="5404071" y="112657"/>
                </a:lnTo>
                <a:lnTo>
                  <a:pt x="5392125" y="109558"/>
                </a:lnTo>
                <a:lnTo>
                  <a:pt x="5379383" y="107688"/>
                </a:lnTo>
                <a:lnTo>
                  <a:pt x="5365813" y="107060"/>
                </a:lnTo>
                <a:lnTo>
                  <a:pt x="5357804" y="107286"/>
                </a:lnTo>
                <a:lnTo>
                  <a:pt x="5344789" y="108693"/>
                </a:lnTo>
                <a:lnTo>
                  <a:pt x="5332509" y="111375"/>
                </a:lnTo>
                <a:lnTo>
                  <a:pt x="5320982" y="115315"/>
                </a:lnTo>
                <a:lnTo>
                  <a:pt x="5306309" y="122559"/>
                </a:lnTo>
                <a:lnTo>
                  <a:pt x="5295926" y="129836"/>
                </a:lnTo>
                <a:lnTo>
                  <a:pt x="5286692" y="138429"/>
                </a:lnTo>
                <a:lnTo>
                  <a:pt x="5276442" y="151164"/>
                </a:lnTo>
                <a:lnTo>
                  <a:pt x="5270044" y="162187"/>
                </a:lnTo>
                <a:lnTo>
                  <a:pt x="5264848" y="174370"/>
                </a:lnTo>
                <a:lnTo>
                  <a:pt x="5262304" y="182437"/>
                </a:lnTo>
                <a:lnTo>
                  <a:pt x="5259565" y="194562"/>
                </a:lnTo>
                <a:lnTo>
                  <a:pt x="5257910" y="207329"/>
                </a:lnTo>
                <a:lnTo>
                  <a:pt x="5257355" y="220725"/>
                </a:lnTo>
                <a:lnTo>
                  <a:pt x="5257620" y="230299"/>
                </a:lnTo>
                <a:lnTo>
                  <a:pt x="5258915" y="243267"/>
                </a:lnTo>
                <a:lnTo>
                  <a:pt x="5261314" y="255570"/>
                </a:lnTo>
                <a:lnTo>
                  <a:pt x="5264848" y="267207"/>
                </a:lnTo>
                <a:lnTo>
                  <a:pt x="5271701" y="282753"/>
                </a:lnTo>
                <a:lnTo>
                  <a:pt x="5278385" y="293488"/>
                </a:lnTo>
                <a:lnTo>
                  <a:pt x="5286311" y="303148"/>
                </a:lnTo>
                <a:lnTo>
                  <a:pt x="5298095" y="313642"/>
                </a:lnTo>
                <a:lnTo>
                  <a:pt x="5308773" y="320588"/>
                </a:lnTo>
                <a:lnTo>
                  <a:pt x="5320601" y="326263"/>
                </a:lnTo>
                <a:lnTo>
                  <a:pt x="5316029" y="251078"/>
                </a:lnTo>
                <a:lnTo>
                  <a:pt x="5314776" y="246473"/>
                </a:lnTo>
                <a:lnTo>
                  <a:pt x="5312677" y="234282"/>
                </a:lnTo>
                <a:lnTo>
                  <a:pt x="5311965" y="220725"/>
                </a:lnTo>
                <a:lnTo>
                  <a:pt x="5312086" y="214988"/>
                </a:lnTo>
                <a:lnTo>
                  <a:pt x="5313375" y="201987"/>
                </a:lnTo>
                <a:lnTo>
                  <a:pt x="5316029" y="190372"/>
                </a:lnTo>
                <a:lnTo>
                  <a:pt x="5318696" y="181609"/>
                </a:lnTo>
                <a:lnTo>
                  <a:pt x="5322379" y="174243"/>
                </a:lnTo>
                <a:lnTo>
                  <a:pt x="5327205" y="168275"/>
                </a:lnTo>
                <a:lnTo>
                  <a:pt x="5331904" y="162305"/>
                </a:lnTo>
                <a:lnTo>
                  <a:pt x="5337619" y="157860"/>
                </a:lnTo>
                <a:lnTo>
                  <a:pt x="5344223" y="154939"/>
                </a:lnTo>
                <a:lnTo>
                  <a:pt x="5350827" y="151891"/>
                </a:lnTo>
                <a:lnTo>
                  <a:pt x="5358066" y="150494"/>
                </a:lnTo>
                <a:lnTo>
                  <a:pt x="5373687" y="150494"/>
                </a:lnTo>
                <a:lnTo>
                  <a:pt x="5380926" y="151891"/>
                </a:lnTo>
                <a:lnTo>
                  <a:pt x="5387657" y="154939"/>
                </a:lnTo>
                <a:lnTo>
                  <a:pt x="5394388" y="157860"/>
                </a:lnTo>
                <a:lnTo>
                  <a:pt x="5400103" y="162305"/>
                </a:lnTo>
                <a:lnTo>
                  <a:pt x="5404929" y="168275"/>
                </a:lnTo>
                <a:lnTo>
                  <a:pt x="5409628" y="174243"/>
                </a:lnTo>
                <a:lnTo>
                  <a:pt x="5413311" y="181609"/>
                </a:lnTo>
                <a:lnTo>
                  <a:pt x="5415978" y="190372"/>
                </a:lnTo>
                <a:lnTo>
                  <a:pt x="5417276" y="194978"/>
                </a:lnTo>
                <a:lnTo>
                  <a:pt x="5419369" y="207169"/>
                </a:lnTo>
                <a:lnTo>
                  <a:pt x="5420042" y="220725"/>
                </a:lnTo>
                <a:lnTo>
                  <a:pt x="5419930" y="226463"/>
                </a:lnTo>
                <a:lnTo>
                  <a:pt x="5418686" y="239464"/>
                </a:lnTo>
                <a:lnTo>
                  <a:pt x="5415978" y="251078"/>
                </a:lnTo>
                <a:lnTo>
                  <a:pt x="5413311" y="259841"/>
                </a:lnTo>
                <a:lnTo>
                  <a:pt x="5409628" y="267207"/>
                </a:lnTo>
                <a:lnTo>
                  <a:pt x="5404929" y="273050"/>
                </a:lnTo>
                <a:lnTo>
                  <a:pt x="5400103" y="279018"/>
                </a:lnTo>
                <a:lnTo>
                  <a:pt x="5394515" y="283463"/>
                </a:lnTo>
                <a:lnTo>
                  <a:pt x="5387911" y="286512"/>
                </a:lnTo>
                <a:lnTo>
                  <a:pt x="5381307" y="289559"/>
                </a:lnTo>
                <a:lnTo>
                  <a:pt x="5374195" y="291083"/>
                </a:lnTo>
                <a:lnTo>
                  <a:pt x="5358320" y="291083"/>
                </a:lnTo>
                <a:lnTo>
                  <a:pt x="5351081" y="289559"/>
                </a:lnTo>
                <a:lnTo>
                  <a:pt x="5344477" y="286512"/>
                </a:lnTo>
                <a:lnTo>
                  <a:pt x="5337873" y="283463"/>
                </a:lnTo>
                <a:lnTo>
                  <a:pt x="5332158" y="279018"/>
                </a:lnTo>
                <a:lnTo>
                  <a:pt x="5327929" y="328905"/>
                </a:lnTo>
                <a:lnTo>
                  <a:pt x="5339913" y="331963"/>
                </a:lnTo>
                <a:close/>
              </a:path>
              <a:path w="5716968" h="432562">
                <a:moveTo>
                  <a:pt x="5332158" y="279018"/>
                </a:moveTo>
                <a:lnTo>
                  <a:pt x="5327332" y="273050"/>
                </a:lnTo>
                <a:lnTo>
                  <a:pt x="5322506" y="267207"/>
                </a:lnTo>
                <a:lnTo>
                  <a:pt x="5318696" y="259841"/>
                </a:lnTo>
                <a:lnTo>
                  <a:pt x="5316029" y="251078"/>
                </a:lnTo>
                <a:lnTo>
                  <a:pt x="5320601" y="326263"/>
                </a:lnTo>
                <a:lnTo>
                  <a:pt x="5327929" y="328905"/>
                </a:lnTo>
                <a:lnTo>
                  <a:pt x="5332158" y="279018"/>
                </a:lnTo>
                <a:close/>
              </a:path>
              <a:path w="5716968" h="432562">
                <a:moveTo>
                  <a:pt x="4999012" y="119903"/>
                </a:moveTo>
                <a:lnTo>
                  <a:pt x="4988075" y="126390"/>
                </a:lnTo>
                <a:lnTo>
                  <a:pt x="4977955" y="134238"/>
                </a:lnTo>
                <a:lnTo>
                  <a:pt x="4965226" y="147856"/>
                </a:lnTo>
                <a:lnTo>
                  <a:pt x="4958068" y="158544"/>
                </a:lnTo>
                <a:lnTo>
                  <a:pt x="4951920" y="170560"/>
                </a:lnTo>
                <a:lnTo>
                  <a:pt x="4946767" y="184815"/>
                </a:lnTo>
                <a:lnTo>
                  <a:pt x="4944050" y="196961"/>
                </a:lnTo>
                <a:lnTo>
                  <a:pt x="4942426" y="210078"/>
                </a:lnTo>
                <a:lnTo>
                  <a:pt x="4941887" y="224154"/>
                </a:lnTo>
                <a:lnTo>
                  <a:pt x="4942336" y="236623"/>
                </a:lnTo>
                <a:lnTo>
                  <a:pt x="4943906" y="249625"/>
                </a:lnTo>
                <a:lnTo>
                  <a:pt x="4946626" y="261725"/>
                </a:lnTo>
                <a:lnTo>
                  <a:pt x="4950523" y="272922"/>
                </a:lnTo>
                <a:lnTo>
                  <a:pt x="4958417" y="288191"/>
                </a:lnTo>
                <a:lnTo>
                  <a:pt x="4965837" y="298445"/>
                </a:lnTo>
                <a:lnTo>
                  <a:pt x="4974399" y="307339"/>
                </a:lnTo>
                <a:lnTo>
                  <a:pt x="4986698" y="316721"/>
                </a:lnTo>
                <a:lnTo>
                  <a:pt x="4997827" y="322861"/>
                </a:lnTo>
                <a:lnTo>
                  <a:pt x="5009959" y="327659"/>
                </a:lnTo>
                <a:lnTo>
                  <a:pt x="5027749" y="332150"/>
                </a:lnTo>
                <a:lnTo>
                  <a:pt x="5040438" y="333827"/>
                </a:lnTo>
                <a:lnTo>
                  <a:pt x="5053647" y="334390"/>
                </a:lnTo>
                <a:lnTo>
                  <a:pt x="5059232" y="334298"/>
                </a:lnTo>
                <a:lnTo>
                  <a:pt x="5072029" y="333340"/>
                </a:lnTo>
                <a:lnTo>
                  <a:pt x="5084254" y="331342"/>
                </a:lnTo>
                <a:lnTo>
                  <a:pt x="5097728" y="327986"/>
                </a:lnTo>
                <a:lnTo>
                  <a:pt x="5108765" y="324103"/>
                </a:lnTo>
                <a:lnTo>
                  <a:pt x="5108765" y="281050"/>
                </a:lnTo>
                <a:lnTo>
                  <a:pt x="5101780" y="283844"/>
                </a:lnTo>
                <a:lnTo>
                  <a:pt x="5094414" y="286257"/>
                </a:lnTo>
                <a:lnTo>
                  <a:pt x="5086540" y="288163"/>
                </a:lnTo>
                <a:lnTo>
                  <a:pt x="5085488" y="288410"/>
                </a:lnTo>
                <a:lnTo>
                  <a:pt x="5073411" y="290401"/>
                </a:lnTo>
                <a:lnTo>
                  <a:pt x="5060124" y="291083"/>
                </a:lnTo>
                <a:lnTo>
                  <a:pt x="5056438" y="291012"/>
                </a:lnTo>
                <a:lnTo>
                  <a:pt x="5043365" y="289402"/>
                </a:lnTo>
                <a:lnTo>
                  <a:pt x="5031930" y="285622"/>
                </a:lnTo>
                <a:lnTo>
                  <a:pt x="5023929" y="281939"/>
                </a:lnTo>
                <a:lnTo>
                  <a:pt x="5017452" y="277113"/>
                </a:lnTo>
                <a:lnTo>
                  <a:pt x="5012245" y="271144"/>
                </a:lnTo>
                <a:lnTo>
                  <a:pt x="5007165" y="265302"/>
                </a:lnTo>
                <a:lnTo>
                  <a:pt x="5003228" y="258063"/>
                </a:lnTo>
                <a:lnTo>
                  <a:pt x="5000561" y="249681"/>
                </a:lnTo>
                <a:lnTo>
                  <a:pt x="4997396" y="235741"/>
                </a:lnTo>
                <a:lnTo>
                  <a:pt x="4996497" y="222757"/>
                </a:lnTo>
                <a:lnTo>
                  <a:pt x="4996843" y="213135"/>
                </a:lnTo>
                <a:lnTo>
                  <a:pt x="4998596" y="200358"/>
                </a:lnTo>
                <a:lnTo>
                  <a:pt x="5001831" y="189102"/>
                </a:lnTo>
                <a:lnTo>
                  <a:pt x="5008202" y="176113"/>
                </a:lnTo>
                <a:lnTo>
                  <a:pt x="5015928" y="166750"/>
                </a:lnTo>
                <a:lnTo>
                  <a:pt x="5021897" y="161035"/>
                </a:lnTo>
                <a:lnTo>
                  <a:pt x="5028755" y="156971"/>
                </a:lnTo>
                <a:lnTo>
                  <a:pt x="5036502" y="154304"/>
                </a:lnTo>
                <a:lnTo>
                  <a:pt x="5044249" y="151764"/>
                </a:lnTo>
                <a:lnTo>
                  <a:pt x="5052377" y="150494"/>
                </a:lnTo>
                <a:lnTo>
                  <a:pt x="5069268" y="150494"/>
                </a:lnTo>
                <a:lnTo>
                  <a:pt x="5077269" y="151256"/>
                </a:lnTo>
                <a:lnTo>
                  <a:pt x="5084635" y="153034"/>
                </a:lnTo>
                <a:lnTo>
                  <a:pt x="5092001" y="154685"/>
                </a:lnTo>
                <a:lnTo>
                  <a:pt x="5098986" y="156971"/>
                </a:lnTo>
                <a:lnTo>
                  <a:pt x="5105463" y="159765"/>
                </a:lnTo>
                <a:lnTo>
                  <a:pt x="5105463" y="116712"/>
                </a:lnTo>
                <a:lnTo>
                  <a:pt x="5098224" y="113791"/>
                </a:lnTo>
                <a:lnTo>
                  <a:pt x="5090096" y="111378"/>
                </a:lnTo>
                <a:lnTo>
                  <a:pt x="5081206" y="109727"/>
                </a:lnTo>
                <a:lnTo>
                  <a:pt x="5078629" y="109245"/>
                </a:lnTo>
                <a:lnTo>
                  <a:pt x="5066146" y="107607"/>
                </a:lnTo>
                <a:lnTo>
                  <a:pt x="5053266" y="107060"/>
                </a:lnTo>
                <a:lnTo>
                  <a:pt x="5051493" y="107075"/>
                </a:lnTo>
                <a:lnTo>
                  <a:pt x="5039042" y="107956"/>
                </a:lnTo>
                <a:lnTo>
                  <a:pt x="5026494" y="110169"/>
                </a:lnTo>
                <a:lnTo>
                  <a:pt x="5013896" y="113664"/>
                </a:lnTo>
                <a:lnTo>
                  <a:pt x="5010720" y="114778"/>
                </a:lnTo>
                <a:lnTo>
                  <a:pt x="4999012" y="119903"/>
                </a:lnTo>
                <a:close/>
              </a:path>
              <a:path w="5716968" h="432562">
                <a:moveTo>
                  <a:pt x="4166433" y="331963"/>
                </a:moveTo>
                <a:lnTo>
                  <a:pt x="4179193" y="333786"/>
                </a:lnTo>
                <a:lnTo>
                  <a:pt x="4192714" y="334390"/>
                </a:lnTo>
                <a:lnTo>
                  <a:pt x="4200857" y="334169"/>
                </a:lnTo>
                <a:lnTo>
                  <a:pt x="4213858" y="332802"/>
                </a:lnTo>
                <a:lnTo>
                  <a:pt x="4226113" y="330172"/>
                </a:lnTo>
                <a:lnTo>
                  <a:pt x="4237672" y="326263"/>
                </a:lnTo>
                <a:lnTo>
                  <a:pt x="4252254" y="318929"/>
                </a:lnTo>
                <a:lnTo>
                  <a:pt x="4262647" y="311661"/>
                </a:lnTo>
                <a:lnTo>
                  <a:pt x="4271962" y="303148"/>
                </a:lnTo>
                <a:lnTo>
                  <a:pt x="4282091" y="290355"/>
                </a:lnTo>
                <a:lnTo>
                  <a:pt x="4288477" y="279328"/>
                </a:lnTo>
                <a:lnTo>
                  <a:pt x="4293679" y="267207"/>
                </a:lnTo>
                <a:lnTo>
                  <a:pt x="4296313" y="259030"/>
                </a:lnTo>
                <a:lnTo>
                  <a:pt x="4299083" y="246927"/>
                </a:lnTo>
                <a:lnTo>
                  <a:pt x="4300745" y="234159"/>
                </a:lnTo>
                <a:lnTo>
                  <a:pt x="4301299" y="220725"/>
                </a:lnTo>
                <a:lnTo>
                  <a:pt x="4301029" y="211318"/>
                </a:lnTo>
                <a:lnTo>
                  <a:pt x="4299705" y="198358"/>
                </a:lnTo>
                <a:lnTo>
                  <a:pt x="4297293" y="186037"/>
                </a:lnTo>
                <a:lnTo>
                  <a:pt x="4293806" y="174370"/>
                </a:lnTo>
                <a:lnTo>
                  <a:pt x="4286891" y="158699"/>
                </a:lnTo>
                <a:lnTo>
                  <a:pt x="4280158" y="147994"/>
                </a:lnTo>
                <a:lnTo>
                  <a:pt x="4272216" y="138429"/>
                </a:lnTo>
                <a:lnTo>
                  <a:pt x="4260432" y="127846"/>
                </a:lnTo>
                <a:lnTo>
                  <a:pt x="4249754" y="120909"/>
                </a:lnTo>
                <a:lnTo>
                  <a:pt x="4237926" y="115315"/>
                </a:lnTo>
                <a:lnTo>
                  <a:pt x="4230591" y="112657"/>
                </a:lnTo>
                <a:lnTo>
                  <a:pt x="4218645" y="109558"/>
                </a:lnTo>
                <a:lnTo>
                  <a:pt x="4205903" y="107688"/>
                </a:lnTo>
                <a:lnTo>
                  <a:pt x="4192333" y="107060"/>
                </a:lnTo>
                <a:lnTo>
                  <a:pt x="4184324" y="107286"/>
                </a:lnTo>
                <a:lnTo>
                  <a:pt x="4171309" y="108693"/>
                </a:lnTo>
                <a:lnTo>
                  <a:pt x="4159029" y="111375"/>
                </a:lnTo>
                <a:lnTo>
                  <a:pt x="4147502" y="115315"/>
                </a:lnTo>
                <a:lnTo>
                  <a:pt x="4132829" y="122559"/>
                </a:lnTo>
                <a:lnTo>
                  <a:pt x="4122446" y="129836"/>
                </a:lnTo>
                <a:lnTo>
                  <a:pt x="4113212" y="138429"/>
                </a:lnTo>
                <a:lnTo>
                  <a:pt x="4102962" y="151164"/>
                </a:lnTo>
                <a:lnTo>
                  <a:pt x="4096564" y="162187"/>
                </a:lnTo>
                <a:lnTo>
                  <a:pt x="4091368" y="174370"/>
                </a:lnTo>
                <a:lnTo>
                  <a:pt x="4088824" y="182437"/>
                </a:lnTo>
                <a:lnTo>
                  <a:pt x="4086085" y="194562"/>
                </a:lnTo>
                <a:lnTo>
                  <a:pt x="4084430" y="207329"/>
                </a:lnTo>
                <a:lnTo>
                  <a:pt x="4083875" y="220725"/>
                </a:lnTo>
                <a:lnTo>
                  <a:pt x="4084140" y="230299"/>
                </a:lnTo>
                <a:lnTo>
                  <a:pt x="4085435" y="243267"/>
                </a:lnTo>
                <a:lnTo>
                  <a:pt x="4087834" y="255570"/>
                </a:lnTo>
                <a:lnTo>
                  <a:pt x="4091368" y="267207"/>
                </a:lnTo>
                <a:lnTo>
                  <a:pt x="4098221" y="282753"/>
                </a:lnTo>
                <a:lnTo>
                  <a:pt x="4104905" y="293488"/>
                </a:lnTo>
                <a:lnTo>
                  <a:pt x="4112831" y="303148"/>
                </a:lnTo>
                <a:lnTo>
                  <a:pt x="4124615" y="313642"/>
                </a:lnTo>
                <a:lnTo>
                  <a:pt x="4135293" y="320588"/>
                </a:lnTo>
                <a:lnTo>
                  <a:pt x="4147121" y="326263"/>
                </a:lnTo>
                <a:lnTo>
                  <a:pt x="4142549" y="251078"/>
                </a:lnTo>
                <a:lnTo>
                  <a:pt x="4141296" y="246473"/>
                </a:lnTo>
                <a:lnTo>
                  <a:pt x="4139197" y="234282"/>
                </a:lnTo>
                <a:lnTo>
                  <a:pt x="4138485" y="220725"/>
                </a:lnTo>
                <a:lnTo>
                  <a:pt x="4138606" y="214988"/>
                </a:lnTo>
                <a:lnTo>
                  <a:pt x="4139895" y="201987"/>
                </a:lnTo>
                <a:lnTo>
                  <a:pt x="4142549" y="190372"/>
                </a:lnTo>
                <a:lnTo>
                  <a:pt x="4145216" y="181609"/>
                </a:lnTo>
                <a:lnTo>
                  <a:pt x="4148899" y="174243"/>
                </a:lnTo>
                <a:lnTo>
                  <a:pt x="4153725" y="168275"/>
                </a:lnTo>
                <a:lnTo>
                  <a:pt x="4158424" y="162305"/>
                </a:lnTo>
                <a:lnTo>
                  <a:pt x="4164139" y="157860"/>
                </a:lnTo>
                <a:lnTo>
                  <a:pt x="4170743" y="154939"/>
                </a:lnTo>
                <a:lnTo>
                  <a:pt x="4177347" y="151891"/>
                </a:lnTo>
                <a:lnTo>
                  <a:pt x="4184586" y="150494"/>
                </a:lnTo>
                <a:lnTo>
                  <a:pt x="4200207" y="150494"/>
                </a:lnTo>
                <a:lnTo>
                  <a:pt x="4207446" y="151891"/>
                </a:lnTo>
                <a:lnTo>
                  <a:pt x="4214177" y="154939"/>
                </a:lnTo>
                <a:lnTo>
                  <a:pt x="4220908" y="157860"/>
                </a:lnTo>
                <a:lnTo>
                  <a:pt x="4226623" y="162305"/>
                </a:lnTo>
                <a:lnTo>
                  <a:pt x="4231449" y="168275"/>
                </a:lnTo>
                <a:lnTo>
                  <a:pt x="4236148" y="174243"/>
                </a:lnTo>
                <a:lnTo>
                  <a:pt x="4239831" y="181609"/>
                </a:lnTo>
                <a:lnTo>
                  <a:pt x="4242498" y="190372"/>
                </a:lnTo>
                <a:lnTo>
                  <a:pt x="4243796" y="194978"/>
                </a:lnTo>
                <a:lnTo>
                  <a:pt x="4245889" y="207169"/>
                </a:lnTo>
                <a:lnTo>
                  <a:pt x="4246562" y="220725"/>
                </a:lnTo>
                <a:lnTo>
                  <a:pt x="4246450" y="226463"/>
                </a:lnTo>
                <a:lnTo>
                  <a:pt x="4245206" y="239464"/>
                </a:lnTo>
                <a:lnTo>
                  <a:pt x="4242498" y="251078"/>
                </a:lnTo>
                <a:lnTo>
                  <a:pt x="4239831" y="259841"/>
                </a:lnTo>
                <a:lnTo>
                  <a:pt x="4236148" y="267207"/>
                </a:lnTo>
                <a:lnTo>
                  <a:pt x="4231449" y="273050"/>
                </a:lnTo>
                <a:lnTo>
                  <a:pt x="4226623" y="279018"/>
                </a:lnTo>
                <a:lnTo>
                  <a:pt x="4221035" y="283463"/>
                </a:lnTo>
                <a:lnTo>
                  <a:pt x="4214431" y="286512"/>
                </a:lnTo>
                <a:lnTo>
                  <a:pt x="4207827" y="289559"/>
                </a:lnTo>
                <a:lnTo>
                  <a:pt x="4200715" y="291083"/>
                </a:lnTo>
                <a:lnTo>
                  <a:pt x="4184840" y="291083"/>
                </a:lnTo>
                <a:lnTo>
                  <a:pt x="4177601" y="289559"/>
                </a:lnTo>
                <a:lnTo>
                  <a:pt x="4170997" y="286512"/>
                </a:lnTo>
                <a:lnTo>
                  <a:pt x="4164393" y="283463"/>
                </a:lnTo>
                <a:lnTo>
                  <a:pt x="4158678" y="279018"/>
                </a:lnTo>
                <a:lnTo>
                  <a:pt x="4154449" y="328905"/>
                </a:lnTo>
                <a:lnTo>
                  <a:pt x="4166433" y="331963"/>
                </a:lnTo>
                <a:close/>
              </a:path>
              <a:path w="5716968" h="432562">
                <a:moveTo>
                  <a:pt x="4158678" y="279018"/>
                </a:moveTo>
                <a:lnTo>
                  <a:pt x="4153852" y="273050"/>
                </a:lnTo>
                <a:lnTo>
                  <a:pt x="4149026" y="267207"/>
                </a:lnTo>
                <a:lnTo>
                  <a:pt x="4145216" y="259841"/>
                </a:lnTo>
                <a:lnTo>
                  <a:pt x="4142549" y="251078"/>
                </a:lnTo>
                <a:lnTo>
                  <a:pt x="4147121" y="326263"/>
                </a:lnTo>
                <a:lnTo>
                  <a:pt x="4154449" y="328905"/>
                </a:lnTo>
                <a:lnTo>
                  <a:pt x="4158678" y="279018"/>
                </a:lnTo>
                <a:close/>
              </a:path>
              <a:path w="5716968" h="432562">
                <a:moveTo>
                  <a:pt x="3976052" y="278510"/>
                </a:moveTo>
                <a:lnTo>
                  <a:pt x="3970718" y="283463"/>
                </a:lnTo>
                <a:lnTo>
                  <a:pt x="3964241" y="286892"/>
                </a:lnTo>
                <a:lnTo>
                  <a:pt x="3957891" y="290448"/>
                </a:lnTo>
                <a:lnTo>
                  <a:pt x="3950652" y="292226"/>
                </a:lnTo>
                <a:lnTo>
                  <a:pt x="3937317" y="292226"/>
                </a:lnTo>
                <a:lnTo>
                  <a:pt x="3932491" y="291464"/>
                </a:lnTo>
                <a:lnTo>
                  <a:pt x="3927792" y="290194"/>
                </a:lnTo>
                <a:lnTo>
                  <a:pt x="3926382" y="330436"/>
                </a:lnTo>
                <a:lnTo>
                  <a:pt x="3938616" y="333394"/>
                </a:lnTo>
                <a:lnTo>
                  <a:pt x="3951795" y="334390"/>
                </a:lnTo>
                <a:lnTo>
                  <a:pt x="3961798" y="333843"/>
                </a:lnTo>
                <a:lnTo>
                  <a:pt x="3974279" y="331540"/>
                </a:lnTo>
                <a:lnTo>
                  <a:pt x="3986466" y="327405"/>
                </a:lnTo>
                <a:lnTo>
                  <a:pt x="3996968" y="322244"/>
                </a:lnTo>
                <a:lnTo>
                  <a:pt x="4007422" y="315073"/>
                </a:lnTo>
                <a:lnTo>
                  <a:pt x="4017200" y="306196"/>
                </a:lnTo>
                <a:lnTo>
                  <a:pt x="4027566" y="293195"/>
                </a:lnTo>
                <a:lnTo>
                  <a:pt x="4034016" y="282120"/>
                </a:lnTo>
                <a:lnTo>
                  <a:pt x="4039552" y="269747"/>
                </a:lnTo>
                <a:lnTo>
                  <a:pt x="4043587" y="256928"/>
                </a:lnTo>
                <a:lnTo>
                  <a:pt x="4046058" y="244789"/>
                </a:lnTo>
                <a:lnTo>
                  <a:pt x="4047557" y="231702"/>
                </a:lnTo>
                <a:lnTo>
                  <a:pt x="4048061" y="217677"/>
                </a:lnTo>
                <a:lnTo>
                  <a:pt x="4047605" y="204471"/>
                </a:lnTo>
                <a:lnTo>
                  <a:pt x="4046121" y="191396"/>
                </a:lnTo>
                <a:lnTo>
                  <a:pt x="4043605" y="179326"/>
                </a:lnTo>
                <a:lnTo>
                  <a:pt x="4040060" y="168275"/>
                </a:lnTo>
                <a:lnTo>
                  <a:pt x="4033497" y="153869"/>
                </a:lnTo>
                <a:lnTo>
                  <a:pt x="4026752" y="143172"/>
                </a:lnTo>
                <a:lnTo>
                  <a:pt x="4018978" y="133857"/>
                </a:lnTo>
                <a:lnTo>
                  <a:pt x="4010709" y="126331"/>
                </a:lnTo>
                <a:lnTo>
                  <a:pt x="4000226" y="119161"/>
                </a:lnTo>
                <a:lnTo>
                  <a:pt x="3988752" y="113664"/>
                </a:lnTo>
                <a:lnTo>
                  <a:pt x="3979109" y="110518"/>
                </a:lnTo>
                <a:lnTo>
                  <a:pt x="3966644" y="107937"/>
                </a:lnTo>
                <a:lnTo>
                  <a:pt x="3954081" y="107060"/>
                </a:lnTo>
                <a:lnTo>
                  <a:pt x="3941940" y="107863"/>
                </a:lnTo>
                <a:lnTo>
                  <a:pt x="3929513" y="110654"/>
                </a:lnTo>
                <a:lnTo>
                  <a:pt x="3918267" y="115442"/>
                </a:lnTo>
                <a:lnTo>
                  <a:pt x="3911529" y="119536"/>
                </a:lnTo>
                <a:lnTo>
                  <a:pt x="3901486" y="127479"/>
                </a:lnTo>
                <a:lnTo>
                  <a:pt x="3893121" y="136778"/>
                </a:lnTo>
                <a:lnTo>
                  <a:pt x="3892232" y="136778"/>
                </a:lnTo>
                <a:lnTo>
                  <a:pt x="3889946" y="112521"/>
                </a:lnTo>
                <a:lnTo>
                  <a:pt x="3843591" y="112521"/>
                </a:lnTo>
                <a:lnTo>
                  <a:pt x="3843591" y="432562"/>
                </a:lnTo>
                <a:lnTo>
                  <a:pt x="3896423" y="432562"/>
                </a:lnTo>
                <a:lnTo>
                  <a:pt x="3896423" y="330326"/>
                </a:lnTo>
                <a:lnTo>
                  <a:pt x="3896169" y="324865"/>
                </a:lnTo>
                <a:lnTo>
                  <a:pt x="3895915" y="315213"/>
                </a:lnTo>
                <a:lnTo>
                  <a:pt x="3895788" y="312292"/>
                </a:lnTo>
                <a:lnTo>
                  <a:pt x="3898632" y="314165"/>
                </a:lnTo>
                <a:lnTo>
                  <a:pt x="3908446" y="321675"/>
                </a:lnTo>
                <a:lnTo>
                  <a:pt x="3920172" y="328040"/>
                </a:lnTo>
                <a:lnTo>
                  <a:pt x="3918775" y="287146"/>
                </a:lnTo>
                <a:lnTo>
                  <a:pt x="3914965" y="284988"/>
                </a:lnTo>
                <a:lnTo>
                  <a:pt x="3911155" y="282955"/>
                </a:lnTo>
                <a:lnTo>
                  <a:pt x="3907599" y="280669"/>
                </a:lnTo>
                <a:lnTo>
                  <a:pt x="3904424" y="278129"/>
                </a:lnTo>
                <a:lnTo>
                  <a:pt x="3901376" y="275589"/>
                </a:lnTo>
                <a:lnTo>
                  <a:pt x="3898709" y="273050"/>
                </a:lnTo>
                <a:lnTo>
                  <a:pt x="3896423" y="270509"/>
                </a:lnTo>
                <a:lnTo>
                  <a:pt x="3896423" y="174116"/>
                </a:lnTo>
                <a:lnTo>
                  <a:pt x="3907967" y="163171"/>
                </a:lnTo>
                <a:lnTo>
                  <a:pt x="3918521" y="156337"/>
                </a:lnTo>
                <a:lnTo>
                  <a:pt x="3932312" y="151153"/>
                </a:lnTo>
                <a:lnTo>
                  <a:pt x="3944937" y="149478"/>
                </a:lnTo>
                <a:lnTo>
                  <a:pt x="3952176" y="149478"/>
                </a:lnTo>
                <a:lnTo>
                  <a:pt x="3958780" y="151002"/>
                </a:lnTo>
                <a:lnTo>
                  <a:pt x="3964749" y="154050"/>
                </a:lnTo>
                <a:lnTo>
                  <a:pt x="3970718" y="156971"/>
                </a:lnTo>
                <a:lnTo>
                  <a:pt x="3975798" y="161416"/>
                </a:lnTo>
                <a:lnTo>
                  <a:pt x="3979989" y="167131"/>
                </a:lnTo>
                <a:lnTo>
                  <a:pt x="3984307" y="172973"/>
                </a:lnTo>
                <a:lnTo>
                  <a:pt x="3987609" y="180212"/>
                </a:lnTo>
                <a:lnTo>
                  <a:pt x="3989895" y="189102"/>
                </a:lnTo>
                <a:lnTo>
                  <a:pt x="3990973" y="193745"/>
                </a:lnTo>
                <a:lnTo>
                  <a:pt x="3992736" y="205945"/>
                </a:lnTo>
                <a:lnTo>
                  <a:pt x="3993324" y="219582"/>
                </a:lnTo>
                <a:lnTo>
                  <a:pt x="3993250" y="224330"/>
                </a:lnTo>
                <a:lnTo>
                  <a:pt x="3992220" y="237346"/>
                </a:lnTo>
                <a:lnTo>
                  <a:pt x="3990022" y="249173"/>
                </a:lnTo>
                <a:lnTo>
                  <a:pt x="3987736" y="258063"/>
                </a:lnTo>
                <a:lnTo>
                  <a:pt x="3984561" y="265683"/>
                </a:lnTo>
                <a:lnTo>
                  <a:pt x="3980243" y="272160"/>
                </a:lnTo>
                <a:lnTo>
                  <a:pt x="3976052" y="278510"/>
                </a:lnTo>
                <a:close/>
              </a:path>
              <a:path w="5716968" h="432562">
                <a:moveTo>
                  <a:pt x="3923093" y="288797"/>
                </a:moveTo>
                <a:lnTo>
                  <a:pt x="3918775" y="287146"/>
                </a:lnTo>
                <a:lnTo>
                  <a:pt x="3920172" y="328040"/>
                </a:lnTo>
                <a:lnTo>
                  <a:pt x="3926382" y="330436"/>
                </a:lnTo>
                <a:lnTo>
                  <a:pt x="3927792" y="290194"/>
                </a:lnTo>
                <a:lnTo>
                  <a:pt x="3923093" y="288797"/>
                </a:lnTo>
                <a:close/>
              </a:path>
              <a:path w="5716968" h="432562">
                <a:moveTo>
                  <a:pt x="3100641" y="142620"/>
                </a:moveTo>
                <a:lnTo>
                  <a:pt x="3099752" y="142620"/>
                </a:lnTo>
                <a:lnTo>
                  <a:pt x="3094799" y="112521"/>
                </a:lnTo>
                <a:lnTo>
                  <a:pt x="3051111" y="112521"/>
                </a:lnTo>
                <a:lnTo>
                  <a:pt x="3051111" y="328802"/>
                </a:lnTo>
                <a:lnTo>
                  <a:pt x="3103943" y="328802"/>
                </a:lnTo>
                <a:lnTo>
                  <a:pt x="3103943" y="179958"/>
                </a:lnTo>
                <a:lnTo>
                  <a:pt x="3109121" y="173974"/>
                </a:lnTo>
                <a:lnTo>
                  <a:pt x="3118603" y="165409"/>
                </a:lnTo>
                <a:lnTo>
                  <a:pt x="3129089" y="158750"/>
                </a:lnTo>
                <a:lnTo>
                  <a:pt x="3133817" y="156543"/>
                </a:lnTo>
                <a:lnTo>
                  <a:pt x="3146022" y="152769"/>
                </a:lnTo>
                <a:lnTo>
                  <a:pt x="3158680" y="151510"/>
                </a:lnTo>
                <a:lnTo>
                  <a:pt x="3166427" y="151510"/>
                </a:lnTo>
                <a:lnTo>
                  <a:pt x="3173031" y="153034"/>
                </a:lnTo>
                <a:lnTo>
                  <a:pt x="3178365" y="155955"/>
                </a:lnTo>
                <a:lnTo>
                  <a:pt x="3183826" y="159003"/>
                </a:lnTo>
                <a:lnTo>
                  <a:pt x="3187890" y="163956"/>
                </a:lnTo>
                <a:lnTo>
                  <a:pt x="3190557" y="170687"/>
                </a:lnTo>
                <a:lnTo>
                  <a:pt x="3191827" y="173862"/>
                </a:lnTo>
                <a:lnTo>
                  <a:pt x="3192589" y="177545"/>
                </a:lnTo>
                <a:lnTo>
                  <a:pt x="3192970" y="181737"/>
                </a:lnTo>
                <a:lnTo>
                  <a:pt x="3193478" y="185800"/>
                </a:lnTo>
                <a:lnTo>
                  <a:pt x="3193732" y="190880"/>
                </a:lnTo>
                <a:lnTo>
                  <a:pt x="3193732" y="328802"/>
                </a:lnTo>
                <a:lnTo>
                  <a:pt x="3246564" y="328802"/>
                </a:lnTo>
                <a:lnTo>
                  <a:pt x="3246564" y="181228"/>
                </a:lnTo>
                <a:lnTo>
                  <a:pt x="3246310" y="175005"/>
                </a:lnTo>
                <a:lnTo>
                  <a:pt x="3245802" y="169544"/>
                </a:lnTo>
                <a:lnTo>
                  <a:pt x="3245294" y="164083"/>
                </a:lnTo>
                <a:lnTo>
                  <a:pt x="3244278" y="159003"/>
                </a:lnTo>
                <a:lnTo>
                  <a:pt x="3242754" y="154431"/>
                </a:lnTo>
                <a:lnTo>
                  <a:pt x="3240087" y="146176"/>
                </a:lnTo>
                <a:lnTo>
                  <a:pt x="3236404" y="138937"/>
                </a:lnTo>
                <a:lnTo>
                  <a:pt x="3231705" y="132968"/>
                </a:lnTo>
                <a:lnTo>
                  <a:pt x="3227133" y="126872"/>
                </a:lnTo>
                <a:lnTo>
                  <a:pt x="3221672" y="121919"/>
                </a:lnTo>
                <a:lnTo>
                  <a:pt x="3215576" y="118237"/>
                </a:lnTo>
                <a:lnTo>
                  <a:pt x="3209480" y="114426"/>
                </a:lnTo>
                <a:lnTo>
                  <a:pt x="3202749" y="111632"/>
                </a:lnTo>
                <a:lnTo>
                  <a:pt x="3195383" y="109854"/>
                </a:lnTo>
                <a:lnTo>
                  <a:pt x="3188017" y="108076"/>
                </a:lnTo>
                <a:lnTo>
                  <a:pt x="3180397" y="107060"/>
                </a:lnTo>
                <a:lnTo>
                  <a:pt x="3164141" y="107060"/>
                </a:lnTo>
                <a:lnTo>
                  <a:pt x="3156267" y="108076"/>
                </a:lnTo>
                <a:lnTo>
                  <a:pt x="3148901" y="110108"/>
                </a:lnTo>
                <a:lnTo>
                  <a:pt x="3141535" y="112140"/>
                </a:lnTo>
                <a:lnTo>
                  <a:pt x="3134804" y="114807"/>
                </a:lnTo>
                <a:lnTo>
                  <a:pt x="3128708" y="118109"/>
                </a:lnTo>
                <a:lnTo>
                  <a:pt x="3122612" y="121284"/>
                </a:lnTo>
                <a:lnTo>
                  <a:pt x="3117151" y="125094"/>
                </a:lnTo>
                <a:lnTo>
                  <a:pt x="3112452" y="129412"/>
                </a:lnTo>
                <a:lnTo>
                  <a:pt x="3107626" y="133730"/>
                </a:lnTo>
                <a:lnTo>
                  <a:pt x="3103689" y="138175"/>
                </a:lnTo>
                <a:lnTo>
                  <a:pt x="3100641" y="142620"/>
                </a:lnTo>
                <a:close/>
              </a:path>
              <a:path w="5716968" h="432562">
                <a:moveTo>
                  <a:pt x="2869509" y="331963"/>
                </a:moveTo>
                <a:lnTo>
                  <a:pt x="2882269" y="333786"/>
                </a:lnTo>
                <a:lnTo>
                  <a:pt x="2895790" y="334390"/>
                </a:lnTo>
                <a:lnTo>
                  <a:pt x="2903933" y="334169"/>
                </a:lnTo>
                <a:lnTo>
                  <a:pt x="2916934" y="332802"/>
                </a:lnTo>
                <a:lnTo>
                  <a:pt x="2929189" y="330172"/>
                </a:lnTo>
                <a:lnTo>
                  <a:pt x="2940748" y="326263"/>
                </a:lnTo>
                <a:lnTo>
                  <a:pt x="2955330" y="318929"/>
                </a:lnTo>
                <a:lnTo>
                  <a:pt x="2965723" y="311661"/>
                </a:lnTo>
                <a:lnTo>
                  <a:pt x="2975038" y="303148"/>
                </a:lnTo>
                <a:lnTo>
                  <a:pt x="2985167" y="290355"/>
                </a:lnTo>
                <a:lnTo>
                  <a:pt x="2991553" y="279328"/>
                </a:lnTo>
                <a:lnTo>
                  <a:pt x="2996755" y="267207"/>
                </a:lnTo>
                <a:lnTo>
                  <a:pt x="2999389" y="259030"/>
                </a:lnTo>
                <a:lnTo>
                  <a:pt x="3002159" y="246927"/>
                </a:lnTo>
                <a:lnTo>
                  <a:pt x="3003821" y="234159"/>
                </a:lnTo>
                <a:lnTo>
                  <a:pt x="3004375" y="220725"/>
                </a:lnTo>
                <a:lnTo>
                  <a:pt x="3004105" y="211318"/>
                </a:lnTo>
                <a:lnTo>
                  <a:pt x="3002781" y="198358"/>
                </a:lnTo>
                <a:lnTo>
                  <a:pt x="3000369" y="186037"/>
                </a:lnTo>
                <a:lnTo>
                  <a:pt x="2996882" y="174370"/>
                </a:lnTo>
                <a:lnTo>
                  <a:pt x="2989967" y="158699"/>
                </a:lnTo>
                <a:lnTo>
                  <a:pt x="2983234" y="147994"/>
                </a:lnTo>
                <a:lnTo>
                  <a:pt x="2975292" y="138429"/>
                </a:lnTo>
                <a:lnTo>
                  <a:pt x="2963508" y="127846"/>
                </a:lnTo>
                <a:lnTo>
                  <a:pt x="2952830" y="120909"/>
                </a:lnTo>
                <a:lnTo>
                  <a:pt x="2941002" y="115315"/>
                </a:lnTo>
                <a:lnTo>
                  <a:pt x="2933667" y="112657"/>
                </a:lnTo>
                <a:lnTo>
                  <a:pt x="2921721" y="109558"/>
                </a:lnTo>
                <a:lnTo>
                  <a:pt x="2908979" y="107688"/>
                </a:lnTo>
                <a:lnTo>
                  <a:pt x="2895409" y="107060"/>
                </a:lnTo>
                <a:lnTo>
                  <a:pt x="2887400" y="107286"/>
                </a:lnTo>
                <a:lnTo>
                  <a:pt x="2874385" y="108693"/>
                </a:lnTo>
                <a:lnTo>
                  <a:pt x="2862105" y="111375"/>
                </a:lnTo>
                <a:lnTo>
                  <a:pt x="2850578" y="115315"/>
                </a:lnTo>
                <a:lnTo>
                  <a:pt x="2835905" y="122559"/>
                </a:lnTo>
                <a:lnTo>
                  <a:pt x="2825522" y="129836"/>
                </a:lnTo>
                <a:lnTo>
                  <a:pt x="2816288" y="138429"/>
                </a:lnTo>
                <a:lnTo>
                  <a:pt x="2806038" y="151164"/>
                </a:lnTo>
                <a:lnTo>
                  <a:pt x="2799640" y="162187"/>
                </a:lnTo>
                <a:lnTo>
                  <a:pt x="2794444" y="174370"/>
                </a:lnTo>
                <a:lnTo>
                  <a:pt x="2791900" y="182437"/>
                </a:lnTo>
                <a:lnTo>
                  <a:pt x="2789161" y="194562"/>
                </a:lnTo>
                <a:lnTo>
                  <a:pt x="2787506" y="207329"/>
                </a:lnTo>
                <a:lnTo>
                  <a:pt x="2786951" y="220725"/>
                </a:lnTo>
                <a:lnTo>
                  <a:pt x="2787216" y="230299"/>
                </a:lnTo>
                <a:lnTo>
                  <a:pt x="2788511" y="243267"/>
                </a:lnTo>
                <a:lnTo>
                  <a:pt x="2790910" y="255570"/>
                </a:lnTo>
                <a:lnTo>
                  <a:pt x="2794444" y="267207"/>
                </a:lnTo>
                <a:lnTo>
                  <a:pt x="2801297" y="282753"/>
                </a:lnTo>
                <a:lnTo>
                  <a:pt x="2807981" y="293488"/>
                </a:lnTo>
                <a:lnTo>
                  <a:pt x="2815907" y="303148"/>
                </a:lnTo>
                <a:lnTo>
                  <a:pt x="2827691" y="313642"/>
                </a:lnTo>
                <a:lnTo>
                  <a:pt x="2838369" y="320588"/>
                </a:lnTo>
                <a:lnTo>
                  <a:pt x="2850197" y="326263"/>
                </a:lnTo>
                <a:lnTo>
                  <a:pt x="2845625" y="251078"/>
                </a:lnTo>
                <a:lnTo>
                  <a:pt x="2844372" y="246473"/>
                </a:lnTo>
                <a:lnTo>
                  <a:pt x="2842273" y="234282"/>
                </a:lnTo>
                <a:lnTo>
                  <a:pt x="2841561" y="220725"/>
                </a:lnTo>
                <a:lnTo>
                  <a:pt x="2841682" y="214988"/>
                </a:lnTo>
                <a:lnTo>
                  <a:pt x="2842971" y="201987"/>
                </a:lnTo>
                <a:lnTo>
                  <a:pt x="2845625" y="190372"/>
                </a:lnTo>
                <a:lnTo>
                  <a:pt x="2848292" y="181609"/>
                </a:lnTo>
                <a:lnTo>
                  <a:pt x="2851975" y="174243"/>
                </a:lnTo>
                <a:lnTo>
                  <a:pt x="2856801" y="168275"/>
                </a:lnTo>
                <a:lnTo>
                  <a:pt x="2861500" y="162305"/>
                </a:lnTo>
                <a:lnTo>
                  <a:pt x="2867215" y="157860"/>
                </a:lnTo>
                <a:lnTo>
                  <a:pt x="2873819" y="154939"/>
                </a:lnTo>
                <a:lnTo>
                  <a:pt x="2880423" y="151891"/>
                </a:lnTo>
                <a:lnTo>
                  <a:pt x="2887662" y="150494"/>
                </a:lnTo>
                <a:lnTo>
                  <a:pt x="2903283" y="150494"/>
                </a:lnTo>
                <a:lnTo>
                  <a:pt x="2910522" y="151891"/>
                </a:lnTo>
                <a:lnTo>
                  <a:pt x="2917253" y="154939"/>
                </a:lnTo>
                <a:lnTo>
                  <a:pt x="2923984" y="157860"/>
                </a:lnTo>
                <a:lnTo>
                  <a:pt x="2929699" y="162305"/>
                </a:lnTo>
                <a:lnTo>
                  <a:pt x="2934525" y="168275"/>
                </a:lnTo>
                <a:lnTo>
                  <a:pt x="2939224" y="174243"/>
                </a:lnTo>
                <a:lnTo>
                  <a:pt x="2942907" y="181609"/>
                </a:lnTo>
                <a:lnTo>
                  <a:pt x="2945574" y="190372"/>
                </a:lnTo>
                <a:lnTo>
                  <a:pt x="2946872" y="194978"/>
                </a:lnTo>
                <a:lnTo>
                  <a:pt x="2948965" y="207169"/>
                </a:lnTo>
                <a:lnTo>
                  <a:pt x="2949638" y="220725"/>
                </a:lnTo>
                <a:lnTo>
                  <a:pt x="2949526" y="226463"/>
                </a:lnTo>
                <a:lnTo>
                  <a:pt x="2948282" y="239464"/>
                </a:lnTo>
                <a:lnTo>
                  <a:pt x="2945574" y="251078"/>
                </a:lnTo>
                <a:lnTo>
                  <a:pt x="2942907" y="259841"/>
                </a:lnTo>
                <a:lnTo>
                  <a:pt x="2939224" y="267207"/>
                </a:lnTo>
                <a:lnTo>
                  <a:pt x="2934525" y="273050"/>
                </a:lnTo>
                <a:lnTo>
                  <a:pt x="2929699" y="279018"/>
                </a:lnTo>
                <a:lnTo>
                  <a:pt x="2924111" y="283463"/>
                </a:lnTo>
                <a:lnTo>
                  <a:pt x="2917507" y="286512"/>
                </a:lnTo>
                <a:lnTo>
                  <a:pt x="2910903" y="289559"/>
                </a:lnTo>
                <a:lnTo>
                  <a:pt x="2903791" y="291083"/>
                </a:lnTo>
                <a:lnTo>
                  <a:pt x="2887916" y="291083"/>
                </a:lnTo>
                <a:lnTo>
                  <a:pt x="2880677" y="289559"/>
                </a:lnTo>
                <a:lnTo>
                  <a:pt x="2874073" y="286512"/>
                </a:lnTo>
                <a:lnTo>
                  <a:pt x="2867469" y="283463"/>
                </a:lnTo>
                <a:lnTo>
                  <a:pt x="2861754" y="279018"/>
                </a:lnTo>
                <a:lnTo>
                  <a:pt x="2857525" y="328905"/>
                </a:lnTo>
                <a:lnTo>
                  <a:pt x="2869509" y="331963"/>
                </a:lnTo>
                <a:close/>
              </a:path>
              <a:path w="5716968" h="432562">
                <a:moveTo>
                  <a:pt x="2861754" y="279018"/>
                </a:moveTo>
                <a:lnTo>
                  <a:pt x="2856928" y="273050"/>
                </a:lnTo>
                <a:lnTo>
                  <a:pt x="2852102" y="267207"/>
                </a:lnTo>
                <a:lnTo>
                  <a:pt x="2848292" y="259841"/>
                </a:lnTo>
                <a:lnTo>
                  <a:pt x="2845625" y="251078"/>
                </a:lnTo>
                <a:lnTo>
                  <a:pt x="2850197" y="326263"/>
                </a:lnTo>
                <a:lnTo>
                  <a:pt x="2857525" y="328905"/>
                </a:lnTo>
                <a:lnTo>
                  <a:pt x="2861754" y="279018"/>
                </a:lnTo>
                <a:close/>
              </a:path>
              <a:path w="5716968" h="432562">
                <a:moveTo>
                  <a:pt x="2642908" y="119903"/>
                </a:moveTo>
                <a:lnTo>
                  <a:pt x="2631971" y="126390"/>
                </a:lnTo>
                <a:lnTo>
                  <a:pt x="2621851" y="134238"/>
                </a:lnTo>
                <a:lnTo>
                  <a:pt x="2609122" y="147856"/>
                </a:lnTo>
                <a:lnTo>
                  <a:pt x="2601964" y="158544"/>
                </a:lnTo>
                <a:lnTo>
                  <a:pt x="2595816" y="170560"/>
                </a:lnTo>
                <a:lnTo>
                  <a:pt x="2590663" y="184815"/>
                </a:lnTo>
                <a:lnTo>
                  <a:pt x="2587946" y="196961"/>
                </a:lnTo>
                <a:lnTo>
                  <a:pt x="2586322" y="210078"/>
                </a:lnTo>
                <a:lnTo>
                  <a:pt x="2585783" y="224154"/>
                </a:lnTo>
                <a:lnTo>
                  <a:pt x="2586232" y="236623"/>
                </a:lnTo>
                <a:lnTo>
                  <a:pt x="2587802" y="249625"/>
                </a:lnTo>
                <a:lnTo>
                  <a:pt x="2590522" y="261725"/>
                </a:lnTo>
                <a:lnTo>
                  <a:pt x="2594419" y="272922"/>
                </a:lnTo>
                <a:lnTo>
                  <a:pt x="2602313" y="288191"/>
                </a:lnTo>
                <a:lnTo>
                  <a:pt x="2609733" y="298445"/>
                </a:lnTo>
                <a:lnTo>
                  <a:pt x="2618295" y="307339"/>
                </a:lnTo>
                <a:lnTo>
                  <a:pt x="2630594" y="316721"/>
                </a:lnTo>
                <a:lnTo>
                  <a:pt x="2641723" y="322861"/>
                </a:lnTo>
                <a:lnTo>
                  <a:pt x="2653855" y="327659"/>
                </a:lnTo>
                <a:lnTo>
                  <a:pt x="2671645" y="332150"/>
                </a:lnTo>
                <a:lnTo>
                  <a:pt x="2684334" y="333827"/>
                </a:lnTo>
                <a:lnTo>
                  <a:pt x="2697543" y="334390"/>
                </a:lnTo>
                <a:lnTo>
                  <a:pt x="2703128" y="334298"/>
                </a:lnTo>
                <a:lnTo>
                  <a:pt x="2715925" y="333340"/>
                </a:lnTo>
                <a:lnTo>
                  <a:pt x="2728150" y="331342"/>
                </a:lnTo>
                <a:lnTo>
                  <a:pt x="2741624" y="327986"/>
                </a:lnTo>
                <a:lnTo>
                  <a:pt x="2752661" y="324103"/>
                </a:lnTo>
                <a:lnTo>
                  <a:pt x="2752661" y="281050"/>
                </a:lnTo>
                <a:lnTo>
                  <a:pt x="2745676" y="283844"/>
                </a:lnTo>
                <a:lnTo>
                  <a:pt x="2738310" y="286257"/>
                </a:lnTo>
                <a:lnTo>
                  <a:pt x="2730436" y="288163"/>
                </a:lnTo>
                <a:lnTo>
                  <a:pt x="2729384" y="288410"/>
                </a:lnTo>
                <a:lnTo>
                  <a:pt x="2717307" y="290401"/>
                </a:lnTo>
                <a:lnTo>
                  <a:pt x="2704020" y="291083"/>
                </a:lnTo>
                <a:lnTo>
                  <a:pt x="2700334" y="291012"/>
                </a:lnTo>
                <a:lnTo>
                  <a:pt x="2687261" y="289402"/>
                </a:lnTo>
                <a:lnTo>
                  <a:pt x="2675826" y="285622"/>
                </a:lnTo>
                <a:lnTo>
                  <a:pt x="2667825" y="281939"/>
                </a:lnTo>
                <a:lnTo>
                  <a:pt x="2661348" y="277113"/>
                </a:lnTo>
                <a:lnTo>
                  <a:pt x="2656141" y="271144"/>
                </a:lnTo>
                <a:lnTo>
                  <a:pt x="2651061" y="265302"/>
                </a:lnTo>
                <a:lnTo>
                  <a:pt x="2647124" y="258063"/>
                </a:lnTo>
                <a:lnTo>
                  <a:pt x="2644457" y="249681"/>
                </a:lnTo>
                <a:lnTo>
                  <a:pt x="2641292" y="235741"/>
                </a:lnTo>
                <a:lnTo>
                  <a:pt x="2640393" y="222757"/>
                </a:lnTo>
                <a:lnTo>
                  <a:pt x="2640739" y="213135"/>
                </a:lnTo>
                <a:lnTo>
                  <a:pt x="2642492" y="200358"/>
                </a:lnTo>
                <a:lnTo>
                  <a:pt x="2645727" y="189102"/>
                </a:lnTo>
                <a:lnTo>
                  <a:pt x="2652098" y="176113"/>
                </a:lnTo>
                <a:lnTo>
                  <a:pt x="2659824" y="166750"/>
                </a:lnTo>
                <a:lnTo>
                  <a:pt x="2665793" y="161035"/>
                </a:lnTo>
                <a:lnTo>
                  <a:pt x="2672651" y="156971"/>
                </a:lnTo>
                <a:lnTo>
                  <a:pt x="2680398" y="154304"/>
                </a:lnTo>
                <a:lnTo>
                  <a:pt x="2688145" y="151764"/>
                </a:lnTo>
                <a:lnTo>
                  <a:pt x="2696273" y="150494"/>
                </a:lnTo>
                <a:lnTo>
                  <a:pt x="2713164" y="150494"/>
                </a:lnTo>
                <a:lnTo>
                  <a:pt x="2721165" y="151256"/>
                </a:lnTo>
                <a:lnTo>
                  <a:pt x="2728531" y="153034"/>
                </a:lnTo>
                <a:lnTo>
                  <a:pt x="2735897" y="154685"/>
                </a:lnTo>
                <a:lnTo>
                  <a:pt x="2742882" y="156971"/>
                </a:lnTo>
                <a:lnTo>
                  <a:pt x="2749359" y="159765"/>
                </a:lnTo>
                <a:lnTo>
                  <a:pt x="2749359" y="116712"/>
                </a:lnTo>
                <a:lnTo>
                  <a:pt x="2742120" y="113791"/>
                </a:lnTo>
                <a:lnTo>
                  <a:pt x="2733992" y="111378"/>
                </a:lnTo>
                <a:lnTo>
                  <a:pt x="2725102" y="109727"/>
                </a:lnTo>
                <a:lnTo>
                  <a:pt x="2722525" y="109245"/>
                </a:lnTo>
                <a:lnTo>
                  <a:pt x="2710042" y="107607"/>
                </a:lnTo>
                <a:lnTo>
                  <a:pt x="2697162" y="107060"/>
                </a:lnTo>
                <a:lnTo>
                  <a:pt x="2695389" y="107075"/>
                </a:lnTo>
                <a:lnTo>
                  <a:pt x="2682938" y="107956"/>
                </a:lnTo>
                <a:lnTo>
                  <a:pt x="2670390" y="110169"/>
                </a:lnTo>
                <a:lnTo>
                  <a:pt x="2657792" y="113664"/>
                </a:lnTo>
                <a:lnTo>
                  <a:pt x="2654616" y="114778"/>
                </a:lnTo>
                <a:lnTo>
                  <a:pt x="2642908" y="119903"/>
                </a:lnTo>
                <a:close/>
              </a:path>
              <a:path w="5716968" h="432562">
                <a:moveTo>
                  <a:pt x="2299017" y="177672"/>
                </a:moveTo>
                <a:lnTo>
                  <a:pt x="2299017" y="187451"/>
                </a:lnTo>
                <a:lnTo>
                  <a:pt x="2300668" y="195833"/>
                </a:lnTo>
                <a:lnTo>
                  <a:pt x="2303843" y="202564"/>
                </a:lnTo>
                <a:lnTo>
                  <a:pt x="2307018" y="209295"/>
                </a:lnTo>
                <a:lnTo>
                  <a:pt x="2311336" y="215010"/>
                </a:lnTo>
                <a:lnTo>
                  <a:pt x="2316797" y="219455"/>
                </a:lnTo>
                <a:lnTo>
                  <a:pt x="2322258" y="223900"/>
                </a:lnTo>
                <a:lnTo>
                  <a:pt x="2328481" y="227456"/>
                </a:lnTo>
                <a:lnTo>
                  <a:pt x="2335593" y="230250"/>
                </a:lnTo>
                <a:lnTo>
                  <a:pt x="2342832" y="233044"/>
                </a:lnTo>
                <a:lnTo>
                  <a:pt x="2350198" y="235457"/>
                </a:lnTo>
                <a:lnTo>
                  <a:pt x="2357945" y="237489"/>
                </a:lnTo>
                <a:lnTo>
                  <a:pt x="2364041" y="239013"/>
                </a:lnTo>
                <a:lnTo>
                  <a:pt x="2369883" y="240410"/>
                </a:lnTo>
                <a:lnTo>
                  <a:pt x="2375471" y="241934"/>
                </a:lnTo>
                <a:lnTo>
                  <a:pt x="2381059" y="243458"/>
                </a:lnTo>
                <a:lnTo>
                  <a:pt x="2386012" y="245237"/>
                </a:lnTo>
                <a:lnTo>
                  <a:pt x="2390330" y="247268"/>
                </a:lnTo>
                <a:lnTo>
                  <a:pt x="2394648" y="249173"/>
                </a:lnTo>
                <a:lnTo>
                  <a:pt x="2398077" y="251713"/>
                </a:lnTo>
                <a:lnTo>
                  <a:pt x="2400744" y="254634"/>
                </a:lnTo>
                <a:lnTo>
                  <a:pt x="2403284" y="257682"/>
                </a:lnTo>
                <a:lnTo>
                  <a:pt x="2404681" y="261492"/>
                </a:lnTo>
                <a:lnTo>
                  <a:pt x="2404681" y="270509"/>
                </a:lnTo>
                <a:lnTo>
                  <a:pt x="2403411" y="274319"/>
                </a:lnTo>
                <a:lnTo>
                  <a:pt x="2400998" y="277621"/>
                </a:lnTo>
                <a:lnTo>
                  <a:pt x="2398712" y="280796"/>
                </a:lnTo>
                <a:lnTo>
                  <a:pt x="2395410" y="283463"/>
                </a:lnTo>
                <a:lnTo>
                  <a:pt x="2391346" y="285495"/>
                </a:lnTo>
                <a:lnTo>
                  <a:pt x="2387282" y="287527"/>
                </a:lnTo>
                <a:lnTo>
                  <a:pt x="2382329" y="289051"/>
                </a:lnTo>
                <a:lnTo>
                  <a:pt x="2376741" y="290067"/>
                </a:lnTo>
                <a:lnTo>
                  <a:pt x="2371026" y="291083"/>
                </a:lnTo>
                <a:lnTo>
                  <a:pt x="2364930" y="291464"/>
                </a:lnTo>
                <a:lnTo>
                  <a:pt x="2356469" y="291451"/>
                </a:lnTo>
                <a:lnTo>
                  <a:pt x="2344151" y="290801"/>
                </a:lnTo>
                <a:lnTo>
                  <a:pt x="2331021" y="289178"/>
                </a:lnTo>
                <a:lnTo>
                  <a:pt x="2323749" y="287839"/>
                </a:lnTo>
                <a:lnTo>
                  <a:pt x="2311654" y="284732"/>
                </a:lnTo>
                <a:lnTo>
                  <a:pt x="2298763" y="280415"/>
                </a:lnTo>
                <a:lnTo>
                  <a:pt x="2298763" y="322960"/>
                </a:lnTo>
                <a:lnTo>
                  <a:pt x="2312406" y="327872"/>
                </a:lnTo>
                <a:lnTo>
                  <a:pt x="2325941" y="331088"/>
                </a:lnTo>
                <a:lnTo>
                  <a:pt x="2336694" y="332824"/>
                </a:lnTo>
                <a:lnTo>
                  <a:pt x="2349305" y="333994"/>
                </a:lnTo>
                <a:lnTo>
                  <a:pt x="2362898" y="334390"/>
                </a:lnTo>
                <a:lnTo>
                  <a:pt x="2363162" y="334390"/>
                </a:lnTo>
                <a:lnTo>
                  <a:pt x="2376526" y="333908"/>
                </a:lnTo>
                <a:lnTo>
                  <a:pt x="2389138" y="332478"/>
                </a:lnTo>
                <a:lnTo>
                  <a:pt x="2400998" y="330072"/>
                </a:lnTo>
                <a:lnTo>
                  <a:pt x="2408277" y="327936"/>
                </a:lnTo>
                <a:lnTo>
                  <a:pt x="2420166" y="323007"/>
                </a:lnTo>
                <a:lnTo>
                  <a:pt x="2430589" y="316610"/>
                </a:lnTo>
                <a:lnTo>
                  <a:pt x="2443000" y="304777"/>
                </a:lnTo>
                <a:lnTo>
                  <a:pt x="2449893" y="294004"/>
                </a:lnTo>
                <a:lnTo>
                  <a:pt x="2452695" y="287627"/>
                </a:lnTo>
                <a:lnTo>
                  <a:pt x="2455840" y="275549"/>
                </a:lnTo>
                <a:lnTo>
                  <a:pt x="2456878" y="262000"/>
                </a:lnTo>
                <a:lnTo>
                  <a:pt x="2456824" y="258818"/>
                </a:lnTo>
                <a:lnTo>
                  <a:pt x="2455157" y="245459"/>
                </a:lnTo>
                <a:lnTo>
                  <a:pt x="2451163" y="234441"/>
                </a:lnTo>
                <a:lnTo>
                  <a:pt x="2447353" y="227202"/>
                </a:lnTo>
                <a:lnTo>
                  <a:pt x="2442527" y="221360"/>
                </a:lnTo>
                <a:lnTo>
                  <a:pt x="2436558" y="216788"/>
                </a:lnTo>
                <a:lnTo>
                  <a:pt x="2430589" y="212343"/>
                </a:lnTo>
                <a:lnTo>
                  <a:pt x="2423858" y="208787"/>
                </a:lnTo>
                <a:lnTo>
                  <a:pt x="2416492" y="206247"/>
                </a:lnTo>
                <a:lnTo>
                  <a:pt x="2408999" y="203707"/>
                </a:lnTo>
                <a:lnTo>
                  <a:pt x="2401633" y="201548"/>
                </a:lnTo>
                <a:lnTo>
                  <a:pt x="2394140" y="199770"/>
                </a:lnTo>
                <a:lnTo>
                  <a:pt x="2389441" y="198627"/>
                </a:lnTo>
                <a:lnTo>
                  <a:pt x="2384488" y="197357"/>
                </a:lnTo>
                <a:lnTo>
                  <a:pt x="2379408" y="196087"/>
                </a:lnTo>
                <a:lnTo>
                  <a:pt x="2374328" y="194817"/>
                </a:lnTo>
                <a:lnTo>
                  <a:pt x="2369502" y="193166"/>
                </a:lnTo>
                <a:lnTo>
                  <a:pt x="2364930" y="191262"/>
                </a:lnTo>
                <a:lnTo>
                  <a:pt x="2360231" y="189356"/>
                </a:lnTo>
                <a:lnTo>
                  <a:pt x="2356675" y="186816"/>
                </a:lnTo>
                <a:lnTo>
                  <a:pt x="2354008" y="183641"/>
                </a:lnTo>
                <a:lnTo>
                  <a:pt x="2351468" y="180593"/>
                </a:lnTo>
                <a:lnTo>
                  <a:pt x="2350198" y="176529"/>
                </a:lnTo>
                <a:lnTo>
                  <a:pt x="2350198" y="168782"/>
                </a:lnTo>
                <a:lnTo>
                  <a:pt x="2350706" y="166115"/>
                </a:lnTo>
                <a:lnTo>
                  <a:pt x="2351976" y="163448"/>
                </a:lnTo>
                <a:lnTo>
                  <a:pt x="2355024" y="158622"/>
                </a:lnTo>
                <a:lnTo>
                  <a:pt x="2357691" y="156590"/>
                </a:lnTo>
                <a:lnTo>
                  <a:pt x="2360485" y="154558"/>
                </a:lnTo>
                <a:lnTo>
                  <a:pt x="2363914" y="152907"/>
                </a:lnTo>
                <a:lnTo>
                  <a:pt x="2368232" y="151764"/>
                </a:lnTo>
                <a:lnTo>
                  <a:pt x="2372550" y="150621"/>
                </a:lnTo>
                <a:lnTo>
                  <a:pt x="2377884" y="149987"/>
                </a:lnTo>
                <a:lnTo>
                  <a:pt x="2389060" y="149987"/>
                </a:lnTo>
                <a:lnTo>
                  <a:pt x="2394267" y="150367"/>
                </a:lnTo>
                <a:lnTo>
                  <a:pt x="2399728" y="151002"/>
                </a:lnTo>
                <a:lnTo>
                  <a:pt x="2405189" y="151637"/>
                </a:lnTo>
                <a:lnTo>
                  <a:pt x="2410777" y="152526"/>
                </a:lnTo>
                <a:lnTo>
                  <a:pt x="2416365" y="153542"/>
                </a:lnTo>
                <a:lnTo>
                  <a:pt x="2421953" y="154558"/>
                </a:lnTo>
                <a:lnTo>
                  <a:pt x="2427414" y="155828"/>
                </a:lnTo>
                <a:lnTo>
                  <a:pt x="2432875" y="157225"/>
                </a:lnTo>
                <a:lnTo>
                  <a:pt x="2438336" y="158622"/>
                </a:lnTo>
                <a:lnTo>
                  <a:pt x="2443416" y="160146"/>
                </a:lnTo>
                <a:lnTo>
                  <a:pt x="2448369" y="161797"/>
                </a:lnTo>
                <a:lnTo>
                  <a:pt x="2448369" y="118744"/>
                </a:lnTo>
                <a:lnTo>
                  <a:pt x="2441996" y="116567"/>
                </a:lnTo>
                <a:lnTo>
                  <a:pt x="2429968" y="113176"/>
                </a:lnTo>
                <a:lnTo>
                  <a:pt x="2416873" y="110362"/>
                </a:lnTo>
                <a:lnTo>
                  <a:pt x="2405507" y="108606"/>
                </a:lnTo>
                <a:lnTo>
                  <a:pt x="2392863" y="107452"/>
                </a:lnTo>
                <a:lnTo>
                  <a:pt x="2379662" y="107060"/>
                </a:lnTo>
                <a:lnTo>
                  <a:pt x="2373563" y="107221"/>
                </a:lnTo>
                <a:lnTo>
                  <a:pt x="2360842" y="108621"/>
                </a:lnTo>
                <a:lnTo>
                  <a:pt x="2348674" y="111378"/>
                </a:lnTo>
                <a:lnTo>
                  <a:pt x="2333507" y="117480"/>
                </a:lnTo>
                <a:lnTo>
                  <a:pt x="2323020" y="124332"/>
                </a:lnTo>
                <a:lnTo>
                  <a:pt x="2312281" y="135240"/>
                </a:lnTo>
                <a:lnTo>
                  <a:pt x="2305494" y="146303"/>
                </a:lnTo>
                <a:lnTo>
                  <a:pt x="2303090" y="152022"/>
                </a:lnTo>
                <a:lnTo>
                  <a:pt x="2300035" y="164092"/>
                </a:lnTo>
                <a:lnTo>
                  <a:pt x="2299017" y="177672"/>
                </a:lnTo>
                <a:close/>
              </a:path>
              <a:path w="5716968" h="432562">
                <a:moveTo>
                  <a:pt x="2127321" y="331963"/>
                </a:moveTo>
                <a:lnTo>
                  <a:pt x="2140081" y="333786"/>
                </a:lnTo>
                <a:lnTo>
                  <a:pt x="2153602" y="334390"/>
                </a:lnTo>
                <a:lnTo>
                  <a:pt x="2161745" y="334169"/>
                </a:lnTo>
                <a:lnTo>
                  <a:pt x="2174746" y="332802"/>
                </a:lnTo>
                <a:lnTo>
                  <a:pt x="2187001" y="330172"/>
                </a:lnTo>
                <a:lnTo>
                  <a:pt x="2198560" y="326263"/>
                </a:lnTo>
                <a:lnTo>
                  <a:pt x="2213142" y="318929"/>
                </a:lnTo>
                <a:lnTo>
                  <a:pt x="2223535" y="311661"/>
                </a:lnTo>
                <a:lnTo>
                  <a:pt x="2232850" y="303148"/>
                </a:lnTo>
                <a:lnTo>
                  <a:pt x="2242979" y="290355"/>
                </a:lnTo>
                <a:lnTo>
                  <a:pt x="2249365" y="279328"/>
                </a:lnTo>
                <a:lnTo>
                  <a:pt x="2254567" y="267207"/>
                </a:lnTo>
                <a:lnTo>
                  <a:pt x="2257201" y="259030"/>
                </a:lnTo>
                <a:lnTo>
                  <a:pt x="2259971" y="246927"/>
                </a:lnTo>
                <a:lnTo>
                  <a:pt x="2261633" y="234159"/>
                </a:lnTo>
                <a:lnTo>
                  <a:pt x="2262187" y="220725"/>
                </a:lnTo>
                <a:lnTo>
                  <a:pt x="2261917" y="211318"/>
                </a:lnTo>
                <a:lnTo>
                  <a:pt x="2260593" y="198358"/>
                </a:lnTo>
                <a:lnTo>
                  <a:pt x="2258181" y="186037"/>
                </a:lnTo>
                <a:lnTo>
                  <a:pt x="2254694" y="174370"/>
                </a:lnTo>
                <a:lnTo>
                  <a:pt x="2247779" y="158699"/>
                </a:lnTo>
                <a:lnTo>
                  <a:pt x="2241046" y="147994"/>
                </a:lnTo>
                <a:lnTo>
                  <a:pt x="2233104" y="138429"/>
                </a:lnTo>
                <a:lnTo>
                  <a:pt x="2221320" y="127846"/>
                </a:lnTo>
                <a:lnTo>
                  <a:pt x="2210642" y="120909"/>
                </a:lnTo>
                <a:lnTo>
                  <a:pt x="2198814" y="115315"/>
                </a:lnTo>
                <a:lnTo>
                  <a:pt x="2191479" y="112657"/>
                </a:lnTo>
                <a:lnTo>
                  <a:pt x="2179533" y="109558"/>
                </a:lnTo>
                <a:lnTo>
                  <a:pt x="2166791" y="107688"/>
                </a:lnTo>
                <a:lnTo>
                  <a:pt x="2153221" y="107060"/>
                </a:lnTo>
                <a:lnTo>
                  <a:pt x="2145212" y="107286"/>
                </a:lnTo>
                <a:lnTo>
                  <a:pt x="2132197" y="108693"/>
                </a:lnTo>
                <a:lnTo>
                  <a:pt x="2119917" y="111375"/>
                </a:lnTo>
                <a:lnTo>
                  <a:pt x="2108390" y="115315"/>
                </a:lnTo>
                <a:lnTo>
                  <a:pt x="2093717" y="122559"/>
                </a:lnTo>
                <a:lnTo>
                  <a:pt x="2083334" y="129836"/>
                </a:lnTo>
                <a:lnTo>
                  <a:pt x="2074100" y="138429"/>
                </a:lnTo>
                <a:lnTo>
                  <a:pt x="2063850" y="151164"/>
                </a:lnTo>
                <a:lnTo>
                  <a:pt x="2057452" y="162187"/>
                </a:lnTo>
                <a:lnTo>
                  <a:pt x="2052256" y="174370"/>
                </a:lnTo>
                <a:lnTo>
                  <a:pt x="2049712" y="182437"/>
                </a:lnTo>
                <a:lnTo>
                  <a:pt x="2046973" y="194562"/>
                </a:lnTo>
                <a:lnTo>
                  <a:pt x="2045318" y="207329"/>
                </a:lnTo>
                <a:lnTo>
                  <a:pt x="2044763" y="220725"/>
                </a:lnTo>
                <a:lnTo>
                  <a:pt x="2045028" y="230299"/>
                </a:lnTo>
                <a:lnTo>
                  <a:pt x="2046323" y="243267"/>
                </a:lnTo>
                <a:lnTo>
                  <a:pt x="2048722" y="255570"/>
                </a:lnTo>
                <a:lnTo>
                  <a:pt x="2052256" y="267207"/>
                </a:lnTo>
                <a:lnTo>
                  <a:pt x="2059109" y="282753"/>
                </a:lnTo>
                <a:lnTo>
                  <a:pt x="2065793" y="293488"/>
                </a:lnTo>
                <a:lnTo>
                  <a:pt x="2073719" y="303148"/>
                </a:lnTo>
                <a:lnTo>
                  <a:pt x="2085503" y="313642"/>
                </a:lnTo>
                <a:lnTo>
                  <a:pt x="2096181" y="320588"/>
                </a:lnTo>
                <a:lnTo>
                  <a:pt x="2108009" y="326263"/>
                </a:lnTo>
                <a:lnTo>
                  <a:pt x="2103437" y="251078"/>
                </a:lnTo>
                <a:lnTo>
                  <a:pt x="2102184" y="246473"/>
                </a:lnTo>
                <a:lnTo>
                  <a:pt x="2100085" y="234282"/>
                </a:lnTo>
                <a:lnTo>
                  <a:pt x="2099373" y="220725"/>
                </a:lnTo>
                <a:lnTo>
                  <a:pt x="2099494" y="214988"/>
                </a:lnTo>
                <a:lnTo>
                  <a:pt x="2100783" y="201987"/>
                </a:lnTo>
                <a:lnTo>
                  <a:pt x="2103437" y="190372"/>
                </a:lnTo>
                <a:lnTo>
                  <a:pt x="2106104" y="181609"/>
                </a:lnTo>
                <a:lnTo>
                  <a:pt x="2109787" y="174243"/>
                </a:lnTo>
                <a:lnTo>
                  <a:pt x="2114613" y="168275"/>
                </a:lnTo>
                <a:lnTo>
                  <a:pt x="2119312" y="162305"/>
                </a:lnTo>
                <a:lnTo>
                  <a:pt x="2125027" y="157860"/>
                </a:lnTo>
                <a:lnTo>
                  <a:pt x="2131631" y="154939"/>
                </a:lnTo>
                <a:lnTo>
                  <a:pt x="2138235" y="151891"/>
                </a:lnTo>
                <a:lnTo>
                  <a:pt x="2145474" y="150494"/>
                </a:lnTo>
                <a:lnTo>
                  <a:pt x="2161095" y="150494"/>
                </a:lnTo>
                <a:lnTo>
                  <a:pt x="2168334" y="151891"/>
                </a:lnTo>
                <a:lnTo>
                  <a:pt x="2175065" y="154939"/>
                </a:lnTo>
                <a:lnTo>
                  <a:pt x="2181796" y="157860"/>
                </a:lnTo>
                <a:lnTo>
                  <a:pt x="2187511" y="162305"/>
                </a:lnTo>
                <a:lnTo>
                  <a:pt x="2192337" y="168275"/>
                </a:lnTo>
                <a:lnTo>
                  <a:pt x="2197036" y="174243"/>
                </a:lnTo>
                <a:lnTo>
                  <a:pt x="2200719" y="181609"/>
                </a:lnTo>
                <a:lnTo>
                  <a:pt x="2203386" y="190372"/>
                </a:lnTo>
                <a:lnTo>
                  <a:pt x="2204684" y="194978"/>
                </a:lnTo>
                <a:lnTo>
                  <a:pt x="2206777" y="207169"/>
                </a:lnTo>
                <a:lnTo>
                  <a:pt x="2207450" y="220725"/>
                </a:lnTo>
                <a:lnTo>
                  <a:pt x="2207338" y="226463"/>
                </a:lnTo>
                <a:lnTo>
                  <a:pt x="2206094" y="239464"/>
                </a:lnTo>
                <a:lnTo>
                  <a:pt x="2203386" y="251078"/>
                </a:lnTo>
                <a:lnTo>
                  <a:pt x="2200719" y="259841"/>
                </a:lnTo>
                <a:lnTo>
                  <a:pt x="2197036" y="267207"/>
                </a:lnTo>
                <a:lnTo>
                  <a:pt x="2192337" y="273050"/>
                </a:lnTo>
                <a:lnTo>
                  <a:pt x="2187511" y="279018"/>
                </a:lnTo>
                <a:lnTo>
                  <a:pt x="2181923" y="283463"/>
                </a:lnTo>
                <a:lnTo>
                  <a:pt x="2175319" y="286512"/>
                </a:lnTo>
                <a:lnTo>
                  <a:pt x="2168715" y="289559"/>
                </a:lnTo>
                <a:lnTo>
                  <a:pt x="2161603" y="291083"/>
                </a:lnTo>
                <a:lnTo>
                  <a:pt x="2145728" y="291083"/>
                </a:lnTo>
                <a:lnTo>
                  <a:pt x="2138489" y="289559"/>
                </a:lnTo>
                <a:lnTo>
                  <a:pt x="2131885" y="286512"/>
                </a:lnTo>
                <a:lnTo>
                  <a:pt x="2125281" y="283463"/>
                </a:lnTo>
                <a:lnTo>
                  <a:pt x="2119566" y="279018"/>
                </a:lnTo>
                <a:lnTo>
                  <a:pt x="2115337" y="328905"/>
                </a:lnTo>
                <a:lnTo>
                  <a:pt x="2127321" y="331963"/>
                </a:lnTo>
                <a:close/>
              </a:path>
              <a:path w="5716968" h="432562">
                <a:moveTo>
                  <a:pt x="2119566" y="279018"/>
                </a:moveTo>
                <a:lnTo>
                  <a:pt x="2114740" y="273050"/>
                </a:lnTo>
                <a:lnTo>
                  <a:pt x="2109914" y="267207"/>
                </a:lnTo>
                <a:lnTo>
                  <a:pt x="2106104" y="259841"/>
                </a:lnTo>
                <a:lnTo>
                  <a:pt x="2103437" y="251078"/>
                </a:lnTo>
                <a:lnTo>
                  <a:pt x="2108009" y="326263"/>
                </a:lnTo>
                <a:lnTo>
                  <a:pt x="2115337" y="328905"/>
                </a:lnTo>
                <a:lnTo>
                  <a:pt x="2119566" y="279018"/>
                </a:lnTo>
                <a:close/>
              </a:path>
              <a:path w="5716968" h="432562">
                <a:moveTo>
                  <a:pt x="1363281" y="142620"/>
                </a:moveTo>
                <a:lnTo>
                  <a:pt x="1362392" y="142620"/>
                </a:lnTo>
                <a:lnTo>
                  <a:pt x="1357439" y="112521"/>
                </a:lnTo>
                <a:lnTo>
                  <a:pt x="1313751" y="112521"/>
                </a:lnTo>
                <a:lnTo>
                  <a:pt x="1313751" y="328802"/>
                </a:lnTo>
                <a:lnTo>
                  <a:pt x="1366583" y="328802"/>
                </a:lnTo>
                <a:lnTo>
                  <a:pt x="1366583" y="179958"/>
                </a:lnTo>
                <a:lnTo>
                  <a:pt x="1371761" y="173974"/>
                </a:lnTo>
                <a:lnTo>
                  <a:pt x="1381243" y="165409"/>
                </a:lnTo>
                <a:lnTo>
                  <a:pt x="1391729" y="158750"/>
                </a:lnTo>
                <a:lnTo>
                  <a:pt x="1396457" y="156543"/>
                </a:lnTo>
                <a:lnTo>
                  <a:pt x="1408662" y="152769"/>
                </a:lnTo>
                <a:lnTo>
                  <a:pt x="1421320" y="151510"/>
                </a:lnTo>
                <a:lnTo>
                  <a:pt x="1429067" y="151510"/>
                </a:lnTo>
                <a:lnTo>
                  <a:pt x="1435671" y="153034"/>
                </a:lnTo>
                <a:lnTo>
                  <a:pt x="1441005" y="155955"/>
                </a:lnTo>
                <a:lnTo>
                  <a:pt x="1446466" y="159003"/>
                </a:lnTo>
                <a:lnTo>
                  <a:pt x="1450530" y="163956"/>
                </a:lnTo>
                <a:lnTo>
                  <a:pt x="1453197" y="170687"/>
                </a:lnTo>
                <a:lnTo>
                  <a:pt x="1454467" y="173862"/>
                </a:lnTo>
                <a:lnTo>
                  <a:pt x="1455229" y="177545"/>
                </a:lnTo>
                <a:lnTo>
                  <a:pt x="1455610" y="181737"/>
                </a:lnTo>
                <a:lnTo>
                  <a:pt x="1456118" y="185800"/>
                </a:lnTo>
                <a:lnTo>
                  <a:pt x="1456372" y="190880"/>
                </a:lnTo>
                <a:lnTo>
                  <a:pt x="1456372" y="328802"/>
                </a:lnTo>
                <a:lnTo>
                  <a:pt x="1509204" y="328802"/>
                </a:lnTo>
                <a:lnTo>
                  <a:pt x="1509204" y="181228"/>
                </a:lnTo>
                <a:lnTo>
                  <a:pt x="1508950" y="175005"/>
                </a:lnTo>
                <a:lnTo>
                  <a:pt x="1508442" y="169544"/>
                </a:lnTo>
                <a:lnTo>
                  <a:pt x="1507934" y="164083"/>
                </a:lnTo>
                <a:lnTo>
                  <a:pt x="1506918" y="159003"/>
                </a:lnTo>
                <a:lnTo>
                  <a:pt x="1505394" y="154431"/>
                </a:lnTo>
                <a:lnTo>
                  <a:pt x="1502727" y="146176"/>
                </a:lnTo>
                <a:lnTo>
                  <a:pt x="1499044" y="138937"/>
                </a:lnTo>
                <a:lnTo>
                  <a:pt x="1494345" y="132968"/>
                </a:lnTo>
                <a:lnTo>
                  <a:pt x="1489773" y="126872"/>
                </a:lnTo>
                <a:lnTo>
                  <a:pt x="1484312" y="121919"/>
                </a:lnTo>
                <a:lnTo>
                  <a:pt x="1478216" y="118237"/>
                </a:lnTo>
                <a:lnTo>
                  <a:pt x="1472120" y="114426"/>
                </a:lnTo>
                <a:lnTo>
                  <a:pt x="1465389" y="111632"/>
                </a:lnTo>
                <a:lnTo>
                  <a:pt x="1458023" y="109854"/>
                </a:lnTo>
                <a:lnTo>
                  <a:pt x="1450657" y="108076"/>
                </a:lnTo>
                <a:lnTo>
                  <a:pt x="1443037" y="107060"/>
                </a:lnTo>
                <a:lnTo>
                  <a:pt x="1426781" y="107060"/>
                </a:lnTo>
                <a:lnTo>
                  <a:pt x="1418907" y="108076"/>
                </a:lnTo>
                <a:lnTo>
                  <a:pt x="1411541" y="110108"/>
                </a:lnTo>
                <a:lnTo>
                  <a:pt x="1404175" y="112140"/>
                </a:lnTo>
                <a:lnTo>
                  <a:pt x="1397444" y="114807"/>
                </a:lnTo>
                <a:lnTo>
                  <a:pt x="1391348" y="118109"/>
                </a:lnTo>
                <a:lnTo>
                  <a:pt x="1385252" y="121284"/>
                </a:lnTo>
                <a:lnTo>
                  <a:pt x="1379791" y="125094"/>
                </a:lnTo>
                <a:lnTo>
                  <a:pt x="1375092" y="129412"/>
                </a:lnTo>
                <a:lnTo>
                  <a:pt x="1370266" y="133730"/>
                </a:lnTo>
                <a:lnTo>
                  <a:pt x="1366329" y="138175"/>
                </a:lnTo>
                <a:lnTo>
                  <a:pt x="1363281" y="142620"/>
                </a:lnTo>
                <a:close/>
              </a:path>
              <a:path w="5716968" h="432562">
                <a:moveTo>
                  <a:pt x="1132149" y="331963"/>
                </a:moveTo>
                <a:lnTo>
                  <a:pt x="1144909" y="333786"/>
                </a:lnTo>
                <a:lnTo>
                  <a:pt x="1158430" y="334390"/>
                </a:lnTo>
                <a:lnTo>
                  <a:pt x="1166573" y="334169"/>
                </a:lnTo>
                <a:lnTo>
                  <a:pt x="1179574" y="332802"/>
                </a:lnTo>
                <a:lnTo>
                  <a:pt x="1191829" y="330172"/>
                </a:lnTo>
                <a:lnTo>
                  <a:pt x="1203388" y="326263"/>
                </a:lnTo>
                <a:lnTo>
                  <a:pt x="1217970" y="318929"/>
                </a:lnTo>
                <a:lnTo>
                  <a:pt x="1228363" y="311661"/>
                </a:lnTo>
                <a:lnTo>
                  <a:pt x="1237678" y="303148"/>
                </a:lnTo>
                <a:lnTo>
                  <a:pt x="1247807" y="290355"/>
                </a:lnTo>
                <a:lnTo>
                  <a:pt x="1254193" y="279328"/>
                </a:lnTo>
                <a:lnTo>
                  <a:pt x="1259395" y="267207"/>
                </a:lnTo>
                <a:lnTo>
                  <a:pt x="1262029" y="259030"/>
                </a:lnTo>
                <a:lnTo>
                  <a:pt x="1264799" y="246927"/>
                </a:lnTo>
                <a:lnTo>
                  <a:pt x="1266461" y="234159"/>
                </a:lnTo>
                <a:lnTo>
                  <a:pt x="1267015" y="220725"/>
                </a:lnTo>
                <a:lnTo>
                  <a:pt x="1266745" y="211318"/>
                </a:lnTo>
                <a:lnTo>
                  <a:pt x="1265421" y="198358"/>
                </a:lnTo>
                <a:lnTo>
                  <a:pt x="1263009" y="186037"/>
                </a:lnTo>
                <a:lnTo>
                  <a:pt x="1259522" y="174370"/>
                </a:lnTo>
                <a:lnTo>
                  <a:pt x="1252607" y="158699"/>
                </a:lnTo>
                <a:lnTo>
                  <a:pt x="1245874" y="147994"/>
                </a:lnTo>
                <a:lnTo>
                  <a:pt x="1237932" y="138429"/>
                </a:lnTo>
                <a:lnTo>
                  <a:pt x="1226148" y="127846"/>
                </a:lnTo>
                <a:lnTo>
                  <a:pt x="1215470" y="120909"/>
                </a:lnTo>
                <a:lnTo>
                  <a:pt x="1203642" y="115315"/>
                </a:lnTo>
                <a:lnTo>
                  <a:pt x="1196307" y="112657"/>
                </a:lnTo>
                <a:lnTo>
                  <a:pt x="1184361" y="109558"/>
                </a:lnTo>
                <a:lnTo>
                  <a:pt x="1171619" y="107688"/>
                </a:lnTo>
                <a:lnTo>
                  <a:pt x="1158049" y="107060"/>
                </a:lnTo>
                <a:lnTo>
                  <a:pt x="1150040" y="107286"/>
                </a:lnTo>
                <a:lnTo>
                  <a:pt x="1137025" y="108693"/>
                </a:lnTo>
                <a:lnTo>
                  <a:pt x="1124745" y="111375"/>
                </a:lnTo>
                <a:lnTo>
                  <a:pt x="1113218" y="115315"/>
                </a:lnTo>
                <a:lnTo>
                  <a:pt x="1098545" y="122559"/>
                </a:lnTo>
                <a:lnTo>
                  <a:pt x="1088162" y="129836"/>
                </a:lnTo>
                <a:lnTo>
                  <a:pt x="1078928" y="138429"/>
                </a:lnTo>
                <a:lnTo>
                  <a:pt x="1068678" y="151164"/>
                </a:lnTo>
                <a:lnTo>
                  <a:pt x="1062280" y="162187"/>
                </a:lnTo>
                <a:lnTo>
                  <a:pt x="1057084" y="174370"/>
                </a:lnTo>
                <a:lnTo>
                  <a:pt x="1054540" y="182437"/>
                </a:lnTo>
                <a:lnTo>
                  <a:pt x="1051801" y="194562"/>
                </a:lnTo>
                <a:lnTo>
                  <a:pt x="1050146" y="207329"/>
                </a:lnTo>
                <a:lnTo>
                  <a:pt x="1049591" y="220725"/>
                </a:lnTo>
                <a:lnTo>
                  <a:pt x="1049856" y="230299"/>
                </a:lnTo>
                <a:lnTo>
                  <a:pt x="1051151" y="243267"/>
                </a:lnTo>
                <a:lnTo>
                  <a:pt x="1053550" y="255570"/>
                </a:lnTo>
                <a:lnTo>
                  <a:pt x="1057084" y="267207"/>
                </a:lnTo>
                <a:lnTo>
                  <a:pt x="1063937" y="282753"/>
                </a:lnTo>
                <a:lnTo>
                  <a:pt x="1070621" y="293488"/>
                </a:lnTo>
                <a:lnTo>
                  <a:pt x="1078547" y="303148"/>
                </a:lnTo>
                <a:lnTo>
                  <a:pt x="1090331" y="313642"/>
                </a:lnTo>
                <a:lnTo>
                  <a:pt x="1101009" y="320588"/>
                </a:lnTo>
                <a:lnTo>
                  <a:pt x="1112837" y="326263"/>
                </a:lnTo>
                <a:lnTo>
                  <a:pt x="1108265" y="251078"/>
                </a:lnTo>
                <a:lnTo>
                  <a:pt x="1107012" y="246473"/>
                </a:lnTo>
                <a:lnTo>
                  <a:pt x="1104913" y="234282"/>
                </a:lnTo>
                <a:lnTo>
                  <a:pt x="1104201" y="220725"/>
                </a:lnTo>
                <a:lnTo>
                  <a:pt x="1104322" y="214988"/>
                </a:lnTo>
                <a:lnTo>
                  <a:pt x="1105611" y="201987"/>
                </a:lnTo>
                <a:lnTo>
                  <a:pt x="1108265" y="190372"/>
                </a:lnTo>
                <a:lnTo>
                  <a:pt x="1110932" y="181609"/>
                </a:lnTo>
                <a:lnTo>
                  <a:pt x="1114615" y="174243"/>
                </a:lnTo>
                <a:lnTo>
                  <a:pt x="1119441" y="168275"/>
                </a:lnTo>
                <a:lnTo>
                  <a:pt x="1124140" y="162305"/>
                </a:lnTo>
                <a:lnTo>
                  <a:pt x="1129855" y="157860"/>
                </a:lnTo>
                <a:lnTo>
                  <a:pt x="1136459" y="154939"/>
                </a:lnTo>
                <a:lnTo>
                  <a:pt x="1143063" y="151891"/>
                </a:lnTo>
                <a:lnTo>
                  <a:pt x="1150302" y="150494"/>
                </a:lnTo>
                <a:lnTo>
                  <a:pt x="1165923" y="150494"/>
                </a:lnTo>
                <a:lnTo>
                  <a:pt x="1173162" y="151891"/>
                </a:lnTo>
                <a:lnTo>
                  <a:pt x="1179893" y="154939"/>
                </a:lnTo>
                <a:lnTo>
                  <a:pt x="1186624" y="157860"/>
                </a:lnTo>
                <a:lnTo>
                  <a:pt x="1192339" y="162305"/>
                </a:lnTo>
                <a:lnTo>
                  <a:pt x="1197165" y="168275"/>
                </a:lnTo>
                <a:lnTo>
                  <a:pt x="1201864" y="174243"/>
                </a:lnTo>
                <a:lnTo>
                  <a:pt x="1205547" y="181609"/>
                </a:lnTo>
                <a:lnTo>
                  <a:pt x="1208214" y="190372"/>
                </a:lnTo>
                <a:lnTo>
                  <a:pt x="1209512" y="194978"/>
                </a:lnTo>
                <a:lnTo>
                  <a:pt x="1211605" y="207169"/>
                </a:lnTo>
                <a:lnTo>
                  <a:pt x="1212278" y="220725"/>
                </a:lnTo>
                <a:lnTo>
                  <a:pt x="1212166" y="226463"/>
                </a:lnTo>
                <a:lnTo>
                  <a:pt x="1210922" y="239464"/>
                </a:lnTo>
                <a:lnTo>
                  <a:pt x="1208214" y="251078"/>
                </a:lnTo>
                <a:lnTo>
                  <a:pt x="1205547" y="259841"/>
                </a:lnTo>
                <a:lnTo>
                  <a:pt x="1201864" y="267207"/>
                </a:lnTo>
                <a:lnTo>
                  <a:pt x="1197165" y="273050"/>
                </a:lnTo>
                <a:lnTo>
                  <a:pt x="1192339" y="279018"/>
                </a:lnTo>
                <a:lnTo>
                  <a:pt x="1186751" y="283463"/>
                </a:lnTo>
                <a:lnTo>
                  <a:pt x="1180147" y="286512"/>
                </a:lnTo>
                <a:lnTo>
                  <a:pt x="1173543" y="289559"/>
                </a:lnTo>
                <a:lnTo>
                  <a:pt x="1166431" y="291083"/>
                </a:lnTo>
                <a:lnTo>
                  <a:pt x="1150556" y="291083"/>
                </a:lnTo>
                <a:lnTo>
                  <a:pt x="1143317" y="289559"/>
                </a:lnTo>
                <a:lnTo>
                  <a:pt x="1136713" y="286512"/>
                </a:lnTo>
                <a:lnTo>
                  <a:pt x="1130109" y="283463"/>
                </a:lnTo>
                <a:lnTo>
                  <a:pt x="1124394" y="279018"/>
                </a:lnTo>
                <a:lnTo>
                  <a:pt x="1120165" y="328905"/>
                </a:lnTo>
                <a:lnTo>
                  <a:pt x="1132149" y="331963"/>
                </a:lnTo>
                <a:close/>
              </a:path>
              <a:path w="5716968" h="432562">
                <a:moveTo>
                  <a:pt x="1124394" y="279018"/>
                </a:moveTo>
                <a:lnTo>
                  <a:pt x="1119568" y="273050"/>
                </a:lnTo>
                <a:lnTo>
                  <a:pt x="1114742" y="267207"/>
                </a:lnTo>
                <a:lnTo>
                  <a:pt x="1110932" y="259841"/>
                </a:lnTo>
                <a:lnTo>
                  <a:pt x="1108265" y="251078"/>
                </a:lnTo>
                <a:lnTo>
                  <a:pt x="1112837" y="326263"/>
                </a:lnTo>
                <a:lnTo>
                  <a:pt x="1120165" y="328905"/>
                </a:lnTo>
                <a:lnTo>
                  <a:pt x="1124394" y="279018"/>
                </a:lnTo>
                <a:close/>
              </a:path>
              <a:path w="5716968" h="432562">
                <a:moveTo>
                  <a:pt x="791224" y="119918"/>
                </a:moveTo>
                <a:lnTo>
                  <a:pt x="780293" y="126400"/>
                </a:lnTo>
                <a:lnTo>
                  <a:pt x="770128" y="134238"/>
                </a:lnTo>
                <a:lnTo>
                  <a:pt x="757457" y="147849"/>
                </a:lnTo>
                <a:lnTo>
                  <a:pt x="750311" y="158541"/>
                </a:lnTo>
                <a:lnTo>
                  <a:pt x="744118" y="170560"/>
                </a:lnTo>
                <a:lnTo>
                  <a:pt x="738979" y="184817"/>
                </a:lnTo>
                <a:lnTo>
                  <a:pt x="736253" y="196962"/>
                </a:lnTo>
                <a:lnTo>
                  <a:pt x="734618" y="210078"/>
                </a:lnTo>
                <a:lnTo>
                  <a:pt x="734072" y="224154"/>
                </a:lnTo>
                <a:lnTo>
                  <a:pt x="734537" y="236634"/>
                </a:lnTo>
                <a:lnTo>
                  <a:pt x="736142" y="249632"/>
                </a:lnTo>
                <a:lnTo>
                  <a:pt x="738892" y="261728"/>
                </a:lnTo>
                <a:lnTo>
                  <a:pt x="742784" y="272922"/>
                </a:lnTo>
                <a:lnTo>
                  <a:pt x="750644" y="288195"/>
                </a:lnTo>
                <a:lnTo>
                  <a:pt x="758063" y="298446"/>
                </a:lnTo>
                <a:lnTo>
                  <a:pt x="766673" y="307339"/>
                </a:lnTo>
                <a:lnTo>
                  <a:pt x="778926" y="316710"/>
                </a:lnTo>
                <a:lnTo>
                  <a:pt x="790055" y="322857"/>
                </a:lnTo>
                <a:lnTo>
                  <a:pt x="802195" y="327659"/>
                </a:lnTo>
                <a:lnTo>
                  <a:pt x="819985" y="332150"/>
                </a:lnTo>
                <a:lnTo>
                  <a:pt x="832674" y="333827"/>
                </a:lnTo>
                <a:lnTo>
                  <a:pt x="845883" y="334390"/>
                </a:lnTo>
                <a:lnTo>
                  <a:pt x="851468" y="334298"/>
                </a:lnTo>
                <a:lnTo>
                  <a:pt x="864265" y="333340"/>
                </a:lnTo>
                <a:lnTo>
                  <a:pt x="876490" y="331342"/>
                </a:lnTo>
                <a:lnTo>
                  <a:pt x="889964" y="327986"/>
                </a:lnTo>
                <a:lnTo>
                  <a:pt x="901001" y="324103"/>
                </a:lnTo>
                <a:lnTo>
                  <a:pt x="901001" y="281050"/>
                </a:lnTo>
                <a:lnTo>
                  <a:pt x="894016" y="283844"/>
                </a:lnTo>
                <a:lnTo>
                  <a:pt x="886650" y="286257"/>
                </a:lnTo>
                <a:lnTo>
                  <a:pt x="878776" y="288163"/>
                </a:lnTo>
                <a:lnTo>
                  <a:pt x="877724" y="288410"/>
                </a:lnTo>
                <a:lnTo>
                  <a:pt x="865647" y="290401"/>
                </a:lnTo>
                <a:lnTo>
                  <a:pt x="852360" y="291083"/>
                </a:lnTo>
                <a:lnTo>
                  <a:pt x="848674" y="291012"/>
                </a:lnTo>
                <a:lnTo>
                  <a:pt x="835601" y="289402"/>
                </a:lnTo>
                <a:lnTo>
                  <a:pt x="824166" y="285622"/>
                </a:lnTo>
                <a:lnTo>
                  <a:pt x="816165" y="281939"/>
                </a:lnTo>
                <a:lnTo>
                  <a:pt x="809688" y="277113"/>
                </a:lnTo>
                <a:lnTo>
                  <a:pt x="804481" y="271144"/>
                </a:lnTo>
                <a:lnTo>
                  <a:pt x="799401" y="265302"/>
                </a:lnTo>
                <a:lnTo>
                  <a:pt x="795464" y="258063"/>
                </a:lnTo>
                <a:lnTo>
                  <a:pt x="792797" y="249681"/>
                </a:lnTo>
                <a:lnTo>
                  <a:pt x="789632" y="235741"/>
                </a:lnTo>
                <a:lnTo>
                  <a:pt x="788733" y="222757"/>
                </a:lnTo>
                <a:lnTo>
                  <a:pt x="789079" y="213135"/>
                </a:lnTo>
                <a:lnTo>
                  <a:pt x="790832" y="200358"/>
                </a:lnTo>
                <a:lnTo>
                  <a:pt x="794067" y="189102"/>
                </a:lnTo>
                <a:lnTo>
                  <a:pt x="800438" y="176113"/>
                </a:lnTo>
                <a:lnTo>
                  <a:pt x="808164" y="166750"/>
                </a:lnTo>
                <a:lnTo>
                  <a:pt x="814133" y="161035"/>
                </a:lnTo>
                <a:lnTo>
                  <a:pt x="820991" y="156971"/>
                </a:lnTo>
                <a:lnTo>
                  <a:pt x="828738" y="154304"/>
                </a:lnTo>
                <a:lnTo>
                  <a:pt x="836485" y="151764"/>
                </a:lnTo>
                <a:lnTo>
                  <a:pt x="844613" y="150494"/>
                </a:lnTo>
                <a:lnTo>
                  <a:pt x="861504" y="150494"/>
                </a:lnTo>
                <a:lnTo>
                  <a:pt x="869505" y="151256"/>
                </a:lnTo>
                <a:lnTo>
                  <a:pt x="876871" y="153034"/>
                </a:lnTo>
                <a:lnTo>
                  <a:pt x="884237" y="154685"/>
                </a:lnTo>
                <a:lnTo>
                  <a:pt x="891222" y="156971"/>
                </a:lnTo>
                <a:lnTo>
                  <a:pt x="897699" y="159765"/>
                </a:lnTo>
                <a:lnTo>
                  <a:pt x="897699" y="116712"/>
                </a:lnTo>
                <a:lnTo>
                  <a:pt x="890460" y="113791"/>
                </a:lnTo>
                <a:lnTo>
                  <a:pt x="882332" y="111378"/>
                </a:lnTo>
                <a:lnTo>
                  <a:pt x="873315" y="109727"/>
                </a:lnTo>
                <a:lnTo>
                  <a:pt x="870881" y="109265"/>
                </a:lnTo>
                <a:lnTo>
                  <a:pt x="858427" y="107612"/>
                </a:lnTo>
                <a:lnTo>
                  <a:pt x="845502" y="107060"/>
                </a:lnTo>
                <a:lnTo>
                  <a:pt x="843729" y="107075"/>
                </a:lnTo>
                <a:lnTo>
                  <a:pt x="831278" y="107956"/>
                </a:lnTo>
                <a:lnTo>
                  <a:pt x="818730" y="110169"/>
                </a:lnTo>
                <a:lnTo>
                  <a:pt x="806132" y="113664"/>
                </a:lnTo>
                <a:lnTo>
                  <a:pt x="802909" y="114795"/>
                </a:lnTo>
                <a:lnTo>
                  <a:pt x="791224" y="119918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68200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60436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68200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17401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913441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60436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9624" y="1604645"/>
            <a:ext cx="0" cy="323214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214"/>
                </a:lnTo>
              </a:path>
            </a:pathLst>
          </a:custGeom>
          <a:ln w="54178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48275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7" y="47751"/>
                </a:lnTo>
                <a:lnTo>
                  <a:pt x="6603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6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7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44315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9664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2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8" y="40512"/>
                </a:lnTo>
                <a:lnTo>
                  <a:pt x="2539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5" y="55499"/>
                </a:lnTo>
                <a:lnTo>
                  <a:pt x="15748" y="57276"/>
                </a:lnTo>
                <a:lnTo>
                  <a:pt x="19684" y="58546"/>
                </a:lnTo>
                <a:lnTo>
                  <a:pt x="23494" y="59689"/>
                </a:lnTo>
                <a:lnTo>
                  <a:pt x="27558" y="60325"/>
                </a:lnTo>
                <a:lnTo>
                  <a:pt x="31876" y="60325"/>
                </a:lnTo>
                <a:lnTo>
                  <a:pt x="37337" y="60325"/>
                </a:lnTo>
                <a:lnTo>
                  <a:pt x="42290" y="59562"/>
                </a:lnTo>
                <a:lnTo>
                  <a:pt x="47117" y="58165"/>
                </a:lnTo>
                <a:lnTo>
                  <a:pt x="51815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4" y="48260"/>
                </a:lnTo>
                <a:lnTo>
                  <a:pt x="71119" y="45592"/>
                </a:lnTo>
                <a:lnTo>
                  <a:pt x="74294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2" y="2412"/>
                </a:lnTo>
                <a:lnTo>
                  <a:pt x="61849" y="1524"/>
                </a:lnTo>
                <a:lnTo>
                  <a:pt x="55244" y="507"/>
                </a:lnTo>
                <a:lnTo>
                  <a:pt x="48640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40511" y="1830959"/>
            <a:ext cx="79260" cy="60325"/>
          </a:xfrm>
          <a:custGeom>
            <a:avLst/>
            <a:gdLst/>
            <a:ahLst/>
            <a:cxnLst/>
            <a:rect l="l" t="t" r="r" b="b"/>
            <a:pathLst>
              <a:path w="79260" h="60325">
                <a:moveTo>
                  <a:pt x="41973" y="0"/>
                </a:moveTo>
                <a:lnTo>
                  <a:pt x="27705" y="1234"/>
                </a:lnTo>
                <a:lnTo>
                  <a:pt x="16054" y="4970"/>
                </a:lnTo>
                <a:lnTo>
                  <a:pt x="11277" y="7746"/>
                </a:lnTo>
                <a:lnTo>
                  <a:pt x="2964" y="17149"/>
                </a:lnTo>
                <a:lnTo>
                  <a:pt x="7" y="30444"/>
                </a:lnTo>
                <a:lnTo>
                  <a:pt x="0" y="31241"/>
                </a:lnTo>
                <a:lnTo>
                  <a:pt x="0" y="36194"/>
                </a:lnTo>
                <a:lnTo>
                  <a:pt x="863" y="40512"/>
                </a:lnTo>
                <a:lnTo>
                  <a:pt x="2578" y="44068"/>
                </a:lnTo>
                <a:lnTo>
                  <a:pt x="4279" y="47751"/>
                </a:lnTo>
                <a:lnTo>
                  <a:pt x="6591" y="50800"/>
                </a:lnTo>
                <a:lnTo>
                  <a:pt x="9499" y="53086"/>
                </a:lnTo>
                <a:lnTo>
                  <a:pt x="12395" y="55499"/>
                </a:lnTo>
                <a:lnTo>
                  <a:pt x="15786" y="57276"/>
                </a:lnTo>
                <a:lnTo>
                  <a:pt x="19646" y="58546"/>
                </a:lnTo>
                <a:lnTo>
                  <a:pt x="23520" y="59689"/>
                </a:lnTo>
                <a:lnTo>
                  <a:pt x="27609" y="60325"/>
                </a:lnTo>
                <a:lnTo>
                  <a:pt x="31927" y="60325"/>
                </a:lnTo>
                <a:lnTo>
                  <a:pt x="37287" y="60325"/>
                </a:lnTo>
                <a:lnTo>
                  <a:pt x="42341" y="59562"/>
                </a:lnTo>
                <a:lnTo>
                  <a:pt x="47104" y="58165"/>
                </a:lnTo>
                <a:lnTo>
                  <a:pt x="51866" y="56768"/>
                </a:lnTo>
                <a:lnTo>
                  <a:pt x="56260" y="54990"/>
                </a:lnTo>
                <a:lnTo>
                  <a:pt x="60286" y="52831"/>
                </a:lnTo>
                <a:lnTo>
                  <a:pt x="64300" y="50673"/>
                </a:lnTo>
                <a:lnTo>
                  <a:pt x="67906" y="48260"/>
                </a:lnTo>
                <a:lnTo>
                  <a:pt x="71107" y="45592"/>
                </a:lnTo>
                <a:lnTo>
                  <a:pt x="74307" y="42925"/>
                </a:lnTo>
                <a:lnTo>
                  <a:pt x="77025" y="40258"/>
                </a:lnTo>
                <a:lnTo>
                  <a:pt x="79260" y="37718"/>
                </a:lnTo>
                <a:lnTo>
                  <a:pt x="79260" y="4699"/>
                </a:lnTo>
                <a:lnTo>
                  <a:pt x="74193" y="3555"/>
                </a:lnTo>
                <a:lnTo>
                  <a:pt x="68389" y="2412"/>
                </a:lnTo>
                <a:lnTo>
                  <a:pt x="61848" y="1524"/>
                </a:lnTo>
                <a:lnTo>
                  <a:pt x="55295" y="507"/>
                </a:lnTo>
                <a:lnTo>
                  <a:pt x="48679" y="0"/>
                </a:lnTo>
                <a:lnTo>
                  <a:pt x="4197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9818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2470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27780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1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8" y="128524"/>
                </a:lnTo>
                <a:lnTo>
                  <a:pt x="92964" y="122555"/>
                </a:lnTo>
                <a:lnTo>
                  <a:pt x="97663" y="116712"/>
                </a:lnTo>
                <a:lnTo>
                  <a:pt x="101346" y="109347"/>
                </a:lnTo>
                <a:lnTo>
                  <a:pt x="104013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3" y="39877"/>
                </a:lnTo>
                <a:lnTo>
                  <a:pt x="101346" y="31114"/>
                </a:lnTo>
                <a:lnTo>
                  <a:pt x="97663" y="23749"/>
                </a:lnTo>
                <a:lnTo>
                  <a:pt x="92964" y="17780"/>
                </a:lnTo>
                <a:lnTo>
                  <a:pt x="88138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85593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5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5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5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1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90421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7" y="0"/>
                </a:moveTo>
                <a:lnTo>
                  <a:pt x="46101" y="0"/>
                </a:lnTo>
                <a:lnTo>
                  <a:pt x="38861" y="1397"/>
                </a:lnTo>
                <a:lnTo>
                  <a:pt x="32257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40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49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2" y="7365"/>
                </a:lnTo>
                <a:lnTo>
                  <a:pt x="75691" y="4445"/>
                </a:lnTo>
                <a:lnTo>
                  <a:pt x="68960" y="1397"/>
                </a:lnTo>
                <a:lnTo>
                  <a:pt x="61721" y="0"/>
                </a:lnTo>
                <a:lnTo>
                  <a:pt x="5384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82643" y="1748536"/>
            <a:ext cx="96901" cy="142748"/>
          </a:xfrm>
          <a:custGeom>
            <a:avLst/>
            <a:gdLst/>
            <a:ahLst/>
            <a:cxnLst/>
            <a:rect l="l" t="t" r="r" b="b"/>
            <a:pathLst>
              <a:path w="96901" h="142748">
                <a:moveTo>
                  <a:pt x="48514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3" y="126111"/>
                </a:lnTo>
                <a:lnTo>
                  <a:pt x="11176" y="131190"/>
                </a:lnTo>
                <a:lnTo>
                  <a:pt x="18542" y="135509"/>
                </a:lnTo>
                <a:lnTo>
                  <a:pt x="22352" y="137667"/>
                </a:lnTo>
                <a:lnTo>
                  <a:pt x="26670" y="139318"/>
                </a:lnTo>
                <a:lnTo>
                  <a:pt x="31369" y="140715"/>
                </a:lnTo>
                <a:lnTo>
                  <a:pt x="36068" y="141986"/>
                </a:lnTo>
                <a:lnTo>
                  <a:pt x="40894" y="142748"/>
                </a:lnTo>
                <a:lnTo>
                  <a:pt x="45974" y="142748"/>
                </a:lnTo>
                <a:lnTo>
                  <a:pt x="54229" y="142748"/>
                </a:lnTo>
                <a:lnTo>
                  <a:pt x="61468" y="140969"/>
                </a:lnTo>
                <a:lnTo>
                  <a:pt x="67818" y="137413"/>
                </a:lnTo>
                <a:lnTo>
                  <a:pt x="74295" y="133985"/>
                </a:lnTo>
                <a:lnTo>
                  <a:pt x="79629" y="129031"/>
                </a:lnTo>
                <a:lnTo>
                  <a:pt x="83820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9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1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2" y="39624"/>
                </a:lnTo>
                <a:lnTo>
                  <a:pt x="91186" y="30734"/>
                </a:lnTo>
                <a:lnTo>
                  <a:pt x="87884" y="23494"/>
                </a:lnTo>
                <a:lnTo>
                  <a:pt x="83566" y="17652"/>
                </a:lnTo>
                <a:lnTo>
                  <a:pt x="79375" y="11937"/>
                </a:lnTo>
                <a:lnTo>
                  <a:pt x="74295" y="7492"/>
                </a:lnTo>
                <a:lnTo>
                  <a:pt x="68326" y="4572"/>
                </a:lnTo>
                <a:lnTo>
                  <a:pt x="62357" y="1524"/>
                </a:lnTo>
                <a:lnTo>
                  <a:pt x="55753" y="0"/>
                </a:lnTo>
                <a:lnTo>
                  <a:pt x="4851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90389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45593" y="0"/>
                </a:moveTo>
                <a:lnTo>
                  <a:pt x="37846" y="0"/>
                </a:lnTo>
                <a:lnTo>
                  <a:pt x="29972" y="1524"/>
                </a:lnTo>
                <a:lnTo>
                  <a:pt x="21971" y="4699"/>
                </a:lnTo>
                <a:lnTo>
                  <a:pt x="13843" y="7746"/>
                </a:lnTo>
                <a:lnTo>
                  <a:pt x="6603" y="11937"/>
                </a:lnTo>
                <a:lnTo>
                  <a:pt x="0" y="17144"/>
                </a:lnTo>
                <a:lnTo>
                  <a:pt x="0" y="120776"/>
                </a:lnTo>
                <a:lnTo>
                  <a:pt x="4699" y="125602"/>
                </a:lnTo>
                <a:lnTo>
                  <a:pt x="10795" y="130810"/>
                </a:lnTo>
                <a:lnTo>
                  <a:pt x="18034" y="135381"/>
                </a:lnTo>
                <a:lnTo>
                  <a:pt x="21844" y="137540"/>
                </a:lnTo>
                <a:lnTo>
                  <a:pt x="25908" y="139318"/>
                </a:lnTo>
                <a:lnTo>
                  <a:pt x="30480" y="140715"/>
                </a:lnTo>
                <a:lnTo>
                  <a:pt x="34925" y="142112"/>
                </a:lnTo>
                <a:lnTo>
                  <a:pt x="39624" y="142875"/>
                </a:lnTo>
                <a:lnTo>
                  <a:pt x="44703" y="142875"/>
                </a:lnTo>
                <a:lnTo>
                  <a:pt x="53339" y="142875"/>
                </a:lnTo>
                <a:lnTo>
                  <a:pt x="60833" y="141096"/>
                </a:lnTo>
                <a:lnTo>
                  <a:pt x="67310" y="137540"/>
                </a:lnTo>
                <a:lnTo>
                  <a:pt x="73787" y="134112"/>
                </a:lnTo>
                <a:lnTo>
                  <a:pt x="79248" y="129158"/>
                </a:lnTo>
                <a:lnTo>
                  <a:pt x="83693" y="122808"/>
                </a:lnTo>
                <a:lnTo>
                  <a:pt x="88011" y="116331"/>
                </a:lnTo>
                <a:lnTo>
                  <a:pt x="91312" y="108712"/>
                </a:lnTo>
                <a:lnTo>
                  <a:pt x="93599" y="99821"/>
                </a:lnTo>
                <a:lnTo>
                  <a:pt x="95850" y="87994"/>
                </a:lnTo>
                <a:lnTo>
                  <a:pt x="96834" y="74978"/>
                </a:lnTo>
                <a:lnTo>
                  <a:pt x="96900" y="70230"/>
                </a:lnTo>
                <a:lnTo>
                  <a:pt x="96264" y="56381"/>
                </a:lnTo>
                <a:lnTo>
                  <a:pt x="94377" y="43951"/>
                </a:lnTo>
                <a:lnTo>
                  <a:pt x="92075" y="35305"/>
                </a:lnTo>
                <a:lnTo>
                  <a:pt x="86441" y="22592"/>
                </a:lnTo>
                <a:lnTo>
                  <a:pt x="79406" y="13236"/>
                </a:lnTo>
                <a:lnTo>
                  <a:pt x="73913" y="7874"/>
                </a:lnTo>
                <a:lnTo>
                  <a:pt x="68452" y="4444"/>
                </a:lnTo>
                <a:lnTo>
                  <a:pt x="62737" y="2666"/>
                </a:lnTo>
                <a:lnTo>
                  <a:pt x="56896" y="888"/>
                </a:lnTo>
                <a:lnTo>
                  <a:pt x="51308" y="0"/>
                </a:lnTo>
                <a:lnTo>
                  <a:pt x="4559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31085" y="1748409"/>
            <a:ext cx="96900" cy="142875"/>
          </a:xfrm>
          <a:custGeom>
            <a:avLst/>
            <a:gdLst/>
            <a:ahLst/>
            <a:cxnLst/>
            <a:rect l="l" t="t" r="r" b="b"/>
            <a:pathLst>
              <a:path w="96900" h="142875">
                <a:moveTo>
                  <a:pt x="51434" y="0"/>
                </a:moveTo>
                <a:lnTo>
                  <a:pt x="45846" y="0"/>
                </a:lnTo>
                <a:lnTo>
                  <a:pt x="40131" y="1142"/>
                </a:lnTo>
                <a:lnTo>
                  <a:pt x="34035" y="3301"/>
                </a:lnTo>
                <a:lnTo>
                  <a:pt x="28066" y="5587"/>
                </a:lnTo>
                <a:lnTo>
                  <a:pt x="22606" y="9398"/>
                </a:lnTo>
                <a:lnTo>
                  <a:pt x="17525" y="14731"/>
                </a:lnTo>
                <a:lnTo>
                  <a:pt x="10728" y="24256"/>
                </a:lnTo>
                <a:lnTo>
                  <a:pt x="5151" y="36879"/>
                </a:lnTo>
                <a:lnTo>
                  <a:pt x="2152" y="47897"/>
                </a:lnTo>
                <a:lnTo>
                  <a:pt x="471" y="60570"/>
                </a:lnTo>
                <a:lnTo>
                  <a:pt x="0" y="73405"/>
                </a:lnTo>
                <a:lnTo>
                  <a:pt x="737" y="88343"/>
                </a:lnTo>
                <a:lnTo>
                  <a:pt x="2958" y="101618"/>
                </a:lnTo>
                <a:lnTo>
                  <a:pt x="6673" y="113222"/>
                </a:lnTo>
                <a:lnTo>
                  <a:pt x="11893" y="123142"/>
                </a:lnTo>
                <a:lnTo>
                  <a:pt x="21537" y="133874"/>
                </a:lnTo>
                <a:lnTo>
                  <a:pt x="32604" y="140014"/>
                </a:lnTo>
                <a:lnTo>
                  <a:pt x="45899" y="142732"/>
                </a:lnTo>
                <a:lnTo>
                  <a:pt x="49656" y="142875"/>
                </a:lnTo>
                <a:lnTo>
                  <a:pt x="54863" y="142875"/>
                </a:lnTo>
                <a:lnTo>
                  <a:pt x="59816" y="142112"/>
                </a:lnTo>
                <a:lnTo>
                  <a:pt x="69087" y="139445"/>
                </a:lnTo>
                <a:lnTo>
                  <a:pt x="73532" y="137667"/>
                </a:lnTo>
                <a:lnTo>
                  <a:pt x="81914" y="133223"/>
                </a:lnTo>
                <a:lnTo>
                  <a:pt x="88772" y="128142"/>
                </a:lnTo>
                <a:lnTo>
                  <a:pt x="91947" y="125475"/>
                </a:lnTo>
                <a:lnTo>
                  <a:pt x="94741" y="122808"/>
                </a:lnTo>
                <a:lnTo>
                  <a:pt x="96900" y="120268"/>
                </a:lnTo>
                <a:lnTo>
                  <a:pt x="96900" y="17652"/>
                </a:lnTo>
                <a:lnTo>
                  <a:pt x="90677" y="12573"/>
                </a:lnTo>
                <a:lnTo>
                  <a:pt x="83692" y="8381"/>
                </a:lnTo>
                <a:lnTo>
                  <a:pt x="75945" y="4952"/>
                </a:lnTo>
                <a:lnTo>
                  <a:pt x="68198" y="1650"/>
                </a:lnTo>
                <a:lnTo>
                  <a:pt x="60070" y="0"/>
                </a:lnTo>
                <a:lnTo>
                  <a:pt x="5143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1565" y="1747520"/>
            <a:ext cx="85051" cy="46608"/>
          </a:xfrm>
          <a:custGeom>
            <a:avLst/>
            <a:gdLst/>
            <a:ahLst/>
            <a:cxnLst/>
            <a:rect l="l" t="t" r="r" b="b"/>
            <a:pathLst>
              <a:path w="85051" h="46608">
                <a:moveTo>
                  <a:pt x="44869" y="0"/>
                </a:moveTo>
                <a:lnTo>
                  <a:pt x="38163" y="0"/>
                </a:lnTo>
                <a:lnTo>
                  <a:pt x="32219" y="1142"/>
                </a:lnTo>
                <a:lnTo>
                  <a:pt x="27000" y="3682"/>
                </a:lnTo>
                <a:lnTo>
                  <a:pt x="21793" y="6095"/>
                </a:lnTo>
                <a:lnTo>
                  <a:pt x="17297" y="9397"/>
                </a:lnTo>
                <a:lnTo>
                  <a:pt x="13500" y="13715"/>
                </a:lnTo>
                <a:lnTo>
                  <a:pt x="9702" y="17906"/>
                </a:lnTo>
                <a:lnTo>
                  <a:pt x="6692" y="22859"/>
                </a:lnTo>
                <a:lnTo>
                  <a:pt x="4457" y="28575"/>
                </a:lnTo>
                <a:lnTo>
                  <a:pt x="2222" y="34162"/>
                </a:lnTo>
                <a:lnTo>
                  <a:pt x="736" y="40258"/>
                </a:lnTo>
                <a:lnTo>
                  <a:pt x="0" y="46608"/>
                </a:lnTo>
                <a:lnTo>
                  <a:pt x="85051" y="46608"/>
                </a:lnTo>
                <a:lnTo>
                  <a:pt x="85051" y="40258"/>
                </a:lnTo>
                <a:lnTo>
                  <a:pt x="84188" y="34162"/>
                </a:lnTo>
                <a:lnTo>
                  <a:pt x="82486" y="28575"/>
                </a:lnTo>
                <a:lnTo>
                  <a:pt x="80772" y="22859"/>
                </a:lnTo>
                <a:lnTo>
                  <a:pt x="78244" y="17906"/>
                </a:lnTo>
                <a:lnTo>
                  <a:pt x="74891" y="13715"/>
                </a:lnTo>
                <a:lnTo>
                  <a:pt x="71539" y="9397"/>
                </a:lnTo>
                <a:lnTo>
                  <a:pt x="67373" y="6095"/>
                </a:lnTo>
                <a:lnTo>
                  <a:pt x="62395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86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41721" y="1711578"/>
            <a:ext cx="52958" cy="216281"/>
          </a:xfrm>
          <a:custGeom>
            <a:avLst/>
            <a:gdLst/>
            <a:ahLst/>
            <a:cxnLst/>
            <a:rect l="l" t="t" r="r" b="b"/>
            <a:pathLst>
              <a:path w="52958" h="216281">
                <a:moveTo>
                  <a:pt x="0" y="0"/>
                </a:moveTo>
                <a:lnTo>
                  <a:pt x="52958" y="0"/>
                </a:lnTo>
                <a:lnTo>
                  <a:pt x="52958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33957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07735" y="1706117"/>
            <a:ext cx="195452" cy="221742"/>
          </a:xfrm>
          <a:custGeom>
            <a:avLst/>
            <a:gdLst/>
            <a:ahLst/>
            <a:cxnLst/>
            <a:rect l="l" t="t" r="r" b="b"/>
            <a:pathLst>
              <a:path w="195452" h="221742">
                <a:moveTo>
                  <a:pt x="121412" y="0"/>
                </a:moveTo>
                <a:lnTo>
                  <a:pt x="129286" y="0"/>
                </a:lnTo>
                <a:lnTo>
                  <a:pt x="136905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8" y="7366"/>
                </a:lnTo>
                <a:lnTo>
                  <a:pt x="164464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3" y="25908"/>
                </a:lnTo>
                <a:lnTo>
                  <a:pt x="185292" y="31877"/>
                </a:lnTo>
                <a:lnTo>
                  <a:pt x="188975" y="39116"/>
                </a:lnTo>
                <a:lnTo>
                  <a:pt x="191642" y="47371"/>
                </a:lnTo>
                <a:lnTo>
                  <a:pt x="193166" y="51943"/>
                </a:lnTo>
                <a:lnTo>
                  <a:pt x="194182" y="57023"/>
                </a:lnTo>
                <a:lnTo>
                  <a:pt x="194690" y="62484"/>
                </a:lnTo>
                <a:lnTo>
                  <a:pt x="195199" y="67945"/>
                </a:lnTo>
                <a:lnTo>
                  <a:pt x="195452" y="74168"/>
                </a:lnTo>
                <a:lnTo>
                  <a:pt x="195452" y="81280"/>
                </a:lnTo>
                <a:lnTo>
                  <a:pt x="195452" y="221742"/>
                </a:lnTo>
                <a:lnTo>
                  <a:pt x="142620" y="221742"/>
                </a:lnTo>
                <a:lnTo>
                  <a:pt x="142620" y="89535"/>
                </a:lnTo>
                <a:lnTo>
                  <a:pt x="142620" y="83820"/>
                </a:lnTo>
                <a:lnTo>
                  <a:pt x="142366" y="78740"/>
                </a:lnTo>
                <a:lnTo>
                  <a:pt x="141859" y="74676"/>
                </a:lnTo>
                <a:lnTo>
                  <a:pt x="141477" y="70485"/>
                </a:lnTo>
                <a:lnTo>
                  <a:pt x="140715" y="66802"/>
                </a:lnTo>
                <a:lnTo>
                  <a:pt x="139445" y="63627"/>
                </a:lnTo>
                <a:lnTo>
                  <a:pt x="136778" y="56896"/>
                </a:lnTo>
                <a:lnTo>
                  <a:pt x="132714" y="51943"/>
                </a:lnTo>
                <a:lnTo>
                  <a:pt x="127253" y="48895"/>
                </a:lnTo>
                <a:lnTo>
                  <a:pt x="121919" y="45974"/>
                </a:lnTo>
                <a:lnTo>
                  <a:pt x="115315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597" y="11049"/>
                </a:lnTo>
                <a:lnTo>
                  <a:pt x="83692" y="7747"/>
                </a:lnTo>
                <a:lnTo>
                  <a:pt x="90424" y="5080"/>
                </a:lnTo>
                <a:lnTo>
                  <a:pt x="97789" y="3048"/>
                </a:lnTo>
                <a:lnTo>
                  <a:pt x="105155" y="1016"/>
                </a:lnTo>
                <a:lnTo>
                  <a:pt x="113029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4357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28107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8" y="2667"/>
                </a:lnTo>
                <a:lnTo>
                  <a:pt x="148208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8" y="49911"/>
                </a:lnTo>
                <a:lnTo>
                  <a:pt x="150113" y="47625"/>
                </a:lnTo>
                <a:lnTo>
                  <a:pt x="142747" y="45974"/>
                </a:lnTo>
                <a:lnTo>
                  <a:pt x="135381" y="44196"/>
                </a:lnTo>
                <a:lnTo>
                  <a:pt x="127380" y="43434"/>
                </a:lnTo>
                <a:lnTo>
                  <a:pt x="118998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7" y="49911"/>
                </a:lnTo>
                <a:lnTo>
                  <a:pt x="80009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09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7" y="164084"/>
                </a:lnTo>
                <a:lnTo>
                  <a:pt x="75564" y="170053"/>
                </a:lnTo>
                <a:lnTo>
                  <a:pt x="82041" y="174879"/>
                </a:lnTo>
                <a:lnTo>
                  <a:pt x="90042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2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59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94427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6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075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6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7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700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29811" y="1706117"/>
            <a:ext cx="204469" cy="325501"/>
          </a:xfrm>
          <a:custGeom>
            <a:avLst/>
            <a:gdLst/>
            <a:ahLst/>
            <a:cxnLst/>
            <a:rect l="l" t="t" r="r" b="b"/>
            <a:pathLst>
              <a:path w="204469" h="325501">
                <a:moveTo>
                  <a:pt x="110489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69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3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0" y="212344"/>
                </a:lnTo>
                <a:lnTo>
                  <a:pt x="52577" y="217805"/>
                </a:lnTo>
                <a:lnTo>
                  <a:pt x="52831" y="223266"/>
                </a:lnTo>
                <a:lnTo>
                  <a:pt x="52831" y="229235"/>
                </a:lnTo>
                <a:lnTo>
                  <a:pt x="52831" y="235585"/>
                </a:lnTo>
                <a:lnTo>
                  <a:pt x="52831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4" y="5461"/>
                </a:lnTo>
                <a:lnTo>
                  <a:pt x="48640" y="29718"/>
                </a:lnTo>
                <a:lnTo>
                  <a:pt x="49529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5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8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90466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5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5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5" y="85598"/>
                </a:lnTo>
                <a:lnTo>
                  <a:pt x="120269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7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37330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8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6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9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2" y="72898"/>
                </a:lnTo>
                <a:lnTo>
                  <a:pt x="52832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8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1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73171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72003" y="1706117"/>
            <a:ext cx="166878" cy="227330"/>
          </a:xfrm>
          <a:custGeom>
            <a:avLst/>
            <a:gdLst/>
            <a:ahLst/>
            <a:cxnLst/>
            <a:rect l="l" t="t" r="r" b="b"/>
            <a:pathLst>
              <a:path w="166878" h="227330">
                <a:moveTo>
                  <a:pt x="111379" y="0"/>
                </a:moveTo>
                <a:lnTo>
                  <a:pt x="124259" y="546"/>
                </a:lnTo>
                <a:lnTo>
                  <a:pt x="136741" y="2184"/>
                </a:lnTo>
                <a:lnTo>
                  <a:pt x="139319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6" y="9652"/>
                </a:lnTo>
                <a:lnTo>
                  <a:pt x="163576" y="52705"/>
                </a:lnTo>
                <a:lnTo>
                  <a:pt x="157099" y="49911"/>
                </a:lnTo>
                <a:lnTo>
                  <a:pt x="150114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90" y="43434"/>
                </a:lnTo>
                <a:lnTo>
                  <a:pt x="102362" y="44704"/>
                </a:lnTo>
                <a:lnTo>
                  <a:pt x="94615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1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1" y="151003"/>
                </a:lnTo>
                <a:lnTo>
                  <a:pt x="65278" y="158242"/>
                </a:lnTo>
                <a:lnTo>
                  <a:pt x="70358" y="164084"/>
                </a:lnTo>
                <a:lnTo>
                  <a:pt x="75565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7" y="179197"/>
                </a:lnTo>
                <a:lnTo>
                  <a:pt x="159893" y="176784"/>
                </a:lnTo>
                <a:lnTo>
                  <a:pt x="166878" y="173990"/>
                </a:lnTo>
                <a:lnTo>
                  <a:pt x="166878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84983" y="1706117"/>
            <a:ext cx="158115" cy="227330"/>
          </a:xfrm>
          <a:custGeom>
            <a:avLst/>
            <a:gdLst/>
            <a:ahLst/>
            <a:cxnLst/>
            <a:rect l="l" t="t" r="r" b="b"/>
            <a:pathLst>
              <a:path w="158115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10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3" y="53086"/>
                </a:lnTo>
                <a:lnTo>
                  <a:pt x="139573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90" y="47498"/>
                </a:lnTo>
                <a:lnTo>
                  <a:pt x="117602" y="46482"/>
                </a:lnTo>
                <a:lnTo>
                  <a:pt x="112014" y="45466"/>
                </a:lnTo>
                <a:lnTo>
                  <a:pt x="106425" y="44577"/>
                </a:lnTo>
                <a:lnTo>
                  <a:pt x="100965" y="43942"/>
                </a:lnTo>
                <a:lnTo>
                  <a:pt x="95504" y="43307"/>
                </a:lnTo>
                <a:lnTo>
                  <a:pt x="90297" y="42926"/>
                </a:lnTo>
                <a:lnTo>
                  <a:pt x="85343" y="42926"/>
                </a:lnTo>
                <a:lnTo>
                  <a:pt x="79121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2" y="47498"/>
                </a:lnTo>
                <a:lnTo>
                  <a:pt x="58928" y="49530"/>
                </a:lnTo>
                <a:lnTo>
                  <a:pt x="56261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3" y="59055"/>
                </a:lnTo>
                <a:lnTo>
                  <a:pt x="51435" y="61722"/>
                </a:lnTo>
                <a:lnTo>
                  <a:pt x="51435" y="64516"/>
                </a:lnTo>
                <a:lnTo>
                  <a:pt x="51435" y="69469"/>
                </a:lnTo>
                <a:lnTo>
                  <a:pt x="52705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8" y="82296"/>
                </a:lnTo>
                <a:lnTo>
                  <a:pt x="66167" y="84201"/>
                </a:lnTo>
                <a:lnTo>
                  <a:pt x="70739" y="86106"/>
                </a:lnTo>
                <a:lnTo>
                  <a:pt x="75565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8" y="91567"/>
                </a:lnTo>
                <a:lnTo>
                  <a:pt x="95377" y="92710"/>
                </a:lnTo>
                <a:lnTo>
                  <a:pt x="102869" y="94487"/>
                </a:lnTo>
                <a:lnTo>
                  <a:pt x="110236" y="96647"/>
                </a:lnTo>
                <a:lnTo>
                  <a:pt x="117729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4" y="114300"/>
                </a:lnTo>
                <a:lnTo>
                  <a:pt x="148590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5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30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5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5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8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8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90" y="184404"/>
                </a:lnTo>
                <a:lnTo>
                  <a:pt x="66167" y="184404"/>
                </a:lnTo>
                <a:lnTo>
                  <a:pt x="72262" y="184023"/>
                </a:lnTo>
                <a:lnTo>
                  <a:pt x="77978" y="183007"/>
                </a:lnTo>
                <a:lnTo>
                  <a:pt x="83566" y="181991"/>
                </a:lnTo>
                <a:lnTo>
                  <a:pt x="88518" y="180467"/>
                </a:lnTo>
                <a:lnTo>
                  <a:pt x="92583" y="178435"/>
                </a:lnTo>
                <a:lnTo>
                  <a:pt x="96647" y="176403"/>
                </a:lnTo>
                <a:lnTo>
                  <a:pt x="99949" y="173736"/>
                </a:lnTo>
                <a:lnTo>
                  <a:pt x="102235" y="170561"/>
                </a:lnTo>
                <a:lnTo>
                  <a:pt x="104648" y="167259"/>
                </a:lnTo>
                <a:lnTo>
                  <a:pt x="105918" y="163449"/>
                </a:lnTo>
                <a:lnTo>
                  <a:pt x="105918" y="159004"/>
                </a:lnTo>
                <a:lnTo>
                  <a:pt x="105918" y="154432"/>
                </a:lnTo>
                <a:lnTo>
                  <a:pt x="104521" y="150622"/>
                </a:lnTo>
                <a:lnTo>
                  <a:pt x="101981" y="147574"/>
                </a:lnTo>
                <a:lnTo>
                  <a:pt x="99314" y="144653"/>
                </a:lnTo>
                <a:lnTo>
                  <a:pt x="95885" y="142112"/>
                </a:lnTo>
                <a:lnTo>
                  <a:pt x="91567" y="140208"/>
                </a:lnTo>
                <a:lnTo>
                  <a:pt x="87249" y="138176"/>
                </a:lnTo>
                <a:lnTo>
                  <a:pt x="82296" y="136398"/>
                </a:lnTo>
                <a:lnTo>
                  <a:pt x="76708" y="134874"/>
                </a:lnTo>
                <a:lnTo>
                  <a:pt x="71119" y="133350"/>
                </a:lnTo>
                <a:lnTo>
                  <a:pt x="65278" y="131953"/>
                </a:lnTo>
                <a:lnTo>
                  <a:pt x="59181" y="130429"/>
                </a:lnTo>
                <a:lnTo>
                  <a:pt x="51435" y="128397"/>
                </a:lnTo>
                <a:lnTo>
                  <a:pt x="44068" y="125984"/>
                </a:lnTo>
                <a:lnTo>
                  <a:pt x="36830" y="123190"/>
                </a:lnTo>
                <a:lnTo>
                  <a:pt x="29718" y="120396"/>
                </a:lnTo>
                <a:lnTo>
                  <a:pt x="23494" y="116840"/>
                </a:lnTo>
                <a:lnTo>
                  <a:pt x="18034" y="112395"/>
                </a:lnTo>
                <a:lnTo>
                  <a:pt x="12573" y="107950"/>
                </a:lnTo>
                <a:lnTo>
                  <a:pt x="8255" y="102235"/>
                </a:lnTo>
                <a:lnTo>
                  <a:pt x="5080" y="95504"/>
                </a:lnTo>
                <a:lnTo>
                  <a:pt x="1905" y="88773"/>
                </a:lnTo>
                <a:lnTo>
                  <a:pt x="254" y="80391"/>
                </a:lnTo>
                <a:lnTo>
                  <a:pt x="254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30983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9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4279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6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9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5" y="75946"/>
                </a:lnTo>
                <a:lnTo>
                  <a:pt x="186055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6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3" y="221742"/>
                </a:lnTo>
                <a:lnTo>
                  <a:pt x="137287" y="198755"/>
                </a:lnTo>
                <a:lnTo>
                  <a:pt x="136398" y="198755"/>
                </a:lnTo>
                <a:lnTo>
                  <a:pt x="133477" y="201930"/>
                </a:lnTo>
                <a:lnTo>
                  <a:pt x="129921" y="205105"/>
                </a:lnTo>
                <a:lnTo>
                  <a:pt x="125730" y="208407"/>
                </a:lnTo>
                <a:lnTo>
                  <a:pt x="121538" y="211582"/>
                </a:lnTo>
                <a:lnTo>
                  <a:pt x="116840" y="214757"/>
                </a:lnTo>
                <a:lnTo>
                  <a:pt x="111506" y="217551"/>
                </a:lnTo>
                <a:lnTo>
                  <a:pt x="106044" y="220472"/>
                </a:lnTo>
                <a:lnTo>
                  <a:pt x="100203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10" y="227330"/>
                </a:lnTo>
                <a:lnTo>
                  <a:pt x="72390" y="227330"/>
                </a:lnTo>
                <a:lnTo>
                  <a:pt x="59392" y="226405"/>
                </a:lnTo>
                <a:lnTo>
                  <a:pt x="47132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7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5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7" y="88137"/>
                </a:lnTo>
                <a:lnTo>
                  <a:pt x="133096" y="89789"/>
                </a:lnTo>
                <a:lnTo>
                  <a:pt x="133096" y="81153"/>
                </a:lnTo>
                <a:lnTo>
                  <a:pt x="133096" y="76073"/>
                </a:lnTo>
                <a:lnTo>
                  <a:pt x="132206" y="71120"/>
                </a:lnTo>
                <a:lnTo>
                  <a:pt x="130556" y="66421"/>
                </a:lnTo>
                <a:lnTo>
                  <a:pt x="128778" y="61849"/>
                </a:lnTo>
                <a:lnTo>
                  <a:pt x="126111" y="57658"/>
                </a:lnTo>
                <a:lnTo>
                  <a:pt x="122300" y="53975"/>
                </a:lnTo>
                <a:lnTo>
                  <a:pt x="118491" y="50292"/>
                </a:lnTo>
                <a:lnTo>
                  <a:pt x="113537" y="47371"/>
                </a:lnTo>
                <a:lnTo>
                  <a:pt x="107442" y="45212"/>
                </a:lnTo>
                <a:lnTo>
                  <a:pt x="101346" y="43053"/>
                </a:lnTo>
                <a:lnTo>
                  <a:pt x="93853" y="42037"/>
                </a:lnTo>
                <a:lnTo>
                  <a:pt x="85090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9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1" y="56261"/>
                </a:lnTo>
                <a:lnTo>
                  <a:pt x="18161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5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99970" y="1706117"/>
            <a:ext cx="195453" cy="221742"/>
          </a:xfrm>
          <a:custGeom>
            <a:avLst/>
            <a:gdLst/>
            <a:ahLst/>
            <a:cxnLst/>
            <a:rect l="l" t="t" r="r" b="b"/>
            <a:pathLst>
              <a:path w="195453" h="221742">
                <a:moveTo>
                  <a:pt x="121412" y="0"/>
                </a:moveTo>
                <a:lnTo>
                  <a:pt x="129286" y="0"/>
                </a:lnTo>
                <a:lnTo>
                  <a:pt x="136906" y="1016"/>
                </a:lnTo>
                <a:lnTo>
                  <a:pt x="144272" y="2794"/>
                </a:lnTo>
                <a:lnTo>
                  <a:pt x="151637" y="4572"/>
                </a:lnTo>
                <a:lnTo>
                  <a:pt x="158369" y="7366"/>
                </a:lnTo>
                <a:lnTo>
                  <a:pt x="164465" y="11176"/>
                </a:lnTo>
                <a:lnTo>
                  <a:pt x="170561" y="14859"/>
                </a:lnTo>
                <a:lnTo>
                  <a:pt x="176022" y="19812"/>
                </a:lnTo>
                <a:lnTo>
                  <a:pt x="180594" y="25908"/>
                </a:lnTo>
                <a:lnTo>
                  <a:pt x="185293" y="31877"/>
                </a:lnTo>
                <a:lnTo>
                  <a:pt x="188976" y="39116"/>
                </a:lnTo>
                <a:lnTo>
                  <a:pt x="191643" y="47371"/>
                </a:lnTo>
                <a:lnTo>
                  <a:pt x="193167" y="51943"/>
                </a:lnTo>
                <a:lnTo>
                  <a:pt x="194183" y="57023"/>
                </a:lnTo>
                <a:lnTo>
                  <a:pt x="194691" y="62484"/>
                </a:lnTo>
                <a:lnTo>
                  <a:pt x="195199" y="67945"/>
                </a:lnTo>
                <a:lnTo>
                  <a:pt x="195453" y="74168"/>
                </a:lnTo>
                <a:lnTo>
                  <a:pt x="195453" y="81280"/>
                </a:lnTo>
                <a:lnTo>
                  <a:pt x="195453" y="221742"/>
                </a:lnTo>
                <a:lnTo>
                  <a:pt x="142621" y="221742"/>
                </a:lnTo>
                <a:lnTo>
                  <a:pt x="142621" y="89535"/>
                </a:lnTo>
                <a:lnTo>
                  <a:pt x="142621" y="83820"/>
                </a:lnTo>
                <a:lnTo>
                  <a:pt x="142367" y="78740"/>
                </a:lnTo>
                <a:lnTo>
                  <a:pt x="141859" y="74676"/>
                </a:lnTo>
                <a:lnTo>
                  <a:pt x="141478" y="70485"/>
                </a:lnTo>
                <a:lnTo>
                  <a:pt x="140716" y="66802"/>
                </a:lnTo>
                <a:lnTo>
                  <a:pt x="139446" y="63627"/>
                </a:lnTo>
                <a:lnTo>
                  <a:pt x="136779" y="56896"/>
                </a:lnTo>
                <a:lnTo>
                  <a:pt x="132715" y="51943"/>
                </a:lnTo>
                <a:lnTo>
                  <a:pt x="127254" y="48895"/>
                </a:lnTo>
                <a:lnTo>
                  <a:pt x="121920" y="45974"/>
                </a:lnTo>
                <a:lnTo>
                  <a:pt x="115316" y="44450"/>
                </a:lnTo>
                <a:lnTo>
                  <a:pt x="107568" y="44450"/>
                </a:lnTo>
                <a:lnTo>
                  <a:pt x="94911" y="45708"/>
                </a:lnTo>
                <a:lnTo>
                  <a:pt x="82705" y="49482"/>
                </a:lnTo>
                <a:lnTo>
                  <a:pt x="67492" y="58348"/>
                </a:lnTo>
                <a:lnTo>
                  <a:pt x="58010" y="66913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1" y="35560"/>
                </a:lnTo>
                <a:lnTo>
                  <a:pt x="49530" y="35560"/>
                </a:lnTo>
                <a:lnTo>
                  <a:pt x="52578" y="31115"/>
                </a:lnTo>
                <a:lnTo>
                  <a:pt x="56515" y="26670"/>
                </a:lnTo>
                <a:lnTo>
                  <a:pt x="61341" y="22352"/>
                </a:lnTo>
                <a:lnTo>
                  <a:pt x="66040" y="18034"/>
                </a:lnTo>
                <a:lnTo>
                  <a:pt x="71501" y="14224"/>
                </a:lnTo>
                <a:lnTo>
                  <a:pt x="77597" y="11049"/>
                </a:lnTo>
                <a:lnTo>
                  <a:pt x="83693" y="7747"/>
                </a:lnTo>
                <a:lnTo>
                  <a:pt x="90424" y="5080"/>
                </a:lnTo>
                <a:lnTo>
                  <a:pt x="97790" y="3048"/>
                </a:lnTo>
                <a:lnTo>
                  <a:pt x="105156" y="1016"/>
                </a:lnTo>
                <a:lnTo>
                  <a:pt x="113030" y="0"/>
                </a:lnTo>
                <a:lnTo>
                  <a:pt x="12141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35811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20292" y="1706117"/>
            <a:ext cx="166928" cy="227330"/>
          </a:xfrm>
          <a:custGeom>
            <a:avLst/>
            <a:gdLst/>
            <a:ahLst/>
            <a:cxnLst/>
            <a:rect l="l" t="t" r="r" b="b"/>
            <a:pathLst>
              <a:path w="166928" h="227330">
                <a:moveTo>
                  <a:pt x="111429" y="0"/>
                </a:moveTo>
                <a:lnTo>
                  <a:pt x="124355" y="551"/>
                </a:lnTo>
                <a:lnTo>
                  <a:pt x="136808" y="2204"/>
                </a:lnTo>
                <a:lnTo>
                  <a:pt x="139242" y="2667"/>
                </a:lnTo>
                <a:lnTo>
                  <a:pt x="148259" y="4318"/>
                </a:lnTo>
                <a:lnTo>
                  <a:pt x="156387" y="6731"/>
                </a:lnTo>
                <a:lnTo>
                  <a:pt x="163626" y="9652"/>
                </a:lnTo>
                <a:lnTo>
                  <a:pt x="163626" y="52705"/>
                </a:lnTo>
                <a:lnTo>
                  <a:pt x="157149" y="49911"/>
                </a:lnTo>
                <a:lnTo>
                  <a:pt x="150164" y="47625"/>
                </a:lnTo>
                <a:lnTo>
                  <a:pt x="142798" y="45974"/>
                </a:lnTo>
                <a:lnTo>
                  <a:pt x="135432" y="44196"/>
                </a:lnTo>
                <a:lnTo>
                  <a:pt x="127431" y="43434"/>
                </a:lnTo>
                <a:lnTo>
                  <a:pt x="119049" y="43434"/>
                </a:lnTo>
                <a:lnTo>
                  <a:pt x="110540" y="43434"/>
                </a:lnTo>
                <a:lnTo>
                  <a:pt x="102412" y="44704"/>
                </a:lnTo>
                <a:lnTo>
                  <a:pt x="94665" y="47244"/>
                </a:lnTo>
                <a:lnTo>
                  <a:pt x="86918" y="49911"/>
                </a:lnTo>
                <a:lnTo>
                  <a:pt x="80060" y="53975"/>
                </a:lnTo>
                <a:lnTo>
                  <a:pt x="74091" y="59690"/>
                </a:lnTo>
                <a:lnTo>
                  <a:pt x="66365" y="69052"/>
                </a:lnTo>
                <a:lnTo>
                  <a:pt x="60399" y="80970"/>
                </a:lnTo>
                <a:lnTo>
                  <a:pt x="56759" y="93297"/>
                </a:lnTo>
                <a:lnTo>
                  <a:pt x="55006" y="106074"/>
                </a:lnTo>
                <a:lnTo>
                  <a:pt x="54660" y="115697"/>
                </a:lnTo>
                <a:lnTo>
                  <a:pt x="55559" y="128680"/>
                </a:lnTo>
                <a:lnTo>
                  <a:pt x="58204" y="140923"/>
                </a:lnTo>
                <a:lnTo>
                  <a:pt x="61391" y="151003"/>
                </a:lnTo>
                <a:lnTo>
                  <a:pt x="65328" y="158242"/>
                </a:lnTo>
                <a:lnTo>
                  <a:pt x="70408" y="164084"/>
                </a:lnTo>
                <a:lnTo>
                  <a:pt x="75615" y="170053"/>
                </a:lnTo>
                <a:lnTo>
                  <a:pt x="82092" y="174879"/>
                </a:lnTo>
                <a:lnTo>
                  <a:pt x="90093" y="178562"/>
                </a:lnTo>
                <a:lnTo>
                  <a:pt x="101528" y="182341"/>
                </a:lnTo>
                <a:lnTo>
                  <a:pt x="114602" y="183951"/>
                </a:lnTo>
                <a:lnTo>
                  <a:pt x="118287" y="184023"/>
                </a:lnTo>
                <a:lnTo>
                  <a:pt x="131574" y="183340"/>
                </a:lnTo>
                <a:lnTo>
                  <a:pt x="143651" y="181349"/>
                </a:lnTo>
                <a:lnTo>
                  <a:pt x="152577" y="179197"/>
                </a:lnTo>
                <a:lnTo>
                  <a:pt x="159943" y="176784"/>
                </a:lnTo>
                <a:lnTo>
                  <a:pt x="166928" y="173990"/>
                </a:lnTo>
                <a:lnTo>
                  <a:pt x="166928" y="217043"/>
                </a:lnTo>
                <a:lnTo>
                  <a:pt x="155892" y="220925"/>
                </a:lnTo>
                <a:lnTo>
                  <a:pt x="142596" y="224244"/>
                </a:lnTo>
                <a:lnTo>
                  <a:pt x="130193" y="226279"/>
                </a:lnTo>
                <a:lnTo>
                  <a:pt x="117395" y="227237"/>
                </a:lnTo>
                <a:lnTo>
                  <a:pt x="111810" y="227330"/>
                </a:lnTo>
                <a:lnTo>
                  <a:pt x="98601" y="226766"/>
                </a:lnTo>
                <a:lnTo>
                  <a:pt x="85913" y="225089"/>
                </a:lnTo>
                <a:lnTo>
                  <a:pt x="73764" y="222316"/>
                </a:lnTo>
                <a:lnTo>
                  <a:pt x="55982" y="215796"/>
                </a:lnTo>
                <a:lnTo>
                  <a:pt x="44853" y="209649"/>
                </a:lnTo>
                <a:lnTo>
                  <a:pt x="34719" y="202137"/>
                </a:lnTo>
                <a:lnTo>
                  <a:pt x="23991" y="191385"/>
                </a:lnTo>
                <a:lnTo>
                  <a:pt x="16571" y="181134"/>
                </a:lnTo>
                <a:lnTo>
                  <a:pt x="10342" y="169567"/>
                </a:lnTo>
                <a:lnTo>
                  <a:pt x="4819" y="154667"/>
                </a:lnTo>
                <a:lnTo>
                  <a:pt x="2070" y="142571"/>
                </a:lnTo>
                <a:lnTo>
                  <a:pt x="465" y="129573"/>
                </a:lnTo>
                <a:lnTo>
                  <a:pt x="0" y="117094"/>
                </a:lnTo>
                <a:lnTo>
                  <a:pt x="545" y="103017"/>
                </a:lnTo>
                <a:lnTo>
                  <a:pt x="2181" y="89901"/>
                </a:lnTo>
                <a:lnTo>
                  <a:pt x="4906" y="77756"/>
                </a:lnTo>
                <a:lnTo>
                  <a:pt x="8719" y="66589"/>
                </a:lnTo>
                <a:lnTo>
                  <a:pt x="16239" y="51480"/>
                </a:lnTo>
                <a:lnTo>
                  <a:pt x="23384" y="40788"/>
                </a:lnTo>
                <a:lnTo>
                  <a:pt x="31485" y="31459"/>
                </a:lnTo>
                <a:lnTo>
                  <a:pt x="46220" y="19339"/>
                </a:lnTo>
                <a:lnTo>
                  <a:pt x="57152" y="12857"/>
                </a:lnTo>
                <a:lnTo>
                  <a:pt x="68836" y="7734"/>
                </a:lnTo>
                <a:lnTo>
                  <a:pt x="84657" y="3108"/>
                </a:lnTo>
                <a:lnTo>
                  <a:pt x="97206" y="895"/>
                </a:lnTo>
                <a:lnTo>
                  <a:pt x="109656" y="14"/>
                </a:lnTo>
                <a:lnTo>
                  <a:pt x="11142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6713" y="1706117"/>
            <a:ext cx="187299" cy="227330"/>
          </a:xfrm>
          <a:custGeom>
            <a:avLst/>
            <a:gdLst/>
            <a:ahLst/>
            <a:cxnLst/>
            <a:rect l="l" t="t" r="r" b="b"/>
            <a:pathLst>
              <a:path w="187299" h="227330">
                <a:moveTo>
                  <a:pt x="91084" y="0"/>
                </a:moveTo>
                <a:lnTo>
                  <a:pt x="104908" y="554"/>
                </a:lnTo>
                <a:lnTo>
                  <a:pt x="117643" y="2191"/>
                </a:lnTo>
                <a:lnTo>
                  <a:pt x="129289" y="4866"/>
                </a:lnTo>
                <a:lnTo>
                  <a:pt x="145037" y="10883"/>
                </a:lnTo>
                <a:lnTo>
                  <a:pt x="155936" y="17112"/>
                </a:lnTo>
                <a:lnTo>
                  <a:pt x="162191" y="21844"/>
                </a:lnTo>
                <a:lnTo>
                  <a:pt x="171243" y="31102"/>
                </a:lnTo>
                <a:lnTo>
                  <a:pt x="178122" y="41735"/>
                </a:lnTo>
                <a:lnTo>
                  <a:pt x="183930" y="57699"/>
                </a:lnTo>
                <a:lnTo>
                  <a:pt x="185790" y="70434"/>
                </a:lnTo>
                <a:lnTo>
                  <a:pt x="185966" y="75946"/>
                </a:lnTo>
                <a:lnTo>
                  <a:pt x="185966" y="157480"/>
                </a:lnTo>
                <a:lnTo>
                  <a:pt x="186016" y="171508"/>
                </a:lnTo>
                <a:lnTo>
                  <a:pt x="186173" y="184147"/>
                </a:lnTo>
                <a:lnTo>
                  <a:pt x="186410" y="194310"/>
                </a:lnTo>
                <a:lnTo>
                  <a:pt x="186821" y="207855"/>
                </a:lnTo>
                <a:lnTo>
                  <a:pt x="187234" y="219933"/>
                </a:lnTo>
                <a:lnTo>
                  <a:pt x="187299" y="221742"/>
                </a:lnTo>
                <a:lnTo>
                  <a:pt x="139522" y="221742"/>
                </a:lnTo>
                <a:lnTo>
                  <a:pt x="137299" y="198755"/>
                </a:lnTo>
                <a:lnTo>
                  <a:pt x="136397" y="198755"/>
                </a:lnTo>
                <a:lnTo>
                  <a:pt x="133426" y="201930"/>
                </a:lnTo>
                <a:lnTo>
                  <a:pt x="129857" y="205105"/>
                </a:lnTo>
                <a:lnTo>
                  <a:pt x="125691" y="208407"/>
                </a:lnTo>
                <a:lnTo>
                  <a:pt x="121526" y="211582"/>
                </a:lnTo>
                <a:lnTo>
                  <a:pt x="116763" y="214757"/>
                </a:lnTo>
                <a:lnTo>
                  <a:pt x="111404" y="217551"/>
                </a:lnTo>
                <a:lnTo>
                  <a:pt x="106044" y="220472"/>
                </a:lnTo>
                <a:lnTo>
                  <a:pt x="100088" y="222885"/>
                </a:lnTo>
                <a:lnTo>
                  <a:pt x="93535" y="224662"/>
                </a:lnTo>
                <a:lnTo>
                  <a:pt x="86994" y="226441"/>
                </a:lnTo>
                <a:lnTo>
                  <a:pt x="79921" y="227330"/>
                </a:lnTo>
                <a:lnTo>
                  <a:pt x="72326" y="227330"/>
                </a:lnTo>
                <a:lnTo>
                  <a:pt x="59309" y="226403"/>
                </a:lnTo>
                <a:lnTo>
                  <a:pt x="47049" y="223664"/>
                </a:lnTo>
                <a:lnTo>
                  <a:pt x="31709" y="217046"/>
                </a:lnTo>
                <a:lnTo>
                  <a:pt x="21580" y="209631"/>
                </a:lnTo>
                <a:lnTo>
                  <a:pt x="12294" y="199157"/>
                </a:lnTo>
                <a:lnTo>
                  <a:pt x="5948" y="187901"/>
                </a:lnTo>
                <a:lnTo>
                  <a:pt x="1751" y="175094"/>
                </a:lnTo>
                <a:lnTo>
                  <a:pt x="93" y="162202"/>
                </a:lnTo>
                <a:lnTo>
                  <a:pt x="0" y="158115"/>
                </a:lnTo>
                <a:lnTo>
                  <a:pt x="1009" y="144848"/>
                </a:lnTo>
                <a:lnTo>
                  <a:pt x="4038" y="132670"/>
                </a:lnTo>
                <a:lnTo>
                  <a:pt x="6362" y="126873"/>
                </a:lnTo>
                <a:lnTo>
                  <a:pt x="12785" y="115708"/>
                </a:lnTo>
                <a:lnTo>
                  <a:pt x="21079" y="106122"/>
                </a:lnTo>
                <a:lnTo>
                  <a:pt x="34224" y="96311"/>
                </a:lnTo>
                <a:lnTo>
                  <a:pt x="45846" y="90737"/>
                </a:lnTo>
                <a:lnTo>
                  <a:pt x="51346" y="88773"/>
                </a:lnTo>
                <a:lnTo>
                  <a:pt x="63149" y="85856"/>
                </a:lnTo>
                <a:lnTo>
                  <a:pt x="75816" y="84215"/>
                </a:lnTo>
                <a:lnTo>
                  <a:pt x="86398" y="83820"/>
                </a:lnTo>
                <a:lnTo>
                  <a:pt x="99625" y="84214"/>
                </a:lnTo>
                <a:lnTo>
                  <a:pt x="111785" y="85517"/>
                </a:lnTo>
                <a:lnTo>
                  <a:pt x="112293" y="85598"/>
                </a:lnTo>
                <a:lnTo>
                  <a:pt x="120180" y="86741"/>
                </a:lnTo>
                <a:lnTo>
                  <a:pt x="127101" y="88137"/>
                </a:lnTo>
                <a:lnTo>
                  <a:pt x="133057" y="89789"/>
                </a:lnTo>
                <a:lnTo>
                  <a:pt x="133057" y="81153"/>
                </a:lnTo>
                <a:lnTo>
                  <a:pt x="133057" y="76073"/>
                </a:lnTo>
                <a:lnTo>
                  <a:pt x="132194" y="71120"/>
                </a:lnTo>
                <a:lnTo>
                  <a:pt x="130492" y="66421"/>
                </a:lnTo>
                <a:lnTo>
                  <a:pt x="128778" y="61849"/>
                </a:lnTo>
                <a:lnTo>
                  <a:pt x="126022" y="57658"/>
                </a:lnTo>
                <a:lnTo>
                  <a:pt x="122224" y="53975"/>
                </a:lnTo>
                <a:lnTo>
                  <a:pt x="118427" y="50292"/>
                </a:lnTo>
                <a:lnTo>
                  <a:pt x="113487" y="47371"/>
                </a:lnTo>
                <a:lnTo>
                  <a:pt x="107378" y="45212"/>
                </a:lnTo>
                <a:lnTo>
                  <a:pt x="101282" y="43053"/>
                </a:lnTo>
                <a:lnTo>
                  <a:pt x="93840" y="42037"/>
                </a:lnTo>
                <a:lnTo>
                  <a:pt x="85051" y="42037"/>
                </a:lnTo>
                <a:lnTo>
                  <a:pt x="72433" y="42573"/>
                </a:lnTo>
                <a:lnTo>
                  <a:pt x="59808" y="44213"/>
                </a:lnTo>
                <a:lnTo>
                  <a:pt x="52908" y="45593"/>
                </a:lnTo>
                <a:lnTo>
                  <a:pt x="41370" y="48534"/>
                </a:lnTo>
                <a:lnTo>
                  <a:pt x="29185" y="52309"/>
                </a:lnTo>
                <a:lnTo>
                  <a:pt x="18084" y="56261"/>
                </a:lnTo>
                <a:lnTo>
                  <a:pt x="18084" y="14986"/>
                </a:lnTo>
                <a:lnTo>
                  <a:pt x="29735" y="10431"/>
                </a:lnTo>
                <a:lnTo>
                  <a:pt x="41884" y="6655"/>
                </a:lnTo>
                <a:lnTo>
                  <a:pt x="52692" y="4064"/>
                </a:lnTo>
                <a:lnTo>
                  <a:pt x="64927" y="1960"/>
                </a:lnTo>
                <a:lnTo>
                  <a:pt x="77547" y="627"/>
                </a:lnTo>
                <a:lnTo>
                  <a:pt x="90557" y="10"/>
                </a:lnTo>
                <a:lnTo>
                  <a:pt x="9108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5076" y="1706117"/>
            <a:ext cx="196456" cy="227330"/>
          </a:xfrm>
          <a:custGeom>
            <a:avLst/>
            <a:gdLst/>
            <a:ahLst/>
            <a:cxnLst/>
            <a:rect l="l" t="t" r="r" b="b"/>
            <a:pathLst>
              <a:path w="196456" h="227330">
                <a:moveTo>
                  <a:pt x="102019" y="0"/>
                </a:moveTo>
                <a:lnTo>
                  <a:pt x="115265" y="704"/>
                </a:lnTo>
                <a:lnTo>
                  <a:pt x="127797" y="2800"/>
                </a:lnTo>
                <a:lnTo>
                  <a:pt x="139617" y="6260"/>
                </a:lnTo>
                <a:lnTo>
                  <a:pt x="151567" y="11690"/>
                </a:lnTo>
                <a:lnTo>
                  <a:pt x="162086" y="18796"/>
                </a:lnTo>
                <a:lnTo>
                  <a:pt x="169773" y="25908"/>
                </a:lnTo>
                <a:lnTo>
                  <a:pt x="177271" y="35300"/>
                </a:lnTo>
                <a:lnTo>
                  <a:pt x="183621" y="46221"/>
                </a:lnTo>
                <a:lnTo>
                  <a:pt x="188830" y="58720"/>
                </a:lnTo>
                <a:lnTo>
                  <a:pt x="192517" y="71591"/>
                </a:lnTo>
                <a:lnTo>
                  <a:pt x="194723" y="83698"/>
                </a:lnTo>
                <a:lnTo>
                  <a:pt x="196036" y="96772"/>
                </a:lnTo>
                <a:lnTo>
                  <a:pt x="196456" y="110362"/>
                </a:lnTo>
                <a:lnTo>
                  <a:pt x="196303" y="117729"/>
                </a:lnTo>
                <a:lnTo>
                  <a:pt x="196087" y="124079"/>
                </a:lnTo>
                <a:lnTo>
                  <a:pt x="195783" y="129286"/>
                </a:lnTo>
                <a:lnTo>
                  <a:pt x="54025" y="129286"/>
                </a:lnTo>
                <a:lnTo>
                  <a:pt x="56124" y="142668"/>
                </a:lnTo>
                <a:lnTo>
                  <a:pt x="60259" y="154037"/>
                </a:lnTo>
                <a:lnTo>
                  <a:pt x="64439" y="161925"/>
                </a:lnTo>
                <a:lnTo>
                  <a:pt x="69316" y="167640"/>
                </a:lnTo>
                <a:lnTo>
                  <a:pt x="75349" y="172085"/>
                </a:lnTo>
                <a:lnTo>
                  <a:pt x="81368" y="176403"/>
                </a:lnTo>
                <a:lnTo>
                  <a:pt x="88404" y="179705"/>
                </a:lnTo>
                <a:lnTo>
                  <a:pt x="96443" y="181610"/>
                </a:lnTo>
                <a:lnTo>
                  <a:pt x="108554" y="183842"/>
                </a:lnTo>
                <a:lnTo>
                  <a:pt x="121605" y="184654"/>
                </a:lnTo>
                <a:lnTo>
                  <a:pt x="122567" y="184658"/>
                </a:lnTo>
                <a:lnTo>
                  <a:pt x="134887" y="184186"/>
                </a:lnTo>
                <a:lnTo>
                  <a:pt x="147627" y="182771"/>
                </a:lnTo>
                <a:lnTo>
                  <a:pt x="154711" y="181610"/>
                </a:lnTo>
                <a:lnTo>
                  <a:pt x="166880" y="178956"/>
                </a:lnTo>
                <a:lnTo>
                  <a:pt x="179166" y="175632"/>
                </a:lnTo>
                <a:lnTo>
                  <a:pt x="188645" y="172593"/>
                </a:lnTo>
                <a:lnTo>
                  <a:pt x="188645" y="214884"/>
                </a:lnTo>
                <a:lnTo>
                  <a:pt x="178978" y="218242"/>
                </a:lnTo>
                <a:lnTo>
                  <a:pt x="165983" y="221484"/>
                </a:lnTo>
                <a:lnTo>
                  <a:pt x="157162" y="223266"/>
                </a:lnTo>
                <a:lnTo>
                  <a:pt x="144839" y="225248"/>
                </a:lnTo>
                <a:lnTo>
                  <a:pt x="132256" y="226583"/>
                </a:lnTo>
                <a:lnTo>
                  <a:pt x="119412" y="227251"/>
                </a:lnTo>
                <a:lnTo>
                  <a:pt x="113182" y="227330"/>
                </a:lnTo>
                <a:lnTo>
                  <a:pt x="100118" y="226826"/>
                </a:lnTo>
                <a:lnTo>
                  <a:pt x="87444" y="225326"/>
                </a:lnTo>
                <a:lnTo>
                  <a:pt x="75160" y="222850"/>
                </a:lnTo>
                <a:lnTo>
                  <a:pt x="57192" y="216980"/>
                </a:lnTo>
                <a:lnTo>
                  <a:pt x="45856" y="211195"/>
                </a:lnTo>
                <a:lnTo>
                  <a:pt x="35537" y="204006"/>
                </a:lnTo>
                <a:lnTo>
                  <a:pt x="24756" y="193635"/>
                </a:lnTo>
                <a:lnTo>
                  <a:pt x="17187" y="183519"/>
                </a:lnTo>
                <a:lnTo>
                  <a:pt x="10781" y="171982"/>
                </a:lnTo>
                <a:lnTo>
                  <a:pt x="5150" y="157308"/>
                </a:lnTo>
                <a:lnTo>
                  <a:pt x="2345" y="145377"/>
                </a:lnTo>
                <a:lnTo>
                  <a:pt x="628" y="132366"/>
                </a:lnTo>
                <a:lnTo>
                  <a:pt x="2" y="118286"/>
                </a:lnTo>
                <a:lnTo>
                  <a:pt x="0" y="117221"/>
                </a:lnTo>
                <a:lnTo>
                  <a:pt x="501" y="103369"/>
                </a:lnTo>
                <a:lnTo>
                  <a:pt x="2005" y="90350"/>
                </a:lnTo>
                <a:lnTo>
                  <a:pt x="4511" y="78185"/>
                </a:lnTo>
                <a:lnTo>
                  <a:pt x="8017" y="66895"/>
                </a:lnTo>
                <a:lnTo>
                  <a:pt x="13992" y="53293"/>
                </a:lnTo>
                <a:lnTo>
                  <a:pt x="20505" y="42252"/>
                </a:lnTo>
                <a:lnTo>
                  <a:pt x="28026" y="32535"/>
                </a:lnTo>
                <a:lnTo>
                  <a:pt x="40932" y="20473"/>
                </a:lnTo>
                <a:lnTo>
                  <a:pt x="51475" y="13378"/>
                </a:lnTo>
                <a:lnTo>
                  <a:pt x="62876" y="7798"/>
                </a:lnTo>
                <a:lnTo>
                  <a:pt x="76157" y="3368"/>
                </a:lnTo>
                <a:lnTo>
                  <a:pt x="88619" y="895"/>
                </a:lnTo>
                <a:lnTo>
                  <a:pt x="101342" y="2"/>
                </a:lnTo>
                <a:lnTo>
                  <a:pt x="10201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6219" y="1706117"/>
            <a:ext cx="128587" cy="221742"/>
          </a:xfrm>
          <a:custGeom>
            <a:avLst/>
            <a:gdLst/>
            <a:ahLst/>
            <a:cxnLst/>
            <a:rect l="l" t="t" r="r" b="b"/>
            <a:pathLst>
              <a:path w="128587" h="221742">
                <a:moveTo>
                  <a:pt x="114744" y="0"/>
                </a:moveTo>
                <a:lnTo>
                  <a:pt x="120103" y="0"/>
                </a:lnTo>
                <a:lnTo>
                  <a:pt x="124714" y="381"/>
                </a:lnTo>
                <a:lnTo>
                  <a:pt x="128587" y="1016"/>
                </a:lnTo>
                <a:lnTo>
                  <a:pt x="128587" y="47371"/>
                </a:lnTo>
                <a:lnTo>
                  <a:pt x="124129" y="47371"/>
                </a:lnTo>
                <a:lnTo>
                  <a:pt x="110380" y="47991"/>
                </a:lnTo>
                <a:lnTo>
                  <a:pt x="97648" y="49854"/>
                </a:lnTo>
                <a:lnTo>
                  <a:pt x="85932" y="52957"/>
                </a:lnTo>
                <a:lnTo>
                  <a:pt x="69456" y="60680"/>
                </a:lnTo>
                <a:lnTo>
                  <a:pt x="59608" y="68664"/>
                </a:lnTo>
                <a:lnTo>
                  <a:pt x="52908" y="76835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55" y="35560"/>
                </a:lnTo>
                <a:lnTo>
                  <a:pt x="56903" y="24937"/>
                </a:lnTo>
                <a:lnTo>
                  <a:pt x="65935" y="16021"/>
                </a:lnTo>
                <a:lnTo>
                  <a:pt x="75349" y="9525"/>
                </a:lnTo>
                <a:lnTo>
                  <a:pt x="86275" y="4491"/>
                </a:lnTo>
                <a:lnTo>
                  <a:pt x="98495" y="1327"/>
                </a:lnTo>
                <a:lnTo>
                  <a:pt x="112010" y="34"/>
                </a:lnTo>
                <a:lnTo>
                  <a:pt x="11474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40451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90922" y="1604645"/>
            <a:ext cx="52958" cy="323214"/>
          </a:xfrm>
          <a:custGeom>
            <a:avLst/>
            <a:gdLst/>
            <a:ahLst/>
            <a:cxnLst/>
            <a:rect l="l" t="t" r="r" b="b"/>
            <a:pathLst>
              <a:path w="52958" h="323214">
                <a:moveTo>
                  <a:pt x="0" y="0"/>
                </a:moveTo>
                <a:lnTo>
                  <a:pt x="52958" y="0"/>
                </a:lnTo>
                <a:lnTo>
                  <a:pt x="5295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36414" y="1604645"/>
            <a:ext cx="205612" cy="328802"/>
          </a:xfrm>
          <a:custGeom>
            <a:avLst/>
            <a:gdLst/>
            <a:ahLst/>
            <a:cxnLst/>
            <a:rect l="l" t="t" r="r" b="b"/>
            <a:pathLst>
              <a:path w="205612" h="328802">
                <a:moveTo>
                  <a:pt x="1143" y="0"/>
                </a:moveTo>
                <a:lnTo>
                  <a:pt x="53975" y="0"/>
                </a:lnTo>
                <a:lnTo>
                  <a:pt x="53975" y="89915"/>
                </a:lnTo>
                <a:lnTo>
                  <a:pt x="53975" y="96265"/>
                </a:lnTo>
                <a:lnTo>
                  <a:pt x="53975" y="102234"/>
                </a:lnTo>
                <a:lnTo>
                  <a:pt x="53975" y="107695"/>
                </a:lnTo>
                <a:lnTo>
                  <a:pt x="53848" y="113156"/>
                </a:lnTo>
                <a:lnTo>
                  <a:pt x="53721" y="117347"/>
                </a:lnTo>
                <a:lnTo>
                  <a:pt x="53594" y="120268"/>
                </a:lnTo>
                <a:lnTo>
                  <a:pt x="53975" y="120268"/>
                </a:lnTo>
                <a:lnTo>
                  <a:pt x="57403" y="117855"/>
                </a:lnTo>
                <a:lnTo>
                  <a:pt x="61213" y="115569"/>
                </a:lnTo>
                <a:lnTo>
                  <a:pt x="65150" y="113410"/>
                </a:lnTo>
                <a:lnTo>
                  <a:pt x="69214" y="111125"/>
                </a:lnTo>
                <a:lnTo>
                  <a:pt x="78359" y="107314"/>
                </a:lnTo>
                <a:lnTo>
                  <a:pt x="88264" y="104139"/>
                </a:lnTo>
                <a:lnTo>
                  <a:pt x="99313" y="102107"/>
                </a:lnTo>
                <a:lnTo>
                  <a:pt x="105028" y="101472"/>
                </a:lnTo>
                <a:lnTo>
                  <a:pt x="111125" y="101472"/>
                </a:lnTo>
                <a:lnTo>
                  <a:pt x="123860" y="102325"/>
                </a:lnTo>
                <a:lnTo>
                  <a:pt x="136335" y="104835"/>
                </a:lnTo>
                <a:lnTo>
                  <a:pt x="146303" y="108076"/>
                </a:lnTo>
                <a:lnTo>
                  <a:pt x="157781" y="113554"/>
                </a:lnTo>
                <a:lnTo>
                  <a:pt x="168302" y="120696"/>
                </a:lnTo>
                <a:lnTo>
                  <a:pt x="176657" y="128269"/>
                </a:lnTo>
                <a:lnTo>
                  <a:pt x="184459" y="137407"/>
                </a:lnTo>
                <a:lnTo>
                  <a:pt x="191187" y="148092"/>
                </a:lnTo>
                <a:lnTo>
                  <a:pt x="196886" y="160300"/>
                </a:lnTo>
                <a:lnTo>
                  <a:pt x="201371" y="174155"/>
                </a:lnTo>
                <a:lnTo>
                  <a:pt x="203821" y="186325"/>
                </a:lnTo>
                <a:lnTo>
                  <a:pt x="205227" y="199336"/>
                </a:lnTo>
                <a:lnTo>
                  <a:pt x="205612" y="211327"/>
                </a:lnTo>
                <a:lnTo>
                  <a:pt x="205120" y="225117"/>
                </a:lnTo>
                <a:lnTo>
                  <a:pt x="203637" y="238104"/>
                </a:lnTo>
                <a:lnTo>
                  <a:pt x="201151" y="250289"/>
                </a:lnTo>
                <a:lnTo>
                  <a:pt x="197653" y="261672"/>
                </a:lnTo>
                <a:lnTo>
                  <a:pt x="191692" y="275742"/>
                </a:lnTo>
                <a:lnTo>
                  <a:pt x="185334" y="286913"/>
                </a:lnTo>
                <a:lnTo>
                  <a:pt x="178066" y="296676"/>
                </a:lnTo>
                <a:lnTo>
                  <a:pt x="165239" y="309163"/>
                </a:lnTo>
                <a:lnTo>
                  <a:pt x="154819" y="316424"/>
                </a:lnTo>
                <a:lnTo>
                  <a:pt x="144018" y="321817"/>
                </a:lnTo>
                <a:lnTo>
                  <a:pt x="131655" y="325896"/>
                </a:lnTo>
                <a:lnTo>
                  <a:pt x="119195" y="328233"/>
                </a:lnTo>
                <a:lnTo>
                  <a:pt x="109347" y="328802"/>
                </a:lnTo>
                <a:lnTo>
                  <a:pt x="101219" y="328802"/>
                </a:lnTo>
                <a:lnTo>
                  <a:pt x="87249" y="325754"/>
                </a:lnTo>
                <a:lnTo>
                  <a:pt x="75057" y="321309"/>
                </a:lnTo>
                <a:lnTo>
                  <a:pt x="70103" y="318262"/>
                </a:lnTo>
                <a:lnTo>
                  <a:pt x="65150" y="315340"/>
                </a:lnTo>
                <a:lnTo>
                  <a:pt x="61087" y="312165"/>
                </a:lnTo>
                <a:lnTo>
                  <a:pt x="57658" y="308863"/>
                </a:lnTo>
                <a:lnTo>
                  <a:pt x="54356" y="305688"/>
                </a:lnTo>
                <a:lnTo>
                  <a:pt x="51688" y="302767"/>
                </a:lnTo>
                <a:lnTo>
                  <a:pt x="49784" y="300227"/>
                </a:lnTo>
                <a:lnTo>
                  <a:pt x="48895" y="300227"/>
                </a:lnTo>
                <a:lnTo>
                  <a:pt x="43814" y="323214"/>
                </a:lnTo>
                <a:lnTo>
                  <a:pt x="0" y="323214"/>
                </a:lnTo>
                <a:lnTo>
                  <a:pt x="253" y="316864"/>
                </a:lnTo>
                <a:lnTo>
                  <a:pt x="508" y="308863"/>
                </a:lnTo>
                <a:lnTo>
                  <a:pt x="762" y="299465"/>
                </a:lnTo>
                <a:lnTo>
                  <a:pt x="1036" y="286385"/>
                </a:lnTo>
                <a:lnTo>
                  <a:pt x="1141" y="273993"/>
                </a:lnTo>
                <a:lnTo>
                  <a:pt x="1143" y="272541"/>
                </a:lnTo>
                <a:lnTo>
                  <a:pt x="11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86962" y="1604645"/>
            <a:ext cx="52959" cy="323214"/>
          </a:xfrm>
          <a:custGeom>
            <a:avLst/>
            <a:gdLst/>
            <a:ahLst/>
            <a:cxnLst/>
            <a:rect l="l" t="t" r="r" b="b"/>
            <a:pathLst>
              <a:path w="52959" h="323214">
                <a:moveTo>
                  <a:pt x="0" y="0"/>
                </a:moveTo>
                <a:lnTo>
                  <a:pt x="52959" y="0"/>
                </a:lnTo>
                <a:lnTo>
                  <a:pt x="52959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76475" y="1604645"/>
            <a:ext cx="205739" cy="328802"/>
          </a:xfrm>
          <a:custGeom>
            <a:avLst/>
            <a:gdLst/>
            <a:ahLst/>
            <a:cxnLst/>
            <a:rect l="l" t="t" r="r" b="b"/>
            <a:pathLst>
              <a:path w="205739" h="328802">
                <a:moveTo>
                  <a:pt x="151511" y="0"/>
                </a:moveTo>
                <a:lnTo>
                  <a:pt x="204469" y="0"/>
                </a:lnTo>
                <a:lnTo>
                  <a:pt x="204469" y="258952"/>
                </a:lnTo>
                <a:lnTo>
                  <a:pt x="204515" y="272982"/>
                </a:lnTo>
                <a:lnTo>
                  <a:pt x="204651" y="285620"/>
                </a:lnTo>
                <a:lnTo>
                  <a:pt x="204850" y="295782"/>
                </a:lnTo>
                <a:lnTo>
                  <a:pt x="205310" y="309328"/>
                </a:lnTo>
                <a:lnTo>
                  <a:pt x="205683" y="321406"/>
                </a:lnTo>
                <a:lnTo>
                  <a:pt x="205739" y="323214"/>
                </a:lnTo>
                <a:lnTo>
                  <a:pt x="157987" y="323214"/>
                </a:lnTo>
                <a:lnTo>
                  <a:pt x="155829" y="300227"/>
                </a:lnTo>
                <a:lnTo>
                  <a:pt x="154939" y="300227"/>
                </a:lnTo>
                <a:lnTo>
                  <a:pt x="151764" y="303910"/>
                </a:lnTo>
                <a:lnTo>
                  <a:pt x="147955" y="307593"/>
                </a:lnTo>
                <a:lnTo>
                  <a:pt x="143637" y="311150"/>
                </a:lnTo>
                <a:lnTo>
                  <a:pt x="139192" y="314705"/>
                </a:lnTo>
                <a:lnTo>
                  <a:pt x="134366" y="317880"/>
                </a:lnTo>
                <a:lnTo>
                  <a:pt x="129158" y="320420"/>
                </a:lnTo>
                <a:lnTo>
                  <a:pt x="123825" y="323088"/>
                </a:lnTo>
                <a:lnTo>
                  <a:pt x="117982" y="325119"/>
                </a:lnTo>
                <a:lnTo>
                  <a:pt x="111632" y="326516"/>
                </a:lnTo>
                <a:lnTo>
                  <a:pt x="105410" y="328040"/>
                </a:lnTo>
                <a:lnTo>
                  <a:pt x="98425" y="328802"/>
                </a:lnTo>
                <a:lnTo>
                  <a:pt x="91058" y="328802"/>
                </a:lnTo>
                <a:lnTo>
                  <a:pt x="78173" y="327963"/>
                </a:lnTo>
                <a:lnTo>
                  <a:pt x="65743" y="325418"/>
                </a:lnTo>
                <a:lnTo>
                  <a:pt x="57276" y="322579"/>
                </a:lnTo>
                <a:lnTo>
                  <a:pt x="45910" y="317103"/>
                </a:lnTo>
                <a:lnTo>
                  <a:pt x="35423" y="309848"/>
                </a:lnTo>
                <a:lnTo>
                  <a:pt x="28193" y="303275"/>
                </a:lnTo>
                <a:lnTo>
                  <a:pt x="20567" y="294096"/>
                </a:lnTo>
                <a:lnTo>
                  <a:pt x="13944" y="283319"/>
                </a:lnTo>
                <a:lnTo>
                  <a:pt x="8327" y="270968"/>
                </a:lnTo>
                <a:lnTo>
                  <a:pt x="4254" y="257957"/>
                </a:lnTo>
                <a:lnTo>
                  <a:pt x="1862" y="245864"/>
                </a:lnTo>
                <a:lnTo>
                  <a:pt x="444" y="232821"/>
                </a:lnTo>
                <a:lnTo>
                  <a:pt x="0" y="219455"/>
                </a:lnTo>
                <a:lnTo>
                  <a:pt x="469" y="205765"/>
                </a:lnTo>
                <a:lnTo>
                  <a:pt x="1886" y="192823"/>
                </a:lnTo>
                <a:lnTo>
                  <a:pt x="4261" y="180630"/>
                </a:lnTo>
                <a:lnTo>
                  <a:pt x="7606" y="169185"/>
                </a:lnTo>
                <a:lnTo>
                  <a:pt x="12873" y="156301"/>
                </a:lnTo>
                <a:lnTo>
                  <a:pt x="19001" y="145043"/>
                </a:lnTo>
                <a:lnTo>
                  <a:pt x="26131" y="135026"/>
                </a:lnTo>
                <a:lnTo>
                  <a:pt x="38483" y="122414"/>
                </a:lnTo>
                <a:lnTo>
                  <a:pt x="48723" y="114909"/>
                </a:lnTo>
                <a:lnTo>
                  <a:pt x="59803" y="109027"/>
                </a:lnTo>
                <a:lnTo>
                  <a:pt x="72122" y="104720"/>
                </a:lnTo>
                <a:lnTo>
                  <a:pt x="84570" y="102214"/>
                </a:lnTo>
                <a:lnTo>
                  <a:pt x="96138" y="101472"/>
                </a:lnTo>
                <a:lnTo>
                  <a:pt x="101981" y="101472"/>
                </a:lnTo>
                <a:lnTo>
                  <a:pt x="107442" y="102107"/>
                </a:lnTo>
                <a:lnTo>
                  <a:pt x="112649" y="103124"/>
                </a:lnTo>
                <a:lnTo>
                  <a:pt x="117856" y="104139"/>
                </a:lnTo>
                <a:lnTo>
                  <a:pt x="122808" y="105537"/>
                </a:lnTo>
                <a:lnTo>
                  <a:pt x="127381" y="107314"/>
                </a:lnTo>
                <a:lnTo>
                  <a:pt x="132080" y="109092"/>
                </a:lnTo>
                <a:lnTo>
                  <a:pt x="136398" y="111125"/>
                </a:lnTo>
                <a:lnTo>
                  <a:pt x="140335" y="113410"/>
                </a:lnTo>
                <a:lnTo>
                  <a:pt x="144399" y="115569"/>
                </a:lnTo>
                <a:lnTo>
                  <a:pt x="148081" y="117855"/>
                </a:lnTo>
                <a:lnTo>
                  <a:pt x="151511" y="120268"/>
                </a:lnTo>
                <a:lnTo>
                  <a:pt x="152019" y="120268"/>
                </a:lnTo>
                <a:lnTo>
                  <a:pt x="151892" y="117347"/>
                </a:lnTo>
                <a:lnTo>
                  <a:pt x="151764" y="113156"/>
                </a:lnTo>
                <a:lnTo>
                  <a:pt x="151637" y="107695"/>
                </a:lnTo>
                <a:lnTo>
                  <a:pt x="151511" y="102234"/>
                </a:lnTo>
                <a:lnTo>
                  <a:pt x="151511" y="96265"/>
                </a:lnTo>
                <a:lnTo>
                  <a:pt x="151511" y="89915"/>
                </a:lnTo>
                <a:lnTo>
                  <a:pt x="15151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32687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3170" y="1604645"/>
            <a:ext cx="52908" cy="323214"/>
          </a:xfrm>
          <a:custGeom>
            <a:avLst/>
            <a:gdLst/>
            <a:ahLst/>
            <a:cxnLst/>
            <a:rect l="l" t="t" r="r" b="b"/>
            <a:pathLst>
              <a:path w="52908" h="323214">
                <a:moveTo>
                  <a:pt x="0" y="0"/>
                </a:moveTo>
                <a:lnTo>
                  <a:pt x="52908" y="0"/>
                </a:lnTo>
                <a:lnTo>
                  <a:pt x="52908" y="323214"/>
                </a:lnTo>
                <a:lnTo>
                  <a:pt x="0" y="32321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31967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3" y="0"/>
                </a:moveTo>
                <a:lnTo>
                  <a:pt x="77850" y="0"/>
                </a:lnTo>
                <a:lnTo>
                  <a:pt x="41021" y="77850"/>
                </a:lnTo>
                <a:lnTo>
                  <a:pt x="0" y="77850"/>
                </a:lnTo>
                <a:lnTo>
                  <a:pt x="2654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5940" y="2240793"/>
            <a:ext cx="8030668" cy="42654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35"/>
              </a:lnSpc>
              <a:spcBef>
                <a:spcPts val="156"/>
              </a:spcBef>
            </a:pPr>
            <a:r>
              <a:rPr sz="3150" spc="0" baseline="57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3150" spc="0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150" spc="184" baseline="5521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Gar</a:t>
            </a:r>
            <a:r>
              <a:rPr sz="4500" spc="-4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ntizar</a:t>
            </a:r>
            <a:r>
              <a:rPr sz="4500" spc="9" baseline="364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el r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al </a:t>
            </a:r>
            <a:r>
              <a:rPr sz="4500" spc="-9" baseline="364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-44" baseline="364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3640" dirty="0" smtClean="0">
                <a:solidFill>
                  <a:srgbClr val="FFFFFF"/>
                </a:solidFill>
                <a:latin typeface="Corbel"/>
                <a:cs typeface="Corbel"/>
              </a:rPr>
              <a:t>ceso a los servicios sociales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240"/>
              </a:lnSpc>
              <a:spcBef>
                <a:spcPts val="5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básicos y contribuir a la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gener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ción de e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pleos</a:t>
            </a:r>
            <a:endParaRPr sz="3000" dirty="0">
              <a:latin typeface="Corbel"/>
              <a:cs typeface="Corbel"/>
            </a:endParaRPr>
          </a:p>
          <a:p>
            <a:pPr marL="33274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4500" spc="-1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promu</a:t>
            </a:r>
            <a:r>
              <a:rPr sz="4500" spc="-19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el mejor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miento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de la calidad</a:t>
            </a:r>
            <a:r>
              <a:rPr sz="4500" spc="2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240"/>
              </a:lnSpc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vida de la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y contribuy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500" spc="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45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nos</a:t>
            </a:r>
            <a:endParaRPr sz="3000" dirty="0">
              <a:latin typeface="Corbel"/>
              <a:cs typeface="Corbel"/>
            </a:endParaRPr>
          </a:p>
          <a:p>
            <a:pPr marL="332740" marR="57150">
              <a:lnSpc>
                <a:spcPts val="3245"/>
              </a:lnSpc>
              <a:spcBef>
                <a:spcPts val="0"/>
              </a:spcBef>
            </a:pP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costarri</a:t>
            </a:r>
            <a:r>
              <a:rPr sz="4500" spc="4" baseline="2730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enses</a:t>
            </a:r>
            <a:r>
              <a:rPr sz="4500" spc="-3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igren</a:t>
            </a:r>
            <a:r>
              <a:rPr sz="4500" spc="-9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hacia</a:t>
            </a:r>
            <a:r>
              <a:rPr sz="4500" spc="14" baseline="273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otros país</a:t>
            </a:r>
            <a:r>
              <a:rPr sz="4500" spc="-4" baseline="273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4500" spc="0" baseline="2730" dirty="0" smtClean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3000" dirty="0">
              <a:latin typeface="Corbel"/>
              <a:cs typeface="Corbel"/>
            </a:endParaRPr>
          </a:p>
          <a:p>
            <a:pPr marL="332740" marR="144109" indent="-320040">
              <a:lnSpc>
                <a:spcPts val="3240"/>
              </a:lnSpc>
              <a:spcBef>
                <a:spcPts val="562"/>
              </a:spcBef>
              <a:tabLst>
                <a:tab pos="330200" algn="l"/>
              </a:tabLst>
            </a:pPr>
            <a:r>
              <a:rPr sz="210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100" dirty="0" smtClean="0">
                <a:solidFill>
                  <a:srgbClr val="CC4656"/>
                </a:solidFill>
                <a:latin typeface="Times New Roman"/>
                <a:cs typeface="Times New Roman"/>
              </a:rPr>
              <a:t>	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jorar</a:t>
            </a:r>
            <a:r>
              <a:rPr sz="30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los </a:t>
            </a:r>
            <a:r>
              <a:rPr sz="3000" spc="9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rogram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s de s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guridad </a:t>
            </a:r>
            <a:r>
              <a:rPr sz="3000" spc="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iud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dana que</a:t>
            </a:r>
            <a:r>
              <a:rPr sz="30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contribuy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a acabar</a:t>
            </a:r>
            <a:r>
              <a:rPr sz="3000" spc="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con la</a:t>
            </a:r>
            <a:r>
              <a:rPr sz="30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lencia</a:t>
            </a:r>
            <a:r>
              <a:rPr sz="3000" spc="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social; incluido el cons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mo y</a:t>
            </a:r>
            <a:r>
              <a:rPr sz="30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trasi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go de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drog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endParaRPr sz="3000" dirty="0">
              <a:latin typeface="Corbel"/>
              <a:cs typeface="Corbel"/>
            </a:endParaRPr>
          </a:p>
          <a:p>
            <a:pPr marL="12700" marR="57150">
              <a:lnSpc>
                <a:spcPct val="101725"/>
              </a:lnSpc>
              <a:spcBef>
                <a:spcPts val="293"/>
              </a:spcBef>
            </a:pPr>
            <a:r>
              <a:rPr sz="21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100" spc="0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2100" spc="184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3000" spc="-114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r por la conserv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30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9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ectiva del ambient</a:t>
            </a:r>
            <a:r>
              <a:rPr sz="30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3000" dirty="0">
              <a:latin typeface="Corbel"/>
              <a:cs typeface="Corbel"/>
            </a:endParaRPr>
          </a:p>
          <a:p>
            <a:pPr marL="1902714" marR="3495225">
              <a:lnSpc>
                <a:spcPts val="1440"/>
              </a:lnSpc>
              <a:spcBef>
                <a:spcPts val="157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90966" y="6484405"/>
            <a:ext cx="23627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4" baseline="1950" dirty="0" smtClean="0">
                <a:solidFill>
                  <a:srgbClr val="BBB7A8"/>
                </a:solidFill>
                <a:latin typeface="Corbel"/>
                <a:cs typeface="Corbel"/>
              </a:rPr>
              <a:t>49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68200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68200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68200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117401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913441" y="1604645"/>
            <a:ext cx="26479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460436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0436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60436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909624" y="1604645"/>
            <a:ext cx="26454" cy="323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750879" y="1080515"/>
            <a:ext cx="27368" cy="298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718369" y="1056004"/>
            <a:ext cx="26479" cy="32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351720" y="1056004"/>
            <a:ext cx="27749" cy="57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51720" y="111328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51720" y="1162939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948749" y="1056004"/>
            <a:ext cx="26479" cy="323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700" y="548728"/>
            <a:ext cx="8648827" cy="547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0026" y="6484405"/>
            <a:ext cx="13773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5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23" y="548690"/>
            <a:ext cx="8640953" cy="5544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1634" y="6484405"/>
            <a:ext cx="22274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-25" baseline="1950" dirty="0" smtClean="0">
                <a:solidFill>
                  <a:srgbClr val="BBB7A8"/>
                </a:solidFill>
                <a:latin typeface="Corbel"/>
                <a:cs typeface="Corbel"/>
              </a:rPr>
              <a:t>50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" y="1354836"/>
            <a:ext cx="551383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526" y="1599057"/>
            <a:ext cx="4883683" cy="438150"/>
          </a:xfrm>
          <a:custGeom>
            <a:avLst/>
            <a:gdLst/>
            <a:ahLst/>
            <a:cxnLst/>
            <a:rect l="l" t="t" r="r" b="b"/>
            <a:pathLst>
              <a:path w="4883683" h="438150">
                <a:moveTo>
                  <a:pt x="56985" y="195279"/>
                </a:moveTo>
                <a:lnTo>
                  <a:pt x="56476" y="181482"/>
                </a:lnTo>
                <a:lnTo>
                  <a:pt x="56791" y="170866"/>
                </a:lnTo>
                <a:lnTo>
                  <a:pt x="58147" y="157798"/>
                </a:lnTo>
                <a:lnTo>
                  <a:pt x="60573" y="145589"/>
                </a:lnTo>
                <a:lnTo>
                  <a:pt x="64071" y="134238"/>
                </a:lnTo>
                <a:lnTo>
                  <a:pt x="70576" y="119750"/>
                </a:lnTo>
                <a:lnTo>
                  <a:pt x="77291" y="109025"/>
                </a:lnTo>
                <a:lnTo>
                  <a:pt x="85166" y="99567"/>
                </a:lnTo>
                <a:lnTo>
                  <a:pt x="95153" y="90627"/>
                </a:lnTo>
                <a:lnTo>
                  <a:pt x="105770" y="83660"/>
                </a:lnTo>
                <a:lnTo>
                  <a:pt x="117538" y="78104"/>
                </a:lnTo>
                <a:lnTo>
                  <a:pt x="132894" y="73435"/>
                </a:lnTo>
                <a:lnTo>
                  <a:pt x="145490" y="71409"/>
                </a:lnTo>
                <a:lnTo>
                  <a:pt x="158724" y="70738"/>
                </a:lnTo>
                <a:lnTo>
                  <a:pt x="163442" y="70797"/>
                </a:lnTo>
                <a:lnTo>
                  <a:pt x="176030" y="71507"/>
                </a:lnTo>
                <a:lnTo>
                  <a:pt x="188861" y="73025"/>
                </a:lnTo>
                <a:lnTo>
                  <a:pt x="196915" y="74344"/>
                </a:lnTo>
                <a:lnTo>
                  <a:pt x="209181" y="77097"/>
                </a:lnTo>
                <a:lnTo>
                  <a:pt x="222122" y="80771"/>
                </a:lnTo>
                <a:lnTo>
                  <a:pt x="222122" y="34289"/>
                </a:lnTo>
                <a:lnTo>
                  <a:pt x="204702" y="29517"/>
                </a:lnTo>
                <a:lnTo>
                  <a:pt x="191541" y="27050"/>
                </a:lnTo>
                <a:lnTo>
                  <a:pt x="168725" y="24836"/>
                </a:lnTo>
                <a:lnTo>
                  <a:pt x="155600" y="24510"/>
                </a:lnTo>
                <a:lnTo>
                  <a:pt x="151131" y="24578"/>
                </a:lnTo>
                <a:lnTo>
                  <a:pt x="137651" y="25358"/>
                </a:lnTo>
                <a:lnTo>
                  <a:pt x="124716" y="26999"/>
                </a:lnTo>
                <a:lnTo>
                  <a:pt x="112326" y="29500"/>
                </a:lnTo>
                <a:lnTo>
                  <a:pt x="100481" y="32861"/>
                </a:lnTo>
                <a:lnTo>
                  <a:pt x="89179" y="37083"/>
                </a:lnTo>
                <a:lnTo>
                  <a:pt x="69419" y="46991"/>
                </a:lnTo>
                <a:lnTo>
                  <a:pt x="58811" y="54047"/>
                </a:lnTo>
                <a:lnTo>
                  <a:pt x="49104" y="61960"/>
                </a:lnTo>
                <a:lnTo>
                  <a:pt x="40297" y="70738"/>
                </a:lnTo>
                <a:lnTo>
                  <a:pt x="27655" y="86778"/>
                </a:lnTo>
                <a:lnTo>
                  <a:pt x="21042" y="97577"/>
                </a:lnTo>
                <a:lnTo>
                  <a:pt x="15283" y="109122"/>
                </a:lnTo>
                <a:lnTo>
                  <a:pt x="10375" y="121412"/>
                </a:lnTo>
                <a:lnTo>
                  <a:pt x="6491" y="133871"/>
                </a:lnTo>
                <a:lnTo>
                  <a:pt x="3650" y="146039"/>
                </a:lnTo>
                <a:lnTo>
                  <a:pt x="1622" y="158576"/>
                </a:lnTo>
                <a:lnTo>
                  <a:pt x="405" y="171490"/>
                </a:lnTo>
                <a:lnTo>
                  <a:pt x="0" y="184784"/>
                </a:lnTo>
                <a:lnTo>
                  <a:pt x="298" y="196290"/>
                </a:lnTo>
                <a:lnTo>
                  <a:pt x="1413" y="209349"/>
                </a:lnTo>
                <a:lnTo>
                  <a:pt x="3352" y="221914"/>
                </a:lnTo>
                <a:lnTo>
                  <a:pt x="6116" y="233999"/>
                </a:lnTo>
                <a:lnTo>
                  <a:pt x="9702" y="245617"/>
                </a:lnTo>
                <a:lnTo>
                  <a:pt x="16757" y="262192"/>
                </a:lnTo>
                <a:lnTo>
                  <a:pt x="23079" y="273269"/>
                </a:lnTo>
                <a:lnTo>
                  <a:pt x="30405" y="283531"/>
                </a:lnTo>
                <a:lnTo>
                  <a:pt x="38734" y="292988"/>
                </a:lnTo>
                <a:lnTo>
                  <a:pt x="52588" y="305134"/>
                </a:lnTo>
                <a:lnTo>
                  <a:pt x="63064" y="312171"/>
                </a:lnTo>
                <a:lnTo>
                  <a:pt x="74482" y="318322"/>
                </a:lnTo>
                <a:lnTo>
                  <a:pt x="86842" y="323595"/>
                </a:lnTo>
                <a:lnTo>
                  <a:pt x="101729" y="328315"/>
                </a:lnTo>
                <a:lnTo>
                  <a:pt x="113723" y="330981"/>
                </a:lnTo>
                <a:lnTo>
                  <a:pt x="126366" y="332878"/>
                </a:lnTo>
                <a:lnTo>
                  <a:pt x="139656" y="334013"/>
                </a:lnTo>
                <a:lnTo>
                  <a:pt x="153593" y="334390"/>
                </a:lnTo>
                <a:lnTo>
                  <a:pt x="166043" y="334114"/>
                </a:lnTo>
                <a:lnTo>
                  <a:pt x="178719" y="333258"/>
                </a:lnTo>
                <a:lnTo>
                  <a:pt x="191096" y="331850"/>
                </a:lnTo>
                <a:lnTo>
                  <a:pt x="212948" y="327812"/>
                </a:lnTo>
                <a:lnTo>
                  <a:pt x="224802" y="324738"/>
                </a:lnTo>
                <a:lnTo>
                  <a:pt x="224802" y="277621"/>
                </a:lnTo>
                <a:lnTo>
                  <a:pt x="216885" y="280069"/>
                </a:lnTo>
                <a:lnTo>
                  <a:pt x="204633" y="283135"/>
                </a:lnTo>
                <a:lnTo>
                  <a:pt x="191757" y="285495"/>
                </a:lnTo>
                <a:lnTo>
                  <a:pt x="182358" y="286733"/>
                </a:lnTo>
                <a:lnTo>
                  <a:pt x="169669" y="287805"/>
                </a:lnTo>
                <a:lnTo>
                  <a:pt x="157162" y="288163"/>
                </a:lnTo>
                <a:lnTo>
                  <a:pt x="151972" y="288078"/>
                </a:lnTo>
                <a:lnTo>
                  <a:pt x="138717" y="287025"/>
                </a:lnTo>
                <a:lnTo>
                  <a:pt x="126345" y="284767"/>
                </a:lnTo>
                <a:lnTo>
                  <a:pt x="114858" y="281304"/>
                </a:lnTo>
                <a:lnTo>
                  <a:pt x="103418" y="276288"/>
                </a:lnTo>
                <a:lnTo>
                  <a:pt x="92687" y="269486"/>
                </a:lnTo>
                <a:lnTo>
                  <a:pt x="83261" y="261112"/>
                </a:lnTo>
                <a:lnTo>
                  <a:pt x="75059" y="251119"/>
                </a:lnTo>
                <a:lnTo>
                  <a:pt x="68580" y="240160"/>
                </a:lnTo>
                <a:lnTo>
                  <a:pt x="63398" y="227837"/>
                </a:lnTo>
                <a:lnTo>
                  <a:pt x="61052" y="220127"/>
                </a:lnTo>
                <a:lnTo>
                  <a:pt x="58511" y="208166"/>
                </a:lnTo>
                <a:lnTo>
                  <a:pt x="56985" y="195279"/>
                </a:lnTo>
                <a:close/>
              </a:path>
              <a:path w="4883683" h="438150">
                <a:moveTo>
                  <a:pt x="4167276" y="5587"/>
                </a:moveTo>
                <a:lnTo>
                  <a:pt x="4167276" y="62864"/>
                </a:lnTo>
                <a:lnTo>
                  <a:pt x="4222775" y="62864"/>
                </a:lnTo>
                <a:lnTo>
                  <a:pt x="4222775" y="5587"/>
                </a:lnTo>
                <a:lnTo>
                  <a:pt x="4167276" y="5587"/>
                </a:lnTo>
                <a:close/>
              </a:path>
              <a:path w="4883683" h="438150">
                <a:moveTo>
                  <a:pt x="4080535" y="76707"/>
                </a:moveTo>
                <a:lnTo>
                  <a:pt x="4081424" y="70357"/>
                </a:lnTo>
                <a:lnTo>
                  <a:pt x="4083075" y="65150"/>
                </a:lnTo>
                <a:lnTo>
                  <a:pt x="4084726" y="59943"/>
                </a:lnTo>
                <a:lnTo>
                  <a:pt x="4087139" y="55752"/>
                </a:lnTo>
                <a:lnTo>
                  <a:pt x="4090314" y="52450"/>
                </a:lnTo>
                <a:lnTo>
                  <a:pt x="4093489" y="49148"/>
                </a:lnTo>
                <a:lnTo>
                  <a:pt x="4097426" y="46862"/>
                </a:lnTo>
                <a:lnTo>
                  <a:pt x="4101998" y="45338"/>
                </a:lnTo>
                <a:lnTo>
                  <a:pt x="4106697" y="43941"/>
                </a:lnTo>
                <a:lnTo>
                  <a:pt x="4111904" y="43306"/>
                </a:lnTo>
                <a:lnTo>
                  <a:pt x="4123334" y="43306"/>
                </a:lnTo>
                <a:lnTo>
                  <a:pt x="4129176" y="43814"/>
                </a:lnTo>
                <a:lnTo>
                  <a:pt x="4135399" y="44703"/>
                </a:lnTo>
                <a:lnTo>
                  <a:pt x="4141622" y="45719"/>
                </a:lnTo>
                <a:lnTo>
                  <a:pt x="4147591" y="46862"/>
                </a:lnTo>
                <a:lnTo>
                  <a:pt x="4153433" y="48387"/>
                </a:lnTo>
                <a:lnTo>
                  <a:pt x="4153433" y="6476"/>
                </a:lnTo>
                <a:lnTo>
                  <a:pt x="4147972" y="4698"/>
                </a:lnTo>
                <a:lnTo>
                  <a:pt x="4141622" y="3175"/>
                </a:lnTo>
                <a:lnTo>
                  <a:pt x="4134256" y="1904"/>
                </a:lnTo>
                <a:lnTo>
                  <a:pt x="4126890" y="634"/>
                </a:lnTo>
                <a:lnTo>
                  <a:pt x="4119524" y="0"/>
                </a:lnTo>
                <a:lnTo>
                  <a:pt x="4112031" y="0"/>
                </a:lnTo>
                <a:lnTo>
                  <a:pt x="4103246" y="304"/>
                </a:lnTo>
                <a:lnTo>
                  <a:pt x="4090574" y="1927"/>
                </a:lnTo>
                <a:lnTo>
                  <a:pt x="4078630" y="4952"/>
                </a:lnTo>
                <a:lnTo>
                  <a:pt x="4073167" y="6991"/>
                </a:lnTo>
                <a:lnTo>
                  <a:pt x="4061786" y="12888"/>
                </a:lnTo>
                <a:lnTo>
                  <a:pt x="4051833" y="20573"/>
                </a:lnTo>
                <a:lnTo>
                  <a:pt x="4047141" y="25433"/>
                </a:lnTo>
                <a:lnTo>
                  <a:pt x="4039799" y="35649"/>
                </a:lnTo>
                <a:lnTo>
                  <a:pt x="4034053" y="47625"/>
                </a:lnTo>
                <a:lnTo>
                  <a:pt x="4030314" y="60299"/>
                </a:lnTo>
                <a:lnTo>
                  <a:pt x="4028360" y="72922"/>
                </a:lnTo>
                <a:lnTo>
                  <a:pt x="4027703" y="86867"/>
                </a:lnTo>
                <a:lnTo>
                  <a:pt x="4027703" y="112521"/>
                </a:lnTo>
                <a:lnTo>
                  <a:pt x="3991127" y="112521"/>
                </a:lnTo>
                <a:lnTo>
                  <a:pt x="3991127" y="155955"/>
                </a:lnTo>
                <a:lnTo>
                  <a:pt x="4027703" y="155955"/>
                </a:lnTo>
                <a:lnTo>
                  <a:pt x="4027703" y="328802"/>
                </a:lnTo>
                <a:lnTo>
                  <a:pt x="4080535" y="328802"/>
                </a:lnTo>
                <a:lnTo>
                  <a:pt x="4080535" y="155955"/>
                </a:lnTo>
                <a:lnTo>
                  <a:pt x="4140606" y="155955"/>
                </a:lnTo>
                <a:lnTo>
                  <a:pt x="4140606" y="112521"/>
                </a:lnTo>
                <a:lnTo>
                  <a:pt x="4080535" y="112521"/>
                </a:lnTo>
                <a:lnTo>
                  <a:pt x="4080535" y="76707"/>
                </a:lnTo>
                <a:close/>
              </a:path>
              <a:path w="4883683" h="438150">
                <a:moveTo>
                  <a:pt x="3871112" y="0"/>
                </a:moveTo>
                <a:lnTo>
                  <a:pt x="3844569" y="77850"/>
                </a:lnTo>
                <a:lnTo>
                  <a:pt x="3885590" y="77850"/>
                </a:lnTo>
                <a:lnTo>
                  <a:pt x="3922420" y="0"/>
                </a:lnTo>
                <a:lnTo>
                  <a:pt x="3871112" y="0"/>
                </a:lnTo>
                <a:close/>
              </a:path>
              <a:path w="4883683" h="438150">
                <a:moveTo>
                  <a:pt x="3959123" y="183006"/>
                </a:moveTo>
                <a:lnTo>
                  <a:pt x="3957054" y="164756"/>
                </a:lnTo>
                <a:lnTo>
                  <a:pt x="3953154" y="152907"/>
                </a:lnTo>
                <a:lnTo>
                  <a:pt x="3944330" y="138153"/>
                </a:lnTo>
                <a:lnTo>
                  <a:pt x="3935247" y="128904"/>
                </a:lnTo>
                <a:lnTo>
                  <a:pt x="3929097" y="124209"/>
                </a:lnTo>
                <a:lnTo>
                  <a:pt x="3918211" y="117959"/>
                </a:lnTo>
                <a:lnTo>
                  <a:pt x="3905656" y="112902"/>
                </a:lnTo>
                <a:lnTo>
                  <a:pt x="3890816" y="109253"/>
                </a:lnTo>
                <a:lnTo>
                  <a:pt x="3878073" y="107616"/>
                </a:lnTo>
                <a:lnTo>
                  <a:pt x="3864254" y="107060"/>
                </a:lnTo>
                <a:lnTo>
                  <a:pt x="3863633" y="107073"/>
                </a:lnTo>
                <a:lnTo>
                  <a:pt x="3850603" y="107692"/>
                </a:lnTo>
                <a:lnTo>
                  <a:pt x="3837983" y="109025"/>
                </a:lnTo>
                <a:lnTo>
                  <a:pt x="3825773" y="111125"/>
                </a:lnTo>
                <a:lnTo>
                  <a:pt x="3815013" y="113705"/>
                </a:lnTo>
                <a:lnTo>
                  <a:pt x="3802857" y="117485"/>
                </a:lnTo>
                <a:lnTo>
                  <a:pt x="3791229" y="122046"/>
                </a:lnTo>
                <a:lnTo>
                  <a:pt x="3791229" y="163321"/>
                </a:lnTo>
                <a:lnTo>
                  <a:pt x="3802294" y="159375"/>
                </a:lnTo>
                <a:lnTo>
                  <a:pt x="3814499" y="155597"/>
                </a:lnTo>
                <a:lnTo>
                  <a:pt x="3826027" y="152653"/>
                </a:lnTo>
                <a:lnTo>
                  <a:pt x="3832900" y="151276"/>
                </a:lnTo>
                <a:lnTo>
                  <a:pt x="3845541" y="149634"/>
                </a:lnTo>
                <a:lnTo>
                  <a:pt x="3858158" y="149097"/>
                </a:lnTo>
                <a:lnTo>
                  <a:pt x="3866921" y="149097"/>
                </a:lnTo>
                <a:lnTo>
                  <a:pt x="3874414" y="150113"/>
                </a:lnTo>
                <a:lnTo>
                  <a:pt x="3880510" y="152272"/>
                </a:lnTo>
                <a:lnTo>
                  <a:pt x="3886606" y="154431"/>
                </a:lnTo>
                <a:lnTo>
                  <a:pt x="3891559" y="157352"/>
                </a:lnTo>
                <a:lnTo>
                  <a:pt x="3895369" y="161035"/>
                </a:lnTo>
                <a:lnTo>
                  <a:pt x="3899179" y="164718"/>
                </a:lnTo>
                <a:lnTo>
                  <a:pt x="3901846" y="168909"/>
                </a:lnTo>
                <a:lnTo>
                  <a:pt x="3903624" y="173481"/>
                </a:lnTo>
                <a:lnTo>
                  <a:pt x="3905275" y="178180"/>
                </a:lnTo>
                <a:lnTo>
                  <a:pt x="3906164" y="183133"/>
                </a:lnTo>
                <a:lnTo>
                  <a:pt x="3906164" y="196850"/>
                </a:lnTo>
                <a:lnTo>
                  <a:pt x="3900195" y="195198"/>
                </a:lnTo>
                <a:lnTo>
                  <a:pt x="3893337" y="193801"/>
                </a:lnTo>
                <a:lnTo>
                  <a:pt x="3885463" y="192658"/>
                </a:lnTo>
                <a:lnTo>
                  <a:pt x="3884936" y="192576"/>
                </a:lnTo>
                <a:lnTo>
                  <a:pt x="3872750" y="191275"/>
                </a:lnTo>
                <a:lnTo>
                  <a:pt x="3859555" y="190880"/>
                </a:lnTo>
                <a:lnTo>
                  <a:pt x="3848958" y="191276"/>
                </a:lnTo>
                <a:lnTo>
                  <a:pt x="3836289" y="192917"/>
                </a:lnTo>
                <a:lnTo>
                  <a:pt x="3824503" y="195833"/>
                </a:lnTo>
                <a:lnTo>
                  <a:pt x="3818955" y="197819"/>
                </a:lnTo>
                <a:lnTo>
                  <a:pt x="3807334" y="203386"/>
                </a:lnTo>
                <a:lnTo>
                  <a:pt x="3797198" y="210438"/>
                </a:lnTo>
                <a:lnTo>
                  <a:pt x="3785914" y="222747"/>
                </a:lnTo>
                <a:lnTo>
                  <a:pt x="3779545" y="233933"/>
                </a:lnTo>
                <a:lnTo>
                  <a:pt x="3777173" y="239748"/>
                </a:lnTo>
                <a:lnTo>
                  <a:pt x="3774094" y="251918"/>
                </a:lnTo>
                <a:lnTo>
                  <a:pt x="3773068" y="265175"/>
                </a:lnTo>
                <a:lnTo>
                  <a:pt x="3773165" y="269261"/>
                </a:lnTo>
                <a:lnTo>
                  <a:pt x="3774848" y="282154"/>
                </a:lnTo>
                <a:lnTo>
                  <a:pt x="3778529" y="293877"/>
                </a:lnTo>
                <a:lnTo>
                  <a:pt x="3785419" y="306230"/>
                </a:lnTo>
                <a:lnTo>
                  <a:pt x="3793642" y="315721"/>
                </a:lnTo>
                <a:lnTo>
                  <a:pt x="3804846" y="324104"/>
                </a:lnTo>
                <a:lnTo>
                  <a:pt x="3816629" y="329564"/>
                </a:lnTo>
                <a:lnTo>
                  <a:pt x="3832419" y="333466"/>
                </a:lnTo>
                <a:lnTo>
                  <a:pt x="3833520" y="282701"/>
                </a:lnTo>
                <a:lnTo>
                  <a:pt x="3831234" y="279653"/>
                </a:lnTo>
                <a:lnTo>
                  <a:pt x="3829456" y="275970"/>
                </a:lnTo>
                <a:lnTo>
                  <a:pt x="3827805" y="272414"/>
                </a:lnTo>
                <a:lnTo>
                  <a:pt x="3826916" y="268096"/>
                </a:lnTo>
                <a:lnTo>
                  <a:pt x="3826924" y="262333"/>
                </a:lnTo>
                <a:lnTo>
                  <a:pt x="3829906" y="249046"/>
                </a:lnTo>
                <a:lnTo>
                  <a:pt x="3838219" y="239648"/>
                </a:lnTo>
                <a:lnTo>
                  <a:pt x="3843013" y="236860"/>
                </a:lnTo>
                <a:lnTo>
                  <a:pt x="3854674" y="233133"/>
                </a:lnTo>
                <a:lnTo>
                  <a:pt x="3868953" y="231901"/>
                </a:lnTo>
                <a:lnTo>
                  <a:pt x="3875557" y="231901"/>
                </a:lnTo>
                <a:lnTo>
                  <a:pt x="3882161" y="232409"/>
                </a:lnTo>
                <a:lnTo>
                  <a:pt x="3888765" y="233425"/>
                </a:lnTo>
                <a:lnTo>
                  <a:pt x="3895369" y="234314"/>
                </a:lnTo>
                <a:lnTo>
                  <a:pt x="3901084" y="235457"/>
                </a:lnTo>
                <a:lnTo>
                  <a:pt x="3906164" y="236600"/>
                </a:lnTo>
                <a:lnTo>
                  <a:pt x="3906164" y="269620"/>
                </a:lnTo>
                <a:lnTo>
                  <a:pt x="3903878" y="272160"/>
                </a:lnTo>
                <a:lnTo>
                  <a:pt x="3901211" y="274827"/>
                </a:lnTo>
                <a:lnTo>
                  <a:pt x="3898036" y="277494"/>
                </a:lnTo>
                <a:lnTo>
                  <a:pt x="3894861" y="280162"/>
                </a:lnTo>
                <a:lnTo>
                  <a:pt x="3891178" y="282575"/>
                </a:lnTo>
                <a:lnTo>
                  <a:pt x="3887241" y="284733"/>
                </a:lnTo>
                <a:lnTo>
                  <a:pt x="3883177" y="286892"/>
                </a:lnTo>
                <a:lnTo>
                  <a:pt x="3878732" y="288670"/>
                </a:lnTo>
                <a:lnTo>
                  <a:pt x="3874033" y="290067"/>
                </a:lnTo>
                <a:lnTo>
                  <a:pt x="3869207" y="291464"/>
                </a:lnTo>
                <a:lnTo>
                  <a:pt x="3864254" y="292226"/>
                </a:lnTo>
                <a:lnTo>
                  <a:pt x="3854475" y="292226"/>
                </a:lnTo>
                <a:lnTo>
                  <a:pt x="3850411" y="291591"/>
                </a:lnTo>
                <a:lnTo>
                  <a:pt x="3846601" y="290448"/>
                </a:lnTo>
                <a:lnTo>
                  <a:pt x="3842664" y="289178"/>
                </a:lnTo>
                <a:lnTo>
                  <a:pt x="3845458" y="334390"/>
                </a:lnTo>
                <a:lnTo>
                  <a:pt x="3853078" y="334390"/>
                </a:lnTo>
                <a:lnTo>
                  <a:pt x="3860063" y="333501"/>
                </a:lnTo>
                <a:lnTo>
                  <a:pt x="3866667" y="331723"/>
                </a:lnTo>
                <a:lnTo>
                  <a:pt x="3873271" y="329945"/>
                </a:lnTo>
                <a:lnTo>
                  <a:pt x="3879113" y="327532"/>
                </a:lnTo>
                <a:lnTo>
                  <a:pt x="3884574" y="324612"/>
                </a:lnTo>
                <a:lnTo>
                  <a:pt x="3889908" y="321817"/>
                </a:lnTo>
                <a:lnTo>
                  <a:pt x="3894607" y="318642"/>
                </a:lnTo>
                <a:lnTo>
                  <a:pt x="3898798" y="315467"/>
                </a:lnTo>
                <a:lnTo>
                  <a:pt x="3902989" y="312165"/>
                </a:lnTo>
                <a:lnTo>
                  <a:pt x="3906545" y="308990"/>
                </a:lnTo>
                <a:lnTo>
                  <a:pt x="3909466" y="305815"/>
                </a:lnTo>
                <a:lnTo>
                  <a:pt x="3910355" y="305815"/>
                </a:lnTo>
                <a:lnTo>
                  <a:pt x="3912641" y="328802"/>
                </a:lnTo>
                <a:lnTo>
                  <a:pt x="3960393" y="328802"/>
                </a:lnTo>
                <a:lnTo>
                  <a:pt x="3960336" y="326994"/>
                </a:lnTo>
                <a:lnTo>
                  <a:pt x="3959964" y="314916"/>
                </a:lnTo>
                <a:lnTo>
                  <a:pt x="3959504" y="301370"/>
                </a:lnTo>
                <a:lnTo>
                  <a:pt x="3959304" y="291208"/>
                </a:lnTo>
                <a:lnTo>
                  <a:pt x="3959168" y="278570"/>
                </a:lnTo>
                <a:lnTo>
                  <a:pt x="3959123" y="183006"/>
                </a:lnTo>
                <a:close/>
              </a:path>
              <a:path w="4883683" h="438150">
                <a:moveTo>
                  <a:pt x="3845458" y="334390"/>
                </a:moveTo>
                <a:lnTo>
                  <a:pt x="3842664" y="289178"/>
                </a:lnTo>
                <a:lnTo>
                  <a:pt x="3839362" y="287400"/>
                </a:lnTo>
                <a:lnTo>
                  <a:pt x="3836441" y="284988"/>
                </a:lnTo>
                <a:lnTo>
                  <a:pt x="3833520" y="282701"/>
                </a:lnTo>
                <a:lnTo>
                  <a:pt x="3832419" y="333466"/>
                </a:lnTo>
                <a:lnTo>
                  <a:pt x="3845458" y="334390"/>
                </a:lnTo>
                <a:close/>
              </a:path>
              <a:path w="4883683" h="438150">
                <a:moveTo>
                  <a:pt x="3501034" y="320166"/>
                </a:moveTo>
                <a:lnTo>
                  <a:pt x="3505352" y="317626"/>
                </a:lnTo>
                <a:lnTo>
                  <a:pt x="3509035" y="314959"/>
                </a:lnTo>
                <a:lnTo>
                  <a:pt x="3512337" y="312292"/>
                </a:lnTo>
                <a:lnTo>
                  <a:pt x="3512718" y="312292"/>
                </a:lnTo>
                <a:lnTo>
                  <a:pt x="3512464" y="315213"/>
                </a:lnTo>
                <a:lnTo>
                  <a:pt x="3512210" y="323341"/>
                </a:lnTo>
                <a:lnTo>
                  <a:pt x="3512083" y="339470"/>
                </a:lnTo>
                <a:lnTo>
                  <a:pt x="3511514" y="348631"/>
                </a:lnTo>
                <a:lnTo>
                  <a:pt x="3508193" y="361642"/>
                </a:lnTo>
                <a:lnTo>
                  <a:pt x="3501906" y="372468"/>
                </a:lnTo>
                <a:lnTo>
                  <a:pt x="3492652" y="381126"/>
                </a:lnTo>
                <a:lnTo>
                  <a:pt x="3488533" y="383775"/>
                </a:lnTo>
                <a:lnTo>
                  <a:pt x="3478268" y="388617"/>
                </a:lnTo>
                <a:lnTo>
                  <a:pt x="3466389" y="392076"/>
                </a:lnTo>
                <a:lnTo>
                  <a:pt x="3452895" y="394151"/>
                </a:lnTo>
                <a:lnTo>
                  <a:pt x="3437788" y="394842"/>
                </a:lnTo>
                <a:lnTo>
                  <a:pt x="3428749" y="394689"/>
                </a:lnTo>
                <a:lnTo>
                  <a:pt x="3416020" y="393878"/>
                </a:lnTo>
                <a:lnTo>
                  <a:pt x="3403752" y="392302"/>
                </a:lnTo>
                <a:lnTo>
                  <a:pt x="3397230" y="391186"/>
                </a:lnTo>
                <a:lnTo>
                  <a:pt x="3384792" y="388385"/>
                </a:lnTo>
                <a:lnTo>
                  <a:pt x="3372764" y="384809"/>
                </a:lnTo>
                <a:lnTo>
                  <a:pt x="3372764" y="427863"/>
                </a:lnTo>
                <a:lnTo>
                  <a:pt x="3376193" y="429259"/>
                </a:lnTo>
                <a:lnTo>
                  <a:pt x="3380384" y="430529"/>
                </a:lnTo>
                <a:lnTo>
                  <a:pt x="3385464" y="431800"/>
                </a:lnTo>
                <a:lnTo>
                  <a:pt x="3390417" y="433069"/>
                </a:lnTo>
                <a:lnTo>
                  <a:pt x="3401974" y="435228"/>
                </a:lnTo>
                <a:lnTo>
                  <a:pt x="3414420" y="436879"/>
                </a:lnTo>
                <a:lnTo>
                  <a:pt x="3428136" y="437895"/>
                </a:lnTo>
                <a:lnTo>
                  <a:pt x="3435121" y="438150"/>
                </a:lnTo>
                <a:lnTo>
                  <a:pt x="3442233" y="438150"/>
                </a:lnTo>
                <a:lnTo>
                  <a:pt x="3453299" y="437886"/>
                </a:lnTo>
                <a:lnTo>
                  <a:pt x="3465989" y="436905"/>
                </a:lnTo>
                <a:lnTo>
                  <a:pt x="3478174" y="435228"/>
                </a:lnTo>
                <a:lnTo>
                  <a:pt x="3497788" y="430392"/>
                </a:lnTo>
                <a:lnTo>
                  <a:pt x="3509289" y="426084"/>
                </a:lnTo>
                <a:lnTo>
                  <a:pt x="3524454" y="418282"/>
                </a:lnTo>
                <a:lnTo>
                  <a:pt x="3534562" y="410971"/>
                </a:lnTo>
                <a:lnTo>
                  <a:pt x="3545512" y="400007"/>
                </a:lnTo>
                <a:lnTo>
                  <a:pt x="3552723" y="389508"/>
                </a:lnTo>
                <a:lnTo>
                  <a:pt x="3558128" y="378064"/>
                </a:lnTo>
                <a:lnTo>
                  <a:pt x="3561867" y="365378"/>
                </a:lnTo>
                <a:lnTo>
                  <a:pt x="3564574" y="346767"/>
                </a:lnTo>
                <a:lnTo>
                  <a:pt x="3565042" y="332866"/>
                </a:lnTo>
                <a:lnTo>
                  <a:pt x="3565042" y="112521"/>
                </a:lnTo>
                <a:lnTo>
                  <a:pt x="3518560" y="112521"/>
                </a:lnTo>
                <a:lnTo>
                  <a:pt x="3516401" y="136778"/>
                </a:lnTo>
                <a:lnTo>
                  <a:pt x="3515512" y="136778"/>
                </a:lnTo>
                <a:lnTo>
                  <a:pt x="3510626" y="131013"/>
                </a:lnTo>
                <a:lnTo>
                  <a:pt x="3501253" y="122554"/>
                </a:lnTo>
                <a:lnTo>
                  <a:pt x="3490239" y="115442"/>
                </a:lnTo>
                <a:lnTo>
                  <a:pt x="3480571" y="111167"/>
                </a:lnTo>
                <a:lnTo>
                  <a:pt x="3468282" y="108087"/>
                </a:lnTo>
                <a:lnTo>
                  <a:pt x="3454933" y="107060"/>
                </a:lnTo>
                <a:lnTo>
                  <a:pt x="3444394" y="107715"/>
                </a:lnTo>
                <a:lnTo>
                  <a:pt x="3431962" y="110215"/>
                </a:lnTo>
                <a:lnTo>
                  <a:pt x="3419754" y="114553"/>
                </a:lnTo>
                <a:lnTo>
                  <a:pt x="3409168" y="120195"/>
                </a:lnTo>
                <a:lnTo>
                  <a:pt x="3398897" y="127672"/>
                </a:lnTo>
                <a:lnTo>
                  <a:pt x="3389528" y="136778"/>
                </a:lnTo>
                <a:lnTo>
                  <a:pt x="3379860" y="149768"/>
                </a:lnTo>
                <a:lnTo>
                  <a:pt x="3373697" y="160983"/>
                </a:lnTo>
                <a:lnTo>
                  <a:pt x="3368446" y="173481"/>
                </a:lnTo>
                <a:lnTo>
                  <a:pt x="3364777" y="185729"/>
                </a:lnTo>
                <a:lnTo>
                  <a:pt x="3362426" y="197874"/>
                </a:lnTo>
                <a:lnTo>
                  <a:pt x="3361032" y="210887"/>
                </a:lnTo>
                <a:lnTo>
                  <a:pt x="3360572" y="224789"/>
                </a:lnTo>
                <a:lnTo>
                  <a:pt x="3361041" y="238725"/>
                </a:lnTo>
                <a:lnTo>
                  <a:pt x="3362480" y="251822"/>
                </a:lnTo>
                <a:lnTo>
                  <a:pt x="3364902" y="263864"/>
                </a:lnTo>
                <a:lnTo>
                  <a:pt x="3368319" y="274827"/>
                </a:lnTo>
                <a:lnTo>
                  <a:pt x="3374610" y="288845"/>
                </a:lnTo>
                <a:lnTo>
                  <a:pt x="3381246" y="299605"/>
                </a:lnTo>
                <a:lnTo>
                  <a:pt x="3388893" y="308863"/>
                </a:lnTo>
                <a:lnTo>
                  <a:pt x="3396142" y="315547"/>
                </a:lnTo>
                <a:lnTo>
                  <a:pt x="3406575" y="322825"/>
                </a:lnTo>
                <a:lnTo>
                  <a:pt x="3417976" y="328294"/>
                </a:lnTo>
                <a:lnTo>
                  <a:pt x="3426480" y="331029"/>
                </a:lnTo>
                <a:lnTo>
                  <a:pt x="3420389" y="260222"/>
                </a:lnTo>
                <a:lnTo>
                  <a:pt x="3418357" y="251713"/>
                </a:lnTo>
                <a:lnTo>
                  <a:pt x="3417542" y="248146"/>
                </a:lnTo>
                <a:lnTo>
                  <a:pt x="3415762" y="235975"/>
                </a:lnTo>
                <a:lnTo>
                  <a:pt x="3415182" y="222503"/>
                </a:lnTo>
                <a:lnTo>
                  <a:pt x="3415183" y="221806"/>
                </a:lnTo>
                <a:lnTo>
                  <a:pt x="3415798" y="208384"/>
                </a:lnTo>
                <a:lnTo>
                  <a:pt x="3417595" y="196595"/>
                </a:lnTo>
                <a:lnTo>
                  <a:pt x="3419119" y="189229"/>
                </a:lnTo>
                <a:lnTo>
                  <a:pt x="3421151" y="182752"/>
                </a:lnTo>
                <a:lnTo>
                  <a:pt x="3423691" y="177418"/>
                </a:lnTo>
                <a:lnTo>
                  <a:pt x="3426231" y="172084"/>
                </a:lnTo>
                <a:lnTo>
                  <a:pt x="3429152" y="167639"/>
                </a:lnTo>
                <a:lnTo>
                  <a:pt x="3432581" y="164210"/>
                </a:lnTo>
                <a:lnTo>
                  <a:pt x="3435883" y="160654"/>
                </a:lnTo>
                <a:lnTo>
                  <a:pt x="3439439" y="157860"/>
                </a:lnTo>
                <a:lnTo>
                  <a:pt x="3443122" y="155828"/>
                </a:lnTo>
                <a:lnTo>
                  <a:pt x="3446805" y="153669"/>
                </a:lnTo>
                <a:lnTo>
                  <a:pt x="3450488" y="152272"/>
                </a:lnTo>
                <a:lnTo>
                  <a:pt x="3454171" y="151383"/>
                </a:lnTo>
                <a:lnTo>
                  <a:pt x="3457854" y="150621"/>
                </a:lnTo>
                <a:lnTo>
                  <a:pt x="3461283" y="150240"/>
                </a:lnTo>
                <a:lnTo>
                  <a:pt x="3466647" y="150303"/>
                </a:lnTo>
                <a:lnTo>
                  <a:pt x="3479208" y="152311"/>
                </a:lnTo>
                <a:lnTo>
                  <a:pt x="3491128" y="157098"/>
                </a:lnTo>
                <a:lnTo>
                  <a:pt x="3503211" y="165074"/>
                </a:lnTo>
                <a:lnTo>
                  <a:pt x="3512083" y="173862"/>
                </a:lnTo>
                <a:lnTo>
                  <a:pt x="3512083" y="270509"/>
                </a:lnTo>
                <a:lnTo>
                  <a:pt x="3509924" y="273050"/>
                </a:lnTo>
                <a:lnTo>
                  <a:pt x="3507130" y="275589"/>
                </a:lnTo>
                <a:lnTo>
                  <a:pt x="3503955" y="278129"/>
                </a:lnTo>
                <a:lnTo>
                  <a:pt x="3500780" y="280669"/>
                </a:lnTo>
                <a:lnTo>
                  <a:pt x="3497097" y="282955"/>
                </a:lnTo>
                <a:lnTo>
                  <a:pt x="3493160" y="284988"/>
                </a:lnTo>
                <a:lnTo>
                  <a:pt x="3489096" y="287146"/>
                </a:lnTo>
                <a:lnTo>
                  <a:pt x="3484778" y="288797"/>
                </a:lnTo>
                <a:lnTo>
                  <a:pt x="3479952" y="290194"/>
                </a:lnTo>
                <a:lnTo>
                  <a:pt x="3475253" y="291464"/>
                </a:lnTo>
                <a:lnTo>
                  <a:pt x="3470173" y="292226"/>
                </a:lnTo>
                <a:lnTo>
                  <a:pt x="3456584" y="292226"/>
                </a:lnTo>
                <a:lnTo>
                  <a:pt x="3449472" y="290575"/>
                </a:lnTo>
                <a:lnTo>
                  <a:pt x="3451631" y="334390"/>
                </a:lnTo>
                <a:lnTo>
                  <a:pt x="3457981" y="334390"/>
                </a:lnTo>
                <a:lnTo>
                  <a:pt x="3464204" y="333755"/>
                </a:lnTo>
                <a:lnTo>
                  <a:pt x="3470300" y="332485"/>
                </a:lnTo>
                <a:lnTo>
                  <a:pt x="3476523" y="331215"/>
                </a:lnTo>
                <a:lnTo>
                  <a:pt x="3481984" y="329564"/>
                </a:lnTo>
                <a:lnTo>
                  <a:pt x="3487064" y="327405"/>
                </a:lnTo>
                <a:lnTo>
                  <a:pt x="3492144" y="325246"/>
                </a:lnTo>
                <a:lnTo>
                  <a:pt x="3496843" y="322833"/>
                </a:lnTo>
                <a:lnTo>
                  <a:pt x="3501034" y="320166"/>
                </a:lnTo>
                <a:close/>
              </a:path>
              <a:path w="4883683" h="438150">
                <a:moveTo>
                  <a:pt x="3443249" y="287400"/>
                </a:moveTo>
                <a:lnTo>
                  <a:pt x="3437026" y="284225"/>
                </a:lnTo>
                <a:lnTo>
                  <a:pt x="3431946" y="279526"/>
                </a:lnTo>
                <a:lnTo>
                  <a:pt x="3427755" y="273557"/>
                </a:lnTo>
                <a:lnTo>
                  <a:pt x="3423564" y="267462"/>
                </a:lnTo>
                <a:lnTo>
                  <a:pt x="3420389" y="260222"/>
                </a:lnTo>
                <a:lnTo>
                  <a:pt x="3426480" y="331029"/>
                </a:lnTo>
                <a:lnTo>
                  <a:pt x="3438964" y="333550"/>
                </a:lnTo>
                <a:lnTo>
                  <a:pt x="3451631" y="334390"/>
                </a:lnTo>
                <a:lnTo>
                  <a:pt x="3449472" y="290575"/>
                </a:lnTo>
                <a:lnTo>
                  <a:pt x="3443249" y="287400"/>
                </a:lnTo>
                <a:close/>
              </a:path>
              <a:path w="4883683" h="438150">
                <a:moveTo>
                  <a:pt x="4168546" y="112521"/>
                </a:moveTo>
                <a:lnTo>
                  <a:pt x="4168546" y="328802"/>
                </a:lnTo>
                <a:lnTo>
                  <a:pt x="4221505" y="328802"/>
                </a:lnTo>
                <a:lnTo>
                  <a:pt x="4221505" y="112521"/>
                </a:lnTo>
                <a:lnTo>
                  <a:pt x="4168546" y="112521"/>
                </a:lnTo>
                <a:close/>
              </a:path>
              <a:path w="4883683" h="438150">
                <a:moveTo>
                  <a:pt x="4725822" y="177672"/>
                </a:moveTo>
                <a:lnTo>
                  <a:pt x="4725822" y="187451"/>
                </a:lnTo>
                <a:lnTo>
                  <a:pt x="4727473" y="195833"/>
                </a:lnTo>
                <a:lnTo>
                  <a:pt x="4730648" y="202564"/>
                </a:lnTo>
                <a:lnTo>
                  <a:pt x="4733823" y="209295"/>
                </a:lnTo>
                <a:lnTo>
                  <a:pt x="4738141" y="215010"/>
                </a:lnTo>
                <a:lnTo>
                  <a:pt x="4743602" y="219455"/>
                </a:lnTo>
                <a:lnTo>
                  <a:pt x="4749063" y="223900"/>
                </a:lnTo>
                <a:lnTo>
                  <a:pt x="4755286" y="227456"/>
                </a:lnTo>
                <a:lnTo>
                  <a:pt x="4762398" y="230250"/>
                </a:lnTo>
                <a:lnTo>
                  <a:pt x="4769637" y="233044"/>
                </a:lnTo>
                <a:lnTo>
                  <a:pt x="4777003" y="235457"/>
                </a:lnTo>
                <a:lnTo>
                  <a:pt x="4784750" y="237489"/>
                </a:lnTo>
                <a:lnTo>
                  <a:pt x="4790846" y="239013"/>
                </a:lnTo>
                <a:lnTo>
                  <a:pt x="4796688" y="240410"/>
                </a:lnTo>
                <a:lnTo>
                  <a:pt x="4802276" y="241934"/>
                </a:lnTo>
                <a:lnTo>
                  <a:pt x="4807864" y="243458"/>
                </a:lnTo>
                <a:lnTo>
                  <a:pt x="4812817" y="245237"/>
                </a:lnTo>
                <a:lnTo>
                  <a:pt x="4817135" y="247268"/>
                </a:lnTo>
                <a:lnTo>
                  <a:pt x="4821453" y="249173"/>
                </a:lnTo>
                <a:lnTo>
                  <a:pt x="4824882" y="251713"/>
                </a:lnTo>
                <a:lnTo>
                  <a:pt x="4827549" y="254634"/>
                </a:lnTo>
                <a:lnTo>
                  <a:pt x="4830089" y="257682"/>
                </a:lnTo>
                <a:lnTo>
                  <a:pt x="4831486" y="261492"/>
                </a:lnTo>
                <a:lnTo>
                  <a:pt x="4831486" y="270509"/>
                </a:lnTo>
                <a:lnTo>
                  <a:pt x="4830216" y="274319"/>
                </a:lnTo>
                <a:lnTo>
                  <a:pt x="4827803" y="277621"/>
                </a:lnTo>
                <a:lnTo>
                  <a:pt x="4825517" y="280796"/>
                </a:lnTo>
                <a:lnTo>
                  <a:pt x="4822215" y="283463"/>
                </a:lnTo>
                <a:lnTo>
                  <a:pt x="4818151" y="285495"/>
                </a:lnTo>
                <a:lnTo>
                  <a:pt x="4814087" y="287527"/>
                </a:lnTo>
                <a:lnTo>
                  <a:pt x="4809134" y="289051"/>
                </a:lnTo>
                <a:lnTo>
                  <a:pt x="4803546" y="290067"/>
                </a:lnTo>
                <a:lnTo>
                  <a:pt x="4797831" y="291083"/>
                </a:lnTo>
                <a:lnTo>
                  <a:pt x="4791735" y="291464"/>
                </a:lnTo>
                <a:lnTo>
                  <a:pt x="4783274" y="291451"/>
                </a:lnTo>
                <a:lnTo>
                  <a:pt x="4770955" y="290801"/>
                </a:lnTo>
                <a:lnTo>
                  <a:pt x="4757826" y="289178"/>
                </a:lnTo>
                <a:lnTo>
                  <a:pt x="4750554" y="287839"/>
                </a:lnTo>
                <a:lnTo>
                  <a:pt x="4738459" y="284732"/>
                </a:lnTo>
                <a:lnTo>
                  <a:pt x="4725568" y="280415"/>
                </a:lnTo>
                <a:lnTo>
                  <a:pt x="4725568" y="322960"/>
                </a:lnTo>
                <a:lnTo>
                  <a:pt x="4739211" y="327872"/>
                </a:lnTo>
                <a:lnTo>
                  <a:pt x="4752746" y="331088"/>
                </a:lnTo>
                <a:lnTo>
                  <a:pt x="4763499" y="332824"/>
                </a:lnTo>
                <a:lnTo>
                  <a:pt x="4776110" y="333994"/>
                </a:lnTo>
                <a:lnTo>
                  <a:pt x="4789703" y="334390"/>
                </a:lnTo>
                <a:lnTo>
                  <a:pt x="4789967" y="334390"/>
                </a:lnTo>
                <a:lnTo>
                  <a:pt x="4803331" y="333908"/>
                </a:lnTo>
                <a:lnTo>
                  <a:pt x="4815943" y="332478"/>
                </a:lnTo>
                <a:lnTo>
                  <a:pt x="4827803" y="330072"/>
                </a:lnTo>
                <a:lnTo>
                  <a:pt x="4835082" y="327936"/>
                </a:lnTo>
                <a:lnTo>
                  <a:pt x="4846971" y="323007"/>
                </a:lnTo>
                <a:lnTo>
                  <a:pt x="4857394" y="316610"/>
                </a:lnTo>
                <a:lnTo>
                  <a:pt x="4869805" y="304777"/>
                </a:lnTo>
                <a:lnTo>
                  <a:pt x="4876698" y="294004"/>
                </a:lnTo>
                <a:lnTo>
                  <a:pt x="4879500" y="287627"/>
                </a:lnTo>
                <a:lnTo>
                  <a:pt x="4882645" y="275549"/>
                </a:lnTo>
                <a:lnTo>
                  <a:pt x="4883683" y="262000"/>
                </a:lnTo>
                <a:lnTo>
                  <a:pt x="4883629" y="258818"/>
                </a:lnTo>
                <a:lnTo>
                  <a:pt x="4881962" y="245459"/>
                </a:lnTo>
                <a:lnTo>
                  <a:pt x="4877968" y="234441"/>
                </a:lnTo>
                <a:lnTo>
                  <a:pt x="4874158" y="227202"/>
                </a:lnTo>
                <a:lnTo>
                  <a:pt x="4869332" y="221360"/>
                </a:lnTo>
                <a:lnTo>
                  <a:pt x="4863363" y="216788"/>
                </a:lnTo>
                <a:lnTo>
                  <a:pt x="4857394" y="212343"/>
                </a:lnTo>
                <a:lnTo>
                  <a:pt x="4850663" y="208787"/>
                </a:lnTo>
                <a:lnTo>
                  <a:pt x="4843297" y="206247"/>
                </a:lnTo>
                <a:lnTo>
                  <a:pt x="4835804" y="203707"/>
                </a:lnTo>
                <a:lnTo>
                  <a:pt x="4828438" y="201548"/>
                </a:lnTo>
                <a:lnTo>
                  <a:pt x="4820945" y="199770"/>
                </a:lnTo>
                <a:lnTo>
                  <a:pt x="4816119" y="198627"/>
                </a:lnTo>
                <a:lnTo>
                  <a:pt x="4811293" y="197357"/>
                </a:lnTo>
                <a:lnTo>
                  <a:pt x="4806213" y="196087"/>
                </a:lnTo>
                <a:lnTo>
                  <a:pt x="4801133" y="194817"/>
                </a:lnTo>
                <a:lnTo>
                  <a:pt x="4796307" y="193166"/>
                </a:lnTo>
                <a:lnTo>
                  <a:pt x="4791735" y="191262"/>
                </a:lnTo>
                <a:lnTo>
                  <a:pt x="4787036" y="189356"/>
                </a:lnTo>
                <a:lnTo>
                  <a:pt x="4783480" y="186816"/>
                </a:lnTo>
                <a:lnTo>
                  <a:pt x="4780813" y="183641"/>
                </a:lnTo>
                <a:lnTo>
                  <a:pt x="4778273" y="180593"/>
                </a:lnTo>
                <a:lnTo>
                  <a:pt x="4777003" y="176529"/>
                </a:lnTo>
                <a:lnTo>
                  <a:pt x="4777003" y="168782"/>
                </a:lnTo>
                <a:lnTo>
                  <a:pt x="4777511" y="166115"/>
                </a:lnTo>
                <a:lnTo>
                  <a:pt x="4778781" y="163448"/>
                </a:lnTo>
                <a:lnTo>
                  <a:pt x="4781829" y="158622"/>
                </a:lnTo>
                <a:lnTo>
                  <a:pt x="4784496" y="156590"/>
                </a:lnTo>
                <a:lnTo>
                  <a:pt x="4787290" y="154558"/>
                </a:lnTo>
                <a:lnTo>
                  <a:pt x="4790719" y="152907"/>
                </a:lnTo>
                <a:lnTo>
                  <a:pt x="4795037" y="151764"/>
                </a:lnTo>
                <a:lnTo>
                  <a:pt x="4799355" y="150621"/>
                </a:lnTo>
                <a:lnTo>
                  <a:pt x="4804689" y="149987"/>
                </a:lnTo>
                <a:lnTo>
                  <a:pt x="4815865" y="149987"/>
                </a:lnTo>
                <a:lnTo>
                  <a:pt x="4821072" y="150367"/>
                </a:lnTo>
                <a:lnTo>
                  <a:pt x="4826533" y="151002"/>
                </a:lnTo>
                <a:lnTo>
                  <a:pt x="4831994" y="151637"/>
                </a:lnTo>
                <a:lnTo>
                  <a:pt x="4837582" y="152526"/>
                </a:lnTo>
                <a:lnTo>
                  <a:pt x="4843170" y="153542"/>
                </a:lnTo>
                <a:lnTo>
                  <a:pt x="4848758" y="154558"/>
                </a:lnTo>
                <a:lnTo>
                  <a:pt x="4854219" y="155828"/>
                </a:lnTo>
                <a:lnTo>
                  <a:pt x="4859680" y="157225"/>
                </a:lnTo>
                <a:lnTo>
                  <a:pt x="4865141" y="158622"/>
                </a:lnTo>
                <a:lnTo>
                  <a:pt x="4870221" y="160146"/>
                </a:lnTo>
                <a:lnTo>
                  <a:pt x="4875174" y="161797"/>
                </a:lnTo>
                <a:lnTo>
                  <a:pt x="4875174" y="118744"/>
                </a:lnTo>
                <a:lnTo>
                  <a:pt x="4868801" y="116567"/>
                </a:lnTo>
                <a:lnTo>
                  <a:pt x="4856773" y="113176"/>
                </a:lnTo>
                <a:lnTo>
                  <a:pt x="4843678" y="110362"/>
                </a:lnTo>
                <a:lnTo>
                  <a:pt x="4832311" y="108606"/>
                </a:lnTo>
                <a:lnTo>
                  <a:pt x="4819668" y="107452"/>
                </a:lnTo>
                <a:lnTo>
                  <a:pt x="4806467" y="107060"/>
                </a:lnTo>
                <a:lnTo>
                  <a:pt x="4800368" y="107221"/>
                </a:lnTo>
                <a:lnTo>
                  <a:pt x="4787647" y="108621"/>
                </a:lnTo>
                <a:lnTo>
                  <a:pt x="4775479" y="111378"/>
                </a:lnTo>
                <a:lnTo>
                  <a:pt x="4760312" y="117480"/>
                </a:lnTo>
                <a:lnTo>
                  <a:pt x="4749825" y="124332"/>
                </a:lnTo>
                <a:lnTo>
                  <a:pt x="4739086" y="135240"/>
                </a:lnTo>
                <a:lnTo>
                  <a:pt x="4732299" y="146303"/>
                </a:lnTo>
                <a:lnTo>
                  <a:pt x="4729895" y="152022"/>
                </a:lnTo>
                <a:lnTo>
                  <a:pt x="4726840" y="164092"/>
                </a:lnTo>
                <a:lnTo>
                  <a:pt x="4725822" y="177672"/>
                </a:lnTo>
                <a:close/>
              </a:path>
              <a:path w="4883683" h="438150">
                <a:moveTo>
                  <a:pt x="4554126" y="331963"/>
                </a:moveTo>
                <a:lnTo>
                  <a:pt x="4566886" y="333786"/>
                </a:lnTo>
                <a:lnTo>
                  <a:pt x="4580407" y="334390"/>
                </a:lnTo>
                <a:lnTo>
                  <a:pt x="4588550" y="334169"/>
                </a:lnTo>
                <a:lnTo>
                  <a:pt x="4601551" y="332802"/>
                </a:lnTo>
                <a:lnTo>
                  <a:pt x="4613806" y="330172"/>
                </a:lnTo>
                <a:lnTo>
                  <a:pt x="4625365" y="326263"/>
                </a:lnTo>
                <a:lnTo>
                  <a:pt x="4639947" y="318929"/>
                </a:lnTo>
                <a:lnTo>
                  <a:pt x="4650340" y="311661"/>
                </a:lnTo>
                <a:lnTo>
                  <a:pt x="4659655" y="303148"/>
                </a:lnTo>
                <a:lnTo>
                  <a:pt x="4669784" y="290355"/>
                </a:lnTo>
                <a:lnTo>
                  <a:pt x="4676170" y="279328"/>
                </a:lnTo>
                <a:lnTo>
                  <a:pt x="4681372" y="267207"/>
                </a:lnTo>
                <a:lnTo>
                  <a:pt x="4684006" y="259030"/>
                </a:lnTo>
                <a:lnTo>
                  <a:pt x="4686776" y="246927"/>
                </a:lnTo>
                <a:lnTo>
                  <a:pt x="4688438" y="234159"/>
                </a:lnTo>
                <a:lnTo>
                  <a:pt x="4688992" y="220725"/>
                </a:lnTo>
                <a:lnTo>
                  <a:pt x="4688722" y="211318"/>
                </a:lnTo>
                <a:lnTo>
                  <a:pt x="4687398" y="198358"/>
                </a:lnTo>
                <a:lnTo>
                  <a:pt x="4684986" y="186037"/>
                </a:lnTo>
                <a:lnTo>
                  <a:pt x="4681499" y="174370"/>
                </a:lnTo>
                <a:lnTo>
                  <a:pt x="4674584" y="158699"/>
                </a:lnTo>
                <a:lnTo>
                  <a:pt x="4667851" y="147994"/>
                </a:lnTo>
                <a:lnTo>
                  <a:pt x="4659909" y="138429"/>
                </a:lnTo>
                <a:lnTo>
                  <a:pt x="4648125" y="127846"/>
                </a:lnTo>
                <a:lnTo>
                  <a:pt x="4637447" y="120909"/>
                </a:lnTo>
                <a:lnTo>
                  <a:pt x="4625619" y="115315"/>
                </a:lnTo>
                <a:lnTo>
                  <a:pt x="4618284" y="112657"/>
                </a:lnTo>
                <a:lnTo>
                  <a:pt x="4606338" y="109558"/>
                </a:lnTo>
                <a:lnTo>
                  <a:pt x="4593595" y="107688"/>
                </a:lnTo>
                <a:lnTo>
                  <a:pt x="4580026" y="107060"/>
                </a:lnTo>
                <a:lnTo>
                  <a:pt x="4572017" y="107286"/>
                </a:lnTo>
                <a:lnTo>
                  <a:pt x="4559002" y="108693"/>
                </a:lnTo>
                <a:lnTo>
                  <a:pt x="4546722" y="111375"/>
                </a:lnTo>
                <a:lnTo>
                  <a:pt x="4535195" y="115315"/>
                </a:lnTo>
                <a:lnTo>
                  <a:pt x="4520522" y="122559"/>
                </a:lnTo>
                <a:lnTo>
                  <a:pt x="4510139" y="129836"/>
                </a:lnTo>
                <a:lnTo>
                  <a:pt x="4500905" y="138429"/>
                </a:lnTo>
                <a:lnTo>
                  <a:pt x="4490655" y="151164"/>
                </a:lnTo>
                <a:lnTo>
                  <a:pt x="4484257" y="162187"/>
                </a:lnTo>
                <a:lnTo>
                  <a:pt x="4479061" y="174370"/>
                </a:lnTo>
                <a:lnTo>
                  <a:pt x="4476517" y="182437"/>
                </a:lnTo>
                <a:lnTo>
                  <a:pt x="4473777" y="194562"/>
                </a:lnTo>
                <a:lnTo>
                  <a:pt x="4472123" y="207329"/>
                </a:lnTo>
                <a:lnTo>
                  <a:pt x="4471568" y="220725"/>
                </a:lnTo>
                <a:lnTo>
                  <a:pt x="4471833" y="230299"/>
                </a:lnTo>
                <a:lnTo>
                  <a:pt x="4473128" y="243267"/>
                </a:lnTo>
                <a:lnTo>
                  <a:pt x="4475527" y="255570"/>
                </a:lnTo>
                <a:lnTo>
                  <a:pt x="4479061" y="267207"/>
                </a:lnTo>
                <a:lnTo>
                  <a:pt x="4485913" y="282753"/>
                </a:lnTo>
                <a:lnTo>
                  <a:pt x="4492598" y="293488"/>
                </a:lnTo>
                <a:lnTo>
                  <a:pt x="4500524" y="303148"/>
                </a:lnTo>
                <a:lnTo>
                  <a:pt x="4512308" y="313642"/>
                </a:lnTo>
                <a:lnTo>
                  <a:pt x="4522986" y="320588"/>
                </a:lnTo>
                <a:lnTo>
                  <a:pt x="4534814" y="326263"/>
                </a:lnTo>
                <a:lnTo>
                  <a:pt x="4530242" y="251078"/>
                </a:lnTo>
                <a:lnTo>
                  <a:pt x="4528989" y="246473"/>
                </a:lnTo>
                <a:lnTo>
                  <a:pt x="4526890" y="234282"/>
                </a:lnTo>
                <a:lnTo>
                  <a:pt x="4526178" y="220725"/>
                </a:lnTo>
                <a:lnTo>
                  <a:pt x="4526299" y="214988"/>
                </a:lnTo>
                <a:lnTo>
                  <a:pt x="4527588" y="201987"/>
                </a:lnTo>
                <a:lnTo>
                  <a:pt x="4530242" y="190372"/>
                </a:lnTo>
                <a:lnTo>
                  <a:pt x="4532909" y="181609"/>
                </a:lnTo>
                <a:lnTo>
                  <a:pt x="4536592" y="174243"/>
                </a:lnTo>
                <a:lnTo>
                  <a:pt x="4541418" y="168275"/>
                </a:lnTo>
                <a:lnTo>
                  <a:pt x="4546117" y="162305"/>
                </a:lnTo>
                <a:lnTo>
                  <a:pt x="4551832" y="157860"/>
                </a:lnTo>
                <a:lnTo>
                  <a:pt x="4558436" y="154939"/>
                </a:lnTo>
                <a:lnTo>
                  <a:pt x="4565040" y="151891"/>
                </a:lnTo>
                <a:lnTo>
                  <a:pt x="4572279" y="150494"/>
                </a:lnTo>
                <a:lnTo>
                  <a:pt x="4587900" y="150494"/>
                </a:lnTo>
                <a:lnTo>
                  <a:pt x="4595139" y="151891"/>
                </a:lnTo>
                <a:lnTo>
                  <a:pt x="4601870" y="154939"/>
                </a:lnTo>
                <a:lnTo>
                  <a:pt x="4608601" y="157860"/>
                </a:lnTo>
                <a:lnTo>
                  <a:pt x="4614316" y="162305"/>
                </a:lnTo>
                <a:lnTo>
                  <a:pt x="4619142" y="168275"/>
                </a:lnTo>
                <a:lnTo>
                  <a:pt x="4623841" y="174243"/>
                </a:lnTo>
                <a:lnTo>
                  <a:pt x="4627524" y="181609"/>
                </a:lnTo>
                <a:lnTo>
                  <a:pt x="4630191" y="190372"/>
                </a:lnTo>
                <a:lnTo>
                  <a:pt x="4631489" y="194978"/>
                </a:lnTo>
                <a:lnTo>
                  <a:pt x="4633582" y="207169"/>
                </a:lnTo>
                <a:lnTo>
                  <a:pt x="4634255" y="220725"/>
                </a:lnTo>
                <a:lnTo>
                  <a:pt x="4634143" y="226463"/>
                </a:lnTo>
                <a:lnTo>
                  <a:pt x="4632899" y="239464"/>
                </a:lnTo>
                <a:lnTo>
                  <a:pt x="4630191" y="251078"/>
                </a:lnTo>
                <a:lnTo>
                  <a:pt x="4627524" y="259841"/>
                </a:lnTo>
                <a:lnTo>
                  <a:pt x="4623841" y="267207"/>
                </a:lnTo>
                <a:lnTo>
                  <a:pt x="4619142" y="273050"/>
                </a:lnTo>
                <a:lnTo>
                  <a:pt x="4614316" y="279018"/>
                </a:lnTo>
                <a:lnTo>
                  <a:pt x="4608728" y="283463"/>
                </a:lnTo>
                <a:lnTo>
                  <a:pt x="4602124" y="286512"/>
                </a:lnTo>
                <a:lnTo>
                  <a:pt x="4595520" y="289559"/>
                </a:lnTo>
                <a:lnTo>
                  <a:pt x="4588408" y="291083"/>
                </a:lnTo>
                <a:lnTo>
                  <a:pt x="4572533" y="291083"/>
                </a:lnTo>
                <a:lnTo>
                  <a:pt x="4565294" y="289559"/>
                </a:lnTo>
                <a:lnTo>
                  <a:pt x="4558690" y="286512"/>
                </a:lnTo>
                <a:lnTo>
                  <a:pt x="4552086" y="283463"/>
                </a:lnTo>
                <a:lnTo>
                  <a:pt x="4546371" y="279018"/>
                </a:lnTo>
                <a:lnTo>
                  <a:pt x="4542142" y="328905"/>
                </a:lnTo>
                <a:lnTo>
                  <a:pt x="4554126" y="331963"/>
                </a:lnTo>
                <a:close/>
              </a:path>
              <a:path w="4883683" h="438150">
                <a:moveTo>
                  <a:pt x="4546371" y="279018"/>
                </a:moveTo>
                <a:lnTo>
                  <a:pt x="4541545" y="273050"/>
                </a:lnTo>
                <a:lnTo>
                  <a:pt x="4536719" y="267207"/>
                </a:lnTo>
                <a:lnTo>
                  <a:pt x="4532909" y="259841"/>
                </a:lnTo>
                <a:lnTo>
                  <a:pt x="4530242" y="251078"/>
                </a:lnTo>
                <a:lnTo>
                  <a:pt x="4534814" y="326263"/>
                </a:lnTo>
                <a:lnTo>
                  <a:pt x="4542142" y="328905"/>
                </a:lnTo>
                <a:lnTo>
                  <a:pt x="4546371" y="279018"/>
                </a:lnTo>
                <a:close/>
              </a:path>
              <a:path w="4883683" h="438150">
                <a:moveTo>
                  <a:pt x="4327525" y="119903"/>
                </a:moveTo>
                <a:lnTo>
                  <a:pt x="4316588" y="126390"/>
                </a:lnTo>
                <a:lnTo>
                  <a:pt x="4306468" y="134238"/>
                </a:lnTo>
                <a:lnTo>
                  <a:pt x="4293739" y="147856"/>
                </a:lnTo>
                <a:lnTo>
                  <a:pt x="4286580" y="158544"/>
                </a:lnTo>
                <a:lnTo>
                  <a:pt x="4280433" y="170560"/>
                </a:lnTo>
                <a:lnTo>
                  <a:pt x="4275280" y="184815"/>
                </a:lnTo>
                <a:lnTo>
                  <a:pt x="4272562" y="196961"/>
                </a:lnTo>
                <a:lnTo>
                  <a:pt x="4270939" y="210078"/>
                </a:lnTo>
                <a:lnTo>
                  <a:pt x="4270400" y="224154"/>
                </a:lnTo>
                <a:lnTo>
                  <a:pt x="4270849" y="236623"/>
                </a:lnTo>
                <a:lnTo>
                  <a:pt x="4272418" y="249625"/>
                </a:lnTo>
                <a:lnTo>
                  <a:pt x="4275139" y="261725"/>
                </a:lnTo>
                <a:lnTo>
                  <a:pt x="4279036" y="272922"/>
                </a:lnTo>
                <a:lnTo>
                  <a:pt x="4286930" y="288191"/>
                </a:lnTo>
                <a:lnTo>
                  <a:pt x="4294350" y="298445"/>
                </a:lnTo>
                <a:lnTo>
                  <a:pt x="4302912" y="307339"/>
                </a:lnTo>
                <a:lnTo>
                  <a:pt x="4315211" y="316721"/>
                </a:lnTo>
                <a:lnTo>
                  <a:pt x="4326340" y="322861"/>
                </a:lnTo>
                <a:lnTo>
                  <a:pt x="4338472" y="327659"/>
                </a:lnTo>
                <a:lnTo>
                  <a:pt x="4356262" y="332150"/>
                </a:lnTo>
                <a:lnTo>
                  <a:pt x="4368950" y="333827"/>
                </a:lnTo>
                <a:lnTo>
                  <a:pt x="4382160" y="334390"/>
                </a:lnTo>
                <a:lnTo>
                  <a:pt x="4387745" y="334298"/>
                </a:lnTo>
                <a:lnTo>
                  <a:pt x="4400542" y="333340"/>
                </a:lnTo>
                <a:lnTo>
                  <a:pt x="4412767" y="331342"/>
                </a:lnTo>
                <a:lnTo>
                  <a:pt x="4426241" y="327986"/>
                </a:lnTo>
                <a:lnTo>
                  <a:pt x="4437278" y="324103"/>
                </a:lnTo>
                <a:lnTo>
                  <a:pt x="4437278" y="281050"/>
                </a:lnTo>
                <a:lnTo>
                  <a:pt x="4430293" y="283844"/>
                </a:lnTo>
                <a:lnTo>
                  <a:pt x="4422927" y="286257"/>
                </a:lnTo>
                <a:lnTo>
                  <a:pt x="4415053" y="288163"/>
                </a:lnTo>
                <a:lnTo>
                  <a:pt x="4414001" y="288410"/>
                </a:lnTo>
                <a:lnTo>
                  <a:pt x="4401924" y="290401"/>
                </a:lnTo>
                <a:lnTo>
                  <a:pt x="4388637" y="291083"/>
                </a:lnTo>
                <a:lnTo>
                  <a:pt x="4384951" y="291012"/>
                </a:lnTo>
                <a:lnTo>
                  <a:pt x="4371877" y="289402"/>
                </a:lnTo>
                <a:lnTo>
                  <a:pt x="4360443" y="285622"/>
                </a:lnTo>
                <a:lnTo>
                  <a:pt x="4352442" y="281939"/>
                </a:lnTo>
                <a:lnTo>
                  <a:pt x="4345965" y="277113"/>
                </a:lnTo>
                <a:lnTo>
                  <a:pt x="4340758" y="271144"/>
                </a:lnTo>
                <a:lnTo>
                  <a:pt x="4335678" y="265302"/>
                </a:lnTo>
                <a:lnTo>
                  <a:pt x="4331741" y="258063"/>
                </a:lnTo>
                <a:lnTo>
                  <a:pt x="4329074" y="249681"/>
                </a:lnTo>
                <a:lnTo>
                  <a:pt x="4325909" y="235741"/>
                </a:lnTo>
                <a:lnTo>
                  <a:pt x="4325010" y="222757"/>
                </a:lnTo>
                <a:lnTo>
                  <a:pt x="4325356" y="213135"/>
                </a:lnTo>
                <a:lnTo>
                  <a:pt x="4327109" y="200358"/>
                </a:lnTo>
                <a:lnTo>
                  <a:pt x="4330344" y="189102"/>
                </a:lnTo>
                <a:lnTo>
                  <a:pt x="4336715" y="176113"/>
                </a:lnTo>
                <a:lnTo>
                  <a:pt x="4344441" y="166750"/>
                </a:lnTo>
                <a:lnTo>
                  <a:pt x="4350410" y="161035"/>
                </a:lnTo>
                <a:lnTo>
                  <a:pt x="4357268" y="156971"/>
                </a:lnTo>
                <a:lnTo>
                  <a:pt x="4365015" y="154304"/>
                </a:lnTo>
                <a:lnTo>
                  <a:pt x="4372762" y="151764"/>
                </a:lnTo>
                <a:lnTo>
                  <a:pt x="4380890" y="150494"/>
                </a:lnTo>
                <a:lnTo>
                  <a:pt x="4397781" y="150494"/>
                </a:lnTo>
                <a:lnTo>
                  <a:pt x="4405782" y="151256"/>
                </a:lnTo>
                <a:lnTo>
                  <a:pt x="4413148" y="153034"/>
                </a:lnTo>
                <a:lnTo>
                  <a:pt x="4420514" y="154685"/>
                </a:lnTo>
                <a:lnTo>
                  <a:pt x="4427499" y="156971"/>
                </a:lnTo>
                <a:lnTo>
                  <a:pt x="4433976" y="159765"/>
                </a:lnTo>
                <a:lnTo>
                  <a:pt x="4433976" y="116712"/>
                </a:lnTo>
                <a:lnTo>
                  <a:pt x="4426737" y="113791"/>
                </a:lnTo>
                <a:lnTo>
                  <a:pt x="4418609" y="111378"/>
                </a:lnTo>
                <a:lnTo>
                  <a:pt x="4409592" y="109727"/>
                </a:lnTo>
                <a:lnTo>
                  <a:pt x="4407157" y="109265"/>
                </a:lnTo>
                <a:lnTo>
                  <a:pt x="4394704" y="107612"/>
                </a:lnTo>
                <a:lnTo>
                  <a:pt x="4381779" y="107060"/>
                </a:lnTo>
                <a:lnTo>
                  <a:pt x="4380006" y="107075"/>
                </a:lnTo>
                <a:lnTo>
                  <a:pt x="4367555" y="107956"/>
                </a:lnTo>
                <a:lnTo>
                  <a:pt x="4355007" y="110169"/>
                </a:lnTo>
                <a:lnTo>
                  <a:pt x="4342409" y="113664"/>
                </a:lnTo>
                <a:lnTo>
                  <a:pt x="4339233" y="114778"/>
                </a:lnTo>
                <a:lnTo>
                  <a:pt x="4327525" y="119903"/>
                </a:lnTo>
                <a:close/>
              </a:path>
              <a:path w="4883683" h="438150">
                <a:moveTo>
                  <a:pt x="3671849" y="142620"/>
                </a:moveTo>
                <a:lnTo>
                  <a:pt x="3666896" y="112521"/>
                </a:lnTo>
                <a:lnTo>
                  <a:pt x="3623208" y="112521"/>
                </a:lnTo>
                <a:lnTo>
                  <a:pt x="3623208" y="328802"/>
                </a:lnTo>
                <a:lnTo>
                  <a:pt x="3676040" y="328802"/>
                </a:lnTo>
                <a:lnTo>
                  <a:pt x="3676040" y="183895"/>
                </a:lnTo>
                <a:lnTo>
                  <a:pt x="3682758" y="175729"/>
                </a:lnTo>
                <a:lnTo>
                  <a:pt x="3692616" y="167743"/>
                </a:lnTo>
                <a:lnTo>
                  <a:pt x="3704488" y="161670"/>
                </a:lnTo>
                <a:lnTo>
                  <a:pt x="3709092" y="160009"/>
                </a:lnTo>
                <a:lnTo>
                  <a:pt x="3720812" y="156910"/>
                </a:lnTo>
                <a:lnTo>
                  <a:pt x="3733537" y="155051"/>
                </a:lnTo>
                <a:lnTo>
                  <a:pt x="3747287" y="154431"/>
                </a:lnTo>
                <a:lnTo>
                  <a:pt x="3751732" y="154431"/>
                </a:lnTo>
                <a:lnTo>
                  <a:pt x="3751732" y="108076"/>
                </a:lnTo>
                <a:lnTo>
                  <a:pt x="3747922" y="107441"/>
                </a:lnTo>
                <a:lnTo>
                  <a:pt x="3743223" y="107060"/>
                </a:lnTo>
                <a:lnTo>
                  <a:pt x="3735175" y="107094"/>
                </a:lnTo>
                <a:lnTo>
                  <a:pt x="3721644" y="108385"/>
                </a:lnTo>
                <a:lnTo>
                  <a:pt x="3709433" y="111549"/>
                </a:lnTo>
                <a:lnTo>
                  <a:pt x="3698519" y="116585"/>
                </a:lnTo>
                <a:lnTo>
                  <a:pt x="3689116" y="123078"/>
                </a:lnTo>
                <a:lnTo>
                  <a:pt x="3680073" y="131996"/>
                </a:lnTo>
                <a:lnTo>
                  <a:pt x="3672738" y="142620"/>
                </a:lnTo>
                <a:lnTo>
                  <a:pt x="3671849" y="142620"/>
                </a:lnTo>
                <a:close/>
              </a:path>
              <a:path w="4883683" h="438150">
                <a:moveTo>
                  <a:pt x="3190146" y="331963"/>
                </a:moveTo>
                <a:lnTo>
                  <a:pt x="3202906" y="333786"/>
                </a:lnTo>
                <a:lnTo>
                  <a:pt x="3216427" y="334390"/>
                </a:lnTo>
                <a:lnTo>
                  <a:pt x="3224570" y="334169"/>
                </a:lnTo>
                <a:lnTo>
                  <a:pt x="3237571" y="332802"/>
                </a:lnTo>
                <a:lnTo>
                  <a:pt x="3249826" y="330172"/>
                </a:lnTo>
                <a:lnTo>
                  <a:pt x="3261385" y="326263"/>
                </a:lnTo>
                <a:lnTo>
                  <a:pt x="3275967" y="318929"/>
                </a:lnTo>
                <a:lnTo>
                  <a:pt x="3286360" y="311661"/>
                </a:lnTo>
                <a:lnTo>
                  <a:pt x="3295675" y="303148"/>
                </a:lnTo>
                <a:lnTo>
                  <a:pt x="3305804" y="290355"/>
                </a:lnTo>
                <a:lnTo>
                  <a:pt x="3312190" y="279328"/>
                </a:lnTo>
                <a:lnTo>
                  <a:pt x="3317392" y="267207"/>
                </a:lnTo>
                <a:lnTo>
                  <a:pt x="3320026" y="259030"/>
                </a:lnTo>
                <a:lnTo>
                  <a:pt x="3322796" y="246927"/>
                </a:lnTo>
                <a:lnTo>
                  <a:pt x="3324458" y="234159"/>
                </a:lnTo>
                <a:lnTo>
                  <a:pt x="3325012" y="220725"/>
                </a:lnTo>
                <a:lnTo>
                  <a:pt x="3324742" y="211318"/>
                </a:lnTo>
                <a:lnTo>
                  <a:pt x="3323418" y="198358"/>
                </a:lnTo>
                <a:lnTo>
                  <a:pt x="3321006" y="186037"/>
                </a:lnTo>
                <a:lnTo>
                  <a:pt x="3317519" y="174370"/>
                </a:lnTo>
                <a:lnTo>
                  <a:pt x="3310604" y="158699"/>
                </a:lnTo>
                <a:lnTo>
                  <a:pt x="3303871" y="147994"/>
                </a:lnTo>
                <a:lnTo>
                  <a:pt x="3295929" y="138429"/>
                </a:lnTo>
                <a:lnTo>
                  <a:pt x="3284145" y="127846"/>
                </a:lnTo>
                <a:lnTo>
                  <a:pt x="3273467" y="120909"/>
                </a:lnTo>
                <a:lnTo>
                  <a:pt x="3261639" y="115315"/>
                </a:lnTo>
                <a:lnTo>
                  <a:pt x="3254304" y="112657"/>
                </a:lnTo>
                <a:lnTo>
                  <a:pt x="3242358" y="109558"/>
                </a:lnTo>
                <a:lnTo>
                  <a:pt x="3229615" y="107688"/>
                </a:lnTo>
                <a:lnTo>
                  <a:pt x="3216046" y="107060"/>
                </a:lnTo>
                <a:lnTo>
                  <a:pt x="3208037" y="107286"/>
                </a:lnTo>
                <a:lnTo>
                  <a:pt x="3195022" y="108693"/>
                </a:lnTo>
                <a:lnTo>
                  <a:pt x="3182742" y="111375"/>
                </a:lnTo>
                <a:lnTo>
                  <a:pt x="3171215" y="115315"/>
                </a:lnTo>
                <a:lnTo>
                  <a:pt x="3156542" y="122559"/>
                </a:lnTo>
                <a:lnTo>
                  <a:pt x="3146159" y="129836"/>
                </a:lnTo>
                <a:lnTo>
                  <a:pt x="3136925" y="138429"/>
                </a:lnTo>
                <a:lnTo>
                  <a:pt x="3126675" y="151164"/>
                </a:lnTo>
                <a:lnTo>
                  <a:pt x="3120277" y="162187"/>
                </a:lnTo>
                <a:lnTo>
                  <a:pt x="3115081" y="174370"/>
                </a:lnTo>
                <a:lnTo>
                  <a:pt x="3112537" y="182437"/>
                </a:lnTo>
                <a:lnTo>
                  <a:pt x="3109797" y="194562"/>
                </a:lnTo>
                <a:lnTo>
                  <a:pt x="3108143" y="207329"/>
                </a:lnTo>
                <a:lnTo>
                  <a:pt x="3107588" y="220725"/>
                </a:lnTo>
                <a:lnTo>
                  <a:pt x="3107853" y="230299"/>
                </a:lnTo>
                <a:lnTo>
                  <a:pt x="3109148" y="243267"/>
                </a:lnTo>
                <a:lnTo>
                  <a:pt x="3111547" y="255570"/>
                </a:lnTo>
                <a:lnTo>
                  <a:pt x="3115081" y="267207"/>
                </a:lnTo>
                <a:lnTo>
                  <a:pt x="3121933" y="282753"/>
                </a:lnTo>
                <a:lnTo>
                  <a:pt x="3128618" y="293488"/>
                </a:lnTo>
                <a:lnTo>
                  <a:pt x="3136544" y="303148"/>
                </a:lnTo>
                <a:lnTo>
                  <a:pt x="3148328" y="313642"/>
                </a:lnTo>
                <a:lnTo>
                  <a:pt x="3159006" y="320588"/>
                </a:lnTo>
                <a:lnTo>
                  <a:pt x="3170834" y="326263"/>
                </a:lnTo>
                <a:lnTo>
                  <a:pt x="3166262" y="251078"/>
                </a:lnTo>
                <a:lnTo>
                  <a:pt x="3165009" y="246473"/>
                </a:lnTo>
                <a:lnTo>
                  <a:pt x="3162910" y="234282"/>
                </a:lnTo>
                <a:lnTo>
                  <a:pt x="3162198" y="220725"/>
                </a:lnTo>
                <a:lnTo>
                  <a:pt x="3162319" y="214988"/>
                </a:lnTo>
                <a:lnTo>
                  <a:pt x="3163608" y="201987"/>
                </a:lnTo>
                <a:lnTo>
                  <a:pt x="3166262" y="190372"/>
                </a:lnTo>
                <a:lnTo>
                  <a:pt x="3168929" y="181609"/>
                </a:lnTo>
                <a:lnTo>
                  <a:pt x="3172612" y="174243"/>
                </a:lnTo>
                <a:lnTo>
                  <a:pt x="3177438" y="168275"/>
                </a:lnTo>
                <a:lnTo>
                  <a:pt x="3182137" y="162305"/>
                </a:lnTo>
                <a:lnTo>
                  <a:pt x="3187852" y="157860"/>
                </a:lnTo>
                <a:lnTo>
                  <a:pt x="3194456" y="154939"/>
                </a:lnTo>
                <a:lnTo>
                  <a:pt x="3201060" y="151891"/>
                </a:lnTo>
                <a:lnTo>
                  <a:pt x="3208299" y="150494"/>
                </a:lnTo>
                <a:lnTo>
                  <a:pt x="3223920" y="150494"/>
                </a:lnTo>
                <a:lnTo>
                  <a:pt x="3231159" y="151891"/>
                </a:lnTo>
                <a:lnTo>
                  <a:pt x="3237890" y="154939"/>
                </a:lnTo>
                <a:lnTo>
                  <a:pt x="3244621" y="157860"/>
                </a:lnTo>
                <a:lnTo>
                  <a:pt x="3250336" y="162305"/>
                </a:lnTo>
                <a:lnTo>
                  <a:pt x="3255162" y="168275"/>
                </a:lnTo>
                <a:lnTo>
                  <a:pt x="3259861" y="174243"/>
                </a:lnTo>
                <a:lnTo>
                  <a:pt x="3263544" y="181609"/>
                </a:lnTo>
                <a:lnTo>
                  <a:pt x="3266211" y="190372"/>
                </a:lnTo>
                <a:lnTo>
                  <a:pt x="3267509" y="194978"/>
                </a:lnTo>
                <a:lnTo>
                  <a:pt x="3269602" y="207169"/>
                </a:lnTo>
                <a:lnTo>
                  <a:pt x="3270275" y="220725"/>
                </a:lnTo>
                <a:lnTo>
                  <a:pt x="3270163" y="226463"/>
                </a:lnTo>
                <a:lnTo>
                  <a:pt x="3268919" y="239464"/>
                </a:lnTo>
                <a:lnTo>
                  <a:pt x="3266211" y="251078"/>
                </a:lnTo>
                <a:lnTo>
                  <a:pt x="3263544" y="259841"/>
                </a:lnTo>
                <a:lnTo>
                  <a:pt x="3259861" y="267207"/>
                </a:lnTo>
                <a:lnTo>
                  <a:pt x="3255162" y="273050"/>
                </a:lnTo>
                <a:lnTo>
                  <a:pt x="3250336" y="279018"/>
                </a:lnTo>
                <a:lnTo>
                  <a:pt x="3244748" y="283463"/>
                </a:lnTo>
                <a:lnTo>
                  <a:pt x="3238144" y="286512"/>
                </a:lnTo>
                <a:lnTo>
                  <a:pt x="3231540" y="289559"/>
                </a:lnTo>
                <a:lnTo>
                  <a:pt x="3224428" y="291083"/>
                </a:lnTo>
                <a:lnTo>
                  <a:pt x="3208553" y="291083"/>
                </a:lnTo>
                <a:lnTo>
                  <a:pt x="3201314" y="289559"/>
                </a:lnTo>
                <a:lnTo>
                  <a:pt x="3194710" y="286512"/>
                </a:lnTo>
                <a:lnTo>
                  <a:pt x="3188106" y="283463"/>
                </a:lnTo>
                <a:lnTo>
                  <a:pt x="3182391" y="279018"/>
                </a:lnTo>
                <a:lnTo>
                  <a:pt x="3178162" y="328905"/>
                </a:lnTo>
                <a:lnTo>
                  <a:pt x="3190146" y="331963"/>
                </a:lnTo>
                <a:close/>
              </a:path>
              <a:path w="4883683" h="438150">
                <a:moveTo>
                  <a:pt x="3182391" y="279018"/>
                </a:moveTo>
                <a:lnTo>
                  <a:pt x="3177565" y="273050"/>
                </a:lnTo>
                <a:lnTo>
                  <a:pt x="3172739" y="267207"/>
                </a:lnTo>
                <a:lnTo>
                  <a:pt x="3168929" y="259841"/>
                </a:lnTo>
                <a:lnTo>
                  <a:pt x="3166262" y="251078"/>
                </a:lnTo>
                <a:lnTo>
                  <a:pt x="3170834" y="326263"/>
                </a:lnTo>
                <a:lnTo>
                  <a:pt x="3178162" y="328905"/>
                </a:lnTo>
                <a:lnTo>
                  <a:pt x="3182391" y="279018"/>
                </a:lnTo>
                <a:close/>
              </a:path>
              <a:path w="4883683" h="438150">
                <a:moveTo>
                  <a:pt x="2781452" y="328802"/>
                </a:moveTo>
                <a:lnTo>
                  <a:pt x="2781452" y="179958"/>
                </a:lnTo>
                <a:lnTo>
                  <a:pt x="2785008" y="175640"/>
                </a:lnTo>
                <a:lnTo>
                  <a:pt x="2789072" y="171703"/>
                </a:lnTo>
                <a:lnTo>
                  <a:pt x="2797835" y="164718"/>
                </a:lnTo>
                <a:lnTo>
                  <a:pt x="2807233" y="159257"/>
                </a:lnTo>
                <a:lnTo>
                  <a:pt x="2812059" y="156844"/>
                </a:lnTo>
                <a:lnTo>
                  <a:pt x="2817012" y="154939"/>
                </a:lnTo>
                <a:lnTo>
                  <a:pt x="2821838" y="153542"/>
                </a:lnTo>
                <a:lnTo>
                  <a:pt x="2826791" y="152272"/>
                </a:lnTo>
                <a:lnTo>
                  <a:pt x="2831490" y="151510"/>
                </a:lnTo>
                <a:lnTo>
                  <a:pt x="2836189" y="151510"/>
                </a:lnTo>
                <a:lnTo>
                  <a:pt x="2844952" y="151637"/>
                </a:lnTo>
                <a:lnTo>
                  <a:pt x="2851683" y="153796"/>
                </a:lnTo>
                <a:lnTo>
                  <a:pt x="2856382" y="157860"/>
                </a:lnTo>
                <a:lnTo>
                  <a:pt x="2861081" y="161797"/>
                </a:lnTo>
                <a:lnTo>
                  <a:pt x="2864256" y="167131"/>
                </a:lnTo>
                <a:lnTo>
                  <a:pt x="2865907" y="173608"/>
                </a:lnTo>
                <a:lnTo>
                  <a:pt x="2867177" y="180085"/>
                </a:lnTo>
                <a:lnTo>
                  <a:pt x="2867685" y="188213"/>
                </a:lnTo>
                <a:lnTo>
                  <a:pt x="2867812" y="328802"/>
                </a:lnTo>
                <a:lnTo>
                  <a:pt x="2920771" y="328802"/>
                </a:lnTo>
                <a:lnTo>
                  <a:pt x="2920771" y="179958"/>
                </a:lnTo>
                <a:lnTo>
                  <a:pt x="2924327" y="175640"/>
                </a:lnTo>
                <a:lnTo>
                  <a:pt x="2932709" y="168147"/>
                </a:lnTo>
                <a:lnTo>
                  <a:pt x="2941726" y="161670"/>
                </a:lnTo>
                <a:lnTo>
                  <a:pt x="2946552" y="159257"/>
                </a:lnTo>
                <a:lnTo>
                  <a:pt x="2951378" y="156844"/>
                </a:lnTo>
                <a:lnTo>
                  <a:pt x="2956204" y="154939"/>
                </a:lnTo>
                <a:lnTo>
                  <a:pt x="2961157" y="153542"/>
                </a:lnTo>
                <a:lnTo>
                  <a:pt x="2966110" y="152272"/>
                </a:lnTo>
                <a:lnTo>
                  <a:pt x="2970809" y="151510"/>
                </a:lnTo>
                <a:lnTo>
                  <a:pt x="2975508" y="151510"/>
                </a:lnTo>
                <a:lnTo>
                  <a:pt x="2984144" y="151637"/>
                </a:lnTo>
                <a:lnTo>
                  <a:pt x="2990748" y="153796"/>
                </a:lnTo>
                <a:lnTo>
                  <a:pt x="2995574" y="157860"/>
                </a:lnTo>
                <a:lnTo>
                  <a:pt x="3000273" y="161797"/>
                </a:lnTo>
                <a:lnTo>
                  <a:pt x="3003575" y="167131"/>
                </a:lnTo>
                <a:lnTo>
                  <a:pt x="3005099" y="173608"/>
                </a:lnTo>
                <a:lnTo>
                  <a:pt x="3005861" y="176656"/>
                </a:lnTo>
                <a:lnTo>
                  <a:pt x="3006369" y="180085"/>
                </a:lnTo>
                <a:lnTo>
                  <a:pt x="3006750" y="184150"/>
                </a:lnTo>
                <a:lnTo>
                  <a:pt x="3007004" y="188213"/>
                </a:lnTo>
                <a:lnTo>
                  <a:pt x="3007131" y="192531"/>
                </a:lnTo>
                <a:lnTo>
                  <a:pt x="3007131" y="328802"/>
                </a:lnTo>
                <a:lnTo>
                  <a:pt x="3060090" y="328802"/>
                </a:lnTo>
                <a:lnTo>
                  <a:pt x="3059963" y="182244"/>
                </a:lnTo>
                <a:lnTo>
                  <a:pt x="3059582" y="177164"/>
                </a:lnTo>
                <a:lnTo>
                  <a:pt x="3059328" y="172212"/>
                </a:lnTo>
                <a:lnTo>
                  <a:pt x="3058820" y="167512"/>
                </a:lnTo>
                <a:lnTo>
                  <a:pt x="3058185" y="163321"/>
                </a:lnTo>
                <a:lnTo>
                  <a:pt x="3057550" y="159257"/>
                </a:lnTo>
                <a:lnTo>
                  <a:pt x="3056661" y="155447"/>
                </a:lnTo>
                <a:lnTo>
                  <a:pt x="3055645" y="152145"/>
                </a:lnTo>
                <a:lnTo>
                  <a:pt x="3054629" y="148716"/>
                </a:lnTo>
                <a:lnTo>
                  <a:pt x="3051835" y="142875"/>
                </a:lnTo>
                <a:lnTo>
                  <a:pt x="3046360" y="133978"/>
                </a:lnTo>
                <a:lnTo>
                  <a:pt x="3037905" y="124518"/>
                </a:lnTo>
                <a:lnTo>
                  <a:pt x="3027578" y="116839"/>
                </a:lnTo>
                <a:lnTo>
                  <a:pt x="3014950" y="111105"/>
                </a:lnTo>
                <a:lnTo>
                  <a:pt x="3002518" y="108184"/>
                </a:lnTo>
                <a:lnTo>
                  <a:pt x="2988589" y="107060"/>
                </a:lnTo>
                <a:lnTo>
                  <a:pt x="2980461" y="107060"/>
                </a:lnTo>
                <a:lnTo>
                  <a:pt x="2972714" y="108076"/>
                </a:lnTo>
                <a:lnTo>
                  <a:pt x="2965475" y="109981"/>
                </a:lnTo>
                <a:lnTo>
                  <a:pt x="2958363" y="112013"/>
                </a:lnTo>
                <a:lnTo>
                  <a:pt x="2951632" y="114680"/>
                </a:lnTo>
                <a:lnTo>
                  <a:pt x="2945282" y="118109"/>
                </a:lnTo>
                <a:lnTo>
                  <a:pt x="2939059" y="121538"/>
                </a:lnTo>
                <a:lnTo>
                  <a:pt x="2933344" y="125602"/>
                </a:lnTo>
                <a:lnTo>
                  <a:pt x="2928264" y="130301"/>
                </a:lnTo>
                <a:lnTo>
                  <a:pt x="2923057" y="135127"/>
                </a:lnTo>
                <a:lnTo>
                  <a:pt x="2918485" y="140334"/>
                </a:lnTo>
                <a:lnTo>
                  <a:pt x="2914294" y="146176"/>
                </a:lnTo>
                <a:lnTo>
                  <a:pt x="2912799" y="144854"/>
                </a:lnTo>
                <a:lnTo>
                  <a:pt x="2906021" y="133259"/>
                </a:lnTo>
                <a:lnTo>
                  <a:pt x="2897553" y="123827"/>
                </a:lnTo>
                <a:lnTo>
                  <a:pt x="2887370" y="116585"/>
                </a:lnTo>
                <a:lnTo>
                  <a:pt x="2874566" y="110971"/>
                </a:lnTo>
                <a:lnTo>
                  <a:pt x="2862156" y="108038"/>
                </a:lnTo>
                <a:lnTo>
                  <a:pt x="2848889" y="107060"/>
                </a:lnTo>
                <a:lnTo>
                  <a:pt x="2840888" y="107060"/>
                </a:lnTo>
                <a:lnTo>
                  <a:pt x="2833268" y="108076"/>
                </a:lnTo>
                <a:lnTo>
                  <a:pt x="2826029" y="110108"/>
                </a:lnTo>
                <a:lnTo>
                  <a:pt x="2818790" y="112140"/>
                </a:lnTo>
                <a:lnTo>
                  <a:pt x="2812186" y="114807"/>
                </a:lnTo>
                <a:lnTo>
                  <a:pt x="2806090" y="118109"/>
                </a:lnTo>
                <a:lnTo>
                  <a:pt x="2800121" y="121284"/>
                </a:lnTo>
                <a:lnTo>
                  <a:pt x="2794660" y="125094"/>
                </a:lnTo>
                <a:lnTo>
                  <a:pt x="2789961" y="129412"/>
                </a:lnTo>
                <a:lnTo>
                  <a:pt x="2785135" y="133730"/>
                </a:lnTo>
                <a:lnTo>
                  <a:pt x="2781198" y="138175"/>
                </a:lnTo>
                <a:lnTo>
                  <a:pt x="2778150" y="142620"/>
                </a:lnTo>
                <a:lnTo>
                  <a:pt x="2777261" y="142620"/>
                </a:lnTo>
                <a:lnTo>
                  <a:pt x="2772308" y="112521"/>
                </a:lnTo>
                <a:lnTo>
                  <a:pt x="2728620" y="112521"/>
                </a:lnTo>
                <a:lnTo>
                  <a:pt x="2728620" y="328802"/>
                </a:lnTo>
                <a:lnTo>
                  <a:pt x="2781452" y="328802"/>
                </a:lnTo>
                <a:close/>
              </a:path>
              <a:path w="4883683" h="438150">
                <a:moveTo>
                  <a:pt x="2545602" y="114840"/>
                </a:moveTo>
                <a:lnTo>
                  <a:pt x="2534228" y="120422"/>
                </a:lnTo>
                <a:lnTo>
                  <a:pt x="2539136" y="195071"/>
                </a:lnTo>
                <a:lnTo>
                  <a:pt x="2539898" y="188721"/>
                </a:lnTo>
                <a:lnTo>
                  <a:pt x="2541422" y="182625"/>
                </a:lnTo>
                <a:lnTo>
                  <a:pt x="2545602" y="114840"/>
                </a:lnTo>
                <a:close/>
              </a:path>
              <a:path w="4883683" h="438150">
                <a:moveTo>
                  <a:pt x="2678787" y="203825"/>
                </a:moveTo>
                <a:lnTo>
                  <a:pt x="2677450" y="190754"/>
                </a:lnTo>
                <a:lnTo>
                  <a:pt x="2675219" y="178650"/>
                </a:lnTo>
                <a:lnTo>
                  <a:pt x="2672105" y="167512"/>
                </a:lnTo>
                <a:lnTo>
                  <a:pt x="2666306" y="153271"/>
                </a:lnTo>
                <a:lnTo>
                  <a:pt x="2659960" y="142356"/>
                </a:lnTo>
                <a:lnTo>
                  <a:pt x="2652420" y="132968"/>
                </a:lnTo>
                <a:lnTo>
                  <a:pt x="2644791" y="125881"/>
                </a:lnTo>
                <a:lnTo>
                  <a:pt x="2634293" y="118760"/>
                </a:lnTo>
                <a:lnTo>
                  <a:pt x="2622575" y="113410"/>
                </a:lnTo>
                <a:lnTo>
                  <a:pt x="2610499" y="109861"/>
                </a:lnTo>
                <a:lnTo>
                  <a:pt x="2597976" y="107765"/>
                </a:lnTo>
                <a:lnTo>
                  <a:pt x="2584729" y="107060"/>
                </a:lnTo>
                <a:lnTo>
                  <a:pt x="2584016" y="107063"/>
                </a:lnTo>
                <a:lnTo>
                  <a:pt x="2571309" y="107959"/>
                </a:lnTo>
                <a:lnTo>
                  <a:pt x="2558846" y="110432"/>
                </a:lnTo>
                <a:lnTo>
                  <a:pt x="2546629" y="114426"/>
                </a:lnTo>
                <a:lnTo>
                  <a:pt x="2541422" y="182625"/>
                </a:lnTo>
                <a:lnTo>
                  <a:pt x="2543708" y="177037"/>
                </a:lnTo>
                <a:lnTo>
                  <a:pt x="2545867" y="171322"/>
                </a:lnTo>
                <a:lnTo>
                  <a:pt x="2548915" y="166369"/>
                </a:lnTo>
                <a:lnTo>
                  <a:pt x="2552725" y="162178"/>
                </a:lnTo>
                <a:lnTo>
                  <a:pt x="2556535" y="157860"/>
                </a:lnTo>
                <a:lnTo>
                  <a:pt x="2560980" y="154558"/>
                </a:lnTo>
                <a:lnTo>
                  <a:pt x="2566187" y="152145"/>
                </a:lnTo>
                <a:lnTo>
                  <a:pt x="2571394" y="149605"/>
                </a:lnTo>
                <a:lnTo>
                  <a:pt x="2577363" y="148462"/>
                </a:lnTo>
                <a:lnTo>
                  <a:pt x="2590698" y="148462"/>
                </a:lnTo>
                <a:lnTo>
                  <a:pt x="2596540" y="149605"/>
                </a:lnTo>
                <a:lnTo>
                  <a:pt x="2601620" y="152145"/>
                </a:lnTo>
                <a:lnTo>
                  <a:pt x="2606573" y="154558"/>
                </a:lnTo>
                <a:lnTo>
                  <a:pt x="2610764" y="157860"/>
                </a:lnTo>
                <a:lnTo>
                  <a:pt x="2614066" y="162178"/>
                </a:lnTo>
                <a:lnTo>
                  <a:pt x="2617368" y="166369"/>
                </a:lnTo>
                <a:lnTo>
                  <a:pt x="2619908" y="171322"/>
                </a:lnTo>
                <a:lnTo>
                  <a:pt x="2621686" y="177037"/>
                </a:lnTo>
                <a:lnTo>
                  <a:pt x="2623337" y="182625"/>
                </a:lnTo>
                <a:lnTo>
                  <a:pt x="2624226" y="188721"/>
                </a:lnTo>
                <a:lnTo>
                  <a:pt x="2624226" y="195071"/>
                </a:lnTo>
                <a:lnTo>
                  <a:pt x="2539136" y="195071"/>
                </a:lnTo>
                <a:lnTo>
                  <a:pt x="2534228" y="120422"/>
                </a:lnTo>
                <a:lnTo>
                  <a:pt x="2523682" y="127523"/>
                </a:lnTo>
                <a:lnTo>
                  <a:pt x="2513990" y="136143"/>
                </a:lnTo>
                <a:lnTo>
                  <a:pt x="2503208" y="149336"/>
                </a:lnTo>
                <a:lnTo>
                  <a:pt x="2496674" y="160367"/>
                </a:lnTo>
                <a:lnTo>
                  <a:pt x="2491130" y="172719"/>
                </a:lnTo>
                <a:lnTo>
                  <a:pt x="2487207" y="185235"/>
                </a:lnTo>
                <a:lnTo>
                  <a:pt x="2484730" y="197403"/>
                </a:lnTo>
                <a:lnTo>
                  <a:pt x="2483243" y="210426"/>
                </a:lnTo>
                <a:lnTo>
                  <a:pt x="2482748" y="224281"/>
                </a:lnTo>
                <a:lnTo>
                  <a:pt x="2482751" y="225342"/>
                </a:lnTo>
                <a:lnTo>
                  <a:pt x="2483360" y="239423"/>
                </a:lnTo>
                <a:lnTo>
                  <a:pt x="2485051" y="252435"/>
                </a:lnTo>
                <a:lnTo>
                  <a:pt x="2487845" y="264368"/>
                </a:lnTo>
                <a:lnTo>
                  <a:pt x="2491765" y="275208"/>
                </a:lnTo>
                <a:lnTo>
                  <a:pt x="2499845" y="290561"/>
                </a:lnTo>
                <a:lnTo>
                  <a:pt x="2507404" y="300688"/>
                </a:lnTo>
                <a:lnTo>
                  <a:pt x="2516149" y="309371"/>
                </a:lnTo>
                <a:lnTo>
                  <a:pt x="2528545" y="318260"/>
                </a:lnTo>
                <a:lnTo>
                  <a:pt x="2539889" y="324042"/>
                </a:lnTo>
                <a:lnTo>
                  <a:pt x="2552217" y="328421"/>
                </a:lnTo>
                <a:lnTo>
                  <a:pt x="2570185" y="332392"/>
                </a:lnTo>
                <a:lnTo>
                  <a:pt x="2582842" y="333888"/>
                </a:lnTo>
                <a:lnTo>
                  <a:pt x="2595905" y="334390"/>
                </a:lnTo>
                <a:lnTo>
                  <a:pt x="2602078" y="334313"/>
                </a:lnTo>
                <a:lnTo>
                  <a:pt x="2614922" y="333645"/>
                </a:lnTo>
                <a:lnTo>
                  <a:pt x="2627524" y="332311"/>
                </a:lnTo>
                <a:lnTo>
                  <a:pt x="2639847" y="330326"/>
                </a:lnTo>
                <a:lnTo>
                  <a:pt x="2648659" y="328542"/>
                </a:lnTo>
                <a:lnTo>
                  <a:pt x="2661656" y="325301"/>
                </a:lnTo>
                <a:lnTo>
                  <a:pt x="2671343" y="321944"/>
                </a:lnTo>
                <a:lnTo>
                  <a:pt x="2671343" y="279653"/>
                </a:lnTo>
                <a:lnTo>
                  <a:pt x="2661905" y="282687"/>
                </a:lnTo>
                <a:lnTo>
                  <a:pt x="2649619" y="286015"/>
                </a:lnTo>
                <a:lnTo>
                  <a:pt x="2637434" y="288670"/>
                </a:lnTo>
                <a:lnTo>
                  <a:pt x="2630360" y="289831"/>
                </a:lnTo>
                <a:lnTo>
                  <a:pt x="2617631" y="291247"/>
                </a:lnTo>
                <a:lnTo>
                  <a:pt x="2605303" y="291718"/>
                </a:lnTo>
                <a:lnTo>
                  <a:pt x="2604300" y="291715"/>
                </a:lnTo>
                <a:lnTo>
                  <a:pt x="2591232" y="290901"/>
                </a:lnTo>
                <a:lnTo>
                  <a:pt x="2579141" y="288670"/>
                </a:lnTo>
                <a:lnTo>
                  <a:pt x="2571140" y="286765"/>
                </a:lnTo>
                <a:lnTo>
                  <a:pt x="2564028" y="283463"/>
                </a:lnTo>
                <a:lnTo>
                  <a:pt x="2558059" y="279145"/>
                </a:lnTo>
                <a:lnTo>
                  <a:pt x="2551963" y="274700"/>
                </a:lnTo>
                <a:lnTo>
                  <a:pt x="2547137" y="268985"/>
                </a:lnTo>
                <a:lnTo>
                  <a:pt x="2543454" y="262000"/>
                </a:lnTo>
                <a:lnTo>
                  <a:pt x="2538806" y="249725"/>
                </a:lnTo>
                <a:lnTo>
                  <a:pt x="2536723" y="236346"/>
                </a:lnTo>
                <a:lnTo>
                  <a:pt x="2678455" y="236346"/>
                </a:lnTo>
                <a:lnTo>
                  <a:pt x="2678836" y="231139"/>
                </a:lnTo>
                <a:lnTo>
                  <a:pt x="2678963" y="224789"/>
                </a:lnTo>
                <a:lnTo>
                  <a:pt x="2679217" y="217423"/>
                </a:lnTo>
                <a:lnTo>
                  <a:pt x="2678787" y="203825"/>
                </a:lnTo>
                <a:close/>
              </a:path>
              <a:path w="4883683" h="438150">
                <a:moveTo>
                  <a:pt x="1883562" y="177672"/>
                </a:moveTo>
                <a:lnTo>
                  <a:pt x="1883562" y="187451"/>
                </a:lnTo>
                <a:lnTo>
                  <a:pt x="1885213" y="195833"/>
                </a:lnTo>
                <a:lnTo>
                  <a:pt x="1888388" y="202564"/>
                </a:lnTo>
                <a:lnTo>
                  <a:pt x="1891563" y="209295"/>
                </a:lnTo>
                <a:lnTo>
                  <a:pt x="1895881" y="215010"/>
                </a:lnTo>
                <a:lnTo>
                  <a:pt x="1901342" y="219455"/>
                </a:lnTo>
                <a:lnTo>
                  <a:pt x="1906803" y="223900"/>
                </a:lnTo>
                <a:lnTo>
                  <a:pt x="1913026" y="227456"/>
                </a:lnTo>
                <a:lnTo>
                  <a:pt x="1920138" y="230250"/>
                </a:lnTo>
                <a:lnTo>
                  <a:pt x="1927377" y="233044"/>
                </a:lnTo>
                <a:lnTo>
                  <a:pt x="1934743" y="235457"/>
                </a:lnTo>
                <a:lnTo>
                  <a:pt x="1942490" y="237489"/>
                </a:lnTo>
                <a:lnTo>
                  <a:pt x="1948586" y="239013"/>
                </a:lnTo>
                <a:lnTo>
                  <a:pt x="1954428" y="240410"/>
                </a:lnTo>
                <a:lnTo>
                  <a:pt x="1960016" y="241934"/>
                </a:lnTo>
                <a:lnTo>
                  <a:pt x="1965604" y="243458"/>
                </a:lnTo>
                <a:lnTo>
                  <a:pt x="1970557" y="245237"/>
                </a:lnTo>
                <a:lnTo>
                  <a:pt x="1974875" y="247268"/>
                </a:lnTo>
                <a:lnTo>
                  <a:pt x="1979193" y="249173"/>
                </a:lnTo>
                <a:lnTo>
                  <a:pt x="1982622" y="251713"/>
                </a:lnTo>
                <a:lnTo>
                  <a:pt x="1985289" y="254634"/>
                </a:lnTo>
                <a:lnTo>
                  <a:pt x="1987829" y="257682"/>
                </a:lnTo>
                <a:lnTo>
                  <a:pt x="1989226" y="261492"/>
                </a:lnTo>
                <a:lnTo>
                  <a:pt x="1989226" y="270509"/>
                </a:lnTo>
                <a:lnTo>
                  <a:pt x="1987956" y="274319"/>
                </a:lnTo>
                <a:lnTo>
                  <a:pt x="1985543" y="277621"/>
                </a:lnTo>
                <a:lnTo>
                  <a:pt x="1983257" y="280796"/>
                </a:lnTo>
                <a:lnTo>
                  <a:pt x="1979955" y="283463"/>
                </a:lnTo>
                <a:lnTo>
                  <a:pt x="1975891" y="285495"/>
                </a:lnTo>
                <a:lnTo>
                  <a:pt x="1971827" y="287527"/>
                </a:lnTo>
                <a:lnTo>
                  <a:pt x="1966874" y="289051"/>
                </a:lnTo>
                <a:lnTo>
                  <a:pt x="1961286" y="290067"/>
                </a:lnTo>
                <a:lnTo>
                  <a:pt x="1955571" y="291083"/>
                </a:lnTo>
                <a:lnTo>
                  <a:pt x="1949475" y="291464"/>
                </a:lnTo>
                <a:lnTo>
                  <a:pt x="1941014" y="291451"/>
                </a:lnTo>
                <a:lnTo>
                  <a:pt x="1928695" y="290801"/>
                </a:lnTo>
                <a:lnTo>
                  <a:pt x="1915566" y="289178"/>
                </a:lnTo>
                <a:lnTo>
                  <a:pt x="1908294" y="287839"/>
                </a:lnTo>
                <a:lnTo>
                  <a:pt x="1896199" y="284732"/>
                </a:lnTo>
                <a:lnTo>
                  <a:pt x="1883308" y="280415"/>
                </a:lnTo>
                <a:lnTo>
                  <a:pt x="1883308" y="322960"/>
                </a:lnTo>
                <a:lnTo>
                  <a:pt x="1896951" y="327872"/>
                </a:lnTo>
                <a:lnTo>
                  <a:pt x="1910486" y="331088"/>
                </a:lnTo>
                <a:lnTo>
                  <a:pt x="1921239" y="332824"/>
                </a:lnTo>
                <a:lnTo>
                  <a:pt x="1933850" y="333994"/>
                </a:lnTo>
                <a:lnTo>
                  <a:pt x="1947443" y="334390"/>
                </a:lnTo>
                <a:lnTo>
                  <a:pt x="1947707" y="334390"/>
                </a:lnTo>
                <a:lnTo>
                  <a:pt x="1961071" y="333908"/>
                </a:lnTo>
                <a:lnTo>
                  <a:pt x="1973683" y="332478"/>
                </a:lnTo>
                <a:lnTo>
                  <a:pt x="1985543" y="330072"/>
                </a:lnTo>
                <a:lnTo>
                  <a:pt x="1992822" y="327936"/>
                </a:lnTo>
                <a:lnTo>
                  <a:pt x="2004711" y="323007"/>
                </a:lnTo>
                <a:lnTo>
                  <a:pt x="2015134" y="316610"/>
                </a:lnTo>
                <a:lnTo>
                  <a:pt x="2027545" y="304777"/>
                </a:lnTo>
                <a:lnTo>
                  <a:pt x="2034438" y="294004"/>
                </a:lnTo>
                <a:lnTo>
                  <a:pt x="2037240" y="287627"/>
                </a:lnTo>
                <a:lnTo>
                  <a:pt x="2040385" y="275549"/>
                </a:lnTo>
                <a:lnTo>
                  <a:pt x="2041423" y="262000"/>
                </a:lnTo>
                <a:lnTo>
                  <a:pt x="2041369" y="258818"/>
                </a:lnTo>
                <a:lnTo>
                  <a:pt x="2039702" y="245459"/>
                </a:lnTo>
                <a:lnTo>
                  <a:pt x="2035708" y="234441"/>
                </a:lnTo>
                <a:lnTo>
                  <a:pt x="2031898" y="227202"/>
                </a:lnTo>
                <a:lnTo>
                  <a:pt x="2027072" y="221360"/>
                </a:lnTo>
                <a:lnTo>
                  <a:pt x="2021103" y="216788"/>
                </a:lnTo>
                <a:lnTo>
                  <a:pt x="2015134" y="212343"/>
                </a:lnTo>
                <a:lnTo>
                  <a:pt x="2008403" y="208787"/>
                </a:lnTo>
                <a:lnTo>
                  <a:pt x="2001037" y="206247"/>
                </a:lnTo>
                <a:lnTo>
                  <a:pt x="1993544" y="203707"/>
                </a:lnTo>
                <a:lnTo>
                  <a:pt x="1986178" y="201548"/>
                </a:lnTo>
                <a:lnTo>
                  <a:pt x="1978685" y="199770"/>
                </a:lnTo>
                <a:lnTo>
                  <a:pt x="1973986" y="198627"/>
                </a:lnTo>
                <a:lnTo>
                  <a:pt x="1969033" y="197357"/>
                </a:lnTo>
                <a:lnTo>
                  <a:pt x="1963953" y="196087"/>
                </a:lnTo>
                <a:lnTo>
                  <a:pt x="1958873" y="194817"/>
                </a:lnTo>
                <a:lnTo>
                  <a:pt x="1954047" y="193166"/>
                </a:lnTo>
                <a:lnTo>
                  <a:pt x="1949475" y="191262"/>
                </a:lnTo>
                <a:lnTo>
                  <a:pt x="1944776" y="189356"/>
                </a:lnTo>
                <a:lnTo>
                  <a:pt x="1941220" y="186816"/>
                </a:lnTo>
                <a:lnTo>
                  <a:pt x="1938553" y="183641"/>
                </a:lnTo>
                <a:lnTo>
                  <a:pt x="1936013" y="180593"/>
                </a:lnTo>
                <a:lnTo>
                  <a:pt x="1934743" y="176529"/>
                </a:lnTo>
                <a:lnTo>
                  <a:pt x="1934743" y="168782"/>
                </a:lnTo>
                <a:lnTo>
                  <a:pt x="1935251" y="166115"/>
                </a:lnTo>
                <a:lnTo>
                  <a:pt x="1936521" y="163448"/>
                </a:lnTo>
                <a:lnTo>
                  <a:pt x="1939569" y="158622"/>
                </a:lnTo>
                <a:lnTo>
                  <a:pt x="1942236" y="156590"/>
                </a:lnTo>
                <a:lnTo>
                  <a:pt x="1945030" y="154558"/>
                </a:lnTo>
                <a:lnTo>
                  <a:pt x="1948459" y="152907"/>
                </a:lnTo>
                <a:lnTo>
                  <a:pt x="1952777" y="151764"/>
                </a:lnTo>
                <a:lnTo>
                  <a:pt x="1957095" y="150621"/>
                </a:lnTo>
                <a:lnTo>
                  <a:pt x="1962429" y="149987"/>
                </a:lnTo>
                <a:lnTo>
                  <a:pt x="1973605" y="149987"/>
                </a:lnTo>
                <a:lnTo>
                  <a:pt x="1978812" y="150367"/>
                </a:lnTo>
                <a:lnTo>
                  <a:pt x="1984273" y="151002"/>
                </a:lnTo>
                <a:lnTo>
                  <a:pt x="1989734" y="151637"/>
                </a:lnTo>
                <a:lnTo>
                  <a:pt x="1995322" y="152526"/>
                </a:lnTo>
                <a:lnTo>
                  <a:pt x="2000910" y="153542"/>
                </a:lnTo>
                <a:lnTo>
                  <a:pt x="2006498" y="154558"/>
                </a:lnTo>
                <a:lnTo>
                  <a:pt x="2011959" y="155828"/>
                </a:lnTo>
                <a:lnTo>
                  <a:pt x="2017420" y="157225"/>
                </a:lnTo>
                <a:lnTo>
                  <a:pt x="2022881" y="158622"/>
                </a:lnTo>
                <a:lnTo>
                  <a:pt x="2027961" y="160146"/>
                </a:lnTo>
                <a:lnTo>
                  <a:pt x="2032914" y="161797"/>
                </a:lnTo>
                <a:lnTo>
                  <a:pt x="2032914" y="118744"/>
                </a:lnTo>
                <a:lnTo>
                  <a:pt x="2026541" y="116567"/>
                </a:lnTo>
                <a:lnTo>
                  <a:pt x="2014513" y="113176"/>
                </a:lnTo>
                <a:lnTo>
                  <a:pt x="2001418" y="110362"/>
                </a:lnTo>
                <a:lnTo>
                  <a:pt x="1990051" y="108606"/>
                </a:lnTo>
                <a:lnTo>
                  <a:pt x="1977408" y="107452"/>
                </a:lnTo>
                <a:lnTo>
                  <a:pt x="1964207" y="107060"/>
                </a:lnTo>
                <a:lnTo>
                  <a:pt x="1958108" y="107221"/>
                </a:lnTo>
                <a:lnTo>
                  <a:pt x="1945387" y="108621"/>
                </a:lnTo>
                <a:lnTo>
                  <a:pt x="1933219" y="111378"/>
                </a:lnTo>
                <a:lnTo>
                  <a:pt x="1918052" y="117480"/>
                </a:lnTo>
                <a:lnTo>
                  <a:pt x="1907565" y="124332"/>
                </a:lnTo>
                <a:lnTo>
                  <a:pt x="1896826" y="135240"/>
                </a:lnTo>
                <a:lnTo>
                  <a:pt x="1890039" y="146303"/>
                </a:lnTo>
                <a:lnTo>
                  <a:pt x="1887635" y="152022"/>
                </a:lnTo>
                <a:lnTo>
                  <a:pt x="1884580" y="164092"/>
                </a:lnTo>
                <a:lnTo>
                  <a:pt x="1883562" y="177672"/>
                </a:lnTo>
                <a:close/>
              </a:path>
              <a:path w="4883683" h="438150">
                <a:moveTo>
                  <a:pt x="1711866" y="331963"/>
                </a:moveTo>
                <a:lnTo>
                  <a:pt x="1724626" y="333786"/>
                </a:lnTo>
                <a:lnTo>
                  <a:pt x="1738147" y="334390"/>
                </a:lnTo>
                <a:lnTo>
                  <a:pt x="1746290" y="334169"/>
                </a:lnTo>
                <a:lnTo>
                  <a:pt x="1759291" y="332802"/>
                </a:lnTo>
                <a:lnTo>
                  <a:pt x="1771546" y="330172"/>
                </a:lnTo>
                <a:lnTo>
                  <a:pt x="1783105" y="326263"/>
                </a:lnTo>
                <a:lnTo>
                  <a:pt x="1797687" y="318929"/>
                </a:lnTo>
                <a:lnTo>
                  <a:pt x="1808080" y="311661"/>
                </a:lnTo>
                <a:lnTo>
                  <a:pt x="1817395" y="303148"/>
                </a:lnTo>
                <a:lnTo>
                  <a:pt x="1827524" y="290355"/>
                </a:lnTo>
                <a:lnTo>
                  <a:pt x="1833910" y="279328"/>
                </a:lnTo>
                <a:lnTo>
                  <a:pt x="1839112" y="267207"/>
                </a:lnTo>
                <a:lnTo>
                  <a:pt x="1841746" y="259030"/>
                </a:lnTo>
                <a:lnTo>
                  <a:pt x="1844516" y="246927"/>
                </a:lnTo>
                <a:lnTo>
                  <a:pt x="1846178" y="234159"/>
                </a:lnTo>
                <a:lnTo>
                  <a:pt x="1846732" y="220725"/>
                </a:lnTo>
                <a:lnTo>
                  <a:pt x="1846462" y="211318"/>
                </a:lnTo>
                <a:lnTo>
                  <a:pt x="1845138" y="198358"/>
                </a:lnTo>
                <a:lnTo>
                  <a:pt x="1842726" y="186037"/>
                </a:lnTo>
                <a:lnTo>
                  <a:pt x="1839239" y="174370"/>
                </a:lnTo>
                <a:lnTo>
                  <a:pt x="1832324" y="158699"/>
                </a:lnTo>
                <a:lnTo>
                  <a:pt x="1825591" y="147994"/>
                </a:lnTo>
                <a:lnTo>
                  <a:pt x="1817649" y="138429"/>
                </a:lnTo>
                <a:lnTo>
                  <a:pt x="1805865" y="127846"/>
                </a:lnTo>
                <a:lnTo>
                  <a:pt x="1795187" y="120909"/>
                </a:lnTo>
                <a:lnTo>
                  <a:pt x="1783359" y="115315"/>
                </a:lnTo>
                <a:lnTo>
                  <a:pt x="1776024" y="112657"/>
                </a:lnTo>
                <a:lnTo>
                  <a:pt x="1764078" y="109558"/>
                </a:lnTo>
                <a:lnTo>
                  <a:pt x="1751335" y="107688"/>
                </a:lnTo>
                <a:lnTo>
                  <a:pt x="1737766" y="107060"/>
                </a:lnTo>
                <a:lnTo>
                  <a:pt x="1729757" y="107286"/>
                </a:lnTo>
                <a:lnTo>
                  <a:pt x="1716742" y="108693"/>
                </a:lnTo>
                <a:lnTo>
                  <a:pt x="1704462" y="111375"/>
                </a:lnTo>
                <a:lnTo>
                  <a:pt x="1692935" y="115315"/>
                </a:lnTo>
                <a:lnTo>
                  <a:pt x="1678262" y="122559"/>
                </a:lnTo>
                <a:lnTo>
                  <a:pt x="1667879" y="129836"/>
                </a:lnTo>
                <a:lnTo>
                  <a:pt x="1658645" y="138429"/>
                </a:lnTo>
                <a:lnTo>
                  <a:pt x="1648395" y="151164"/>
                </a:lnTo>
                <a:lnTo>
                  <a:pt x="1641997" y="162187"/>
                </a:lnTo>
                <a:lnTo>
                  <a:pt x="1636801" y="174370"/>
                </a:lnTo>
                <a:lnTo>
                  <a:pt x="1634257" y="182437"/>
                </a:lnTo>
                <a:lnTo>
                  <a:pt x="1631517" y="194562"/>
                </a:lnTo>
                <a:lnTo>
                  <a:pt x="1629863" y="207329"/>
                </a:lnTo>
                <a:lnTo>
                  <a:pt x="1629308" y="220725"/>
                </a:lnTo>
                <a:lnTo>
                  <a:pt x="1629573" y="230299"/>
                </a:lnTo>
                <a:lnTo>
                  <a:pt x="1630868" y="243267"/>
                </a:lnTo>
                <a:lnTo>
                  <a:pt x="1633267" y="255570"/>
                </a:lnTo>
                <a:lnTo>
                  <a:pt x="1636801" y="267207"/>
                </a:lnTo>
                <a:lnTo>
                  <a:pt x="1643653" y="282753"/>
                </a:lnTo>
                <a:lnTo>
                  <a:pt x="1650338" y="293488"/>
                </a:lnTo>
                <a:lnTo>
                  <a:pt x="1658264" y="303148"/>
                </a:lnTo>
                <a:lnTo>
                  <a:pt x="1670048" y="313642"/>
                </a:lnTo>
                <a:lnTo>
                  <a:pt x="1680726" y="320588"/>
                </a:lnTo>
                <a:lnTo>
                  <a:pt x="1692554" y="326263"/>
                </a:lnTo>
                <a:lnTo>
                  <a:pt x="1687982" y="251078"/>
                </a:lnTo>
                <a:lnTo>
                  <a:pt x="1686729" y="246473"/>
                </a:lnTo>
                <a:lnTo>
                  <a:pt x="1684630" y="234282"/>
                </a:lnTo>
                <a:lnTo>
                  <a:pt x="1683918" y="220725"/>
                </a:lnTo>
                <a:lnTo>
                  <a:pt x="1684039" y="214988"/>
                </a:lnTo>
                <a:lnTo>
                  <a:pt x="1685328" y="201987"/>
                </a:lnTo>
                <a:lnTo>
                  <a:pt x="1687982" y="190372"/>
                </a:lnTo>
                <a:lnTo>
                  <a:pt x="1690649" y="181609"/>
                </a:lnTo>
                <a:lnTo>
                  <a:pt x="1694332" y="174243"/>
                </a:lnTo>
                <a:lnTo>
                  <a:pt x="1699158" y="168275"/>
                </a:lnTo>
                <a:lnTo>
                  <a:pt x="1703857" y="162305"/>
                </a:lnTo>
                <a:lnTo>
                  <a:pt x="1709572" y="157860"/>
                </a:lnTo>
                <a:lnTo>
                  <a:pt x="1716176" y="154939"/>
                </a:lnTo>
                <a:lnTo>
                  <a:pt x="1722780" y="151891"/>
                </a:lnTo>
                <a:lnTo>
                  <a:pt x="1730019" y="150494"/>
                </a:lnTo>
                <a:lnTo>
                  <a:pt x="1745640" y="150494"/>
                </a:lnTo>
                <a:lnTo>
                  <a:pt x="1752879" y="151891"/>
                </a:lnTo>
                <a:lnTo>
                  <a:pt x="1759610" y="154939"/>
                </a:lnTo>
                <a:lnTo>
                  <a:pt x="1766341" y="157860"/>
                </a:lnTo>
                <a:lnTo>
                  <a:pt x="1772056" y="162305"/>
                </a:lnTo>
                <a:lnTo>
                  <a:pt x="1776882" y="168275"/>
                </a:lnTo>
                <a:lnTo>
                  <a:pt x="1781581" y="174243"/>
                </a:lnTo>
                <a:lnTo>
                  <a:pt x="1785264" y="181609"/>
                </a:lnTo>
                <a:lnTo>
                  <a:pt x="1787931" y="190372"/>
                </a:lnTo>
                <a:lnTo>
                  <a:pt x="1789229" y="194978"/>
                </a:lnTo>
                <a:lnTo>
                  <a:pt x="1791322" y="207169"/>
                </a:lnTo>
                <a:lnTo>
                  <a:pt x="1791995" y="220725"/>
                </a:lnTo>
                <a:lnTo>
                  <a:pt x="1791883" y="226463"/>
                </a:lnTo>
                <a:lnTo>
                  <a:pt x="1790639" y="239464"/>
                </a:lnTo>
                <a:lnTo>
                  <a:pt x="1787931" y="251078"/>
                </a:lnTo>
                <a:lnTo>
                  <a:pt x="1785264" y="259841"/>
                </a:lnTo>
                <a:lnTo>
                  <a:pt x="1781581" y="267207"/>
                </a:lnTo>
                <a:lnTo>
                  <a:pt x="1776882" y="273050"/>
                </a:lnTo>
                <a:lnTo>
                  <a:pt x="1772056" y="279018"/>
                </a:lnTo>
                <a:lnTo>
                  <a:pt x="1766468" y="283463"/>
                </a:lnTo>
                <a:lnTo>
                  <a:pt x="1759864" y="286512"/>
                </a:lnTo>
                <a:lnTo>
                  <a:pt x="1753260" y="289559"/>
                </a:lnTo>
                <a:lnTo>
                  <a:pt x="1746148" y="291083"/>
                </a:lnTo>
                <a:lnTo>
                  <a:pt x="1730273" y="291083"/>
                </a:lnTo>
                <a:lnTo>
                  <a:pt x="1723034" y="289559"/>
                </a:lnTo>
                <a:lnTo>
                  <a:pt x="1716430" y="286512"/>
                </a:lnTo>
                <a:lnTo>
                  <a:pt x="1709826" y="283463"/>
                </a:lnTo>
                <a:lnTo>
                  <a:pt x="1704111" y="279018"/>
                </a:lnTo>
                <a:lnTo>
                  <a:pt x="1699882" y="328905"/>
                </a:lnTo>
                <a:lnTo>
                  <a:pt x="1711866" y="331963"/>
                </a:lnTo>
                <a:close/>
              </a:path>
              <a:path w="4883683" h="438150">
                <a:moveTo>
                  <a:pt x="1704111" y="279018"/>
                </a:moveTo>
                <a:lnTo>
                  <a:pt x="1699285" y="273050"/>
                </a:lnTo>
                <a:lnTo>
                  <a:pt x="1694459" y="267207"/>
                </a:lnTo>
                <a:lnTo>
                  <a:pt x="1690649" y="259841"/>
                </a:lnTo>
                <a:lnTo>
                  <a:pt x="1687982" y="251078"/>
                </a:lnTo>
                <a:lnTo>
                  <a:pt x="1692554" y="326263"/>
                </a:lnTo>
                <a:lnTo>
                  <a:pt x="1699882" y="328905"/>
                </a:lnTo>
                <a:lnTo>
                  <a:pt x="1704111" y="279018"/>
                </a:lnTo>
                <a:close/>
              </a:path>
              <a:path w="4883683" h="438150">
                <a:moveTo>
                  <a:pt x="1347749" y="278510"/>
                </a:moveTo>
                <a:lnTo>
                  <a:pt x="1342415" y="283463"/>
                </a:lnTo>
                <a:lnTo>
                  <a:pt x="1335938" y="286892"/>
                </a:lnTo>
                <a:lnTo>
                  <a:pt x="1329588" y="290448"/>
                </a:lnTo>
                <a:lnTo>
                  <a:pt x="1322349" y="292226"/>
                </a:lnTo>
                <a:lnTo>
                  <a:pt x="1309014" y="292226"/>
                </a:lnTo>
                <a:lnTo>
                  <a:pt x="1304188" y="291464"/>
                </a:lnTo>
                <a:lnTo>
                  <a:pt x="1299489" y="290194"/>
                </a:lnTo>
                <a:lnTo>
                  <a:pt x="1298079" y="330436"/>
                </a:lnTo>
                <a:lnTo>
                  <a:pt x="1310313" y="333394"/>
                </a:lnTo>
                <a:lnTo>
                  <a:pt x="1323492" y="334390"/>
                </a:lnTo>
                <a:lnTo>
                  <a:pt x="1333495" y="333843"/>
                </a:lnTo>
                <a:lnTo>
                  <a:pt x="1345976" y="331540"/>
                </a:lnTo>
                <a:lnTo>
                  <a:pt x="1358163" y="327405"/>
                </a:lnTo>
                <a:lnTo>
                  <a:pt x="1368664" y="322244"/>
                </a:lnTo>
                <a:lnTo>
                  <a:pt x="1379119" y="315073"/>
                </a:lnTo>
                <a:lnTo>
                  <a:pt x="1388897" y="306196"/>
                </a:lnTo>
                <a:lnTo>
                  <a:pt x="1399263" y="293195"/>
                </a:lnTo>
                <a:lnTo>
                  <a:pt x="1405713" y="282120"/>
                </a:lnTo>
                <a:lnTo>
                  <a:pt x="1411249" y="269747"/>
                </a:lnTo>
                <a:lnTo>
                  <a:pt x="1415284" y="256928"/>
                </a:lnTo>
                <a:lnTo>
                  <a:pt x="1417755" y="244789"/>
                </a:lnTo>
                <a:lnTo>
                  <a:pt x="1419254" y="231702"/>
                </a:lnTo>
                <a:lnTo>
                  <a:pt x="1419758" y="217677"/>
                </a:lnTo>
                <a:lnTo>
                  <a:pt x="1419302" y="204471"/>
                </a:lnTo>
                <a:lnTo>
                  <a:pt x="1417817" y="191396"/>
                </a:lnTo>
                <a:lnTo>
                  <a:pt x="1415302" y="179326"/>
                </a:lnTo>
                <a:lnTo>
                  <a:pt x="1411757" y="168275"/>
                </a:lnTo>
                <a:lnTo>
                  <a:pt x="1405194" y="153869"/>
                </a:lnTo>
                <a:lnTo>
                  <a:pt x="1398449" y="143172"/>
                </a:lnTo>
                <a:lnTo>
                  <a:pt x="1390675" y="133857"/>
                </a:lnTo>
                <a:lnTo>
                  <a:pt x="1382406" y="126331"/>
                </a:lnTo>
                <a:lnTo>
                  <a:pt x="1371923" y="119161"/>
                </a:lnTo>
                <a:lnTo>
                  <a:pt x="1360449" y="113664"/>
                </a:lnTo>
                <a:lnTo>
                  <a:pt x="1350806" y="110518"/>
                </a:lnTo>
                <a:lnTo>
                  <a:pt x="1338341" y="107937"/>
                </a:lnTo>
                <a:lnTo>
                  <a:pt x="1325778" y="107060"/>
                </a:lnTo>
                <a:lnTo>
                  <a:pt x="1313637" y="107863"/>
                </a:lnTo>
                <a:lnTo>
                  <a:pt x="1301210" y="110654"/>
                </a:lnTo>
                <a:lnTo>
                  <a:pt x="1289964" y="115442"/>
                </a:lnTo>
                <a:lnTo>
                  <a:pt x="1283226" y="119536"/>
                </a:lnTo>
                <a:lnTo>
                  <a:pt x="1273183" y="127479"/>
                </a:lnTo>
                <a:lnTo>
                  <a:pt x="1264818" y="136778"/>
                </a:lnTo>
                <a:lnTo>
                  <a:pt x="1263929" y="136778"/>
                </a:lnTo>
                <a:lnTo>
                  <a:pt x="1261643" y="112521"/>
                </a:lnTo>
                <a:lnTo>
                  <a:pt x="1215288" y="112521"/>
                </a:lnTo>
                <a:lnTo>
                  <a:pt x="1215288" y="432562"/>
                </a:lnTo>
                <a:lnTo>
                  <a:pt x="1268120" y="432562"/>
                </a:lnTo>
                <a:lnTo>
                  <a:pt x="1268120" y="330326"/>
                </a:lnTo>
                <a:lnTo>
                  <a:pt x="1267866" y="324865"/>
                </a:lnTo>
                <a:lnTo>
                  <a:pt x="1267739" y="319404"/>
                </a:lnTo>
                <a:lnTo>
                  <a:pt x="1267612" y="315213"/>
                </a:lnTo>
                <a:lnTo>
                  <a:pt x="1267485" y="312292"/>
                </a:lnTo>
                <a:lnTo>
                  <a:pt x="1270329" y="314165"/>
                </a:lnTo>
                <a:lnTo>
                  <a:pt x="1280143" y="321675"/>
                </a:lnTo>
                <a:lnTo>
                  <a:pt x="1291869" y="328040"/>
                </a:lnTo>
                <a:lnTo>
                  <a:pt x="1290472" y="287146"/>
                </a:lnTo>
                <a:lnTo>
                  <a:pt x="1286662" y="284988"/>
                </a:lnTo>
                <a:lnTo>
                  <a:pt x="1282852" y="282955"/>
                </a:lnTo>
                <a:lnTo>
                  <a:pt x="1279296" y="280669"/>
                </a:lnTo>
                <a:lnTo>
                  <a:pt x="1276121" y="278129"/>
                </a:lnTo>
                <a:lnTo>
                  <a:pt x="1273073" y="275589"/>
                </a:lnTo>
                <a:lnTo>
                  <a:pt x="1270406" y="273050"/>
                </a:lnTo>
                <a:lnTo>
                  <a:pt x="1268120" y="270509"/>
                </a:lnTo>
                <a:lnTo>
                  <a:pt x="1268120" y="174116"/>
                </a:lnTo>
                <a:lnTo>
                  <a:pt x="1279664" y="163171"/>
                </a:lnTo>
                <a:lnTo>
                  <a:pt x="1290218" y="156337"/>
                </a:lnTo>
                <a:lnTo>
                  <a:pt x="1304009" y="151153"/>
                </a:lnTo>
                <a:lnTo>
                  <a:pt x="1316634" y="149478"/>
                </a:lnTo>
                <a:lnTo>
                  <a:pt x="1323873" y="149478"/>
                </a:lnTo>
                <a:lnTo>
                  <a:pt x="1330477" y="151002"/>
                </a:lnTo>
                <a:lnTo>
                  <a:pt x="1336446" y="154050"/>
                </a:lnTo>
                <a:lnTo>
                  <a:pt x="1342415" y="156971"/>
                </a:lnTo>
                <a:lnTo>
                  <a:pt x="1347495" y="161416"/>
                </a:lnTo>
                <a:lnTo>
                  <a:pt x="1351686" y="167131"/>
                </a:lnTo>
                <a:lnTo>
                  <a:pt x="1356004" y="172973"/>
                </a:lnTo>
                <a:lnTo>
                  <a:pt x="1359306" y="180212"/>
                </a:lnTo>
                <a:lnTo>
                  <a:pt x="1361592" y="189102"/>
                </a:lnTo>
                <a:lnTo>
                  <a:pt x="1362669" y="193745"/>
                </a:lnTo>
                <a:lnTo>
                  <a:pt x="1364433" y="205945"/>
                </a:lnTo>
                <a:lnTo>
                  <a:pt x="1365021" y="219582"/>
                </a:lnTo>
                <a:lnTo>
                  <a:pt x="1364947" y="224330"/>
                </a:lnTo>
                <a:lnTo>
                  <a:pt x="1363917" y="237346"/>
                </a:lnTo>
                <a:lnTo>
                  <a:pt x="1361719" y="249173"/>
                </a:lnTo>
                <a:lnTo>
                  <a:pt x="1359433" y="258063"/>
                </a:lnTo>
                <a:lnTo>
                  <a:pt x="1356258" y="265683"/>
                </a:lnTo>
                <a:lnTo>
                  <a:pt x="1351940" y="272160"/>
                </a:lnTo>
                <a:lnTo>
                  <a:pt x="1347749" y="278510"/>
                </a:lnTo>
                <a:close/>
              </a:path>
              <a:path w="4883683" h="438150">
                <a:moveTo>
                  <a:pt x="1294790" y="288797"/>
                </a:moveTo>
                <a:lnTo>
                  <a:pt x="1290472" y="287146"/>
                </a:lnTo>
                <a:lnTo>
                  <a:pt x="1291869" y="328040"/>
                </a:lnTo>
                <a:lnTo>
                  <a:pt x="1298079" y="330436"/>
                </a:lnTo>
                <a:lnTo>
                  <a:pt x="1299489" y="290194"/>
                </a:lnTo>
                <a:lnTo>
                  <a:pt x="1294790" y="288797"/>
                </a:lnTo>
                <a:close/>
              </a:path>
              <a:path w="4883683" h="438150">
                <a:moveTo>
                  <a:pt x="1032270" y="114840"/>
                </a:moveTo>
                <a:lnTo>
                  <a:pt x="1020896" y="120422"/>
                </a:lnTo>
                <a:lnTo>
                  <a:pt x="1025804" y="195071"/>
                </a:lnTo>
                <a:lnTo>
                  <a:pt x="1026566" y="188721"/>
                </a:lnTo>
                <a:lnTo>
                  <a:pt x="1028090" y="182625"/>
                </a:lnTo>
                <a:lnTo>
                  <a:pt x="1032270" y="114840"/>
                </a:lnTo>
                <a:close/>
              </a:path>
              <a:path w="4883683" h="438150">
                <a:moveTo>
                  <a:pt x="1165455" y="203825"/>
                </a:moveTo>
                <a:lnTo>
                  <a:pt x="1164118" y="190754"/>
                </a:lnTo>
                <a:lnTo>
                  <a:pt x="1161887" y="178650"/>
                </a:lnTo>
                <a:lnTo>
                  <a:pt x="1158773" y="167512"/>
                </a:lnTo>
                <a:lnTo>
                  <a:pt x="1152974" y="153271"/>
                </a:lnTo>
                <a:lnTo>
                  <a:pt x="1146628" y="142356"/>
                </a:lnTo>
                <a:lnTo>
                  <a:pt x="1139088" y="132968"/>
                </a:lnTo>
                <a:lnTo>
                  <a:pt x="1131459" y="125881"/>
                </a:lnTo>
                <a:lnTo>
                  <a:pt x="1120961" y="118760"/>
                </a:lnTo>
                <a:lnTo>
                  <a:pt x="1109243" y="113410"/>
                </a:lnTo>
                <a:lnTo>
                  <a:pt x="1097167" y="109861"/>
                </a:lnTo>
                <a:lnTo>
                  <a:pt x="1084644" y="107765"/>
                </a:lnTo>
                <a:lnTo>
                  <a:pt x="1071397" y="107060"/>
                </a:lnTo>
                <a:lnTo>
                  <a:pt x="1070684" y="107063"/>
                </a:lnTo>
                <a:lnTo>
                  <a:pt x="1057977" y="107959"/>
                </a:lnTo>
                <a:lnTo>
                  <a:pt x="1045514" y="110432"/>
                </a:lnTo>
                <a:lnTo>
                  <a:pt x="1033297" y="114426"/>
                </a:lnTo>
                <a:lnTo>
                  <a:pt x="1028090" y="182625"/>
                </a:lnTo>
                <a:lnTo>
                  <a:pt x="1030376" y="177037"/>
                </a:lnTo>
                <a:lnTo>
                  <a:pt x="1032535" y="171322"/>
                </a:lnTo>
                <a:lnTo>
                  <a:pt x="1035583" y="166369"/>
                </a:lnTo>
                <a:lnTo>
                  <a:pt x="1039393" y="162178"/>
                </a:lnTo>
                <a:lnTo>
                  <a:pt x="1043203" y="157860"/>
                </a:lnTo>
                <a:lnTo>
                  <a:pt x="1047648" y="154558"/>
                </a:lnTo>
                <a:lnTo>
                  <a:pt x="1052855" y="152145"/>
                </a:lnTo>
                <a:lnTo>
                  <a:pt x="1058062" y="149605"/>
                </a:lnTo>
                <a:lnTo>
                  <a:pt x="1064031" y="148462"/>
                </a:lnTo>
                <a:lnTo>
                  <a:pt x="1077366" y="148462"/>
                </a:lnTo>
                <a:lnTo>
                  <a:pt x="1083208" y="149605"/>
                </a:lnTo>
                <a:lnTo>
                  <a:pt x="1088288" y="152145"/>
                </a:lnTo>
                <a:lnTo>
                  <a:pt x="1093241" y="154558"/>
                </a:lnTo>
                <a:lnTo>
                  <a:pt x="1097432" y="157860"/>
                </a:lnTo>
                <a:lnTo>
                  <a:pt x="1100734" y="162178"/>
                </a:lnTo>
                <a:lnTo>
                  <a:pt x="1104036" y="166369"/>
                </a:lnTo>
                <a:lnTo>
                  <a:pt x="1106576" y="171322"/>
                </a:lnTo>
                <a:lnTo>
                  <a:pt x="1108354" y="177037"/>
                </a:lnTo>
                <a:lnTo>
                  <a:pt x="1110005" y="182625"/>
                </a:lnTo>
                <a:lnTo>
                  <a:pt x="1110894" y="188721"/>
                </a:lnTo>
                <a:lnTo>
                  <a:pt x="1110894" y="195071"/>
                </a:lnTo>
                <a:lnTo>
                  <a:pt x="1025804" y="195071"/>
                </a:lnTo>
                <a:lnTo>
                  <a:pt x="1020896" y="120422"/>
                </a:lnTo>
                <a:lnTo>
                  <a:pt x="1010350" y="127523"/>
                </a:lnTo>
                <a:lnTo>
                  <a:pt x="1000658" y="136143"/>
                </a:lnTo>
                <a:lnTo>
                  <a:pt x="989876" y="149336"/>
                </a:lnTo>
                <a:lnTo>
                  <a:pt x="983342" y="160367"/>
                </a:lnTo>
                <a:lnTo>
                  <a:pt x="977798" y="172719"/>
                </a:lnTo>
                <a:lnTo>
                  <a:pt x="973875" y="185235"/>
                </a:lnTo>
                <a:lnTo>
                  <a:pt x="971398" y="197403"/>
                </a:lnTo>
                <a:lnTo>
                  <a:pt x="969911" y="210426"/>
                </a:lnTo>
                <a:lnTo>
                  <a:pt x="969416" y="224281"/>
                </a:lnTo>
                <a:lnTo>
                  <a:pt x="969419" y="225342"/>
                </a:lnTo>
                <a:lnTo>
                  <a:pt x="970028" y="239423"/>
                </a:lnTo>
                <a:lnTo>
                  <a:pt x="971719" y="252435"/>
                </a:lnTo>
                <a:lnTo>
                  <a:pt x="974513" y="264368"/>
                </a:lnTo>
                <a:lnTo>
                  <a:pt x="978433" y="275208"/>
                </a:lnTo>
                <a:lnTo>
                  <a:pt x="986513" y="290561"/>
                </a:lnTo>
                <a:lnTo>
                  <a:pt x="994072" y="300688"/>
                </a:lnTo>
                <a:lnTo>
                  <a:pt x="1002817" y="309371"/>
                </a:lnTo>
                <a:lnTo>
                  <a:pt x="1015213" y="318260"/>
                </a:lnTo>
                <a:lnTo>
                  <a:pt x="1026557" y="324042"/>
                </a:lnTo>
                <a:lnTo>
                  <a:pt x="1038885" y="328421"/>
                </a:lnTo>
                <a:lnTo>
                  <a:pt x="1056853" y="332392"/>
                </a:lnTo>
                <a:lnTo>
                  <a:pt x="1069510" y="333888"/>
                </a:lnTo>
                <a:lnTo>
                  <a:pt x="1082573" y="334390"/>
                </a:lnTo>
                <a:lnTo>
                  <a:pt x="1088746" y="334313"/>
                </a:lnTo>
                <a:lnTo>
                  <a:pt x="1101590" y="333645"/>
                </a:lnTo>
                <a:lnTo>
                  <a:pt x="1114192" y="332311"/>
                </a:lnTo>
                <a:lnTo>
                  <a:pt x="1126515" y="330326"/>
                </a:lnTo>
                <a:lnTo>
                  <a:pt x="1135327" y="328542"/>
                </a:lnTo>
                <a:lnTo>
                  <a:pt x="1148324" y="325301"/>
                </a:lnTo>
                <a:lnTo>
                  <a:pt x="1158011" y="321944"/>
                </a:lnTo>
                <a:lnTo>
                  <a:pt x="1158011" y="279653"/>
                </a:lnTo>
                <a:lnTo>
                  <a:pt x="1148573" y="282687"/>
                </a:lnTo>
                <a:lnTo>
                  <a:pt x="1136287" y="286015"/>
                </a:lnTo>
                <a:lnTo>
                  <a:pt x="1124102" y="288670"/>
                </a:lnTo>
                <a:lnTo>
                  <a:pt x="1117028" y="289831"/>
                </a:lnTo>
                <a:lnTo>
                  <a:pt x="1104299" y="291247"/>
                </a:lnTo>
                <a:lnTo>
                  <a:pt x="1091971" y="291718"/>
                </a:lnTo>
                <a:lnTo>
                  <a:pt x="1090968" y="291715"/>
                </a:lnTo>
                <a:lnTo>
                  <a:pt x="1077900" y="290901"/>
                </a:lnTo>
                <a:lnTo>
                  <a:pt x="1065809" y="288670"/>
                </a:lnTo>
                <a:lnTo>
                  <a:pt x="1057808" y="286765"/>
                </a:lnTo>
                <a:lnTo>
                  <a:pt x="1050696" y="283463"/>
                </a:lnTo>
                <a:lnTo>
                  <a:pt x="1044727" y="279145"/>
                </a:lnTo>
                <a:lnTo>
                  <a:pt x="1038631" y="274700"/>
                </a:lnTo>
                <a:lnTo>
                  <a:pt x="1033805" y="268985"/>
                </a:lnTo>
                <a:lnTo>
                  <a:pt x="1030122" y="262000"/>
                </a:lnTo>
                <a:lnTo>
                  <a:pt x="1025474" y="249725"/>
                </a:lnTo>
                <a:lnTo>
                  <a:pt x="1023391" y="236346"/>
                </a:lnTo>
                <a:lnTo>
                  <a:pt x="1165123" y="236346"/>
                </a:lnTo>
                <a:lnTo>
                  <a:pt x="1165504" y="231139"/>
                </a:lnTo>
                <a:lnTo>
                  <a:pt x="1165631" y="224789"/>
                </a:lnTo>
                <a:lnTo>
                  <a:pt x="1165885" y="217423"/>
                </a:lnTo>
                <a:lnTo>
                  <a:pt x="1165455" y="203825"/>
                </a:lnTo>
                <a:close/>
              </a:path>
              <a:path w="4883683" h="438150">
                <a:moveTo>
                  <a:pt x="825373" y="119903"/>
                </a:moveTo>
                <a:lnTo>
                  <a:pt x="814436" y="126390"/>
                </a:lnTo>
                <a:lnTo>
                  <a:pt x="804316" y="134238"/>
                </a:lnTo>
                <a:lnTo>
                  <a:pt x="791597" y="147865"/>
                </a:lnTo>
                <a:lnTo>
                  <a:pt x="784439" y="158550"/>
                </a:lnTo>
                <a:lnTo>
                  <a:pt x="778243" y="170560"/>
                </a:lnTo>
                <a:lnTo>
                  <a:pt x="773104" y="184817"/>
                </a:lnTo>
                <a:lnTo>
                  <a:pt x="770378" y="196962"/>
                </a:lnTo>
                <a:lnTo>
                  <a:pt x="768743" y="210078"/>
                </a:lnTo>
                <a:lnTo>
                  <a:pt x="768197" y="224154"/>
                </a:lnTo>
                <a:lnTo>
                  <a:pt x="768662" y="236634"/>
                </a:lnTo>
                <a:lnTo>
                  <a:pt x="770267" y="249632"/>
                </a:lnTo>
                <a:lnTo>
                  <a:pt x="773017" y="261728"/>
                </a:lnTo>
                <a:lnTo>
                  <a:pt x="776909" y="272922"/>
                </a:lnTo>
                <a:lnTo>
                  <a:pt x="784774" y="288184"/>
                </a:lnTo>
                <a:lnTo>
                  <a:pt x="792194" y="298441"/>
                </a:lnTo>
                <a:lnTo>
                  <a:pt x="800760" y="307339"/>
                </a:lnTo>
                <a:lnTo>
                  <a:pt x="813059" y="316721"/>
                </a:lnTo>
                <a:lnTo>
                  <a:pt x="824188" y="322861"/>
                </a:lnTo>
                <a:lnTo>
                  <a:pt x="836320" y="327659"/>
                </a:lnTo>
                <a:lnTo>
                  <a:pt x="854110" y="332150"/>
                </a:lnTo>
                <a:lnTo>
                  <a:pt x="866798" y="333827"/>
                </a:lnTo>
                <a:lnTo>
                  <a:pt x="880008" y="334390"/>
                </a:lnTo>
                <a:lnTo>
                  <a:pt x="885593" y="334298"/>
                </a:lnTo>
                <a:lnTo>
                  <a:pt x="898390" y="333340"/>
                </a:lnTo>
                <a:lnTo>
                  <a:pt x="910615" y="331342"/>
                </a:lnTo>
                <a:lnTo>
                  <a:pt x="924089" y="327986"/>
                </a:lnTo>
                <a:lnTo>
                  <a:pt x="935126" y="324103"/>
                </a:lnTo>
                <a:lnTo>
                  <a:pt x="935126" y="281050"/>
                </a:lnTo>
                <a:lnTo>
                  <a:pt x="928141" y="283844"/>
                </a:lnTo>
                <a:lnTo>
                  <a:pt x="920775" y="286257"/>
                </a:lnTo>
                <a:lnTo>
                  <a:pt x="912901" y="288163"/>
                </a:lnTo>
                <a:lnTo>
                  <a:pt x="911849" y="288410"/>
                </a:lnTo>
                <a:lnTo>
                  <a:pt x="899772" y="290401"/>
                </a:lnTo>
                <a:lnTo>
                  <a:pt x="886485" y="291083"/>
                </a:lnTo>
                <a:lnTo>
                  <a:pt x="882799" y="291012"/>
                </a:lnTo>
                <a:lnTo>
                  <a:pt x="869725" y="289402"/>
                </a:lnTo>
                <a:lnTo>
                  <a:pt x="858291" y="285622"/>
                </a:lnTo>
                <a:lnTo>
                  <a:pt x="850290" y="281939"/>
                </a:lnTo>
                <a:lnTo>
                  <a:pt x="843813" y="277113"/>
                </a:lnTo>
                <a:lnTo>
                  <a:pt x="838606" y="271144"/>
                </a:lnTo>
                <a:lnTo>
                  <a:pt x="833526" y="265302"/>
                </a:lnTo>
                <a:lnTo>
                  <a:pt x="829589" y="258063"/>
                </a:lnTo>
                <a:lnTo>
                  <a:pt x="826922" y="249681"/>
                </a:lnTo>
                <a:lnTo>
                  <a:pt x="823757" y="235741"/>
                </a:lnTo>
                <a:lnTo>
                  <a:pt x="822858" y="222757"/>
                </a:lnTo>
                <a:lnTo>
                  <a:pt x="823204" y="213135"/>
                </a:lnTo>
                <a:lnTo>
                  <a:pt x="824957" y="200358"/>
                </a:lnTo>
                <a:lnTo>
                  <a:pt x="828192" y="189102"/>
                </a:lnTo>
                <a:lnTo>
                  <a:pt x="834563" y="176113"/>
                </a:lnTo>
                <a:lnTo>
                  <a:pt x="842289" y="166750"/>
                </a:lnTo>
                <a:lnTo>
                  <a:pt x="848258" y="161035"/>
                </a:lnTo>
                <a:lnTo>
                  <a:pt x="855116" y="156971"/>
                </a:lnTo>
                <a:lnTo>
                  <a:pt x="862863" y="154304"/>
                </a:lnTo>
                <a:lnTo>
                  <a:pt x="870610" y="151764"/>
                </a:lnTo>
                <a:lnTo>
                  <a:pt x="878738" y="150494"/>
                </a:lnTo>
                <a:lnTo>
                  <a:pt x="895629" y="150494"/>
                </a:lnTo>
                <a:lnTo>
                  <a:pt x="903630" y="151256"/>
                </a:lnTo>
                <a:lnTo>
                  <a:pt x="910996" y="153034"/>
                </a:lnTo>
                <a:lnTo>
                  <a:pt x="918362" y="154685"/>
                </a:lnTo>
                <a:lnTo>
                  <a:pt x="925347" y="156971"/>
                </a:lnTo>
                <a:lnTo>
                  <a:pt x="931824" y="159765"/>
                </a:lnTo>
                <a:lnTo>
                  <a:pt x="931824" y="116712"/>
                </a:lnTo>
                <a:lnTo>
                  <a:pt x="924585" y="113791"/>
                </a:lnTo>
                <a:lnTo>
                  <a:pt x="916457" y="111378"/>
                </a:lnTo>
                <a:lnTo>
                  <a:pt x="907440" y="109727"/>
                </a:lnTo>
                <a:lnTo>
                  <a:pt x="905005" y="109265"/>
                </a:lnTo>
                <a:lnTo>
                  <a:pt x="892552" y="107612"/>
                </a:lnTo>
                <a:lnTo>
                  <a:pt x="879627" y="107060"/>
                </a:lnTo>
                <a:lnTo>
                  <a:pt x="877854" y="107075"/>
                </a:lnTo>
                <a:lnTo>
                  <a:pt x="865403" y="107956"/>
                </a:lnTo>
                <a:lnTo>
                  <a:pt x="852855" y="110169"/>
                </a:lnTo>
                <a:lnTo>
                  <a:pt x="840257" y="113664"/>
                </a:lnTo>
                <a:lnTo>
                  <a:pt x="837081" y="114778"/>
                </a:lnTo>
                <a:lnTo>
                  <a:pt x="825373" y="119903"/>
                </a:lnTo>
                <a:close/>
              </a:path>
              <a:path w="4883683" h="438150">
                <a:moveTo>
                  <a:pt x="575945" y="142620"/>
                </a:moveTo>
                <a:lnTo>
                  <a:pt x="575043" y="142620"/>
                </a:lnTo>
                <a:lnTo>
                  <a:pt x="570128" y="112521"/>
                </a:lnTo>
                <a:lnTo>
                  <a:pt x="526376" y="112521"/>
                </a:lnTo>
                <a:lnTo>
                  <a:pt x="526376" y="328802"/>
                </a:lnTo>
                <a:lnTo>
                  <a:pt x="579285" y="328802"/>
                </a:lnTo>
                <a:lnTo>
                  <a:pt x="579285" y="179958"/>
                </a:lnTo>
                <a:lnTo>
                  <a:pt x="584427" y="173985"/>
                </a:lnTo>
                <a:lnTo>
                  <a:pt x="593934" y="165414"/>
                </a:lnTo>
                <a:lnTo>
                  <a:pt x="604405" y="158750"/>
                </a:lnTo>
                <a:lnTo>
                  <a:pt x="609141" y="156547"/>
                </a:lnTo>
                <a:lnTo>
                  <a:pt x="621346" y="152770"/>
                </a:lnTo>
                <a:lnTo>
                  <a:pt x="633983" y="151510"/>
                </a:lnTo>
                <a:lnTo>
                  <a:pt x="641718" y="151510"/>
                </a:lnTo>
                <a:lnTo>
                  <a:pt x="648309" y="153034"/>
                </a:lnTo>
                <a:lnTo>
                  <a:pt x="653732" y="155955"/>
                </a:lnTo>
                <a:lnTo>
                  <a:pt x="659168" y="159003"/>
                </a:lnTo>
                <a:lnTo>
                  <a:pt x="663232" y="163956"/>
                </a:lnTo>
                <a:lnTo>
                  <a:pt x="665899" y="170687"/>
                </a:lnTo>
                <a:lnTo>
                  <a:pt x="667092" y="173862"/>
                </a:lnTo>
                <a:lnTo>
                  <a:pt x="667918" y="177545"/>
                </a:lnTo>
                <a:lnTo>
                  <a:pt x="668362" y="181737"/>
                </a:lnTo>
                <a:lnTo>
                  <a:pt x="668807" y="185800"/>
                </a:lnTo>
                <a:lnTo>
                  <a:pt x="669036" y="190880"/>
                </a:lnTo>
                <a:lnTo>
                  <a:pt x="669036" y="328802"/>
                </a:lnTo>
                <a:lnTo>
                  <a:pt x="721944" y="328802"/>
                </a:lnTo>
                <a:lnTo>
                  <a:pt x="721944" y="181228"/>
                </a:lnTo>
                <a:lnTo>
                  <a:pt x="721677" y="175005"/>
                </a:lnTo>
                <a:lnTo>
                  <a:pt x="721156" y="169544"/>
                </a:lnTo>
                <a:lnTo>
                  <a:pt x="720636" y="164083"/>
                </a:lnTo>
                <a:lnTo>
                  <a:pt x="719632" y="159003"/>
                </a:lnTo>
                <a:lnTo>
                  <a:pt x="718146" y="154431"/>
                </a:lnTo>
                <a:lnTo>
                  <a:pt x="715467" y="146176"/>
                </a:lnTo>
                <a:lnTo>
                  <a:pt x="711784" y="138937"/>
                </a:lnTo>
                <a:lnTo>
                  <a:pt x="707097" y="132968"/>
                </a:lnTo>
                <a:lnTo>
                  <a:pt x="702411" y="126872"/>
                </a:lnTo>
                <a:lnTo>
                  <a:pt x="697014" y="121919"/>
                </a:lnTo>
                <a:lnTo>
                  <a:pt x="690905" y="118237"/>
                </a:lnTo>
                <a:lnTo>
                  <a:pt x="684809" y="114426"/>
                </a:lnTo>
                <a:lnTo>
                  <a:pt x="678065" y="111632"/>
                </a:lnTo>
                <a:lnTo>
                  <a:pt x="670699" y="109854"/>
                </a:lnTo>
                <a:lnTo>
                  <a:pt x="663333" y="108076"/>
                </a:lnTo>
                <a:lnTo>
                  <a:pt x="655713" y="107060"/>
                </a:lnTo>
                <a:lnTo>
                  <a:pt x="639483" y="107060"/>
                </a:lnTo>
                <a:lnTo>
                  <a:pt x="631634" y="108076"/>
                </a:lnTo>
                <a:lnTo>
                  <a:pt x="624268" y="110108"/>
                </a:lnTo>
                <a:lnTo>
                  <a:pt x="616902" y="112140"/>
                </a:lnTo>
                <a:lnTo>
                  <a:pt x="610171" y="114807"/>
                </a:lnTo>
                <a:lnTo>
                  <a:pt x="604062" y="118109"/>
                </a:lnTo>
                <a:lnTo>
                  <a:pt x="597966" y="121284"/>
                </a:lnTo>
                <a:lnTo>
                  <a:pt x="592531" y="125094"/>
                </a:lnTo>
                <a:lnTo>
                  <a:pt x="587768" y="129412"/>
                </a:lnTo>
                <a:lnTo>
                  <a:pt x="583006" y="133730"/>
                </a:lnTo>
                <a:lnTo>
                  <a:pt x="579069" y="138175"/>
                </a:lnTo>
                <a:lnTo>
                  <a:pt x="575945" y="142620"/>
                </a:lnTo>
                <a:close/>
              </a:path>
              <a:path w="4883683" h="438150">
                <a:moveTo>
                  <a:pt x="344861" y="331968"/>
                </a:moveTo>
                <a:lnTo>
                  <a:pt x="357621" y="333788"/>
                </a:lnTo>
                <a:lnTo>
                  <a:pt x="371170" y="334390"/>
                </a:lnTo>
                <a:lnTo>
                  <a:pt x="379206" y="334173"/>
                </a:lnTo>
                <a:lnTo>
                  <a:pt x="392214" y="332808"/>
                </a:lnTo>
                <a:lnTo>
                  <a:pt x="404496" y="330177"/>
                </a:lnTo>
                <a:lnTo>
                  <a:pt x="416052" y="326263"/>
                </a:lnTo>
                <a:lnTo>
                  <a:pt x="430657" y="318936"/>
                </a:lnTo>
                <a:lnTo>
                  <a:pt x="441046" y="311665"/>
                </a:lnTo>
                <a:lnTo>
                  <a:pt x="450316" y="303148"/>
                </a:lnTo>
                <a:lnTo>
                  <a:pt x="460497" y="290342"/>
                </a:lnTo>
                <a:lnTo>
                  <a:pt x="466890" y="279321"/>
                </a:lnTo>
                <a:lnTo>
                  <a:pt x="472084" y="267207"/>
                </a:lnTo>
                <a:lnTo>
                  <a:pt x="474704" y="259035"/>
                </a:lnTo>
                <a:lnTo>
                  <a:pt x="477460" y="246930"/>
                </a:lnTo>
                <a:lnTo>
                  <a:pt x="479114" y="234160"/>
                </a:lnTo>
                <a:lnTo>
                  <a:pt x="479666" y="220725"/>
                </a:lnTo>
                <a:lnTo>
                  <a:pt x="479400" y="211320"/>
                </a:lnTo>
                <a:lnTo>
                  <a:pt x="478091" y="198359"/>
                </a:lnTo>
                <a:lnTo>
                  <a:pt x="475687" y="186038"/>
                </a:lnTo>
                <a:lnTo>
                  <a:pt x="472186" y="174370"/>
                </a:lnTo>
                <a:lnTo>
                  <a:pt x="465277" y="158713"/>
                </a:lnTo>
                <a:lnTo>
                  <a:pt x="458566" y="148000"/>
                </a:lnTo>
                <a:lnTo>
                  <a:pt x="450646" y="138429"/>
                </a:lnTo>
                <a:lnTo>
                  <a:pt x="438892" y="127854"/>
                </a:lnTo>
                <a:lnTo>
                  <a:pt x="428215" y="120912"/>
                </a:lnTo>
                <a:lnTo>
                  <a:pt x="416382" y="115315"/>
                </a:lnTo>
                <a:lnTo>
                  <a:pt x="408986" y="112642"/>
                </a:lnTo>
                <a:lnTo>
                  <a:pt x="397018" y="109552"/>
                </a:lnTo>
                <a:lnTo>
                  <a:pt x="384265" y="107686"/>
                </a:lnTo>
                <a:lnTo>
                  <a:pt x="370725" y="107060"/>
                </a:lnTo>
                <a:lnTo>
                  <a:pt x="362681" y="107288"/>
                </a:lnTo>
                <a:lnTo>
                  <a:pt x="349680" y="108696"/>
                </a:lnTo>
                <a:lnTo>
                  <a:pt x="337406" y="111378"/>
                </a:lnTo>
                <a:lnTo>
                  <a:pt x="325856" y="115315"/>
                </a:lnTo>
                <a:lnTo>
                  <a:pt x="311245" y="122552"/>
                </a:lnTo>
                <a:lnTo>
                  <a:pt x="300859" y="129832"/>
                </a:lnTo>
                <a:lnTo>
                  <a:pt x="291592" y="138429"/>
                </a:lnTo>
                <a:lnTo>
                  <a:pt x="281407" y="151145"/>
                </a:lnTo>
                <a:lnTo>
                  <a:pt x="275012" y="162176"/>
                </a:lnTo>
                <a:lnTo>
                  <a:pt x="269824" y="174370"/>
                </a:lnTo>
                <a:lnTo>
                  <a:pt x="267224" y="182449"/>
                </a:lnTo>
                <a:lnTo>
                  <a:pt x="264448" y="194570"/>
                </a:lnTo>
                <a:lnTo>
                  <a:pt x="262784" y="207334"/>
                </a:lnTo>
                <a:lnTo>
                  <a:pt x="262229" y="220725"/>
                </a:lnTo>
                <a:lnTo>
                  <a:pt x="262502" y="230297"/>
                </a:lnTo>
                <a:lnTo>
                  <a:pt x="263818" y="243266"/>
                </a:lnTo>
                <a:lnTo>
                  <a:pt x="266222" y="255569"/>
                </a:lnTo>
                <a:lnTo>
                  <a:pt x="269709" y="267207"/>
                </a:lnTo>
                <a:lnTo>
                  <a:pt x="276623" y="282774"/>
                </a:lnTo>
                <a:lnTo>
                  <a:pt x="283331" y="293497"/>
                </a:lnTo>
                <a:lnTo>
                  <a:pt x="291249" y="303148"/>
                </a:lnTo>
                <a:lnTo>
                  <a:pt x="303014" y="313638"/>
                </a:lnTo>
                <a:lnTo>
                  <a:pt x="313690" y="320586"/>
                </a:lnTo>
                <a:lnTo>
                  <a:pt x="325526" y="326263"/>
                </a:lnTo>
                <a:lnTo>
                  <a:pt x="320941" y="251078"/>
                </a:lnTo>
                <a:lnTo>
                  <a:pt x="319689" y="246478"/>
                </a:lnTo>
                <a:lnTo>
                  <a:pt x="317617" y="234284"/>
                </a:lnTo>
                <a:lnTo>
                  <a:pt x="316928" y="220725"/>
                </a:lnTo>
                <a:lnTo>
                  <a:pt x="317044" y="214994"/>
                </a:lnTo>
                <a:lnTo>
                  <a:pt x="318301" y="201989"/>
                </a:lnTo>
                <a:lnTo>
                  <a:pt x="320941" y="190372"/>
                </a:lnTo>
                <a:lnTo>
                  <a:pt x="323621" y="181609"/>
                </a:lnTo>
                <a:lnTo>
                  <a:pt x="327342" y="174243"/>
                </a:lnTo>
                <a:lnTo>
                  <a:pt x="332105" y="168275"/>
                </a:lnTo>
                <a:lnTo>
                  <a:pt x="336867" y="162305"/>
                </a:lnTo>
                <a:lnTo>
                  <a:pt x="342557" y="157860"/>
                </a:lnTo>
                <a:lnTo>
                  <a:pt x="349186" y="154939"/>
                </a:lnTo>
                <a:lnTo>
                  <a:pt x="355803" y="151891"/>
                </a:lnTo>
                <a:lnTo>
                  <a:pt x="362991" y="150494"/>
                </a:lnTo>
                <a:lnTo>
                  <a:pt x="378612" y="150494"/>
                </a:lnTo>
                <a:lnTo>
                  <a:pt x="385914" y="151891"/>
                </a:lnTo>
                <a:lnTo>
                  <a:pt x="392607" y="154939"/>
                </a:lnTo>
                <a:lnTo>
                  <a:pt x="399300" y="157860"/>
                </a:lnTo>
                <a:lnTo>
                  <a:pt x="405028" y="162305"/>
                </a:lnTo>
                <a:lnTo>
                  <a:pt x="409790" y="168275"/>
                </a:lnTo>
                <a:lnTo>
                  <a:pt x="414553" y="174243"/>
                </a:lnTo>
                <a:lnTo>
                  <a:pt x="418274" y="181609"/>
                </a:lnTo>
                <a:lnTo>
                  <a:pt x="420954" y="190372"/>
                </a:lnTo>
                <a:lnTo>
                  <a:pt x="422208" y="194974"/>
                </a:lnTo>
                <a:lnTo>
                  <a:pt x="424286" y="207167"/>
                </a:lnTo>
                <a:lnTo>
                  <a:pt x="424980" y="220725"/>
                </a:lnTo>
                <a:lnTo>
                  <a:pt x="424862" y="226459"/>
                </a:lnTo>
                <a:lnTo>
                  <a:pt x="423599" y="239462"/>
                </a:lnTo>
                <a:lnTo>
                  <a:pt x="420954" y="251078"/>
                </a:lnTo>
                <a:lnTo>
                  <a:pt x="418274" y="259841"/>
                </a:lnTo>
                <a:lnTo>
                  <a:pt x="414553" y="267207"/>
                </a:lnTo>
                <a:lnTo>
                  <a:pt x="409790" y="273050"/>
                </a:lnTo>
                <a:lnTo>
                  <a:pt x="405028" y="279018"/>
                </a:lnTo>
                <a:lnTo>
                  <a:pt x="399376" y="283463"/>
                </a:lnTo>
                <a:lnTo>
                  <a:pt x="392823" y="286512"/>
                </a:lnTo>
                <a:lnTo>
                  <a:pt x="386283" y="289559"/>
                </a:lnTo>
                <a:lnTo>
                  <a:pt x="379056" y="291083"/>
                </a:lnTo>
                <a:lnTo>
                  <a:pt x="363283" y="291083"/>
                </a:lnTo>
                <a:lnTo>
                  <a:pt x="356031" y="289559"/>
                </a:lnTo>
                <a:lnTo>
                  <a:pt x="349415" y="286512"/>
                </a:lnTo>
                <a:lnTo>
                  <a:pt x="342785" y="283463"/>
                </a:lnTo>
                <a:lnTo>
                  <a:pt x="337058" y="279018"/>
                </a:lnTo>
                <a:lnTo>
                  <a:pt x="332890" y="328917"/>
                </a:lnTo>
                <a:lnTo>
                  <a:pt x="344861" y="331968"/>
                </a:lnTo>
                <a:close/>
              </a:path>
              <a:path w="4883683" h="438150">
                <a:moveTo>
                  <a:pt x="337058" y="279018"/>
                </a:moveTo>
                <a:lnTo>
                  <a:pt x="332219" y="273050"/>
                </a:lnTo>
                <a:lnTo>
                  <a:pt x="327380" y="267207"/>
                </a:lnTo>
                <a:lnTo>
                  <a:pt x="323621" y="259841"/>
                </a:lnTo>
                <a:lnTo>
                  <a:pt x="320941" y="251078"/>
                </a:lnTo>
                <a:lnTo>
                  <a:pt x="325526" y="326263"/>
                </a:lnTo>
                <a:lnTo>
                  <a:pt x="332890" y="328917"/>
                </a:lnTo>
                <a:lnTo>
                  <a:pt x="337058" y="279018"/>
                </a:lnTo>
                <a:close/>
              </a:path>
              <a:path w="4883683" h="438150">
                <a:moveTo>
                  <a:pt x="2264181" y="30098"/>
                </a:moveTo>
                <a:lnTo>
                  <a:pt x="2185060" y="30098"/>
                </a:lnTo>
                <a:lnTo>
                  <a:pt x="2185060" y="328802"/>
                </a:lnTo>
                <a:lnTo>
                  <a:pt x="2256053" y="328802"/>
                </a:lnTo>
                <a:lnTo>
                  <a:pt x="2262276" y="283082"/>
                </a:lnTo>
                <a:lnTo>
                  <a:pt x="2239797" y="283082"/>
                </a:lnTo>
                <a:lnTo>
                  <a:pt x="2239797" y="75818"/>
                </a:lnTo>
                <a:lnTo>
                  <a:pt x="2263927" y="75818"/>
                </a:lnTo>
                <a:lnTo>
                  <a:pt x="2274396" y="75994"/>
                </a:lnTo>
                <a:lnTo>
                  <a:pt x="2287185" y="76750"/>
                </a:lnTo>
                <a:lnTo>
                  <a:pt x="2298979" y="78104"/>
                </a:lnTo>
                <a:lnTo>
                  <a:pt x="2315683" y="81464"/>
                </a:lnTo>
                <a:lnTo>
                  <a:pt x="2327300" y="85216"/>
                </a:lnTo>
                <a:lnTo>
                  <a:pt x="2341303" y="91916"/>
                </a:lnTo>
                <a:lnTo>
                  <a:pt x="2351684" y="98805"/>
                </a:lnTo>
                <a:lnTo>
                  <a:pt x="2362309" y="108556"/>
                </a:lnTo>
                <a:lnTo>
                  <a:pt x="2370099" y="118617"/>
                </a:lnTo>
                <a:lnTo>
                  <a:pt x="2377519" y="132456"/>
                </a:lnTo>
                <a:lnTo>
                  <a:pt x="2381783" y="144906"/>
                </a:lnTo>
                <a:lnTo>
                  <a:pt x="2383461" y="152057"/>
                </a:lnTo>
                <a:lnTo>
                  <a:pt x="2385243" y="164471"/>
                </a:lnTo>
                <a:lnTo>
                  <a:pt x="2385847" y="177926"/>
                </a:lnTo>
                <a:lnTo>
                  <a:pt x="2385613" y="187266"/>
                </a:lnTo>
                <a:lnTo>
                  <a:pt x="2384296" y="201071"/>
                </a:lnTo>
                <a:lnTo>
                  <a:pt x="2381833" y="213705"/>
                </a:lnTo>
                <a:lnTo>
                  <a:pt x="2378238" y="225167"/>
                </a:lnTo>
                <a:lnTo>
                  <a:pt x="2382958" y="299872"/>
                </a:lnTo>
                <a:lnTo>
                  <a:pt x="2392832" y="292734"/>
                </a:lnTo>
                <a:lnTo>
                  <a:pt x="2404780" y="281896"/>
                </a:lnTo>
                <a:lnTo>
                  <a:pt x="2413140" y="272359"/>
                </a:lnTo>
                <a:lnTo>
                  <a:pt x="2420391" y="262000"/>
                </a:lnTo>
                <a:lnTo>
                  <a:pt x="2428076" y="247825"/>
                </a:lnTo>
                <a:lnTo>
                  <a:pt x="2432879" y="236025"/>
                </a:lnTo>
                <a:lnTo>
                  <a:pt x="2436647" y="223519"/>
                </a:lnTo>
                <a:lnTo>
                  <a:pt x="2440321" y="204281"/>
                </a:lnTo>
                <a:lnTo>
                  <a:pt x="2441566" y="191544"/>
                </a:lnTo>
                <a:lnTo>
                  <a:pt x="2441981" y="178307"/>
                </a:lnTo>
                <a:lnTo>
                  <a:pt x="2441733" y="168274"/>
                </a:lnTo>
                <a:lnTo>
                  <a:pt x="2440625" y="155384"/>
                </a:lnTo>
                <a:lnTo>
                  <a:pt x="2438600" y="142980"/>
                </a:lnTo>
                <a:lnTo>
                  <a:pt x="2435631" y="131063"/>
                </a:lnTo>
                <a:lnTo>
                  <a:pt x="2429327" y="113669"/>
                </a:lnTo>
                <a:lnTo>
                  <a:pt x="2423662" y="102348"/>
                </a:lnTo>
                <a:lnTo>
                  <a:pt x="2416962" y="91693"/>
                </a:lnTo>
                <a:lnTo>
                  <a:pt x="2405661" y="77906"/>
                </a:lnTo>
                <a:lnTo>
                  <a:pt x="2396444" y="69091"/>
                </a:lnTo>
                <a:lnTo>
                  <a:pt x="2386228" y="61087"/>
                </a:lnTo>
                <a:lnTo>
                  <a:pt x="2368291" y="50396"/>
                </a:lnTo>
                <a:lnTo>
                  <a:pt x="2356577" y="45139"/>
                </a:lnTo>
                <a:lnTo>
                  <a:pt x="2344064" y="40639"/>
                </a:lnTo>
                <a:lnTo>
                  <a:pt x="2332761" y="37337"/>
                </a:lnTo>
                <a:lnTo>
                  <a:pt x="2326411" y="36067"/>
                </a:lnTo>
                <a:lnTo>
                  <a:pt x="2320061" y="34797"/>
                </a:lnTo>
                <a:lnTo>
                  <a:pt x="2313330" y="33654"/>
                </a:lnTo>
                <a:lnTo>
                  <a:pt x="2306472" y="32765"/>
                </a:lnTo>
                <a:lnTo>
                  <a:pt x="2299741" y="31876"/>
                </a:lnTo>
                <a:lnTo>
                  <a:pt x="2292629" y="31241"/>
                </a:lnTo>
                <a:lnTo>
                  <a:pt x="2285390" y="30733"/>
                </a:lnTo>
                <a:lnTo>
                  <a:pt x="2278278" y="30352"/>
                </a:lnTo>
                <a:lnTo>
                  <a:pt x="2271166" y="30098"/>
                </a:lnTo>
                <a:lnTo>
                  <a:pt x="2264181" y="30098"/>
                </a:lnTo>
                <a:close/>
              </a:path>
              <a:path w="4883683" h="438150">
                <a:moveTo>
                  <a:pt x="2256053" y="328802"/>
                </a:moveTo>
                <a:lnTo>
                  <a:pt x="2273530" y="328493"/>
                </a:lnTo>
                <a:lnTo>
                  <a:pt x="2286456" y="327811"/>
                </a:lnTo>
                <a:lnTo>
                  <a:pt x="2298713" y="326732"/>
                </a:lnTo>
                <a:lnTo>
                  <a:pt x="2310282" y="325246"/>
                </a:lnTo>
                <a:lnTo>
                  <a:pt x="2317139" y="324133"/>
                </a:lnTo>
                <a:lnTo>
                  <a:pt x="2330083" y="321497"/>
                </a:lnTo>
                <a:lnTo>
                  <a:pt x="2342184" y="318275"/>
                </a:lnTo>
                <a:lnTo>
                  <a:pt x="2353462" y="314451"/>
                </a:lnTo>
                <a:lnTo>
                  <a:pt x="2360248" y="311777"/>
                </a:lnTo>
                <a:lnTo>
                  <a:pt x="2372085" y="306220"/>
                </a:lnTo>
                <a:lnTo>
                  <a:pt x="2382958" y="299872"/>
                </a:lnTo>
                <a:lnTo>
                  <a:pt x="2378238" y="225167"/>
                </a:lnTo>
                <a:lnTo>
                  <a:pt x="2373528" y="235457"/>
                </a:lnTo>
                <a:lnTo>
                  <a:pt x="2367011" y="245591"/>
                </a:lnTo>
                <a:lnTo>
                  <a:pt x="2358596" y="255086"/>
                </a:lnTo>
                <a:lnTo>
                  <a:pt x="2348704" y="263176"/>
                </a:lnTo>
                <a:lnTo>
                  <a:pt x="2337333" y="269875"/>
                </a:lnTo>
                <a:lnTo>
                  <a:pt x="2327727" y="273898"/>
                </a:lnTo>
                <a:lnTo>
                  <a:pt x="2316964" y="277195"/>
                </a:lnTo>
                <a:lnTo>
                  <a:pt x="2305038" y="279766"/>
                </a:lnTo>
                <a:lnTo>
                  <a:pt x="2291948" y="281606"/>
                </a:lnTo>
                <a:lnTo>
                  <a:pt x="2277694" y="282713"/>
                </a:lnTo>
                <a:lnTo>
                  <a:pt x="2262276" y="283082"/>
                </a:lnTo>
                <a:lnTo>
                  <a:pt x="2256053" y="328802"/>
                </a:lnTo>
                <a:close/>
              </a:path>
              <a:path w="4883683" h="438150">
                <a:moveTo>
                  <a:pt x="1539886" y="333702"/>
                </a:moveTo>
                <a:lnTo>
                  <a:pt x="1554378" y="334390"/>
                </a:lnTo>
                <a:lnTo>
                  <a:pt x="1561617" y="334390"/>
                </a:lnTo>
                <a:lnTo>
                  <a:pt x="1569237" y="333882"/>
                </a:lnTo>
                <a:lnTo>
                  <a:pt x="1577492" y="332866"/>
                </a:lnTo>
                <a:lnTo>
                  <a:pt x="1585747" y="331723"/>
                </a:lnTo>
                <a:lnTo>
                  <a:pt x="1592859" y="330326"/>
                </a:lnTo>
                <a:lnTo>
                  <a:pt x="1598828" y="328548"/>
                </a:lnTo>
                <a:lnTo>
                  <a:pt x="1598828" y="284860"/>
                </a:lnTo>
                <a:lnTo>
                  <a:pt x="1593494" y="286257"/>
                </a:lnTo>
                <a:lnTo>
                  <a:pt x="1587779" y="287527"/>
                </a:lnTo>
                <a:lnTo>
                  <a:pt x="1581810" y="288543"/>
                </a:lnTo>
                <a:lnTo>
                  <a:pt x="1575714" y="289432"/>
                </a:lnTo>
                <a:lnTo>
                  <a:pt x="1569618" y="289940"/>
                </a:lnTo>
                <a:lnTo>
                  <a:pt x="1559404" y="289821"/>
                </a:lnTo>
                <a:lnTo>
                  <a:pt x="1545571" y="286785"/>
                </a:lnTo>
                <a:lnTo>
                  <a:pt x="1536979" y="279653"/>
                </a:lnTo>
                <a:lnTo>
                  <a:pt x="1534439" y="275716"/>
                </a:lnTo>
                <a:lnTo>
                  <a:pt x="1533169" y="269493"/>
                </a:lnTo>
                <a:lnTo>
                  <a:pt x="1533169" y="155955"/>
                </a:lnTo>
                <a:lnTo>
                  <a:pt x="1595780" y="155955"/>
                </a:lnTo>
                <a:lnTo>
                  <a:pt x="1595780" y="112521"/>
                </a:lnTo>
                <a:lnTo>
                  <a:pt x="1533169" y="112521"/>
                </a:lnTo>
                <a:lnTo>
                  <a:pt x="1533169" y="51942"/>
                </a:lnTo>
                <a:lnTo>
                  <a:pt x="1480337" y="51942"/>
                </a:lnTo>
                <a:lnTo>
                  <a:pt x="1480337" y="112521"/>
                </a:lnTo>
                <a:lnTo>
                  <a:pt x="1439951" y="112521"/>
                </a:lnTo>
                <a:lnTo>
                  <a:pt x="1439951" y="155955"/>
                </a:lnTo>
                <a:lnTo>
                  <a:pt x="1480337" y="155955"/>
                </a:lnTo>
                <a:lnTo>
                  <a:pt x="1480337" y="268096"/>
                </a:lnTo>
                <a:lnTo>
                  <a:pt x="1480576" y="276612"/>
                </a:lnTo>
                <a:lnTo>
                  <a:pt x="1482206" y="289720"/>
                </a:lnTo>
                <a:lnTo>
                  <a:pt x="1485417" y="300227"/>
                </a:lnTo>
                <a:lnTo>
                  <a:pt x="1490258" y="308899"/>
                </a:lnTo>
                <a:lnTo>
                  <a:pt x="1498779" y="318236"/>
                </a:lnTo>
                <a:lnTo>
                  <a:pt x="1509928" y="325627"/>
                </a:lnTo>
                <a:lnTo>
                  <a:pt x="1515641" y="328193"/>
                </a:lnTo>
                <a:lnTo>
                  <a:pt x="1526969" y="331636"/>
                </a:lnTo>
                <a:lnTo>
                  <a:pt x="1539886" y="3337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455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455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0644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570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172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344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40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6455" y="1749552"/>
            <a:ext cx="108051" cy="140588"/>
          </a:xfrm>
          <a:custGeom>
            <a:avLst/>
            <a:gdLst/>
            <a:ahLst/>
            <a:cxnLst/>
            <a:rect l="l" t="t" r="r" b="b"/>
            <a:pathLst>
              <a:path w="108051" h="140588">
                <a:moveTo>
                  <a:pt x="53797" y="0"/>
                </a:moveTo>
                <a:lnTo>
                  <a:pt x="46062" y="0"/>
                </a:lnTo>
                <a:lnTo>
                  <a:pt x="38874" y="1397"/>
                </a:lnTo>
                <a:lnTo>
                  <a:pt x="32257" y="4445"/>
                </a:lnTo>
                <a:lnTo>
                  <a:pt x="25628" y="7365"/>
                </a:lnTo>
                <a:lnTo>
                  <a:pt x="19939" y="11811"/>
                </a:lnTo>
                <a:lnTo>
                  <a:pt x="15176" y="17780"/>
                </a:lnTo>
                <a:lnTo>
                  <a:pt x="10414" y="23749"/>
                </a:lnTo>
                <a:lnTo>
                  <a:pt x="6692" y="31114"/>
                </a:lnTo>
                <a:lnTo>
                  <a:pt x="4013" y="39877"/>
                </a:lnTo>
                <a:lnTo>
                  <a:pt x="1372" y="51494"/>
                </a:lnTo>
                <a:lnTo>
                  <a:pt x="116" y="64499"/>
                </a:lnTo>
                <a:lnTo>
                  <a:pt x="0" y="70231"/>
                </a:lnTo>
                <a:lnTo>
                  <a:pt x="689" y="83789"/>
                </a:lnTo>
                <a:lnTo>
                  <a:pt x="2760" y="95983"/>
                </a:lnTo>
                <a:lnTo>
                  <a:pt x="4013" y="100584"/>
                </a:lnTo>
                <a:lnTo>
                  <a:pt x="6692" y="109347"/>
                </a:lnTo>
                <a:lnTo>
                  <a:pt x="10452" y="116712"/>
                </a:lnTo>
                <a:lnTo>
                  <a:pt x="15290" y="122555"/>
                </a:lnTo>
                <a:lnTo>
                  <a:pt x="20129" y="128524"/>
                </a:lnTo>
                <a:lnTo>
                  <a:pt x="25857" y="132969"/>
                </a:lnTo>
                <a:lnTo>
                  <a:pt x="32486" y="136017"/>
                </a:lnTo>
                <a:lnTo>
                  <a:pt x="39103" y="139064"/>
                </a:lnTo>
                <a:lnTo>
                  <a:pt x="46354" y="140588"/>
                </a:lnTo>
                <a:lnTo>
                  <a:pt x="54241" y="140588"/>
                </a:lnTo>
                <a:lnTo>
                  <a:pt x="62128" y="140588"/>
                </a:lnTo>
                <a:lnTo>
                  <a:pt x="69354" y="139064"/>
                </a:lnTo>
                <a:lnTo>
                  <a:pt x="75895" y="136017"/>
                </a:lnTo>
                <a:lnTo>
                  <a:pt x="82448" y="132969"/>
                </a:lnTo>
                <a:lnTo>
                  <a:pt x="88099" y="128524"/>
                </a:lnTo>
                <a:lnTo>
                  <a:pt x="92862" y="122555"/>
                </a:lnTo>
                <a:lnTo>
                  <a:pt x="97624" y="116712"/>
                </a:lnTo>
                <a:lnTo>
                  <a:pt x="101345" y="109347"/>
                </a:lnTo>
                <a:lnTo>
                  <a:pt x="104025" y="100584"/>
                </a:lnTo>
                <a:lnTo>
                  <a:pt x="106670" y="88967"/>
                </a:lnTo>
                <a:lnTo>
                  <a:pt x="107934" y="75964"/>
                </a:lnTo>
                <a:lnTo>
                  <a:pt x="108051" y="70231"/>
                </a:lnTo>
                <a:lnTo>
                  <a:pt x="107357" y="56672"/>
                </a:lnTo>
                <a:lnTo>
                  <a:pt x="105279" y="44479"/>
                </a:lnTo>
                <a:lnTo>
                  <a:pt x="104025" y="39877"/>
                </a:lnTo>
                <a:lnTo>
                  <a:pt x="101345" y="31114"/>
                </a:lnTo>
                <a:lnTo>
                  <a:pt x="97624" y="23749"/>
                </a:lnTo>
                <a:lnTo>
                  <a:pt x="92862" y="17780"/>
                </a:lnTo>
                <a:lnTo>
                  <a:pt x="88099" y="11811"/>
                </a:lnTo>
                <a:lnTo>
                  <a:pt x="82372" y="7365"/>
                </a:lnTo>
                <a:lnTo>
                  <a:pt x="75679" y="4445"/>
                </a:lnTo>
                <a:lnTo>
                  <a:pt x="68986" y="1397"/>
                </a:lnTo>
                <a:lnTo>
                  <a:pt x="61683" y="0"/>
                </a:lnTo>
                <a:lnTo>
                  <a:pt x="53797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470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76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3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8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5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8663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5331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7" y="0"/>
                </a:moveTo>
                <a:lnTo>
                  <a:pt x="38227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5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807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509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510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9927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5259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027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009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5" y="330327"/>
                </a:lnTo>
                <a:lnTo>
                  <a:pt x="47371" y="329057"/>
                </a:lnTo>
                <a:lnTo>
                  <a:pt x="35305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711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8147" y="170611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5" y="39116"/>
                </a:lnTo>
                <a:lnTo>
                  <a:pt x="185674" y="39116"/>
                </a:lnTo>
                <a:lnTo>
                  <a:pt x="189864" y="33274"/>
                </a:lnTo>
                <a:lnTo>
                  <a:pt x="194437" y="28067"/>
                </a:lnTo>
                <a:lnTo>
                  <a:pt x="199643" y="23241"/>
                </a:lnTo>
                <a:lnTo>
                  <a:pt x="204724" y="18542"/>
                </a:lnTo>
                <a:lnTo>
                  <a:pt x="210438" y="14478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2" y="4953"/>
                </a:lnTo>
                <a:lnTo>
                  <a:pt x="236854" y="2921"/>
                </a:lnTo>
                <a:lnTo>
                  <a:pt x="244093" y="1016"/>
                </a:lnTo>
                <a:lnTo>
                  <a:pt x="251840" y="0"/>
                </a:lnTo>
                <a:lnTo>
                  <a:pt x="259968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4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0" y="48387"/>
                </a:lnTo>
                <a:lnTo>
                  <a:pt x="328929" y="52197"/>
                </a:lnTo>
                <a:lnTo>
                  <a:pt x="329564" y="56261"/>
                </a:lnTo>
                <a:lnTo>
                  <a:pt x="330200" y="60452"/>
                </a:lnTo>
                <a:lnTo>
                  <a:pt x="330707" y="65151"/>
                </a:lnTo>
                <a:lnTo>
                  <a:pt x="330962" y="70104"/>
                </a:lnTo>
                <a:lnTo>
                  <a:pt x="331342" y="75184"/>
                </a:lnTo>
                <a:lnTo>
                  <a:pt x="331469" y="81026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3"/>
                </a:lnTo>
                <a:lnTo>
                  <a:pt x="278129" y="77089"/>
                </a:lnTo>
                <a:lnTo>
                  <a:pt x="277749" y="73025"/>
                </a:lnTo>
                <a:lnTo>
                  <a:pt x="277240" y="69596"/>
                </a:lnTo>
                <a:lnTo>
                  <a:pt x="276478" y="66548"/>
                </a:lnTo>
                <a:lnTo>
                  <a:pt x="274954" y="60071"/>
                </a:lnTo>
                <a:lnTo>
                  <a:pt x="271652" y="54737"/>
                </a:lnTo>
                <a:lnTo>
                  <a:pt x="266953" y="50800"/>
                </a:lnTo>
                <a:lnTo>
                  <a:pt x="262127" y="46736"/>
                </a:lnTo>
                <a:lnTo>
                  <a:pt x="255524" y="44577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5" y="54610"/>
                </a:lnTo>
                <a:lnTo>
                  <a:pt x="204088" y="61087"/>
                </a:lnTo>
                <a:lnTo>
                  <a:pt x="199643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4" y="81153"/>
                </a:lnTo>
                <a:lnTo>
                  <a:pt x="138811" y="77089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6" y="60071"/>
                </a:lnTo>
                <a:lnTo>
                  <a:pt x="132461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7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0" y="45212"/>
                </a:lnTo>
                <a:lnTo>
                  <a:pt x="93217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1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8" y="3048"/>
                </a:lnTo>
                <a:lnTo>
                  <a:pt x="104648" y="1016"/>
                </a:lnTo>
                <a:lnTo>
                  <a:pt x="112267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2275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6283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8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8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8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08835" y="1706117"/>
            <a:ext cx="217423" cy="227330"/>
          </a:xfrm>
          <a:custGeom>
            <a:avLst/>
            <a:gdLst/>
            <a:ahLst/>
            <a:cxnLst/>
            <a:rect l="l" t="t" r="r" b="b"/>
            <a:pathLst>
              <a:path w="217423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3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94814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90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1" y="212344"/>
                </a:lnTo>
                <a:lnTo>
                  <a:pt x="52578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1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6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8943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5" y="167640"/>
                </a:lnTo>
                <a:lnTo>
                  <a:pt x="75310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8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7724" y="1706117"/>
            <a:ext cx="166928" cy="227330"/>
          </a:xfrm>
          <a:custGeom>
            <a:avLst/>
            <a:gdLst/>
            <a:ahLst/>
            <a:cxnLst/>
            <a:rect l="l" t="t" r="r" b="b"/>
            <a:pathLst>
              <a:path w="166928" h="227330">
                <a:moveTo>
                  <a:pt x="111429" y="0"/>
                </a:moveTo>
                <a:lnTo>
                  <a:pt x="124355" y="551"/>
                </a:lnTo>
                <a:lnTo>
                  <a:pt x="136808" y="2204"/>
                </a:lnTo>
                <a:lnTo>
                  <a:pt x="139242" y="2667"/>
                </a:lnTo>
                <a:lnTo>
                  <a:pt x="148259" y="4318"/>
                </a:lnTo>
                <a:lnTo>
                  <a:pt x="156387" y="6731"/>
                </a:lnTo>
                <a:lnTo>
                  <a:pt x="163626" y="9652"/>
                </a:lnTo>
                <a:lnTo>
                  <a:pt x="163626" y="52705"/>
                </a:lnTo>
                <a:lnTo>
                  <a:pt x="157149" y="49911"/>
                </a:lnTo>
                <a:lnTo>
                  <a:pt x="150164" y="47625"/>
                </a:lnTo>
                <a:lnTo>
                  <a:pt x="142798" y="45974"/>
                </a:lnTo>
                <a:lnTo>
                  <a:pt x="135432" y="44196"/>
                </a:lnTo>
                <a:lnTo>
                  <a:pt x="127431" y="43434"/>
                </a:lnTo>
                <a:lnTo>
                  <a:pt x="119049" y="43434"/>
                </a:lnTo>
                <a:lnTo>
                  <a:pt x="110540" y="43434"/>
                </a:lnTo>
                <a:lnTo>
                  <a:pt x="102412" y="44704"/>
                </a:lnTo>
                <a:lnTo>
                  <a:pt x="94665" y="47244"/>
                </a:lnTo>
                <a:lnTo>
                  <a:pt x="86918" y="49911"/>
                </a:lnTo>
                <a:lnTo>
                  <a:pt x="80060" y="53975"/>
                </a:lnTo>
                <a:lnTo>
                  <a:pt x="74091" y="59690"/>
                </a:lnTo>
                <a:lnTo>
                  <a:pt x="66365" y="69052"/>
                </a:lnTo>
                <a:lnTo>
                  <a:pt x="60399" y="80970"/>
                </a:lnTo>
                <a:lnTo>
                  <a:pt x="56759" y="93297"/>
                </a:lnTo>
                <a:lnTo>
                  <a:pt x="55006" y="106074"/>
                </a:lnTo>
                <a:lnTo>
                  <a:pt x="54660" y="115697"/>
                </a:lnTo>
                <a:lnTo>
                  <a:pt x="55559" y="128680"/>
                </a:lnTo>
                <a:lnTo>
                  <a:pt x="58204" y="140923"/>
                </a:lnTo>
                <a:lnTo>
                  <a:pt x="61391" y="151003"/>
                </a:lnTo>
                <a:lnTo>
                  <a:pt x="65328" y="158242"/>
                </a:lnTo>
                <a:lnTo>
                  <a:pt x="70408" y="164084"/>
                </a:lnTo>
                <a:lnTo>
                  <a:pt x="75615" y="170053"/>
                </a:lnTo>
                <a:lnTo>
                  <a:pt x="82092" y="174879"/>
                </a:lnTo>
                <a:lnTo>
                  <a:pt x="90093" y="178562"/>
                </a:lnTo>
                <a:lnTo>
                  <a:pt x="101528" y="182341"/>
                </a:lnTo>
                <a:lnTo>
                  <a:pt x="114602" y="183951"/>
                </a:lnTo>
                <a:lnTo>
                  <a:pt x="118287" y="184023"/>
                </a:lnTo>
                <a:lnTo>
                  <a:pt x="131574" y="183340"/>
                </a:lnTo>
                <a:lnTo>
                  <a:pt x="143651" y="181349"/>
                </a:lnTo>
                <a:lnTo>
                  <a:pt x="152577" y="179197"/>
                </a:lnTo>
                <a:lnTo>
                  <a:pt x="159943" y="176784"/>
                </a:lnTo>
                <a:lnTo>
                  <a:pt x="166928" y="173990"/>
                </a:lnTo>
                <a:lnTo>
                  <a:pt x="166928" y="217043"/>
                </a:lnTo>
                <a:lnTo>
                  <a:pt x="155892" y="220925"/>
                </a:lnTo>
                <a:lnTo>
                  <a:pt x="142596" y="224244"/>
                </a:lnTo>
                <a:lnTo>
                  <a:pt x="130193" y="226279"/>
                </a:lnTo>
                <a:lnTo>
                  <a:pt x="117395" y="227237"/>
                </a:lnTo>
                <a:lnTo>
                  <a:pt x="111810" y="227330"/>
                </a:lnTo>
                <a:lnTo>
                  <a:pt x="98601" y="226766"/>
                </a:lnTo>
                <a:lnTo>
                  <a:pt x="85913" y="225089"/>
                </a:lnTo>
                <a:lnTo>
                  <a:pt x="73764" y="222316"/>
                </a:lnTo>
                <a:lnTo>
                  <a:pt x="55990" y="215800"/>
                </a:lnTo>
                <a:lnTo>
                  <a:pt x="44861" y="209660"/>
                </a:lnTo>
                <a:lnTo>
                  <a:pt x="34712" y="202156"/>
                </a:lnTo>
                <a:lnTo>
                  <a:pt x="23996" y="191380"/>
                </a:lnTo>
                <a:lnTo>
                  <a:pt x="16576" y="181123"/>
                </a:lnTo>
                <a:lnTo>
                  <a:pt x="10334" y="169548"/>
                </a:lnTo>
                <a:lnTo>
                  <a:pt x="4819" y="154667"/>
                </a:lnTo>
                <a:lnTo>
                  <a:pt x="2070" y="142571"/>
                </a:lnTo>
                <a:lnTo>
                  <a:pt x="465" y="129573"/>
                </a:lnTo>
                <a:lnTo>
                  <a:pt x="0" y="117094"/>
                </a:lnTo>
                <a:lnTo>
                  <a:pt x="545" y="103017"/>
                </a:lnTo>
                <a:lnTo>
                  <a:pt x="2181" y="89901"/>
                </a:lnTo>
                <a:lnTo>
                  <a:pt x="4906" y="77756"/>
                </a:lnTo>
                <a:lnTo>
                  <a:pt x="8719" y="66589"/>
                </a:lnTo>
                <a:lnTo>
                  <a:pt x="16241" y="51489"/>
                </a:lnTo>
                <a:lnTo>
                  <a:pt x="23399" y="40804"/>
                </a:lnTo>
                <a:lnTo>
                  <a:pt x="31515" y="31481"/>
                </a:lnTo>
                <a:lnTo>
                  <a:pt x="46239" y="19329"/>
                </a:lnTo>
                <a:lnTo>
                  <a:pt x="57175" y="12842"/>
                </a:lnTo>
                <a:lnTo>
                  <a:pt x="68883" y="7717"/>
                </a:lnTo>
                <a:lnTo>
                  <a:pt x="84657" y="3108"/>
                </a:lnTo>
                <a:lnTo>
                  <a:pt x="97206" y="895"/>
                </a:lnTo>
                <a:lnTo>
                  <a:pt x="109656" y="14"/>
                </a:lnTo>
                <a:lnTo>
                  <a:pt x="11142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590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70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6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68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1756" y="1706117"/>
            <a:ext cx="217436" cy="227330"/>
          </a:xfrm>
          <a:custGeom>
            <a:avLst/>
            <a:gdLst/>
            <a:ahLst/>
            <a:cxnLst/>
            <a:rect l="l" t="t" r="r" b="b"/>
            <a:pathLst>
              <a:path w="217436" h="227330">
                <a:moveTo>
                  <a:pt x="108496" y="0"/>
                </a:moveTo>
                <a:lnTo>
                  <a:pt x="122035" y="625"/>
                </a:lnTo>
                <a:lnTo>
                  <a:pt x="134788" y="2491"/>
                </a:lnTo>
                <a:lnTo>
                  <a:pt x="146756" y="5581"/>
                </a:lnTo>
                <a:lnTo>
                  <a:pt x="154152" y="8255"/>
                </a:lnTo>
                <a:lnTo>
                  <a:pt x="165985" y="13851"/>
                </a:lnTo>
                <a:lnTo>
                  <a:pt x="176663" y="20793"/>
                </a:lnTo>
                <a:lnTo>
                  <a:pt x="186180" y="29057"/>
                </a:lnTo>
                <a:lnTo>
                  <a:pt x="196336" y="40939"/>
                </a:lnTo>
                <a:lnTo>
                  <a:pt x="203048" y="51652"/>
                </a:lnTo>
                <a:lnTo>
                  <a:pt x="208547" y="63526"/>
                </a:lnTo>
                <a:lnTo>
                  <a:pt x="213457" y="78977"/>
                </a:lnTo>
                <a:lnTo>
                  <a:pt x="215861" y="91298"/>
                </a:lnTo>
                <a:lnTo>
                  <a:pt x="217171" y="104259"/>
                </a:lnTo>
                <a:lnTo>
                  <a:pt x="217436" y="113665"/>
                </a:lnTo>
                <a:lnTo>
                  <a:pt x="216885" y="127099"/>
                </a:lnTo>
                <a:lnTo>
                  <a:pt x="215231" y="139869"/>
                </a:lnTo>
                <a:lnTo>
                  <a:pt x="212474" y="151974"/>
                </a:lnTo>
                <a:lnTo>
                  <a:pt x="209854" y="160147"/>
                </a:lnTo>
                <a:lnTo>
                  <a:pt x="204661" y="172260"/>
                </a:lnTo>
                <a:lnTo>
                  <a:pt x="198268" y="183281"/>
                </a:lnTo>
                <a:lnTo>
                  <a:pt x="190673" y="193230"/>
                </a:lnTo>
                <a:lnTo>
                  <a:pt x="178816" y="204604"/>
                </a:lnTo>
                <a:lnTo>
                  <a:pt x="168428" y="211875"/>
                </a:lnTo>
                <a:lnTo>
                  <a:pt x="156926" y="217879"/>
                </a:lnTo>
                <a:lnTo>
                  <a:pt x="142267" y="223116"/>
                </a:lnTo>
                <a:lnTo>
                  <a:pt x="129985" y="225747"/>
                </a:lnTo>
                <a:lnTo>
                  <a:pt x="116976" y="227112"/>
                </a:lnTo>
                <a:lnTo>
                  <a:pt x="108940" y="227330"/>
                </a:lnTo>
                <a:lnTo>
                  <a:pt x="95391" y="226727"/>
                </a:lnTo>
                <a:lnTo>
                  <a:pt x="82631" y="224907"/>
                </a:lnTo>
                <a:lnTo>
                  <a:pt x="70660" y="221856"/>
                </a:lnTo>
                <a:lnTo>
                  <a:pt x="63296" y="219202"/>
                </a:lnTo>
                <a:lnTo>
                  <a:pt x="51460" y="213525"/>
                </a:lnTo>
                <a:lnTo>
                  <a:pt x="40784" y="206577"/>
                </a:lnTo>
                <a:lnTo>
                  <a:pt x="31265" y="198378"/>
                </a:lnTo>
                <a:lnTo>
                  <a:pt x="21102" y="186436"/>
                </a:lnTo>
                <a:lnTo>
                  <a:pt x="14394" y="175713"/>
                </a:lnTo>
                <a:lnTo>
                  <a:pt x="8892" y="163898"/>
                </a:lnTo>
                <a:lnTo>
                  <a:pt x="3992" y="148508"/>
                </a:lnTo>
                <a:lnTo>
                  <a:pt x="1589" y="136205"/>
                </a:lnTo>
                <a:lnTo>
                  <a:pt x="272" y="123236"/>
                </a:lnTo>
                <a:lnTo>
                  <a:pt x="0" y="113665"/>
                </a:lnTo>
                <a:lnTo>
                  <a:pt x="554" y="100273"/>
                </a:lnTo>
                <a:lnTo>
                  <a:pt x="2218" y="87509"/>
                </a:lnTo>
                <a:lnTo>
                  <a:pt x="4994" y="75388"/>
                </a:lnTo>
                <a:lnTo>
                  <a:pt x="7594" y="67310"/>
                </a:lnTo>
                <a:lnTo>
                  <a:pt x="12782" y="55115"/>
                </a:lnTo>
                <a:lnTo>
                  <a:pt x="19177" y="44084"/>
                </a:lnTo>
                <a:lnTo>
                  <a:pt x="26775" y="34193"/>
                </a:lnTo>
                <a:lnTo>
                  <a:pt x="38630" y="22771"/>
                </a:lnTo>
                <a:lnTo>
                  <a:pt x="49015" y="15491"/>
                </a:lnTo>
                <a:lnTo>
                  <a:pt x="60520" y="9550"/>
                </a:lnTo>
                <a:lnTo>
                  <a:pt x="75177" y="4317"/>
                </a:lnTo>
                <a:lnTo>
                  <a:pt x="87450" y="1635"/>
                </a:lnTo>
                <a:lnTo>
                  <a:pt x="100451" y="227"/>
                </a:lnTo>
                <a:lnTo>
                  <a:pt x="10849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19324" y="167487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8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6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19477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8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3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64587" y="1629155"/>
            <a:ext cx="256920" cy="298704"/>
          </a:xfrm>
          <a:custGeom>
            <a:avLst/>
            <a:gdLst/>
            <a:ahLst/>
            <a:cxnLst/>
            <a:rect l="l" t="t" r="r" b="b"/>
            <a:pathLst>
              <a:path w="256920" h="298704">
                <a:moveTo>
                  <a:pt x="0" y="0"/>
                </a:moveTo>
                <a:lnTo>
                  <a:pt x="79120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412" y="2667"/>
                </a:lnTo>
                <a:lnTo>
                  <a:pt x="128269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9"/>
                </a:lnTo>
                <a:lnTo>
                  <a:pt x="159004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0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898" y="269773"/>
                </a:lnTo>
                <a:lnTo>
                  <a:pt x="187025" y="276121"/>
                </a:lnTo>
                <a:lnTo>
                  <a:pt x="175187" y="281678"/>
                </a:lnTo>
                <a:lnTo>
                  <a:pt x="157124" y="288176"/>
                </a:lnTo>
                <a:lnTo>
                  <a:pt x="145022" y="291398"/>
                </a:lnTo>
                <a:lnTo>
                  <a:pt x="132079" y="294034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9526" y="1623567"/>
            <a:ext cx="224802" cy="309880"/>
          </a:xfrm>
          <a:custGeom>
            <a:avLst/>
            <a:gdLst/>
            <a:ahLst/>
            <a:cxnLst/>
            <a:rect l="l" t="t" r="r" b="b"/>
            <a:pathLst>
              <a:path w="224802" h="309880">
                <a:moveTo>
                  <a:pt x="155600" y="0"/>
                </a:moveTo>
                <a:lnTo>
                  <a:pt x="168725" y="325"/>
                </a:lnTo>
                <a:lnTo>
                  <a:pt x="181352" y="1280"/>
                </a:lnTo>
                <a:lnTo>
                  <a:pt x="191541" y="2540"/>
                </a:lnTo>
                <a:lnTo>
                  <a:pt x="204702" y="5006"/>
                </a:lnTo>
                <a:lnTo>
                  <a:pt x="216775" y="8095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81" y="52586"/>
                </a:lnTo>
                <a:lnTo>
                  <a:pt x="196915" y="49833"/>
                </a:lnTo>
                <a:lnTo>
                  <a:pt x="188861" y="48514"/>
                </a:lnTo>
                <a:lnTo>
                  <a:pt x="176030" y="46996"/>
                </a:lnTo>
                <a:lnTo>
                  <a:pt x="163442" y="46286"/>
                </a:lnTo>
                <a:lnTo>
                  <a:pt x="158724" y="46228"/>
                </a:lnTo>
                <a:lnTo>
                  <a:pt x="145490" y="46898"/>
                </a:lnTo>
                <a:lnTo>
                  <a:pt x="132894" y="48924"/>
                </a:lnTo>
                <a:lnTo>
                  <a:pt x="120937" y="52326"/>
                </a:lnTo>
                <a:lnTo>
                  <a:pt x="105770" y="59149"/>
                </a:lnTo>
                <a:lnTo>
                  <a:pt x="95153" y="66116"/>
                </a:lnTo>
                <a:lnTo>
                  <a:pt x="85683" y="74521"/>
                </a:lnTo>
                <a:lnTo>
                  <a:pt x="77291" y="84514"/>
                </a:lnTo>
                <a:lnTo>
                  <a:pt x="70576" y="95239"/>
                </a:lnTo>
                <a:lnTo>
                  <a:pt x="65021" y="107233"/>
                </a:lnTo>
                <a:lnTo>
                  <a:pt x="60573" y="121078"/>
                </a:lnTo>
                <a:lnTo>
                  <a:pt x="58147" y="133287"/>
                </a:lnTo>
                <a:lnTo>
                  <a:pt x="56791" y="146355"/>
                </a:lnTo>
                <a:lnTo>
                  <a:pt x="56476" y="156972"/>
                </a:lnTo>
                <a:lnTo>
                  <a:pt x="56985" y="170768"/>
                </a:lnTo>
                <a:lnTo>
                  <a:pt x="58511" y="183655"/>
                </a:lnTo>
                <a:lnTo>
                  <a:pt x="61052" y="195616"/>
                </a:lnTo>
                <a:lnTo>
                  <a:pt x="63398" y="203327"/>
                </a:lnTo>
                <a:lnTo>
                  <a:pt x="68580" y="215649"/>
                </a:lnTo>
                <a:lnTo>
                  <a:pt x="75059" y="226608"/>
                </a:lnTo>
                <a:lnTo>
                  <a:pt x="82827" y="236150"/>
                </a:lnTo>
                <a:lnTo>
                  <a:pt x="92687" y="244975"/>
                </a:lnTo>
                <a:lnTo>
                  <a:pt x="103418" y="251777"/>
                </a:lnTo>
                <a:lnTo>
                  <a:pt x="114858" y="256794"/>
                </a:lnTo>
                <a:lnTo>
                  <a:pt x="126345" y="260256"/>
                </a:lnTo>
                <a:lnTo>
                  <a:pt x="138717" y="262514"/>
                </a:lnTo>
                <a:lnTo>
                  <a:pt x="151972" y="263567"/>
                </a:lnTo>
                <a:lnTo>
                  <a:pt x="157162" y="263652"/>
                </a:lnTo>
                <a:lnTo>
                  <a:pt x="169669" y="263294"/>
                </a:lnTo>
                <a:lnTo>
                  <a:pt x="182358" y="262222"/>
                </a:lnTo>
                <a:lnTo>
                  <a:pt x="191757" y="260985"/>
                </a:lnTo>
                <a:lnTo>
                  <a:pt x="204633" y="258624"/>
                </a:lnTo>
                <a:lnTo>
                  <a:pt x="216885" y="255558"/>
                </a:lnTo>
                <a:lnTo>
                  <a:pt x="224802" y="253111"/>
                </a:lnTo>
                <a:lnTo>
                  <a:pt x="224802" y="300228"/>
                </a:lnTo>
                <a:lnTo>
                  <a:pt x="212948" y="303301"/>
                </a:lnTo>
                <a:lnTo>
                  <a:pt x="200425" y="305829"/>
                </a:lnTo>
                <a:lnTo>
                  <a:pt x="178719" y="308747"/>
                </a:lnTo>
                <a:lnTo>
                  <a:pt x="166043" y="309603"/>
                </a:lnTo>
                <a:lnTo>
                  <a:pt x="153593" y="309880"/>
                </a:lnTo>
                <a:lnTo>
                  <a:pt x="139656" y="309502"/>
                </a:lnTo>
                <a:lnTo>
                  <a:pt x="126366" y="308367"/>
                </a:lnTo>
                <a:lnTo>
                  <a:pt x="113723" y="306470"/>
                </a:lnTo>
                <a:lnTo>
                  <a:pt x="101729" y="303804"/>
                </a:lnTo>
                <a:lnTo>
                  <a:pt x="90383" y="300366"/>
                </a:lnTo>
                <a:lnTo>
                  <a:pt x="74482" y="293811"/>
                </a:lnTo>
                <a:lnTo>
                  <a:pt x="63064" y="287660"/>
                </a:lnTo>
                <a:lnTo>
                  <a:pt x="52588" y="280623"/>
                </a:lnTo>
                <a:lnTo>
                  <a:pt x="43057" y="272690"/>
                </a:lnTo>
                <a:lnTo>
                  <a:pt x="30405" y="259020"/>
                </a:lnTo>
                <a:lnTo>
                  <a:pt x="23079" y="248758"/>
                </a:lnTo>
                <a:lnTo>
                  <a:pt x="16757" y="237681"/>
                </a:lnTo>
                <a:lnTo>
                  <a:pt x="11437" y="225781"/>
                </a:lnTo>
                <a:lnTo>
                  <a:pt x="6116" y="209488"/>
                </a:lnTo>
                <a:lnTo>
                  <a:pt x="3352" y="197403"/>
                </a:lnTo>
                <a:lnTo>
                  <a:pt x="1413" y="184838"/>
                </a:lnTo>
                <a:lnTo>
                  <a:pt x="298" y="171779"/>
                </a:lnTo>
                <a:lnTo>
                  <a:pt x="0" y="160274"/>
                </a:lnTo>
                <a:lnTo>
                  <a:pt x="405" y="146979"/>
                </a:lnTo>
                <a:lnTo>
                  <a:pt x="1622" y="134065"/>
                </a:lnTo>
                <a:lnTo>
                  <a:pt x="3650" y="121528"/>
                </a:lnTo>
                <a:lnTo>
                  <a:pt x="6491" y="109360"/>
                </a:lnTo>
                <a:lnTo>
                  <a:pt x="10145" y="97556"/>
                </a:lnTo>
                <a:lnTo>
                  <a:pt x="15283" y="84611"/>
                </a:lnTo>
                <a:lnTo>
                  <a:pt x="21042" y="73066"/>
                </a:lnTo>
                <a:lnTo>
                  <a:pt x="27655" y="62267"/>
                </a:lnTo>
                <a:lnTo>
                  <a:pt x="35123" y="52213"/>
                </a:lnTo>
                <a:lnTo>
                  <a:pt x="49104" y="37449"/>
                </a:lnTo>
                <a:lnTo>
                  <a:pt x="58811" y="29536"/>
                </a:lnTo>
                <a:lnTo>
                  <a:pt x="69419" y="22480"/>
                </a:lnTo>
                <a:lnTo>
                  <a:pt x="80927" y="16274"/>
                </a:lnTo>
                <a:lnTo>
                  <a:pt x="100481" y="8350"/>
                </a:lnTo>
                <a:lnTo>
                  <a:pt x="112326" y="4989"/>
                </a:lnTo>
                <a:lnTo>
                  <a:pt x="124716" y="2488"/>
                </a:lnTo>
                <a:lnTo>
                  <a:pt x="137651" y="847"/>
                </a:lnTo>
                <a:lnTo>
                  <a:pt x="151131" y="67"/>
                </a:lnTo>
                <a:lnTo>
                  <a:pt x="15560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4680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70654" y="1599057"/>
            <a:ext cx="162306" cy="328802"/>
          </a:xfrm>
          <a:custGeom>
            <a:avLst/>
            <a:gdLst/>
            <a:ahLst/>
            <a:cxnLst/>
            <a:rect l="l" t="t" r="r" b="b"/>
            <a:pathLst>
              <a:path w="162306" h="328802">
                <a:moveTo>
                  <a:pt x="120904" y="0"/>
                </a:moveTo>
                <a:lnTo>
                  <a:pt x="128397" y="0"/>
                </a:lnTo>
                <a:lnTo>
                  <a:pt x="135762" y="634"/>
                </a:lnTo>
                <a:lnTo>
                  <a:pt x="143129" y="1904"/>
                </a:lnTo>
                <a:lnTo>
                  <a:pt x="150495" y="3175"/>
                </a:lnTo>
                <a:lnTo>
                  <a:pt x="156845" y="4698"/>
                </a:lnTo>
                <a:lnTo>
                  <a:pt x="162306" y="6476"/>
                </a:lnTo>
                <a:lnTo>
                  <a:pt x="162306" y="48387"/>
                </a:lnTo>
                <a:lnTo>
                  <a:pt x="156463" y="46862"/>
                </a:lnTo>
                <a:lnTo>
                  <a:pt x="150495" y="45719"/>
                </a:lnTo>
                <a:lnTo>
                  <a:pt x="144272" y="44703"/>
                </a:lnTo>
                <a:lnTo>
                  <a:pt x="138049" y="43814"/>
                </a:lnTo>
                <a:lnTo>
                  <a:pt x="132207" y="43306"/>
                </a:lnTo>
                <a:lnTo>
                  <a:pt x="126746" y="43306"/>
                </a:lnTo>
                <a:lnTo>
                  <a:pt x="120776" y="43306"/>
                </a:lnTo>
                <a:lnTo>
                  <a:pt x="115570" y="43941"/>
                </a:lnTo>
                <a:lnTo>
                  <a:pt x="110871" y="45338"/>
                </a:lnTo>
                <a:lnTo>
                  <a:pt x="106299" y="46862"/>
                </a:lnTo>
                <a:lnTo>
                  <a:pt x="102362" y="49148"/>
                </a:lnTo>
                <a:lnTo>
                  <a:pt x="99187" y="52450"/>
                </a:lnTo>
                <a:lnTo>
                  <a:pt x="96012" y="55752"/>
                </a:lnTo>
                <a:lnTo>
                  <a:pt x="93599" y="59943"/>
                </a:lnTo>
                <a:lnTo>
                  <a:pt x="91948" y="65150"/>
                </a:lnTo>
                <a:lnTo>
                  <a:pt x="90297" y="70357"/>
                </a:lnTo>
                <a:lnTo>
                  <a:pt x="89408" y="76707"/>
                </a:lnTo>
                <a:lnTo>
                  <a:pt x="89408" y="84073"/>
                </a:lnTo>
                <a:lnTo>
                  <a:pt x="89408" y="112521"/>
                </a:lnTo>
                <a:lnTo>
                  <a:pt x="149479" y="112521"/>
                </a:lnTo>
                <a:lnTo>
                  <a:pt x="149479" y="155955"/>
                </a:lnTo>
                <a:lnTo>
                  <a:pt x="89408" y="155955"/>
                </a:lnTo>
                <a:lnTo>
                  <a:pt x="89408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6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3" y="4952"/>
                </a:lnTo>
                <a:lnTo>
                  <a:pt x="99447" y="1927"/>
                </a:lnTo>
                <a:lnTo>
                  <a:pt x="112119" y="304"/>
                </a:lnTo>
                <a:lnTo>
                  <a:pt x="12090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2409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5980" y="2205196"/>
            <a:ext cx="7604291" cy="4301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1553">
              <a:lnSpc>
                <a:spcPts val="3417"/>
              </a:lnSpc>
              <a:spcBef>
                <a:spcPts val="80"/>
              </a:spcBef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Aglomeración.</a:t>
            </a:r>
            <a:r>
              <a:rPr sz="2800" spc="-10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Concentración</a:t>
            </a:r>
            <a:r>
              <a:rPr sz="2800" spc="-16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habitan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800" spc="-9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un </a:t>
            </a:r>
            <a:endParaRPr sz="2800" dirty="0">
              <a:latin typeface="Corbel"/>
              <a:cs typeface="Corbel"/>
            </a:endParaRPr>
          </a:p>
          <a:p>
            <a:pPr marL="12700" marR="221553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espacio</a:t>
            </a:r>
            <a:r>
              <a:rPr sz="2800" spc="-8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relativamente</a:t>
            </a:r>
            <a:r>
              <a:rPr sz="2800" spc="-14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reducido.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Aglomeración</a:t>
            </a:r>
            <a:r>
              <a:rPr sz="2800" spc="-16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urbana.</a:t>
            </a:r>
            <a:r>
              <a:rPr sz="2800" spc="-18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Concentración</a:t>
            </a:r>
            <a:r>
              <a:rPr sz="2800" spc="-16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habitan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es </a:t>
            </a:r>
            <a:endParaRPr sz="2800" dirty="0">
              <a:latin typeface="Corbel"/>
              <a:cs typeface="Corbel"/>
            </a:endParaRPr>
          </a:p>
          <a:p>
            <a:pPr marL="12700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-4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2800" spc="-8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Ciudades.</a:t>
            </a:r>
            <a:endParaRPr sz="2800" dirty="0">
              <a:latin typeface="Corbel"/>
              <a:cs typeface="Corbel"/>
            </a:endParaRPr>
          </a:p>
          <a:p>
            <a:pPr marL="12700" marR="474967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posici</a:t>
            </a:r>
            <a:r>
              <a:rPr sz="2800" spc="-14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- estructura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 la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poblac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ón. </a:t>
            </a:r>
            <a:endParaRPr sz="2800" dirty="0">
              <a:latin typeface="Corbel"/>
              <a:cs typeface="Corbel"/>
            </a:endParaRPr>
          </a:p>
          <a:p>
            <a:pPr marL="12700" marR="474967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Confor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ación</a:t>
            </a:r>
            <a:r>
              <a:rPr sz="2800" spc="-15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población</a:t>
            </a:r>
            <a:r>
              <a:rPr sz="2800" spc="-10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según</a:t>
            </a:r>
            <a:r>
              <a:rPr sz="2800" spc="-5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sexo,</a:t>
            </a:r>
            <a:r>
              <a:rPr sz="2800" spc="-6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edad, </a:t>
            </a:r>
            <a:endParaRPr sz="2800" dirty="0">
              <a:latin typeface="Corbel"/>
              <a:cs typeface="Corbel"/>
            </a:endParaRPr>
          </a:p>
          <a:p>
            <a:pPr marL="12700" marR="474967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trabajo,</a:t>
            </a:r>
            <a:r>
              <a:rPr sz="2800" spc="-9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gru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étnico,</a:t>
            </a:r>
            <a:r>
              <a:rPr sz="28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nacionalidad,</a:t>
            </a:r>
            <a:r>
              <a:rPr sz="2800" spc="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condición </a:t>
            </a:r>
            <a:endParaRPr sz="2800" dirty="0">
              <a:latin typeface="Corbel"/>
              <a:cs typeface="Corbel"/>
            </a:endParaRPr>
          </a:p>
          <a:p>
            <a:pPr marL="12700" marR="474967">
              <a:lnSpc>
                <a:spcPts val="3417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socioe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onómica</a:t>
            </a:r>
            <a:r>
              <a:rPr sz="2800" spc="-18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esc</a:t>
            </a:r>
            <a:r>
              <a:rPr sz="2800" spc="-1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laridad,</a:t>
            </a:r>
            <a:r>
              <a:rPr sz="2800" spc="-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entre</a:t>
            </a:r>
            <a:r>
              <a:rPr sz="2800" spc="-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otro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  <a:p>
            <a:pPr marL="12700" marR="52412">
              <a:lnSpc>
                <a:spcPts val="3345"/>
              </a:lnSpc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Conc</a:t>
            </a:r>
            <a:r>
              <a:rPr sz="2800" spc="-1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ntraci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 de la 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obla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ión.</a:t>
            </a:r>
            <a:r>
              <a:rPr sz="2800" spc="-1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Aglom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raci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endParaRPr sz="2800" dirty="0">
              <a:latin typeface="Corbel"/>
              <a:cs typeface="Corbel"/>
            </a:endParaRPr>
          </a:p>
          <a:p>
            <a:pPr marL="12700" marR="52412">
              <a:lnSpc>
                <a:spcPts val="2760"/>
              </a:lnSpc>
            </a:pPr>
            <a:r>
              <a:rPr sz="420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ocupación</a:t>
            </a:r>
            <a:r>
              <a:rPr sz="4200" spc="-118" baseline="39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del espacio</a:t>
            </a:r>
            <a:r>
              <a:rPr sz="4200" spc="-77" baseline="39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por</a:t>
            </a:r>
            <a:r>
              <a:rPr sz="4200" spc="-39" baseline="39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4200" spc="14" baseline="39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3900" dirty="0" smtClean="0">
                <a:solidFill>
                  <a:srgbClr val="FFFFFF"/>
                </a:solidFill>
                <a:latin typeface="Corbel"/>
                <a:cs typeface="Corbel"/>
              </a:rPr>
              <a:t>personas.</a:t>
            </a:r>
            <a:endParaRPr sz="2800" dirty="0">
              <a:latin typeface="Corbel"/>
              <a:cs typeface="Corbel"/>
            </a:endParaRPr>
          </a:p>
          <a:p>
            <a:pPr marL="1568721" marR="3402840" indent="-46686" algn="ctr">
              <a:lnSpc>
                <a:spcPts val="1440"/>
              </a:lnSpc>
              <a:spcBef>
                <a:spcPts val="1656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70554"/>
            <a:ext cx="239779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038650"/>
            <a:ext cx="239779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806883"/>
            <a:ext cx="240042" cy="274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80"/>
              </a:lnSpc>
              <a:spcBef>
                <a:spcPts val="104"/>
              </a:spcBef>
            </a:pPr>
            <a:r>
              <a:rPr sz="19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5258229"/>
            <a:ext cx="239779" cy="273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2406" y="6484405"/>
            <a:ext cx="14565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6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455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455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7455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260" y="1354836"/>
            <a:ext cx="551383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9526" y="1599057"/>
            <a:ext cx="4883683" cy="438150"/>
          </a:xfrm>
          <a:custGeom>
            <a:avLst/>
            <a:gdLst/>
            <a:ahLst/>
            <a:cxnLst/>
            <a:rect l="l" t="t" r="r" b="b"/>
            <a:pathLst>
              <a:path w="4883683" h="438150">
                <a:moveTo>
                  <a:pt x="56985" y="195279"/>
                </a:moveTo>
                <a:lnTo>
                  <a:pt x="56476" y="181482"/>
                </a:lnTo>
                <a:lnTo>
                  <a:pt x="56791" y="170866"/>
                </a:lnTo>
                <a:lnTo>
                  <a:pt x="58147" y="157798"/>
                </a:lnTo>
                <a:lnTo>
                  <a:pt x="60573" y="145589"/>
                </a:lnTo>
                <a:lnTo>
                  <a:pt x="64071" y="134238"/>
                </a:lnTo>
                <a:lnTo>
                  <a:pt x="70576" y="119750"/>
                </a:lnTo>
                <a:lnTo>
                  <a:pt x="77291" y="109025"/>
                </a:lnTo>
                <a:lnTo>
                  <a:pt x="85166" y="99567"/>
                </a:lnTo>
                <a:lnTo>
                  <a:pt x="95153" y="90627"/>
                </a:lnTo>
                <a:lnTo>
                  <a:pt x="105770" y="83660"/>
                </a:lnTo>
                <a:lnTo>
                  <a:pt x="117538" y="78104"/>
                </a:lnTo>
                <a:lnTo>
                  <a:pt x="132894" y="73435"/>
                </a:lnTo>
                <a:lnTo>
                  <a:pt x="145490" y="71409"/>
                </a:lnTo>
                <a:lnTo>
                  <a:pt x="158724" y="70738"/>
                </a:lnTo>
                <a:lnTo>
                  <a:pt x="163442" y="70797"/>
                </a:lnTo>
                <a:lnTo>
                  <a:pt x="176030" y="71507"/>
                </a:lnTo>
                <a:lnTo>
                  <a:pt x="188861" y="73025"/>
                </a:lnTo>
                <a:lnTo>
                  <a:pt x="196915" y="74344"/>
                </a:lnTo>
                <a:lnTo>
                  <a:pt x="209181" y="77097"/>
                </a:lnTo>
                <a:lnTo>
                  <a:pt x="222122" y="80771"/>
                </a:lnTo>
                <a:lnTo>
                  <a:pt x="222122" y="34289"/>
                </a:lnTo>
                <a:lnTo>
                  <a:pt x="204702" y="29517"/>
                </a:lnTo>
                <a:lnTo>
                  <a:pt x="191541" y="27050"/>
                </a:lnTo>
                <a:lnTo>
                  <a:pt x="168725" y="24836"/>
                </a:lnTo>
                <a:lnTo>
                  <a:pt x="155600" y="24510"/>
                </a:lnTo>
                <a:lnTo>
                  <a:pt x="151131" y="24578"/>
                </a:lnTo>
                <a:lnTo>
                  <a:pt x="137651" y="25358"/>
                </a:lnTo>
                <a:lnTo>
                  <a:pt x="124716" y="26999"/>
                </a:lnTo>
                <a:lnTo>
                  <a:pt x="112326" y="29500"/>
                </a:lnTo>
                <a:lnTo>
                  <a:pt x="100481" y="32861"/>
                </a:lnTo>
                <a:lnTo>
                  <a:pt x="89179" y="37083"/>
                </a:lnTo>
                <a:lnTo>
                  <a:pt x="69419" y="46991"/>
                </a:lnTo>
                <a:lnTo>
                  <a:pt x="58811" y="54047"/>
                </a:lnTo>
                <a:lnTo>
                  <a:pt x="49104" y="61960"/>
                </a:lnTo>
                <a:lnTo>
                  <a:pt x="40297" y="70738"/>
                </a:lnTo>
                <a:lnTo>
                  <a:pt x="27655" y="86778"/>
                </a:lnTo>
                <a:lnTo>
                  <a:pt x="21042" y="97577"/>
                </a:lnTo>
                <a:lnTo>
                  <a:pt x="15283" y="109122"/>
                </a:lnTo>
                <a:lnTo>
                  <a:pt x="10375" y="121412"/>
                </a:lnTo>
                <a:lnTo>
                  <a:pt x="6491" y="133871"/>
                </a:lnTo>
                <a:lnTo>
                  <a:pt x="3650" y="146039"/>
                </a:lnTo>
                <a:lnTo>
                  <a:pt x="1622" y="158576"/>
                </a:lnTo>
                <a:lnTo>
                  <a:pt x="405" y="171490"/>
                </a:lnTo>
                <a:lnTo>
                  <a:pt x="0" y="184784"/>
                </a:lnTo>
                <a:lnTo>
                  <a:pt x="298" y="196290"/>
                </a:lnTo>
                <a:lnTo>
                  <a:pt x="1413" y="209349"/>
                </a:lnTo>
                <a:lnTo>
                  <a:pt x="3352" y="221914"/>
                </a:lnTo>
                <a:lnTo>
                  <a:pt x="6116" y="233999"/>
                </a:lnTo>
                <a:lnTo>
                  <a:pt x="9702" y="245617"/>
                </a:lnTo>
                <a:lnTo>
                  <a:pt x="16757" y="262192"/>
                </a:lnTo>
                <a:lnTo>
                  <a:pt x="23079" y="273269"/>
                </a:lnTo>
                <a:lnTo>
                  <a:pt x="30405" y="283531"/>
                </a:lnTo>
                <a:lnTo>
                  <a:pt x="38734" y="292988"/>
                </a:lnTo>
                <a:lnTo>
                  <a:pt x="52588" y="305134"/>
                </a:lnTo>
                <a:lnTo>
                  <a:pt x="63064" y="312171"/>
                </a:lnTo>
                <a:lnTo>
                  <a:pt x="74482" y="318322"/>
                </a:lnTo>
                <a:lnTo>
                  <a:pt x="86842" y="323595"/>
                </a:lnTo>
                <a:lnTo>
                  <a:pt x="101729" y="328315"/>
                </a:lnTo>
                <a:lnTo>
                  <a:pt x="113723" y="330981"/>
                </a:lnTo>
                <a:lnTo>
                  <a:pt x="126366" y="332878"/>
                </a:lnTo>
                <a:lnTo>
                  <a:pt x="139656" y="334013"/>
                </a:lnTo>
                <a:lnTo>
                  <a:pt x="153593" y="334390"/>
                </a:lnTo>
                <a:lnTo>
                  <a:pt x="166043" y="334114"/>
                </a:lnTo>
                <a:lnTo>
                  <a:pt x="178719" y="333258"/>
                </a:lnTo>
                <a:lnTo>
                  <a:pt x="191096" y="331850"/>
                </a:lnTo>
                <a:lnTo>
                  <a:pt x="212948" y="327812"/>
                </a:lnTo>
                <a:lnTo>
                  <a:pt x="224802" y="324738"/>
                </a:lnTo>
                <a:lnTo>
                  <a:pt x="224802" y="277621"/>
                </a:lnTo>
                <a:lnTo>
                  <a:pt x="216885" y="280069"/>
                </a:lnTo>
                <a:lnTo>
                  <a:pt x="204633" y="283135"/>
                </a:lnTo>
                <a:lnTo>
                  <a:pt x="191757" y="285495"/>
                </a:lnTo>
                <a:lnTo>
                  <a:pt x="182358" y="286733"/>
                </a:lnTo>
                <a:lnTo>
                  <a:pt x="169669" y="287805"/>
                </a:lnTo>
                <a:lnTo>
                  <a:pt x="157162" y="288163"/>
                </a:lnTo>
                <a:lnTo>
                  <a:pt x="151972" y="288078"/>
                </a:lnTo>
                <a:lnTo>
                  <a:pt x="138717" y="287025"/>
                </a:lnTo>
                <a:lnTo>
                  <a:pt x="126345" y="284767"/>
                </a:lnTo>
                <a:lnTo>
                  <a:pt x="114858" y="281304"/>
                </a:lnTo>
                <a:lnTo>
                  <a:pt x="103418" y="276288"/>
                </a:lnTo>
                <a:lnTo>
                  <a:pt x="92687" y="269486"/>
                </a:lnTo>
                <a:lnTo>
                  <a:pt x="83261" y="261112"/>
                </a:lnTo>
                <a:lnTo>
                  <a:pt x="75059" y="251119"/>
                </a:lnTo>
                <a:lnTo>
                  <a:pt x="68580" y="240160"/>
                </a:lnTo>
                <a:lnTo>
                  <a:pt x="63398" y="227837"/>
                </a:lnTo>
                <a:lnTo>
                  <a:pt x="61052" y="220127"/>
                </a:lnTo>
                <a:lnTo>
                  <a:pt x="58511" y="208166"/>
                </a:lnTo>
                <a:lnTo>
                  <a:pt x="56985" y="195279"/>
                </a:lnTo>
                <a:close/>
              </a:path>
              <a:path w="4883683" h="438150">
                <a:moveTo>
                  <a:pt x="4167276" y="5587"/>
                </a:moveTo>
                <a:lnTo>
                  <a:pt x="4167276" y="62864"/>
                </a:lnTo>
                <a:lnTo>
                  <a:pt x="4222775" y="62864"/>
                </a:lnTo>
                <a:lnTo>
                  <a:pt x="4222775" y="5587"/>
                </a:lnTo>
                <a:lnTo>
                  <a:pt x="4167276" y="5587"/>
                </a:lnTo>
                <a:close/>
              </a:path>
              <a:path w="4883683" h="438150">
                <a:moveTo>
                  <a:pt x="4080535" y="76707"/>
                </a:moveTo>
                <a:lnTo>
                  <a:pt x="4081424" y="70357"/>
                </a:lnTo>
                <a:lnTo>
                  <a:pt x="4083075" y="65150"/>
                </a:lnTo>
                <a:lnTo>
                  <a:pt x="4084726" y="59943"/>
                </a:lnTo>
                <a:lnTo>
                  <a:pt x="4087139" y="55752"/>
                </a:lnTo>
                <a:lnTo>
                  <a:pt x="4090314" y="52450"/>
                </a:lnTo>
                <a:lnTo>
                  <a:pt x="4093489" y="49148"/>
                </a:lnTo>
                <a:lnTo>
                  <a:pt x="4097426" y="46862"/>
                </a:lnTo>
                <a:lnTo>
                  <a:pt x="4101998" y="45338"/>
                </a:lnTo>
                <a:lnTo>
                  <a:pt x="4106697" y="43941"/>
                </a:lnTo>
                <a:lnTo>
                  <a:pt x="4111904" y="43306"/>
                </a:lnTo>
                <a:lnTo>
                  <a:pt x="4123334" y="43306"/>
                </a:lnTo>
                <a:lnTo>
                  <a:pt x="4129176" y="43814"/>
                </a:lnTo>
                <a:lnTo>
                  <a:pt x="4135399" y="44703"/>
                </a:lnTo>
                <a:lnTo>
                  <a:pt x="4141622" y="45719"/>
                </a:lnTo>
                <a:lnTo>
                  <a:pt x="4147591" y="46862"/>
                </a:lnTo>
                <a:lnTo>
                  <a:pt x="4153433" y="48387"/>
                </a:lnTo>
                <a:lnTo>
                  <a:pt x="4153433" y="6476"/>
                </a:lnTo>
                <a:lnTo>
                  <a:pt x="4147972" y="4698"/>
                </a:lnTo>
                <a:lnTo>
                  <a:pt x="4141622" y="3175"/>
                </a:lnTo>
                <a:lnTo>
                  <a:pt x="4134256" y="1904"/>
                </a:lnTo>
                <a:lnTo>
                  <a:pt x="4126890" y="634"/>
                </a:lnTo>
                <a:lnTo>
                  <a:pt x="4119524" y="0"/>
                </a:lnTo>
                <a:lnTo>
                  <a:pt x="4112031" y="0"/>
                </a:lnTo>
                <a:lnTo>
                  <a:pt x="4103246" y="304"/>
                </a:lnTo>
                <a:lnTo>
                  <a:pt x="4090574" y="1927"/>
                </a:lnTo>
                <a:lnTo>
                  <a:pt x="4078630" y="4952"/>
                </a:lnTo>
                <a:lnTo>
                  <a:pt x="4073167" y="6991"/>
                </a:lnTo>
                <a:lnTo>
                  <a:pt x="4061786" y="12888"/>
                </a:lnTo>
                <a:lnTo>
                  <a:pt x="4051833" y="20573"/>
                </a:lnTo>
                <a:lnTo>
                  <a:pt x="4047141" y="25433"/>
                </a:lnTo>
                <a:lnTo>
                  <a:pt x="4039799" y="35649"/>
                </a:lnTo>
                <a:lnTo>
                  <a:pt x="4034053" y="47625"/>
                </a:lnTo>
                <a:lnTo>
                  <a:pt x="4030314" y="60299"/>
                </a:lnTo>
                <a:lnTo>
                  <a:pt x="4028360" y="72922"/>
                </a:lnTo>
                <a:lnTo>
                  <a:pt x="4027703" y="86867"/>
                </a:lnTo>
                <a:lnTo>
                  <a:pt x="4027703" y="112521"/>
                </a:lnTo>
                <a:lnTo>
                  <a:pt x="3991127" y="112521"/>
                </a:lnTo>
                <a:lnTo>
                  <a:pt x="3991127" y="155955"/>
                </a:lnTo>
                <a:lnTo>
                  <a:pt x="4027703" y="155955"/>
                </a:lnTo>
                <a:lnTo>
                  <a:pt x="4027703" y="328802"/>
                </a:lnTo>
                <a:lnTo>
                  <a:pt x="4080535" y="328802"/>
                </a:lnTo>
                <a:lnTo>
                  <a:pt x="4080535" y="155955"/>
                </a:lnTo>
                <a:lnTo>
                  <a:pt x="4140606" y="155955"/>
                </a:lnTo>
                <a:lnTo>
                  <a:pt x="4140606" y="112521"/>
                </a:lnTo>
                <a:lnTo>
                  <a:pt x="4080535" y="112521"/>
                </a:lnTo>
                <a:lnTo>
                  <a:pt x="4080535" y="76707"/>
                </a:lnTo>
                <a:close/>
              </a:path>
              <a:path w="4883683" h="438150">
                <a:moveTo>
                  <a:pt x="3871112" y="0"/>
                </a:moveTo>
                <a:lnTo>
                  <a:pt x="3844569" y="77850"/>
                </a:lnTo>
                <a:lnTo>
                  <a:pt x="3885590" y="77850"/>
                </a:lnTo>
                <a:lnTo>
                  <a:pt x="3922420" y="0"/>
                </a:lnTo>
                <a:lnTo>
                  <a:pt x="3871112" y="0"/>
                </a:lnTo>
                <a:close/>
              </a:path>
              <a:path w="4883683" h="438150">
                <a:moveTo>
                  <a:pt x="3959123" y="183006"/>
                </a:moveTo>
                <a:lnTo>
                  <a:pt x="3957054" y="164756"/>
                </a:lnTo>
                <a:lnTo>
                  <a:pt x="3953154" y="152907"/>
                </a:lnTo>
                <a:lnTo>
                  <a:pt x="3944330" y="138153"/>
                </a:lnTo>
                <a:lnTo>
                  <a:pt x="3935247" y="128904"/>
                </a:lnTo>
                <a:lnTo>
                  <a:pt x="3929097" y="124209"/>
                </a:lnTo>
                <a:lnTo>
                  <a:pt x="3918211" y="117959"/>
                </a:lnTo>
                <a:lnTo>
                  <a:pt x="3905656" y="112902"/>
                </a:lnTo>
                <a:lnTo>
                  <a:pt x="3890816" y="109253"/>
                </a:lnTo>
                <a:lnTo>
                  <a:pt x="3878073" y="107616"/>
                </a:lnTo>
                <a:lnTo>
                  <a:pt x="3864254" y="107060"/>
                </a:lnTo>
                <a:lnTo>
                  <a:pt x="3863633" y="107073"/>
                </a:lnTo>
                <a:lnTo>
                  <a:pt x="3850603" y="107692"/>
                </a:lnTo>
                <a:lnTo>
                  <a:pt x="3837983" y="109025"/>
                </a:lnTo>
                <a:lnTo>
                  <a:pt x="3825773" y="111125"/>
                </a:lnTo>
                <a:lnTo>
                  <a:pt x="3815013" y="113705"/>
                </a:lnTo>
                <a:lnTo>
                  <a:pt x="3802857" y="117485"/>
                </a:lnTo>
                <a:lnTo>
                  <a:pt x="3791229" y="122046"/>
                </a:lnTo>
                <a:lnTo>
                  <a:pt x="3791229" y="163321"/>
                </a:lnTo>
                <a:lnTo>
                  <a:pt x="3802294" y="159375"/>
                </a:lnTo>
                <a:lnTo>
                  <a:pt x="3814499" y="155597"/>
                </a:lnTo>
                <a:lnTo>
                  <a:pt x="3826027" y="152653"/>
                </a:lnTo>
                <a:lnTo>
                  <a:pt x="3832900" y="151276"/>
                </a:lnTo>
                <a:lnTo>
                  <a:pt x="3845541" y="149634"/>
                </a:lnTo>
                <a:lnTo>
                  <a:pt x="3858158" y="149097"/>
                </a:lnTo>
                <a:lnTo>
                  <a:pt x="3866921" y="149097"/>
                </a:lnTo>
                <a:lnTo>
                  <a:pt x="3874414" y="150113"/>
                </a:lnTo>
                <a:lnTo>
                  <a:pt x="3880510" y="152272"/>
                </a:lnTo>
                <a:lnTo>
                  <a:pt x="3886606" y="154431"/>
                </a:lnTo>
                <a:lnTo>
                  <a:pt x="3891559" y="157352"/>
                </a:lnTo>
                <a:lnTo>
                  <a:pt x="3895369" y="161035"/>
                </a:lnTo>
                <a:lnTo>
                  <a:pt x="3899179" y="164718"/>
                </a:lnTo>
                <a:lnTo>
                  <a:pt x="3901846" y="168909"/>
                </a:lnTo>
                <a:lnTo>
                  <a:pt x="3903624" y="173481"/>
                </a:lnTo>
                <a:lnTo>
                  <a:pt x="3905275" y="178180"/>
                </a:lnTo>
                <a:lnTo>
                  <a:pt x="3906164" y="183133"/>
                </a:lnTo>
                <a:lnTo>
                  <a:pt x="3906164" y="196850"/>
                </a:lnTo>
                <a:lnTo>
                  <a:pt x="3900195" y="195198"/>
                </a:lnTo>
                <a:lnTo>
                  <a:pt x="3893337" y="193801"/>
                </a:lnTo>
                <a:lnTo>
                  <a:pt x="3885463" y="192658"/>
                </a:lnTo>
                <a:lnTo>
                  <a:pt x="3884936" y="192576"/>
                </a:lnTo>
                <a:lnTo>
                  <a:pt x="3872750" y="191275"/>
                </a:lnTo>
                <a:lnTo>
                  <a:pt x="3859555" y="190880"/>
                </a:lnTo>
                <a:lnTo>
                  <a:pt x="3848958" y="191276"/>
                </a:lnTo>
                <a:lnTo>
                  <a:pt x="3836289" y="192917"/>
                </a:lnTo>
                <a:lnTo>
                  <a:pt x="3824503" y="195833"/>
                </a:lnTo>
                <a:lnTo>
                  <a:pt x="3818955" y="197819"/>
                </a:lnTo>
                <a:lnTo>
                  <a:pt x="3807334" y="203386"/>
                </a:lnTo>
                <a:lnTo>
                  <a:pt x="3797198" y="210438"/>
                </a:lnTo>
                <a:lnTo>
                  <a:pt x="3785914" y="222747"/>
                </a:lnTo>
                <a:lnTo>
                  <a:pt x="3779545" y="233933"/>
                </a:lnTo>
                <a:lnTo>
                  <a:pt x="3777173" y="239748"/>
                </a:lnTo>
                <a:lnTo>
                  <a:pt x="3774094" y="251918"/>
                </a:lnTo>
                <a:lnTo>
                  <a:pt x="3773068" y="265175"/>
                </a:lnTo>
                <a:lnTo>
                  <a:pt x="3773165" y="269261"/>
                </a:lnTo>
                <a:lnTo>
                  <a:pt x="3774848" y="282154"/>
                </a:lnTo>
                <a:lnTo>
                  <a:pt x="3778529" y="293877"/>
                </a:lnTo>
                <a:lnTo>
                  <a:pt x="3785419" y="306230"/>
                </a:lnTo>
                <a:lnTo>
                  <a:pt x="3793642" y="315721"/>
                </a:lnTo>
                <a:lnTo>
                  <a:pt x="3804846" y="324104"/>
                </a:lnTo>
                <a:lnTo>
                  <a:pt x="3816629" y="329564"/>
                </a:lnTo>
                <a:lnTo>
                  <a:pt x="3832419" y="333466"/>
                </a:lnTo>
                <a:lnTo>
                  <a:pt x="3833520" y="282701"/>
                </a:lnTo>
                <a:lnTo>
                  <a:pt x="3831234" y="279653"/>
                </a:lnTo>
                <a:lnTo>
                  <a:pt x="3829456" y="275970"/>
                </a:lnTo>
                <a:lnTo>
                  <a:pt x="3827805" y="272414"/>
                </a:lnTo>
                <a:lnTo>
                  <a:pt x="3826916" y="268096"/>
                </a:lnTo>
                <a:lnTo>
                  <a:pt x="3826924" y="262333"/>
                </a:lnTo>
                <a:lnTo>
                  <a:pt x="3829906" y="249046"/>
                </a:lnTo>
                <a:lnTo>
                  <a:pt x="3838219" y="239648"/>
                </a:lnTo>
                <a:lnTo>
                  <a:pt x="3843013" y="236860"/>
                </a:lnTo>
                <a:lnTo>
                  <a:pt x="3854674" y="233133"/>
                </a:lnTo>
                <a:lnTo>
                  <a:pt x="3868953" y="231901"/>
                </a:lnTo>
                <a:lnTo>
                  <a:pt x="3875557" y="231901"/>
                </a:lnTo>
                <a:lnTo>
                  <a:pt x="3882161" y="232409"/>
                </a:lnTo>
                <a:lnTo>
                  <a:pt x="3888765" y="233425"/>
                </a:lnTo>
                <a:lnTo>
                  <a:pt x="3895369" y="234314"/>
                </a:lnTo>
                <a:lnTo>
                  <a:pt x="3901084" y="235457"/>
                </a:lnTo>
                <a:lnTo>
                  <a:pt x="3906164" y="236600"/>
                </a:lnTo>
                <a:lnTo>
                  <a:pt x="3906164" y="269620"/>
                </a:lnTo>
                <a:lnTo>
                  <a:pt x="3903878" y="272160"/>
                </a:lnTo>
                <a:lnTo>
                  <a:pt x="3901211" y="274827"/>
                </a:lnTo>
                <a:lnTo>
                  <a:pt x="3898036" y="277494"/>
                </a:lnTo>
                <a:lnTo>
                  <a:pt x="3894861" y="280162"/>
                </a:lnTo>
                <a:lnTo>
                  <a:pt x="3891178" y="282575"/>
                </a:lnTo>
                <a:lnTo>
                  <a:pt x="3887241" y="284733"/>
                </a:lnTo>
                <a:lnTo>
                  <a:pt x="3883177" y="286892"/>
                </a:lnTo>
                <a:lnTo>
                  <a:pt x="3878732" y="288670"/>
                </a:lnTo>
                <a:lnTo>
                  <a:pt x="3874033" y="290067"/>
                </a:lnTo>
                <a:lnTo>
                  <a:pt x="3869207" y="291464"/>
                </a:lnTo>
                <a:lnTo>
                  <a:pt x="3864254" y="292226"/>
                </a:lnTo>
                <a:lnTo>
                  <a:pt x="3854475" y="292226"/>
                </a:lnTo>
                <a:lnTo>
                  <a:pt x="3850411" y="291591"/>
                </a:lnTo>
                <a:lnTo>
                  <a:pt x="3846601" y="290448"/>
                </a:lnTo>
                <a:lnTo>
                  <a:pt x="3842664" y="289178"/>
                </a:lnTo>
                <a:lnTo>
                  <a:pt x="3845458" y="334390"/>
                </a:lnTo>
                <a:lnTo>
                  <a:pt x="3853078" y="334390"/>
                </a:lnTo>
                <a:lnTo>
                  <a:pt x="3860063" y="333501"/>
                </a:lnTo>
                <a:lnTo>
                  <a:pt x="3866667" y="331723"/>
                </a:lnTo>
                <a:lnTo>
                  <a:pt x="3873271" y="329945"/>
                </a:lnTo>
                <a:lnTo>
                  <a:pt x="3879113" y="327532"/>
                </a:lnTo>
                <a:lnTo>
                  <a:pt x="3884574" y="324612"/>
                </a:lnTo>
                <a:lnTo>
                  <a:pt x="3889908" y="321817"/>
                </a:lnTo>
                <a:lnTo>
                  <a:pt x="3894607" y="318642"/>
                </a:lnTo>
                <a:lnTo>
                  <a:pt x="3898798" y="315467"/>
                </a:lnTo>
                <a:lnTo>
                  <a:pt x="3902989" y="312165"/>
                </a:lnTo>
                <a:lnTo>
                  <a:pt x="3906545" y="308990"/>
                </a:lnTo>
                <a:lnTo>
                  <a:pt x="3909466" y="305815"/>
                </a:lnTo>
                <a:lnTo>
                  <a:pt x="3910355" y="305815"/>
                </a:lnTo>
                <a:lnTo>
                  <a:pt x="3912641" y="328802"/>
                </a:lnTo>
                <a:lnTo>
                  <a:pt x="3960393" y="328802"/>
                </a:lnTo>
                <a:lnTo>
                  <a:pt x="3960336" y="326994"/>
                </a:lnTo>
                <a:lnTo>
                  <a:pt x="3959964" y="314916"/>
                </a:lnTo>
                <a:lnTo>
                  <a:pt x="3959504" y="301370"/>
                </a:lnTo>
                <a:lnTo>
                  <a:pt x="3959304" y="291208"/>
                </a:lnTo>
                <a:lnTo>
                  <a:pt x="3959168" y="278570"/>
                </a:lnTo>
                <a:lnTo>
                  <a:pt x="3959123" y="183006"/>
                </a:lnTo>
                <a:close/>
              </a:path>
              <a:path w="4883683" h="438150">
                <a:moveTo>
                  <a:pt x="3845458" y="334390"/>
                </a:moveTo>
                <a:lnTo>
                  <a:pt x="3842664" y="289178"/>
                </a:lnTo>
                <a:lnTo>
                  <a:pt x="3839362" y="287400"/>
                </a:lnTo>
                <a:lnTo>
                  <a:pt x="3836441" y="284988"/>
                </a:lnTo>
                <a:lnTo>
                  <a:pt x="3833520" y="282701"/>
                </a:lnTo>
                <a:lnTo>
                  <a:pt x="3832419" y="333466"/>
                </a:lnTo>
                <a:lnTo>
                  <a:pt x="3845458" y="334390"/>
                </a:lnTo>
                <a:close/>
              </a:path>
              <a:path w="4883683" h="438150">
                <a:moveTo>
                  <a:pt x="3501034" y="320166"/>
                </a:moveTo>
                <a:lnTo>
                  <a:pt x="3505352" y="317626"/>
                </a:lnTo>
                <a:lnTo>
                  <a:pt x="3509035" y="314959"/>
                </a:lnTo>
                <a:lnTo>
                  <a:pt x="3512337" y="312292"/>
                </a:lnTo>
                <a:lnTo>
                  <a:pt x="3512718" y="312292"/>
                </a:lnTo>
                <a:lnTo>
                  <a:pt x="3512464" y="315213"/>
                </a:lnTo>
                <a:lnTo>
                  <a:pt x="3512210" y="323341"/>
                </a:lnTo>
                <a:lnTo>
                  <a:pt x="3512083" y="339470"/>
                </a:lnTo>
                <a:lnTo>
                  <a:pt x="3511514" y="348631"/>
                </a:lnTo>
                <a:lnTo>
                  <a:pt x="3508193" y="361642"/>
                </a:lnTo>
                <a:lnTo>
                  <a:pt x="3501906" y="372468"/>
                </a:lnTo>
                <a:lnTo>
                  <a:pt x="3492652" y="381126"/>
                </a:lnTo>
                <a:lnTo>
                  <a:pt x="3488533" y="383775"/>
                </a:lnTo>
                <a:lnTo>
                  <a:pt x="3478268" y="388617"/>
                </a:lnTo>
                <a:lnTo>
                  <a:pt x="3466389" y="392076"/>
                </a:lnTo>
                <a:lnTo>
                  <a:pt x="3452895" y="394151"/>
                </a:lnTo>
                <a:lnTo>
                  <a:pt x="3437788" y="394842"/>
                </a:lnTo>
                <a:lnTo>
                  <a:pt x="3428749" y="394689"/>
                </a:lnTo>
                <a:lnTo>
                  <a:pt x="3416020" y="393878"/>
                </a:lnTo>
                <a:lnTo>
                  <a:pt x="3403752" y="392302"/>
                </a:lnTo>
                <a:lnTo>
                  <a:pt x="3397230" y="391186"/>
                </a:lnTo>
                <a:lnTo>
                  <a:pt x="3384792" y="388385"/>
                </a:lnTo>
                <a:lnTo>
                  <a:pt x="3372764" y="384809"/>
                </a:lnTo>
                <a:lnTo>
                  <a:pt x="3372764" y="427863"/>
                </a:lnTo>
                <a:lnTo>
                  <a:pt x="3376193" y="429259"/>
                </a:lnTo>
                <a:lnTo>
                  <a:pt x="3380384" y="430529"/>
                </a:lnTo>
                <a:lnTo>
                  <a:pt x="3385464" y="431800"/>
                </a:lnTo>
                <a:lnTo>
                  <a:pt x="3390417" y="433069"/>
                </a:lnTo>
                <a:lnTo>
                  <a:pt x="3401974" y="435228"/>
                </a:lnTo>
                <a:lnTo>
                  <a:pt x="3414420" y="436879"/>
                </a:lnTo>
                <a:lnTo>
                  <a:pt x="3428136" y="437895"/>
                </a:lnTo>
                <a:lnTo>
                  <a:pt x="3435121" y="438150"/>
                </a:lnTo>
                <a:lnTo>
                  <a:pt x="3442233" y="438150"/>
                </a:lnTo>
                <a:lnTo>
                  <a:pt x="3453299" y="437886"/>
                </a:lnTo>
                <a:lnTo>
                  <a:pt x="3465989" y="436905"/>
                </a:lnTo>
                <a:lnTo>
                  <a:pt x="3478174" y="435228"/>
                </a:lnTo>
                <a:lnTo>
                  <a:pt x="3497788" y="430392"/>
                </a:lnTo>
                <a:lnTo>
                  <a:pt x="3509289" y="426084"/>
                </a:lnTo>
                <a:lnTo>
                  <a:pt x="3524454" y="418282"/>
                </a:lnTo>
                <a:lnTo>
                  <a:pt x="3534562" y="410971"/>
                </a:lnTo>
                <a:lnTo>
                  <a:pt x="3545512" y="400007"/>
                </a:lnTo>
                <a:lnTo>
                  <a:pt x="3552723" y="389508"/>
                </a:lnTo>
                <a:lnTo>
                  <a:pt x="3558128" y="378064"/>
                </a:lnTo>
                <a:lnTo>
                  <a:pt x="3561867" y="365378"/>
                </a:lnTo>
                <a:lnTo>
                  <a:pt x="3564574" y="346767"/>
                </a:lnTo>
                <a:lnTo>
                  <a:pt x="3565042" y="332866"/>
                </a:lnTo>
                <a:lnTo>
                  <a:pt x="3565042" y="112521"/>
                </a:lnTo>
                <a:lnTo>
                  <a:pt x="3518560" y="112521"/>
                </a:lnTo>
                <a:lnTo>
                  <a:pt x="3516401" y="136778"/>
                </a:lnTo>
                <a:lnTo>
                  <a:pt x="3515512" y="136778"/>
                </a:lnTo>
                <a:lnTo>
                  <a:pt x="3510626" y="131013"/>
                </a:lnTo>
                <a:lnTo>
                  <a:pt x="3501253" y="122554"/>
                </a:lnTo>
                <a:lnTo>
                  <a:pt x="3490239" y="115442"/>
                </a:lnTo>
                <a:lnTo>
                  <a:pt x="3480571" y="111167"/>
                </a:lnTo>
                <a:lnTo>
                  <a:pt x="3468282" y="108087"/>
                </a:lnTo>
                <a:lnTo>
                  <a:pt x="3454933" y="107060"/>
                </a:lnTo>
                <a:lnTo>
                  <a:pt x="3444394" y="107715"/>
                </a:lnTo>
                <a:lnTo>
                  <a:pt x="3431962" y="110215"/>
                </a:lnTo>
                <a:lnTo>
                  <a:pt x="3419754" y="114553"/>
                </a:lnTo>
                <a:lnTo>
                  <a:pt x="3409168" y="120195"/>
                </a:lnTo>
                <a:lnTo>
                  <a:pt x="3398897" y="127672"/>
                </a:lnTo>
                <a:lnTo>
                  <a:pt x="3389528" y="136778"/>
                </a:lnTo>
                <a:lnTo>
                  <a:pt x="3379860" y="149768"/>
                </a:lnTo>
                <a:lnTo>
                  <a:pt x="3373697" y="160983"/>
                </a:lnTo>
                <a:lnTo>
                  <a:pt x="3368446" y="173481"/>
                </a:lnTo>
                <a:lnTo>
                  <a:pt x="3364777" y="185729"/>
                </a:lnTo>
                <a:lnTo>
                  <a:pt x="3362426" y="197874"/>
                </a:lnTo>
                <a:lnTo>
                  <a:pt x="3361032" y="210887"/>
                </a:lnTo>
                <a:lnTo>
                  <a:pt x="3360572" y="224789"/>
                </a:lnTo>
                <a:lnTo>
                  <a:pt x="3361041" y="238725"/>
                </a:lnTo>
                <a:lnTo>
                  <a:pt x="3362480" y="251822"/>
                </a:lnTo>
                <a:lnTo>
                  <a:pt x="3364902" y="263864"/>
                </a:lnTo>
                <a:lnTo>
                  <a:pt x="3368319" y="274827"/>
                </a:lnTo>
                <a:lnTo>
                  <a:pt x="3374610" y="288845"/>
                </a:lnTo>
                <a:lnTo>
                  <a:pt x="3381246" y="299605"/>
                </a:lnTo>
                <a:lnTo>
                  <a:pt x="3388893" y="308863"/>
                </a:lnTo>
                <a:lnTo>
                  <a:pt x="3396142" y="315547"/>
                </a:lnTo>
                <a:lnTo>
                  <a:pt x="3406575" y="322825"/>
                </a:lnTo>
                <a:lnTo>
                  <a:pt x="3417976" y="328294"/>
                </a:lnTo>
                <a:lnTo>
                  <a:pt x="3426480" y="331029"/>
                </a:lnTo>
                <a:lnTo>
                  <a:pt x="3420389" y="260222"/>
                </a:lnTo>
                <a:lnTo>
                  <a:pt x="3418357" y="251713"/>
                </a:lnTo>
                <a:lnTo>
                  <a:pt x="3417542" y="248146"/>
                </a:lnTo>
                <a:lnTo>
                  <a:pt x="3415762" y="235975"/>
                </a:lnTo>
                <a:lnTo>
                  <a:pt x="3415182" y="222503"/>
                </a:lnTo>
                <a:lnTo>
                  <a:pt x="3415183" y="221806"/>
                </a:lnTo>
                <a:lnTo>
                  <a:pt x="3415798" y="208384"/>
                </a:lnTo>
                <a:lnTo>
                  <a:pt x="3417595" y="196595"/>
                </a:lnTo>
                <a:lnTo>
                  <a:pt x="3419119" y="189229"/>
                </a:lnTo>
                <a:lnTo>
                  <a:pt x="3421151" y="182752"/>
                </a:lnTo>
                <a:lnTo>
                  <a:pt x="3423691" y="177418"/>
                </a:lnTo>
                <a:lnTo>
                  <a:pt x="3426231" y="172084"/>
                </a:lnTo>
                <a:lnTo>
                  <a:pt x="3429152" y="167639"/>
                </a:lnTo>
                <a:lnTo>
                  <a:pt x="3432581" y="164210"/>
                </a:lnTo>
                <a:lnTo>
                  <a:pt x="3435883" y="160654"/>
                </a:lnTo>
                <a:lnTo>
                  <a:pt x="3439439" y="157860"/>
                </a:lnTo>
                <a:lnTo>
                  <a:pt x="3443122" y="155828"/>
                </a:lnTo>
                <a:lnTo>
                  <a:pt x="3446805" y="153669"/>
                </a:lnTo>
                <a:lnTo>
                  <a:pt x="3450488" y="152272"/>
                </a:lnTo>
                <a:lnTo>
                  <a:pt x="3454171" y="151383"/>
                </a:lnTo>
                <a:lnTo>
                  <a:pt x="3457854" y="150621"/>
                </a:lnTo>
                <a:lnTo>
                  <a:pt x="3461283" y="150240"/>
                </a:lnTo>
                <a:lnTo>
                  <a:pt x="3466647" y="150303"/>
                </a:lnTo>
                <a:lnTo>
                  <a:pt x="3479208" y="152311"/>
                </a:lnTo>
                <a:lnTo>
                  <a:pt x="3491128" y="157098"/>
                </a:lnTo>
                <a:lnTo>
                  <a:pt x="3503211" y="165074"/>
                </a:lnTo>
                <a:lnTo>
                  <a:pt x="3512083" y="173862"/>
                </a:lnTo>
                <a:lnTo>
                  <a:pt x="3512083" y="270509"/>
                </a:lnTo>
                <a:lnTo>
                  <a:pt x="3509924" y="273050"/>
                </a:lnTo>
                <a:lnTo>
                  <a:pt x="3507130" y="275589"/>
                </a:lnTo>
                <a:lnTo>
                  <a:pt x="3503955" y="278129"/>
                </a:lnTo>
                <a:lnTo>
                  <a:pt x="3500780" y="280669"/>
                </a:lnTo>
                <a:lnTo>
                  <a:pt x="3497097" y="282955"/>
                </a:lnTo>
                <a:lnTo>
                  <a:pt x="3493160" y="284988"/>
                </a:lnTo>
                <a:lnTo>
                  <a:pt x="3489096" y="287146"/>
                </a:lnTo>
                <a:lnTo>
                  <a:pt x="3484778" y="288797"/>
                </a:lnTo>
                <a:lnTo>
                  <a:pt x="3479952" y="290194"/>
                </a:lnTo>
                <a:lnTo>
                  <a:pt x="3475253" y="291464"/>
                </a:lnTo>
                <a:lnTo>
                  <a:pt x="3470173" y="292226"/>
                </a:lnTo>
                <a:lnTo>
                  <a:pt x="3456584" y="292226"/>
                </a:lnTo>
                <a:lnTo>
                  <a:pt x="3449472" y="290575"/>
                </a:lnTo>
                <a:lnTo>
                  <a:pt x="3451631" y="334390"/>
                </a:lnTo>
                <a:lnTo>
                  <a:pt x="3457981" y="334390"/>
                </a:lnTo>
                <a:lnTo>
                  <a:pt x="3464204" y="333755"/>
                </a:lnTo>
                <a:lnTo>
                  <a:pt x="3470300" y="332485"/>
                </a:lnTo>
                <a:lnTo>
                  <a:pt x="3476523" y="331215"/>
                </a:lnTo>
                <a:lnTo>
                  <a:pt x="3481984" y="329564"/>
                </a:lnTo>
                <a:lnTo>
                  <a:pt x="3487064" y="327405"/>
                </a:lnTo>
                <a:lnTo>
                  <a:pt x="3492144" y="325246"/>
                </a:lnTo>
                <a:lnTo>
                  <a:pt x="3496843" y="322833"/>
                </a:lnTo>
                <a:lnTo>
                  <a:pt x="3501034" y="320166"/>
                </a:lnTo>
                <a:close/>
              </a:path>
              <a:path w="4883683" h="438150">
                <a:moveTo>
                  <a:pt x="3443249" y="287400"/>
                </a:moveTo>
                <a:lnTo>
                  <a:pt x="3437026" y="284225"/>
                </a:lnTo>
                <a:lnTo>
                  <a:pt x="3431946" y="279526"/>
                </a:lnTo>
                <a:lnTo>
                  <a:pt x="3427755" y="273557"/>
                </a:lnTo>
                <a:lnTo>
                  <a:pt x="3423564" y="267462"/>
                </a:lnTo>
                <a:lnTo>
                  <a:pt x="3420389" y="260222"/>
                </a:lnTo>
                <a:lnTo>
                  <a:pt x="3426480" y="331029"/>
                </a:lnTo>
                <a:lnTo>
                  <a:pt x="3438964" y="333550"/>
                </a:lnTo>
                <a:lnTo>
                  <a:pt x="3451631" y="334390"/>
                </a:lnTo>
                <a:lnTo>
                  <a:pt x="3449472" y="290575"/>
                </a:lnTo>
                <a:lnTo>
                  <a:pt x="3443249" y="287400"/>
                </a:lnTo>
                <a:close/>
              </a:path>
              <a:path w="4883683" h="438150">
                <a:moveTo>
                  <a:pt x="4168546" y="112521"/>
                </a:moveTo>
                <a:lnTo>
                  <a:pt x="4168546" y="328802"/>
                </a:lnTo>
                <a:lnTo>
                  <a:pt x="4221505" y="328802"/>
                </a:lnTo>
                <a:lnTo>
                  <a:pt x="4221505" y="112521"/>
                </a:lnTo>
                <a:lnTo>
                  <a:pt x="4168546" y="112521"/>
                </a:lnTo>
                <a:close/>
              </a:path>
              <a:path w="4883683" h="438150">
                <a:moveTo>
                  <a:pt x="4725822" y="177672"/>
                </a:moveTo>
                <a:lnTo>
                  <a:pt x="4725822" y="187451"/>
                </a:lnTo>
                <a:lnTo>
                  <a:pt x="4727473" y="195833"/>
                </a:lnTo>
                <a:lnTo>
                  <a:pt x="4730648" y="202564"/>
                </a:lnTo>
                <a:lnTo>
                  <a:pt x="4733823" y="209295"/>
                </a:lnTo>
                <a:lnTo>
                  <a:pt x="4738141" y="215010"/>
                </a:lnTo>
                <a:lnTo>
                  <a:pt x="4743602" y="219455"/>
                </a:lnTo>
                <a:lnTo>
                  <a:pt x="4749063" y="223900"/>
                </a:lnTo>
                <a:lnTo>
                  <a:pt x="4755286" y="227456"/>
                </a:lnTo>
                <a:lnTo>
                  <a:pt x="4762398" y="230250"/>
                </a:lnTo>
                <a:lnTo>
                  <a:pt x="4769637" y="233044"/>
                </a:lnTo>
                <a:lnTo>
                  <a:pt x="4777003" y="235457"/>
                </a:lnTo>
                <a:lnTo>
                  <a:pt x="4784750" y="237489"/>
                </a:lnTo>
                <a:lnTo>
                  <a:pt x="4790846" y="239013"/>
                </a:lnTo>
                <a:lnTo>
                  <a:pt x="4796688" y="240410"/>
                </a:lnTo>
                <a:lnTo>
                  <a:pt x="4802276" y="241934"/>
                </a:lnTo>
                <a:lnTo>
                  <a:pt x="4807864" y="243458"/>
                </a:lnTo>
                <a:lnTo>
                  <a:pt x="4812817" y="245237"/>
                </a:lnTo>
                <a:lnTo>
                  <a:pt x="4817135" y="247268"/>
                </a:lnTo>
                <a:lnTo>
                  <a:pt x="4821453" y="249173"/>
                </a:lnTo>
                <a:lnTo>
                  <a:pt x="4824882" y="251713"/>
                </a:lnTo>
                <a:lnTo>
                  <a:pt x="4827549" y="254634"/>
                </a:lnTo>
                <a:lnTo>
                  <a:pt x="4830089" y="257682"/>
                </a:lnTo>
                <a:lnTo>
                  <a:pt x="4831486" y="261492"/>
                </a:lnTo>
                <a:lnTo>
                  <a:pt x="4831486" y="270509"/>
                </a:lnTo>
                <a:lnTo>
                  <a:pt x="4830216" y="274319"/>
                </a:lnTo>
                <a:lnTo>
                  <a:pt x="4827803" y="277621"/>
                </a:lnTo>
                <a:lnTo>
                  <a:pt x="4825517" y="280796"/>
                </a:lnTo>
                <a:lnTo>
                  <a:pt x="4822215" y="283463"/>
                </a:lnTo>
                <a:lnTo>
                  <a:pt x="4818151" y="285495"/>
                </a:lnTo>
                <a:lnTo>
                  <a:pt x="4814087" y="287527"/>
                </a:lnTo>
                <a:lnTo>
                  <a:pt x="4809134" y="289051"/>
                </a:lnTo>
                <a:lnTo>
                  <a:pt x="4803546" y="290067"/>
                </a:lnTo>
                <a:lnTo>
                  <a:pt x="4797831" y="291083"/>
                </a:lnTo>
                <a:lnTo>
                  <a:pt x="4791735" y="291464"/>
                </a:lnTo>
                <a:lnTo>
                  <a:pt x="4783274" y="291451"/>
                </a:lnTo>
                <a:lnTo>
                  <a:pt x="4770955" y="290801"/>
                </a:lnTo>
                <a:lnTo>
                  <a:pt x="4757826" y="289178"/>
                </a:lnTo>
                <a:lnTo>
                  <a:pt x="4750554" y="287839"/>
                </a:lnTo>
                <a:lnTo>
                  <a:pt x="4738459" y="284732"/>
                </a:lnTo>
                <a:lnTo>
                  <a:pt x="4725568" y="280415"/>
                </a:lnTo>
                <a:lnTo>
                  <a:pt x="4725568" y="322960"/>
                </a:lnTo>
                <a:lnTo>
                  <a:pt x="4739211" y="327872"/>
                </a:lnTo>
                <a:lnTo>
                  <a:pt x="4752746" y="331088"/>
                </a:lnTo>
                <a:lnTo>
                  <a:pt x="4763499" y="332824"/>
                </a:lnTo>
                <a:lnTo>
                  <a:pt x="4776110" y="333994"/>
                </a:lnTo>
                <a:lnTo>
                  <a:pt x="4789703" y="334390"/>
                </a:lnTo>
                <a:lnTo>
                  <a:pt x="4789967" y="334390"/>
                </a:lnTo>
                <a:lnTo>
                  <a:pt x="4803331" y="333908"/>
                </a:lnTo>
                <a:lnTo>
                  <a:pt x="4815943" y="332478"/>
                </a:lnTo>
                <a:lnTo>
                  <a:pt x="4827803" y="330072"/>
                </a:lnTo>
                <a:lnTo>
                  <a:pt x="4835082" y="327936"/>
                </a:lnTo>
                <a:lnTo>
                  <a:pt x="4846971" y="323007"/>
                </a:lnTo>
                <a:lnTo>
                  <a:pt x="4857394" y="316610"/>
                </a:lnTo>
                <a:lnTo>
                  <a:pt x="4869805" y="304777"/>
                </a:lnTo>
                <a:lnTo>
                  <a:pt x="4876698" y="294004"/>
                </a:lnTo>
                <a:lnTo>
                  <a:pt x="4879500" y="287627"/>
                </a:lnTo>
                <a:lnTo>
                  <a:pt x="4882645" y="275549"/>
                </a:lnTo>
                <a:lnTo>
                  <a:pt x="4883683" y="262000"/>
                </a:lnTo>
                <a:lnTo>
                  <a:pt x="4883629" y="258818"/>
                </a:lnTo>
                <a:lnTo>
                  <a:pt x="4881962" y="245459"/>
                </a:lnTo>
                <a:lnTo>
                  <a:pt x="4877968" y="234441"/>
                </a:lnTo>
                <a:lnTo>
                  <a:pt x="4874158" y="227202"/>
                </a:lnTo>
                <a:lnTo>
                  <a:pt x="4869332" y="221360"/>
                </a:lnTo>
                <a:lnTo>
                  <a:pt x="4863363" y="216788"/>
                </a:lnTo>
                <a:lnTo>
                  <a:pt x="4857394" y="212343"/>
                </a:lnTo>
                <a:lnTo>
                  <a:pt x="4850663" y="208787"/>
                </a:lnTo>
                <a:lnTo>
                  <a:pt x="4843297" y="206247"/>
                </a:lnTo>
                <a:lnTo>
                  <a:pt x="4835804" y="203707"/>
                </a:lnTo>
                <a:lnTo>
                  <a:pt x="4828438" y="201548"/>
                </a:lnTo>
                <a:lnTo>
                  <a:pt x="4820945" y="199770"/>
                </a:lnTo>
                <a:lnTo>
                  <a:pt x="4816119" y="198627"/>
                </a:lnTo>
                <a:lnTo>
                  <a:pt x="4811293" y="197357"/>
                </a:lnTo>
                <a:lnTo>
                  <a:pt x="4806213" y="196087"/>
                </a:lnTo>
                <a:lnTo>
                  <a:pt x="4801133" y="194817"/>
                </a:lnTo>
                <a:lnTo>
                  <a:pt x="4796307" y="193166"/>
                </a:lnTo>
                <a:lnTo>
                  <a:pt x="4791735" y="191262"/>
                </a:lnTo>
                <a:lnTo>
                  <a:pt x="4787036" y="189356"/>
                </a:lnTo>
                <a:lnTo>
                  <a:pt x="4783480" y="186816"/>
                </a:lnTo>
                <a:lnTo>
                  <a:pt x="4780813" y="183641"/>
                </a:lnTo>
                <a:lnTo>
                  <a:pt x="4778273" y="180593"/>
                </a:lnTo>
                <a:lnTo>
                  <a:pt x="4777003" y="176529"/>
                </a:lnTo>
                <a:lnTo>
                  <a:pt x="4777003" y="168782"/>
                </a:lnTo>
                <a:lnTo>
                  <a:pt x="4777511" y="166115"/>
                </a:lnTo>
                <a:lnTo>
                  <a:pt x="4778781" y="163448"/>
                </a:lnTo>
                <a:lnTo>
                  <a:pt x="4781829" y="158622"/>
                </a:lnTo>
                <a:lnTo>
                  <a:pt x="4784496" y="156590"/>
                </a:lnTo>
                <a:lnTo>
                  <a:pt x="4787290" y="154558"/>
                </a:lnTo>
                <a:lnTo>
                  <a:pt x="4790719" y="152907"/>
                </a:lnTo>
                <a:lnTo>
                  <a:pt x="4795037" y="151764"/>
                </a:lnTo>
                <a:lnTo>
                  <a:pt x="4799355" y="150621"/>
                </a:lnTo>
                <a:lnTo>
                  <a:pt x="4804689" y="149987"/>
                </a:lnTo>
                <a:lnTo>
                  <a:pt x="4815865" y="149987"/>
                </a:lnTo>
                <a:lnTo>
                  <a:pt x="4821072" y="150367"/>
                </a:lnTo>
                <a:lnTo>
                  <a:pt x="4826533" y="151002"/>
                </a:lnTo>
                <a:lnTo>
                  <a:pt x="4831994" y="151637"/>
                </a:lnTo>
                <a:lnTo>
                  <a:pt x="4837582" y="152526"/>
                </a:lnTo>
                <a:lnTo>
                  <a:pt x="4843170" y="153542"/>
                </a:lnTo>
                <a:lnTo>
                  <a:pt x="4848758" y="154558"/>
                </a:lnTo>
                <a:lnTo>
                  <a:pt x="4854219" y="155828"/>
                </a:lnTo>
                <a:lnTo>
                  <a:pt x="4859680" y="157225"/>
                </a:lnTo>
                <a:lnTo>
                  <a:pt x="4865141" y="158622"/>
                </a:lnTo>
                <a:lnTo>
                  <a:pt x="4870221" y="160146"/>
                </a:lnTo>
                <a:lnTo>
                  <a:pt x="4875174" y="161797"/>
                </a:lnTo>
                <a:lnTo>
                  <a:pt x="4875174" y="118744"/>
                </a:lnTo>
                <a:lnTo>
                  <a:pt x="4868801" y="116567"/>
                </a:lnTo>
                <a:lnTo>
                  <a:pt x="4856773" y="113176"/>
                </a:lnTo>
                <a:lnTo>
                  <a:pt x="4843678" y="110362"/>
                </a:lnTo>
                <a:lnTo>
                  <a:pt x="4832311" y="108606"/>
                </a:lnTo>
                <a:lnTo>
                  <a:pt x="4819668" y="107452"/>
                </a:lnTo>
                <a:lnTo>
                  <a:pt x="4806467" y="107060"/>
                </a:lnTo>
                <a:lnTo>
                  <a:pt x="4800368" y="107221"/>
                </a:lnTo>
                <a:lnTo>
                  <a:pt x="4787647" y="108621"/>
                </a:lnTo>
                <a:lnTo>
                  <a:pt x="4775479" y="111378"/>
                </a:lnTo>
                <a:lnTo>
                  <a:pt x="4760312" y="117480"/>
                </a:lnTo>
                <a:lnTo>
                  <a:pt x="4749825" y="124332"/>
                </a:lnTo>
                <a:lnTo>
                  <a:pt x="4739086" y="135240"/>
                </a:lnTo>
                <a:lnTo>
                  <a:pt x="4732299" y="146303"/>
                </a:lnTo>
                <a:lnTo>
                  <a:pt x="4729895" y="152022"/>
                </a:lnTo>
                <a:lnTo>
                  <a:pt x="4726840" y="164092"/>
                </a:lnTo>
                <a:lnTo>
                  <a:pt x="4725822" y="177672"/>
                </a:lnTo>
                <a:close/>
              </a:path>
              <a:path w="4883683" h="438150">
                <a:moveTo>
                  <a:pt x="4554126" y="331963"/>
                </a:moveTo>
                <a:lnTo>
                  <a:pt x="4566886" y="333786"/>
                </a:lnTo>
                <a:lnTo>
                  <a:pt x="4580407" y="334390"/>
                </a:lnTo>
                <a:lnTo>
                  <a:pt x="4588550" y="334169"/>
                </a:lnTo>
                <a:lnTo>
                  <a:pt x="4601551" y="332802"/>
                </a:lnTo>
                <a:lnTo>
                  <a:pt x="4613806" y="330172"/>
                </a:lnTo>
                <a:lnTo>
                  <a:pt x="4625365" y="326263"/>
                </a:lnTo>
                <a:lnTo>
                  <a:pt x="4639947" y="318929"/>
                </a:lnTo>
                <a:lnTo>
                  <a:pt x="4650340" y="311661"/>
                </a:lnTo>
                <a:lnTo>
                  <a:pt x="4659655" y="303148"/>
                </a:lnTo>
                <a:lnTo>
                  <a:pt x="4669784" y="290355"/>
                </a:lnTo>
                <a:lnTo>
                  <a:pt x="4676170" y="279328"/>
                </a:lnTo>
                <a:lnTo>
                  <a:pt x="4681372" y="267207"/>
                </a:lnTo>
                <a:lnTo>
                  <a:pt x="4684006" y="259030"/>
                </a:lnTo>
                <a:lnTo>
                  <a:pt x="4686776" y="246927"/>
                </a:lnTo>
                <a:lnTo>
                  <a:pt x="4688438" y="234159"/>
                </a:lnTo>
                <a:lnTo>
                  <a:pt x="4688992" y="220725"/>
                </a:lnTo>
                <a:lnTo>
                  <a:pt x="4688722" y="211318"/>
                </a:lnTo>
                <a:lnTo>
                  <a:pt x="4687398" y="198358"/>
                </a:lnTo>
                <a:lnTo>
                  <a:pt x="4684986" y="186037"/>
                </a:lnTo>
                <a:lnTo>
                  <a:pt x="4681499" y="174370"/>
                </a:lnTo>
                <a:lnTo>
                  <a:pt x="4674584" y="158699"/>
                </a:lnTo>
                <a:lnTo>
                  <a:pt x="4667851" y="147994"/>
                </a:lnTo>
                <a:lnTo>
                  <a:pt x="4659909" y="138429"/>
                </a:lnTo>
                <a:lnTo>
                  <a:pt x="4648125" y="127846"/>
                </a:lnTo>
                <a:lnTo>
                  <a:pt x="4637447" y="120909"/>
                </a:lnTo>
                <a:lnTo>
                  <a:pt x="4625619" y="115315"/>
                </a:lnTo>
                <a:lnTo>
                  <a:pt x="4618284" y="112657"/>
                </a:lnTo>
                <a:lnTo>
                  <a:pt x="4606338" y="109558"/>
                </a:lnTo>
                <a:lnTo>
                  <a:pt x="4593595" y="107688"/>
                </a:lnTo>
                <a:lnTo>
                  <a:pt x="4580026" y="107060"/>
                </a:lnTo>
                <a:lnTo>
                  <a:pt x="4572017" y="107286"/>
                </a:lnTo>
                <a:lnTo>
                  <a:pt x="4559002" y="108693"/>
                </a:lnTo>
                <a:lnTo>
                  <a:pt x="4546722" y="111375"/>
                </a:lnTo>
                <a:lnTo>
                  <a:pt x="4535195" y="115315"/>
                </a:lnTo>
                <a:lnTo>
                  <a:pt x="4520522" y="122559"/>
                </a:lnTo>
                <a:lnTo>
                  <a:pt x="4510139" y="129836"/>
                </a:lnTo>
                <a:lnTo>
                  <a:pt x="4500905" y="138429"/>
                </a:lnTo>
                <a:lnTo>
                  <a:pt x="4490655" y="151164"/>
                </a:lnTo>
                <a:lnTo>
                  <a:pt x="4484257" y="162187"/>
                </a:lnTo>
                <a:lnTo>
                  <a:pt x="4479061" y="174370"/>
                </a:lnTo>
                <a:lnTo>
                  <a:pt x="4476517" y="182437"/>
                </a:lnTo>
                <a:lnTo>
                  <a:pt x="4473777" y="194562"/>
                </a:lnTo>
                <a:lnTo>
                  <a:pt x="4472123" y="207329"/>
                </a:lnTo>
                <a:lnTo>
                  <a:pt x="4471568" y="220725"/>
                </a:lnTo>
                <a:lnTo>
                  <a:pt x="4471833" y="230299"/>
                </a:lnTo>
                <a:lnTo>
                  <a:pt x="4473128" y="243267"/>
                </a:lnTo>
                <a:lnTo>
                  <a:pt x="4475527" y="255570"/>
                </a:lnTo>
                <a:lnTo>
                  <a:pt x="4479061" y="267207"/>
                </a:lnTo>
                <a:lnTo>
                  <a:pt x="4485913" y="282753"/>
                </a:lnTo>
                <a:lnTo>
                  <a:pt x="4492598" y="293488"/>
                </a:lnTo>
                <a:lnTo>
                  <a:pt x="4500524" y="303148"/>
                </a:lnTo>
                <a:lnTo>
                  <a:pt x="4512308" y="313642"/>
                </a:lnTo>
                <a:lnTo>
                  <a:pt x="4522986" y="320588"/>
                </a:lnTo>
                <a:lnTo>
                  <a:pt x="4534814" y="326263"/>
                </a:lnTo>
                <a:lnTo>
                  <a:pt x="4530242" y="251078"/>
                </a:lnTo>
                <a:lnTo>
                  <a:pt x="4528989" y="246473"/>
                </a:lnTo>
                <a:lnTo>
                  <a:pt x="4526890" y="234282"/>
                </a:lnTo>
                <a:lnTo>
                  <a:pt x="4526178" y="220725"/>
                </a:lnTo>
                <a:lnTo>
                  <a:pt x="4526299" y="214988"/>
                </a:lnTo>
                <a:lnTo>
                  <a:pt x="4527588" y="201987"/>
                </a:lnTo>
                <a:lnTo>
                  <a:pt x="4530242" y="190372"/>
                </a:lnTo>
                <a:lnTo>
                  <a:pt x="4532909" y="181609"/>
                </a:lnTo>
                <a:lnTo>
                  <a:pt x="4536592" y="174243"/>
                </a:lnTo>
                <a:lnTo>
                  <a:pt x="4541418" y="168275"/>
                </a:lnTo>
                <a:lnTo>
                  <a:pt x="4546117" y="162305"/>
                </a:lnTo>
                <a:lnTo>
                  <a:pt x="4551832" y="157860"/>
                </a:lnTo>
                <a:lnTo>
                  <a:pt x="4558436" y="154939"/>
                </a:lnTo>
                <a:lnTo>
                  <a:pt x="4565040" y="151891"/>
                </a:lnTo>
                <a:lnTo>
                  <a:pt x="4572279" y="150494"/>
                </a:lnTo>
                <a:lnTo>
                  <a:pt x="4587900" y="150494"/>
                </a:lnTo>
                <a:lnTo>
                  <a:pt x="4595139" y="151891"/>
                </a:lnTo>
                <a:lnTo>
                  <a:pt x="4601870" y="154939"/>
                </a:lnTo>
                <a:lnTo>
                  <a:pt x="4608601" y="157860"/>
                </a:lnTo>
                <a:lnTo>
                  <a:pt x="4614316" y="162305"/>
                </a:lnTo>
                <a:lnTo>
                  <a:pt x="4619142" y="168275"/>
                </a:lnTo>
                <a:lnTo>
                  <a:pt x="4623841" y="174243"/>
                </a:lnTo>
                <a:lnTo>
                  <a:pt x="4627524" y="181609"/>
                </a:lnTo>
                <a:lnTo>
                  <a:pt x="4630191" y="190372"/>
                </a:lnTo>
                <a:lnTo>
                  <a:pt x="4631489" y="194978"/>
                </a:lnTo>
                <a:lnTo>
                  <a:pt x="4633582" y="207169"/>
                </a:lnTo>
                <a:lnTo>
                  <a:pt x="4634255" y="220725"/>
                </a:lnTo>
                <a:lnTo>
                  <a:pt x="4634143" y="226463"/>
                </a:lnTo>
                <a:lnTo>
                  <a:pt x="4632899" y="239464"/>
                </a:lnTo>
                <a:lnTo>
                  <a:pt x="4630191" y="251078"/>
                </a:lnTo>
                <a:lnTo>
                  <a:pt x="4627524" y="259841"/>
                </a:lnTo>
                <a:lnTo>
                  <a:pt x="4623841" y="267207"/>
                </a:lnTo>
                <a:lnTo>
                  <a:pt x="4619142" y="273050"/>
                </a:lnTo>
                <a:lnTo>
                  <a:pt x="4614316" y="279018"/>
                </a:lnTo>
                <a:lnTo>
                  <a:pt x="4608728" y="283463"/>
                </a:lnTo>
                <a:lnTo>
                  <a:pt x="4602124" y="286512"/>
                </a:lnTo>
                <a:lnTo>
                  <a:pt x="4595520" y="289559"/>
                </a:lnTo>
                <a:lnTo>
                  <a:pt x="4588408" y="291083"/>
                </a:lnTo>
                <a:lnTo>
                  <a:pt x="4572533" y="291083"/>
                </a:lnTo>
                <a:lnTo>
                  <a:pt x="4565294" y="289559"/>
                </a:lnTo>
                <a:lnTo>
                  <a:pt x="4558690" y="286512"/>
                </a:lnTo>
                <a:lnTo>
                  <a:pt x="4552086" y="283463"/>
                </a:lnTo>
                <a:lnTo>
                  <a:pt x="4546371" y="279018"/>
                </a:lnTo>
                <a:lnTo>
                  <a:pt x="4542142" y="328905"/>
                </a:lnTo>
                <a:lnTo>
                  <a:pt x="4554126" y="331963"/>
                </a:lnTo>
                <a:close/>
              </a:path>
              <a:path w="4883683" h="438150">
                <a:moveTo>
                  <a:pt x="4546371" y="279018"/>
                </a:moveTo>
                <a:lnTo>
                  <a:pt x="4541545" y="273050"/>
                </a:lnTo>
                <a:lnTo>
                  <a:pt x="4536719" y="267207"/>
                </a:lnTo>
                <a:lnTo>
                  <a:pt x="4532909" y="259841"/>
                </a:lnTo>
                <a:lnTo>
                  <a:pt x="4530242" y="251078"/>
                </a:lnTo>
                <a:lnTo>
                  <a:pt x="4534814" y="326263"/>
                </a:lnTo>
                <a:lnTo>
                  <a:pt x="4542142" y="328905"/>
                </a:lnTo>
                <a:lnTo>
                  <a:pt x="4546371" y="279018"/>
                </a:lnTo>
                <a:close/>
              </a:path>
              <a:path w="4883683" h="438150">
                <a:moveTo>
                  <a:pt x="4327525" y="119903"/>
                </a:moveTo>
                <a:lnTo>
                  <a:pt x="4316588" y="126390"/>
                </a:lnTo>
                <a:lnTo>
                  <a:pt x="4306468" y="134238"/>
                </a:lnTo>
                <a:lnTo>
                  <a:pt x="4293739" y="147856"/>
                </a:lnTo>
                <a:lnTo>
                  <a:pt x="4286580" y="158544"/>
                </a:lnTo>
                <a:lnTo>
                  <a:pt x="4280433" y="170560"/>
                </a:lnTo>
                <a:lnTo>
                  <a:pt x="4275280" y="184815"/>
                </a:lnTo>
                <a:lnTo>
                  <a:pt x="4272562" y="196961"/>
                </a:lnTo>
                <a:lnTo>
                  <a:pt x="4270939" y="210078"/>
                </a:lnTo>
                <a:lnTo>
                  <a:pt x="4270400" y="224154"/>
                </a:lnTo>
                <a:lnTo>
                  <a:pt x="4270849" y="236623"/>
                </a:lnTo>
                <a:lnTo>
                  <a:pt x="4272418" y="249625"/>
                </a:lnTo>
                <a:lnTo>
                  <a:pt x="4275139" y="261725"/>
                </a:lnTo>
                <a:lnTo>
                  <a:pt x="4279036" y="272922"/>
                </a:lnTo>
                <a:lnTo>
                  <a:pt x="4286930" y="288191"/>
                </a:lnTo>
                <a:lnTo>
                  <a:pt x="4294350" y="298445"/>
                </a:lnTo>
                <a:lnTo>
                  <a:pt x="4302912" y="307339"/>
                </a:lnTo>
                <a:lnTo>
                  <a:pt x="4315211" y="316721"/>
                </a:lnTo>
                <a:lnTo>
                  <a:pt x="4326340" y="322861"/>
                </a:lnTo>
                <a:lnTo>
                  <a:pt x="4338472" y="327659"/>
                </a:lnTo>
                <a:lnTo>
                  <a:pt x="4356262" y="332150"/>
                </a:lnTo>
                <a:lnTo>
                  <a:pt x="4368950" y="333827"/>
                </a:lnTo>
                <a:lnTo>
                  <a:pt x="4382160" y="334390"/>
                </a:lnTo>
                <a:lnTo>
                  <a:pt x="4387745" y="334298"/>
                </a:lnTo>
                <a:lnTo>
                  <a:pt x="4400542" y="333340"/>
                </a:lnTo>
                <a:lnTo>
                  <a:pt x="4412767" y="331342"/>
                </a:lnTo>
                <a:lnTo>
                  <a:pt x="4426241" y="327986"/>
                </a:lnTo>
                <a:lnTo>
                  <a:pt x="4437278" y="324103"/>
                </a:lnTo>
                <a:lnTo>
                  <a:pt x="4437278" y="281050"/>
                </a:lnTo>
                <a:lnTo>
                  <a:pt x="4430293" y="283844"/>
                </a:lnTo>
                <a:lnTo>
                  <a:pt x="4422927" y="286257"/>
                </a:lnTo>
                <a:lnTo>
                  <a:pt x="4415053" y="288163"/>
                </a:lnTo>
                <a:lnTo>
                  <a:pt x="4414001" y="288410"/>
                </a:lnTo>
                <a:lnTo>
                  <a:pt x="4401924" y="290401"/>
                </a:lnTo>
                <a:lnTo>
                  <a:pt x="4388637" y="291083"/>
                </a:lnTo>
                <a:lnTo>
                  <a:pt x="4384951" y="291012"/>
                </a:lnTo>
                <a:lnTo>
                  <a:pt x="4371877" y="289402"/>
                </a:lnTo>
                <a:lnTo>
                  <a:pt x="4360443" y="285622"/>
                </a:lnTo>
                <a:lnTo>
                  <a:pt x="4352442" y="281939"/>
                </a:lnTo>
                <a:lnTo>
                  <a:pt x="4345965" y="277113"/>
                </a:lnTo>
                <a:lnTo>
                  <a:pt x="4340758" y="271144"/>
                </a:lnTo>
                <a:lnTo>
                  <a:pt x="4335678" y="265302"/>
                </a:lnTo>
                <a:lnTo>
                  <a:pt x="4331741" y="258063"/>
                </a:lnTo>
                <a:lnTo>
                  <a:pt x="4329074" y="249681"/>
                </a:lnTo>
                <a:lnTo>
                  <a:pt x="4325909" y="235741"/>
                </a:lnTo>
                <a:lnTo>
                  <a:pt x="4325010" y="222757"/>
                </a:lnTo>
                <a:lnTo>
                  <a:pt x="4325356" y="213135"/>
                </a:lnTo>
                <a:lnTo>
                  <a:pt x="4327109" y="200358"/>
                </a:lnTo>
                <a:lnTo>
                  <a:pt x="4330344" y="189102"/>
                </a:lnTo>
                <a:lnTo>
                  <a:pt x="4336715" y="176113"/>
                </a:lnTo>
                <a:lnTo>
                  <a:pt x="4344441" y="166750"/>
                </a:lnTo>
                <a:lnTo>
                  <a:pt x="4350410" y="161035"/>
                </a:lnTo>
                <a:lnTo>
                  <a:pt x="4357268" y="156971"/>
                </a:lnTo>
                <a:lnTo>
                  <a:pt x="4365015" y="154304"/>
                </a:lnTo>
                <a:lnTo>
                  <a:pt x="4372762" y="151764"/>
                </a:lnTo>
                <a:lnTo>
                  <a:pt x="4380890" y="150494"/>
                </a:lnTo>
                <a:lnTo>
                  <a:pt x="4397781" y="150494"/>
                </a:lnTo>
                <a:lnTo>
                  <a:pt x="4405782" y="151256"/>
                </a:lnTo>
                <a:lnTo>
                  <a:pt x="4413148" y="153034"/>
                </a:lnTo>
                <a:lnTo>
                  <a:pt x="4420514" y="154685"/>
                </a:lnTo>
                <a:lnTo>
                  <a:pt x="4427499" y="156971"/>
                </a:lnTo>
                <a:lnTo>
                  <a:pt x="4433976" y="159765"/>
                </a:lnTo>
                <a:lnTo>
                  <a:pt x="4433976" y="116712"/>
                </a:lnTo>
                <a:lnTo>
                  <a:pt x="4426737" y="113791"/>
                </a:lnTo>
                <a:lnTo>
                  <a:pt x="4418609" y="111378"/>
                </a:lnTo>
                <a:lnTo>
                  <a:pt x="4409592" y="109727"/>
                </a:lnTo>
                <a:lnTo>
                  <a:pt x="4407157" y="109265"/>
                </a:lnTo>
                <a:lnTo>
                  <a:pt x="4394704" y="107612"/>
                </a:lnTo>
                <a:lnTo>
                  <a:pt x="4381779" y="107060"/>
                </a:lnTo>
                <a:lnTo>
                  <a:pt x="4380006" y="107075"/>
                </a:lnTo>
                <a:lnTo>
                  <a:pt x="4367555" y="107956"/>
                </a:lnTo>
                <a:lnTo>
                  <a:pt x="4355007" y="110169"/>
                </a:lnTo>
                <a:lnTo>
                  <a:pt x="4342409" y="113664"/>
                </a:lnTo>
                <a:lnTo>
                  <a:pt x="4339233" y="114778"/>
                </a:lnTo>
                <a:lnTo>
                  <a:pt x="4327525" y="119903"/>
                </a:lnTo>
                <a:close/>
              </a:path>
              <a:path w="4883683" h="438150">
                <a:moveTo>
                  <a:pt x="3671849" y="142620"/>
                </a:moveTo>
                <a:lnTo>
                  <a:pt x="3666896" y="112521"/>
                </a:lnTo>
                <a:lnTo>
                  <a:pt x="3623208" y="112521"/>
                </a:lnTo>
                <a:lnTo>
                  <a:pt x="3623208" y="328802"/>
                </a:lnTo>
                <a:lnTo>
                  <a:pt x="3676040" y="328802"/>
                </a:lnTo>
                <a:lnTo>
                  <a:pt x="3676040" y="183895"/>
                </a:lnTo>
                <a:lnTo>
                  <a:pt x="3682758" y="175729"/>
                </a:lnTo>
                <a:lnTo>
                  <a:pt x="3692616" y="167743"/>
                </a:lnTo>
                <a:lnTo>
                  <a:pt x="3704488" y="161670"/>
                </a:lnTo>
                <a:lnTo>
                  <a:pt x="3709092" y="160009"/>
                </a:lnTo>
                <a:lnTo>
                  <a:pt x="3720812" y="156910"/>
                </a:lnTo>
                <a:lnTo>
                  <a:pt x="3733537" y="155051"/>
                </a:lnTo>
                <a:lnTo>
                  <a:pt x="3747287" y="154431"/>
                </a:lnTo>
                <a:lnTo>
                  <a:pt x="3751732" y="154431"/>
                </a:lnTo>
                <a:lnTo>
                  <a:pt x="3751732" y="108076"/>
                </a:lnTo>
                <a:lnTo>
                  <a:pt x="3747922" y="107441"/>
                </a:lnTo>
                <a:lnTo>
                  <a:pt x="3743223" y="107060"/>
                </a:lnTo>
                <a:lnTo>
                  <a:pt x="3735175" y="107094"/>
                </a:lnTo>
                <a:lnTo>
                  <a:pt x="3721644" y="108385"/>
                </a:lnTo>
                <a:lnTo>
                  <a:pt x="3709433" y="111549"/>
                </a:lnTo>
                <a:lnTo>
                  <a:pt x="3698519" y="116585"/>
                </a:lnTo>
                <a:lnTo>
                  <a:pt x="3689116" y="123078"/>
                </a:lnTo>
                <a:lnTo>
                  <a:pt x="3680073" y="131996"/>
                </a:lnTo>
                <a:lnTo>
                  <a:pt x="3672738" y="142620"/>
                </a:lnTo>
                <a:lnTo>
                  <a:pt x="3671849" y="142620"/>
                </a:lnTo>
                <a:close/>
              </a:path>
              <a:path w="4883683" h="438150">
                <a:moveTo>
                  <a:pt x="3190146" y="331963"/>
                </a:moveTo>
                <a:lnTo>
                  <a:pt x="3202906" y="333786"/>
                </a:lnTo>
                <a:lnTo>
                  <a:pt x="3216427" y="334390"/>
                </a:lnTo>
                <a:lnTo>
                  <a:pt x="3224570" y="334169"/>
                </a:lnTo>
                <a:lnTo>
                  <a:pt x="3237571" y="332802"/>
                </a:lnTo>
                <a:lnTo>
                  <a:pt x="3249826" y="330172"/>
                </a:lnTo>
                <a:lnTo>
                  <a:pt x="3261385" y="326263"/>
                </a:lnTo>
                <a:lnTo>
                  <a:pt x="3275967" y="318929"/>
                </a:lnTo>
                <a:lnTo>
                  <a:pt x="3286360" y="311661"/>
                </a:lnTo>
                <a:lnTo>
                  <a:pt x="3295675" y="303148"/>
                </a:lnTo>
                <a:lnTo>
                  <a:pt x="3305804" y="290355"/>
                </a:lnTo>
                <a:lnTo>
                  <a:pt x="3312190" y="279328"/>
                </a:lnTo>
                <a:lnTo>
                  <a:pt x="3317392" y="267207"/>
                </a:lnTo>
                <a:lnTo>
                  <a:pt x="3320026" y="259030"/>
                </a:lnTo>
                <a:lnTo>
                  <a:pt x="3322796" y="246927"/>
                </a:lnTo>
                <a:lnTo>
                  <a:pt x="3324458" y="234159"/>
                </a:lnTo>
                <a:lnTo>
                  <a:pt x="3325012" y="220725"/>
                </a:lnTo>
                <a:lnTo>
                  <a:pt x="3324742" y="211318"/>
                </a:lnTo>
                <a:lnTo>
                  <a:pt x="3323418" y="198358"/>
                </a:lnTo>
                <a:lnTo>
                  <a:pt x="3321006" y="186037"/>
                </a:lnTo>
                <a:lnTo>
                  <a:pt x="3317519" y="174370"/>
                </a:lnTo>
                <a:lnTo>
                  <a:pt x="3310604" y="158699"/>
                </a:lnTo>
                <a:lnTo>
                  <a:pt x="3303871" y="147994"/>
                </a:lnTo>
                <a:lnTo>
                  <a:pt x="3295929" y="138429"/>
                </a:lnTo>
                <a:lnTo>
                  <a:pt x="3284145" y="127846"/>
                </a:lnTo>
                <a:lnTo>
                  <a:pt x="3273467" y="120909"/>
                </a:lnTo>
                <a:lnTo>
                  <a:pt x="3261639" y="115315"/>
                </a:lnTo>
                <a:lnTo>
                  <a:pt x="3254304" y="112657"/>
                </a:lnTo>
                <a:lnTo>
                  <a:pt x="3242358" y="109558"/>
                </a:lnTo>
                <a:lnTo>
                  <a:pt x="3229615" y="107688"/>
                </a:lnTo>
                <a:lnTo>
                  <a:pt x="3216046" y="107060"/>
                </a:lnTo>
                <a:lnTo>
                  <a:pt x="3208037" y="107286"/>
                </a:lnTo>
                <a:lnTo>
                  <a:pt x="3195022" y="108693"/>
                </a:lnTo>
                <a:lnTo>
                  <a:pt x="3182742" y="111375"/>
                </a:lnTo>
                <a:lnTo>
                  <a:pt x="3171215" y="115315"/>
                </a:lnTo>
                <a:lnTo>
                  <a:pt x="3156542" y="122559"/>
                </a:lnTo>
                <a:lnTo>
                  <a:pt x="3146159" y="129836"/>
                </a:lnTo>
                <a:lnTo>
                  <a:pt x="3136925" y="138429"/>
                </a:lnTo>
                <a:lnTo>
                  <a:pt x="3126675" y="151164"/>
                </a:lnTo>
                <a:lnTo>
                  <a:pt x="3120277" y="162187"/>
                </a:lnTo>
                <a:lnTo>
                  <a:pt x="3115081" y="174370"/>
                </a:lnTo>
                <a:lnTo>
                  <a:pt x="3112537" y="182437"/>
                </a:lnTo>
                <a:lnTo>
                  <a:pt x="3109797" y="194562"/>
                </a:lnTo>
                <a:lnTo>
                  <a:pt x="3108143" y="207329"/>
                </a:lnTo>
                <a:lnTo>
                  <a:pt x="3107588" y="220725"/>
                </a:lnTo>
                <a:lnTo>
                  <a:pt x="3107853" y="230299"/>
                </a:lnTo>
                <a:lnTo>
                  <a:pt x="3109148" y="243267"/>
                </a:lnTo>
                <a:lnTo>
                  <a:pt x="3111547" y="255570"/>
                </a:lnTo>
                <a:lnTo>
                  <a:pt x="3115081" y="267207"/>
                </a:lnTo>
                <a:lnTo>
                  <a:pt x="3121933" y="282753"/>
                </a:lnTo>
                <a:lnTo>
                  <a:pt x="3128618" y="293488"/>
                </a:lnTo>
                <a:lnTo>
                  <a:pt x="3136544" y="303148"/>
                </a:lnTo>
                <a:lnTo>
                  <a:pt x="3148328" y="313642"/>
                </a:lnTo>
                <a:lnTo>
                  <a:pt x="3159006" y="320588"/>
                </a:lnTo>
                <a:lnTo>
                  <a:pt x="3170834" y="326263"/>
                </a:lnTo>
                <a:lnTo>
                  <a:pt x="3166262" y="251078"/>
                </a:lnTo>
                <a:lnTo>
                  <a:pt x="3165009" y="246473"/>
                </a:lnTo>
                <a:lnTo>
                  <a:pt x="3162910" y="234282"/>
                </a:lnTo>
                <a:lnTo>
                  <a:pt x="3162198" y="220725"/>
                </a:lnTo>
                <a:lnTo>
                  <a:pt x="3162319" y="214988"/>
                </a:lnTo>
                <a:lnTo>
                  <a:pt x="3163608" y="201987"/>
                </a:lnTo>
                <a:lnTo>
                  <a:pt x="3166262" y="190372"/>
                </a:lnTo>
                <a:lnTo>
                  <a:pt x="3168929" y="181609"/>
                </a:lnTo>
                <a:lnTo>
                  <a:pt x="3172612" y="174243"/>
                </a:lnTo>
                <a:lnTo>
                  <a:pt x="3177438" y="168275"/>
                </a:lnTo>
                <a:lnTo>
                  <a:pt x="3182137" y="162305"/>
                </a:lnTo>
                <a:lnTo>
                  <a:pt x="3187852" y="157860"/>
                </a:lnTo>
                <a:lnTo>
                  <a:pt x="3194456" y="154939"/>
                </a:lnTo>
                <a:lnTo>
                  <a:pt x="3201060" y="151891"/>
                </a:lnTo>
                <a:lnTo>
                  <a:pt x="3208299" y="150494"/>
                </a:lnTo>
                <a:lnTo>
                  <a:pt x="3223920" y="150494"/>
                </a:lnTo>
                <a:lnTo>
                  <a:pt x="3231159" y="151891"/>
                </a:lnTo>
                <a:lnTo>
                  <a:pt x="3237890" y="154939"/>
                </a:lnTo>
                <a:lnTo>
                  <a:pt x="3244621" y="157860"/>
                </a:lnTo>
                <a:lnTo>
                  <a:pt x="3250336" y="162305"/>
                </a:lnTo>
                <a:lnTo>
                  <a:pt x="3255162" y="168275"/>
                </a:lnTo>
                <a:lnTo>
                  <a:pt x="3259861" y="174243"/>
                </a:lnTo>
                <a:lnTo>
                  <a:pt x="3263544" y="181609"/>
                </a:lnTo>
                <a:lnTo>
                  <a:pt x="3266211" y="190372"/>
                </a:lnTo>
                <a:lnTo>
                  <a:pt x="3267509" y="194978"/>
                </a:lnTo>
                <a:lnTo>
                  <a:pt x="3269602" y="207169"/>
                </a:lnTo>
                <a:lnTo>
                  <a:pt x="3270275" y="220725"/>
                </a:lnTo>
                <a:lnTo>
                  <a:pt x="3270163" y="226463"/>
                </a:lnTo>
                <a:lnTo>
                  <a:pt x="3268919" y="239464"/>
                </a:lnTo>
                <a:lnTo>
                  <a:pt x="3266211" y="251078"/>
                </a:lnTo>
                <a:lnTo>
                  <a:pt x="3263544" y="259841"/>
                </a:lnTo>
                <a:lnTo>
                  <a:pt x="3259861" y="267207"/>
                </a:lnTo>
                <a:lnTo>
                  <a:pt x="3255162" y="273050"/>
                </a:lnTo>
                <a:lnTo>
                  <a:pt x="3250336" y="279018"/>
                </a:lnTo>
                <a:lnTo>
                  <a:pt x="3244748" y="283463"/>
                </a:lnTo>
                <a:lnTo>
                  <a:pt x="3238144" y="286512"/>
                </a:lnTo>
                <a:lnTo>
                  <a:pt x="3231540" y="289559"/>
                </a:lnTo>
                <a:lnTo>
                  <a:pt x="3224428" y="291083"/>
                </a:lnTo>
                <a:lnTo>
                  <a:pt x="3208553" y="291083"/>
                </a:lnTo>
                <a:lnTo>
                  <a:pt x="3201314" y="289559"/>
                </a:lnTo>
                <a:lnTo>
                  <a:pt x="3194710" y="286512"/>
                </a:lnTo>
                <a:lnTo>
                  <a:pt x="3188106" y="283463"/>
                </a:lnTo>
                <a:lnTo>
                  <a:pt x="3182391" y="279018"/>
                </a:lnTo>
                <a:lnTo>
                  <a:pt x="3178162" y="328905"/>
                </a:lnTo>
                <a:lnTo>
                  <a:pt x="3190146" y="331963"/>
                </a:lnTo>
                <a:close/>
              </a:path>
              <a:path w="4883683" h="438150">
                <a:moveTo>
                  <a:pt x="3182391" y="279018"/>
                </a:moveTo>
                <a:lnTo>
                  <a:pt x="3177565" y="273050"/>
                </a:lnTo>
                <a:lnTo>
                  <a:pt x="3172739" y="267207"/>
                </a:lnTo>
                <a:lnTo>
                  <a:pt x="3168929" y="259841"/>
                </a:lnTo>
                <a:lnTo>
                  <a:pt x="3166262" y="251078"/>
                </a:lnTo>
                <a:lnTo>
                  <a:pt x="3170834" y="326263"/>
                </a:lnTo>
                <a:lnTo>
                  <a:pt x="3178162" y="328905"/>
                </a:lnTo>
                <a:lnTo>
                  <a:pt x="3182391" y="279018"/>
                </a:lnTo>
                <a:close/>
              </a:path>
              <a:path w="4883683" h="438150">
                <a:moveTo>
                  <a:pt x="2781452" y="328802"/>
                </a:moveTo>
                <a:lnTo>
                  <a:pt x="2781452" y="179958"/>
                </a:lnTo>
                <a:lnTo>
                  <a:pt x="2785008" y="175640"/>
                </a:lnTo>
                <a:lnTo>
                  <a:pt x="2789072" y="171703"/>
                </a:lnTo>
                <a:lnTo>
                  <a:pt x="2797835" y="164718"/>
                </a:lnTo>
                <a:lnTo>
                  <a:pt x="2807233" y="159257"/>
                </a:lnTo>
                <a:lnTo>
                  <a:pt x="2812059" y="156844"/>
                </a:lnTo>
                <a:lnTo>
                  <a:pt x="2817012" y="154939"/>
                </a:lnTo>
                <a:lnTo>
                  <a:pt x="2821838" y="153542"/>
                </a:lnTo>
                <a:lnTo>
                  <a:pt x="2826791" y="152272"/>
                </a:lnTo>
                <a:lnTo>
                  <a:pt x="2831490" y="151510"/>
                </a:lnTo>
                <a:lnTo>
                  <a:pt x="2836189" y="151510"/>
                </a:lnTo>
                <a:lnTo>
                  <a:pt x="2844952" y="151637"/>
                </a:lnTo>
                <a:lnTo>
                  <a:pt x="2851683" y="153796"/>
                </a:lnTo>
                <a:lnTo>
                  <a:pt x="2856382" y="157860"/>
                </a:lnTo>
                <a:lnTo>
                  <a:pt x="2861081" y="161797"/>
                </a:lnTo>
                <a:lnTo>
                  <a:pt x="2864256" y="167131"/>
                </a:lnTo>
                <a:lnTo>
                  <a:pt x="2865907" y="173608"/>
                </a:lnTo>
                <a:lnTo>
                  <a:pt x="2867177" y="180085"/>
                </a:lnTo>
                <a:lnTo>
                  <a:pt x="2867685" y="188213"/>
                </a:lnTo>
                <a:lnTo>
                  <a:pt x="2867812" y="328802"/>
                </a:lnTo>
                <a:lnTo>
                  <a:pt x="2920771" y="328802"/>
                </a:lnTo>
                <a:lnTo>
                  <a:pt x="2920771" y="179958"/>
                </a:lnTo>
                <a:lnTo>
                  <a:pt x="2924327" y="175640"/>
                </a:lnTo>
                <a:lnTo>
                  <a:pt x="2932709" y="168147"/>
                </a:lnTo>
                <a:lnTo>
                  <a:pt x="2941726" y="161670"/>
                </a:lnTo>
                <a:lnTo>
                  <a:pt x="2946552" y="159257"/>
                </a:lnTo>
                <a:lnTo>
                  <a:pt x="2951378" y="156844"/>
                </a:lnTo>
                <a:lnTo>
                  <a:pt x="2956204" y="154939"/>
                </a:lnTo>
                <a:lnTo>
                  <a:pt x="2961157" y="153542"/>
                </a:lnTo>
                <a:lnTo>
                  <a:pt x="2966110" y="152272"/>
                </a:lnTo>
                <a:lnTo>
                  <a:pt x="2970809" y="151510"/>
                </a:lnTo>
                <a:lnTo>
                  <a:pt x="2975508" y="151510"/>
                </a:lnTo>
                <a:lnTo>
                  <a:pt x="2984144" y="151637"/>
                </a:lnTo>
                <a:lnTo>
                  <a:pt x="2990748" y="153796"/>
                </a:lnTo>
                <a:lnTo>
                  <a:pt x="2995574" y="157860"/>
                </a:lnTo>
                <a:lnTo>
                  <a:pt x="3000273" y="161797"/>
                </a:lnTo>
                <a:lnTo>
                  <a:pt x="3003575" y="167131"/>
                </a:lnTo>
                <a:lnTo>
                  <a:pt x="3005099" y="173608"/>
                </a:lnTo>
                <a:lnTo>
                  <a:pt x="3005861" y="176656"/>
                </a:lnTo>
                <a:lnTo>
                  <a:pt x="3006369" y="180085"/>
                </a:lnTo>
                <a:lnTo>
                  <a:pt x="3006750" y="184150"/>
                </a:lnTo>
                <a:lnTo>
                  <a:pt x="3007004" y="188213"/>
                </a:lnTo>
                <a:lnTo>
                  <a:pt x="3007131" y="192531"/>
                </a:lnTo>
                <a:lnTo>
                  <a:pt x="3007131" y="328802"/>
                </a:lnTo>
                <a:lnTo>
                  <a:pt x="3060090" y="328802"/>
                </a:lnTo>
                <a:lnTo>
                  <a:pt x="3059963" y="182244"/>
                </a:lnTo>
                <a:lnTo>
                  <a:pt x="3059582" y="177164"/>
                </a:lnTo>
                <a:lnTo>
                  <a:pt x="3059328" y="172212"/>
                </a:lnTo>
                <a:lnTo>
                  <a:pt x="3058820" y="167512"/>
                </a:lnTo>
                <a:lnTo>
                  <a:pt x="3058185" y="163321"/>
                </a:lnTo>
                <a:lnTo>
                  <a:pt x="3057550" y="159257"/>
                </a:lnTo>
                <a:lnTo>
                  <a:pt x="3056661" y="155447"/>
                </a:lnTo>
                <a:lnTo>
                  <a:pt x="3055645" y="152145"/>
                </a:lnTo>
                <a:lnTo>
                  <a:pt x="3054629" y="148716"/>
                </a:lnTo>
                <a:lnTo>
                  <a:pt x="3051835" y="142875"/>
                </a:lnTo>
                <a:lnTo>
                  <a:pt x="3046360" y="133978"/>
                </a:lnTo>
                <a:lnTo>
                  <a:pt x="3037905" y="124518"/>
                </a:lnTo>
                <a:lnTo>
                  <a:pt x="3027578" y="116839"/>
                </a:lnTo>
                <a:lnTo>
                  <a:pt x="3014950" y="111105"/>
                </a:lnTo>
                <a:lnTo>
                  <a:pt x="3002518" y="108184"/>
                </a:lnTo>
                <a:lnTo>
                  <a:pt x="2988589" y="107060"/>
                </a:lnTo>
                <a:lnTo>
                  <a:pt x="2980461" y="107060"/>
                </a:lnTo>
                <a:lnTo>
                  <a:pt x="2972714" y="108076"/>
                </a:lnTo>
                <a:lnTo>
                  <a:pt x="2965475" y="109981"/>
                </a:lnTo>
                <a:lnTo>
                  <a:pt x="2958363" y="112013"/>
                </a:lnTo>
                <a:lnTo>
                  <a:pt x="2951632" y="114680"/>
                </a:lnTo>
                <a:lnTo>
                  <a:pt x="2945282" y="118109"/>
                </a:lnTo>
                <a:lnTo>
                  <a:pt x="2939059" y="121538"/>
                </a:lnTo>
                <a:lnTo>
                  <a:pt x="2933344" y="125602"/>
                </a:lnTo>
                <a:lnTo>
                  <a:pt x="2928264" y="130301"/>
                </a:lnTo>
                <a:lnTo>
                  <a:pt x="2923057" y="135127"/>
                </a:lnTo>
                <a:lnTo>
                  <a:pt x="2918485" y="140334"/>
                </a:lnTo>
                <a:lnTo>
                  <a:pt x="2914294" y="146176"/>
                </a:lnTo>
                <a:lnTo>
                  <a:pt x="2912799" y="144854"/>
                </a:lnTo>
                <a:lnTo>
                  <a:pt x="2906021" y="133259"/>
                </a:lnTo>
                <a:lnTo>
                  <a:pt x="2897553" y="123827"/>
                </a:lnTo>
                <a:lnTo>
                  <a:pt x="2887370" y="116585"/>
                </a:lnTo>
                <a:lnTo>
                  <a:pt x="2874566" y="110971"/>
                </a:lnTo>
                <a:lnTo>
                  <a:pt x="2862156" y="108038"/>
                </a:lnTo>
                <a:lnTo>
                  <a:pt x="2848889" y="107060"/>
                </a:lnTo>
                <a:lnTo>
                  <a:pt x="2840888" y="107060"/>
                </a:lnTo>
                <a:lnTo>
                  <a:pt x="2833268" y="108076"/>
                </a:lnTo>
                <a:lnTo>
                  <a:pt x="2826029" y="110108"/>
                </a:lnTo>
                <a:lnTo>
                  <a:pt x="2818790" y="112140"/>
                </a:lnTo>
                <a:lnTo>
                  <a:pt x="2812186" y="114807"/>
                </a:lnTo>
                <a:lnTo>
                  <a:pt x="2806090" y="118109"/>
                </a:lnTo>
                <a:lnTo>
                  <a:pt x="2800121" y="121284"/>
                </a:lnTo>
                <a:lnTo>
                  <a:pt x="2794660" y="125094"/>
                </a:lnTo>
                <a:lnTo>
                  <a:pt x="2789961" y="129412"/>
                </a:lnTo>
                <a:lnTo>
                  <a:pt x="2785135" y="133730"/>
                </a:lnTo>
                <a:lnTo>
                  <a:pt x="2781198" y="138175"/>
                </a:lnTo>
                <a:lnTo>
                  <a:pt x="2778150" y="142620"/>
                </a:lnTo>
                <a:lnTo>
                  <a:pt x="2777261" y="142620"/>
                </a:lnTo>
                <a:lnTo>
                  <a:pt x="2772308" y="112521"/>
                </a:lnTo>
                <a:lnTo>
                  <a:pt x="2728620" y="112521"/>
                </a:lnTo>
                <a:lnTo>
                  <a:pt x="2728620" y="328802"/>
                </a:lnTo>
                <a:lnTo>
                  <a:pt x="2781452" y="328802"/>
                </a:lnTo>
                <a:close/>
              </a:path>
              <a:path w="4883683" h="438150">
                <a:moveTo>
                  <a:pt x="2545602" y="114840"/>
                </a:moveTo>
                <a:lnTo>
                  <a:pt x="2534228" y="120422"/>
                </a:lnTo>
                <a:lnTo>
                  <a:pt x="2539136" y="195071"/>
                </a:lnTo>
                <a:lnTo>
                  <a:pt x="2539898" y="188721"/>
                </a:lnTo>
                <a:lnTo>
                  <a:pt x="2541422" y="182625"/>
                </a:lnTo>
                <a:lnTo>
                  <a:pt x="2545602" y="114840"/>
                </a:lnTo>
                <a:close/>
              </a:path>
              <a:path w="4883683" h="438150">
                <a:moveTo>
                  <a:pt x="2678787" y="203825"/>
                </a:moveTo>
                <a:lnTo>
                  <a:pt x="2677450" y="190754"/>
                </a:lnTo>
                <a:lnTo>
                  <a:pt x="2675219" y="178650"/>
                </a:lnTo>
                <a:lnTo>
                  <a:pt x="2672105" y="167512"/>
                </a:lnTo>
                <a:lnTo>
                  <a:pt x="2666306" y="153271"/>
                </a:lnTo>
                <a:lnTo>
                  <a:pt x="2659960" y="142356"/>
                </a:lnTo>
                <a:lnTo>
                  <a:pt x="2652420" y="132968"/>
                </a:lnTo>
                <a:lnTo>
                  <a:pt x="2644791" y="125881"/>
                </a:lnTo>
                <a:lnTo>
                  <a:pt x="2634293" y="118760"/>
                </a:lnTo>
                <a:lnTo>
                  <a:pt x="2622575" y="113410"/>
                </a:lnTo>
                <a:lnTo>
                  <a:pt x="2610499" y="109861"/>
                </a:lnTo>
                <a:lnTo>
                  <a:pt x="2597976" y="107765"/>
                </a:lnTo>
                <a:lnTo>
                  <a:pt x="2584729" y="107060"/>
                </a:lnTo>
                <a:lnTo>
                  <a:pt x="2584016" y="107063"/>
                </a:lnTo>
                <a:lnTo>
                  <a:pt x="2571309" y="107959"/>
                </a:lnTo>
                <a:lnTo>
                  <a:pt x="2558846" y="110432"/>
                </a:lnTo>
                <a:lnTo>
                  <a:pt x="2546629" y="114426"/>
                </a:lnTo>
                <a:lnTo>
                  <a:pt x="2541422" y="182625"/>
                </a:lnTo>
                <a:lnTo>
                  <a:pt x="2543708" y="177037"/>
                </a:lnTo>
                <a:lnTo>
                  <a:pt x="2545867" y="171322"/>
                </a:lnTo>
                <a:lnTo>
                  <a:pt x="2548915" y="166369"/>
                </a:lnTo>
                <a:lnTo>
                  <a:pt x="2552725" y="162178"/>
                </a:lnTo>
                <a:lnTo>
                  <a:pt x="2556535" y="157860"/>
                </a:lnTo>
                <a:lnTo>
                  <a:pt x="2560980" y="154558"/>
                </a:lnTo>
                <a:lnTo>
                  <a:pt x="2566187" y="152145"/>
                </a:lnTo>
                <a:lnTo>
                  <a:pt x="2571394" y="149605"/>
                </a:lnTo>
                <a:lnTo>
                  <a:pt x="2577363" y="148462"/>
                </a:lnTo>
                <a:lnTo>
                  <a:pt x="2590698" y="148462"/>
                </a:lnTo>
                <a:lnTo>
                  <a:pt x="2596540" y="149605"/>
                </a:lnTo>
                <a:lnTo>
                  <a:pt x="2601620" y="152145"/>
                </a:lnTo>
                <a:lnTo>
                  <a:pt x="2606573" y="154558"/>
                </a:lnTo>
                <a:lnTo>
                  <a:pt x="2610764" y="157860"/>
                </a:lnTo>
                <a:lnTo>
                  <a:pt x="2614066" y="162178"/>
                </a:lnTo>
                <a:lnTo>
                  <a:pt x="2617368" y="166369"/>
                </a:lnTo>
                <a:lnTo>
                  <a:pt x="2619908" y="171322"/>
                </a:lnTo>
                <a:lnTo>
                  <a:pt x="2621686" y="177037"/>
                </a:lnTo>
                <a:lnTo>
                  <a:pt x="2623337" y="182625"/>
                </a:lnTo>
                <a:lnTo>
                  <a:pt x="2624226" y="188721"/>
                </a:lnTo>
                <a:lnTo>
                  <a:pt x="2624226" y="195071"/>
                </a:lnTo>
                <a:lnTo>
                  <a:pt x="2539136" y="195071"/>
                </a:lnTo>
                <a:lnTo>
                  <a:pt x="2534228" y="120422"/>
                </a:lnTo>
                <a:lnTo>
                  <a:pt x="2523682" y="127523"/>
                </a:lnTo>
                <a:lnTo>
                  <a:pt x="2513990" y="136143"/>
                </a:lnTo>
                <a:lnTo>
                  <a:pt x="2503208" y="149336"/>
                </a:lnTo>
                <a:lnTo>
                  <a:pt x="2496674" y="160367"/>
                </a:lnTo>
                <a:lnTo>
                  <a:pt x="2491130" y="172719"/>
                </a:lnTo>
                <a:lnTo>
                  <a:pt x="2487207" y="185235"/>
                </a:lnTo>
                <a:lnTo>
                  <a:pt x="2484730" y="197403"/>
                </a:lnTo>
                <a:lnTo>
                  <a:pt x="2483243" y="210426"/>
                </a:lnTo>
                <a:lnTo>
                  <a:pt x="2482748" y="224281"/>
                </a:lnTo>
                <a:lnTo>
                  <a:pt x="2482751" y="225342"/>
                </a:lnTo>
                <a:lnTo>
                  <a:pt x="2483360" y="239423"/>
                </a:lnTo>
                <a:lnTo>
                  <a:pt x="2485051" y="252435"/>
                </a:lnTo>
                <a:lnTo>
                  <a:pt x="2487845" y="264368"/>
                </a:lnTo>
                <a:lnTo>
                  <a:pt x="2491765" y="275208"/>
                </a:lnTo>
                <a:lnTo>
                  <a:pt x="2499845" y="290561"/>
                </a:lnTo>
                <a:lnTo>
                  <a:pt x="2507404" y="300688"/>
                </a:lnTo>
                <a:lnTo>
                  <a:pt x="2516149" y="309371"/>
                </a:lnTo>
                <a:lnTo>
                  <a:pt x="2528545" y="318260"/>
                </a:lnTo>
                <a:lnTo>
                  <a:pt x="2539889" y="324042"/>
                </a:lnTo>
                <a:lnTo>
                  <a:pt x="2552217" y="328421"/>
                </a:lnTo>
                <a:lnTo>
                  <a:pt x="2570185" y="332392"/>
                </a:lnTo>
                <a:lnTo>
                  <a:pt x="2582842" y="333888"/>
                </a:lnTo>
                <a:lnTo>
                  <a:pt x="2595905" y="334390"/>
                </a:lnTo>
                <a:lnTo>
                  <a:pt x="2602078" y="334313"/>
                </a:lnTo>
                <a:lnTo>
                  <a:pt x="2614922" y="333645"/>
                </a:lnTo>
                <a:lnTo>
                  <a:pt x="2627524" y="332311"/>
                </a:lnTo>
                <a:lnTo>
                  <a:pt x="2639847" y="330326"/>
                </a:lnTo>
                <a:lnTo>
                  <a:pt x="2648659" y="328542"/>
                </a:lnTo>
                <a:lnTo>
                  <a:pt x="2661656" y="325301"/>
                </a:lnTo>
                <a:lnTo>
                  <a:pt x="2671343" y="321944"/>
                </a:lnTo>
                <a:lnTo>
                  <a:pt x="2671343" y="279653"/>
                </a:lnTo>
                <a:lnTo>
                  <a:pt x="2661905" y="282687"/>
                </a:lnTo>
                <a:lnTo>
                  <a:pt x="2649619" y="286015"/>
                </a:lnTo>
                <a:lnTo>
                  <a:pt x="2637434" y="288670"/>
                </a:lnTo>
                <a:lnTo>
                  <a:pt x="2630360" y="289831"/>
                </a:lnTo>
                <a:lnTo>
                  <a:pt x="2617631" y="291247"/>
                </a:lnTo>
                <a:lnTo>
                  <a:pt x="2605303" y="291718"/>
                </a:lnTo>
                <a:lnTo>
                  <a:pt x="2604300" y="291715"/>
                </a:lnTo>
                <a:lnTo>
                  <a:pt x="2591232" y="290901"/>
                </a:lnTo>
                <a:lnTo>
                  <a:pt x="2579141" y="288670"/>
                </a:lnTo>
                <a:lnTo>
                  <a:pt x="2571140" y="286765"/>
                </a:lnTo>
                <a:lnTo>
                  <a:pt x="2564028" y="283463"/>
                </a:lnTo>
                <a:lnTo>
                  <a:pt x="2558059" y="279145"/>
                </a:lnTo>
                <a:lnTo>
                  <a:pt x="2551963" y="274700"/>
                </a:lnTo>
                <a:lnTo>
                  <a:pt x="2547137" y="268985"/>
                </a:lnTo>
                <a:lnTo>
                  <a:pt x="2543454" y="262000"/>
                </a:lnTo>
                <a:lnTo>
                  <a:pt x="2538806" y="249725"/>
                </a:lnTo>
                <a:lnTo>
                  <a:pt x="2536723" y="236346"/>
                </a:lnTo>
                <a:lnTo>
                  <a:pt x="2678455" y="236346"/>
                </a:lnTo>
                <a:lnTo>
                  <a:pt x="2678836" y="231139"/>
                </a:lnTo>
                <a:lnTo>
                  <a:pt x="2678963" y="224789"/>
                </a:lnTo>
                <a:lnTo>
                  <a:pt x="2679217" y="217423"/>
                </a:lnTo>
                <a:lnTo>
                  <a:pt x="2678787" y="203825"/>
                </a:lnTo>
                <a:close/>
              </a:path>
              <a:path w="4883683" h="438150">
                <a:moveTo>
                  <a:pt x="1883562" y="177672"/>
                </a:moveTo>
                <a:lnTo>
                  <a:pt x="1883562" y="187451"/>
                </a:lnTo>
                <a:lnTo>
                  <a:pt x="1885213" y="195833"/>
                </a:lnTo>
                <a:lnTo>
                  <a:pt x="1888388" y="202564"/>
                </a:lnTo>
                <a:lnTo>
                  <a:pt x="1891563" y="209295"/>
                </a:lnTo>
                <a:lnTo>
                  <a:pt x="1895881" y="215010"/>
                </a:lnTo>
                <a:lnTo>
                  <a:pt x="1901342" y="219455"/>
                </a:lnTo>
                <a:lnTo>
                  <a:pt x="1906803" y="223900"/>
                </a:lnTo>
                <a:lnTo>
                  <a:pt x="1913026" y="227456"/>
                </a:lnTo>
                <a:lnTo>
                  <a:pt x="1920138" y="230250"/>
                </a:lnTo>
                <a:lnTo>
                  <a:pt x="1927377" y="233044"/>
                </a:lnTo>
                <a:lnTo>
                  <a:pt x="1934743" y="235457"/>
                </a:lnTo>
                <a:lnTo>
                  <a:pt x="1942490" y="237489"/>
                </a:lnTo>
                <a:lnTo>
                  <a:pt x="1948586" y="239013"/>
                </a:lnTo>
                <a:lnTo>
                  <a:pt x="1954428" y="240410"/>
                </a:lnTo>
                <a:lnTo>
                  <a:pt x="1960016" y="241934"/>
                </a:lnTo>
                <a:lnTo>
                  <a:pt x="1965604" y="243458"/>
                </a:lnTo>
                <a:lnTo>
                  <a:pt x="1970557" y="245237"/>
                </a:lnTo>
                <a:lnTo>
                  <a:pt x="1974875" y="247268"/>
                </a:lnTo>
                <a:lnTo>
                  <a:pt x="1979193" y="249173"/>
                </a:lnTo>
                <a:lnTo>
                  <a:pt x="1982622" y="251713"/>
                </a:lnTo>
                <a:lnTo>
                  <a:pt x="1985289" y="254634"/>
                </a:lnTo>
                <a:lnTo>
                  <a:pt x="1987829" y="257682"/>
                </a:lnTo>
                <a:lnTo>
                  <a:pt x="1989226" y="261492"/>
                </a:lnTo>
                <a:lnTo>
                  <a:pt x="1989226" y="270509"/>
                </a:lnTo>
                <a:lnTo>
                  <a:pt x="1987956" y="274319"/>
                </a:lnTo>
                <a:lnTo>
                  <a:pt x="1985543" y="277621"/>
                </a:lnTo>
                <a:lnTo>
                  <a:pt x="1983257" y="280796"/>
                </a:lnTo>
                <a:lnTo>
                  <a:pt x="1979955" y="283463"/>
                </a:lnTo>
                <a:lnTo>
                  <a:pt x="1975891" y="285495"/>
                </a:lnTo>
                <a:lnTo>
                  <a:pt x="1971827" y="287527"/>
                </a:lnTo>
                <a:lnTo>
                  <a:pt x="1966874" y="289051"/>
                </a:lnTo>
                <a:lnTo>
                  <a:pt x="1961286" y="290067"/>
                </a:lnTo>
                <a:lnTo>
                  <a:pt x="1955571" y="291083"/>
                </a:lnTo>
                <a:lnTo>
                  <a:pt x="1949475" y="291464"/>
                </a:lnTo>
                <a:lnTo>
                  <a:pt x="1941014" y="291451"/>
                </a:lnTo>
                <a:lnTo>
                  <a:pt x="1928695" y="290801"/>
                </a:lnTo>
                <a:lnTo>
                  <a:pt x="1915566" y="289178"/>
                </a:lnTo>
                <a:lnTo>
                  <a:pt x="1908294" y="287839"/>
                </a:lnTo>
                <a:lnTo>
                  <a:pt x="1896199" y="284732"/>
                </a:lnTo>
                <a:lnTo>
                  <a:pt x="1883308" y="280415"/>
                </a:lnTo>
                <a:lnTo>
                  <a:pt x="1883308" y="322960"/>
                </a:lnTo>
                <a:lnTo>
                  <a:pt x="1896951" y="327872"/>
                </a:lnTo>
                <a:lnTo>
                  <a:pt x="1910486" y="331088"/>
                </a:lnTo>
                <a:lnTo>
                  <a:pt x="1921239" y="332824"/>
                </a:lnTo>
                <a:lnTo>
                  <a:pt x="1933850" y="333994"/>
                </a:lnTo>
                <a:lnTo>
                  <a:pt x="1947443" y="334390"/>
                </a:lnTo>
                <a:lnTo>
                  <a:pt x="1947707" y="334390"/>
                </a:lnTo>
                <a:lnTo>
                  <a:pt x="1961071" y="333908"/>
                </a:lnTo>
                <a:lnTo>
                  <a:pt x="1973683" y="332478"/>
                </a:lnTo>
                <a:lnTo>
                  <a:pt x="1985543" y="330072"/>
                </a:lnTo>
                <a:lnTo>
                  <a:pt x="1992822" y="327936"/>
                </a:lnTo>
                <a:lnTo>
                  <a:pt x="2004711" y="323007"/>
                </a:lnTo>
                <a:lnTo>
                  <a:pt x="2015134" y="316610"/>
                </a:lnTo>
                <a:lnTo>
                  <a:pt x="2027545" y="304777"/>
                </a:lnTo>
                <a:lnTo>
                  <a:pt x="2034438" y="294004"/>
                </a:lnTo>
                <a:lnTo>
                  <a:pt x="2037240" y="287627"/>
                </a:lnTo>
                <a:lnTo>
                  <a:pt x="2040385" y="275549"/>
                </a:lnTo>
                <a:lnTo>
                  <a:pt x="2041423" y="262000"/>
                </a:lnTo>
                <a:lnTo>
                  <a:pt x="2041369" y="258818"/>
                </a:lnTo>
                <a:lnTo>
                  <a:pt x="2039702" y="245459"/>
                </a:lnTo>
                <a:lnTo>
                  <a:pt x="2035708" y="234441"/>
                </a:lnTo>
                <a:lnTo>
                  <a:pt x="2031898" y="227202"/>
                </a:lnTo>
                <a:lnTo>
                  <a:pt x="2027072" y="221360"/>
                </a:lnTo>
                <a:lnTo>
                  <a:pt x="2021103" y="216788"/>
                </a:lnTo>
                <a:lnTo>
                  <a:pt x="2015134" y="212343"/>
                </a:lnTo>
                <a:lnTo>
                  <a:pt x="2008403" y="208787"/>
                </a:lnTo>
                <a:lnTo>
                  <a:pt x="2001037" y="206247"/>
                </a:lnTo>
                <a:lnTo>
                  <a:pt x="1993544" y="203707"/>
                </a:lnTo>
                <a:lnTo>
                  <a:pt x="1986178" y="201548"/>
                </a:lnTo>
                <a:lnTo>
                  <a:pt x="1978685" y="199770"/>
                </a:lnTo>
                <a:lnTo>
                  <a:pt x="1973986" y="198627"/>
                </a:lnTo>
                <a:lnTo>
                  <a:pt x="1969033" y="197357"/>
                </a:lnTo>
                <a:lnTo>
                  <a:pt x="1963953" y="196087"/>
                </a:lnTo>
                <a:lnTo>
                  <a:pt x="1958873" y="194817"/>
                </a:lnTo>
                <a:lnTo>
                  <a:pt x="1954047" y="193166"/>
                </a:lnTo>
                <a:lnTo>
                  <a:pt x="1949475" y="191262"/>
                </a:lnTo>
                <a:lnTo>
                  <a:pt x="1944776" y="189356"/>
                </a:lnTo>
                <a:lnTo>
                  <a:pt x="1941220" y="186816"/>
                </a:lnTo>
                <a:lnTo>
                  <a:pt x="1938553" y="183641"/>
                </a:lnTo>
                <a:lnTo>
                  <a:pt x="1936013" y="180593"/>
                </a:lnTo>
                <a:lnTo>
                  <a:pt x="1934743" y="176529"/>
                </a:lnTo>
                <a:lnTo>
                  <a:pt x="1934743" y="168782"/>
                </a:lnTo>
                <a:lnTo>
                  <a:pt x="1935251" y="166115"/>
                </a:lnTo>
                <a:lnTo>
                  <a:pt x="1936521" y="163448"/>
                </a:lnTo>
                <a:lnTo>
                  <a:pt x="1939569" y="158622"/>
                </a:lnTo>
                <a:lnTo>
                  <a:pt x="1942236" y="156590"/>
                </a:lnTo>
                <a:lnTo>
                  <a:pt x="1945030" y="154558"/>
                </a:lnTo>
                <a:lnTo>
                  <a:pt x="1948459" y="152907"/>
                </a:lnTo>
                <a:lnTo>
                  <a:pt x="1952777" y="151764"/>
                </a:lnTo>
                <a:lnTo>
                  <a:pt x="1957095" y="150621"/>
                </a:lnTo>
                <a:lnTo>
                  <a:pt x="1962429" y="149987"/>
                </a:lnTo>
                <a:lnTo>
                  <a:pt x="1973605" y="149987"/>
                </a:lnTo>
                <a:lnTo>
                  <a:pt x="1978812" y="150367"/>
                </a:lnTo>
                <a:lnTo>
                  <a:pt x="1984273" y="151002"/>
                </a:lnTo>
                <a:lnTo>
                  <a:pt x="1989734" y="151637"/>
                </a:lnTo>
                <a:lnTo>
                  <a:pt x="1995322" y="152526"/>
                </a:lnTo>
                <a:lnTo>
                  <a:pt x="2000910" y="153542"/>
                </a:lnTo>
                <a:lnTo>
                  <a:pt x="2006498" y="154558"/>
                </a:lnTo>
                <a:lnTo>
                  <a:pt x="2011959" y="155828"/>
                </a:lnTo>
                <a:lnTo>
                  <a:pt x="2017420" y="157225"/>
                </a:lnTo>
                <a:lnTo>
                  <a:pt x="2022881" y="158622"/>
                </a:lnTo>
                <a:lnTo>
                  <a:pt x="2027961" y="160146"/>
                </a:lnTo>
                <a:lnTo>
                  <a:pt x="2032914" y="161797"/>
                </a:lnTo>
                <a:lnTo>
                  <a:pt x="2032914" y="118744"/>
                </a:lnTo>
                <a:lnTo>
                  <a:pt x="2026541" y="116567"/>
                </a:lnTo>
                <a:lnTo>
                  <a:pt x="2014513" y="113176"/>
                </a:lnTo>
                <a:lnTo>
                  <a:pt x="2001418" y="110362"/>
                </a:lnTo>
                <a:lnTo>
                  <a:pt x="1990051" y="108606"/>
                </a:lnTo>
                <a:lnTo>
                  <a:pt x="1977408" y="107452"/>
                </a:lnTo>
                <a:lnTo>
                  <a:pt x="1964207" y="107060"/>
                </a:lnTo>
                <a:lnTo>
                  <a:pt x="1958108" y="107221"/>
                </a:lnTo>
                <a:lnTo>
                  <a:pt x="1945387" y="108621"/>
                </a:lnTo>
                <a:lnTo>
                  <a:pt x="1933219" y="111378"/>
                </a:lnTo>
                <a:lnTo>
                  <a:pt x="1918052" y="117480"/>
                </a:lnTo>
                <a:lnTo>
                  <a:pt x="1907565" y="124332"/>
                </a:lnTo>
                <a:lnTo>
                  <a:pt x="1896826" y="135240"/>
                </a:lnTo>
                <a:lnTo>
                  <a:pt x="1890039" y="146303"/>
                </a:lnTo>
                <a:lnTo>
                  <a:pt x="1887635" y="152022"/>
                </a:lnTo>
                <a:lnTo>
                  <a:pt x="1884580" y="164092"/>
                </a:lnTo>
                <a:lnTo>
                  <a:pt x="1883562" y="177672"/>
                </a:lnTo>
                <a:close/>
              </a:path>
              <a:path w="4883683" h="438150">
                <a:moveTo>
                  <a:pt x="1711866" y="331963"/>
                </a:moveTo>
                <a:lnTo>
                  <a:pt x="1724626" y="333786"/>
                </a:lnTo>
                <a:lnTo>
                  <a:pt x="1738147" y="334390"/>
                </a:lnTo>
                <a:lnTo>
                  <a:pt x="1746290" y="334169"/>
                </a:lnTo>
                <a:lnTo>
                  <a:pt x="1759291" y="332802"/>
                </a:lnTo>
                <a:lnTo>
                  <a:pt x="1771546" y="330172"/>
                </a:lnTo>
                <a:lnTo>
                  <a:pt x="1783105" y="326263"/>
                </a:lnTo>
                <a:lnTo>
                  <a:pt x="1797687" y="318929"/>
                </a:lnTo>
                <a:lnTo>
                  <a:pt x="1808080" y="311661"/>
                </a:lnTo>
                <a:lnTo>
                  <a:pt x="1817395" y="303148"/>
                </a:lnTo>
                <a:lnTo>
                  <a:pt x="1827524" y="290355"/>
                </a:lnTo>
                <a:lnTo>
                  <a:pt x="1833910" y="279328"/>
                </a:lnTo>
                <a:lnTo>
                  <a:pt x="1839112" y="267207"/>
                </a:lnTo>
                <a:lnTo>
                  <a:pt x="1841746" y="259030"/>
                </a:lnTo>
                <a:lnTo>
                  <a:pt x="1844516" y="246927"/>
                </a:lnTo>
                <a:lnTo>
                  <a:pt x="1846178" y="234159"/>
                </a:lnTo>
                <a:lnTo>
                  <a:pt x="1846732" y="220725"/>
                </a:lnTo>
                <a:lnTo>
                  <a:pt x="1846462" y="211318"/>
                </a:lnTo>
                <a:lnTo>
                  <a:pt x="1845138" y="198358"/>
                </a:lnTo>
                <a:lnTo>
                  <a:pt x="1842726" y="186037"/>
                </a:lnTo>
                <a:lnTo>
                  <a:pt x="1839239" y="174370"/>
                </a:lnTo>
                <a:lnTo>
                  <a:pt x="1832324" y="158699"/>
                </a:lnTo>
                <a:lnTo>
                  <a:pt x="1825591" y="147994"/>
                </a:lnTo>
                <a:lnTo>
                  <a:pt x="1817649" y="138429"/>
                </a:lnTo>
                <a:lnTo>
                  <a:pt x="1805865" y="127846"/>
                </a:lnTo>
                <a:lnTo>
                  <a:pt x="1795187" y="120909"/>
                </a:lnTo>
                <a:lnTo>
                  <a:pt x="1783359" y="115315"/>
                </a:lnTo>
                <a:lnTo>
                  <a:pt x="1776024" y="112657"/>
                </a:lnTo>
                <a:lnTo>
                  <a:pt x="1764078" y="109558"/>
                </a:lnTo>
                <a:lnTo>
                  <a:pt x="1751335" y="107688"/>
                </a:lnTo>
                <a:lnTo>
                  <a:pt x="1737766" y="107060"/>
                </a:lnTo>
                <a:lnTo>
                  <a:pt x="1729757" y="107286"/>
                </a:lnTo>
                <a:lnTo>
                  <a:pt x="1716742" y="108693"/>
                </a:lnTo>
                <a:lnTo>
                  <a:pt x="1704462" y="111375"/>
                </a:lnTo>
                <a:lnTo>
                  <a:pt x="1692935" y="115315"/>
                </a:lnTo>
                <a:lnTo>
                  <a:pt x="1678262" y="122559"/>
                </a:lnTo>
                <a:lnTo>
                  <a:pt x="1667879" y="129836"/>
                </a:lnTo>
                <a:lnTo>
                  <a:pt x="1658645" y="138429"/>
                </a:lnTo>
                <a:lnTo>
                  <a:pt x="1648395" y="151164"/>
                </a:lnTo>
                <a:lnTo>
                  <a:pt x="1641997" y="162187"/>
                </a:lnTo>
                <a:lnTo>
                  <a:pt x="1636801" y="174370"/>
                </a:lnTo>
                <a:lnTo>
                  <a:pt x="1634257" y="182437"/>
                </a:lnTo>
                <a:lnTo>
                  <a:pt x="1631517" y="194562"/>
                </a:lnTo>
                <a:lnTo>
                  <a:pt x="1629863" y="207329"/>
                </a:lnTo>
                <a:lnTo>
                  <a:pt x="1629308" y="220725"/>
                </a:lnTo>
                <a:lnTo>
                  <a:pt x="1629573" y="230299"/>
                </a:lnTo>
                <a:lnTo>
                  <a:pt x="1630868" y="243267"/>
                </a:lnTo>
                <a:lnTo>
                  <a:pt x="1633267" y="255570"/>
                </a:lnTo>
                <a:lnTo>
                  <a:pt x="1636801" y="267207"/>
                </a:lnTo>
                <a:lnTo>
                  <a:pt x="1643653" y="282753"/>
                </a:lnTo>
                <a:lnTo>
                  <a:pt x="1650338" y="293488"/>
                </a:lnTo>
                <a:lnTo>
                  <a:pt x="1658264" y="303148"/>
                </a:lnTo>
                <a:lnTo>
                  <a:pt x="1670048" y="313642"/>
                </a:lnTo>
                <a:lnTo>
                  <a:pt x="1680726" y="320588"/>
                </a:lnTo>
                <a:lnTo>
                  <a:pt x="1692554" y="326263"/>
                </a:lnTo>
                <a:lnTo>
                  <a:pt x="1687982" y="251078"/>
                </a:lnTo>
                <a:lnTo>
                  <a:pt x="1686729" y="246473"/>
                </a:lnTo>
                <a:lnTo>
                  <a:pt x="1684630" y="234282"/>
                </a:lnTo>
                <a:lnTo>
                  <a:pt x="1683918" y="220725"/>
                </a:lnTo>
                <a:lnTo>
                  <a:pt x="1684039" y="214988"/>
                </a:lnTo>
                <a:lnTo>
                  <a:pt x="1685328" y="201987"/>
                </a:lnTo>
                <a:lnTo>
                  <a:pt x="1687982" y="190372"/>
                </a:lnTo>
                <a:lnTo>
                  <a:pt x="1690649" y="181609"/>
                </a:lnTo>
                <a:lnTo>
                  <a:pt x="1694332" y="174243"/>
                </a:lnTo>
                <a:lnTo>
                  <a:pt x="1699158" y="168275"/>
                </a:lnTo>
                <a:lnTo>
                  <a:pt x="1703857" y="162305"/>
                </a:lnTo>
                <a:lnTo>
                  <a:pt x="1709572" y="157860"/>
                </a:lnTo>
                <a:lnTo>
                  <a:pt x="1716176" y="154939"/>
                </a:lnTo>
                <a:lnTo>
                  <a:pt x="1722780" y="151891"/>
                </a:lnTo>
                <a:lnTo>
                  <a:pt x="1730019" y="150494"/>
                </a:lnTo>
                <a:lnTo>
                  <a:pt x="1745640" y="150494"/>
                </a:lnTo>
                <a:lnTo>
                  <a:pt x="1752879" y="151891"/>
                </a:lnTo>
                <a:lnTo>
                  <a:pt x="1759610" y="154939"/>
                </a:lnTo>
                <a:lnTo>
                  <a:pt x="1766341" y="157860"/>
                </a:lnTo>
                <a:lnTo>
                  <a:pt x="1772056" y="162305"/>
                </a:lnTo>
                <a:lnTo>
                  <a:pt x="1776882" y="168275"/>
                </a:lnTo>
                <a:lnTo>
                  <a:pt x="1781581" y="174243"/>
                </a:lnTo>
                <a:lnTo>
                  <a:pt x="1785264" y="181609"/>
                </a:lnTo>
                <a:lnTo>
                  <a:pt x="1787931" y="190372"/>
                </a:lnTo>
                <a:lnTo>
                  <a:pt x="1789229" y="194978"/>
                </a:lnTo>
                <a:lnTo>
                  <a:pt x="1791322" y="207169"/>
                </a:lnTo>
                <a:lnTo>
                  <a:pt x="1791995" y="220725"/>
                </a:lnTo>
                <a:lnTo>
                  <a:pt x="1791883" y="226463"/>
                </a:lnTo>
                <a:lnTo>
                  <a:pt x="1790639" y="239464"/>
                </a:lnTo>
                <a:lnTo>
                  <a:pt x="1787931" y="251078"/>
                </a:lnTo>
                <a:lnTo>
                  <a:pt x="1785264" y="259841"/>
                </a:lnTo>
                <a:lnTo>
                  <a:pt x="1781581" y="267207"/>
                </a:lnTo>
                <a:lnTo>
                  <a:pt x="1776882" y="273050"/>
                </a:lnTo>
                <a:lnTo>
                  <a:pt x="1772056" y="279018"/>
                </a:lnTo>
                <a:lnTo>
                  <a:pt x="1766468" y="283463"/>
                </a:lnTo>
                <a:lnTo>
                  <a:pt x="1759864" y="286512"/>
                </a:lnTo>
                <a:lnTo>
                  <a:pt x="1753260" y="289559"/>
                </a:lnTo>
                <a:lnTo>
                  <a:pt x="1746148" y="291083"/>
                </a:lnTo>
                <a:lnTo>
                  <a:pt x="1730273" y="291083"/>
                </a:lnTo>
                <a:lnTo>
                  <a:pt x="1723034" y="289559"/>
                </a:lnTo>
                <a:lnTo>
                  <a:pt x="1716430" y="286512"/>
                </a:lnTo>
                <a:lnTo>
                  <a:pt x="1709826" y="283463"/>
                </a:lnTo>
                <a:lnTo>
                  <a:pt x="1704111" y="279018"/>
                </a:lnTo>
                <a:lnTo>
                  <a:pt x="1699882" y="328905"/>
                </a:lnTo>
                <a:lnTo>
                  <a:pt x="1711866" y="331963"/>
                </a:lnTo>
                <a:close/>
              </a:path>
              <a:path w="4883683" h="438150">
                <a:moveTo>
                  <a:pt x="1704111" y="279018"/>
                </a:moveTo>
                <a:lnTo>
                  <a:pt x="1699285" y="273050"/>
                </a:lnTo>
                <a:lnTo>
                  <a:pt x="1694459" y="267207"/>
                </a:lnTo>
                <a:lnTo>
                  <a:pt x="1690649" y="259841"/>
                </a:lnTo>
                <a:lnTo>
                  <a:pt x="1687982" y="251078"/>
                </a:lnTo>
                <a:lnTo>
                  <a:pt x="1692554" y="326263"/>
                </a:lnTo>
                <a:lnTo>
                  <a:pt x="1699882" y="328905"/>
                </a:lnTo>
                <a:lnTo>
                  <a:pt x="1704111" y="279018"/>
                </a:lnTo>
                <a:close/>
              </a:path>
              <a:path w="4883683" h="438150">
                <a:moveTo>
                  <a:pt x="1347749" y="278510"/>
                </a:moveTo>
                <a:lnTo>
                  <a:pt x="1342415" y="283463"/>
                </a:lnTo>
                <a:lnTo>
                  <a:pt x="1335938" y="286892"/>
                </a:lnTo>
                <a:lnTo>
                  <a:pt x="1329588" y="290448"/>
                </a:lnTo>
                <a:lnTo>
                  <a:pt x="1322349" y="292226"/>
                </a:lnTo>
                <a:lnTo>
                  <a:pt x="1309014" y="292226"/>
                </a:lnTo>
                <a:lnTo>
                  <a:pt x="1304188" y="291464"/>
                </a:lnTo>
                <a:lnTo>
                  <a:pt x="1299489" y="290194"/>
                </a:lnTo>
                <a:lnTo>
                  <a:pt x="1298079" y="330436"/>
                </a:lnTo>
                <a:lnTo>
                  <a:pt x="1310313" y="333394"/>
                </a:lnTo>
                <a:lnTo>
                  <a:pt x="1323492" y="334390"/>
                </a:lnTo>
                <a:lnTo>
                  <a:pt x="1333495" y="333843"/>
                </a:lnTo>
                <a:lnTo>
                  <a:pt x="1345976" y="331540"/>
                </a:lnTo>
                <a:lnTo>
                  <a:pt x="1358163" y="327405"/>
                </a:lnTo>
                <a:lnTo>
                  <a:pt x="1368664" y="322244"/>
                </a:lnTo>
                <a:lnTo>
                  <a:pt x="1379119" y="315073"/>
                </a:lnTo>
                <a:lnTo>
                  <a:pt x="1388897" y="306196"/>
                </a:lnTo>
                <a:lnTo>
                  <a:pt x="1399263" y="293195"/>
                </a:lnTo>
                <a:lnTo>
                  <a:pt x="1405713" y="282120"/>
                </a:lnTo>
                <a:lnTo>
                  <a:pt x="1411249" y="269747"/>
                </a:lnTo>
                <a:lnTo>
                  <a:pt x="1415284" y="256928"/>
                </a:lnTo>
                <a:lnTo>
                  <a:pt x="1417755" y="244789"/>
                </a:lnTo>
                <a:lnTo>
                  <a:pt x="1419254" y="231702"/>
                </a:lnTo>
                <a:lnTo>
                  <a:pt x="1419758" y="217677"/>
                </a:lnTo>
                <a:lnTo>
                  <a:pt x="1419302" y="204471"/>
                </a:lnTo>
                <a:lnTo>
                  <a:pt x="1417817" y="191396"/>
                </a:lnTo>
                <a:lnTo>
                  <a:pt x="1415302" y="179326"/>
                </a:lnTo>
                <a:lnTo>
                  <a:pt x="1411757" y="168275"/>
                </a:lnTo>
                <a:lnTo>
                  <a:pt x="1405194" y="153869"/>
                </a:lnTo>
                <a:lnTo>
                  <a:pt x="1398449" y="143172"/>
                </a:lnTo>
                <a:lnTo>
                  <a:pt x="1390675" y="133857"/>
                </a:lnTo>
                <a:lnTo>
                  <a:pt x="1382406" y="126331"/>
                </a:lnTo>
                <a:lnTo>
                  <a:pt x="1371923" y="119161"/>
                </a:lnTo>
                <a:lnTo>
                  <a:pt x="1360449" y="113664"/>
                </a:lnTo>
                <a:lnTo>
                  <a:pt x="1350806" y="110518"/>
                </a:lnTo>
                <a:lnTo>
                  <a:pt x="1338341" y="107937"/>
                </a:lnTo>
                <a:lnTo>
                  <a:pt x="1325778" y="107060"/>
                </a:lnTo>
                <a:lnTo>
                  <a:pt x="1313637" y="107863"/>
                </a:lnTo>
                <a:lnTo>
                  <a:pt x="1301210" y="110654"/>
                </a:lnTo>
                <a:lnTo>
                  <a:pt x="1289964" y="115442"/>
                </a:lnTo>
                <a:lnTo>
                  <a:pt x="1283226" y="119536"/>
                </a:lnTo>
                <a:lnTo>
                  <a:pt x="1273183" y="127479"/>
                </a:lnTo>
                <a:lnTo>
                  <a:pt x="1264818" y="136778"/>
                </a:lnTo>
                <a:lnTo>
                  <a:pt x="1263929" y="136778"/>
                </a:lnTo>
                <a:lnTo>
                  <a:pt x="1261643" y="112521"/>
                </a:lnTo>
                <a:lnTo>
                  <a:pt x="1215288" y="112521"/>
                </a:lnTo>
                <a:lnTo>
                  <a:pt x="1215288" y="432562"/>
                </a:lnTo>
                <a:lnTo>
                  <a:pt x="1268120" y="432562"/>
                </a:lnTo>
                <a:lnTo>
                  <a:pt x="1268120" y="330326"/>
                </a:lnTo>
                <a:lnTo>
                  <a:pt x="1267866" y="324865"/>
                </a:lnTo>
                <a:lnTo>
                  <a:pt x="1267739" y="319404"/>
                </a:lnTo>
                <a:lnTo>
                  <a:pt x="1267612" y="315213"/>
                </a:lnTo>
                <a:lnTo>
                  <a:pt x="1267485" y="312292"/>
                </a:lnTo>
                <a:lnTo>
                  <a:pt x="1270329" y="314165"/>
                </a:lnTo>
                <a:lnTo>
                  <a:pt x="1280143" y="321675"/>
                </a:lnTo>
                <a:lnTo>
                  <a:pt x="1291869" y="328040"/>
                </a:lnTo>
                <a:lnTo>
                  <a:pt x="1290472" y="287146"/>
                </a:lnTo>
                <a:lnTo>
                  <a:pt x="1286662" y="284988"/>
                </a:lnTo>
                <a:lnTo>
                  <a:pt x="1282852" y="282955"/>
                </a:lnTo>
                <a:lnTo>
                  <a:pt x="1279296" y="280669"/>
                </a:lnTo>
                <a:lnTo>
                  <a:pt x="1276121" y="278129"/>
                </a:lnTo>
                <a:lnTo>
                  <a:pt x="1273073" y="275589"/>
                </a:lnTo>
                <a:lnTo>
                  <a:pt x="1270406" y="273050"/>
                </a:lnTo>
                <a:lnTo>
                  <a:pt x="1268120" y="270509"/>
                </a:lnTo>
                <a:lnTo>
                  <a:pt x="1268120" y="174116"/>
                </a:lnTo>
                <a:lnTo>
                  <a:pt x="1279664" y="163171"/>
                </a:lnTo>
                <a:lnTo>
                  <a:pt x="1290218" y="156337"/>
                </a:lnTo>
                <a:lnTo>
                  <a:pt x="1304009" y="151153"/>
                </a:lnTo>
                <a:lnTo>
                  <a:pt x="1316634" y="149478"/>
                </a:lnTo>
                <a:lnTo>
                  <a:pt x="1323873" y="149478"/>
                </a:lnTo>
                <a:lnTo>
                  <a:pt x="1330477" y="151002"/>
                </a:lnTo>
                <a:lnTo>
                  <a:pt x="1336446" y="154050"/>
                </a:lnTo>
                <a:lnTo>
                  <a:pt x="1342415" y="156971"/>
                </a:lnTo>
                <a:lnTo>
                  <a:pt x="1347495" y="161416"/>
                </a:lnTo>
                <a:lnTo>
                  <a:pt x="1351686" y="167131"/>
                </a:lnTo>
                <a:lnTo>
                  <a:pt x="1356004" y="172973"/>
                </a:lnTo>
                <a:lnTo>
                  <a:pt x="1359306" y="180212"/>
                </a:lnTo>
                <a:lnTo>
                  <a:pt x="1361592" y="189102"/>
                </a:lnTo>
                <a:lnTo>
                  <a:pt x="1362669" y="193745"/>
                </a:lnTo>
                <a:lnTo>
                  <a:pt x="1364433" y="205945"/>
                </a:lnTo>
                <a:lnTo>
                  <a:pt x="1365021" y="219582"/>
                </a:lnTo>
                <a:lnTo>
                  <a:pt x="1364947" y="224330"/>
                </a:lnTo>
                <a:lnTo>
                  <a:pt x="1363917" y="237346"/>
                </a:lnTo>
                <a:lnTo>
                  <a:pt x="1361719" y="249173"/>
                </a:lnTo>
                <a:lnTo>
                  <a:pt x="1359433" y="258063"/>
                </a:lnTo>
                <a:lnTo>
                  <a:pt x="1356258" y="265683"/>
                </a:lnTo>
                <a:lnTo>
                  <a:pt x="1351940" y="272160"/>
                </a:lnTo>
                <a:lnTo>
                  <a:pt x="1347749" y="278510"/>
                </a:lnTo>
                <a:close/>
              </a:path>
              <a:path w="4883683" h="438150">
                <a:moveTo>
                  <a:pt x="1294790" y="288797"/>
                </a:moveTo>
                <a:lnTo>
                  <a:pt x="1290472" y="287146"/>
                </a:lnTo>
                <a:lnTo>
                  <a:pt x="1291869" y="328040"/>
                </a:lnTo>
                <a:lnTo>
                  <a:pt x="1298079" y="330436"/>
                </a:lnTo>
                <a:lnTo>
                  <a:pt x="1299489" y="290194"/>
                </a:lnTo>
                <a:lnTo>
                  <a:pt x="1294790" y="288797"/>
                </a:lnTo>
                <a:close/>
              </a:path>
              <a:path w="4883683" h="438150">
                <a:moveTo>
                  <a:pt x="1032270" y="114840"/>
                </a:moveTo>
                <a:lnTo>
                  <a:pt x="1020896" y="120422"/>
                </a:lnTo>
                <a:lnTo>
                  <a:pt x="1025804" y="195071"/>
                </a:lnTo>
                <a:lnTo>
                  <a:pt x="1026566" y="188721"/>
                </a:lnTo>
                <a:lnTo>
                  <a:pt x="1028090" y="182625"/>
                </a:lnTo>
                <a:lnTo>
                  <a:pt x="1032270" y="114840"/>
                </a:lnTo>
                <a:close/>
              </a:path>
              <a:path w="4883683" h="438150">
                <a:moveTo>
                  <a:pt x="1165455" y="203825"/>
                </a:moveTo>
                <a:lnTo>
                  <a:pt x="1164118" y="190754"/>
                </a:lnTo>
                <a:lnTo>
                  <a:pt x="1161887" y="178650"/>
                </a:lnTo>
                <a:lnTo>
                  <a:pt x="1158773" y="167512"/>
                </a:lnTo>
                <a:lnTo>
                  <a:pt x="1152974" y="153271"/>
                </a:lnTo>
                <a:lnTo>
                  <a:pt x="1146628" y="142356"/>
                </a:lnTo>
                <a:lnTo>
                  <a:pt x="1139088" y="132968"/>
                </a:lnTo>
                <a:lnTo>
                  <a:pt x="1131459" y="125881"/>
                </a:lnTo>
                <a:lnTo>
                  <a:pt x="1120961" y="118760"/>
                </a:lnTo>
                <a:lnTo>
                  <a:pt x="1109243" y="113410"/>
                </a:lnTo>
                <a:lnTo>
                  <a:pt x="1097167" y="109861"/>
                </a:lnTo>
                <a:lnTo>
                  <a:pt x="1084644" y="107765"/>
                </a:lnTo>
                <a:lnTo>
                  <a:pt x="1071397" y="107060"/>
                </a:lnTo>
                <a:lnTo>
                  <a:pt x="1070684" y="107063"/>
                </a:lnTo>
                <a:lnTo>
                  <a:pt x="1057977" y="107959"/>
                </a:lnTo>
                <a:lnTo>
                  <a:pt x="1045514" y="110432"/>
                </a:lnTo>
                <a:lnTo>
                  <a:pt x="1033297" y="114426"/>
                </a:lnTo>
                <a:lnTo>
                  <a:pt x="1028090" y="182625"/>
                </a:lnTo>
                <a:lnTo>
                  <a:pt x="1030376" y="177037"/>
                </a:lnTo>
                <a:lnTo>
                  <a:pt x="1032535" y="171322"/>
                </a:lnTo>
                <a:lnTo>
                  <a:pt x="1035583" y="166369"/>
                </a:lnTo>
                <a:lnTo>
                  <a:pt x="1039393" y="162178"/>
                </a:lnTo>
                <a:lnTo>
                  <a:pt x="1043203" y="157860"/>
                </a:lnTo>
                <a:lnTo>
                  <a:pt x="1047648" y="154558"/>
                </a:lnTo>
                <a:lnTo>
                  <a:pt x="1052855" y="152145"/>
                </a:lnTo>
                <a:lnTo>
                  <a:pt x="1058062" y="149605"/>
                </a:lnTo>
                <a:lnTo>
                  <a:pt x="1064031" y="148462"/>
                </a:lnTo>
                <a:lnTo>
                  <a:pt x="1077366" y="148462"/>
                </a:lnTo>
                <a:lnTo>
                  <a:pt x="1083208" y="149605"/>
                </a:lnTo>
                <a:lnTo>
                  <a:pt x="1088288" y="152145"/>
                </a:lnTo>
                <a:lnTo>
                  <a:pt x="1093241" y="154558"/>
                </a:lnTo>
                <a:lnTo>
                  <a:pt x="1097432" y="157860"/>
                </a:lnTo>
                <a:lnTo>
                  <a:pt x="1100734" y="162178"/>
                </a:lnTo>
                <a:lnTo>
                  <a:pt x="1104036" y="166369"/>
                </a:lnTo>
                <a:lnTo>
                  <a:pt x="1106576" y="171322"/>
                </a:lnTo>
                <a:lnTo>
                  <a:pt x="1108354" y="177037"/>
                </a:lnTo>
                <a:lnTo>
                  <a:pt x="1110005" y="182625"/>
                </a:lnTo>
                <a:lnTo>
                  <a:pt x="1110894" y="188721"/>
                </a:lnTo>
                <a:lnTo>
                  <a:pt x="1110894" y="195071"/>
                </a:lnTo>
                <a:lnTo>
                  <a:pt x="1025804" y="195071"/>
                </a:lnTo>
                <a:lnTo>
                  <a:pt x="1020896" y="120422"/>
                </a:lnTo>
                <a:lnTo>
                  <a:pt x="1010350" y="127523"/>
                </a:lnTo>
                <a:lnTo>
                  <a:pt x="1000658" y="136143"/>
                </a:lnTo>
                <a:lnTo>
                  <a:pt x="989876" y="149336"/>
                </a:lnTo>
                <a:lnTo>
                  <a:pt x="983342" y="160367"/>
                </a:lnTo>
                <a:lnTo>
                  <a:pt x="977798" y="172719"/>
                </a:lnTo>
                <a:lnTo>
                  <a:pt x="973875" y="185235"/>
                </a:lnTo>
                <a:lnTo>
                  <a:pt x="971398" y="197403"/>
                </a:lnTo>
                <a:lnTo>
                  <a:pt x="969911" y="210426"/>
                </a:lnTo>
                <a:lnTo>
                  <a:pt x="969416" y="224281"/>
                </a:lnTo>
                <a:lnTo>
                  <a:pt x="969419" y="225342"/>
                </a:lnTo>
                <a:lnTo>
                  <a:pt x="970028" y="239423"/>
                </a:lnTo>
                <a:lnTo>
                  <a:pt x="971719" y="252435"/>
                </a:lnTo>
                <a:lnTo>
                  <a:pt x="974513" y="264368"/>
                </a:lnTo>
                <a:lnTo>
                  <a:pt x="978433" y="275208"/>
                </a:lnTo>
                <a:lnTo>
                  <a:pt x="986513" y="290561"/>
                </a:lnTo>
                <a:lnTo>
                  <a:pt x="994072" y="300688"/>
                </a:lnTo>
                <a:lnTo>
                  <a:pt x="1002817" y="309371"/>
                </a:lnTo>
                <a:lnTo>
                  <a:pt x="1015213" y="318260"/>
                </a:lnTo>
                <a:lnTo>
                  <a:pt x="1026557" y="324042"/>
                </a:lnTo>
                <a:lnTo>
                  <a:pt x="1038885" y="328421"/>
                </a:lnTo>
                <a:lnTo>
                  <a:pt x="1056853" y="332392"/>
                </a:lnTo>
                <a:lnTo>
                  <a:pt x="1069510" y="333888"/>
                </a:lnTo>
                <a:lnTo>
                  <a:pt x="1082573" y="334390"/>
                </a:lnTo>
                <a:lnTo>
                  <a:pt x="1088746" y="334313"/>
                </a:lnTo>
                <a:lnTo>
                  <a:pt x="1101590" y="333645"/>
                </a:lnTo>
                <a:lnTo>
                  <a:pt x="1114192" y="332311"/>
                </a:lnTo>
                <a:lnTo>
                  <a:pt x="1126515" y="330326"/>
                </a:lnTo>
                <a:lnTo>
                  <a:pt x="1135327" y="328542"/>
                </a:lnTo>
                <a:lnTo>
                  <a:pt x="1148324" y="325301"/>
                </a:lnTo>
                <a:lnTo>
                  <a:pt x="1158011" y="321944"/>
                </a:lnTo>
                <a:lnTo>
                  <a:pt x="1158011" y="279653"/>
                </a:lnTo>
                <a:lnTo>
                  <a:pt x="1148573" y="282687"/>
                </a:lnTo>
                <a:lnTo>
                  <a:pt x="1136287" y="286015"/>
                </a:lnTo>
                <a:lnTo>
                  <a:pt x="1124102" y="288670"/>
                </a:lnTo>
                <a:lnTo>
                  <a:pt x="1117028" y="289831"/>
                </a:lnTo>
                <a:lnTo>
                  <a:pt x="1104299" y="291247"/>
                </a:lnTo>
                <a:lnTo>
                  <a:pt x="1091971" y="291718"/>
                </a:lnTo>
                <a:lnTo>
                  <a:pt x="1090968" y="291715"/>
                </a:lnTo>
                <a:lnTo>
                  <a:pt x="1077900" y="290901"/>
                </a:lnTo>
                <a:lnTo>
                  <a:pt x="1065809" y="288670"/>
                </a:lnTo>
                <a:lnTo>
                  <a:pt x="1057808" y="286765"/>
                </a:lnTo>
                <a:lnTo>
                  <a:pt x="1050696" y="283463"/>
                </a:lnTo>
                <a:lnTo>
                  <a:pt x="1044727" y="279145"/>
                </a:lnTo>
                <a:lnTo>
                  <a:pt x="1038631" y="274700"/>
                </a:lnTo>
                <a:lnTo>
                  <a:pt x="1033805" y="268985"/>
                </a:lnTo>
                <a:lnTo>
                  <a:pt x="1030122" y="262000"/>
                </a:lnTo>
                <a:lnTo>
                  <a:pt x="1025474" y="249725"/>
                </a:lnTo>
                <a:lnTo>
                  <a:pt x="1023391" y="236346"/>
                </a:lnTo>
                <a:lnTo>
                  <a:pt x="1165123" y="236346"/>
                </a:lnTo>
                <a:lnTo>
                  <a:pt x="1165504" y="231139"/>
                </a:lnTo>
                <a:lnTo>
                  <a:pt x="1165631" y="224789"/>
                </a:lnTo>
                <a:lnTo>
                  <a:pt x="1165885" y="217423"/>
                </a:lnTo>
                <a:lnTo>
                  <a:pt x="1165455" y="203825"/>
                </a:lnTo>
                <a:close/>
              </a:path>
              <a:path w="4883683" h="438150">
                <a:moveTo>
                  <a:pt x="825373" y="119903"/>
                </a:moveTo>
                <a:lnTo>
                  <a:pt x="814436" y="126390"/>
                </a:lnTo>
                <a:lnTo>
                  <a:pt x="804316" y="134238"/>
                </a:lnTo>
                <a:lnTo>
                  <a:pt x="791597" y="147865"/>
                </a:lnTo>
                <a:lnTo>
                  <a:pt x="784439" y="158550"/>
                </a:lnTo>
                <a:lnTo>
                  <a:pt x="778243" y="170560"/>
                </a:lnTo>
                <a:lnTo>
                  <a:pt x="773104" y="184817"/>
                </a:lnTo>
                <a:lnTo>
                  <a:pt x="770378" y="196962"/>
                </a:lnTo>
                <a:lnTo>
                  <a:pt x="768743" y="210078"/>
                </a:lnTo>
                <a:lnTo>
                  <a:pt x="768197" y="224154"/>
                </a:lnTo>
                <a:lnTo>
                  <a:pt x="768662" y="236634"/>
                </a:lnTo>
                <a:lnTo>
                  <a:pt x="770267" y="249632"/>
                </a:lnTo>
                <a:lnTo>
                  <a:pt x="773017" y="261728"/>
                </a:lnTo>
                <a:lnTo>
                  <a:pt x="776909" y="272922"/>
                </a:lnTo>
                <a:lnTo>
                  <a:pt x="784774" y="288184"/>
                </a:lnTo>
                <a:lnTo>
                  <a:pt x="792194" y="298441"/>
                </a:lnTo>
                <a:lnTo>
                  <a:pt x="800760" y="307339"/>
                </a:lnTo>
                <a:lnTo>
                  <a:pt x="813059" y="316721"/>
                </a:lnTo>
                <a:lnTo>
                  <a:pt x="824188" y="322861"/>
                </a:lnTo>
                <a:lnTo>
                  <a:pt x="836320" y="327659"/>
                </a:lnTo>
                <a:lnTo>
                  <a:pt x="854110" y="332150"/>
                </a:lnTo>
                <a:lnTo>
                  <a:pt x="866798" y="333827"/>
                </a:lnTo>
                <a:lnTo>
                  <a:pt x="880008" y="334390"/>
                </a:lnTo>
                <a:lnTo>
                  <a:pt x="885593" y="334298"/>
                </a:lnTo>
                <a:lnTo>
                  <a:pt x="898390" y="333340"/>
                </a:lnTo>
                <a:lnTo>
                  <a:pt x="910615" y="331342"/>
                </a:lnTo>
                <a:lnTo>
                  <a:pt x="924089" y="327986"/>
                </a:lnTo>
                <a:lnTo>
                  <a:pt x="935126" y="324103"/>
                </a:lnTo>
                <a:lnTo>
                  <a:pt x="935126" y="281050"/>
                </a:lnTo>
                <a:lnTo>
                  <a:pt x="928141" y="283844"/>
                </a:lnTo>
                <a:lnTo>
                  <a:pt x="920775" y="286257"/>
                </a:lnTo>
                <a:lnTo>
                  <a:pt x="912901" y="288163"/>
                </a:lnTo>
                <a:lnTo>
                  <a:pt x="911849" y="288410"/>
                </a:lnTo>
                <a:lnTo>
                  <a:pt x="899772" y="290401"/>
                </a:lnTo>
                <a:lnTo>
                  <a:pt x="886485" y="291083"/>
                </a:lnTo>
                <a:lnTo>
                  <a:pt x="882799" y="291012"/>
                </a:lnTo>
                <a:lnTo>
                  <a:pt x="869725" y="289402"/>
                </a:lnTo>
                <a:lnTo>
                  <a:pt x="858291" y="285622"/>
                </a:lnTo>
                <a:lnTo>
                  <a:pt x="850290" y="281939"/>
                </a:lnTo>
                <a:lnTo>
                  <a:pt x="843813" y="277113"/>
                </a:lnTo>
                <a:lnTo>
                  <a:pt x="838606" y="271144"/>
                </a:lnTo>
                <a:lnTo>
                  <a:pt x="833526" y="265302"/>
                </a:lnTo>
                <a:lnTo>
                  <a:pt x="829589" y="258063"/>
                </a:lnTo>
                <a:lnTo>
                  <a:pt x="826922" y="249681"/>
                </a:lnTo>
                <a:lnTo>
                  <a:pt x="823757" y="235741"/>
                </a:lnTo>
                <a:lnTo>
                  <a:pt x="822858" y="222757"/>
                </a:lnTo>
                <a:lnTo>
                  <a:pt x="823204" y="213135"/>
                </a:lnTo>
                <a:lnTo>
                  <a:pt x="824957" y="200358"/>
                </a:lnTo>
                <a:lnTo>
                  <a:pt x="828192" y="189102"/>
                </a:lnTo>
                <a:lnTo>
                  <a:pt x="834563" y="176113"/>
                </a:lnTo>
                <a:lnTo>
                  <a:pt x="842289" y="166750"/>
                </a:lnTo>
                <a:lnTo>
                  <a:pt x="848258" y="161035"/>
                </a:lnTo>
                <a:lnTo>
                  <a:pt x="855116" y="156971"/>
                </a:lnTo>
                <a:lnTo>
                  <a:pt x="862863" y="154304"/>
                </a:lnTo>
                <a:lnTo>
                  <a:pt x="870610" y="151764"/>
                </a:lnTo>
                <a:lnTo>
                  <a:pt x="878738" y="150494"/>
                </a:lnTo>
                <a:lnTo>
                  <a:pt x="895629" y="150494"/>
                </a:lnTo>
                <a:lnTo>
                  <a:pt x="903630" y="151256"/>
                </a:lnTo>
                <a:lnTo>
                  <a:pt x="910996" y="153034"/>
                </a:lnTo>
                <a:lnTo>
                  <a:pt x="918362" y="154685"/>
                </a:lnTo>
                <a:lnTo>
                  <a:pt x="925347" y="156971"/>
                </a:lnTo>
                <a:lnTo>
                  <a:pt x="931824" y="159765"/>
                </a:lnTo>
                <a:lnTo>
                  <a:pt x="931824" y="116712"/>
                </a:lnTo>
                <a:lnTo>
                  <a:pt x="924585" y="113791"/>
                </a:lnTo>
                <a:lnTo>
                  <a:pt x="916457" y="111378"/>
                </a:lnTo>
                <a:lnTo>
                  <a:pt x="907440" y="109727"/>
                </a:lnTo>
                <a:lnTo>
                  <a:pt x="905005" y="109265"/>
                </a:lnTo>
                <a:lnTo>
                  <a:pt x="892552" y="107612"/>
                </a:lnTo>
                <a:lnTo>
                  <a:pt x="879627" y="107060"/>
                </a:lnTo>
                <a:lnTo>
                  <a:pt x="877854" y="107075"/>
                </a:lnTo>
                <a:lnTo>
                  <a:pt x="865403" y="107956"/>
                </a:lnTo>
                <a:lnTo>
                  <a:pt x="852855" y="110169"/>
                </a:lnTo>
                <a:lnTo>
                  <a:pt x="840257" y="113664"/>
                </a:lnTo>
                <a:lnTo>
                  <a:pt x="837081" y="114778"/>
                </a:lnTo>
                <a:lnTo>
                  <a:pt x="825373" y="119903"/>
                </a:lnTo>
                <a:close/>
              </a:path>
              <a:path w="4883683" h="438150">
                <a:moveTo>
                  <a:pt x="575945" y="142620"/>
                </a:moveTo>
                <a:lnTo>
                  <a:pt x="575043" y="142620"/>
                </a:lnTo>
                <a:lnTo>
                  <a:pt x="570128" y="112521"/>
                </a:lnTo>
                <a:lnTo>
                  <a:pt x="526376" y="112521"/>
                </a:lnTo>
                <a:lnTo>
                  <a:pt x="526376" y="328802"/>
                </a:lnTo>
                <a:lnTo>
                  <a:pt x="579285" y="328802"/>
                </a:lnTo>
                <a:lnTo>
                  <a:pt x="579285" y="179958"/>
                </a:lnTo>
                <a:lnTo>
                  <a:pt x="584427" y="173985"/>
                </a:lnTo>
                <a:lnTo>
                  <a:pt x="593934" y="165414"/>
                </a:lnTo>
                <a:lnTo>
                  <a:pt x="604405" y="158750"/>
                </a:lnTo>
                <a:lnTo>
                  <a:pt x="609141" y="156547"/>
                </a:lnTo>
                <a:lnTo>
                  <a:pt x="621346" y="152770"/>
                </a:lnTo>
                <a:lnTo>
                  <a:pt x="633983" y="151510"/>
                </a:lnTo>
                <a:lnTo>
                  <a:pt x="641718" y="151510"/>
                </a:lnTo>
                <a:lnTo>
                  <a:pt x="648309" y="153034"/>
                </a:lnTo>
                <a:lnTo>
                  <a:pt x="653732" y="155955"/>
                </a:lnTo>
                <a:lnTo>
                  <a:pt x="659168" y="159003"/>
                </a:lnTo>
                <a:lnTo>
                  <a:pt x="663232" y="163956"/>
                </a:lnTo>
                <a:lnTo>
                  <a:pt x="665899" y="170687"/>
                </a:lnTo>
                <a:lnTo>
                  <a:pt x="667092" y="173862"/>
                </a:lnTo>
                <a:lnTo>
                  <a:pt x="667918" y="177545"/>
                </a:lnTo>
                <a:lnTo>
                  <a:pt x="668362" y="181737"/>
                </a:lnTo>
                <a:lnTo>
                  <a:pt x="668807" y="185800"/>
                </a:lnTo>
                <a:lnTo>
                  <a:pt x="669036" y="190880"/>
                </a:lnTo>
                <a:lnTo>
                  <a:pt x="669036" y="328802"/>
                </a:lnTo>
                <a:lnTo>
                  <a:pt x="721944" y="328802"/>
                </a:lnTo>
                <a:lnTo>
                  <a:pt x="721944" y="181228"/>
                </a:lnTo>
                <a:lnTo>
                  <a:pt x="721677" y="175005"/>
                </a:lnTo>
                <a:lnTo>
                  <a:pt x="721156" y="169544"/>
                </a:lnTo>
                <a:lnTo>
                  <a:pt x="720636" y="164083"/>
                </a:lnTo>
                <a:lnTo>
                  <a:pt x="719632" y="159003"/>
                </a:lnTo>
                <a:lnTo>
                  <a:pt x="718146" y="154431"/>
                </a:lnTo>
                <a:lnTo>
                  <a:pt x="715467" y="146176"/>
                </a:lnTo>
                <a:lnTo>
                  <a:pt x="711784" y="138937"/>
                </a:lnTo>
                <a:lnTo>
                  <a:pt x="707097" y="132968"/>
                </a:lnTo>
                <a:lnTo>
                  <a:pt x="702411" y="126872"/>
                </a:lnTo>
                <a:lnTo>
                  <a:pt x="697014" y="121919"/>
                </a:lnTo>
                <a:lnTo>
                  <a:pt x="690905" y="118237"/>
                </a:lnTo>
                <a:lnTo>
                  <a:pt x="684809" y="114426"/>
                </a:lnTo>
                <a:lnTo>
                  <a:pt x="678065" y="111632"/>
                </a:lnTo>
                <a:lnTo>
                  <a:pt x="670699" y="109854"/>
                </a:lnTo>
                <a:lnTo>
                  <a:pt x="663333" y="108076"/>
                </a:lnTo>
                <a:lnTo>
                  <a:pt x="655713" y="107060"/>
                </a:lnTo>
                <a:lnTo>
                  <a:pt x="639483" y="107060"/>
                </a:lnTo>
                <a:lnTo>
                  <a:pt x="631634" y="108076"/>
                </a:lnTo>
                <a:lnTo>
                  <a:pt x="624268" y="110108"/>
                </a:lnTo>
                <a:lnTo>
                  <a:pt x="616902" y="112140"/>
                </a:lnTo>
                <a:lnTo>
                  <a:pt x="610171" y="114807"/>
                </a:lnTo>
                <a:lnTo>
                  <a:pt x="604062" y="118109"/>
                </a:lnTo>
                <a:lnTo>
                  <a:pt x="597966" y="121284"/>
                </a:lnTo>
                <a:lnTo>
                  <a:pt x="592531" y="125094"/>
                </a:lnTo>
                <a:lnTo>
                  <a:pt x="587768" y="129412"/>
                </a:lnTo>
                <a:lnTo>
                  <a:pt x="583006" y="133730"/>
                </a:lnTo>
                <a:lnTo>
                  <a:pt x="579069" y="138175"/>
                </a:lnTo>
                <a:lnTo>
                  <a:pt x="575945" y="142620"/>
                </a:lnTo>
                <a:close/>
              </a:path>
              <a:path w="4883683" h="438150">
                <a:moveTo>
                  <a:pt x="344861" y="331968"/>
                </a:moveTo>
                <a:lnTo>
                  <a:pt x="357621" y="333788"/>
                </a:lnTo>
                <a:lnTo>
                  <a:pt x="371170" y="334390"/>
                </a:lnTo>
                <a:lnTo>
                  <a:pt x="379206" y="334173"/>
                </a:lnTo>
                <a:lnTo>
                  <a:pt x="392214" y="332808"/>
                </a:lnTo>
                <a:lnTo>
                  <a:pt x="404496" y="330177"/>
                </a:lnTo>
                <a:lnTo>
                  <a:pt x="416052" y="326263"/>
                </a:lnTo>
                <a:lnTo>
                  <a:pt x="430657" y="318936"/>
                </a:lnTo>
                <a:lnTo>
                  <a:pt x="441046" y="311665"/>
                </a:lnTo>
                <a:lnTo>
                  <a:pt x="450316" y="303148"/>
                </a:lnTo>
                <a:lnTo>
                  <a:pt x="460497" y="290342"/>
                </a:lnTo>
                <a:lnTo>
                  <a:pt x="466890" y="279321"/>
                </a:lnTo>
                <a:lnTo>
                  <a:pt x="472084" y="267207"/>
                </a:lnTo>
                <a:lnTo>
                  <a:pt x="474704" y="259035"/>
                </a:lnTo>
                <a:lnTo>
                  <a:pt x="477460" y="246930"/>
                </a:lnTo>
                <a:lnTo>
                  <a:pt x="479114" y="234160"/>
                </a:lnTo>
                <a:lnTo>
                  <a:pt x="479666" y="220725"/>
                </a:lnTo>
                <a:lnTo>
                  <a:pt x="479400" y="211320"/>
                </a:lnTo>
                <a:lnTo>
                  <a:pt x="478091" y="198359"/>
                </a:lnTo>
                <a:lnTo>
                  <a:pt x="475687" y="186038"/>
                </a:lnTo>
                <a:lnTo>
                  <a:pt x="472186" y="174370"/>
                </a:lnTo>
                <a:lnTo>
                  <a:pt x="465277" y="158713"/>
                </a:lnTo>
                <a:lnTo>
                  <a:pt x="458566" y="148000"/>
                </a:lnTo>
                <a:lnTo>
                  <a:pt x="450646" y="138429"/>
                </a:lnTo>
                <a:lnTo>
                  <a:pt x="438892" y="127854"/>
                </a:lnTo>
                <a:lnTo>
                  <a:pt x="428215" y="120912"/>
                </a:lnTo>
                <a:lnTo>
                  <a:pt x="416382" y="115315"/>
                </a:lnTo>
                <a:lnTo>
                  <a:pt x="408986" y="112642"/>
                </a:lnTo>
                <a:lnTo>
                  <a:pt x="397018" y="109552"/>
                </a:lnTo>
                <a:lnTo>
                  <a:pt x="384265" y="107686"/>
                </a:lnTo>
                <a:lnTo>
                  <a:pt x="370725" y="107060"/>
                </a:lnTo>
                <a:lnTo>
                  <a:pt x="362681" y="107288"/>
                </a:lnTo>
                <a:lnTo>
                  <a:pt x="349680" y="108696"/>
                </a:lnTo>
                <a:lnTo>
                  <a:pt x="337406" y="111378"/>
                </a:lnTo>
                <a:lnTo>
                  <a:pt x="325856" y="115315"/>
                </a:lnTo>
                <a:lnTo>
                  <a:pt x="311245" y="122552"/>
                </a:lnTo>
                <a:lnTo>
                  <a:pt x="300859" y="129832"/>
                </a:lnTo>
                <a:lnTo>
                  <a:pt x="291592" y="138429"/>
                </a:lnTo>
                <a:lnTo>
                  <a:pt x="281407" y="151145"/>
                </a:lnTo>
                <a:lnTo>
                  <a:pt x="275012" y="162176"/>
                </a:lnTo>
                <a:lnTo>
                  <a:pt x="269824" y="174370"/>
                </a:lnTo>
                <a:lnTo>
                  <a:pt x="267224" y="182449"/>
                </a:lnTo>
                <a:lnTo>
                  <a:pt x="264448" y="194570"/>
                </a:lnTo>
                <a:lnTo>
                  <a:pt x="262784" y="207334"/>
                </a:lnTo>
                <a:lnTo>
                  <a:pt x="262229" y="220725"/>
                </a:lnTo>
                <a:lnTo>
                  <a:pt x="262502" y="230297"/>
                </a:lnTo>
                <a:lnTo>
                  <a:pt x="263818" y="243266"/>
                </a:lnTo>
                <a:lnTo>
                  <a:pt x="266222" y="255569"/>
                </a:lnTo>
                <a:lnTo>
                  <a:pt x="269709" y="267207"/>
                </a:lnTo>
                <a:lnTo>
                  <a:pt x="276623" y="282774"/>
                </a:lnTo>
                <a:lnTo>
                  <a:pt x="283331" y="293497"/>
                </a:lnTo>
                <a:lnTo>
                  <a:pt x="291249" y="303148"/>
                </a:lnTo>
                <a:lnTo>
                  <a:pt x="303014" y="313638"/>
                </a:lnTo>
                <a:lnTo>
                  <a:pt x="313690" y="320586"/>
                </a:lnTo>
                <a:lnTo>
                  <a:pt x="325526" y="326263"/>
                </a:lnTo>
                <a:lnTo>
                  <a:pt x="320941" y="251078"/>
                </a:lnTo>
                <a:lnTo>
                  <a:pt x="319689" y="246478"/>
                </a:lnTo>
                <a:lnTo>
                  <a:pt x="317617" y="234284"/>
                </a:lnTo>
                <a:lnTo>
                  <a:pt x="316928" y="220725"/>
                </a:lnTo>
                <a:lnTo>
                  <a:pt x="317044" y="214994"/>
                </a:lnTo>
                <a:lnTo>
                  <a:pt x="318301" y="201989"/>
                </a:lnTo>
                <a:lnTo>
                  <a:pt x="320941" y="190372"/>
                </a:lnTo>
                <a:lnTo>
                  <a:pt x="323621" y="181609"/>
                </a:lnTo>
                <a:lnTo>
                  <a:pt x="327342" y="174243"/>
                </a:lnTo>
                <a:lnTo>
                  <a:pt x="332105" y="168275"/>
                </a:lnTo>
                <a:lnTo>
                  <a:pt x="336867" y="162305"/>
                </a:lnTo>
                <a:lnTo>
                  <a:pt x="342557" y="157860"/>
                </a:lnTo>
                <a:lnTo>
                  <a:pt x="349186" y="154939"/>
                </a:lnTo>
                <a:lnTo>
                  <a:pt x="355803" y="151891"/>
                </a:lnTo>
                <a:lnTo>
                  <a:pt x="362991" y="150494"/>
                </a:lnTo>
                <a:lnTo>
                  <a:pt x="378612" y="150494"/>
                </a:lnTo>
                <a:lnTo>
                  <a:pt x="385914" y="151891"/>
                </a:lnTo>
                <a:lnTo>
                  <a:pt x="392607" y="154939"/>
                </a:lnTo>
                <a:lnTo>
                  <a:pt x="399300" y="157860"/>
                </a:lnTo>
                <a:lnTo>
                  <a:pt x="405028" y="162305"/>
                </a:lnTo>
                <a:lnTo>
                  <a:pt x="409790" y="168275"/>
                </a:lnTo>
                <a:lnTo>
                  <a:pt x="414553" y="174243"/>
                </a:lnTo>
                <a:lnTo>
                  <a:pt x="418274" y="181609"/>
                </a:lnTo>
                <a:lnTo>
                  <a:pt x="420954" y="190372"/>
                </a:lnTo>
                <a:lnTo>
                  <a:pt x="422208" y="194974"/>
                </a:lnTo>
                <a:lnTo>
                  <a:pt x="424286" y="207167"/>
                </a:lnTo>
                <a:lnTo>
                  <a:pt x="424980" y="220725"/>
                </a:lnTo>
                <a:lnTo>
                  <a:pt x="424862" y="226459"/>
                </a:lnTo>
                <a:lnTo>
                  <a:pt x="423599" y="239462"/>
                </a:lnTo>
                <a:lnTo>
                  <a:pt x="420954" y="251078"/>
                </a:lnTo>
                <a:lnTo>
                  <a:pt x="418274" y="259841"/>
                </a:lnTo>
                <a:lnTo>
                  <a:pt x="414553" y="267207"/>
                </a:lnTo>
                <a:lnTo>
                  <a:pt x="409790" y="273050"/>
                </a:lnTo>
                <a:lnTo>
                  <a:pt x="405028" y="279018"/>
                </a:lnTo>
                <a:lnTo>
                  <a:pt x="399376" y="283463"/>
                </a:lnTo>
                <a:lnTo>
                  <a:pt x="392823" y="286512"/>
                </a:lnTo>
                <a:lnTo>
                  <a:pt x="386283" y="289559"/>
                </a:lnTo>
                <a:lnTo>
                  <a:pt x="379056" y="291083"/>
                </a:lnTo>
                <a:lnTo>
                  <a:pt x="363283" y="291083"/>
                </a:lnTo>
                <a:lnTo>
                  <a:pt x="356031" y="289559"/>
                </a:lnTo>
                <a:lnTo>
                  <a:pt x="349415" y="286512"/>
                </a:lnTo>
                <a:lnTo>
                  <a:pt x="342785" y="283463"/>
                </a:lnTo>
                <a:lnTo>
                  <a:pt x="337058" y="279018"/>
                </a:lnTo>
                <a:lnTo>
                  <a:pt x="332890" y="328917"/>
                </a:lnTo>
                <a:lnTo>
                  <a:pt x="344861" y="331968"/>
                </a:lnTo>
                <a:close/>
              </a:path>
              <a:path w="4883683" h="438150">
                <a:moveTo>
                  <a:pt x="337058" y="279018"/>
                </a:moveTo>
                <a:lnTo>
                  <a:pt x="332219" y="273050"/>
                </a:lnTo>
                <a:lnTo>
                  <a:pt x="327380" y="267207"/>
                </a:lnTo>
                <a:lnTo>
                  <a:pt x="323621" y="259841"/>
                </a:lnTo>
                <a:lnTo>
                  <a:pt x="320941" y="251078"/>
                </a:lnTo>
                <a:lnTo>
                  <a:pt x="325526" y="326263"/>
                </a:lnTo>
                <a:lnTo>
                  <a:pt x="332890" y="328917"/>
                </a:lnTo>
                <a:lnTo>
                  <a:pt x="337058" y="279018"/>
                </a:lnTo>
                <a:close/>
              </a:path>
              <a:path w="4883683" h="438150">
                <a:moveTo>
                  <a:pt x="2264181" y="30098"/>
                </a:moveTo>
                <a:lnTo>
                  <a:pt x="2185060" y="30098"/>
                </a:lnTo>
                <a:lnTo>
                  <a:pt x="2185060" y="328802"/>
                </a:lnTo>
                <a:lnTo>
                  <a:pt x="2256053" y="328802"/>
                </a:lnTo>
                <a:lnTo>
                  <a:pt x="2262276" y="283082"/>
                </a:lnTo>
                <a:lnTo>
                  <a:pt x="2239797" y="283082"/>
                </a:lnTo>
                <a:lnTo>
                  <a:pt x="2239797" y="75818"/>
                </a:lnTo>
                <a:lnTo>
                  <a:pt x="2263927" y="75818"/>
                </a:lnTo>
                <a:lnTo>
                  <a:pt x="2274396" y="75994"/>
                </a:lnTo>
                <a:lnTo>
                  <a:pt x="2287185" y="76750"/>
                </a:lnTo>
                <a:lnTo>
                  <a:pt x="2298979" y="78104"/>
                </a:lnTo>
                <a:lnTo>
                  <a:pt x="2315683" y="81464"/>
                </a:lnTo>
                <a:lnTo>
                  <a:pt x="2327300" y="85216"/>
                </a:lnTo>
                <a:lnTo>
                  <a:pt x="2341303" y="91916"/>
                </a:lnTo>
                <a:lnTo>
                  <a:pt x="2351684" y="98805"/>
                </a:lnTo>
                <a:lnTo>
                  <a:pt x="2362309" y="108556"/>
                </a:lnTo>
                <a:lnTo>
                  <a:pt x="2370099" y="118617"/>
                </a:lnTo>
                <a:lnTo>
                  <a:pt x="2377519" y="132456"/>
                </a:lnTo>
                <a:lnTo>
                  <a:pt x="2381783" y="144906"/>
                </a:lnTo>
                <a:lnTo>
                  <a:pt x="2383461" y="152057"/>
                </a:lnTo>
                <a:lnTo>
                  <a:pt x="2385243" y="164471"/>
                </a:lnTo>
                <a:lnTo>
                  <a:pt x="2385847" y="177926"/>
                </a:lnTo>
                <a:lnTo>
                  <a:pt x="2385613" y="187266"/>
                </a:lnTo>
                <a:lnTo>
                  <a:pt x="2384296" y="201071"/>
                </a:lnTo>
                <a:lnTo>
                  <a:pt x="2381833" y="213705"/>
                </a:lnTo>
                <a:lnTo>
                  <a:pt x="2378238" y="225167"/>
                </a:lnTo>
                <a:lnTo>
                  <a:pt x="2382958" y="299872"/>
                </a:lnTo>
                <a:lnTo>
                  <a:pt x="2392832" y="292734"/>
                </a:lnTo>
                <a:lnTo>
                  <a:pt x="2404780" y="281896"/>
                </a:lnTo>
                <a:lnTo>
                  <a:pt x="2413140" y="272359"/>
                </a:lnTo>
                <a:lnTo>
                  <a:pt x="2420391" y="262000"/>
                </a:lnTo>
                <a:lnTo>
                  <a:pt x="2428076" y="247825"/>
                </a:lnTo>
                <a:lnTo>
                  <a:pt x="2432879" y="236025"/>
                </a:lnTo>
                <a:lnTo>
                  <a:pt x="2436647" y="223519"/>
                </a:lnTo>
                <a:lnTo>
                  <a:pt x="2440321" y="204281"/>
                </a:lnTo>
                <a:lnTo>
                  <a:pt x="2441566" y="191544"/>
                </a:lnTo>
                <a:lnTo>
                  <a:pt x="2441981" y="178307"/>
                </a:lnTo>
                <a:lnTo>
                  <a:pt x="2441733" y="168274"/>
                </a:lnTo>
                <a:lnTo>
                  <a:pt x="2440625" y="155384"/>
                </a:lnTo>
                <a:lnTo>
                  <a:pt x="2438600" y="142980"/>
                </a:lnTo>
                <a:lnTo>
                  <a:pt x="2435631" y="131063"/>
                </a:lnTo>
                <a:lnTo>
                  <a:pt x="2429327" y="113669"/>
                </a:lnTo>
                <a:lnTo>
                  <a:pt x="2423662" y="102348"/>
                </a:lnTo>
                <a:lnTo>
                  <a:pt x="2416962" y="91693"/>
                </a:lnTo>
                <a:lnTo>
                  <a:pt x="2405661" y="77906"/>
                </a:lnTo>
                <a:lnTo>
                  <a:pt x="2396444" y="69091"/>
                </a:lnTo>
                <a:lnTo>
                  <a:pt x="2386228" y="61087"/>
                </a:lnTo>
                <a:lnTo>
                  <a:pt x="2368291" y="50396"/>
                </a:lnTo>
                <a:lnTo>
                  <a:pt x="2356577" y="45139"/>
                </a:lnTo>
                <a:lnTo>
                  <a:pt x="2344064" y="40639"/>
                </a:lnTo>
                <a:lnTo>
                  <a:pt x="2332761" y="37337"/>
                </a:lnTo>
                <a:lnTo>
                  <a:pt x="2326411" y="36067"/>
                </a:lnTo>
                <a:lnTo>
                  <a:pt x="2320061" y="34797"/>
                </a:lnTo>
                <a:lnTo>
                  <a:pt x="2313330" y="33654"/>
                </a:lnTo>
                <a:lnTo>
                  <a:pt x="2306472" y="32765"/>
                </a:lnTo>
                <a:lnTo>
                  <a:pt x="2299741" y="31876"/>
                </a:lnTo>
                <a:lnTo>
                  <a:pt x="2292629" y="31241"/>
                </a:lnTo>
                <a:lnTo>
                  <a:pt x="2285390" y="30733"/>
                </a:lnTo>
                <a:lnTo>
                  <a:pt x="2278278" y="30352"/>
                </a:lnTo>
                <a:lnTo>
                  <a:pt x="2271166" y="30098"/>
                </a:lnTo>
                <a:lnTo>
                  <a:pt x="2264181" y="30098"/>
                </a:lnTo>
                <a:close/>
              </a:path>
              <a:path w="4883683" h="438150">
                <a:moveTo>
                  <a:pt x="2256053" y="328802"/>
                </a:moveTo>
                <a:lnTo>
                  <a:pt x="2273530" y="328493"/>
                </a:lnTo>
                <a:lnTo>
                  <a:pt x="2286456" y="327811"/>
                </a:lnTo>
                <a:lnTo>
                  <a:pt x="2298713" y="326732"/>
                </a:lnTo>
                <a:lnTo>
                  <a:pt x="2310282" y="325246"/>
                </a:lnTo>
                <a:lnTo>
                  <a:pt x="2317139" y="324133"/>
                </a:lnTo>
                <a:lnTo>
                  <a:pt x="2330083" y="321497"/>
                </a:lnTo>
                <a:lnTo>
                  <a:pt x="2342184" y="318275"/>
                </a:lnTo>
                <a:lnTo>
                  <a:pt x="2353462" y="314451"/>
                </a:lnTo>
                <a:lnTo>
                  <a:pt x="2360248" y="311777"/>
                </a:lnTo>
                <a:lnTo>
                  <a:pt x="2372085" y="306220"/>
                </a:lnTo>
                <a:lnTo>
                  <a:pt x="2382958" y="299872"/>
                </a:lnTo>
                <a:lnTo>
                  <a:pt x="2378238" y="225167"/>
                </a:lnTo>
                <a:lnTo>
                  <a:pt x="2373528" y="235457"/>
                </a:lnTo>
                <a:lnTo>
                  <a:pt x="2367011" y="245591"/>
                </a:lnTo>
                <a:lnTo>
                  <a:pt x="2358596" y="255086"/>
                </a:lnTo>
                <a:lnTo>
                  <a:pt x="2348704" y="263176"/>
                </a:lnTo>
                <a:lnTo>
                  <a:pt x="2337333" y="269875"/>
                </a:lnTo>
                <a:lnTo>
                  <a:pt x="2327727" y="273898"/>
                </a:lnTo>
                <a:lnTo>
                  <a:pt x="2316964" y="277195"/>
                </a:lnTo>
                <a:lnTo>
                  <a:pt x="2305038" y="279766"/>
                </a:lnTo>
                <a:lnTo>
                  <a:pt x="2291948" y="281606"/>
                </a:lnTo>
                <a:lnTo>
                  <a:pt x="2277694" y="282713"/>
                </a:lnTo>
                <a:lnTo>
                  <a:pt x="2262276" y="283082"/>
                </a:lnTo>
                <a:lnTo>
                  <a:pt x="2256053" y="328802"/>
                </a:lnTo>
                <a:close/>
              </a:path>
              <a:path w="4883683" h="438150">
                <a:moveTo>
                  <a:pt x="1539886" y="333702"/>
                </a:moveTo>
                <a:lnTo>
                  <a:pt x="1554378" y="334390"/>
                </a:lnTo>
                <a:lnTo>
                  <a:pt x="1561617" y="334390"/>
                </a:lnTo>
                <a:lnTo>
                  <a:pt x="1569237" y="333882"/>
                </a:lnTo>
                <a:lnTo>
                  <a:pt x="1577492" y="332866"/>
                </a:lnTo>
                <a:lnTo>
                  <a:pt x="1585747" y="331723"/>
                </a:lnTo>
                <a:lnTo>
                  <a:pt x="1592859" y="330326"/>
                </a:lnTo>
                <a:lnTo>
                  <a:pt x="1598828" y="328548"/>
                </a:lnTo>
                <a:lnTo>
                  <a:pt x="1598828" y="284860"/>
                </a:lnTo>
                <a:lnTo>
                  <a:pt x="1593494" y="286257"/>
                </a:lnTo>
                <a:lnTo>
                  <a:pt x="1587779" y="287527"/>
                </a:lnTo>
                <a:lnTo>
                  <a:pt x="1581810" y="288543"/>
                </a:lnTo>
                <a:lnTo>
                  <a:pt x="1575714" y="289432"/>
                </a:lnTo>
                <a:lnTo>
                  <a:pt x="1569618" y="289940"/>
                </a:lnTo>
                <a:lnTo>
                  <a:pt x="1559404" y="289821"/>
                </a:lnTo>
                <a:lnTo>
                  <a:pt x="1545571" y="286785"/>
                </a:lnTo>
                <a:lnTo>
                  <a:pt x="1536979" y="279653"/>
                </a:lnTo>
                <a:lnTo>
                  <a:pt x="1534439" y="275716"/>
                </a:lnTo>
                <a:lnTo>
                  <a:pt x="1533169" y="269493"/>
                </a:lnTo>
                <a:lnTo>
                  <a:pt x="1533169" y="155955"/>
                </a:lnTo>
                <a:lnTo>
                  <a:pt x="1595780" y="155955"/>
                </a:lnTo>
                <a:lnTo>
                  <a:pt x="1595780" y="112521"/>
                </a:lnTo>
                <a:lnTo>
                  <a:pt x="1533169" y="112521"/>
                </a:lnTo>
                <a:lnTo>
                  <a:pt x="1533169" y="51942"/>
                </a:lnTo>
                <a:lnTo>
                  <a:pt x="1480337" y="51942"/>
                </a:lnTo>
                <a:lnTo>
                  <a:pt x="1480337" y="112521"/>
                </a:lnTo>
                <a:lnTo>
                  <a:pt x="1439951" y="112521"/>
                </a:lnTo>
                <a:lnTo>
                  <a:pt x="1439951" y="155955"/>
                </a:lnTo>
                <a:lnTo>
                  <a:pt x="1480337" y="155955"/>
                </a:lnTo>
                <a:lnTo>
                  <a:pt x="1480337" y="268096"/>
                </a:lnTo>
                <a:lnTo>
                  <a:pt x="1480576" y="276612"/>
                </a:lnTo>
                <a:lnTo>
                  <a:pt x="1482206" y="289720"/>
                </a:lnTo>
                <a:lnTo>
                  <a:pt x="1485417" y="300227"/>
                </a:lnTo>
                <a:lnTo>
                  <a:pt x="1490258" y="308899"/>
                </a:lnTo>
                <a:lnTo>
                  <a:pt x="1498779" y="318236"/>
                </a:lnTo>
                <a:lnTo>
                  <a:pt x="1509928" y="325627"/>
                </a:lnTo>
                <a:lnTo>
                  <a:pt x="1515641" y="328193"/>
                </a:lnTo>
                <a:lnTo>
                  <a:pt x="1526969" y="331636"/>
                </a:lnTo>
                <a:lnTo>
                  <a:pt x="1539886" y="3337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455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455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0644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570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172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344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40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6455" y="1749552"/>
            <a:ext cx="108051" cy="140588"/>
          </a:xfrm>
          <a:custGeom>
            <a:avLst/>
            <a:gdLst/>
            <a:ahLst/>
            <a:cxnLst/>
            <a:rect l="l" t="t" r="r" b="b"/>
            <a:pathLst>
              <a:path w="108051" h="140588">
                <a:moveTo>
                  <a:pt x="53797" y="0"/>
                </a:moveTo>
                <a:lnTo>
                  <a:pt x="46062" y="0"/>
                </a:lnTo>
                <a:lnTo>
                  <a:pt x="38874" y="1397"/>
                </a:lnTo>
                <a:lnTo>
                  <a:pt x="32257" y="4445"/>
                </a:lnTo>
                <a:lnTo>
                  <a:pt x="25628" y="7365"/>
                </a:lnTo>
                <a:lnTo>
                  <a:pt x="19939" y="11811"/>
                </a:lnTo>
                <a:lnTo>
                  <a:pt x="15176" y="17780"/>
                </a:lnTo>
                <a:lnTo>
                  <a:pt x="10414" y="23749"/>
                </a:lnTo>
                <a:lnTo>
                  <a:pt x="6692" y="31114"/>
                </a:lnTo>
                <a:lnTo>
                  <a:pt x="4013" y="39877"/>
                </a:lnTo>
                <a:lnTo>
                  <a:pt x="1372" y="51494"/>
                </a:lnTo>
                <a:lnTo>
                  <a:pt x="116" y="64499"/>
                </a:lnTo>
                <a:lnTo>
                  <a:pt x="0" y="70231"/>
                </a:lnTo>
                <a:lnTo>
                  <a:pt x="689" y="83789"/>
                </a:lnTo>
                <a:lnTo>
                  <a:pt x="2760" y="95983"/>
                </a:lnTo>
                <a:lnTo>
                  <a:pt x="4013" y="100584"/>
                </a:lnTo>
                <a:lnTo>
                  <a:pt x="6692" y="109347"/>
                </a:lnTo>
                <a:lnTo>
                  <a:pt x="10452" y="116712"/>
                </a:lnTo>
                <a:lnTo>
                  <a:pt x="15290" y="122555"/>
                </a:lnTo>
                <a:lnTo>
                  <a:pt x="20129" y="128524"/>
                </a:lnTo>
                <a:lnTo>
                  <a:pt x="25857" y="132969"/>
                </a:lnTo>
                <a:lnTo>
                  <a:pt x="32486" y="136017"/>
                </a:lnTo>
                <a:lnTo>
                  <a:pt x="39103" y="139064"/>
                </a:lnTo>
                <a:lnTo>
                  <a:pt x="46354" y="140588"/>
                </a:lnTo>
                <a:lnTo>
                  <a:pt x="54241" y="140588"/>
                </a:lnTo>
                <a:lnTo>
                  <a:pt x="62128" y="140588"/>
                </a:lnTo>
                <a:lnTo>
                  <a:pt x="69354" y="139064"/>
                </a:lnTo>
                <a:lnTo>
                  <a:pt x="75895" y="136017"/>
                </a:lnTo>
                <a:lnTo>
                  <a:pt x="82448" y="132969"/>
                </a:lnTo>
                <a:lnTo>
                  <a:pt x="88099" y="128524"/>
                </a:lnTo>
                <a:lnTo>
                  <a:pt x="92862" y="122555"/>
                </a:lnTo>
                <a:lnTo>
                  <a:pt x="97624" y="116712"/>
                </a:lnTo>
                <a:lnTo>
                  <a:pt x="101345" y="109347"/>
                </a:lnTo>
                <a:lnTo>
                  <a:pt x="104025" y="100584"/>
                </a:lnTo>
                <a:lnTo>
                  <a:pt x="106670" y="88967"/>
                </a:lnTo>
                <a:lnTo>
                  <a:pt x="107934" y="75964"/>
                </a:lnTo>
                <a:lnTo>
                  <a:pt x="108051" y="70231"/>
                </a:lnTo>
                <a:lnTo>
                  <a:pt x="107357" y="56672"/>
                </a:lnTo>
                <a:lnTo>
                  <a:pt x="105279" y="44479"/>
                </a:lnTo>
                <a:lnTo>
                  <a:pt x="104025" y="39877"/>
                </a:lnTo>
                <a:lnTo>
                  <a:pt x="101345" y="31114"/>
                </a:lnTo>
                <a:lnTo>
                  <a:pt x="97624" y="23749"/>
                </a:lnTo>
                <a:lnTo>
                  <a:pt x="92862" y="17780"/>
                </a:lnTo>
                <a:lnTo>
                  <a:pt x="88099" y="11811"/>
                </a:lnTo>
                <a:lnTo>
                  <a:pt x="82372" y="7365"/>
                </a:lnTo>
                <a:lnTo>
                  <a:pt x="75679" y="4445"/>
                </a:lnTo>
                <a:lnTo>
                  <a:pt x="68986" y="1397"/>
                </a:lnTo>
                <a:lnTo>
                  <a:pt x="61683" y="0"/>
                </a:lnTo>
                <a:lnTo>
                  <a:pt x="53797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470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76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3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8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5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8663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5331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7" y="0"/>
                </a:moveTo>
                <a:lnTo>
                  <a:pt x="38227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5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807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509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510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49927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5259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027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009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5" y="330327"/>
                </a:lnTo>
                <a:lnTo>
                  <a:pt x="47371" y="329057"/>
                </a:lnTo>
                <a:lnTo>
                  <a:pt x="35305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711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8147" y="170611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5" y="39116"/>
                </a:lnTo>
                <a:lnTo>
                  <a:pt x="185674" y="39116"/>
                </a:lnTo>
                <a:lnTo>
                  <a:pt x="189864" y="33274"/>
                </a:lnTo>
                <a:lnTo>
                  <a:pt x="194437" y="28067"/>
                </a:lnTo>
                <a:lnTo>
                  <a:pt x="199643" y="23241"/>
                </a:lnTo>
                <a:lnTo>
                  <a:pt x="204724" y="18542"/>
                </a:lnTo>
                <a:lnTo>
                  <a:pt x="210438" y="14478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2" y="4953"/>
                </a:lnTo>
                <a:lnTo>
                  <a:pt x="236854" y="2921"/>
                </a:lnTo>
                <a:lnTo>
                  <a:pt x="244093" y="1016"/>
                </a:lnTo>
                <a:lnTo>
                  <a:pt x="251840" y="0"/>
                </a:lnTo>
                <a:lnTo>
                  <a:pt x="259968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4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0" y="48387"/>
                </a:lnTo>
                <a:lnTo>
                  <a:pt x="328929" y="52197"/>
                </a:lnTo>
                <a:lnTo>
                  <a:pt x="329564" y="56261"/>
                </a:lnTo>
                <a:lnTo>
                  <a:pt x="330200" y="60452"/>
                </a:lnTo>
                <a:lnTo>
                  <a:pt x="330707" y="65151"/>
                </a:lnTo>
                <a:lnTo>
                  <a:pt x="330962" y="70104"/>
                </a:lnTo>
                <a:lnTo>
                  <a:pt x="331342" y="75184"/>
                </a:lnTo>
                <a:lnTo>
                  <a:pt x="331469" y="81026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3"/>
                </a:lnTo>
                <a:lnTo>
                  <a:pt x="278129" y="77089"/>
                </a:lnTo>
                <a:lnTo>
                  <a:pt x="277749" y="73025"/>
                </a:lnTo>
                <a:lnTo>
                  <a:pt x="277240" y="69596"/>
                </a:lnTo>
                <a:lnTo>
                  <a:pt x="276478" y="66548"/>
                </a:lnTo>
                <a:lnTo>
                  <a:pt x="274954" y="60071"/>
                </a:lnTo>
                <a:lnTo>
                  <a:pt x="271652" y="54737"/>
                </a:lnTo>
                <a:lnTo>
                  <a:pt x="266953" y="50800"/>
                </a:lnTo>
                <a:lnTo>
                  <a:pt x="262127" y="46736"/>
                </a:lnTo>
                <a:lnTo>
                  <a:pt x="255524" y="44577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5" y="54610"/>
                </a:lnTo>
                <a:lnTo>
                  <a:pt x="204088" y="61087"/>
                </a:lnTo>
                <a:lnTo>
                  <a:pt x="199643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4" y="81153"/>
                </a:lnTo>
                <a:lnTo>
                  <a:pt x="138811" y="77089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6" y="60071"/>
                </a:lnTo>
                <a:lnTo>
                  <a:pt x="132461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7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0" y="45212"/>
                </a:lnTo>
                <a:lnTo>
                  <a:pt x="93217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1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8" y="3048"/>
                </a:lnTo>
                <a:lnTo>
                  <a:pt x="104648" y="1016"/>
                </a:lnTo>
                <a:lnTo>
                  <a:pt x="112267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2275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6283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8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8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8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08835" y="1706117"/>
            <a:ext cx="217423" cy="227330"/>
          </a:xfrm>
          <a:custGeom>
            <a:avLst/>
            <a:gdLst/>
            <a:ahLst/>
            <a:cxnLst/>
            <a:rect l="l" t="t" r="r" b="b"/>
            <a:pathLst>
              <a:path w="217423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3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94814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90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1" y="212344"/>
                </a:lnTo>
                <a:lnTo>
                  <a:pt x="52578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1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6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8943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5" y="167640"/>
                </a:lnTo>
                <a:lnTo>
                  <a:pt x="75310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8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7724" y="1706117"/>
            <a:ext cx="166928" cy="227330"/>
          </a:xfrm>
          <a:custGeom>
            <a:avLst/>
            <a:gdLst/>
            <a:ahLst/>
            <a:cxnLst/>
            <a:rect l="l" t="t" r="r" b="b"/>
            <a:pathLst>
              <a:path w="166928" h="227330">
                <a:moveTo>
                  <a:pt x="111429" y="0"/>
                </a:moveTo>
                <a:lnTo>
                  <a:pt x="124355" y="551"/>
                </a:lnTo>
                <a:lnTo>
                  <a:pt x="136808" y="2204"/>
                </a:lnTo>
                <a:lnTo>
                  <a:pt x="139242" y="2667"/>
                </a:lnTo>
                <a:lnTo>
                  <a:pt x="148259" y="4318"/>
                </a:lnTo>
                <a:lnTo>
                  <a:pt x="156387" y="6731"/>
                </a:lnTo>
                <a:lnTo>
                  <a:pt x="163626" y="9652"/>
                </a:lnTo>
                <a:lnTo>
                  <a:pt x="163626" y="52705"/>
                </a:lnTo>
                <a:lnTo>
                  <a:pt x="157149" y="49911"/>
                </a:lnTo>
                <a:lnTo>
                  <a:pt x="150164" y="47625"/>
                </a:lnTo>
                <a:lnTo>
                  <a:pt x="142798" y="45974"/>
                </a:lnTo>
                <a:lnTo>
                  <a:pt x="135432" y="44196"/>
                </a:lnTo>
                <a:lnTo>
                  <a:pt x="127431" y="43434"/>
                </a:lnTo>
                <a:lnTo>
                  <a:pt x="119049" y="43434"/>
                </a:lnTo>
                <a:lnTo>
                  <a:pt x="110540" y="43434"/>
                </a:lnTo>
                <a:lnTo>
                  <a:pt x="102412" y="44704"/>
                </a:lnTo>
                <a:lnTo>
                  <a:pt x="94665" y="47244"/>
                </a:lnTo>
                <a:lnTo>
                  <a:pt x="86918" y="49911"/>
                </a:lnTo>
                <a:lnTo>
                  <a:pt x="80060" y="53975"/>
                </a:lnTo>
                <a:lnTo>
                  <a:pt x="74091" y="59690"/>
                </a:lnTo>
                <a:lnTo>
                  <a:pt x="66365" y="69052"/>
                </a:lnTo>
                <a:lnTo>
                  <a:pt x="60399" y="80970"/>
                </a:lnTo>
                <a:lnTo>
                  <a:pt x="56759" y="93297"/>
                </a:lnTo>
                <a:lnTo>
                  <a:pt x="55006" y="106074"/>
                </a:lnTo>
                <a:lnTo>
                  <a:pt x="54660" y="115697"/>
                </a:lnTo>
                <a:lnTo>
                  <a:pt x="55559" y="128680"/>
                </a:lnTo>
                <a:lnTo>
                  <a:pt x="58204" y="140923"/>
                </a:lnTo>
                <a:lnTo>
                  <a:pt x="61391" y="151003"/>
                </a:lnTo>
                <a:lnTo>
                  <a:pt x="65328" y="158242"/>
                </a:lnTo>
                <a:lnTo>
                  <a:pt x="70408" y="164084"/>
                </a:lnTo>
                <a:lnTo>
                  <a:pt x="75615" y="170053"/>
                </a:lnTo>
                <a:lnTo>
                  <a:pt x="82092" y="174879"/>
                </a:lnTo>
                <a:lnTo>
                  <a:pt x="90093" y="178562"/>
                </a:lnTo>
                <a:lnTo>
                  <a:pt x="101528" y="182341"/>
                </a:lnTo>
                <a:lnTo>
                  <a:pt x="114602" y="183951"/>
                </a:lnTo>
                <a:lnTo>
                  <a:pt x="118287" y="184023"/>
                </a:lnTo>
                <a:lnTo>
                  <a:pt x="131574" y="183340"/>
                </a:lnTo>
                <a:lnTo>
                  <a:pt x="143651" y="181349"/>
                </a:lnTo>
                <a:lnTo>
                  <a:pt x="152577" y="179197"/>
                </a:lnTo>
                <a:lnTo>
                  <a:pt x="159943" y="176784"/>
                </a:lnTo>
                <a:lnTo>
                  <a:pt x="166928" y="173990"/>
                </a:lnTo>
                <a:lnTo>
                  <a:pt x="166928" y="217043"/>
                </a:lnTo>
                <a:lnTo>
                  <a:pt x="155892" y="220925"/>
                </a:lnTo>
                <a:lnTo>
                  <a:pt x="142596" y="224244"/>
                </a:lnTo>
                <a:lnTo>
                  <a:pt x="130193" y="226279"/>
                </a:lnTo>
                <a:lnTo>
                  <a:pt x="117395" y="227237"/>
                </a:lnTo>
                <a:lnTo>
                  <a:pt x="111810" y="227330"/>
                </a:lnTo>
                <a:lnTo>
                  <a:pt x="98601" y="226766"/>
                </a:lnTo>
                <a:lnTo>
                  <a:pt x="85913" y="225089"/>
                </a:lnTo>
                <a:lnTo>
                  <a:pt x="73764" y="222316"/>
                </a:lnTo>
                <a:lnTo>
                  <a:pt x="55990" y="215800"/>
                </a:lnTo>
                <a:lnTo>
                  <a:pt x="44861" y="209660"/>
                </a:lnTo>
                <a:lnTo>
                  <a:pt x="34712" y="202156"/>
                </a:lnTo>
                <a:lnTo>
                  <a:pt x="23996" y="191380"/>
                </a:lnTo>
                <a:lnTo>
                  <a:pt x="16576" y="181123"/>
                </a:lnTo>
                <a:lnTo>
                  <a:pt x="10334" y="169548"/>
                </a:lnTo>
                <a:lnTo>
                  <a:pt x="4819" y="154667"/>
                </a:lnTo>
                <a:lnTo>
                  <a:pt x="2070" y="142571"/>
                </a:lnTo>
                <a:lnTo>
                  <a:pt x="465" y="129573"/>
                </a:lnTo>
                <a:lnTo>
                  <a:pt x="0" y="117094"/>
                </a:lnTo>
                <a:lnTo>
                  <a:pt x="545" y="103017"/>
                </a:lnTo>
                <a:lnTo>
                  <a:pt x="2181" y="89901"/>
                </a:lnTo>
                <a:lnTo>
                  <a:pt x="4906" y="77756"/>
                </a:lnTo>
                <a:lnTo>
                  <a:pt x="8719" y="66589"/>
                </a:lnTo>
                <a:lnTo>
                  <a:pt x="16241" y="51489"/>
                </a:lnTo>
                <a:lnTo>
                  <a:pt x="23399" y="40804"/>
                </a:lnTo>
                <a:lnTo>
                  <a:pt x="31515" y="31481"/>
                </a:lnTo>
                <a:lnTo>
                  <a:pt x="46239" y="19329"/>
                </a:lnTo>
                <a:lnTo>
                  <a:pt x="57175" y="12842"/>
                </a:lnTo>
                <a:lnTo>
                  <a:pt x="68883" y="7717"/>
                </a:lnTo>
                <a:lnTo>
                  <a:pt x="84657" y="3108"/>
                </a:lnTo>
                <a:lnTo>
                  <a:pt x="97206" y="895"/>
                </a:lnTo>
                <a:lnTo>
                  <a:pt x="109656" y="14"/>
                </a:lnTo>
                <a:lnTo>
                  <a:pt x="11142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590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70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6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68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1756" y="1706117"/>
            <a:ext cx="217436" cy="227330"/>
          </a:xfrm>
          <a:custGeom>
            <a:avLst/>
            <a:gdLst/>
            <a:ahLst/>
            <a:cxnLst/>
            <a:rect l="l" t="t" r="r" b="b"/>
            <a:pathLst>
              <a:path w="217436" h="227330">
                <a:moveTo>
                  <a:pt x="108496" y="0"/>
                </a:moveTo>
                <a:lnTo>
                  <a:pt x="122035" y="625"/>
                </a:lnTo>
                <a:lnTo>
                  <a:pt x="134788" y="2491"/>
                </a:lnTo>
                <a:lnTo>
                  <a:pt x="146756" y="5581"/>
                </a:lnTo>
                <a:lnTo>
                  <a:pt x="154152" y="8255"/>
                </a:lnTo>
                <a:lnTo>
                  <a:pt x="165985" y="13851"/>
                </a:lnTo>
                <a:lnTo>
                  <a:pt x="176663" y="20793"/>
                </a:lnTo>
                <a:lnTo>
                  <a:pt x="186180" y="29057"/>
                </a:lnTo>
                <a:lnTo>
                  <a:pt x="196336" y="40939"/>
                </a:lnTo>
                <a:lnTo>
                  <a:pt x="203048" y="51652"/>
                </a:lnTo>
                <a:lnTo>
                  <a:pt x="208547" y="63526"/>
                </a:lnTo>
                <a:lnTo>
                  <a:pt x="213457" y="78977"/>
                </a:lnTo>
                <a:lnTo>
                  <a:pt x="215861" y="91298"/>
                </a:lnTo>
                <a:lnTo>
                  <a:pt x="217171" y="104259"/>
                </a:lnTo>
                <a:lnTo>
                  <a:pt x="217436" y="113665"/>
                </a:lnTo>
                <a:lnTo>
                  <a:pt x="216885" y="127099"/>
                </a:lnTo>
                <a:lnTo>
                  <a:pt x="215231" y="139869"/>
                </a:lnTo>
                <a:lnTo>
                  <a:pt x="212474" y="151974"/>
                </a:lnTo>
                <a:lnTo>
                  <a:pt x="209854" y="160147"/>
                </a:lnTo>
                <a:lnTo>
                  <a:pt x="204661" y="172260"/>
                </a:lnTo>
                <a:lnTo>
                  <a:pt x="198268" y="183281"/>
                </a:lnTo>
                <a:lnTo>
                  <a:pt x="190673" y="193230"/>
                </a:lnTo>
                <a:lnTo>
                  <a:pt x="178816" y="204604"/>
                </a:lnTo>
                <a:lnTo>
                  <a:pt x="168428" y="211875"/>
                </a:lnTo>
                <a:lnTo>
                  <a:pt x="156926" y="217879"/>
                </a:lnTo>
                <a:lnTo>
                  <a:pt x="142267" y="223116"/>
                </a:lnTo>
                <a:lnTo>
                  <a:pt x="129985" y="225747"/>
                </a:lnTo>
                <a:lnTo>
                  <a:pt x="116976" y="227112"/>
                </a:lnTo>
                <a:lnTo>
                  <a:pt x="108940" y="227330"/>
                </a:lnTo>
                <a:lnTo>
                  <a:pt x="95391" y="226727"/>
                </a:lnTo>
                <a:lnTo>
                  <a:pt x="82631" y="224907"/>
                </a:lnTo>
                <a:lnTo>
                  <a:pt x="70660" y="221856"/>
                </a:lnTo>
                <a:lnTo>
                  <a:pt x="63296" y="219202"/>
                </a:lnTo>
                <a:lnTo>
                  <a:pt x="51460" y="213525"/>
                </a:lnTo>
                <a:lnTo>
                  <a:pt x="40784" y="206577"/>
                </a:lnTo>
                <a:lnTo>
                  <a:pt x="31265" y="198378"/>
                </a:lnTo>
                <a:lnTo>
                  <a:pt x="21102" y="186436"/>
                </a:lnTo>
                <a:lnTo>
                  <a:pt x="14394" y="175713"/>
                </a:lnTo>
                <a:lnTo>
                  <a:pt x="8892" y="163898"/>
                </a:lnTo>
                <a:lnTo>
                  <a:pt x="3992" y="148508"/>
                </a:lnTo>
                <a:lnTo>
                  <a:pt x="1589" y="136205"/>
                </a:lnTo>
                <a:lnTo>
                  <a:pt x="272" y="123236"/>
                </a:lnTo>
                <a:lnTo>
                  <a:pt x="0" y="113665"/>
                </a:lnTo>
                <a:lnTo>
                  <a:pt x="554" y="100273"/>
                </a:lnTo>
                <a:lnTo>
                  <a:pt x="2218" y="87509"/>
                </a:lnTo>
                <a:lnTo>
                  <a:pt x="4994" y="75388"/>
                </a:lnTo>
                <a:lnTo>
                  <a:pt x="7594" y="67310"/>
                </a:lnTo>
                <a:lnTo>
                  <a:pt x="12782" y="55115"/>
                </a:lnTo>
                <a:lnTo>
                  <a:pt x="19177" y="44084"/>
                </a:lnTo>
                <a:lnTo>
                  <a:pt x="26775" y="34193"/>
                </a:lnTo>
                <a:lnTo>
                  <a:pt x="38630" y="22771"/>
                </a:lnTo>
                <a:lnTo>
                  <a:pt x="49015" y="15491"/>
                </a:lnTo>
                <a:lnTo>
                  <a:pt x="60520" y="9550"/>
                </a:lnTo>
                <a:lnTo>
                  <a:pt x="75177" y="4317"/>
                </a:lnTo>
                <a:lnTo>
                  <a:pt x="87450" y="1635"/>
                </a:lnTo>
                <a:lnTo>
                  <a:pt x="100451" y="227"/>
                </a:lnTo>
                <a:lnTo>
                  <a:pt x="10849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19324" y="167487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8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6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19477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8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3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64587" y="1629155"/>
            <a:ext cx="256920" cy="298704"/>
          </a:xfrm>
          <a:custGeom>
            <a:avLst/>
            <a:gdLst/>
            <a:ahLst/>
            <a:cxnLst/>
            <a:rect l="l" t="t" r="r" b="b"/>
            <a:pathLst>
              <a:path w="256920" h="298704">
                <a:moveTo>
                  <a:pt x="0" y="0"/>
                </a:moveTo>
                <a:lnTo>
                  <a:pt x="79120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412" y="2667"/>
                </a:lnTo>
                <a:lnTo>
                  <a:pt x="128269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9"/>
                </a:lnTo>
                <a:lnTo>
                  <a:pt x="159004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0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898" y="269773"/>
                </a:lnTo>
                <a:lnTo>
                  <a:pt x="187025" y="276121"/>
                </a:lnTo>
                <a:lnTo>
                  <a:pt x="175187" y="281678"/>
                </a:lnTo>
                <a:lnTo>
                  <a:pt x="157124" y="288176"/>
                </a:lnTo>
                <a:lnTo>
                  <a:pt x="145022" y="291398"/>
                </a:lnTo>
                <a:lnTo>
                  <a:pt x="132079" y="294034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9526" y="1623567"/>
            <a:ext cx="224802" cy="309880"/>
          </a:xfrm>
          <a:custGeom>
            <a:avLst/>
            <a:gdLst/>
            <a:ahLst/>
            <a:cxnLst/>
            <a:rect l="l" t="t" r="r" b="b"/>
            <a:pathLst>
              <a:path w="224802" h="309880">
                <a:moveTo>
                  <a:pt x="155600" y="0"/>
                </a:moveTo>
                <a:lnTo>
                  <a:pt x="168725" y="325"/>
                </a:lnTo>
                <a:lnTo>
                  <a:pt x="181352" y="1280"/>
                </a:lnTo>
                <a:lnTo>
                  <a:pt x="191541" y="2540"/>
                </a:lnTo>
                <a:lnTo>
                  <a:pt x="204702" y="5006"/>
                </a:lnTo>
                <a:lnTo>
                  <a:pt x="216775" y="8095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81" y="52586"/>
                </a:lnTo>
                <a:lnTo>
                  <a:pt x="196915" y="49833"/>
                </a:lnTo>
                <a:lnTo>
                  <a:pt x="188861" y="48514"/>
                </a:lnTo>
                <a:lnTo>
                  <a:pt x="176030" y="46996"/>
                </a:lnTo>
                <a:lnTo>
                  <a:pt x="163442" y="46286"/>
                </a:lnTo>
                <a:lnTo>
                  <a:pt x="158724" y="46228"/>
                </a:lnTo>
                <a:lnTo>
                  <a:pt x="145490" y="46898"/>
                </a:lnTo>
                <a:lnTo>
                  <a:pt x="132894" y="48924"/>
                </a:lnTo>
                <a:lnTo>
                  <a:pt x="120937" y="52326"/>
                </a:lnTo>
                <a:lnTo>
                  <a:pt x="105770" y="59149"/>
                </a:lnTo>
                <a:lnTo>
                  <a:pt x="95153" y="66116"/>
                </a:lnTo>
                <a:lnTo>
                  <a:pt x="85683" y="74521"/>
                </a:lnTo>
                <a:lnTo>
                  <a:pt x="77291" y="84514"/>
                </a:lnTo>
                <a:lnTo>
                  <a:pt x="70576" y="95239"/>
                </a:lnTo>
                <a:lnTo>
                  <a:pt x="65021" y="107233"/>
                </a:lnTo>
                <a:lnTo>
                  <a:pt x="60573" y="121078"/>
                </a:lnTo>
                <a:lnTo>
                  <a:pt x="58147" y="133287"/>
                </a:lnTo>
                <a:lnTo>
                  <a:pt x="56791" y="146355"/>
                </a:lnTo>
                <a:lnTo>
                  <a:pt x="56476" y="156972"/>
                </a:lnTo>
                <a:lnTo>
                  <a:pt x="56985" y="170768"/>
                </a:lnTo>
                <a:lnTo>
                  <a:pt x="58511" y="183655"/>
                </a:lnTo>
                <a:lnTo>
                  <a:pt x="61052" y="195616"/>
                </a:lnTo>
                <a:lnTo>
                  <a:pt x="63398" y="203327"/>
                </a:lnTo>
                <a:lnTo>
                  <a:pt x="68580" y="215649"/>
                </a:lnTo>
                <a:lnTo>
                  <a:pt x="75059" y="226608"/>
                </a:lnTo>
                <a:lnTo>
                  <a:pt x="82827" y="236150"/>
                </a:lnTo>
                <a:lnTo>
                  <a:pt x="92687" y="244975"/>
                </a:lnTo>
                <a:lnTo>
                  <a:pt x="103418" y="251777"/>
                </a:lnTo>
                <a:lnTo>
                  <a:pt x="114858" y="256794"/>
                </a:lnTo>
                <a:lnTo>
                  <a:pt x="126345" y="260256"/>
                </a:lnTo>
                <a:lnTo>
                  <a:pt x="138717" y="262514"/>
                </a:lnTo>
                <a:lnTo>
                  <a:pt x="151972" y="263567"/>
                </a:lnTo>
                <a:lnTo>
                  <a:pt x="157162" y="263652"/>
                </a:lnTo>
                <a:lnTo>
                  <a:pt x="169669" y="263294"/>
                </a:lnTo>
                <a:lnTo>
                  <a:pt x="182358" y="262222"/>
                </a:lnTo>
                <a:lnTo>
                  <a:pt x="191757" y="260985"/>
                </a:lnTo>
                <a:lnTo>
                  <a:pt x="204633" y="258624"/>
                </a:lnTo>
                <a:lnTo>
                  <a:pt x="216885" y="255558"/>
                </a:lnTo>
                <a:lnTo>
                  <a:pt x="224802" y="253111"/>
                </a:lnTo>
                <a:lnTo>
                  <a:pt x="224802" y="300228"/>
                </a:lnTo>
                <a:lnTo>
                  <a:pt x="212948" y="303301"/>
                </a:lnTo>
                <a:lnTo>
                  <a:pt x="200425" y="305829"/>
                </a:lnTo>
                <a:lnTo>
                  <a:pt x="178719" y="308747"/>
                </a:lnTo>
                <a:lnTo>
                  <a:pt x="166043" y="309603"/>
                </a:lnTo>
                <a:lnTo>
                  <a:pt x="153593" y="309880"/>
                </a:lnTo>
                <a:lnTo>
                  <a:pt x="139656" y="309502"/>
                </a:lnTo>
                <a:lnTo>
                  <a:pt x="126366" y="308367"/>
                </a:lnTo>
                <a:lnTo>
                  <a:pt x="113723" y="306470"/>
                </a:lnTo>
                <a:lnTo>
                  <a:pt x="101729" y="303804"/>
                </a:lnTo>
                <a:lnTo>
                  <a:pt x="90383" y="300366"/>
                </a:lnTo>
                <a:lnTo>
                  <a:pt x="74482" y="293811"/>
                </a:lnTo>
                <a:lnTo>
                  <a:pt x="63064" y="287660"/>
                </a:lnTo>
                <a:lnTo>
                  <a:pt x="52588" y="280623"/>
                </a:lnTo>
                <a:lnTo>
                  <a:pt x="43057" y="272690"/>
                </a:lnTo>
                <a:lnTo>
                  <a:pt x="30405" y="259020"/>
                </a:lnTo>
                <a:lnTo>
                  <a:pt x="23079" y="248758"/>
                </a:lnTo>
                <a:lnTo>
                  <a:pt x="16757" y="237681"/>
                </a:lnTo>
                <a:lnTo>
                  <a:pt x="11437" y="225781"/>
                </a:lnTo>
                <a:lnTo>
                  <a:pt x="6116" y="209488"/>
                </a:lnTo>
                <a:lnTo>
                  <a:pt x="3352" y="197403"/>
                </a:lnTo>
                <a:lnTo>
                  <a:pt x="1413" y="184838"/>
                </a:lnTo>
                <a:lnTo>
                  <a:pt x="298" y="171779"/>
                </a:lnTo>
                <a:lnTo>
                  <a:pt x="0" y="160274"/>
                </a:lnTo>
                <a:lnTo>
                  <a:pt x="405" y="146979"/>
                </a:lnTo>
                <a:lnTo>
                  <a:pt x="1622" y="134065"/>
                </a:lnTo>
                <a:lnTo>
                  <a:pt x="3650" y="121528"/>
                </a:lnTo>
                <a:lnTo>
                  <a:pt x="6491" y="109360"/>
                </a:lnTo>
                <a:lnTo>
                  <a:pt x="10145" y="97556"/>
                </a:lnTo>
                <a:lnTo>
                  <a:pt x="15283" y="84611"/>
                </a:lnTo>
                <a:lnTo>
                  <a:pt x="21042" y="73066"/>
                </a:lnTo>
                <a:lnTo>
                  <a:pt x="27655" y="62267"/>
                </a:lnTo>
                <a:lnTo>
                  <a:pt x="35123" y="52213"/>
                </a:lnTo>
                <a:lnTo>
                  <a:pt x="49104" y="37449"/>
                </a:lnTo>
                <a:lnTo>
                  <a:pt x="58811" y="29536"/>
                </a:lnTo>
                <a:lnTo>
                  <a:pt x="69419" y="22480"/>
                </a:lnTo>
                <a:lnTo>
                  <a:pt x="80927" y="16274"/>
                </a:lnTo>
                <a:lnTo>
                  <a:pt x="100481" y="8350"/>
                </a:lnTo>
                <a:lnTo>
                  <a:pt x="112326" y="4989"/>
                </a:lnTo>
                <a:lnTo>
                  <a:pt x="124716" y="2488"/>
                </a:lnTo>
                <a:lnTo>
                  <a:pt x="137651" y="847"/>
                </a:lnTo>
                <a:lnTo>
                  <a:pt x="151131" y="67"/>
                </a:lnTo>
                <a:lnTo>
                  <a:pt x="15560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4680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70654" y="1599057"/>
            <a:ext cx="162306" cy="328802"/>
          </a:xfrm>
          <a:custGeom>
            <a:avLst/>
            <a:gdLst/>
            <a:ahLst/>
            <a:cxnLst/>
            <a:rect l="l" t="t" r="r" b="b"/>
            <a:pathLst>
              <a:path w="162306" h="328802">
                <a:moveTo>
                  <a:pt x="120904" y="0"/>
                </a:moveTo>
                <a:lnTo>
                  <a:pt x="128397" y="0"/>
                </a:lnTo>
                <a:lnTo>
                  <a:pt x="135762" y="634"/>
                </a:lnTo>
                <a:lnTo>
                  <a:pt x="143129" y="1904"/>
                </a:lnTo>
                <a:lnTo>
                  <a:pt x="150495" y="3175"/>
                </a:lnTo>
                <a:lnTo>
                  <a:pt x="156845" y="4698"/>
                </a:lnTo>
                <a:lnTo>
                  <a:pt x="162306" y="6476"/>
                </a:lnTo>
                <a:lnTo>
                  <a:pt x="162306" y="48387"/>
                </a:lnTo>
                <a:lnTo>
                  <a:pt x="156463" y="46862"/>
                </a:lnTo>
                <a:lnTo>
                  <a:pt x="150495" y="45719"/>
                </a:lnTo>
                <a:lnTo>
                  <a:pt x="144272" y="44703"/>
                </a:lnTo>
                <a:lnTo>
                  <a:pt x="138049" y="43814"/>
                </a:lnTo>
                <a:lnTo>
                  <a:pt x="132207" y="43306"/>
                </a:lnTo>
                <a:lnTo>
                  <a:pt x="126746" y="43306"/>
                </a:lnTo>
                <a:lnTo>
                  <a:pt x="120776" y="43306"/>
                </a:lnTo>
                <a:lnTo>
                  <a:pt x="115570" y="43941"/>
                </a:lnTo>
                <a:lnTo>
                  <a:pt x="110871" y="45338"/>
                </a:lnTo>
                <a:lnTo>
                  <a:pt x="106299" y="46862"/>
                </a:lnTo>
                <a:lnTo>
                  <a:pt x="102362" y="49148"/>
                </a:lnTo>
                <a:lnTo>
                  <a:pt x="99187" y="52450"/>
                </a:lnTo>
                <a:lnTo>
                  <a:pt x="96012" y="55752"/>
                </a:lnTo>
                <a:lnTo>
                  <a:pt x="93599" y="59943"/>
                </a:lnTo>
                <a:lnTo>
                  <a:pt x="91948" y="65150"/>
                </a:lnTo>
                <a:lnTo>
                  <a:pt x="90297" y="70357"/>
                </a:lnTo>
                <a:lnTo>
                  <a:pt x="89408" y="76707"/>
                </a:lnTo>
                <a:lnTo>
                  <a:pt x="89408" y="84073"/>
                </a:lnTo>
                <a:lnTo>
                  <a:pt x="89408" y="112521"/>
                </a:lnTo>
                <a:lnTo>
                  <a:pt x="149479" y="112521"/>
                </a:lnTo>
                <a:lnTo>
                  <a:pt x="149479" y="155955"/>
                </a:lnTo>
                <a:lnTo>
                  <a:pt x="89408" y="155955"/>
                </a:lnTo>
                <a:lnTo>
                  <a:pt x="89408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6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3" y="4952"/>
                </a:lnTo>
                <a:lnTo>
                  <a:pt x="99447" y="1927"/>
                </a:lnTo>
                <a:lnTo>
                  <a:pt x="112119" y="304"/>
                </a:lnTo>
                <a:lnTo>
                  <a:pt x="12090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2409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5980" y="2205942"/>
            <a:ext cx="7769187" cy="33331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0935">
              <a:lnSpc>
                <a:spcPts val="2807"/>
              </a:lnSpc>
              <a:spcBef>
                <a:spcPts val="90"/>
              </a:spcBef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rien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migratoria. Número sign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fica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per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ue </a:t>
            </a:r>
            <a:endParaRPr sz="2300">
              <a:latin typeface="Corbel"/>
              <a:cs typeface="Corbel"/>
            </a:endParaRPr>
          </a:p>
          <a:p>
            <a:pPr marL="12700" marR="57093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egan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sal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eg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ón o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paí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300">
              <a:latin typeface="Corbel"/>
              <a:cs typeface="Corbel"/>
            </a:endParaRPr>
          </a:p>
          <a:p>
            <a:pPr marL="12700" marR="22127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Crecim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demográfico.</a:t>
            </a:r>
            <a:r>
              <a:rPr sz="2300" spc="-1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Aumento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ú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mero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habi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antes </a:t>
            </a:r>
            <a:endParaRPr sz="2300">
              <a:latin typeface="Corbel"/>
              <a:cs typeface="Corbel"/>
            </a:endParaRPr>
          </a:p>
          <a:p>
            <a:pPr marL="12700" marR="22127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un país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 reg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ón en 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 p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ríodo 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pec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í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fico.</a:t>
            </a:r>
            <a:r>
              <a:rPr sz="2300" spc="-6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Se de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ermina p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 </a:t>
            </a:r>
            <a:endParaRPr sz="2300">
              <a:latin typeface="Corbel"/>
              <a:cs typeface="Corbel"/>
            </a:endParaRPr>
          </a:p>
          <a:p>
            <a:pPr marL="12700" marR="22127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variab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mo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ta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idad,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la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ata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idad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3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movimi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ntos </a:t>
            </a:r>
            <a:endParaRPr sz="2300">
              <a:latin typeface="Corbel"/>
              <a:cs typeface="Corbel"/>
            </a:endParaRPr>
          </a:p>
          <a:p>
            <a:pPr marL="12700" marR="221275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migrat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rios.</a:t>
            </a:r>
            <a:endParaRPr sz="2300">
              <a:latin typeface="Corbel"/>
              <a:cs typeface="Corbel"/>
            </a:endParaRPr>
          </a:p>
          <a:p>
            <a:pPr marL="12700" marR="643482" algn="just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Crecim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natu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al 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ge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-50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la poblac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ón.</a:t>
            </a:r>
            <a:r>
              <a:rPr sz="2300" spc="-9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Aumento </a:t>
            </a:r>
            <a:endParaRPr sz="2300">
              <a:latin typeface="Corbel"/>
              <a:cs typeface="Corbel"/>
            </a:endParaRPr>
          </a:p>
          <a:p>
            <a:pPr marL="12700" marR="643482" algn="just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demográfico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resul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ante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la d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ferencia 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el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ú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ero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endParaRPr sz="2300">
              <a:latin typeface="Corbel"/>
              <a:cs typeface="Corbel"/>
            </a:endParaRPr>
          </a:p>
          <a:p>
            <a:pPr marL="12700" marR="643482" algn="just">
              <a:lnSpc>
                <a:spcPts val="2807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nacimi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ntos</a:t>
            </a:r>
            <a:r>
              <a:rPr sz="2300" spc="-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vos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y el n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ú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mero de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ert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du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ante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un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300" spc="-4" dirty="0" smtClean="0">
                <a:solidFill>
                  <a:srgbClr val="FFFFFF"/>
                </a:solidFill>
                <a:latin typeface="Corbel"/>
                <a:cs typeface="Corbel"/>
              </a:rPr>
              <a:t>ñ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o.</a:t>
            </a:r>
            <a:endParaRPr sz="2300">
              <a:latin typeface="Corbel"/>
              <a:cs typeface="Corbel"/>
            </a:endParaRPr>
          </a:p>
          <a:p>
            <a:pPr marL="12700">
              <a:lnSpc>
                <a:spcPts val="2745"/>
              </a:lnSpc>
            </a:pP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Den</a:t>
            </a:r>
            <a:r>
              <a:rPr sz="2300" spc="4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idad</a:t>
            </a:r>
            <a:r>
              <a:rPr sz="2300" spc="-2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población.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Número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3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habi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antes</a:t>
            </a:r>
            <a:r>
              <a:rPr sz="23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por K</a:t>
            </a:r>
            <a:r>
              <a:rPr sz="2300" spc="19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250" spc="-4" baseline="25486" dirty="0" smtClean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;</a:t>
            </a:r>
            <a:r>
              <a:rPr sz="2300" spc="1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300" spc="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orbel"/>
                <a:cs typeface="Corbel"/>
              </a:rPr>
              <a:t>ro no</a:t>
            </a:r>
            <a:endParaRPr sz="2300">
              <a:latin typeface="Corbel"/>
              <a:cs typeface="Corbel"/>
            </a:endParaRPr>
          </a:p>
          <a:p>
            <a:pPr marL="12700" marR="53485">
              <a:lnSpc>
                <a:spcPts val="2270"/>
              </a:lnSpc>
            </a:pP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impl</a:t>
            </a:r>
            <a:r>
              <a:rPr sz="3450" spc="9" baseline="3561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ca</a:t>
            </a:r>
            <a:r>
              <a:rPr sz="3450" spc="-34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su</a:t>
            </a:r>
            <a:r>
              <a:rPr sz="3450" spc="-4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relación con</a:t>
            </a:r>
            <a:r>
              <a:rPr sz="3450" spc="-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9" baseline="3561" dirty="0" smtClean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3450" spc="-19" baseline="356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rec</a:t>
            </a:r>
            <a:r>
              <a:rPr sz="3450" spc="-9" baseline="3561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rsos d</a:t>
            </a:r>
            <a:r>
              <a:rPr sz="3450" spc="9" baseline="3561" dirty="0" smtClean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sponibl</a:t>
            </a:r>
            <a:r>
              <a:rPr sz="3450" spc="4" baseline="3561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450" spc="0" baseline="3561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60187"/>
            <a:ext cx="2016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891123"/>
            <a:ext cx="2016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083272"/>
            <a:ext cx="201638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994624"/>
            <a:ext cx="201638" cy="229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99170" y="6484405"/>
            <a:ext cx="128414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7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455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455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7455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" y="1354836"/>
            <a:ext cx="551383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526" y="1599057"/>
            <a:ext cx="4883683" cy="438150"/>
          </a:xfrm>
          <a:custGeom>
            <a:avLst/>
            <a:gdLst/>
            <a:ahLst/>
            <a:cxnLst/>
            <a:rect l="l" t="t" r="r" b="b"/>
            <a:pathLst>
              <a:path w="4883683" h="438150">
                <a:moveTo>
                  <a:pt x="56985" y="195279"/>
                </a:moveTo>
                <a:lnTo>
                  <a:pt x="56476" y="181482"/>
                </a:lnTo>
                <a:lnTo>
                  <a:pt x="56791" y="170866"/>
                </a:lnTo>
                <a:lnTo>
                  <a:pt x="58147" y="157798"/>
                </a:lnTo>
                <a:lnTo>
                  <a:pt x="60573" y="145589"/>
                </a:lnTo>
                <a:lnTo>
                  <a:pt x="64071" y="134238"/>
                </a:lnTo>
                <a:lnTo>
                  <a:pt x="70576" y="119750"/>
                </a:lnTo>
                <a:lnTo>
                  <a:pt x="77291" y="109025"/>
                </a:lnTo>
                <a:lnTo>
                  <a:pt x="85166" y="99567"/>
                </a:lnTo>
                <a:lnTo>
                  <a:pt x="95153" y="90627"/>
                </a:lnTo>
                <a:lnTo>
                  <a:pt x="105770" y="83660"/>
                </a:lnTo>
                <a:lnTo>
                  <a:pt x="117538" y="78104"/>
                </a:lnTo>
                <a:lnTo>
                  <a:pt x="132894" y="73435"/>
                </a:lnTo>
                <a:lnTo>
                  <a:pt x="145490" y="71409"/>
                </a:lnTo>
                <a:lnTo>
                  <a:pt x="158724" y="70738"/>
                </a:lnTo>
                <a:lnTo>
                  <a:pt x="163442" y="70797"/>
                </a:lnTo>
                <a:lnTo>
                  <a:pt x="176030" y="71507"/>
                </a:lnTo>
                <a:lnTo>
                  <a:pt x="188861" y="73025"/>
                </a:lnTo>
                <a:lnTo>
                  <a:pt x="196915" y="74344"/>
                </a:lnTo>
                <a:lnTo>
                  <a:pt x="209181" y="77097"/>
                </a:lnTo>
                <a:lnTo>
                  <a:pt x="222122" y="80771"/>
                </a:lnTo>
                <a:lnTo>
                  <a:pt x="222122" y="34289"/>
                </a:lnTo>
                <a:lnTo>
                  <a:pt x="204702" y="29517"/>
                </a:lnTo>
                <a:lnTo>
                  <a:pt x="191541" y="27050"/>
                </a:lnTo>
                <a:lnTo>
                  <a:pt x="168725" y="24836"/>
                </a:lnTo>
                <a:lnTo>
                  <a:pt x="155600" y="24510"/>
                </a:lnTo>
                <a:lnTo>
                  <a:pt x="151131" y="24578"/>
                </a:lnTo>
                <a:lnTo>
                  <a:pt x="137651" y="25358"/>
                </a:lnTo>
                <a:lnTo>
                  <a:pt x="124716" y="26999"/>
                </a:lnTo>
                <a:lnTo>
                  <a:pt x="112326" y="29500"/>
                </a:lnTo>
                <a:lnTo>
                  <a:pt x="100481" y="32861"/>
                </a:lnTo>
                <a:lnTo>
                  <a:pt x="89179" y="37083"/>
                </a:lnTo>
                <a:lnTo>
                  <a:pt x="69419" y="46991"/>
                </a:lnTo>
                <a:lnTo>
                  <a:pt x="58811" y="54047"/>
                </a:lnTo>
                <a:lnTo>
                  <a:pt x="49104" y="61960"/>
                </a:lnTo>
                <a:lnTo>
                  <a:pt x="40297" y="70738"/>
                </a:lnTo>
                <a:lnTo>
                  <a:pt x="27655" y="86778"/>
                </a:lnTo>
                <a:lnTo>
                  <a:pt x="21042" y="97577"/>
                </a:lnTo>
                <a:lnTo>
                  <a:pt x="15283" y="109122"/>
                </a:lnTo>
                <a:lnTo>
                  <a:pt x="10375" y="121412"/>
                </a:lnTo>
                <a:lnTo>
                  <a:pt x="6491" y="133871"/>
                </a:lnTo>
                <a:lnTo>
                  <a:pt x="3650" y="146039"/>
                </a:lnTo>
                <a:lnTo>
                  <a:pt x="1622" y="158576"/>
                </a:lnTo>
                <a:lnTo>
                  <a:pt x="405" y="171490"/>
                </a:lnTo>
                <a:lnTo>
                  <a:pt x="0" y="184784"/>
                </a:lnTo>
                <a:lnTo>
                  <a:pt x="298" y="196290"/>
                </a:lnTo>
                <a:lnTo>
                  <a:pt x="1413" y="209349"/>
                </a:lnTo>
                <a:lnTo>
                  <a:pt x="3352" y="221914"/>
                </a:lnTo>
                <a:lnTo>
                  <a:pt x="6116" y="233999"/>
                </a:lnTo>
                <a:lnTo>
                  <a:pt x="9702" y="245617"/>
                </a:lnTo>
                <a:lnTo>
                  <a:pt x="16757" y="262192"/>
                </a:lnTo>
                <a:lnTo>
                  <a:pt x="23079" y="273269"/>
                </a:lnTo>
                <a:lnTo>
                  <a:pt x="30405" y="283531"/>
                </a:lnTo>
                <a:lnTo>
                  <a:pt x="38734" y="292988"/>
                </a:lnTo>
                <a:lnTo>
                  <a:pt x="52588" y="305134"/>
                </a:lnTo>
                <a:lnTo>
                  <a:pt x="63064" y="312171"/>
                </a:lnTo>
                <a:lnTo>
                  <a:pt x="74482" y="318322"/>
                </a:lnTo>
                <a:lnTo>
                  <a:pt x="86842" y="323595"/>
                </a:lnTo>
                <a:lnTo>
                  <a:pt x="101729" y="328315"/>
                </a:lnTo>
                <a:lnTo>
                  <a:pt x="113723" y="330981"/>
                </a:lnTo>
                <a:lnTo>
                  <a:pt x="126366" y="332878"/>
                </a:lnTo>
                <a:lnTo>
                  <a:pt x="139656" y="334013"/>
                </a:lnTo>
                <a:lnTo>
                  <a:pt x="153593" y="334390"/>
                </a:lnTo>
                <a:lnTo>
                  <a:pt x="166043" y="334114"/>
                </a:lnTo>
                <a:lnTo>
                  <a:pt x="178719" y="333258"/>
                </a:lnTo>
                <a:lnTo>
                  <a:pt x="191096" y="331850"/>
                </a:lnTo>
                <a:lnTo>
                  <a:pt x="212948" y="327812"/>
                </a:lnTo>
                <a:lnTo>
                  <a:pt x="224802" y="324738"/>
                </a:lnTo>
                <a:lnTo>
                  <a:pt x="224802" y="277621"/>
                </a:lnTo>
                <a:lnTo>
                  <a:pt x="216885" y="280069"/>
                </a:lnTo>
                <a:lnTo>
                  <a:pt x="204633" y="283135"/>
                </a:lnTo>
                <a:lnTo>
                  <a:pt x="191757" y="285495"/>
                </a:lnTo>
                <a:lnTo>
                  <a:pt x="182358" y="286733"/>
                </a:lnTo>
                <a:lnTo>
                  <a:pt x="169669" y="287805"/>
                </a:lnTo>
                <a:lnTo>
                  <a:pt x="157162" y="288163"/>
                </a:lnTo>
                <a:lnTo>
                  <a:pt x="151972" y="288078"/>
                </a:lnTo>
                <a:lnTo>
                  <a:pt x="138717" y="287025"/>
                </a:lnTo>
                <a:lnTo>
                  <a:pt x="126345" y="284767"/>
                </a:lnTo>
                <a:lnTo>
                  <a:pt x="114858" y="281304"/>
                </a:lnTo>
                <a:lnTo>
                  <a:pt x="103418" y="276288"/>
                </a:lnTo>
                <a:lnTo>
                  <a:pt x="92687" y="269486"/>
                </a:lnTo>
                <a:lnTo>
                  <a:pt x="83261" y="261112"/>
                </a:lnTo>
                <a:lnTo>
                  <a:pt x="75059" y="251119"/>
                </a:lnTo>
                <a:lnTo>
                  <a:pt x="68580" y="240160"/>
                </a:lnTo>
                <a:lnTo>
                  <a:pt x="63398" y="227837"/>
                </a:lnTo>
                <a:lnTo>
                  <a:pt x="61052" y="220127"/>
                </a:lnTo>
                <a:lnTo>
                  <a:pt x="58511" y="208166"/>
                </a:lnTo>
                <a:lnTo>
                  <a:pt x="56985" y="195279"/>
                </a:lnTo>
                <a:close/>
              </a:path>
              <a:path w="4883683" h="438150">
                <a:moveTo>
                  <a:pt x="4167276" y="5587"/>
                </a:moveTo>
                <a:lnTo>
                  <a:pt x="4167276" y="62864"/>
                </a:lnTo>
                <a:lnTo>
                  <a:pt x="4222775" y="62864"/>
                </a:lnTo>
                <a:lnTo>
                  <a:pt x="4222775" y="5587"/>
                </a:lnTo>
                <a:lnTo>
                  <a:pt x="4167276" y="5587"/>
                </a:lnTo>
                <a:close/>
              </a:path>
              <a:path w="4883683" h="438150">
                <a:moveTo>
                  <a:pt x="4080535" y="76707"/>
                </a:moveTo>
                <a:lnTo>
                  <a:pt x="4081424" y="70357"/>
                </a:lnTo>
                <a:lnTo>
                  <a:pt x="4083075" y="65150"/>
                </a:lnTo>
                <a:lnTo>
                  <a:pt x="4084726" y="59943"/>
                </a:lnTo>
                <a:lnTo>
                  <a:pt x="4087139" y="55752"/>
                </a:lnTo>
                <a:lnTo>
                  <a:pt x="4090314" y="52450"/>
                </a:lnTo>
                <a:lnTo>
                  <a:pt x="4093489" y="49148"/>
                </a:lnTo>
                <a:lnTo>
                  <a:pt x="4097426" y="46862"/>
                </a:lnTo>
                <a:lnTo>
                  <a:pt x="4101998" y="45338"/>
                </a:lnTo>
                <a:lnTo>
                  <a:pt x="4106697" y="43941"/>
                </a:lnTo>
                <a:lnTo>
                  <a:pt x="4111904" y="43306"/>
                </a:lnTo>
                <a:lnTo>
                  <a:pt x="4123334" y="43306"/>
                </a:lnTo>
                <a:lnTo>
                  <a:pt x="4129176" y="43814"/>
                </a:lnTo>
                <a:lnTo>
                  <a:pt x="4135399" y="44703"/>
                </a:lnTo>
                <a:lnTo>
                  <a:pt x="4141622" y="45719"/>
                </a:lnTo>
                <a:lnTo>
                  <a:pt x="4147591" y="46862"/>
                </a:lnTo>
                <a:lnTo>
                  <a:pt x="4153433" y="48387"/>
                </a:lnTo>
                <a:lnTo>
                  <a:pt x="4153433" y="6476"/>
                </a:lnTo>
                <a:lnTo>
                  <a:pt x="4147972" y="4698"/>
                </a:lnTo>
                <a:lnTo>
                  <a:pt x="4141622" y="3175"/>
                </a:lnTo>
                <a:lnTo>
                  <a:pt x="4134256" y="1904"/>
                </a:lnTo>
                <a:lnTo>
                  <a:pt x="4126890" y="634"/>
                </a:lnTo>
                <a:lnTo>
                  <a:pt x="4119524" y="0"/>
                </a:lnTo>
                <a:lnTo>
                  <a:pt x="4112031" y="0"/>
                </a:lnTo>
                <a:lnTo>
                  <a:pt x="4103246" y="304"/>
                </a:lnTo>
                <a:lnTo>
                  <a:pt x="4090574" y="1927"/>
                </a:lnTo>
                <a:lnTo>
                  <a:pt x="4078630" y="4952"/>
                </a:lnTo>
                <a:lnTo>
                  <a:pt x="4073167" y="6991"/>
                </a:lnTo>
                <a:lnTo>
                  <a:pt x="4061786" y="12888"/>
                </a:lnTo>
                <a:lnTo>
                  <a:pt x="4051833" y="20573"/>
                </a:lnTo>
                <a:lnTo>
                  <a:pt x="4047141" y="25433"/>
                </a:lnTo>
                <a:lnTo>
                  <a:pt x="4039799" y="35649"/>
                </a:lnTo>
                <a:lnTo>
                  <a:pt x="4034053" y="47625"/>
                </a:lnTo>
                <a:lnTo>
                  <a:pt x="4030314" y="60299"/>
                </a:lnTo>
                <a:lnTo>
                  <a:pt x="4028360" y="72922"/>
                </a:lnTo>
                <a:lnTo>
                  <a:pt x="4027703" y="86867"/>
                </a:lnTo>
                <a:lnTo>
                  <a:pt x="4027703" y="112521"/>
                </a:lnTo>
                <a:lnTo>
                  <a:pt x="3991127" y="112521"/>
                </a:lnTo>
                <a:lnTo>
                  <a:pt x="3991127" y="155955"/>
                </a:lnTo>
                <a:lnTo>
                  <a:pt x="4027703" y="155955"/>
                </a:lnTo>
                <a:lnTo>
                  <a:pt x="4027703" y="328802"/>
                </a:lnTo>
                <a:lnTo>
                  <a:pt x="4080535" y="328802"/>
                </a:lnTo>
                <a:lnTo>
                  <a:pt x="4080535" y="155955"/>
                </a:lnTo>
                <a:lnTo>
                  <a:pt x="4140606" y="155955"/>
                </a:lnTo>
                <a:lnTo>
                  <a:pt x="4140606" y="112521"/>
                </a:lnTo>
                <a:lnTo>
                  <a:pt x="4080535" y="112521"/>
                </a:lnTo>
                <a:lnTo>
                  <a:pt x="4080535" y="76707"/>
                </a:lnTo>
                <a:close/>
              </a:path>
              <a:path w="4883683" h="438150">
                <a:moveTo>
                  <a:pt x="3871112" y="0"/>
                </a:moveTo>
                <a:lnTo>
                  <a:pt x="3844569" y="77850"/>
                </a:lnTo>
                <a:lnTo>
                  <a:pt x="3885590" y="77850"/>
                </a:lnTo>
                <a:lnTo>
                  <a:pt x="3922420" y="0"/>
                </a:lnTo>
                <a:lnTo>
                  <a:pt x="3871112" y="0"/>
                </a:lnTo>
                <a:close/>
              </a:path>
              <a:path w="4883683" h="438150">
                <a:moveTo>
                  <a:pt x="3959123" y="183006"/>
                </a:moveTo>
                <a:lnTo>
                  <a:pt x="3957054" y="164756"/>
                </a:lnTo>
                <a:lnTo>
                  <a:pt x="3953154" y="152907"/>
                </a:lnTo>
                <a:lnTo>
                  <a:pt x="3944330" y="138153"/>
                </a:lnTo>
                <a:lnTo>
                  <a:pt x="3935247" y="128904"/>
                </a:lnTo>
                <a:lnTo>
                  <a:pt x="3929097" y="124209"/>
                </a:lnTo>
                <a:lnTo>
                  <a:pt x="3918211" y="117959"/>
                </a:lnTo>
                <a:lnTo>
                  <a:pt x="3905656" y="112902"/>
                </a:lnTo>
                <a:lnTo>
                  <a:pt x="3890816" y="109253"/>
                </a:lnTo>
                <a:lnTo>
                  <a:pt x="3878073" y="107616"/>
                </a:lnTo>
                <a:lnTo>
                  <a:pt x="3864254" y="107060"/>
                </a:lnTo>
                <a:lnTo>
                  <a:pt x="3863633" y="107073"/>
                </a:lnTo>
                <a:lnTo>
                  <a:pt x="3850603" y="107692"/>
                </a:lnTo>
                <a:lnTo>
                  <a:pt x="3837983" y="109025"/>
                </a:lnTo>
                <a:lnTo>
                  <a:pt x="3825773" y="111125"/>
                </a:lnTo>
                <a:lnTo>
                  <a:pt x="3815013" y="113705"/>
                </a:lnTo>
                <a:lnTo>
                  <a:pt x="3802857" y="117485"/>
                </a:lnTo>
                <a:lnTo>
                  <a:pt x="3791229" y="122046"/>
                </a:lnTo>
                <a:lnTo>
                  <a:pt x="3791229" y="163321"/>
                </a:lnTo>
                <a:lnTo>
                  <a:pt x="3802294" y="159375"/>
                </a:lnTo>
                <a:lnTo>
                  <a:pt x="3814499" y="155597"/>
                </a:lnTo>
                <a:lnTo>
                  <a:pt x="3826027" y="152653"/>
                </a:lnTo>
                <a:lnTo>
                  <a:pt x="3832900" y="151276"/>
                </a:lnTo>
                <a:lnTo>
                  <a:pt x="3845541" y="149634"/>
                </a:lnTo>
                <a:lnTo>
                  <a:pt x="3858158" y="149097"/>
                </a:lnTo>
                <a:lnTo>
                  <a:pt x="3866921" y="149097"/>
                </a:lnTo>
                <a:lnTo>
                  <a:pt x="3874414" y="150113"/>
                </a:lnTo>
                <a:lnTo>
                  <a:pt x="3880510" y="152272"/>
                </a:lnTo>
                <a:lnTo>
                  <a:pt x="3886606" y="154431"/>
                </a:lnTo>
                <a:lnTo>
                  <a:pt x="3891559" y="157352"/>
                </a:lnTo>
                <a:lnTo>
                  <a:pt x="3895369" y="161035"/>
                </a:lnTo>
                <a:lnTo>
                  <a:pt x="3899179" y="164718"/>
                </a:lnTo>
                <a:lnTo>
                  <a:pt x="3901846" y="168909"/>
                </a:lnTo>
                <a:lnTo>
                  <a:pt x="3903624" y="173481"/>
                </a:lnTo>
                <a:lnTo>
                  <a:pt x="3905275" y="178180"/>
                </a:lnTo>
                <a:lnTo>
                  <a:pt x="3906164" y="183133"/>
                </a:lnTo>
                <a:lnTo>
                  <a:pt x="3906164" y="196850"/>
                </a:lnTo>
                <a:lnTo>
                  <a:pt x="3900195" y="195198"/>
                </a:lnTo>
                <a:lnTo>
                  <a:pt x="3893337" y="193801"/>
                </a:lnTo>
                <a:lnTo>
                  <a:pt x="3885463" y="192658"/>
                </a:lnTo>
                <a:lnTo>
                  <a:pt x="3884936" y="192576"/>
                </a:lnTo>
                <a:lnTo>
                  <a:pt x="3872750" y="191275"/>
                </a:lnTo>
                <a:lnTo>
                  <a:pt x="3859555" y="190880"/>
                </a:lnTo>
                <a:lnTo>
                  <a:pt x="3848958" y="191276"/>
                </a:lnTo>
                <a:lnTo>
                  <a:pt x="3836289" y="192917"/>
                </a:lnTo>
                <a:lnTo>
                  <a:pt x="3824503" y="195833"/>
                </a:lnTo>
                <a:lnTo>
                  <a:pt x="3818955" y="197819"/>
                </a:lnTo>
                <a:lnTo>
                  <a:pt x="3807334" y="203386"/>
                </a:lnTo>
                <a:lnTo>
                  <a:pt x="3797198" y="210438"/>
                </a:lnTo>
                <a:lnTo>
                  <a:pt x="3785914" y="222747"/>
                </a:lnTo>
                <a:lnTo>
                  <a:pt x="3779545" y="233933"/>
                </a:lnTo>
                <a:lnTo>
                  <a:pt x="3777173" y="239748"/>
                </a:lnTo>
                <a:lnTo>
                  <a:pt x="3774094" y="251918"/>
                </a:lnTo>
                <a:lnTo>
                  <a:pt x="3773068" y="265175"/>
                </a:lnTo>
                <a:lnTo>
                  <a:pt x="3773165" y="269261"/>
                </a:lnTo>
                <a:lnTo>
                  <a:pt x="3774848" y="282154"/>
                </a:lnTo>
                <a:lnTo>
                  <a:pt x="3778529" y="293877"/>
                </a:lnTo>
                <a:lnTo>
                  <a:pt x="3785419" y="306230"/>
                </a:lnTo>
                <a:lnTo>
                  <a:pt x="3793642" y="315721"/>
                </a:lnTo>
                <a:lnTo>
                  <a:pt x="3804846" y="324104"/>
                </a:lnTo>
                <a:lnTo>
                  <a:pt x="3816629" y="329564"/>
                </a:lnTo>
                <a:lnTo>
                  <a:pt x="3832419" y="333466"/>
                </a:lnTo>
                <a:lnTo>
                  <a:pt x="3833520" y="282701"/>
                </a:lnTo>
                <a:lnTo>
                  <a:pt x="3831234" y="279653"/>
                </a:lnTo>
                <a:lnTo>
                  <a:pt x="3829456" y="275970"/>
                </a:lnTo>
                <a:lnTo>
                  <a:pt x="3827805" y="272414"/>
                </a:lnTo>
                <a:lnTo>
                  <a:pt x="3826916" y="268096"/>
                </a:lnTo>
                <a:lnTo>
                  <a:pt x="3826924" y="262333"/>
                </a:lnTo>
                <a:lnTo>
                  <a:pt x="3829906" y="249046"/>
                </a:lnTo>
                <a:lnTo>
                  <a:pt x="3838219" y="239648"/>
                </a:lnTo>
                <a:lnTo>
                  <a:pt x="3843013" y="236860"/>
                </a:lnTo>
                <a:lnTo>
                  <a:pt x="3854674" y="233133"/>
                </a:lnTo>
                <a:lnTo>
                  <a:pt x="3868953" y="231901"/>
                </a:lnTo>
                <a:lnTo>
                  <a:pt x="3875557" y="231901"/>
                </a:lnTo>
                <a:lnTo>
                  <a:pt x="3882161" y="232409"/>
                </a:lnTo>
                <a:lnTo>
                  <a:pt x="3888765" y="233425"/>
                </a:lnTo>
                <a:lnTo>
                  <a:pt x="3895369" y="234314"/>
                </a:lnTo>
                <a:lnTo>
                  <a:pt x="3901084" y="235457"/>
                </a:lnTo>
                <a:lnTo>
                  <a:pt x="3906164" y="236600"/>
                </a:lnTo>
                <a:lnTo>
                  <a:pt x="3906164" y="269620"/>
                </a:lnTo>
                <a:lnTo>
                  <a:pt x="3903878" y="272160"/>
                </a:lnTo>
                <a:lnTo>
                  <a:pt x="3901211" y="274827"/>
                </a:lnTo>
                <a:lnTo>
                  <a:pt x="3898036" y="277494"/>
                </a:lnTo>
                <a:lnTo>
                  <a:pt x="3894861" y="280162"/>
                </a:lnTo>
                <a:lnTo>
                  <a:pt x="3891178" y="282575"/>
                </a:lnTo>
                <a:lnTo>
                  <a:pt x="3887241" y="284733"/>
                </a:lnTo>
                <a:lnTo>
                  <a:pt x="3883177" y="286892"/>
                </a:lnTo>
                <a:lnTo>
                  <a:pt x="3878732" y="288670"/>
                </a:lnTo>
                <a:lnTo>
                  <a:pt x="3874033" y="290067"/>
                </a:lnTo>
                <a:lnTo>
                  <a:pt x="3869207" y="291464"/>
                </a:lnTo>
                <a:lnTo>
                  <a:pt x="3864254" y="292226"/>
                </a:lnTo>
                <a:lnTo>
                  <a:pt x="3854475" y="292226"/>
                </a:lnTo>
                <a:lnTo>
                  <a:pt x="3850411" y="291591"/>
                </a:lnTo>
                <a:lnTo>
                  <a:pt x="3846601" y="290448"/>
                </a:lnTo>
                <a:lnTo>
                  <a:pt x="3842664" y="289178"/>
                </a:lnTo>
                <a:lnTo>
                  <a:pt x="3845458" y="334390"/>
                </a:lnTo>
                <a:lnTo>
                  <a:pt x="3853078" y="334390"/>
                </a:lnTo>
                <a:lnTo>
                  <a:pt x="3860063" y="333501"/>
                </a:lnTo>
                <a:lnTo>
                  <a:pt x="3866667" y="331723"/>
                </a:lnTo>
                <a:lnTo>
                  <a:pt x="3873271" y="329945"/>
                </a:lnTo>
                <a:lnTo>
                  <a:pt x="3879113" y="327532"/>
                </a:lnTo>
                <a:lnTo>
                  <a:pt x="3884574" y="324612"/>
                </a:lnTo>
                <a:lnTo>
                  <a:pt x="3889908" y="321817"/>
                </a:lnTo>
                <a:lnTo>
                  <a:pt x="3894607" y="318642"/>
                </a:lnTo>
                <a:lnTo>
                  <a:pt x="3898798" y="315467"/>
                </a:lnTo>
                <a:lnTo>
                  <a:pt x="3902989" y="312165"/>
                </a:lnTo>
                <a:lnTo>
                  <a:pt x="3906545" y="308990"/>
                </a:lnTo>
                <a:lnTo>
                  <a:pt x="3909466" y="305815"/>
                </a:lnTo>
                <a:lnTo>
                  <a:pt x="3910355" y="305815"/>
                </a:lnTo>
                <a:lnTo>
                  <a:pt x="3912641" y="328802"/>
                </a:lnTo>
                <a:lnTo>
                  <a:pt x="3960393" y="328802"/>
                </a:lnTo>
                <a:lnTo>
                  <a:pt x="3960336" y="326994"/>
                </a:lnTo>
                <a:lnTo>
                  <a:pt x="3959964" y="314916"/>
                </a:lnTo>
                <a:lnTo>
                  <a:pt x="3959504" y="301370"/>
                </a:lnTo>
                <a:lnTo>
                  <a:pt x="3959304" y="291208"/>
                </a:lnTo>
                <a:lnTo>
                  <a:pt x="3959168" y="278570"/>
                </a:lnTo>
                <a:lnTo>
                  <a:pt x="3959123" y="183006"/>
                </a:lnTo>
                <a:close/>
              </a:path>
              <a:path w="4883683" h="438150">
                <a:moveTo>
                  <a:pt x="3845458" y="334390"/>
                </a:moveTo>
                <a:lnTo>
                  <a:pt x="3842664" y="289178"/>
                </a:lnTo>
                <a:lnTo>
                  <a:pt x="3839362" y="287400"/>
                </a:lnTo>
                <a:lnTo>
                  <a:pt x="3836441" y="284988"/>
                </a:lnTo>
                <a:lnTo>
                  <a:pt x="3833520" y="282701"/>
                </a:lnTo>
                <a:lnTo>
                  <a:pt x="3832419" y="333466"/>
                </a:lnTo>
                <a:lnTo>
                  <a:pt x="3845458" y="334390"/>
                </a:lnTo>
                <a:close/>
              </a:path>
              <a:path w="4883683" h="438150">
                <a:moveTo>
                  <a:pt x="3501034" y="320166"/>
                </a:moveTo>
                <a:lnTo>
                  <a:pt x="3505352" y="317626"/>
                </a:lnTo>
                <a:lnTo>
                  <a:pt x="3509035" y="314959"/>
                </a:lnTo>
                <a:lnTo>
                  <a:pt x="3512337" y="312292"/>
                </a:lnTo>
                <a:lnTo>
                  <a:pt x="3512718" y="312292"/>
                </a:lnTo>
                <a:lnTo>
                  <a:pt x="3512464" y="315213"/>
                </a:lnTo>
                <a:lnTo>
                  <a:pt x="3512210" y="323341"/>
                </a:lnTo>
                <a:lnTo>
                  <a:pt x="3512083" y="339470"/>
                </a:lnTo>
                <a:lnTo>
                  <a:pt x="3511514" y="348631"/>
                </a:lnTo>
                <a:lnTo>
                  <a:pt x="3508193" y="361642"/>
                </a:lnTo>
                <a:lnTo>
                  <a:pt x="3501906" y="372468"/>
                </a:lnTo>
                <a:lnTo>
                  <a:pt x="3492652" y="381126"/>
                </a:lnTo>
                <a:lnTo>
                  <a:pt x="3488533" y="383775"/>
                </a:lnTo>
                <a:lnTo>
                  <a:pt x="3478268" y="388617"/>
                </a:lnTo>
                <a:lnTo>
                  <a:pt x="3466389" y="392076"/>
                </a:lnTo>
                <a:lnTo>
                  <a:pt x="3452895" y="394151"/>
                </a:lnTo>
                <a:lnTo>
                  <a:pt x="3437788" y="394842"/>
                </a:lnTo>
                <a:lnTo>
                  <a:pt x="3428749" y="394689"/>
                </a:lnTo>
                <a:lnTo>
                  <a:pt x="3416020" y="393878"/>
                </a:lnTo>
                <a:lnTo>
                  <a:pt x="3403752" y="392302"/>
                </a:lnTo>
                <a:lnTo>
                  <a:pt x="3397230" y="391186"/>
                </a:lnTo>
                <a:lnTo>
                  <a:pt x="3384792" y="388385"/>
                </a:lnTo>
                <a:lnTo>
                  <a:pt x="3372764" y="384809"/>
                </a:lnTo>
                <a:lnTo>
                  <a:pt x="3372764" y="427863"/>
                </a:lnTo>
                <a:lnTo>
                  <a:pt x="3376193" y="429259"/>
                </a:lnTo>
                <a:lnTo>
                  <a:pt x="3380384" y="430529"/>
                </a:lnTo>
                <a:lnTo>
                  <a:pt x="3385464" y="431800"/>
                </a:lnTo>
                <a:lnTo>
                  <a:pt x="3390417" y="433069"/>
                </a:lnTo>
                <a:lnTo>
                  <a:pt x="3401974" y="435228"/>
                </a:lnTo>
                <a:lnTo>
                  <a:pt x="3414420" y="436879"/>
                </a:lnTo>
                <a:lnTo>
                  <a:pt x="3428136" y="437895"/>
                </a:lnTo>
                <a:lnTo>
                  <a:pt x="3435121" y="438150"/>
                </a:lnTo>
                <a:lnTo>
                  <a:pt x="3442233" y="438150"/>
                </a:lnTo>
                <a:lnTo>
                  <a:pt x="3453299" y="437886"/>
                </a:lnTo>
                <a:lnTo>
                  <a:pt x="3465989" y="436905"/>
                </a:lnTo>
                <a:lnTo>
                  <a:pt x="3478174" y="435228"/>
                </a:lnTo>
                <a:lnTo>
                  <a:pt x="3497788" y="430392"/>
                </a:lnTo>
                <a:lnTo>
                  <a:pt x="3509289" y="426084"/>
                </a:lnTo>
                <a:lnTo>
                  <a:pt x="3524454" y="418282"/>
                </a:lnTo>
                <a:lnTo>
                  <a:pt x="3534562" y="410971"/>
                </a:lnTo>
                <a:lnTo>
                  <a:pt x="3545512" y="400007"/>
                </a:lnTo>
                <a:lnTo>
                  <a:pt x="3552723" y="389508"/>
                </a:lnTo>
                <a:lnTo>
                  <a:pt x="3558128" y="378064"/>
                </a:lnTo>
                <a:lnTo>
                  <a:pt x="3561867" y="365378"/>
                </a:lnTo>
                <a:lnTo>
                  <a:pt x="3564574" y="346767"/>
                </a:lnTo>
                <a:lnTo>
                  <a:pt x="3565042" y="332866"/>
                </a:lnTo>
                <a:lnTo>
                  <a:pt x="3565042" y="112521"/>
                </a:lnTo>
                <a:lnTo>
                  <a:pt x="3518560" y="112521"/>
                </a:lnTo>
                <a:lnTo>
                  <a:pt x="3516401" y="136778"/>
                </a:lnTo>
                <a:lnTo>
                  <a:pt x="3515512" y="136778"/>
                </a:lnTo>
                <a:lnTo>
                  <a:pt x="3510626" y="131013"/>
                </a:lnTo>
                <a:lnTo>
                  <a:pt x="3501253" y="122554"/>
                </a:lnTo>
                <a:lnTo>
                  <a:pt x="3490239" y="115442"/>
                </a:lnTo>
                <a:lnTo>
                  <a:pt x="3480571" y="111167"/>
                </a:lnTo>
                <a:lnTo>
                  <a:pt x="3468282" y="108087"/>
                </a:lnTo>
                <a:lnTo>
                  <a:pt x="3454933" y="107060"/>
                </a:lnTo>
                <a:lnTo>
                  <a:pt x="3444394" y="107715"/>
                </a:lnTo>
                <a:lnTo>
                  <a:pt x="3431962" y="110215"/>
                </a:lnTo>
                <a:lnTo>
                  <a:pt x="3419754" y="114553"/>
                </a:lnTo>
                <a:lnTo>
                  <a:pt x="3409168" y="120195"/>
                </a:lnTo>
                <a:lnTo>
                  <a:pt x="3398897" y="127672"/>
                </a:lnTo>
                <a:lnTo>
                  <a:pt x="3389528" y="136778"/>
                </a:lnTo>
                <a:lnTo>
                  <a:pt x="3379860" y="149768"/>
                </a:lnTo>
                <a:lnTo>
                  <a:pt x="3373697" y="160983"/>
                </a:lnTo>
                <a:lnTo>
                  <a:pt x="3368446" y="173481"/>
                </a:lnTo>
                <a:lnTo>
                  <a:pt x="3364777" y="185729"/>
                </a:lnTo>
                <a:lnTo>
                  <a:pt x="3362426" y="197874"/>
                </a:lnTo>
                <a:lnTo>
                  <a:pt x="3361032" y="210887"/>
                </a:lnTo>
                <a:lnTo>
                  <a:pt x="3360572" y="224789"/>
                </a:lnTo>
                <a:lnTo>
                  <a:pt x="3361041" y="238725"/>
                </a:lnTo>
                <a:lnTo>
                  <a:pt x="3362480" y="251822"/>
                </a:lnTo>
                <a:lnTo>
                  <a:pt x="3364902" y="263864"/>
                </a:lnTo>
                <a:lnTo>
                  <a:pt x="3368319" y="274827"/>
                </a:lnTo>
                <a:lnTo>
                  <a:pt x="3374610" y="288845"/>
                </a:lnTo>
                <a:lnTo>
                  <a:pt x="3381246" y="299605"/>
                </a:lnTo>
                <a:lnTo>
                  <a:pt x="3388893" y="308863"/>
                </a:lnTo>
                <a:lnTo>
                  <a:pt x="3396142" y="315547"/>
                </a:lnTo>
                <a:lnTo>
                  <a:pt x="3406575" y="322825"/>
                </a:lnTo>
                <a:lnTo>
                  <a:pt x="3417976" y="328294"/>
                </a:lnTo>
                <a:lnTo>
                  <a:pt x="3426480" y="331029"/>
                </a:lnTo>
                <a:lnTo>
                  <a:pt x="3420389" y="260222"/>
                </a:lnTo>
                <a:lnTo>
                  <a:pt x="3418357" y="251713"/>
                </a:lnTo>
                <a:lnTo>
                  <a:pt x="3417542" y="248146"/>
                </a:lnTo>
                <a:lnTo>
                  <a:pt x="3415762" y="235975"/>
                </a:lnTo>
                <a:lnTo>
                  <a:pt x="3415182" y="222503"/>
                </a:lnTo>
                <a:lnTo>
                  <a:pt x="3415183" y="221806"/>
                </a:lnTo>
                <a:lnTo>
                  <a:pt x="3415798" y="208384"/>
                </a:lnTo>
                <a:lnTo>
                  <a:pt x="3417595" y="196595"/>
                </a:lnTo>
                <a:lnTo>
                  <a:pt x="3419119" y="189229"/>
                </a:lnTo>
                <a:lnTo>
                  <a:pt x="3421151" y="182752"/>
                </a:lnTo>
                <a:lnTo>
                  <a:pt x="3423691" y="177418"/>
                </a:lnTo>
                <a:lnTo>
                  <a:pt x="3426231" y="172084"/>
                </a:lnTo>
                <a:lnTo>
                  <a:pt x="3429152" y="167639"/>
                </a:lnTo>
                <a:lnTo>
                  <a:pt x="3432581" y="164210"/>
                </a:lnTo>
                <a:lnTo>
                  <a:pt x="3435883" y="160654"/>
                </a:lnTo>
                <a:lnTo>
                  <a:pt x="3439439" y="157860"/>
                </a:lnTo>
                <a:lnTo>
                  <a:pt x="3443122" y="155828"/>
                </a:lnTo>
                <a:lnTo>
                  <a:pt x="3446805" y="153669"/>
                </a:lnTo>
                <a:lnTo>
                  <a:pt x="3450488" y="152272"/>
                </a:lnTo>
                <a:lnTo>
                  <a:pt x="3454171" y="151383"/>
                </a:lnTo>
                <a:lnTo>
                  <a:pt x="3457854" y="150621"/>
                </a:lnTo>
                <a:lnTo>
                  <a:pt x="3461283" y="150240"/>
                </a:lnTo>
                <a:lnTo>
                  <a:pt x="3466647" y="150303"/>
                </a:lnTo>
                <a:lnTo>
                  <a:pt x="3479208" y="152311"/>
                </a:lnTo>
                <a:lnTo>
                  <a:pt x="3491128" y="157098"/>
                </a:lnTo>
                <a:lnTo>
                  <a:pt x="3503211" y="165074"/>
                </a:lnTo>
                <a:lnTo>
                  <a:pt x="3512083" y="173862"/>
                </a:lnTo>
                <a:lnTo>
                  <a:pt x="3512083" y="270509"/>
                </a:lnTo>
                <a:lnTo>
                  <a:pt x="3509924" y="273050"/>
                </a:lnTo>
                <a:lnTo>
                  <a:pt x="3507130" y="275589"/>
                </a:lnTo>
                <a:lnTo>
                  <a:pt x="3503955" y="278129"/>
                </a:lnTo>
                <a:lnTo>
                  <a:pt x="3500780" y="280669"/>
                </a:lnTo>
                <a:lnTo>
                  <a:pt x="3497097" y="282955"/>
                </a:lnTo>
                <a:lnTo>
                  <a:pt x="3493160" y="284988"/>
                </a:lnTo>
                <a:lnTo>
                  <a:pt x="3489096" y="287146"/>
                </a:lnTo>
                <a:lnTo>
                  <a:pt x="3484778" y="288797"/>
                </a:lnTo>
                <a:lnTo>
                  <a:pt x="3479952" y="290194"/>
                </a:lnTo>
                <a:lnTo>
                  <a:pt x="3475253" y="291464"/>
                </a:lnTo>
                <a:lnTo>
                  <a:pt x="3470173" y="292226"/>
                </a:lnTo>
                <a:lnTo>
                  <a:pt x="3456584" y="292226"/>
                </a:lnTo>
                <a:lnTo>
                  <a:pt x="3449472" y="290575"/>
                </a:lnTo>
                <a:lnTo>
                  <a:pt x="3451631" y="334390"/>
                </a:lnTo>
                <a:lnTo>
                  <a:pt x="3457981" y="334390"/>
                </a:lnTo>
                <a:lnTo>
                  <a:pt x="3464204" y="333755"/>
                </a:lnTo>
                <a:lnTo>
                  <a:pt x="3470300" y="332485"/>
                </a:lnTo>
                <a:lnTo>
                  <a:pt x="3476523" y="331215"/>
                </a:lnTo>
                <a:lnTo>
                  <a:pt x="3481984" y="329564"/>
                </a:lnTo>
                <a:lnTo>
                  <a:pt x="3487064" y="327405"/>
                </a:lnTo>
                <a:lnTo>
                  <a:pt x="3492144" y="325246"/>
                </a:lnTo>
                <a:lnTo>
                  <a:pt x="3496843" y="322833"/>
                </a:lnTo>
                <a:lnTo>
                  <a:pt x="3501034" y="320166"/>
                </a:lnTo>
                <a:close/>
              </a:path>
              <a:path w="4883683" h="438150">
                <a:moveTo>
                  <a:pt x="3443249" y="287400"/>
                </a:moveTo>
                <a:lnTo>
                  <a:pt x="3437026" y="284225"/>
                </a:lnTo>
                <a:lnTo>
                  <a:pt x="3431946" y="279526"/>
                </a:lnTo>
                <a:lnTo>
                  <a:pt x="3427755" y="273557"/>
                </a:lnTo>
                <a:lnTo>
                  <a:pt x="3423564" y="267462"/>
                </a:lnTo>
                <a:lnTo>
                  <a:pt x="3420389" y="260222"/>
                </a:lnTo>
                <a:lnTo>
                  <a:pt x="3426480" y="331029"/>
                </a:lnTo>
                <a:lnTo>
                  <a:pt x="3438964" y="333550"/>
                </a:lnTo>
                <a:lnTo>
                  <a:pt x="3451631" y="334390"/>
                </a:lnTo>
                <a:lnTo>
                  <a:pt x="3449472" y="290575"/>
                </a:lnTo>
                <a:lnTo>
                  <a:pt x="3443249" y="287400"/>
                </a:lnTo>
                <a:close/>
              </a:path>
              <a:path w="4883683" h="438150">
                <a:moveTo>
                  <a:pt x="4168546" y="112521"/>
                </a:moveTo>
                <a:lnTo>
                  <a:pt x="4168546" y="328802"/>
                </a:lnTo>
                <a:lnTo>
                  <a:pt x="4221505" y="328802"/>
                </a:lnTo>
                <a:lnTo>
                  <a:pt x="4221505" y="112521"/>
                </a:lnTo>
                <a:lnTo>
                  <a:pt x="4168546" y="112521"/>
                </a:lnTo>
                <a:close/>
              </a:path>
              <a:path w="4883683" h="438150">
                <a:moveTo>
                  <a:pt x="4725822" y="177672"/>
                </a:moveTo>
                <a:lnTo>
                  <a:pt x="4725822" y="187451"/>
                </a:lnTo>
                <a:lnTo>
                  <a:pt x="4727473" y="195833"/>
                </a:lnTo>
                <a:lnTo>
                  <a:pt x="4730648" y="202564"/>
                </a:lnTo>
                <a:lnTo>
                  <a:pt x="4733823" y="209295"/>
                </a:lnTo>
                <a:lnTo>
                  <a:pt x="4738141" y="215010"/>
                </a:lnTo>
                <a:lnTo>
                  <a:pt x="4743602" y="219455"/>
                </a:lnTo>
                <a:lnTo>
                  <a:pt x="4749063" y="223900"/>
                </a:lnTo>
                <a:lnTo>
                  <a:pt x="4755286" y="227456"/>
                </a:lnTo>
                <a:lnTo>
                  <a:pt x="4762398" y="230250"/>
                </a:lnTo>
                <a:lnTo>
                  <a:pt x="4769637" y="233044"/>
                </a:lnTo>
                <a:lnTo>
                  <a:pt x="4777003" y="235457"/>
                </a:lnTo>
                <a:lnTo>
                  <a:pt x="4784750" y="237489"/>
                </a:lnTo>
                <a:lnTo>
                  <a:pt x="4790846" y="239013"/>
                </a:lnTo>
                <a:lnTo>
                  <a:pt x="4796688" y="240410"/>
                </a:lnTo>
                <a:lnTo>
                  <a:pt x="4802276" y="241934"/>
                </a:lnTo>
                <a:lnTo>
                  <a:pt x="4807864" y="243458"/>
                </a:lnTo>
                <a:lnTo>
                  <a:pt x="4812817" y="245237"/>
                </a:lnTo>
                <a:lnTo>
                  <a:pt x="4817135" y="247268"/>
                </a:lnTo>
                <a:lnTo>
                  <a:pt x="4821453" y="249173"/>
                </a:lnTo>
                <a:lnTo>
                  <a:pt x="4824882" y="251713"/>
                </a:lnTo>
                <a:lnTo>
                  <a:pt x="4827549" y="254634"/>
                </a:lnTo>
                <a:lnTo>
                  <a:pt x="4830089" y="257682"/>
                </a:lnTo>
                <a:lnTo>
                  <a:pt x="4831486" y="261492"/>
                </a:lnTo>
                <a:lnTo>
                  <a:pt x="4831486" y="270509"/>
                </a:lnTo>
                <a:lnTo>
                  <a:pt x="4830216" y="274319"/>
                </a:lnTo>
                <a:lnTo>
                  <a:pt x="4827803" y="277621"/>
                </a:lnTo>
                <a:lnTo>
                  <a:pt x="4825517" y="280796"/>
                </a:lnTo>
                <a:lnTo>
                  <a:pt x="4822215" y="283463"/>
                </a:lnTo>
                <a:lnTo>
                  <a:pt x="4818151" y="285495"/>
                </a:lnTo>
                <a:lnTo>
                  <a:pt x="4814087" y="287527"/>
                </a:lnTo>
                <a:lnTo>
                  <a:pt x="4809134" y="289051"/>
                </a:lnTo>
                <a:lnTo>
                  <a:pt x="4803546" y="290067"/>
                </a:lnTo>
                <a:lnTo>
                  <a:pt x="4797831" y="291083"/>
                </a:lnTo>
                <a:lnTo>
                  <a:pt x="4791735" y="291464"/>
                </a:lnTo>
                <a:lnTo>
                  <a:pt x="4783274" y="291451"/>
                </a:lnTo>
                <a:lnTo>
                  <a:pt x="4770955" y="290801"/>
                </a:lnTo>
                <a:lnTo>
                  <a:pt x="4757826" y="289178"/>
                </a:lnTo>
                <a:lnTo>
                  <a:pt x="4750554" y="287839"/>
                </a:lnTo>
                <a:lnTo>
                  <a:pt x="4738459" y="284732"/>
                </a:lnTo>
                <a:lnTo>
                  <a:pt x="4725568" y="280415"/>
                </a:lnTo>
                <a:lnTo>
                  <a:pt x="4725568" y="322960"/>
                </a:lnTo>
                <a:lnTo>
                  <a:pt x="4739211" y="327872"/>
                </a:lnTo>
                <a:lnTo>
                  <a:pt x="4752746" y="331088"/>
                </a:lnTo>
                <a:lnTo>
                  <a:pt x="4763499" y="332824"/>
                </a:lnTo>
                <a:lnTo>
                  <a:pt x="4776110" y="333994"/>
                </a:lnTo>
                <a:lnTo>
                  <a:pt x="4789703" y="334390"/>
                </a:lnTo>
                <a:lnTo>
                  <a:pt x="4789967" y="334390"/>
                </a:lnTo>
                <a:lnTo>
                  <a:pt x="4803331" y="333908"/>
                </a:lnTo>
                <a:lnTo>
                  <a:pt x="4815943" y="332478"/>
                </a:lnTo>
                <a:lnTo>
                  <a:pt x="4827803" y="330072"/>
                </a:lnTo>
                <a:lnTo>
                  <a:pt x="4835082" y="327936"/>
                </a:lnTo>
                <a:lnTo>
                  <a:pt x="4846971" y="323007"/>
                </a:lnTo>
                <a:lnTo>
                  <a:pt x="4857394" y="316610"/>
                </a:lnTo>
                <a:lnTo>
                  <a:pt x="4869805" y="304777"/>
                </a:lnTo>
                <a:lnTo>
                  <a:pt x="4876698" y="294004"/>
                </a:lnTo>
                <a:lnTo>
                  <a:pt x="4879500" y="287627"/>
                </a:lnTo>
                <a:lnTo>
                  <a:pt x="4882645" y="275549"/>
                </a:lnTo>
                <a:lnTo>
                  <a:pt x="4883683" y="262000"/>
                </a:lnTo>
                <a:lnTo>
                  <a:pt x="4883629" y="258818"/>
                </a:lnTo>
                <a:lnTo>
                  <a:pt x="4881962" y="245459"/>
                </a:lnTo>
                <a:lnTo>
                  <a:pt x="4877968" y="234441"/>
                </a:lnTo>
                <a:lnTo>
                  <a:pt x="4874158" y="227202"/>
                </a:lnTo>
                <a:lnTo>
                  <a:pt x="4869332" y="221360"/>
                </a:lnTo>
                <a:lnTo>
                  <a:pt x="4863363" y="216788"/>
                </a:lnTo>
                <a:lnTo>
                  <a:pt x="4857394" y="212343"/>
                </a:lnTo>
                <a:lnTo>
                  <a:pt x="4850663" y="208787"/>
                </a:lnTo>
                <a:lnTo>
                  <a:pt x="4843297" y="206247"/>
                </a:lnTo>
                <a:lnTo>
                  <a:pt x="4835804" y="203707"/>
                </a:lnTo>
                <a:lnTo>
                  <a:pt x="4828438" y="201548"/>
                </a:lnTo>
                <a:lnTo>
                  <a:pt x="4820945" y="199770"/>
                </a:lnTo>
                <a:lnTo>
                  <a:pt x="4816119" y="198627"/>
                </a:lnTo>
                <a:lnTo>
                  <a:pt x="4811293" y="197357"/>
                </a:lnTo>
                <a:lnTo>
                  <a:pt x="4806213" y="196087"/>
                </a:lnTo>
                <a:lnTo>
                  <a:pt x="4801133" y="194817"/>
                </a:lnTo>
                <a:lnTo>
                  <a:pt x="4796307" y="193166"/>
                </a:lnTo>
                <a:lnTo>
                  <a:pt x="4791735" y="191262"/>
                </a:lnTo>
                <a:lnTo>
                  <a:pt x="4787036" y="189356"/>
                </a:lnTo>
                <a:lnTo>
                  <a:pt x="4783480" y="186816"/>
                </a:lnTo>
                <a:lnTo>
                  <a:pt x="4780813" y="183641"/>
                </a:lnTo>
                <a:lnTo>
                  <a:pt x="4778273" y="180593"/>
                </a:lnTo>
                <a:lnTo>
                  <a:pt x="4777003" y="176529"/>
                </a:lnTo>
                <a:lnTo>
                  <a:pt x="4777003" y="168782"/>
                </a:lnTo>
                <a:lnTo>
                  <a:pt x="4777511" y="166115"/>
                </a:lnTo>
                <a:lnTo>
                  <a:pt x="4778781" y="163448"/>
                </a:lnTo>
                <a:lnTo>
                  <a:pt x="4781829" y="158622"/>
                </a:lnTo>
                <a:lnTo>
                  <a:pt x="4784496" y="156590"/>
                </a:lnTo>
                <a:lnTo>
                  <a:pt x="4787290" y="154558"/>
                </a:lnTo>
                <a:lnTo>
                  <a:pt x="4790719" y="152907"/>
                </a:lnTo>
                <a:lnTo>
                  <a:pt x="4795037" y="151764"/>
                </a:lnTo>
                <a:lnTo>
                  <a:pt x="4799355" y="150621"/>
                </a:lnTo>
                <a:lnTo>
                  <a:pt x="4804689" y="149987"/>
                </a:lnTo>
                <a:lnTo>
                  <a:pt x="4815865" y="149987"/>
                </a:lnTo>
                <a:lnTo>
                  <a:pt x="4821072" y="150367"/>
                </a:lnTo>
                <a:lnTo>
                  <a:pt x="4826533" y="151002"/>
                </a:lnTo>
                <a:lnTo>
                  <a:pt x="4831994" y="151637"/>
                </a:lnTo>
                <a:lnTo>
                  <a:pt x="4837582" y="152526"/>
                </a:lnTo>
                <a:lnTo>
                  <a:pt x="4843170" y="153542"/>
                </a:lnTo>
                <a:lnTo>
                  <a:pt x="4848758" y="154558"/>
                </a:lnTo>
                <a:lnTo>
                  <a:pt x="4854219" y="155828"/>
                </a:lnTo>
                <a:lnTo>
                  <a:pt x="4859680" y="157225"/>
                </a:lnTo>
                <a:lnTo>
                  <a:pt x="4865141" y="158622"/>
                </a:lnTo>
                <a:lnTo>
                  <a:pt x="4870221" y="160146"/>
                </a:lnTo>
                <a:lnTo>
                  <a:pt x="4875174" y="161797"/>
                </a:lnTo>
                <a:lnTo>
                  <a:pt x="4875174" y="118744"/>
                </a:lnTo>
                <a:lnTo>
                  <a:pt x="4868801" y="116567"/>
                </a:lnTo>
                <a:lnTo>
                  <a:pt x="4856773" y="113176"/>
                </a:lnTo>
                <a:lnTo>
                  <a:pt x="4843678" y="110362"/>
                </a:lnTo>
                <a:lnTo>
                  <a:pt x="4832311" y="108606"/>
                </a:lnTo>
                <a:lnTo>
                  <a:pt x="4819668" y="107452"/>
                </a:lnTo>
                <a:lnTo>
                  <a:pt x="4806467" y="107060"/>
                </a:lnTo>
                <a:lnTo>
                  <a:pt x="4800368" y="107221"/>
                </a:lnTo>
                <a:lnTo>
                  <a:pt x="4787647" y="108621"/>
                </a:lnTo>
                <a:lnTo>
                  <a:pt x="4775479" y="111378"/>
                </a:lnTo>
                <a:lnTo>
                  <a:pt x="4760312" y="117480"/>
                </a:lnTo>
                <a:lnTo>
                  <a:pt x="4749825" y="124332"/>
                </a:lnTo>
                <a:lnTo>
                  <a:pt x="4739086" y="135240"/>
                </a:lnTo>
                <a:lnTo>
                  <a:pt x="4732299" y="146303"/>
                </a:lnTo>
                <a:lnTo>
                  <a:pt x="4729895" y="152022"/>
                </a:lnTo>
                <a:lnTo>
                  <a:pt x="4726840" y="164092"/>
                </a:lnTo>
                <a:lnTo>
                  <a:pt x="4725822" y="177672"/>
                </a:lnTo>
                <a:close/>
              </a:path>
              <a:path w="4883683" h="438150">
                <a:moveTo>
                  <a:pt x="4554126" y="331963"/>
                </a:moveTo>
                <a:lnTo>
                  <a:pt x="4566886" y="333786"/>
                </a:lnTo>
                <a:lnTo>
                  <a:pt x="4580407" y="334390"/>
                </a:lnTo>
                <a:lnTo>
                  <a:pt x="4588550" y="334169"/>
                </a:lnTo>
                <a:lnTo>
                  <a:pt x="4601551" y="332802"/>
                </a:lnTo>
                <a:lnTo>
                  <a:pt x="4613806" y="330172"/>
                </a:lnTo>
                <a:lnTo>
                  <a:pt x="4625365" y="326263"/>
                </a:lnTo>
                <a:lnTo>
                  <a:pt x="4639947" y="318929"/>
                </a:lnTo>
                <a:lnTo>
                  <a:pt x="4650340" y="311661"/>
                </a:lnTo>
                <a:lnTo>
                  <a:pt x="4659655" y="303148"/>
                </a:lnTo>
                <a:lnTo>
                  <a:pt x="4669784" y="290355"/>
                </a:lnTo>
                <a:lnTo>
                  <a:pt x="4676170" y="279328"/>
                </a:lnTo>
                <a:lnTo>
                  <a:pt x="4681372" y="267207"/>
                </a:lnTo>
                <a:lnTo>
                  <a:pt x="4684006" y="259030"/>
                </a:lnTo>
                <a:lnTo>
                  <a:pt x="4686776" y="246927"/>
                </a:lnTo>
                <a:lnTo>
                  <a:pt x="4688438" y="234159"/>
                </a:lnTo>
                <a:lnTo>
                  <a:pt x="4688992" y="220725"/>
                </a:lnTo>
                <a:lnTo>
                  <a:pt x="4688722" y="211318"/>
                </a:lnTo>
                <a:lnTo>
                  <a:pt x="4687398" y="198358"/>
                </a:lnTo>
                <a:lnTo>
                  <a:pt x="4684986" y="186037"/>
                </a:lnTo>
                <a:lnTo>
                  <a:pt x="4681499" y="174370"/>
                </a:lnTo>
                <a:lnTo>
                  <a:pt x="4674584" y="158699"/>
                </a:lnTo>
                <a:lnTo>
                  <a:pt x="4667851" y="147994"/>
                </a:lnTo>
                <a:lnTo>
                  <a:pt x="4659909" y="138429"/>
                </a:lnTo>
                <a:lnTo>
                  <a:pt x="4648125" y="127846"/>
                </a:lnTo>
                <a:lnTo>
                  <a:pt x="4637447" y="120909"/>
                </a:lnTo>
                <a:lnTo>
                  <a:pt x="4625619" y="115315"/>
                </a:lnTo>
                <a:lnTo>
                  <a:pt x="4618284" y="112657"/>
                </a:lnTo>
                <a:lnTo>
                  <a:pt x="4606338" y="109558"/>
                </a:lnTo>
                <a:lnTo>
                  <a:pt x="4593595" y="107688"/>
                </a:lnTo>
                <a:lnTo>
                  <a:pt x="4580026" y="107060"/>
                </a:lnTo>
                <a:lnTo>
                  <a:pt x="4572017" y="107286"/>
                </a:lnTo>
                <a:lnTo>
                  <a:pt x="4559002" y="108693"/>
                </a:lnTo>
                <a:lnTo>
                  <a:pt x="4546722" y="111375"/>
                </a:lnTo>
                <a:lnTo>
                  <a:pt x="4535195" y="115315"/>
                </a:lnTo>
                <a:lnTo>
                  <a:pt x="4520522" y="122559"/>
                </a:lnTo>
                <a:lnTo>
                  <a:pt x="4510139" y="129836"/>
                </a:lnTo>
                <a:lnTo>
                  <a:pt x="4500905" y="138429"/>
                </a:lnTo>
                <a:lnTo>
                  <a:pt x="4490655" y="151164"/>
                </a:lnTo>
                <a:lnTo>
                  <a:pt x="4484257" y="162187"/>
                </a:lnTo>
                <a:lnTo>
                  <a:pt x="4479061" y="174370"/>
                </a:lnTo>
                <a:lnTo>
                  <a:pt x="4476517" y="182437"/>
                </a:lnTo>
                <a:lnTo>
                  <a:pt x="4473777" y="194562"/>
                </a:lnTo>
                <a:lnTo>
                  <a:pt x="4472123" y="207329"/>
                </a:lnTo>
                <a:lnTo>
                  <a:pt x="4471568" y="220725"/>
                </a:lnTo>
                <a:lnTo>
                  <a:pt x="4471833" y="230299"/>
                </a:lnTo>
                <a:lnTo>
                  <a:pt x="4473128" y="243267"/>
                </a:lnTo>
                <a:lnTo>
                  <a:pt x="4475527" y="255570"/>
                </a:lnTo>
                <a:lnTo>
                  <a:pt x="4479061" y="267207"/>
                </a:lnTo>
                <a:lnTo>
                  <a:pt x="4485913" y="282753"/>
                </a:lnTo>
                <a:lnTo>
                  <a:pt x="4492598" y="293488"/>
                </a:lnTo>
                <a:lnTo>
                  <a:pt x="4500524" y="303148"/>
                </a:lnTo>
                <a:lnTo>
                  <a:pt x="4512308" y="313642"/>
                </a:lnTo>
                <a:lnTo>
                  <a:pt x="4522986" y="320588"/>
                </a:lnTo>
                <a:lnTo>
                  <a:pt x="4534814" y="326263"/>
                </a:lnTo>
                <a:lnTo>
                  <a:pt x="4530242" y="251078"/>
                </a:lnTo>
                <a:lnTo>
                  <a:pt x="4528989" y="246473"/>
                </a:lnTo>
                <a:lnTo>
                  <a:pt x="4526890" y="234282"/>
                </a:lnTo>
                <a:lnTo>
                  <a:pt x="4526178" y="220725"/>
                </a:lnTo>
                <a:lnTo>
                  <a:pt x="4526299" y="214988"/>
                </a:lnTo>
                <a:lnTo>
                  <a:pt x="4527588" y="201987"/>
                </a:lnTo>
                <a:lnTo>
                  <a:pt x="4530242" y="190372"/>
                </a:lnTo>
                <a:lnTo>
                  <a:pt x="4532909" y="181609"/>
                </a:lnTo>
                <a:lnTo>
                  <a:pt x="4536592" y="174243"/>
                </a:lnTo>
                <a:lnTo>
                  <a:pt x="4541418" y="168275"/>
                </a:lnTo>
                <a:lnTo>
                  <a:pt x="4546117" y="162305"/>
                </a:lnTo>
                <a:lnTo>
                  <a:pt x="4551832" y="157860"/>
                </a:lnTo>
                <a:lnTo>
                  <a:pt x="4558436" y="154939"/>
                </a:lnTo>
                <a:lnTo>
                  <a:pt x="4565040" y="151891"/>
                </a:lnTo>
                <a:lnTo>
                  <a:pt x="4572279" y="150494"/>
                </a:lnTo>
                <a:lnTo>
                  <a:pt x="4587900" y="150494"/>
                </a:lnTo>
                <a:lnTo>
                  <a:pt x="4595139" y="151891"/>
                </a:lnTo>
                <a:lnTo>
                  <a:pt x="4601870" y="154939"/>
                </a:lnTo>
                <a:lnTo>
                  <a:pt x="4608601" y="157860"/>
                </a:lnTo>
                <a:lnTo>
                  <a:pt x="4614316" y="162305"/>
                </a:lnTo>
                <a:lnTo>
                  <a:pt x="4619142" y="168275"/>
                </a:lnTo>
                <a:lnTo>
                  <a:pt x="4623841" y="174243"/>
                </a:lnTo>
                <a:lnTo>
                  <a:pt x="4627524" y="181609"/>
                </a:lnTo>
                <a:lnTo>
                  <a:pt x="4630191" y="190372"/>
                </a:lnTo>
                <a:lnTo>
                  <a:pt x="4631489" y="194978"/>
                </a:lnTo>
                <a:lnTo>
                  <a:pt x="4633582" y="207169"/>
                </a:lnTo>
                <a:lnTo>
                  <a:pt x="4634255" y="220725"/>
                </a:lnTo>
                <a:lnTo>
                  <a:pt x="4634143" y="226463"/>
                </a:lnTo>
                <a:lnTo>
                  <a:pt x="4632899" y="239464"/>
                </a:lnTo>
                <a:lnTo>
                  <a:pt x="4630191" y="251078"/>
                </a:lnTo>
                <a:lnTo>
                  <a:pt x="4627524" y="259841"/>
                </a:lnTo>
                <a:lnTo>
                  <a:pt x="4623841" y="267207"/>
                </a:lnTo>
                <a:lnTo>
                  <a:pt x="4619142" y="273050"/>
                </a:lnTo>
                <a:lnTo>
                  <a:pt x="4614316" y="279018"/>
                </a:lnTo>
                <a:lnTo>
                  <a:pt x="4608728" y="283463"/>
                </a:lnTo>
                <a:lnTo>
                  <a:pt x="4602124" y="286512"/>
                </a:lnTo>
                <a:lnTo>
                  <a:pt x="4595520" y="289559"/>
                </a:lnTo>
                <a:lnTo>
                  <a:pt x="4588408" y="291083"/>
                </a:lnTo>
                <a:lnTo>
                  <a:pt x="4572533" y="291083"/>
                </a:lnTo>
                <a:lnTo>
                  <a:pt x="4565294" y="289559"/>
                </a:lnTo>
                <a:lnTo>
                  <a:pt x="4558690" y="286512"/>
                </a:lnTo>
                <a:lnTo>
                  <a:pt x="4552086" y="283463"/>
                </a:lnTo>
                <a:lnTo>
                  <a:pt x="4546371" y="279018"/>
                </a:lnTo>
                <a:lnTo>
                  <a:pt x="4542142" y="328905"/>
                </a:lnTo>
                <a:lnTo>
                  <a:pt x="4554126" y="331963"/>
                </a:lnTo>
                <a:close/>
              </a:path>
              <a:path w="4883683" h="438150">
                <a:moveTo>
                  <a:pt x="4546371" y="279018"/>
                </a:moveTo>
                <a:lnTo>
                  <a:pt x="4541545" y="273050"/>
                </a:lnTo>
                <a:lnTo>
                  <a:pt x="4536719" y="267207"/>
                </a:lnTo>
                <a:lnTo>
                  <a:pt x="4532909" y="259841"/>
                </a:lnTo>
                <a:lnTo>
                  <a:pt x="4530242" y="251078"/>
                </a:lnTo>
                <a:lnTo>
                  <a:pt x="4534814" y="326263"/>
                </a:lnTo>
                <a:lnTo>
                  <a:pt x="4542142" y="328905"/>
                </a:lnTo>
                <a:lnTo>
                  <a:pt x="4546371" y="279018"/>
                </a:lnTo>
                <a:close/>
              </a:path>
              <a:path w="4883683" h="438150">
                <a:moveTo>
                  <a:pt x="4327525" y="119903"/>
                </a:moveTo>
                <a:lnTo>
                  <a:pt x="4316588" y="126390"/>
                </a:lnTo>
                <a:lnTo>
                  <a:pt x="4306468" y="134238"/>
                </a:lnTo>
                <a:lnTo>
                  <a:pt x="4293739" y="147856"/>
                </a:lnTo>
                <a:lnTo>
                  <a:pt x="4286580" y="158544"/>
                </a:lnTo>
                <a:lnTo>
                  <a:pt x="4280433" y="170560"/>
                </a:lnTo>
                <a:lnTo>
                  <a:pt x="4275280" y="184815"/>
                </a:lnTo>
                <a:lnTo>
                  <a:pt x="4272562" y="196961"/>
                </a:lnTo>
                <a:lnTo>
                  <a:pt x="4270939" y="210078"/>
                </a:lnTo>
                <a:lnTo>
                  <a:pt x="4270400" y="224154"/>
                </a:lnTo>
                <a:lnTo>
                  <a:pt x="4270849" y="236623"/>
                </a:lnTo>
                <a:lnTo>
                  <a:pt x="4272418" y="249625"/>
                </a:lnTo>
                <a:lnTo>
                  <a:pt x="4275139" y="261725"/>
                </a:lnTo>
                <a:lnTo>
                  <a:pt x="4279036" y="272922"/>
                </a:lnTo>
                <a:lnTo>
                  <a:pt x="4286930" y="288191"/>
                </a:lnTo>
                <a:lnTo>
                  <a:pt x="4294350" y="298445"/>
                </a:lnTo>
                <a:lnTo>
                  <a:pt x="4302912" y="307339"/>
                </a:lnTo>
                <a:lnTo>
                  <a:pt x="4315211" y="316721"/>
                </a:lnTo>
                <a:lnTo>
                  <a:pt x="4326340" y="322861"/>
                </a:lnTo>
                <a:lnTo>
                  <a:pt x="4338472" y="327659"/>
                </a:lnTo>
                <a:lnTo>
                  <a:pt x="4356262" y="332150"/>
                </a:lnTo>
                <a:lnTo>
                  <a:pt x="4368950" y="333827"/>
                </a:lnTo>
                <a:lnTo>
                  <a:pt x="4382160" y="334390"/>
                </a:lnTo>
                <a:lnTo>
                  <a:pt x="4387745" y="334298"/>
                </a:lnTo>
                <a:lnTo>
                  <a:pt x="4400542" y="333340"/>
                </a:lnTo>
                <a:lnTo>
                  <a:pt x="4412767" y="331342"/>
                </a:lnTo>
                <a:lnTo>
                  <a:pt x="4426241" y="327986"/>
                </a:lnTo>
                <a:lnTo>
                  <a:pt x="4437278" y="324103"/>
                </a:lnTo>
                <a:lnTo>
                  <a:pt x="4437278" y="281050"/>
                </a:lnTo>
                <a:lnTo>
                  <a:pt x="4430293" y="283844"/>
                </a:lnTo>
                <a:lnTo>
                  <a:pt x="4422927" y="286257"/>
                </a:lnTo>
                <a:lnTo>
                  <a:pt x="4415053" y="288163"/>
                </a:lnTo>
                <a:lnTo>
                  <a:pt x="4414001" y="288410"/>
                </a:lnTo>
                <a:lnTo>
                  <a:pt x="4401924" y="290401"/>
                </a:lnTo>
                <a:lnTo>
                  <a:pt x="4388637" y="291083"/>
                </a:lnTo>
                <a:lnTo>
                  <a:pt x="4384951" y="291012"/>
                </a:lnTo>
                <a:lnTo>
                  <a:pt x="4371877" y="289402"/>
                </a:lnTo>
                <a:lnTo>
                  <a:pt x="4360443" y="285622"/>
                </a:lnTo>
                <a:lnTo>
                  <a:pt x="4352442" y="281939"/>
                </a:lnTo>
                <a:lnTo>
                  <a:pt x="4345965" y="277113"/>
                </a:lnTo>
                <a:lnTo>
                  <a:pt x="4340758" y="271144"/>
                </a:lnTo>
                <a:lnTo>
                  <a:pt x="4335678" y="265302"/>
                </a:lnTo>
                <a:lnTo>
                  <a:pt x="4331741" y="258063"/>
                </a:lnTo>
                <a:lnTo>
                  <a:pt x="4329074" y="249681"/>
                </a:lnTo>
                <a:lnTo>
                  <a:pt x="4325909" y="235741"/>
                </a:lnTo>
                <a:lnTo>
                  <a:pt x="4325010" y="222757"/>
                </a:lnTo>
                <a:lnTo>
                  <a:pt x="4325356" y="213135"/>
                </a:lnTo>
                <a:lnTo>
                  <a:pt x="4327109" y="200358"/>
                </a:lnTo>
                <a:lnTo>
                  <a:pt x="4330344" y="189102"/>
                </a:lnTo>
                <a:lnTo>
                  <a:pt x="4336715" y="176113"/>
                </a:lnTo>
                <a:lnTo>
                  <a:pt x="4344441" y="166750"/>
                </a:lnTo>
                <a:lnTo>
                  <a:pt x="4350410" y="161035"/>
                </a:lnTo>
                <a:lnTo>
                  <a:pt x="4357268" y="156971"/>
                </a:lnTo>
                <a:lnTo>
                  <a:pt x="4365015" y="154304"/>
                </a:lnTo>
                <a:lnTo>
                  <a:pt x="4372762" y="151764"/>
                </a:lnTo>
                <a:lnTo>
                  <a:pt x="4380890" y="150494"/>
                </a:lnTo>
                <a:lnTo>
                  <a:pt x="4397781" y="150494"/>
                </a:lnTo>
                <a:lnTo>
                  <a:pt x="4405782" y="151256"/>
                </a:lnTo>
                <a:lnTo>
                  <a:pt x="4413148" y="153034"/>
                </a:lnTo>
                <a:lnTo>
                  <a:pt x="4420514" y="154685"/>
                </a:lnTo>
                <a:lnTo>
                  <a:pt x="4427499" y="156971"/>
                </a:lnTo>
                <a:lnTo>
                  <a:pt x="4433976" y="159765"/>
                </a:lnTo>
                <a:lnTo>
                  <a:pt x="4433976" y="116712"/>
                </a:lnTo>
                <a:lnTo>
                  <a:pt x="4426737" y="113791"/>
                </a:lnTo>
                <a:lnTo>
                  <a:pt x="4418609" y="111378"/>
                </a:lnTo>
                <a:lnTo>
                  <a:pt x="4409592" y="109727"/>
                </a:lnTo>
                <a:lnTo>
                  <a:pt x="4407157" y="109265"/>
                </a:lnTo>
                <a:lnTo>
                  <a:pt x="4394704" y="107612"/>
                </a:lnTo>
                <a:lnTo>
                  <a:pt x="4381779" y="107060"/>
                </a:lnTo>
                <a:lnTo>
                  <a:pt x="4380006" y="107075"/>
                </a:lnTo>
                <a:lnTo>
                  <a:pt x="4367555" y="107956"/>
                </a:lnTo>
                <a:lnTo>
                  <a:pt x="4355007" y="110169"/>
                </a:lnTo>
                <a:lnTo>
                  <a:pt x="4342409" y="113664"/>
                </a:lnTo>
                <a:lnTo>
                  <a:pt x="4339233" y="114778"/>
                </a:lnTo>
                <a:lnTo>
                  <a:pt x="4327525" y="119903"/>
                </a:lnTo>
                <a:close/>
              </a:path>
              <a:path w="4883683" h="438150">
                <a:moveTo>
                  <a:pt x="3671849" y="142620"/>
                </a:moveTo>
                <a:lnTo>
                  <a:pt x="3666896" y="112521"/>
                </a:lnTo>
                <a:lnTo>
                  <a:pt x="3623208" y="112521"/>
                </a:lnTo>
                <a:lnTo>
                  <a:pt x="3623208" y="328802"/>
                </a:lnTo>
                <a:lnTo>
                  <a:pt x="3676040" y="328802"/>
                </a:lnTo>
                <a:lnTo>
                  <a:pt x="3676040" y="183895"/>
                </a:lnTo>
                <a:lnTo>
                  <a:pt x="3682758" y="175729"/>
                </a:lnTo>
                <a:lnTo>
                  <a:pt x="3692616" y="167743"/>
                </a:lnTo>
                <a:lnTo>
                  <a:pt x="3704488" y="161670"/>
                </a:lnTo>
                <a:lnTo>
                  <a:pt x="3709092" y="160009"/>
                </a:lnTo>
                <a:lnTo>
                  <a:pt x="3720812" y="156910"/>
                </a:lnTo>
                <a:lnTo>
                  <a:pt x="3733537" y="155051"/>
                </a:lnTo>
                <a:lnTo>
                  <a:pt x="3747287" y="154431"/>
                </a:lnTo>
                <a:lnTo>
                  <a:pt x="3751732" y="154431"/>
                </a:lnTo>
                <a:lnTo>
                  <a:pt x="3751732" y="108076"/>
                </a:lnTo>
                <a:lnTo>
                  <a:pt x="3747922" y="107441"/>
                </a:lnTo>
                <a:lnTo>
                  <a:pt x="3743223" y="107060"/>
                </a:lnTo>
                <a:lnTo>
                  <a:pt x="3735175" y="107094"/>
                </a:lnTo>
                <a:lnTo>
                  <a:pt x="3721644" y="108385"/>
                </a:lnTo>
                <a:lnTo>
                  <a:pt x="3709433" y="111549"/>
                </a:lnTo>
                <a:lnTo>
                  <a:pt x="3698519" y="116585"/>
                </a:lnTo>
                <a:lnTo>
                  <a:pt x="3689116" y="123078"/>
                </a:lnTo>
                <a:lnTo>
                  <a:pt x="3680073" y="131996"/>
                </a:lnTo>
                <a:lnTo>
                  <a:pt x="3672738" y="142620"/>
                </a:lnTo>
                <a:lnTo>
                  <a:pt x="3671849" y="142620"/>
                </a:lnTo>
                <a:close/>
              </a:path>
              <a:path w="4883683" h="438150">
                <a:moveTo>
                  <a:pt x="3190146" y="331963"/>
                </a:moveTo>
                <a:lnTo>
                  <a:pt x="3202906" y="333786"/>
                </a:lnTo>
                <a:lnTo>
                  <a:pt x="3216427" y="334390"/>
                </a:lnTo>
                <a:lnTo>
                  <a:pt x="3224570" y="334169"/>
                </a:lnTo>
                <a:lnTo>
                  <a:pt x="3237571" y="332802"/>
                </a:lnTo>
                <a:lnTo>
                  <a:pt x="3249826" y="330172"/>
                </a:lnTo>
                <a:lnTo>
                  <a:pt x="3261385" y="326263"/>
                </a:lnTo>
                <a:lnTo>
                  <a:pt x="3275967" y="318929"/>
                </a:lnTo>
                <a:lnTo>
                  <a:pt x="3286360" y="311661"/>
                </a:lnTo>
                <a:lnTo>
                  <a:pt x="3295675" y="303148"/>
                </a:lnTo>
                <a:lnTo>
                  <a:pt x="3305804" y="290355"/>
                </a:lnTo>
                <a:lnTo>
                  <a:pt x="3312190" y="279328"/>
                </a:lnTo>
                <a:lnTo>
                  <a:pt x="3317392" y="267207"/>
                </a:lnTo>
                <a:lnTo>
                  <a:pt x="3320026" y="259030"/>
                </a:lnTo>
                <a:lnTo>
                  <a:pt x="3322796" y="246927"/>
                </a:lnTo>
                <a:lnTo>
                  <a:pt x="3324458" y="234159"/>
                </a:lnTo>
                <a:lnTo>
                  <a:pt x="3325012" y="220725"/>
                </a:lnTo>
                <a:lnTo>
                  <a:pt x="3324742" y="211318"/>
                </a:lnTo>
                <a:lnTo>
                  <a:pt x="3323418" y="198358"/>
                </a:lnTo>
                <a:lnTo>
                  <a:pt x="3321006" y="186037"/>
                </a:lnTo>
                <a:lnTo>
                  <a:pt x="3317519" y="174370"/>
                </a:lnTo>
                <a:lnTo>
                  <a:pt x="3310604" y="158699"/>
                </a:lnTo>
                <a:lnTo>
                  <a:pt x="3303871" y="147994"/>
                </a:lnTo>
                <a:lnTo>
                  <a:pt x="3295929" y="138429"/>
                </a:lnTo>
                <a:lnTo>
                  <a:pt x="3284145" y="127846"/>
                </a:lnTo>
                <a:lnTo>
                  <a:pt x="3273467" y="120909"/>
                </a:lnTo>
                <a:lnTo>
                  <a:pt x="3261639" y="115315"/>
                </a:lnTo>
                <a:lnTo>
                  <a:pt x="3254304" y="112657"/>
                </a:lnTo>
                <a:lnTo>
                  <a:pt x="3242358" y="109558"/>
                </a:lnTo>
                <a:lnTo>
                  <a:pt x="3229615" y="107688"/>
                </a:lnTo>
                <a:lnTo>
                  <a:pt x="3216046" y="107060"/>
                </a:lnTo>
                <a:lnTo>
                  <a:pt x="3208037" y="107286"/>
                </a:lnTo>
                <a:lnTo>
                  <a:pt x="3195022" y="108693"/>
                </a:lnTo>
                <a:lnTo>
                  <a:pt x="3182742" y="111375"/>
                </a:lnTo>
                <a:lnTo>
                  <a:pt x="3171215" y="115315"/>
                </a:lnTo>
                <a:lnTo>
                  <a:pt x="3156542" y="122559"/>
                </a:lnTo>
                <a:lnTo>
                  <a:pt x="3146159" y="129836"/>
                </a:lnTo>
                <a:lnTo>
                  <a:pt x="3136925" y="138429"/>
                </a:lnTo>
                <a:lnTo>
                  <a:pt x="3126675" y="151164"/>
                </a:lnTo>
                <a:lnTo>
                  <a:pt x="3120277" y="162187"/>
                </a:lnTo>
                <a:lnTo>
                  <a:pt x="3115081" y="174370"/>
                </a:lnTo>
                <a:lnTo>
                  <a:pt x="3112537" y="182437"/>
                </a:lnTo>
                <a:lnTo>
                  <a:pt x="3109797" y="194562"/>
                </a:lnTo>
                <a:lnTo>
                  <a:pt x="3108143" y="207329"/>
                </a:lnTo>
                <a:lnTo>
                  <a:pt x="3107588" y="220725"/>
                </a:lnTo>
                <a:lnTo>
                  <a:pt x="3107853" y="230299"/>
                </a:lnTo>
                <a:lnTo>
                  <a:pt x="3109148" y="243267"/>
                </a:lnTo>
                <a:lnTo>
                  <a:pt x="3111547" y="255570"/>
                </a:lnTo>
                <a:lnTo>
                  <a:pt x="3115081" y="267207"/>
                </a:lnTo>
                <a:lnTo>
                  <a:pt x="3121933" y="282753"/>
                </a:lnTo>
                <a:lnTo>
                  <a:pt x="3128618" y="293488"/>
                </a:lnTo>
                <a:lnTo>
                  <a:pt x="3136544" y="303148"/>
                </a:lnTo>
                <a:lnTo>
                  <a:pt x="3148328" y="313642"/>
                </a:lnTo>
                <a:lnTo>
                  <a:pt x="3159006" y="320588"/>
                </a:lnTo>
                <a:lnTo>
                  <a:pt x="3170834" y="326263"/>
                </a:lnTo>
                <a:lnTo>
                  <a:pt x="3166262" y="251078"/>
                </a:lnTo>
                <a:lnTo>
                  <a:pt x="3165009" y="246473"/>
                </a:lnTo>
                <a:lnTo>
                  <a:pt x="3162910" y="234282"/>
                </a:lnTo>
                <a:lnTo>
                  <a:pt x="3162198" y="220725"/>
                </a:lnTo>
                <a:lnTo>
                  <a:pt x="3162319" y="214988"/>
                </a:lnTo>
                <a:lnTo>
                  <a:pt x="3163608" y="201987"/>
                </a:lnTo>
                <a:lnTo>
                  <a:pt x="3166262" y="190372"/>
                </a:lnTo>
                <a:lnTo>
                  <a:pt x="3168929" y="181609"/>
                </a:lnTo>
                <a:lnTo>
                  <a:pt x="3172612" y="174243"/>
                </a:lnTo>
                <a:lnTo>
                  <a:pt x="3177438" y="168275"/>
                </a:lnTo>
                <a:lnTo>
                  <a:pt x="3182137" y="162305"/>
                </a:lnTo>
                <a:lnTo>
                  <a:pt x="3187852" y="157860"/>
                </a:lnTo>
                <a:lnTo>
                  <a:pt x="3194456" y="154939"/>
                </a:lnTo>
                <a:lnTo>
                  <a:pt x="3201060" y="151891"/>
                </a:lnTo>
                <a:lnTo>
                  <a:pt x="3208299" y="150494"/>
                </a:lnTo>
                <a:lnTo>
                  <a:pt x="3223920" y="150494"/>
                </a:lnTo>
                <a:lnTo>
                  <a:pt x="3231159" y="151891"/>
                </a:lnTo>
                <a:lnTo>
                  <a:pt x="3237890" y="154939"/>
                </a:lnTo>
                <a:lnTo>
                  <a:pt x="3244621" y="157860"/>
                </a:lnTo>
                <a:lnTo>
                  <a:pt x="3250336" y="162305"/>
                </a:lnTo>
                <a:lnTo>
                  <a:pt x="3255162" y="168275"/>
                </a:lnTo>
                <a:lnTo>
                  <a:pt x="3259861" y="174243"/>
                </a:lnTo>
                <a:lnTo>
                  <a:pt x="3263544" y="181609"/>
                </a:lnTo>
                <a:lnTo>
                  <a:pt x="3266211" y="190372"/>
                </a:lnTo>
                <a:lnTo>
                  <a:pt x="3267509" y="194978"/>
                </a:lnTo>
                <a:lnTo>
                  <a:pt x="3269602" y="207169"/>
                </a:lnTo>
                <a:lnTo>
                  <a:pt x="3270275" y="220725"/>
                </a:lnTo>
                <a:lnTo>
                  <a:pt x="3270163" y="226463"/>
                </a:lnTo>
                <a:lnTo>
                  <a:pt x="3268919" y="239464"/>
                </a:lnTo>
                <a:lnTo>
                  <a:pt x="3266211" y="251078"/>
                </a:lnTo>
                <a:lnTo>
                  <a:pt x="3263544" y="259841"/>
                </a:lnTo>
                <a:lnTo>
                  <a:pt x="3259861" y="267207"/>
                </a:lnTo>
                <a:lnTo>
                  <a:pt x="3255162" y="273050"/>
                </a:lnTo>
                <a:lnTo>
                  <a:pt x="3250336" y="279018"/>
                </a:lnTo>
                <a:lnTo>
                  <a:pt x="3244748" y="283463"/>
                </a:lnTo>
                <a:lnTo>
                  <a:pt x="3238144" y="286512"/>
                </a:lnTo>
                <a:lnTo>
                  <a:pt x="3231540" y="289559"/>
                </a:lnTo>
                <a:lnTo>
                  <a:pt x="3224428" y="291083"/>
                </a:lnTo>
                <a:lnTo>
                  <a:pt x="3208553" y="291083"/>
                </a:lnTo>
                <a:lnTo>
                  <a:pt x="3201314" y="289559"/>
                </a:lnTo>
                <a:lnTo>
                  <a:pt x="3194710" y="286512"/>
                </a:lnTo>
                <a:lnTo>
                  <a:pt x="3188106" y="283463"/>
                </a:lnTo>
                <a:lnTo>
                  <a:pt x="3182391" y="279018"/>
                </a:lnTo>
                <a:lnTo>
                  <a:pt x="3178162" y="328905"/>
                </a:lnTo>
                <a:lnTo>
                  <a:pt x="3190146" y="331963"/>
                </a:lnTo>
                <a:close/>
              </a:path>
              <a:path w="4883683" h="438150">
                <a:moveTo>
                  <a:pt x="3182391" y="279018"/>
                </a:moveTo>
                <a:lnTo>
                  <a:pt x="3177565" y="273050"/>
                </a:lnTo>
                <a:lnTo>
                  <a:pt x="3172739" y="267207"/>
                </a:lnTo>
                <a:lnTo>
                  <a:pt x="3168929" y="259841"/>
                </a:lnTo>
                <a:lnTo>
                  <a:pt x="3166262" y="251078"/>
                </a:lnTo>
                <a:lnTo>
                  <a:pt x="3170834" y="326263"/>
                </a:lnTo>
                <a:lnTo>
                  <a:pt x="3178162" y="328905"/>
                </a:lnTo>
                <a:lnTo>
                  <a:pt x="3182391" y="279018"/>
                </a:lnTo>
                <a:close/>
              </a:path>
              <a:path w="4883683" h="438150">
                <a:moveTo>
                  <a:pt x="2781452" y="328802"/>
                </a:moveTo>
                <a:lnTo>
                  <a:pt x="2781452" y="179958"/>
                </a:lnTo>
                <a:lnTo>
                  <a:pt x="2785008" y="175640"/>
                </a:lnTo>
                <a:lnTo>
                  <a:pt x="2789072" y="171703"/>
                </a:lnTo>
                <a:lnTo>
                  <a:pt x="2797835" y="164718"/>
                </a:lnTo>
                <a:lnTo>
                  <a:pt x="2807233" y="159257"/>
                </a:lnTo>
                <a:lnTo>
                  <a:pt x="2812059" y="156844"/>
                </a:lnTo>
                <a:lnTo>
                  <a:pt x="2817012" y="154939"/>
                </a:lnTo>
                <a:lnTo>
                  <a:pt x="2821838" y="153542"/>
                </a:lnTo>
                <a:lnTo>
                  <a:pt x="2826791" y="152272"/>
                </a:lnTo>
                <a:lnTo>
                  <a:pt x="2831490" y="151510"/>
                </a:lnTo>
                <a:lnTo>
                  <a:pt x="2836189" y="151510"/>
                </a:lnTo>
                <a:lnTo>
                  <a:pt x="2844952" y="151637"/>
                </a:lnTo>
                <a:lnTo>
                  <a:pt x="2851683" y="153796"/>
                </a:lnTo>
                <a:lnTo>
                  <a:pt x="2856382" y="157860"/>
                </a:lnTo>
                <a:lnTo>
                  <a:pt x="2861081" y="161797"/>
                </a:lnTo>
                <a:lnTo>
                  <a:pt x="2864256" y="167131"/>
                </a:lnTo>
                <a:lnTo>
                  <a:pt x="2865907" y="173608"/>
                </a:lnTo>
                <a:lnTo>
                  <a:pt x="2867177" y="180085"/>
                </a:lnTo>
                <a:lnTo>
                  <a:pt x="2867685" y="188213"/>
                </a:lnTo>
                <a:lnTo>
                  <a:pt x="2867812" y="328802"/>
                </a:lnTo>
                <a:lnTo>
                  <a:pt x="2920771" y="328802"/>
                </a:lnTo>
                <a:lnTo>
                  <a:pt x="2920771" y="179958"/>
                </a:lnTo>
                <a:lnTo>
                  <a:pt x="2924327" y="175640"/>
                </a:lnTo>
                <a:lnTo>
                  <a:pt x="2932709" y="168147"/>
                </a:lnTo>
                <a:lnTo>
                  <a:pt x="2941726" y="161670"/>
                </a:lnTo>
                <a:lnTo>
                  <a:pt x="2946552" y="159257"/>
                </a:lnTo>
                <a:lnTo>
                  <a:pt x="2951378" y="156844"/>
                </a:lnTo>
                <a:lnTo>
                  <a:pt x="2956204" y="154939"/>
                </a:lnTo>
                <a:lnTo>
                  <a:pt x="2961157" y="153542"/>
                </a:lnTo>
                <a:lnTo>
                  <a:pt x="2966110" y="152272"/>
                </a:lnTo>
                <a:lnTo>
                  <a:pt x="2970809" y="151510"/>
                </a:lnTo>
                <a:lnTo>
                  <a:pt x="2975508" y="151510"/>
                </a:lnTo>
                <a:lnTo>
                  <a:pt x="2984144" y="151637"/>
                </a:lnTo>
                <a:lnTo>
                  <a:pt x="2990748" y="153796"/>
                </a:lnTo>
                <a:lnTo>
                  <a:pt x="2995574" y="157860"/>
                </a:lnTo>
                <a:lnTo>
                  <a:pt x="3000273" y="161797"/>
                </a:lnTo>
                <a:lnTo>
                  <a:pt x="3003575" y="167131"/>
                </a:lnTo>
                <a:lnTo>
                  <a:pt x="3005099" y="173608"/>
                </a:lnTo>
                <a:lnTo>
                  <a:pt x="3005861" y="176656"/>
                </a:lnTo>
                <a:lnTo>
                  <a:pt x="3006369" y="180085"/>
                </a:lnTo>
                <a:lnTo>
                  <a:pt x="3006750" y="184150"/>
                </a:lnTo>
                <a:lnTo>
                  <a:pt x="3007004" y="188213"/>
                </a:lnTo>
                <a:lnTo>
                  <a:pt x="3007131" y="192531"/>
                </a:lnTo>
                <a:lnTo>
                  <a:pt x="3007131" y="328802"/>
                </a:lnTo>
                <a:lnTo>
                  <a:pt x="3060090" y="328802"/>
                </a:lnTo>
                <a:lnTo>
                  <a:pt x="3059963" y="182244"/>
                </a:lnTo>
                <a:lnTo>
                  <a:pt x="3059582" y="177164"/>
                </a:lnTo>
                <a:lnTo>
                  <a:pt x="3059328" y="172212"/>
                </a:lnTo>
                <a:lnTo>
                  <a:pt x="3058820" y="167512"/>
                </a:lnTo>
                <a:lnTo>
                  <a:pt x="3058185" y="163321"/>
                </a:lnTo>
                <a:lnTo>
                  <a:pt x="3057550" y="159257"/>
                </a:lnTo>
                <a:lnTo>
                  <a:pt x="3056661" y="155447"/>
                </a:lnTo>
                <a:lnTo>
                  <a:pt x="3055645" y="152145"/>
                </a:lnTo>
                <a:lnTo>
                  <a:pt x="3054629" y="148716"/>
                </a:lnTo>
                <a:lnTo>
                  <a:pt x="3051835" y="142875"/>
                </a:lnTo>
                <a:lnTo>
                  <a:pt x="3046360" y="133978"/>
                </a:lnTo>
                <a:lnTo>
                  <a:pt x="3037905" y="124518"/>
                </a:lnTo>
                <a:lnTo>
                  <a:pt x="3027578" y="116839"/>
                </a:lnTo>
                <a:lnTo>
                  <a:pt x="3014950" y="111105"/>
                </a:lnTo>
                <a:lnTo>
                  <a:pt x="3002518" y="108184"/>
                </a:lnTo>
                <a:lnTo>
                  <a:pt x="2988589" y="107060"/>
                </a:lnTo>
                <a:lnTo>
                  <a:pt x="2980461" y="107060"/>
                </a:lnTo>
                <a:lnTo>
                  <a:pt x="2972714" y="108076"/>
                </a:lnTo>
                <a:lnTo>
                  <a:pt x="2965475" y="109981"/>
                </a:lnTo>
                <a:lnTo>
                  <a:pt x="2958363" y="112013"/>
                </a:lnTo>
                <a:lnTo>
                  <a:pt x="2951632" y="114680"/>
                </a:lnTo>
                <a:lnTo>
                  <a:pt x="2945282" y="118109"/>
                </a:lnTo>
                <a:lnTo>
                  <a:pt x="2939059" y="121538"/>
                </a:lnTo>
                <a:lnTo>
                  <a:pt x="2933344" y="125602"/>
                </a:lnTo>
                <a:lnTo>
                  <a:pt x="2928264" y="130301"/>
                </a:lnTo>
                <a:lnTo>
                  <a:pt x="2923057" y="135127"/>
                </a:lnTo>
                <a:lnTo>
                  <a:pt x="2918485" y="140334"/>
                </a:lnTo>
                <a:lnTo>
                  <a:pt x="2914294" y="146176"/>
                </a:lnTo>
                <a:lnTo>
                  <a:pt x="2912799" y="144854"/>
                </a:lnTo>
                <a:lnTo>
                  <a:pt x="2906021" y="133259"/>
                </a:lnTo>
                <a:lnTo>
                  <a:pt x="2897553" y="123827"/>
                </a:lnTo>
                <a:lnTo>
                  <a:pt x="2887370" y="116585"/>
                </a:lnTo>
                <a:lnTo>
                  <a:pt x="2874566" y="110971"/>
                </a:lnTo>
                <a:lnTo>
                  <a:pt x="2862156" y="108038"/>
                </a:lnTo>
                <a:lnTo>
                  <a:pt x="2848889" y="107060"/>
                </a:lnTo>
                <a:lnTo>
                  <a:pt x="2840888" y="107060"/>
                </a:lnTo>
                <a:lnTo>
                  <a:pt x="2833268" y="108076"/>
                </a:lnTo>
                <a:lnTo>
                  <a:pt x="2826029" y="110108"/>
                </a:lnTo>
                <a:lnTo>
                  <a:pt x="2818790" y="112140"/>
                </a:lnTo>
                <a:lnTo>
                  <a:pt x="2812186" y="114807"/>
                </a:lnTo>
                <a:lnTo>
                  <a:pt x="2806090" y="118109"/>
                </a:lnTo>
                <a:lnTo>
                  <a:pt x="2800121" y="121284"/>
                </a:lnTo>
                <a:lnTo>
                  <a:pt x="2794660" y="125094"/>
                </a:lnTo>
                <a:lnTo>
                  <a:pt x="2789961" y="129412"/>
                </a:lnTo>
                <a:lnTo>
                  <a:pt x="2785135" y="133730"/>
                </a:lnTo>
                <a:lnTo>
                  <a:pt x="2781198" y="138175"/>
                </a:lnTo>
                <a:lnTo>
                  <a:pt x="2778150" y="142620"/>
                </a:lnTo>
                <a:lnTo>
                  <a:pt x="2777261" y="142620"/>
                </a:lnTo>
                <a:lnTo>
                  <a:pt x="2772308" y="112521"/>
                </a:lnTo>
                <a:lnTo>
                  <a:pt x="2728620" y="112521"/>
                </a:lnTo>
                <a:lnTo>
                  <a:pt x="2728620" y="328802"/>
                </a:lnTo>
                <a:lnTo>
                  <a:pt x="2781452" y="328802"/>
                </a:lnTo>
                <a:close/>
              </a:path>
              <a:path w="4883683" h="438150">
                <a:moveTo>
                  <a:pt x="2545602" y="114840"/>
                </a:moveTo>
                <a:lnTo>
                  <a:pt x="2534228" y="120422"/>
                </a:lnTo>
                <a:lnTo>
                  <a:pt x="2539136" y="195071"/>
                </a:lnTo>
                <a:lnTo>
                  <a:pt x="2539898" y="188721"/>
                </a:lnTo>
                <a:lnTo>
                  <a:pt x="2541422" y="182625"/>
                </a:lnTo>
                <a:lnTo>
                  <a:pt x="2545602" y="114840"/>
                </a:lnTo>
                <a:close/>
              </a:path>
              <a:path w="4883683" h="438150">
                <a:moveTo>
                  <a:pt x="2678787" y="203825"/>
                </a:moveTo>
                <a:lnTo>
                  <a:pt x="2677450" y="190754"/>
                </a:lnTo>
                <a:lnTo>
                  <a:pt x="2675219" y="178650"/>
                </a:lnTo>
                <a:lnTo>
                  <a:pt x="2672105" y="167512"/>
                </a:lnTo>
                <a:lnTo>
                  <a:pt x="2666306" y="153271"/>
                </a:lnTo>
                <a:lnTo>
                  <a:pt x="2659960" y="142356"/>
                </a:lnTo>
                <a:lnTo>
                  <a:pt x="2652420" y="132968"/>
                </a:lnTo>
                <a:lnTo>
                  <a:pt x="2644791" y="125881"/>
                </a:lnTo>
                <a:lnTo>
                  <a:pt x="2634293" y="118760"/>
                </a:lnTo>
                <a:lnTo>
                  <a:pt x="2622575" y="113410"/>
                </a:lnTo>
                <a:lnTo>
                  <a:pt x="2610499" y="109861"/>
                </a:lnTo>
                <a:lnTo>
                  <a:pt x="2597976" y="107765"/>
                </a:lnTo>
                <a:lnTo>
                  <a:pt x="2584729" y="107060"/>
                </a:lnTo>
                <a:lnTo>
                  <a:pt x="2584016" y="107063"/>
                </a:lnTo>
                <a:lnTo>
                  <a:pt x="2571309" y="107959"/>
                </a:lnTo>
                <a:lnTo>
                  <a:pt x="2558846" y="110432"/>
                </a:lnTo>
                <a:lnTo>
                  <a:pt x="2546629" y="114426"/>
                </a:lnTo>
                <a:lnTo>
                  <a:pt x="2541422" y="182625"/>
                </a:lnTo>
                <a:lnTo>
                  <a:pt x="2543708" y="177037"/>
                </a:lnTo>
                <a:lnTo>
                  <a:pt x="2545867" y="171322"/>
                </a:lnTo>
                <a:lnTo>
                  <a:pt x="2548915" y="166369"/>
                </a:lnTo>
                <a:lnTo>
                  <a:pt x="2552725" y="162178"/>
                </a:lnTo>
                <a:lnTo>
                  <a:pt x="2556535" y="157860"/>
                </a:lnTo>
                <a:lnTo>
                  <a:pt x="2560980" y="154558"/>
                </a:lnTo>
                <a:lnTo>
                  <a:pt x="2566187" y="152145"/>
                </a:lnTo>
                <a:lnTo>
                  <a:pt x="2571394" y="149605"/>
                </a:lnTo>
                <a:lnTo>
                  <a:pt x="2577363" y="148462"/>
                </a:lnTo>
                <a:lnTo>
                  <a:pt x="2590698" y="148462"/>
                </a:lnTo>
                <a:lnTo>
                  <a:pt x="2596540" y="149605"/>
                </a:lnTo>
                <a:lnTo>
                  <a:pt x="2601620" y="152145"/>
                </a:lnTo>
                <a:lnTo>
                  <a:pt x="2606573" y="154558"/>
                </a:lnTo>
                <a:lnTo>
                  <a:pt x="2610764" y="157860"/>
                </a:lnTo>
                <a:lnTo>
                  <a:pt x="2614066" y="162178"/>
                </a:lnTo>
                <a:lnTo>
                  <a:pt x="2617368" y="166369"/>
                </a:lnTo>
                <a:lnTo>
                  <a:pt x="2619908" y="171322"/>
                </a:lnTo>
                <a:lnTo>
                  <a:pt x="2621686" y="177037"/>
                </a:lnTo>
                <a:lnTo>
                  <a:pt x="2623337" y="182625"/>
                </a:lnTo>
                <a:lnTo>
                  <a:pt x="2624226" y="188721"/>
                </a:lnTo>
                <a:lnTo>
                  <a:pt x="2624226" y="195071"/>
                </a:lnTo>
                <a:lnTo>
                  <a:pt x="2539136" y="195071"/>
                </a:lnTo>
                <a:lnTo>
                  <a:pt x="2534228" y="120422"/>
                </a:lnTo>
                <a:lnTo>
                  <a:pt x="2523682" y="127523"/>
                </a:lnTo>
                <a:lnTo>
                  <a:pt x="2513990" y="136143"/>
                </a:lnTo>
                <a:lnTo>
                  <a:pt x="2503208" y="149336"/>
                </a:lnTo>
                <a:lnTo>
                  <a:pt x="2496674" y="160367"/>
                </a:lnTo>
                <a:lnTo>
                  <a:pt x="2491130" y="172719"/>
                </a:lnTo>
                <a:lnTo>
                  <a:pt x="2487207" y="185235"/>
                </a:lnTo>
                <a:lnTo>
                  <a:pt x="2484730" y="197403"/>
                </a:lnTo>
                <a:lnTo>
                  <a:pt x="2483243" y="210426"/>
                </a:lnTo>
                <a:lnTo>
                  <a:pt x="2482748" y="224281"/>
                </a:lnTo>
                <a:lnTo>
                  <a:pt x="2482751" y="225342"/>
                </a:lnTo>
                <a:lnTo>
                  <a:pt x="2483360" y="239423"/>
                </a:lnTo>
                <a:lnTo>
                  <a:pt x="2485051" y="252435"/>
                </a:lnTo>
                <a:lnTo>
                  <a:pt x="2487845" y="264368"/>
                </a:lnTo>
                <a:lnTo>
                  <a:pt x="2491765" y="275208"/>
                </a:lnTo>
                <a:lnTo>
                  <a:pt x="2499845" y="290561"/>
                </a:lnTo>
                <a:lnTo>
                  <a:pt x="2507404" y="300688"/>
                </a:lnTo>
                <a:lnTo>
                  <a:pt x="2516149" y="309371"/>
                </a:lnTo>
                <a:lnTo>
                  <a:pt x="2528545" y="318260"/>
                </a:lnTo>
                <a:lnTo>
                  <a:pt x="2539889" y="324042"/>
                </a:lnTo>
                <a:lnTo>
                  <a:pt x="2552217" y="328421"/>
                </a:lnTo>
                <a:lnTo>
                  <a:pt x="2570185" y="332392"/>
                </a:lnTo>
                <a:lnTo>
                  <a:pt x="2582842" y="333888"/>
                </a:lnTo>
                <a:lnTo>
                  <a:pt x="2595905" y="334390"/>
                </a:lnTo>
                <a:lnTo>
                  <a:pt x="2602078" y="334313"/>
                </a:lnTo>
                <a:lnTo>
                  <a:pt x="2614922" y="333645"/>
                </a:lnTo>
                <a:lnTo>
                  <a:pt x="2627524" y="332311"/>
                </a:lnTo>
                <a:lnTo>
                  <a:pt x="2639847" y="330326"/>
                </a:lnTo>
                <a:lnTo>
                  <a:pt x="2648659" y="328542"/>
                </a:lnTo>
                <a:lnTo>
                  <a:pt x="2661656" y="325301"/>
                </a:lnTo>
                <a:lnTo>
                  <a:pt x="2671343" y="321944"/>
                </a:lnTo>
                <a:lnTo>
                  <a:pt x="2671343" y="279653"/>
                </a:lnTo>
                <a:lnTo>
                  <a:pt x="2661905" y="282687"/>
                </a:lnTo>
                <a:lnTo>
                  <a:pt x="2649619" y="286015"/>
                </a:lnTo>
                <a:lnTo>
                  <a:pt x="2637434" y="288670"/>
                </a:lnTo>
                <a:lnTo>
                  <a:pt x="2630360" y="289831"/>
                </a:lnTo>
                <a:lnTo>
                  <a:pt x="2617631" y="291247"/>
                </a:lnTo>
                <a:lnTo>
                  <a:pt x="2605303" y="291718"/>
                </a:lnTo>
                <a:lnTo>
                  <a:pt x="2604300" y="291715"/>
                </a:lnTo>
                <a:lnTo>
                  <a:pt x="2591232" y="290901"/>
                </a:lnTo>
                <a:lnTo>
                  <a:pt x="2579141" y="288670"/>
                </a:lnTo>
                <a:lnTo>
                  <a:pt x="2571140" y="286765"/>
                </a:lnTo>
                <a:lnTo>
                  <a:pt x="2564028" y="283463"/>
                </a:lnTo>
                <a:lnTo>
                  <a:pt x="2558059" y="279145"/>
                </a:lnTo>
                <a:lnTo>
                  <a:pt x="2551963" y="274700"/>
                </a:lnTo>
                <a:lnTo>
                  <a:pt x="2547137" y="268985"/>
                </a:lnTo>
                <a:lnTo>
                  <a:pt x="2543454" y="262000"/>
                </a:lnTo>
                <a:lnTo>
                  <a:pt x="2538806" y="249725"/>
                </a:lnTo>
                <a:lnTo>
                  <a:pt x="2536723" y="236346"/>
                </a:lnTo>
                <a:lnTo>
                  <a:pt x="2678455" y="236346"/>
                </a:lnTo>
                <a:lnTo>
                  <a:pt x="2678836" y="231139"/>
                </a:lnTo>
                <a:lnTo>
                  <a:pt x="2678963" y="224789"/>
                </a:lnTo>
                <a:lnTo>
                  <a:pt x="2679217" y="217423"/>
                </a:lnTo>
                <a:lnTo>
                  <a:pt x="2678787" y="203825"/>
                </a:lnTo>
                <a:close/>
              </a:path>
              <a:path w="4883683" h="438150">
                <a:moveTo>
                  <a:pt x="1883562" y="177672"/>
                </a:moveTo>
                <a:lnTo>
                  <a:pt x="1883562" y="187451"/>
                </a:lnTo>
                <a:lnTo>
                  <a:pt x="1885213" y="195833"/>
                </a:lnTo>
                <a:lnTo>
                  <a:pt x="1888388" y="202564"/>
                </a:lnTo>
                <a:lnTo>
                  <a:pt x="1891563" y="209295"/>
                </a:lnTo>
                <a:lnTo>
                  <a:pt x="1895881" y="215010"/>
                </a:lnTo>
                <a:lnTo>
                  <a:pt x="1901342" y="219455"/>
                </a:lnTo>
                <a:lnTo>
                  <a:pt x="1906803" y="223900"/>
                </a:lnTo>
                <a:lnTo>
                  <a:pt x="1913026" y="227456"/>
                </a:lnTo>
                <a:lnTo>
                  <a:pt x="1920138" y="230250"/>
                </a:lnTo>
                <a:lnTo>
                  <a:pt x="1927377" y="233044"/>
                </a:lnTo>
                <a:lnTo>
                  <a:pt x="1934743" y="235457"/>
                </a:lnTo>
                <a:lnTo>
                  <a:pt x="1942490" y="237489"/>
                </a:lnTo>
                <a:lnTo>
                  <a:pt x="1948586" y="239013"/>
                </a:lnTo>
                <a:lnTo>
                  <a:pt x="1954428" y="240410"/>
                </a:lnTo>
                <a:lnTo>
                  <a:pt x="1960016" y="241934"/>
                </a:lnTo>
                <a:lnTo>
                  <a:pt x="1965604" y="243458"/>
                </a:lnTo>
                <a:lnTo>
                  <a:pt x="1970557" y="245237"/>
                </a:lnTo>
                <a:lnTo>
                  <a:pt x="1974875" y="247268"/>
                </a:lnTo>
                <a:lnTo>
                  <a:pt x="1979193" y="249173"/>
                </a:lnTo>
                <a:lnTo>
                  <a:pt x="1982622" y="251713"/>
                </a:lnTo>
                <a:lnTo>
                  <a:pt x="1985289" y="254634"/>
                </a:lnTo>
                <a:lnTo>
                  <a:pt x="1987829" y="257682"/>
                </a:lnTo>
                <a:lnTo>
                  <a:pt x="1989226" y="261492"/>
                </a:lnTo>
                <a:lnTo>
                  <a:pt x="1989226" y="270509"/>
                </a:lnTo>
                <a:lnTo>
                  <a:pt x="1987956" y="274319"/>
                </a:lnTo>
                <a:lnTo>
                  <a:pt x="1985543" y="277621"/>
                </a:lnTo>
                <a:lnTo>
                  <a:pt x="1983257" y="280796"/>
                </a:lnTo>
                <a:lnTo>
                  <a:pt x="1979955" y="283463"/>
                </a:lnTo>
                <a:lnTo>
                  <a:pt x="1975891" y="285495"/>
                </a:lnTo>
                <a:lnTo>
                  <a:pt x="1971827" y="287527"/>
                </a:lnTo>
                <a:lnTo>
                  <a:pt x="1966874" y="289051"/>
                </a:lnTo>
                <a:lnTo>
                  <a:pt x="1961286" y="290067"/>
                </a:lnTo>
                <a:lnTo>
                  <a:pt x="1955571" y="291083"/>
                </a:lnTo>
                <a:lnTo>
                  <a:pt x="1949475" y="291464"/>
                </a:lnTo>
                <a:lnTo>
                  <a:pt x="1941014" y="291451"/>
                </a:lnTo>
                <a:lnTo>
                  <a:pt x="1928695" y="290801"/>
                </a:lnTo>
                <a:lnTo>
                  <a:pt x="1915566" y="289178"/>
                </a:lnTo>
                <a:lnTo>
                  <a:pt x="1908294" y="287839"/>
                </a:lnTo>
                <a:lnTo>
                  <a:pt x="1896199" y="284732"/>
                </a:lnTo>
                <a:lnTo>
                  <a:pt x="1883308" y="280415"/>
                </a:lnTo>
                <a:lnTo>
                  <a:pt x="1883308" y="322960"/>
                </a:lnTo>
                <a:lnTo>
                  <a:pt x="1896951" y="327872"/>
                </a:lnTo>
                <a:lnTo>
                  <a:pt x="1910486" y="331088"/>
                </a:lnTo>
                <a:lnTo>
                  <a:pt x="1921239" y="332824"/>
                </a:lnTo>
                <a:lnTo>
                  <a:pt x="1933850" y="333994"/>
                </a:lnTo>
                <a:lnTo>
                  <a:pt x="1947443" y="334390"/>
                </a:lnTo>
                <a:lnTo>
                  <a:pt x="1947707" y="334390"/>
                </a:lnTo>
                <a:lnTo>
                  <a:pt x="1961071" y="333908"/>
                </a:lnTo>
                <a:lnTo>
                  <a:pt x="1973683" y="332478"/>
                </a:lnTo>
                <a:lnTo>
                  <a:pt x="1985543" y="330072"/>
                </a:lnTo>
                <a:lnTo>
                  <a:pt x="1992822" y="327936"/>
                </a:lnTo>
                <a:lnTo>
                  <a:pt x="2004711" y="323007"/>
                </a:lnTo>
                <a:lnTo>
                  <a:pt x="2015134" y="316610"/>
                </a:lnTo>
                <a:lnTo>
                  <a:pt x="2027545" y="304777"/>
                </a:lnTo>
                <a:lnTo>
                  <a:pt x="2034438" y="294004"/>
                </a:lnTo>
                <a:lnTo>
                  <a:pt x="2037240" y="287627"/>
                </a:lnTo>
                <a:lnTo>
                  <a:pt x="2040385" y="275549"/>
                </a:lnTo>
                <a:lnTo>
                  <a:pt x="2041423" y="262000"/>
                </a:lnTo>
                <a:lnTo>
                  <a:pt x="2041369" y="258818"/>
                </a:lnTo>
                <a:lnTo>
                  <a:pt x="2039702" y="245459"/>
                </a:lnTo>
                <a:lnTo>
                  <a:pt x="2035708" y="234441"/>
                </a:lnTo>
                <a:lnTo>
                  <a:pt x="2031898" y="227202"/>
                </a:lnTo>
                <a:lnTo>
                  <a:pt x="2027072" y="221360"/>
                </a:lnTo>
                <a:lnTo>
                  <a:pt x="2021103" y="216788"/>
                </a:lnTo>
                <a:lnTo>
                  <a:pt x="2015134" y="212343"/>
                </a:lnTo>
                <a:lnTo>
                  <a:pt x="2008403" y="208787"/>
                </a:lnTo>
                <a:lnTo>
                  <a:pt x="2001037" y="206247"/>
                </a:lnTo>
                <a:lnTo>
                  <a:pt x="1993544" y="203707"/>
                </a:lnTo>
                <a:lnTo>
                  <a:pt x="1986178" y="201548"/>
                </a:lnTo>
                <a:lnTo>
                  <a:pt x="1978685" y="199770"/>
                </a:lnTo>
                <a:lnTo>
                  <a:pt x="1973986" y="198627"/>
                </a:lnTo>
                <a:lnTo>
                  <a:pt x="1969033" y="197357"/>
                </a:lnTo>
                <a:lnTo>
                  <a:pt x="1963953" y="196087"/>
                </a:lnTo>
                <a:lnTo>
                  <a:pt x="1958873" y="194817"/>
                </a:lnTo>
                <a:lnTo>
                  <a:pt x="1954047" y="193166"/>
                </a:lnTo>
                <a:lnTo>
                  <a:pt x="1949475" y="191262"/>
                </a:lnTo>
                <a:lnTo>
                  <a:pt x="1944776" y="189356"/>
                </a:lnTo>
                <a:lnTo>
                  <a:pt x="1941220" y="186816"/>
                </a:lnTo>
                <a:lnTo>
                  <a:pt x="1938553" y="183641"/>
                </a:lnTo>
                <a:lnTo>
                  <a:pt x="1936013" y="180593"/>
                </a:lnTo>
                <a:lnTo>
                  <a:pt x="1934743" y="176529"/>
                </a:lnTo>
                <a:lnTo>
                  <a:pt x="1934743" y="168782"/>
                </a:lnTo>
                <a:lnTo>
                  <a:pt x="1935251" y="166115"/>
                </a:lnTo>
                <a:lnTo>
                  <a:pt x="1936521" y="163448"/>
                </a:lnTo>
                <a:lnTo>
                  <a:pt x="1939569" y="158622"/>
                </a:lnTo>
                <a:lnTo>
                  <a:pt x="1942236" y="156590"/>
                </a:lnTo>
                <a:lnTo>
                  <a:pt x="1945030" y="154558"/>
                </a:lnTo>
                <a:lnTo>
                  <a:pt x="1948459" y="152907"/>
                </a:lnTo>
                <a:lnTo>
                  <a:pt x="1952777" y="151764"/>
                </a:lnTo>
                <a:lnTo>
                  <a:pt x="1957095" y="150621"/>
                </a:lnTo>
                <a:lnTo>
                  <a:pt x="1962429" y="149987"/>
                </a:lnTo>
                <a:lnTo>
                  <a:pt x="1973605" y="149987"/>
                </a:lnTo>
                <a:lnTo>
                  <a:pt x="1978812" y="150367"/>
                </a:lnTo>
                <a:lnTo>
                  <a:pt x="1984273" y="151002"/>
                </a:lnTo>
                <a:lnTo>
                  <a:pt x="1989734" y="151637"/>
                </a:lnTo>
                <a:lnTo>
                  <a:pt x="1995322" y="152526"/>
                </a:lnTo>
                <a:lnTo>
                  <a:pt x="2000910" y="153542"/>
                </a:lnTo>
                <a:lnTo>
                  <a:pt x="2006498" y="154558"/>
                </a:lnTo>
                <a:lnTo>
                  <a:pt x="2011959" y="155828"/>
                </a:lnTo>
                <a:lnTo>
                  <a:pt x="2017420" y="157225"/>
                </a:lnTo>
                <a:lnTo>
                  <a:pt x="2022881" y="158622"/>
                </a:lnTo>
                <a:lnTo>
                  <a:pt x="2027961" y="160146"/>
                </a:lnTo>
                <a:lnTo>
                  <a:pt x="2032914" y="161797"/>
                </a:lnTo>
                <a:lnTo>
                  <a:pt x="2032914" y="118744"/>
                </a:lnTo>
                <a:lnTo>
                  <a:pt x="2026541" y="116567"/>
                </a:lnTo>
                <a:lnTo>
                  <a:pt x="2014513" y="113176"/>
                </a:lnTo>
                <a:lnTo>
                  <a:pt x="2001418" y="110362"/>
                </a:lnTo>
                <a:lnTo>
                  <a:pt x="1990051" y="108606"/>
                </a:lnTo>
                <a:lnTo>
                  <a:pt x="1977408" y="107452"/>
                </a:lnTo>
                <a:lnTo>
                  <a:pt x="1964207" y="107060"/>
                </a:lnTo>
                <a:lnTo>
                  <a:pt x="1958108" y="107221"/>
                </a:lnTo>
                <a:lnTo>
                  <a:pt x="1945387" y="108621"/>
                </a:lnTo>
                <a:lnTo>
                  <a:pt x="1933219" y="111378"/>
                </a:lnTo>
                <a:lnTo>
                  <a:pt x="1918052" y="117480"/>
                </a:lnTo>
                <a:lnTo>
                  <a:pt x="1907565" y="124332"/>
                </a:lnTo>
                <a:lnTo>
                  <a:pt x="1896826" y="135240"/>
                </a:lnTo>
                <a:lnTo>
                  <a:pt x="1890039" y="146303"/>
                </a:lnTo>
                <a:lnTo>
                  <a:pt x="1887635" y="152022"/>
                </a:lnTo>
                <a:lnTo>
                  <a:pt x="1884580" y="164092"/>
                </a:lnTo>
                <a:lnTo>
                  <a:pt x="1883562" y="177672"/>
                </a:lnTo>
                <a:close/>
              </a:path>
              <a:path w="4883683" h="438150">
                <a:moveTo>
                  <a:pt x="1711866" y="331963"/>
                </a:moveTo>
                <a:lnTo>
                  <a:pt x="1724626" y="333786"/>
                </a:lnTo>
                <a:lnTo>
                  <a:pt x="1738147" y="334390"/>
                </a:lnTo>
                <a:lnTo>
                  <a:pt x="1746290" y="334169"/>
                </a:lnTo>
                <a:lnTo>
                  <a:pt x="1759291" y="332802"/>
                </a:lnTo>
                <a:lnTo>
                  <a:pt x="1771546" y="330172"/>
                </a:lnTo>
                <a:lnTo>
                  <a:pt x="1783105" y="326263"/>
                </a:lnTo>
                <a:lnTo>
                  <a:pt x="1797687" y="318929"/>
                </a:lnTo>
                <a:lnTo>
                  <a:pt x="1808080" y="311661"/>
                </a:lnTo>
                <a:lnTo>
                  <a:pt x="1817395" y="303148"/>
                </a:lnTo>
                <a:lnTo>
                  <a:pt x="1827524" y="290355"/>
                </a:lnTo>
                <a:lnTo>
                  <a:pt x="1833910" y="279328"/>
                </a:lnTo>
                <a:lnTo>
                  <a:pt x="1839112" y="267207"/>
                </a:lnTo>
                <a:lnTo>
                  <a:pt x="1841746" y="259030"/>
                </a:lnTo>
                <a:lnTo>
                  <a:pt x="1844516" y="246927"/>
                </a:lnTo>
                <a:lnTo>
                  <a:pt x="1846178" y="234159"/>
                </a:lnTo>
                <a:lnTo>
                  <a:pt x="1846732" y="220725"/>
                </a:lnTo>
                <a:lnTo>
                  <a:pt x="1846462" y="211318"/>
                </a:lnTo>
                <a:lnTo>
                  <a:pt x="1845138" y="198358"/>
                </a:lnTo>
                <a:lnTo>
                  <a:pt x="1842726" y="186037"/>
                </a:lnTo>
                <a:lnTo>
                  <a:pt x="1839239" y="174370"/>
                </a:lnTo>
                <a:lnTo>
                  <a:pt x="1832324" y="158699"/>
                </a:lnTo>
                <a:lnTo>
                  <a:pt x="1825591" y="147994"/>
                </a:lnTo>
                <a:lnTo>
                  <a:pt x="1817649" y="138429"/>
                </a:lnTo>
                <a:lnTo>
                  <a:pt x="1805865" y="127846"/>
                </a:lnTo>
                <a:lnTo>
                  <a:pt x="1795187" y="120909"/>
                </a:lnTo>
                <a:lnTo>
                  <a:pt x="1783359" y="115315"/>
                </a:lnTo>
                <a:lnTo>
                  <a:pt x="1776024" y="112657"/>
                </a:lnTo>
                <a:lnTo>
                  <a:pt x="1764078" y="109558"/>
                </a:lnTo>
                <a:lnTo>
                  <a:pt x="1751335" y="107688"/>
                </a:lnTo>
                <a:lnTo>
                  <a:pt x="1737766" y="107060"/>
                </a:lnTo>
                <a:lnTo>
                  <a:pt x="1729757" y="107286"/>
                </a:lnTo>
                <a:lnTo>
                  <a:pt x="1716742" y="108693"/>
                </a:lnTo>
                <a:lnTo>
                  <a:pt x="1704462" y="111375"/>
                </a:lnTo>
                <a:lnTo>
                  <a:pt x="1692935" y="115315"/>
                </a:lnTo>
                <a:lnTo>
                  <a:pt x="1678262" y="122559"/>
                </a:lnTo>
                <a:lnTo>
                  <a:pt x="1667879" y="129836"/>
                </a:lnTo>
                <a:lnTo>
                  <a:pt x="1658645" y="138429"/>
                </a:lnTo>
                <a:lnTo>
                  <a:pt x="1648395" y="151164"/>
                </a:lnTo>
                <a:lnTo>
                  <a:pt x="1641997" y="162187"/>
                </a:lnTo>
                <a:lnTo>
                  <a:pt x="1636801" y="174370"/>
                </a:lnTo>
                <a:lnTo>
                  <a:pt x="1634257" y="182437"/>
                </a:lnTo>
                <a:lnTo>
                  <a:pt x="1631517" y="194562"/>
                </a:lnTo>
                <a:lnTo>
                  <a:pt x="1629863" y="207329"/>
                </a:lnTo>
                <a:lnTo>
                  <a:pt x="1629308" y="220725"/>
                </a:lnTo>
                <a:lnTo>
                  <a:pt x="1629573" y="230299"/>
                </a:lnTo>
                <a:lnTo>
                  <a:pt x="1630868" y="243267"/>
                </a:lnTo>
                <a:lnTo>
                  <a:pt x="1633267" y="255570"/>
                </a:lnTo>
                <a:lnTo>
                  <a:pt x="1636801" y="267207"/>
                </a:lnTo>
                <a:lnTo>
                  <a:pt x="1643653" y="282753"/>
                </a:lnTo>
                <a:lnTo>
                  <a:pt x="1650338" y="293488"/>
                </a:lnTo>
                <a:lnTo>
                  <a:pt x="1658264" y="303148"/>
                </a:lnTo>
                <a:lnTo>
                  <a:pt x="1670048" y="313642"/>
                </a:lnTo>
                <a:lnTo>
                  <a:pt x="1680726" y="320588"/>
                </a:lnTo>
                <a:lnTo>
                  <a:pt x="1692554" y="326263"/>
                </a:lnTo>
                <a:lnTo>
                  <a:pt x="1687982" y="251078"/>
                </a:lnTo>
                <a:lnTo>
                  <a:pt x="1686729" y="246473"/>
                </a:lnTo>
                <a:lnTo>
                  <a:pt x="1684630" y="234282"/>
                </a:lnTo>
                <a:lnTo>
                  <a:pt x="1683918" y="220725"/>
                </a:lnTo>
                <a:lnTo>
                  <a:pt x="1684039" y="214988"/>
                </a:lnTo>
                <a:lnTo>
                  <a:pt x="1685328" y="201987"/>
                </a:lnTo>
                <a:lnTo>
                  <a:pt x="1687982" y="190372"/>
                </a:lnTo>
                <a:lnTo>
                  <a:pt x="1690649" y="181609"/>
                </a:lnTo>
                <a:lnTo>
                  <a:pt x="1694332" y="174243"/>
                </a:lnTo>
                <a:lnTo>
                  <a:pt x="1699158" y="168275"/>
                </a:lnTo>
                <a:lnTo>
                  <a:pt x="1703857" y="162305"/>
                </a:lnTo>
                <a:lnTo>
                  <a:pt x="1709572" y="157860"/>
                </a:lnTo>
                <a:lnTo>
                  <a:pt x="1716176" y="154939"/>
                </a:lnTo>
                <a:lnTo>
                  <a:pt x="1722780" y="151891"/>
                </a:lnTo>
                <a:lnTo>
                  <a:pt x="1730019" y="150494"/>
                </a:lnTo>
                <a:lnTo>
                  <a:pt x="1745640" y="150494"/>
                </a:lnTo>
                <a:lnTo>
                  <a:pt x="1752879" y="151891"/>
                </a:lnTo>
                <a:lnTo>
                  <a:pt x="1759610" y="154939"/>
                </a:lnTo>
                <a:lnTo>
                  <a:pt x="1766341" y="157860"/>
                </a:lnTo>
                <a:lnTo>
                  <a:pt x="1772056" y="162305"/>
                </a:lnTo>
                <a:lnTo>
                  <a:pt x="1776882" y="168275"/>
                </a:lnTo>
                <a:lnTo>
                  <a:pt x="1781581" y="174243"/>
                </a:lnTo>
                <a:lnTo>
                  <a:pt x="1785264" y="181609"/>
                </a:lnTo>
                <a:lnTo>
                  <a:pt x="1787931" y="190372"/>
                </a:lnTo>
                <a:lnTo>
                  <a:pt x="1789229" y="194978"/>
                </a:lnTo>
                <a:lnTo>
                  <a:pt x="1791322" y="207169"/>
                </a:lnTo>
                <a:lnTo>
                  <a:pt x="1791995" y="220725"/>
                </a:lnTo>
                <a:lnTo>
                  <a:pt x="1791883" y="226463"/>
                </a:lnTo>
                <a:lnTo>
                  <a:pt x="1790639" y="239464"/>
                </a:lnTo>
                <a:lnTo>
                  <a:pt x="1787931" y="251078"/>
                </a:lnTo>
                <a:lnTo>
                  <a:pt x="1785264" y="259841"/>
                </a:lnTo>
                <a:lnTo>
                  <a:pt x="1781581" y="267207"/>
                </a:lnTo>
                <a:lnTo>
                  <a:pt x="1776882" y="273050"/>
                </a:lnTo>
                <a:lnTo>
                  <a:pt x="1772056" y="279018"/>
                </a:lnTo>
                <a:lnTo>
                  <a:pt x="1766468" y="283463"/>
                </a:lnTo>
                <a:lnTo>
                  <a:pt x="1759864" y="286512"/>
                </a:lnTo>
                <a:lnTo>
                  <a:pt x="1753260" y="289559"/>
                </a:lnTo>
                <a:lnTo>
                  <a:pt x="1746148" y="291083"/>
                </a:lnTo>
                <a:lnTo>
                  <a:pt x="1730273" y="291083"/>
                </a:lnTo>
                <a:lnTo>
                  <a:pt x="1723034" y="289559"/>
                </a:lnTo>
                <a:lnTo>
                  <a:pt x="1716430" y="286512"/>
                </a:lnTo>
                <a:lnTo>
                  <a:pt x="1709826" y="283463"/>
                </a:lnTo>
                <a:lnTo>
                  <a:pt x="1704111" y="279018"/>
                </a:lnTo>
                <a:lnTo>
                  <a:pt x="1699882" y="328905"/>
                </a:lnTo>
                <a:lnTo>
                  <a:pt x="1711866" y="331963"/>
                </a:lnTo>
                <a:close/>
              </a:path>
              <a:path w="4883683" h="438150">
                <a:moveTo>
                  <a:pt x="1704111" y="279018"/>
                </a:moveTo>
                <a:lnTo>
                  <a:pt x="1699285" y="273050"/>
                </a:lnTo>
                <a:lnTo>
                  <a:pt x="1694459" y="267207"/>
                </a:lnTo>
                <a:lnTo>
                  <a:pt x="1690649" y="259841"/>
                </a:lnTo>
                <a:lnTo>
                  <a:pt x="1687982" y="251078"/>
                </a:lnTo>
                <a:lnTo>
                  <a:pt x="1692554" y="326263"/>
                </a:lnTo>
                <a:lnTo>
                  <a:pt x="1699882" y="328905"/>
                </a:lnTo>
                <a:lnTo>
                  <a:pt x="1704111" y="279018"/>
                </a:lnTo>
                <a:close/>
              </a:path>
              <a:path w="4883683" h="438150">
                <a:moveTo>
                  <a:pt x="1347749" y="278510"/>
                </a:moveTo>
                <a:lnTo>
                  <a:pt x="1342415" y="283463"/>
                </a:lnTo>
                <a:lnTo>
                  <a:pt x="1335938" y="286892"/>
                </a:lnTo>
                <a:lnTo>
                  <a:pt x="1329588" y="290448"/>
                </a:lnTo>
                <a:lnTo>
                  <a:pt x="1322349" y="292226"/>
                </a:lnTo>
                <a:lnTo>
                  <a:pt x="1309014" y="292226"/>
                </a:lnTo>
                <a:lnTo>
                  <a:pt x="1304188" y="291464"/>
                </a:lnTo>
                <a:lnTo>
                  <a:pt x="1299489" y="290194"/>
                </a:lnTo>
                <a:lnTo>
                  <a:pt x="1298079" y="330436"/>
                </a:lnTo>
                <a:lnTo>
                  <a:pt x="1310313" y="333394"/>
                </a:lnTo>
                <a:lnTo>
                  <a:pt x="1323492" y="334390"/>
                </a:lnTo>
                <a:lnTo>
                  <a:pt x="1333495" y="333843"/>
                </a:lnTo>
                <a:lnTo>
                  <a:pt x="1345976" y="331540"/>
                </a:lnTo>
                <a:lnTo>
                  <a:pt x="1358163" y="327405"/>
                </a:lnTo>
                <a:lnTo>
                  <a:pt x="1368664" y="322244"/>
                </a:lnTo>
                <a:lnTo>
                  <a:pt x="1379119" y="315073"/>
                </a:lnTo>
                <a:lnTo>
                  <a:pt x="1388897" y="306196"/>
                </a:lnTo>
                <a:lnTo>
                  <a:pt x="1399263" y="293195"/>
                </a:lnTo>
                <a:lnTo>
                  <a:pt x="1405713" y="282120"/>
                </a:lnTo>
                <a:lnTo>
                  <a:pt x="1411249" y="269747"/>
                </a:lnTo>
                <a:lnTo>
                  <a:pt x="1415284" y="256928"/>
                </a:lnTo>
                <a:lnTo>
                  <a:pt x="1417755" y="244789"/>
                </a:lnTo>
                <a:lnTo>
                  <a:pt x="1419254" y="231702"/>
                </a:lnTo>
                <a:lnTo>
                  <a:pt x="1419758" y="217677"/>
                </a:lnTo>
                <a:lnTo>
                  <a:pt x="1419302" y="204471"/>
                </a:lnTo>
                <a:lnTo>
                  <a:pt x="1417817" y="191396"/>
                </a:lnTo>
                <a:lnTo>
                  <a:pt x="1415302" y="179326"/>
                </a:lnTo>
                <a:lnTo>
                  <a:pt x="1411757" y="168275"/>
                </a:lnTo>
                <a:lnTo>
                  <a:pt x="1405194" y="153869"/>
                </a:lnTo>
                <a:lnTo>
                  <a:pt x="1398449" y="143172"/>
                </a:lnTo>
                <a:lnTo>
                  <a:pt x="1390675" y="133857"/>
                </a:lnTo>
                <a:lnTo>
                  <a:pt x="1382406" y="126331"/>
                </a:lnTo>
                <a:lnTo>
                  <a:pt x="1371923" y="119161"/>
                </a:lnTo>
                <a:lnTo>
                  <a:pt x="1360449" y="113664"/>
                </a:lnTo>
                <a:lnTo>
                  <a:pt x="1350806" y="110518"/>
                </a:lnTo>
                <a:lnTo>
                  <a:pt x="1338341" y="107937"/>
                </a:lnTo>
                <a:lnTo>
                  <a:pt x="1325778" y="107060"/>
                </a:lnTo>
                <a:lnTo>
                  <a:pt x="1313637" y="107863"/>
                </a:lnTo>
                <a:lnTo>
                  <a:pt x="1301210" y="110654"/>
                </a:lnTo>
                <a:lnTo>
                  <a:pt x="1289964" y="115442"/>
                </a:lnTo>
                <a:lnTo>
                  <a:pt x="1283226" y="119536"/>
                </a:lnTo>
                <a:lnTo>
                  <a:pt x="1273183" y="127479"/>
                </a:lnTo>
                <a:lnTo>
                  <a:pt x="1264818" y="136778"/>
                </a:lnTo>
                <a:lnTo>
                  <a:pt x="1263929" y="136778"/>
                </a:lnTo>
                <a:lnTo>
                  <a:pt x="1261643" y="112521"/>
                </a:lnTo>
                <a:lnTo>
                  <a:pt x="1215288" y="112521"/>
                </a:lnTo>
                <a:lnTo>
                  <a:pt x="1215288" y="432562"/>
                </a:lnTo>
                <a:lnTo>
                  <a:pt x="1268120" y="432562"/>
                </a:lnTo>
                <a:lnTo>
                  <a:pt x="1268120" y="330326"/>
                </a:lnTo>
                <a:lnTo>
                  <a:pt x="1267866" y="324865"/>
                </a:lnTo>
                <a:lnTo>
                  <a:pt x="1267739" y="319404"/>
                </a:lnTo>
                <a:lnTo>
                  <a:pt x="1267612" y="315213"/>
                </a:lnTo>
                <a:lnTo>
                  <a:pt x="1267485" y="312292"/>
                </a:lnTo>
                <a:lnTo>
                  <a:pt x="1270329" y="314165"/>
                </a:lnTo>
                <a:lnTo>
                  <a:pt x="1280143" y="321675"/>
                </a:lnTo>
                <a:lnTo>
                  <a:pt x="1291869" y="328040"/>
                </a:lnTo>
                <a:lnTo>
                  <a:pt x="1290472" y="287146"/>
                </a:lnTo>
                <a:lnTo>
                  <a:pt x="1286662" y="284988"/>
                </a:lnTo>
                <a:lnTo>
                  <a:pt x="1282852" y="282955"/>
                </a:lnTo>
                <a:lnTo>
                  <a:pt x="1279296" y="280669"/>
                </a:lnTo>
                <a:lnTo>
                  <a:pt x="1276121" y="278129"/>
                </a:lnTo>
                <a:lnTo>
                  <a:pt x="1273073" y="275589"/>
                </a:lnTo>
                <a:lnTo>
                  <a:pt x="1270406" y="273050"/>
                </a:lnTo>
                <a:lnTo>
                  <a:pt x="1268120" y="270509"/>
                </a:lnTo>
                <a:lnTo>
                  <a:pt x="1268120" y="174116"/>
                </a:lnTo>
                <a:lnTo>
                  <a:pt x="1279664" y="163171"/>
                </a:lnTo>
                <a:lnTo>
                  <a:pt x="1290218" y="156337"/>
                </a:lnTo>
                <a:lnTo>
                  <a:pt x="1304009" y="151153"/>
                </a:lnTo>
                <a:lnTo>
                  <a:pt x="1316634" y="149478"/>
                </a:lnTo>
                <a:lnTo>
                  <a:pt x="1323873" y="149478"/>
                </a:lnTo>
                <a:lnTo>
                  <a:pt x="1330477" y="151002"/>
                </a:lnTo>
                <a:lnTo>
                  <a:pt x="1336446" y="154050"/>
                </a:lnTo>
                <a:lnTo>
                  <a:pt x="1342415" y="156971"/>
                </a:lnTo>
                <a:lnTo>
                  <a:pt x="1347495" y="161416"/>
                </a:lnTo>
                <a:lnTo>
                  <a:pt x="1351686" y="167131"/>
                </a:lnTo>
                <a:lnTo>
                  <a:pt x="1356004" y="172973"/>
                </a:lnTo>
                <a:lnTo>
                  <a:pt x="1359306" y="180212"/>
                </a:lnTo>
                <a:lnTo>
                  <a:pt x="1361592" y="189102"/>
                </a:lnTo>
                <a:lnTo>
                  <a:pt x="1362669" y="193745"/>
                </a:lnTo>
                <a:lnTo>
                  <a:pt x="1364433" y="205945"/>
                </a:lnTo>
                <a:lnTo>
                  <a:pt x="1365021" y="219582"/>
                </a:lnTo>
                <a:lnTo>
                  <a:pt x="1364947" y="224330"/>
                </a:lnTo>
                <a:lnTo>
                  <a:pt x="1363917" y="237346"/>
                </a:lnTo>
                <a:lnTo>
                  <a:pt x="1361719" y="249173"/>
                </a:lnTo>
                <a:lnTo>
                  <a:pt x="1359433" y="258063"/>
                </a:lnTo>
                <a:lnTo>
                  <a:pt x="1356258" y="265683"/>
                </a:lnTo>
                <a:lnTo>
                  <a:pt x="1351940" y="272160"/>
                </a:lnTo>
                <a:lnTo>
                  <a:pt x="1347749" y="278510"/>
                </a:lnTo>
                <a:close/>
              </a:path>
              <a:path w="4883683" h="438150">
                <a:moveTo>
                  <a:pt x="1294790" y="288797"/>
                </a:moveTo>
                <a:lnTo>
                  <a:pt x="1290472" y="287146"/>
                </a:lnTo>
                <a:lnTo>
                  <a:pt x="1291869" y="328040"/>
                </a:lnTo>
                <a:lnTo>
                  <a:pt x="1298079" y="330436"/>
                </a:lnTo>
                <a:lnTo>
                  <a:pt x="1299489" y="290194"/>
                </a:lnTo>
                <a:lnTo>
                  <a:pt x="1294790" y="288797"/>
                </a:lnTo>
                <a:close/>
              </a:path>
              <a:path w="4883683" h="438150">
                <a:moveTo>
                  <a:pt x="1032270" y="114840"/>
                </a:moveTo>
                <a:lnTo>
                  <a:pt x="1020896" y="120422"/>
                </a:lnTo>
                <a:lnTo>
                  <a:pt x="1025804" y="195071"/>
                </a:lnTo>
                <a:lnTo>
                  <a:pt x="1026566" y="188721"/>
                </a:lnTo>
                <a:lnTo>
                  <a:pt x="1028090" y="182625"/>
                </a:lnTo>
                <a:lnTo>
                  <a:pt x="1032270" y="114840"/>
                </a:lnTo>
                <a:close/>
              </a:path>
              <a:path w="4883683" h="438150">
                <a:moveTo>
                  <a:pt x="1165455" y="203825"/>
                </a:moveTo>
                <a:lnTo>
                  <a:pt x="1164118" y="190754"/>
                </a:lnTo>
                <a:lnTo>
                  <a:pt x="1161887" y="178650"/>
                </a:lnTo>
                <a:lnTo>
                  <a:pt x="1158773" y="167512"/>
                </a:lnTo>
                <a:lnTo>
                  <a:pt x="1152974" y="153271"/>
                </a:lnTo>
                <a:lnTo>
                  <a:pt x="1146628" y="142356"/>
                </a:lnTo>
                <a:lnTo>
                  <a:pt x="1139088" y="132968"/>
                </a:lnTo>
                <a:lnTo>
                  <a:pt x="1131459" y="125881"/>
                </a:lnTo>
                <a:lnTo>
                  <a:pt x="1120961" y="118760"/>
                </a:lnTo>
                <a:lnTo>
                  <a:pt x="1109243" y="113410"/>
                </a:lnTo>
                <a:lnTo>
                  <a:pt x="1097167" y="109861"/>
                </a:lnTo>
                <a:lnTo>
                  <a:pt x="1084644" y="107765"/>
                </a:lnTo>
                <a:lnTo>
                  <a:pt x="1071397" y="107060"/>
                </a:lnTo>
                <a:lnTo>
                  <a:pt x="1070684" y="107063"/>
                </a:lnTo>
                <a:lnTo>
                  <a:pt x="1057977" y="107959"/>
                </a:lnTo>
                <a:lnTo>
                  <a:pt x="1045514" y="110432"/>
                </a:lnTo>
                <a:lnTo>
                  <a:pt x="1033297" y="114426"/>
                </a:lnTo>
                <a:lnTo>
                  <a:pt x="1028090" y="182625"/>
                </a:lnTo>
                <a:lnTo>
                  <a:pt x="1030376" y="177037"/>
                </a:lnTo>
                <a:lnTo>
                  <a:pt x="1032535" y="171322"/>
                </a:lnTo>
                <a:lnTo>
                  <a:pt x="1035583" y="166369"/>
                </a:lnTo>
                <a:lnTo>
                  <a:pt x="1039393" y="162178"/>
                </a:lnTo>
                <a:lnTo>
                  <a:pt x="1043203" y="157860"/>
                </a:lnTo>
                <a:lnTo>
                  <a:pt x="1047648" y="154558"/>
                </a:lnTo>
                <a:lnTo>
                  <a:pt x="1052855" y="152145"/>
                </a:lnTo>
                <a:lnTo>
                  <a:pt x="1058062" y="149605"/>
                </a:lnTo>
                <a:lnTo>
                  <a:pt x="1064031" y="148462"/>
                </a:lnTo>
                <a:lnTo>
                  <a:pt x="1077366" y="148462"/>
                </a:lnTo>
                <a:lnTo>
                  <a:pt x="1083208" y="149605"/>
                </a:lnTo>
                <a:lnTo>
                  <a:pt x="1088288" y="152145"/>
                </a:lnTo>
                <a:lnTo>
                  <a:pt x="1093241" y="154558"/>
                </a:lnTo>
                <a:lnTo>
                  <a:pt x="1097432" y="157860"/>
                </a:lnTo>
                <a:lnTo>
                  <a:pt x="1100734" y="162178"/>
                </a:lnTo>
                <a:lnTo>
                  <a:pt x="1104036" y="166369"/>
                </a:lnTo>
                <a:lnTo>
                  <a:pt x="1106576" y="171322"/>
                </a:lnTo>
                <a:lnTo>
                  <a:pt x="1108354" y="177037"/>
                </a:lnTo>
                <a:lnTo>
                  <a:pt x="1110005" y="182625"/>
                </a:lnTo>
                <a:lnTo>
                  <a:pt x="1110894" y="188721"/>
                </a:lnTo>
                <a:lnTo>
                  <a:pt x="1110894" y="195071"/>
                </a:lnTo>
                <a:lnTo>
                  <a:pt x="1025804" y="195071"/>
                </a:lnTo>
                <a:lnTo>
                  <a:pt x="1020896" y="120422"/>
                </a:lnTo>
                <a:lnTo>
                  <a:pt x="1010350" y="127523"/>
                </a:lnTo>
                <a:lnTo>
                  <a:pt x="1000658" y="136143"/>
                </a:lnTo>
                <a:lnTo>
                  <a:pt x="989876" y="149336"/>
                </a:lnTo>
                <a:lnTo>
                  <a:pt x="983342" y="160367"/>
                </a:lnTo>
                <a:lnTo>
                  <a:pt x="977798" y="172719"/>
                </a:lnTo>
                <a:lnTo>
                  <a:pt x="973875" y="185235"/>
                </a:lnTo>
                <a:lnTo>
                  <a:pt x="971398" y="197403"/>
                </a:lnTo>
                <a:lnTo>
                  <a:pt x="969911" y="210426"/>
                </a:lnTo>
                <a:lnTo>
                  <a:pt x="969416" y="224281"/>
                </a:lnTo>
                <a:lnTo>
                  <a:pt x="969419" y="225342"/>
                </a:lnTo>
                <a:lnTo>
                  <a:pt x="970028" y="239423"/>
                </a:lnTo>
                <a:lnTo>
                  <a:pt x="971719" y="252435"/>
                </a:lnTo>
                <a:lnTo>
                  <a:pt x="974513" y="264368"/>
                </a:lnTo>
                <a:lnTo>
                  <a:pt x="978433" y="275208"/>
                </a:lnTo>
                <a:lnTo>
                  <a:pt x="986513" y="290561"/>
                </a:lnTo>
                <a:lnTo>
                  <a:pt x="994072" y="300688"/>
                </a:lnTo>
                <a:lnTo>
                  <a:pt x="1002817" y="309371"/>
                </a:lnTo>
                <a:lnTo>
                  <a:pt x="1015213" y="318260"/>
                </a:lnTo>
                <a:lnTo>
                  <a:pt x="1026557" y="324042"/>
                </a:lnTo>
                <a:lnTo>
                  <a:pt x="1038885" y="328421"/>
                </a:lnTo>
                <a:lnTo>
                  <a:pt x="1056853" y="332392"/>
                </a:lnTo>
                <a:lnTo>
                  <a:pt x="1069510" y="333888"/>
                </a:lnTo>
                <a:lnTo>
                  <a:pt x="1082573" y="334390"/>
                </a:lnTo>
                <a:lnTo>
                  <a:pt x="1088746" y="334313"/>
                </a:lnTo>
                <a:lnTo>
                  <a:pt x="1101590" y="333645"/>
                </a:lnTo>
                <a:lnTo>
                  <a:pt x="1114192" y="332311"/>
                </a:lnTo>
                <a:lnTo>
                  <a:pt x="1126515" y="330326"/>
                </a:lnTo>
                <a:lnTo>
                  <a:pt x="1135327" y="328542"/>
                </a:lnTo>
                <a:lnTo>
                  <a:pt x="1148324" y="325301"/>
                </a:lnTo>
                <a:lnTo>
                  <a:pt x="1158011" y="321944"/>
                </a:lnTo>
                <a:lnTo>
                  <a:pt x="1158011" y="279653"/>
                </a:lnTo>
                <a:lnTo>
                  <a:pt x="1148573" y="282687"/>
                </a:lnTo>
                <a:lnTo>
                  <a:pt x="1136287" y="286015"/>
                </a:lnTo>
                <a:lnTo>
                  <a:pt x="1124102" y="288670"/>
                </a:lnTo>
                <a:lnTo>
                  <a:pt x="1117028" y="289831"/>
                </a:lnTo>
                <a:lnTo>
                  <a:pt x="1104299" y="291247"/>
                </a:lnTo>
                <a:lnTo>
                  <a:pt x="1091971" y="291718"/>
                </a:lnTo>
                <a:lnTo>
                  <a:pt x="1090968" y="291715"/>
                </a:lnTo>
                <a:lnTo>
                  <a:pt x="1077900" y="290901"/>
                </a:lnTo>
                <a:lnTo>
                  <a:pt x="1065809" y="288670"/>
                </a:lnTo>
                <a:lnTo>
                  <a:pt x="1057808" y="286765"/>
                </a:lnTo>
                <a:lnTo>
                  <a:pt x="1050696" y="283463"/>
                </a:lnTo>
                <a:lnTo>
                  <a:pt x="1044727" y="279145"/>
                </a:lnTo>
                <a:lnTo>
                  <a:pt x="1038631" y="274700"/>
                </a:lnTo>
                <a:lnTo>
                  <a:pt x="1033805" y="268985"/>
                </a:lnTo>
                <a:lnTo>
                  <a:pt x="1030122" y="262000"/>
                </a:lnTo>
                <a:lnTo>
                  <a:pt x="1025474" y="249725"/>
                </a:lnTo>
                <a:lnTo>
                  <a:pt x="1023391" y="236346"/>
                </a:lnTo>
                <a:lnTo>
                  <a:pt x="1165123" y="236346"/>
                </a:lnTo>
                <a:lnTo>
                  <a:pt x="1165504" y="231139"/>
                </a:lnTo>
                <a:lnTo>
                  <a:pt x="1165631" y="224789"/>
                </a:lnTo>
                <a:lnTo>
                  <a:pt x="1165885" y="217423"/>
                </a:lnTo>
                <a:lnTo>
                  <a:pt x="1165455" y="203825"/>
                </a:lnTo>
                <a:close/>
              </a:path>
              <a:path w="4883683" h="438150">
                <a:moveTo>
                  <a:pt x="825373" y="119903"/>
                </a:moveTo>
                <a:lnTo>
                  <a:pt x="814436" y="126390"/>
                </a:lnTo>
                <a:lnTo>
                  <a:pt x="804316" y="134238"/>
                </a:lnTo>
                <a:lnTo>
                  <a:pt x="791597" y="147865"/>
                </a:lnTo>
                <a:lnTo>
                  <a:pt x="784439" y="158550"/>
                </a:lnTo>
                <a:lnTo>
                  <a:pt x="778243" y="170560"/>
                </a:lnTo>
                <a:lnTo>
                  <a:pt x="773104" y="184817"/>
                </a:lnTo>
                <a:lnTo>
                  <a:pt x="770378" y="196962"/>
                </a:lnTo>
                <a:lnTo>
                  <a:pt x="768743" y="210078"/>
                </a:lnTo>
                <a:lnTo>
                  <a:pt x="768197" y="224154"/>
                </a:lnTo>
                <a:lnTo>
                  <a:pt x="768662" y="236634"/>
                </a:lnTo>
                <a:lnTo>
                  <a:pt x="770267" y="249632"/>
                </a:lnTo>
                <a:lnTo>
                  <a:pt x="773017" y="261728"/>
                </a:lnTo>
                <a:lnTo>
                  <a:pt x="776909" y="272922"/>
                </a:lnTo>
                <a:lnTo>
                  <a:pt x="784774" y="288184"/>
                </a:lnTo>
                <a:lnTo>
                  <a:pt x="792194" y="298441"/>
                </a:lnTo>
                <a:lnTo>
                  <a:pt x="800760" y="307339"/>
                </a:lnTo>
                <a:lnTo>
                  <a:pt x="813059" y="316721"/>
                </a:lnTo>
                <a:lnTo>
                  <a:pt x="824188" y="322861"/>
                </a:lnTo>
                <a:lnTo>
                  <a:pt x="836320" y="327659"/>
                </a:lnTo>
                <a:lnTo>
                  <a:pt x="854110" y="332150"/>
                </a:lnTo>
                <a:lnTo>
                  <a:pt x="866798" y="333827"/>
                </a:lnTo>
                <a:lnTo>
                  <a:pt x="880008" y="334390"/>
                </a:lnTo>
                <a:lnTo>
                  <a:pt x="885593" y="334298"/>
                </a:lnTo>
                <a:lnTo>
                  <a:pt x="898390" y="333340"/>
                </a:lnTo>
                <a:lnTo>
                  <a:pt x="910615" y="331342"/>
                </a:lnTo>
                <a:lnTo>
                  <a:pt x="924089" y="327986"/>
                </a:lnTo>
                <a:lnTo>
                  <a:pt x="935126" y="324103"/>
                </a:lnTo>
                <a:lnTo>
                  <a:pt x="935126" y="281050"/>
                </a:lnTo>
                <a:lnTo>
                  <a:pt x="928141" y="283844"/>
                </a:lnTo>
                <a:lnTo>
                  <a:pt x="920775" y="286257"/>
                </a:lnTo>
                <a:lnTo>
                  <a:pt x="912901" y="288163"/>
                </a:lnTo>
                <a:lnTo>
                  <a:pt x="911849" y="288410"/>
                </a:lnTo>
                <a:lnTo>
                  <a:pt x="899772" y="290401"/>
                </a:lnTo>
                <a:lnTo>
                  <a:pt x="886485" y="291083"/>
                </a:lnTo>
                <a:lnTo>
                  <a:pt x="882799" y="291012"/>
                </a:lnTo>
                <a:lnTo>
                  <a:pt x="869725" y="289402"/>
                </a:lnTo>
                <a:lnTo>
                  <a:pt x="858291" y="285622"/>
                </a:lnTo>
                <a:lnTo>
                  <a:pt x="850290" y="281939"/>
                </a:lnTo>
                <a:lnTo>
                  <a:pt x="843813" y="277113"/>
                </a:lnTo>
                <a:lnTo>
                  <a:pt x="838606" y="271144"/>
                </a:lnTo>
                <a:lnTo>
                  <a:pt x="833526" y="265302"/>
                </a:lnTo>
                <a:lnTo>
                  <a:pt x="829589" y="258063"/>
                </a:lnTo>
                <a:lnTo>
                  <a:pt x="826922" y="249681"/>
                </a:lnTo>
                <a:lnTo>
                  <a:pt x="823757" y="235741"/>
                </a:lnTo>
                <a:lnTo>
                  <a:pt x="822858" y="222757"/>
                </a:lnTo>
                <a:lnTo>
                  <a:pt x="823204" y="213135"/>
                </a:lnTo>
                <a:lnTo>
                  <a:pt x="824957" y="200358"/>
                </a:lnTo>
                <a:lnTo>
                  <a:pt x="828192" y="189102"/>
                </a:lnTo>
                <a:lnTo>
                  <a:pt x="834563" y="176113"/>
                </a:lnTo>
                <a:lnTo>
                  <a:pt x="842289" y="166750"/>
                </a:lnTo>
                <a:lnTo>
                  <a:pt x="848258" y="161035"/>
                </a:lnTo>
                <a:lnTo>
                  <a:pt x="855116" y="156971"/>
                </a:lnTo>
                <a:lnTo>
                  <a:pt x="862863" y="154304"/>
                </a:lnTo>
                <a:lnTo>
                  <a:pt x="870610" y="151764"/>
                </a:lnTo>
                <a:lnTo>
                  <a:pt x="878738" y="150494"/>
                </a:lnTo>
                <a:lnTo>
                  <a:pt x="895629" y="150494"/>
                </a:lnTo>
                <a:lnTo>
                  <a:pt x="903630" y="151256"/>
                </a:lnTo>
                <a:lnTo>
                  <a:pt x="910996" y="153034"/>
                </a:lnTo>
                <a:lnTo>
                  <a:pt x="918362" y="154685"/>
                </a:lnTo>
                <a:lnTo>
                  <a:pt x="925347" y="156971"/>
                </a:lnTo>
                <a:lnTo>
                  <a:pt x="931824" y="159765"/>
                </a:lnTo>
                <a:lnTo>
                  <a:pt x="931824" y="116712"/>
                </a:lnTo>
                <a:lnTo>
                  <a:pt x="924585" y="113791"/>
                </a:lnTo>
                <a:lnTo>
                  <a:pt x="916457" y="111378"/>
                </a:lnTo>
                <a:lnTo>
                  <a:pt x="907440" y="109727"/>
                </a:lnTo>
                <a:lnTo>
                  <a:pt x="905005" y="109265"/>
                </a:lnTo>
                <a:lnTo>
                  <a:pt x="892552" y="107612"/>
                </a:lnTo>
                <a:lnTo>
                  <a:pt x="879627" y="107060"/>
                </a:lnTo>
                <a:lnTo>
                  <a:pt x="877854" y="107075"/>
                </a:lnTo>
                <a:lnTo>
                  <a:pt x="865403" y="107956"/>
                </a:lnTo>
                <a:lnTo>
                  <a:pt x="852855" y="110169"/>
                </a:lnTo>
                <a:lnTo>
                  <a:pt x="840257" y="113664"/>
                </a:lnTo>
                <a:lnTo>
                  <a:pt x="837081" y="114778"/>
                </a:lnTo>
                <a:lnTo>
                  <a:pt x="825373" y="119903"/>
                </a:lnTo>
                <a:close/>
              </a:path>
              <a:path w="4883683" h="438150">
                <a:moveTo>
                  <a:pt x="575945" y="142620"/>
                </a:moveTo>
                <a:lnTo>
                  <a:pt x="575043" y="142620"/>
                </a:lnTo>
                <a:lnTo>
                  <a:pt x="570128" y="112521"/>
                </a:lnTo>
                <a:lnTo>
                  <a:pt x="526376" y="112521"/>
                </a:lnTo>
                <a:lnTo>
                  <a:pt x="526376" y="328802"/>
                </a:lnTo>
                <a:lnTo>
                  <a:pt x="579285" y="328802"/>
                </a:lnTo>
                <a:lnTo>
                  <a:pt x="579285" y="179958"/>
                </a:lnTo>
                <a:lnTo>
                  <a:pt x="584427" y="173985"/>
                </a:lnTo>
                <a:lnTo>
                  <a:pt x="593934" y="165414"/>
                </a:lnTo>
                <a:lnTo>
                  <a:pt x="604405" y="158750"/>
                </a:lnTo>
                <a:lnTo>
                  <a:pt x="609141" y="156547"/>
                </a:lnTo>
                <a:lnTo>
                  <a:pt x="621346" y="152770"/>
                </a:lnTo>
                <a:lnTo>
                  <a:pt x="633983" y="151510"/>
                </a:lnTo>
                <a:lnTo>
                  <a:pt x="641718" y="151510"/>
                </a:lnTo>
                <a:lnTo>
                  <a:pt x="648309" y="153034"/>
                </a:lnTo>
                <a:lnTo>
                  <a:pt x="653732" y="155955"/>
                </a:lnTo>
                <a:lnTo>
                  <a:pt x="659168" y="159003"/>
                </a:lnTo>
                <a:lnTo>
                  <a:pt x="663232" y="163956"/>
                </a:lnTo>
                <a:lnTo>
                  <a:pt x="665899" y="170687"/>
                </a:lnTo>
                <a:lnTo>
                  <a:pt x="667092" y="173862"/>
                </a:lnTo>
                <a:lnTo>
                  <a:pt x="667918" y="177545"/>
                </a:lnTo>
                <a:lnTo>
                  <a:pt x="668362" y="181737"/>
                </a:lnTo>
                <a:lnTo>
                  <a:pt x="668807" y="185800"/>
                </a:lnTo>
                <a:lnTo>
                  <a:pt x="669036" y="190880"/>
                </a:lnTo>
                <a:lnTo>
                  <a:pt x="669036" y="328802"/>
                </a:lnTo>
                <a:lnTo>
                  <a:pt x="721944" y="328802"/>
                </a:lnTo>
                <a:lnTo>
                  <a:pt x="721944" y="181228"/>
                </a:lnTo>
                <a:lnTo>
                  <a:pt x="721677" y="175005"/>
                </a:lnTo>
                <a:lnTo>
                  <a:pt x="721156" y="169544"/>
                </a:lnTo>
                <a:lnTo>
                  <a:pt x="720636" y="164083"/>
                </a:lnTo>
                <a:lnTo>
                  <a:pt x="719632" y="159003"/>
                </a:lnTo>
                <a:lnTo>
                  <a:pt x="718146" y="154431"/>
                </a:lnTo>
                <a:lnTo>
                  <a:pt x="715467" y="146176"/>
                </a:lnTo>
                <a:lnTo>
                  <a:pt x="711784" y="138937"/>
                </a:lnTo>
                <a:lnTo>
                  <a:pt x="707097" y="132968"/>
                </a:lnTo>
                <a:lnTo>
                  <a:pt x="702411" y="126872"/>
                </a:lnTo>
                <a:lnTo>
                  <a:pt x="697014" y="121919"/>
                </a:lnTo>
                <a:lnTo>
                  <a:pt x="690905" y="118237"/>
                </a:lnTo>
                <a:lnTo>
                  <a:pt x="684809" y="114426"/>
                </a:lnTo>
                <a:lnTo>
                  <a:pt x="678065" y="111632"/>
                </a:lnTo>
                <a:lnTo>
                  <a:pt x="670699" y="109854"/>
                </a:lnTo>
                <a:lnTo>
                  <a:pt x="663333" y="108076"/>
                </a:lnTo>
                <a:lnTo>
                  <a:pt x="655713" y="107060"/>
                </a:lnTo>
                <a:lnTo>
                  <a:pt x="639483" y="107060"/>
                </a:lnTo>
                <a:lnTo>
                  <a:pt x="631634" y="108076"/>
                </a:lnTo>
                <a:lnTo>
                  <a:pt x="624268" y="110108"/>
                </a:lnTo>
                <a:lnTo>
                  <a:pt x="616902" y="112140"/>
                </a:lnTo>
                <a:lnTo>
                  <a:pt x="610171" y="114807"/>
                </a:lnTo>
                <a:lnTo>
                  <a:pt x="604062" y="118109"/>
                </a:lnTo>
                <a:lnTo>
                  <a:pt x="597966" y="121284"/>
                </a:lnTo>
                <a:lnTo>
                  <a:pt x="592531" y="125094"/>
                </a:lnTo>
                <a:lnTo>
                  <a:pt x="587768" y="129412"/>
                </a:lnTo>
                <a:lnTo>
                  <a:pt x="583006" y="133730"/>
                </a:lnTo>
                <a:lnTo>
                  <a:pt x="579069" y="138175"/>
                </a:lnTo>
                <a:lnTo>
                  <a:pt x="575945" y="142620"/>
                </a:lnTo>
                <a:close/>
              </a:path>
              <a:path w="4883683" h="438150">
                <a:moveTo>
                  <a:pt x="344861" y="331968"/>
                </a:moveTo>
                <a:lnTo>
                  <a:pt x="357621" y="333788"/>
                </a:lnTo>
                <a:lnTo>
                  <a:pt x="371170" y="334390"/>
                </a:lnTo>
                <a:lnTo>
                  <a:pt x="379206" y="334173"/>
                </a:lnTo>
                <a:lnTo>
                  <a:pt x="392214" y="332808"/>
                </a:lnTo>
                <a:lnTo>
                  <a:pt x="404496" y="330177"/>
                </a:lnTo>
                <a:lnTo>
                  <a:pt x="416052" y="326263"/>
                </a:lnTo>
                <a:lnTo>
                  <a:pt x="430657" y="318936"/>
                </a:lnTo>
                <a:lnTo>
                  <a:pt x="441046" y="311665"/>
                </a:lnTo>
                <a:lnTo>
                  <a:pt x="450316" y="303148"/>
                </a:lnTo>
                <a:lnTo>
                  <a:pt x="460497" y="290342"/>
                </a:lnTo>
                <a:lnTo>
                  <a:pt x="466890" y="279321"/>
                </a:lnTo>
                <a:lnTo>
                  <a:pt x="472084" y="267207"/>
                </a:lnTo>
                <a:lnTo>
                  <a:pt x="474704" y="259035"/>
                </a:lnTo>
                <a:lnTo>
                  <a:pt x="477460" y="246930"/>
                </a:lnTo>
                <a:lnTo>
                  <a:pt x="479114" y="234160"/>
                </a:lnTo>
                <a:lnTo>
                  <a:pt x="479666" y="220725"/>
                </a:lnTo>
                <a:lnTo>
                  <a:pt x="479400" y="211320"/>
                </a:lnTo>
                <a:lnTo>
                  <a:pt x="478091" y="198359"/>
                </a:lnTo>
                <a:lnTo>
                  <a:pt x="475687" y="186038"/>
                </a:lnTo>
                <a:lnTo>
                  <a:pt x="472186" y="174370"/>
                </a:lnTo>
                <a:lnTo>
                  <a:pt x="465277" y="158713"/>
                </a:lnTo>
                <a:lnTo>
                  <a:pt x="458566" y="148000"/>
                </a:lnTo>
                <a:lnTo>
                  <a:pt x="450646" y="138429"/>
                </a:lnTo>
                <a:lnTo>
                  <a:pt x="438892" y="127854"/>
                </a:lnTo>
                <a:lnTo>
                  <a:pt x="428215" y="120912"/>
                </a:lnTo>
                <a:lnTo>
                  <a:pt x="416382" y="115315"/>
                </a:lnTo>
                <a:lnTo>
                  <a:pt x="408986" y="112642"/>
                </a:lnTo>
                <a:lnTo>
                  <a:pt x="397018" y="109552"/>
                </a:lnTo>
                <a:lnTo>
                  <a:pt x="384265" y="107686"/>
                </a:lnTo>
                <a:lnTo>
                  <a:pt x="370725" y="107060"/>
                </a:lnTo>
                <a:lnTo>
                  <a:pt x="362681" y="107288"/>
                </a:lnTo>
                <a:lnTo>
                  <a:pt x="349680" y="108696"/>
                </a:lnTo>
                <a:lnTo>
                  <a:pt x="337406" y="111378"/>
                </a:lnTo>
                <a:lnTo>
                  <a:pt x="325856" y="115315"/>
                </a:lnTo>
                <a:lnTo>
                  <a:pt x="311245" y="122552"/>
                </a:lnTo>
                <a:lnTo>
                  <a:pt x="300859" y="129832"/>
                </a:lnTo>
                <a:lnTo>
                  <a:pt x="291592" y="138429"/>
                </a:lnTo>
                <a:lnTo>
                  <a:pt x="281407" y="151145"/>
                </a:lnTo>
                <a:lnTo>
                  <a:pt x="275012" y="162176"/>
                </a:lnTo>
                <a:lnTo>
                  <a:pt x="269824" y="174370"/>
                </a:lnTo>
                <a:lnTo>
                  <a:pt x="267224" y="182449"/>
                </a:lnTo>
                <a:lnTo>
                  <a:pt x="264448" y="194570"/>
                </a:lnTo>
                <a:lnTo>
                  <a:pt x="262784" y="207334"/>
                </a:lnTo>
                <a:lnTo>
                  <a:pt x="262229" y="220725"/>
                </a:lnTo>
                <a:lnTo>
                  <a:pt x="262502" y="230297"/>
                </a:lnTo>
                <a:lnTo>
                  <a:pt x="263818" y="243266"/>
                </a:lnTo>
                <a:lnTo>
                  <a:pt x="266222" y="255569"/>
                </a:lnTo>
                <a:lnTo>
                  <a:pt x="269709" y="267207"/>
                </a:lnTo>
                <a:lnTo>
                  <a:pt x="276623" y="282774"/>
                </a:lnTo>
                <a:lnTo>
                  <a:pt x="283331" y="293497"/>
                </a:lnTo>
                <a:lnTo>
                  <a:pt x="291249" y="303148"/>
                </a:lnTo>
                <a:lnTo>
                  <a:pt x="303014" y="313638"/>
                </a:lnTo>
                <a:lnTo>
                  <a:pt x="313690" y="320586"/>
                </a:lnTo>
                <a:lnTo>
                  <a:pt x="325526" y="326263"/>
                </a:lnTo>
                <a:lnTo>
                  <a:pt x="320941" y="251078"/>
                </a:lnTo>
                <a:lnTo>
                  <a:pt x="319689" y="246478"/>
                </a:lnTo>
                <a:lnTo>
                  <a:pt x="317617" y="234284"/>
                </a:lnTo>
                <a:lnTo>
                  <a:pt x="316928" y="220725"/>
                </a:lnTo>
                <a:lnTo>
                  <a:pt x="317044" y="214994"/>
                </a:lnTo>
                <a:lnTo>
                  <a:pt x="318301" y="201989"/>
                </a:lnTo>
                <a:lnTo>
                  <a:pt x="320941" y="190372"/>
                </a:lnTo>
                <a:lnTo>
                  <a:pt x="323621" y="181609"/>
                </a:lnTo>
                <a:lnTo>
                  <a:pt x="327342" y="174243"/>
                </a:lnTo>
                <a:lnTo>
                  <a:pt x="332105" y="168275"/>
                </a:lnTo>
                <a:lnTo>
                  <a:pt x="336867" y="162305"/>
                </a:lnTo>
                <a:lnTo>
                  <a:pt x="342557" y="157860"/>
                </a:lnTo>
                <a:lnTo>
                  <a:pt x="349186" y="154939"/>
                </a:lnTo>
                <a:lnTo>
                  <a:pt x="355803" y="151891"/>
                </a:lnTo>
                <a:lnTo>
                  <a:pt x="362991" y="150494"/>
                </a:lnTo>
                <a:lnTo>
                  <a:pt x="378612" y="150494"/>
                </a:lnTo>
                <a:lnTo>
                  <a:pt x="385914" y="151891"/>
                </a:lnTo>
                <a:lnTo>
                  <a:pt x="392607" y="154939"/>
                </a:lnTo>
                <a:lnTo>
                  <a:pt x="399300" y="157860"/>
                </a:lnTo>
                <a:lnTo>
                  <a:pt x="405028" y="162305"/>
                </a:lnTo>
                <a:lnTo>
                  <a:pt x="409790" y="168275"/>
                </a:lnTo>
                <a:lnTo>
                  <a:pt x="414553" y="174243"/>
                </a:lnTo>
                <a:lnTo>
                  <a:pt x="418274" y="181609"/>
                </a:lnTo>
                <a:lnTo>
                  <a:pt x="420954" y="190372"/>
                </a:lnTo>
                <a:lnTo>
                  <a:pt x="422208" y="194974"/>
                </a:lnTo>
                <a:lnTo>
                  <a:pt x="424286" y="207167"/>
                </a:lnTo>
                <a:lnTo>
                  <a:pt x="424980" y="220725"/>
                </a:lnTo>
                <a:lnTo>
                  <a:pt x="424862" y="226459"/>
                </a:lnTo>
                <a:lnTo>
                  <a:pt x="423599" y="239462"/>
                </a:lnTo>
                <a:lnTo>
                  <a:pt x="420954" y="251078"/>
                </a:lnTo>
                <a:lnTo>
                  <a:pt x="418274" y="259841"/>
                </a:lnTo>
                <a:lnTo>
                  <a:pt x="414553" y="267207"/>
                </a:lnTo>
                <a:lnTo>
                  <a:pt x="409790" y="273050"/>
                </a:lnTo>
                <a:lnTo>
                  <a:pt x="405028" y="279018"/>
                </a:lnTo>
                <a:lnTo>
                  <a:pt x="399376" y="283463"/>
                </a:lnTo>
                <a:lnTo>
                  <a:pt x="392823" y="286512"/>
                </a:lnTo>
                <a:lnTo>
                  <a:pt x="386283" y="289559"/>
                </a:lnTo>
                <a:lnTo>
                  <a:pt x="379056" y="291083"/>
                </a:lnTo>
                <a:lnTo>
                  <a:pt x="363283" y="291083"/>
                </a:lnTo>
                <a:lnTo>
                  <a:pt x="356031" y="289559"/>
                </a:lnTo>
                <a:lnTo>
                  <a:pt x="349415" y="286512"/>
                </a:lnTo>
                <a:lnTo>
                  <a:pt x="342785" y="283463"/>
                </a:lnTo>
                <a:lnTo>
                  <a:pt x="337058" y="279018"/>
                </a:lnTo>
                <a:lnTo>
                  <a:pt x="332890" y="328917"/>
                </a:lnTo>
                <a:lnTo>
                  <a:pt x="344861" y="331968"/>
                </a:lnTo>
                <a:close/>
              </a:path>
              <a:path w="4883683" h="438150">
                <a:moveTo>
                  <a:pt x="337058" y="279018"/>
                </a:moveTo>
                <a:lnTo>
                  <a:pt x="332219" y="273050"/>
                </a:lnTo>
                <a:lnTo>
                  <a:pt x="327380" y="267207"/>
                </a:lnTo>
                <a:lnTo>
                  <a:pt x="323621" y="259841"/>
                </a:lnTo>
                <a:lnTo>
                  <a:pt x="320941" y="251078"/>
                </a:lnTo>
                <a:lnTo>
                  <a:pt x="325526" y="326263"/>
                </a:lnTo>
                <a:lnTo>
                  <a:pt x="332890" y="328917"/>
                </a:lnTo>
                <a:lnTo>
                  <a:pt x="337058" y="279018"/>
                </a:lnTo>
                <a:close/>
              </a:path>
              <a:path w="4883683" h="438150">
                <a:moveTo>
                  <a:pt x="2264181" y="30098"/>
                </a:moveTo>
                <a:lnTo>
                  <a:pt x="2185060" y="30098"/>
                </a:lnTo>
                <a:lnTo>
                  <a:pt x="2185060" y="328802"/>
                </a:lnTo>
                <a:lnTo>
                  <a:pt x="2256053" y="328802"/>
                </a:lnTo>
                <a:lnTo>
                  <a:pt x="2262276" y="283082"/>
                </a:lnTo>
                <a:lnTo>
                  <a:pt x="2239797" y="283082"/>
                </a:lnTo>
                <a:lnTo>
                  <a:pt x="2239797" y="75818"/>
                </a:lnTo>
                <a:lnTo>
                  <a:pt x="2263927" y="75818"/>
                </a:lnTo>
                <a:lnTo>
                  <a:pt x="2274396" y="75994"/>
                </a:lnTo>
                <a:lnTo>
                  <a:pt x="2287185" y="76750"/>
                </a:lnTo>
                <a:lnTo>
                  <a:pt x="2298979" y="78104"/>
                </a:lnTo>
                <a:lnTo>
                  <a:pt x="2315683" y="81464"/>
                </a:lnTo>
                <a:lnTo>
                  <a:pt x="2327300" y="85216"/>
                </a:lnTo>
                <a:lnTo>
                  <a:pt x="2341303" y="91916"/>
                </a:lnTo>
                <a:lnTo>
                  <a:pt x="2351684" y="98805"/>
                </a:lnTo>
                <a:lnTo>
                  <a:pt x="2362309" y="108556"/>
                </a:lnTo>
                <a:lnTo>
                  <a:pt x="2370099" y="118617"/>
                </a:lnTo>
                <a:lnTo>
                  <a:pt x="2377519" y="132456"/>
                </a:lnTo>
                <a:lnTo>
                  <a:pt x="2381783" y="144906"/>
                </a:lnTo>
                <a:lnTo>
                  <a:pt x="2383461" y="152057"/>
                </a:lnTo>
                <a:lnTo>
                  <a:pt x="2385243" y="164471"/>
                </a:lnTo>
                <a:lnTo>
                  <a:pt x="2385847" y="177926"/>
                </a:lnTo>
                <a:lnTo>
                  <a:pt x="2385613" y="187266"/>
                </a:lnTo>
                <a:lnTo>
                  <a:pt x="2384296" y="201071"/>
                </a:lnTo>
                <a:lnTo>
                  <a:pt x="2381833" y="213705"/>
                </a:lnTo>
                <a:lnTo>
                  <a:pt x="2378238" y="225167"/>
                </a:lnTo>
                <a:lnTo>
                  <a:pt x="2382958" y="299872"/>
                </a:lnTo>
                <a:lnTo>
                  <a:pt x="2392832" y="292734"/>
                </a:lnTo>
                <a:lnTo>
                  <a:pt x="2404780" y="281896"/>
                </a:lnTo>
                <a:lnTo>
                  <a:pt x="2413140" y="272359"/>
                </a:lnTo>
                <a:lnTo>
                  <a:pt x="2420391" y="262000"/>
                </a:lnTo>
                <a:lnTo>
                  <a:pt x="2428076" y="247825"/>
                </a:lnTo>
                <a:lnTo>
                  <a:pt x="2432879" y="236025"/>
                </a:lnTo>
                <a:lnTo>
                  <a:pt x="2436647" y="223519"/>
                </a:lnTo>
                <a:lnTo>
                  <a:pt x="2440321" y="204281"/>
                </a:lnTo>
                <a:lnTo>
                  <a:pt x="2441566" y="191544"/>
                </a:lnTo>
                <a:lnTo>
                  <a:pt x="2441981" y="178307"/>
                </a:lnTo>
                <a:lnTo>
                  <a:pt x="2441733" y="168274"/>
                </a:lnTo>
                <a:lnTo>
                  <a:pt x="2440625" y="155384"/>
                </a:lnTo>
                <a:lnTo>
                  <a:pt x="2438600" y="142980"/>
                </a:lnTo>
                <a:lnTo>
                  <a:pt x="2435631" y="131063"/>
                </a:lnTo>
                <a:lnTo>
                  <a:pt x="2429327" y="113669"/>
                </a:lnTo>
                <a:lnTo>
                  <a:pt x="2423662" y="102348"/>
                </a:lnTo>
                <a:lnTo>
                  <a:pt x="2416962" y="91693"/>
                </a:lnTo>
                <a:lnTo>
                  <a:pt x="2405661" y="77906"/>
                </a:lnTo>
                <a:lnTo>
                  <a:pt x="2396444" y="69091"/>
                </a:lnTo>
                <a:lnTo>
                  <a:pt x="2386228" y="61087"/>
                </a:lnTo>
                <a:lnTo>
                  <a:pt x="2368291" y="50396"/>
                </a:lnTo>
                <a:lnTo>
                  <a:pt x="2356577" y="45139"/>
                </a:lnTo>
                <a:lnTo>
                  <a:pt x="2344064" y="40639"/>
                </a:lnTo>
                <a:lnTo>
                  <a:pt x="2332761" y="37337"/>
                </a:lnTo>
                <a:lnTo>
                  <a:pt x="2326411" y="36067"/>
                </a:lnTo>
                <a:lnTo>
                  <a:pt x="2320061" y="34797"/>
                </a:lnTo>
                <a:lnTo>
                  <a:pt x="2313330" y="33654"/>
                </a:lnTo>
                <a:lnTo>
                  <a:pt x="2306472" y="32765"/>
                </a:lnTo>
                <a:lnTo>
                  <a:pt x="2299741" y="31876"/>
                </a:lnTo>
                <a:lnTo>
                  <a:pt x="2292629" y="31241"/>
                </a:lnTo>
                <a:lnTo>
                  <a:pt x="2285390" y="30733"/>
                </a:lnTo>
                <a:lnTo>
                  <a:pt x="2278278" y="30352"/>
                </a:lnTo>
                <a:lnTo>
                  <a:pt x="2271166" y="30098"/>
                </a:lnTo>
                <a:lnTo>
                  <a:pt x="2264181" y="30098"/>
                </a:lnTo>
                <a:close/>
              </a:path>
              <a:path w="4883683" h="438150">
                <a:moveTo>
                  <a:pt x="2256053" y="328802"/>
                </a:moveTo>
                <a:lnTo>
                  <a:pt x="2273530" y="328493"/>
                </a:lnTo>
                <a:lnTo>
                  <a:pt x="2286456" y="327811"/>
                </a:lnTo>
                <a:lnTo>
                  <a:pt x="2298713" y="326732"/>
                </a:lnTo>
                <a:lnTo>
                  <a:pt x="2310282" y="325246"/>
                </a:lnTo>
                <a:lnTo>
                  <a:pt x="2317139" y="324133"/>
                </a:lnTo>
                <a:lnTo>
                  <a:pt x="2330083" y="321497"/>
                </a:lnTo>
                <a:lnTo>
                  <a:pt x="2342184" y="318275"/>
                </a:lnTo>
                <a:lnTo>
                  <a:pt x="2353462" y="314451"/>
                </a:lnTo>
                <a:lnTo>
                  <a:pt x="2360248" y="311777"/>
                </a:lnTo>
                <a:lnTo>
                  <a:pt x="2372085" y="306220"/>
                </a:lnTo>
                <a:lnTo>
                  <a:pt x="2382958" y="299872"/>
                </a:lnTo>
                <a:lnTo>
                  <a:pt x="2378238" y="225167"/>
                </a:lnTo>
                <a:lnTo>
                  <a:pt x="2373528" y="235457"/>
                </a:lnTo>
                <a:lnTo>
                  <a:pt x="2367011" y="245591"/>
                </a:lnTo>
                <a:lnTo>
                  <a:pt x="2358596" y="255086"/>
                </a:lnTo>
                <a:lnTo>
                  <a:pt x="2348704" y="263176"/>
                </a:lnTo>
                <a:lnTo>
                  <a:pt x="2337333" y="269875"/>
                </a:lnTo>
                <a:lnTo>
                  <a:pt x="2327727" y="273898"/>
                </a:lnTo>
                <a:lnTo>
                  <a:pt x="2316964" y="277195"/>
                </a:lnTo>
                <a:lnTo>
                  <a:pt x="2305038" y="279766"/>
                </a:lnTo>
                <a:lnTo>
                  <a:pt x="2291948" y="281606"/>
                </a:lnTo>
                <a:lnTo>
                  <a:pt x="2277694" y="282713"/>
                </a:lnTo>
                <a:lnTo>
                  <a:pt x="2262276" y="283082"/>
                </a:lnTo>
                <a:lnTo>
                  <a:pt x="2256053" y="328802"/>
                </a:lnTo>
                <a:close/>
              </a:path>
              <a:path w="4883683" h="438150">
                <a:moveTo>
                  <a:pt x="1539886" y="333702"/>
                </a:moveTo>
                <a:lnTo>
                  <a:pt x="1554378" y="334390"/>
                </a:lnTo>
                <a:lnTo>
                  <a:pt x="1561617" y="334390"/>
                </a:lnTo>
                <a:lnTo>
                  <a:pt x="1569237" y="333882"/>
                </a:lnTo>
                <a:lnTo>
                  <a:pt x="1577492" y="332866"/>
                </a:lnTo>
                <a:lnTo>
                  <a:pt x="1585747" y="331723"/>
                </a:lnTo>
                <a:lnTo>
                  <a:pt x="1592859" y="330326"/>
                </a:lnTo>
                <a:lnTo>
                  <a:pt x="1598828" y="328548"/>
                </a:lnTo>
                <a:lnTo>
                  <a:pt x="1598828" y="284860"/>
                </a:lnTo>
                <a:lnTo>
                  <a:pt x="1593494" y="286257"/>
                </a:lnTo>
                <a:lnTo>
                  <a:pt x="1587779" y="287527"/>
                </a:lnTo>
                <a:lnTo>
                  <a:pt x="1581810" y="288543"/>
                </a:lnTo>
                <a:lnTo>
                  <a:pt x="1575714" y="289432"/>
                </a:lnTo>
                <a:lnTo>
                  <a:pt x="1569618" y="289940"/>
                </a:lnTo>
                <a:lnTo>
                  <a:pt x="1559404" y="289821"/>
                </a:lnTo>
                <a:lnTo>
                  <a:pt x="1545571" y="286785"/>
                </a:lnTo>
                <a:lnTo>
                  <a:pt x="1536979" y="279653"/>
                </a:lnTo>
                <a:lnTo>
                  <a:pt x="1534439" y="275716"/>
                </a:lnTo>
                <a:lnTo>
                  <a:pt x="1533169" y="269493"/>
                </a:lnTo>
                <a:lnTo>
                  <a:pt x="1533169" y="155955"/>
                </a:lnTo>
                <a:lnTo>
                  <a:pt x="1595780" y="155955"/>
                </a:lnTo>
                <a:lnTo>
                  <a:pt x="1595780" y="112521"/>
                </a:lnTo>
                <a:lnTo>
                  <a:pt x="1533169" y="112521"/>
                </a:lnTo>
                <a:lnTo>
                  <a:pt x="1533169" y="51942"/>
                </a:lnTo>
                <a:lnTo>
                  <a:pt x="1480337" y="51942"/>
                </a:lnTo>
                <a:lnTo>
                  <a:pt x="1480337" y="112521"/>
                </a:lnTo>
                <a:lnTo>
                  <a:pt x="1439951" y="112521"/>
                </a:lnTo>
                <a:lnTo>
                  <a:pt x="1439951" y="155955"/>
                </a:lnTo>
                <a:lnTo>
                  <a:pt x="1480337" y="155955"/>
                </a:lnTo>
                <a:lnTo>
                  <a:pt x="1480337" y="268096"/>
                </a:lnTo>
                <a:lnTo>
                  <a:pt x="1480576" y="276612"/>
                </a:lnTo>
                <a:lnTo>
                  <a:pt x="1482206" y="289720"/>
                </a:lnTo>
                <a:lnTo>
                  <a:pt x="1485417" y="300227"/>
                </a:lnTo>
                <a:lnTo>
                  <a:pt x="1490258" y="308899"/>
                </a:lnTo>
                <a:lnTo>
                  <a:pt x="1498779" y="318236"/>
                </a:lnTo>
                <a:lnTo>
                  <a:pt x="1509928" y="325627"/>
                </a:lnTo>
                <a:lnTo>
                  <a:pt x="1515641" y="328193"/>
                </a:lnTo>
                <a:lnTo>
                  <a:pt x="1526969" y="331636"/>
                </a:lnTo>
                <a:lnTo>
                  <a:pt x="1539886" y="3337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455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455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644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570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172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344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40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6455" y="1749552"/>
            <a:ext cx="108051" cy="140588"/>
          </a:xfrm>
          <a:custGeom>
            <a:avLst/>
            <a:gdLst/>
            <a:ahLst/>
            <a:cxnLst/>
            <a:rect l="l" t="t" r="r" b="b"/>
            <a:pathLst>
              <a:path w="108051" h="140588">
                <a:moveTo>
                  <a:pt x="53797" y="0"/>
                </a:moveTo>
                <a:lnTo>
                  <a:pt x="46062" y="0"/>
                </a:lnTo>
                <a:lnTo>
                  <a:pt x="38874" y="1397"/>
                </a:lnTo>
                <a:lnTo>
                  <a:pt x="32257" y="4445"/>
                </a:lnTo>
                <a:lnTo>
                  <a:pt x="25628" y="7365"/>
                </a:lnTo>
                <a:lnTo>
                  <a:pt x="19939" y="11811"/>
                </a:lnTo>
                <a:lnTo>
                  <a:pt x="15176" y="17780"/>
                </a:lnTo>
                <a:lnTo>
                  <a:pt x="10414" y="23749"/>
                </a:lnTo>
                <a:lnTo>
                  <a:pt x="6692" y="31114"/>
                </a:lnTo>
                <a:lnTo>
                  <a:pt x="4013" y="39877"/>
                </a:lnTo>
                <a:lnTo>
                  <a:pt x="1372" y="51494"/>
                </a:lnTo>
                <a:lnTo>
                  <a:pt x="116" y="64499"/>
                </a:lnTo>
                <a:lnTo>
                  <a:pt x="0" y="70231"/>
                </a:lnTo>
                <a:lnTo>
                  <a:pt x="689" y="83789"/>
                </a:lnTo>
                <a:lnTo>
                  <a:pt x="2760" y="95983"/>
                </a:lnTo>
                <a:lnTo>
                  <a:pt x="4013" y="100584"/>
                </a:lnTo>
                <a:lnTo>
                  <a:pt x="6692" y="109347"/>
                </a:lnTo>
                <a:lnTo>
                  <a:pt x="10452" y="116712"/>
                </a:lnTo>
                <a:lnTo>
                  <a:pt x="15290" y="122555"/>
                </a:lnTo>
                <a:lnTo>
                  <a:pt x="20129" y="128524"/>
                </a:lnTo>
                <a:lnTo>
                  <a:pt x="25857" y="132969"/>
                </a:lnTo>
                <a:lnTo>
                  <a:pt x="32486" y="136017"/>
                </a:lnTo>
                <a:lnTo>
                  <a:pt x="39103" y="139064"/>
                </a:lnTo>
                <a:lnTo>
                  <a:pt x="46354" y="140588"/>
                </a:lnTo>
                <a:lnTo>
                  <a:pt x="54241" y="140588"/>
                </a:lnTo>
                <a:lnTo>
                  <a:pt x="62128" y="140588"/>
                </a:lnTo>
                <a:lnTo>
                  <a:pt x="69354" y="139064"/>
                </a:lnTo>
                <a:lnTo>
                  <a:pt x="75895" y="136017"/>
                </a:lnTo>
                <a:lnTo>
                  <a:pt x="82448" y="132969"/>
                </a:lnTo>
                <a:lnTo>
                  <a:pt x="88099" y="128524"/>
                </a:lnTo>
                <a:lnTo>
                  <a:pt x="92862" y="122555"/>
                </a:lnTo>
                <a:lnTo>
                  <a:pt x="97624" y="116712"/>
                </a:lnTo>
                <a:lnTo>
                  <a:pt x="101345" y="109347"/>
                </a:lnTo>
                <a:lnTo>
                  <a:pt x="104025" y="100584"/>
                </a:lnTo>
                <a:lnTo>
                  <a:pt x="106670" y="88967"/>
                </a:lnTo>
                <a:lnTo>
                  <a:pt x="107934" y="75964"/>
                </a:lnTo>
                <a:lnTo>
                  <a:pt x="108051" y="70231"/>
                </a:lnTo>
                <a:lnTo>
                  <a:pt x="107357" y="56672"/>
                </a:lnTo>
                <a:lnTo>
                  <a:pt x="105279" y="44479"/>
                </a:lnTo>
                <a:lnTo>
                  <a:pt x="104025" y="39877"/>
                </a:lnTo>
                <a:lnTo>
                  <a:pt x="101345" y="31114"/>
                </a:lnTo>
                <a:lnTo>
                  <a:pt x="97624" y="23749"/>
                </a:lnTo>
                <a:lnTo>
                  <a:pt x="92862" y="17780"/>
                </a:lnTo>
                <a:lnTo>
                  <a:pt x="88099" y="11811"/>
                </a:lnTo>
                <a:lnTo>
                  <a:pt x="82372" y="7365"/>
                </a:lnTo>
                <a:lnTo>
                  <a:pt x="75679" y="4445"/>
                </a:lnTo>
                <a:lnTo>
                  <a:pt x="68986" y="1397"/>
                </a:lnTo>
                <a:lnTo>
                  <a:pt x="61683" y="0"/>
                </a:lnTo>
                <a:lnTo>
                  <a:pt x="53797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470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76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3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8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5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18663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5331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7" y="0"/>
                </a:moveTo>
                <a:lnTo>
                  <a:pt x="38227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5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807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509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510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49927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259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27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4009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5" y="330327"/>
                </a:lnTo>
                <a:lnTo>
                  <a:pt x="47371" y="329057"/>
                </a:lnTo>
                <a:lnTo>
                  <a:pt x="35305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8711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8147" y="170611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5" y="39116"/>
                </a:lnTo>
                <a:lnTo>
                  <a:pt x="185674" y="39116"/>
                </a:lnTo>
                <a:lnTo>
                  <a:pt x="189864" y="33274"/>
                </a:lnTo>
                <a:lnTo>
                  <a:pt x="194437" y="28067"/>
                </a:lnTo>
                <a:lnTo>
                  <a:pt x="199643" y="23241"/>
                </a:lnTo>
                <a:lnTo>
                  <a:pt x="204724" y="18542"/>
                </a:lnTo>
                <a:lnTo>
                  <a:pt x="210438" y="14478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2" y="4953"/>
                </a:lnTo>
                <a:lnTo>
                  <a:pt x="236854" y="2921"/>
                </a:lnTo>
                <a:lnTo>
                  <a:pt x="244093" y="1016"/>
                </a:lnTo>
                <a:lnTo>
                  <a:pt x="251840" y="0"/>
                </a:lnTo>
                <a:lnTo>
                  <a:pt x="259968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4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0" y="48387"/>
                </a:lnTo>
                <a:lnTo>
                  <a:pt x="328929" y="52197"/>
                </a:lnTo>
                <a:lnTo>
                  <a:pt x="329564" y="56261"/>
                </a:lnTo>
                <a:lnTo>
                  <a:pt x="330200" y="60452"/>
                </a:lnTo>
                <a:lnTo>
                  <a:pt x="330707" y="65151"/>
                </a:lnTo>
                <a:lnTo>
                  <a:pt x="330962" y="70104"/>
                </a:lnTo>
                <a:lnTo>
                  <a:pt x="331342" y="75184"/>
                </a:lnTo>
                <a:lnTo>
                  <a:pt x="331469" y="81026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3"/>
                </a:lnTo>
                <a:lnTo>
                  <a:pt x="278129" y="77089"/>
                </a:lnTo>
                <a:lnTo>
                  <a:pt x="277749" y="73025"/>
                </a:lnTo>
                <a:lnTo>
                  <a:pt x="277240" y="69596"/>
                </a:lnTo>
                <a:lnTo>
                  <a:pt x="276478" y="66548"/>
                </a:lnTo>
                <a:lnTo>
                  <a:pt x="274954" y="60071"/>
                </a:lnTo>
                <a:lnTo>
                  <a:pt x="271652" y="54737"/>
                </a:lnTo>
                <a:lnTo>
                  <a:pt x="266953" y="50800"/>
                </a:lnTo>
                <a:lnTo>
                  <a:pt x="262127" y="46736"/>
                </a:lnTo>
                <a:lnTo>
                  <a:pt x="255524" y="44577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5" y="54610"/>
                </a:lnTo>
                <a:lnTo>
                  <a:pt x="204088" y="61087"/>
                </a:lnTo>
                <a:lnTo>
                  <a:pt x="199643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4" y="81153"/>
                </a:lnTo>
                <a:lnTo>
                  <a:pt x="138811" y="77089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6" y="60071"/>
                </a:lnTo>
                <a:lnTo>
                  <a:pt x="132461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7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0" y="45212"/>
                </a:lnTo>
                <a:lnTo>
                  <a:pt x="93217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1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8" y="3048"/>
                </a:lnTo>
                <a:lnTo>
                  <a:pt x="104648" y="1016"/>
                </a:lnTo>
                <a:lnTo>
                  <a:pt x="112267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2275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283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8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8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8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8835" y="1706117"/>
            <a:ext cx="217423" cy="227330"/>
          </a:xfrm>
          <a:custGeom>
            <a:avLst/>
            <a:gdLst/>
            <a:ahLst/>
            <a:cxnLst/>
            <a:rect l="l" t="t" r="r" b="b"/>
            <a:pathLst>
              <a:path w="217423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3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94814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90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1" y="212344"/>
                </a:lnTo>
                <a:lnTo>
                  <a:pt x="52578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1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6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48943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5" y="167640"/>
                </a:lnTo>
                <a:lnTo>
                  <a:pt x="75310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8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47724" y="1706117"/>
            <a:ext cx="166928" cy="227330"/>
          </a:xfrm>
          <a:custGeom>
            <a:avLst/>
            <a:gdLst/>
            <a:ahLst/>
            <a:cxnLst/>
            <a:rect l="l" t="t" r="r" b="b"/>
            <a:pathLst>
              <a:path w="166928" h="227330">
                <a:moveTo>
                  <a:pt x="111429" y="0"/>
                </a:moveTo>
                <a:lnTo>
                  <a:pt x="124355" y="551"/>
                </a:lnTo>
                <a:lnTo>
                  <a:pt x="136808" y="2204"/>
                </a:lnTo>
                <a:lnTo>
                  <a:pt x="139242" y="2667"/>
                </a:lnTo>
                <a:lnTo>
                  <a:pt x="148259" y="4318"/>
                </a:lnTo>
                <a:lnTo>
                  <a:pt x="156387" y="6731"/>
                </a:lnTo>
                <a:lnTo>
                  <a:pt x="163626" y="9652"/>
                </a:lnTo>
                <a:lnTo>
                  <a:pt x="163626" y="52705"/>
                </a:lnTo>
                <a:lnTo>
                  <a:pt x="157149" y="49911"/>
                </a:lnTo>
                <a:lnTo>
                  <a:pt x="150164" y="47625"/>
                </a:lnTo>
                <a:lnTo>
                  <a:pt x="142798" y="45974"/>
                </a:lnTo>
                <a:lnTo>
                  <a:pt x="135432" y="44196"/>
                </a:lnTo>
                <a:lnTo>
                  <a:pt x="127431" y="43434"/>
                </a:lnTo>
                <a:lnTo>
                  <a:pt x="119049" y="43434"/>
                </a:lnTo>
                <a:lnTo>
                  <a:pt x="110540" y="43434"/>
                </a:lnTo>
                <a:lnTo>
                  <a:pt x="102412" y="44704"/>
                </a:lnTo>
                <a:lnTo>
                  <a:pt x="94665" y="47244"/>
                </a:lnTo>
                <a:lnTo>
                  <a:pt x="86918" y="49911"/>
                </a:lnTo>
                <a:lnTo>
                  <a:pt x="80060" y="53975"/>
                </a:lnTo>
                <a:lnTo>
                  <a:pt x="74091" y="59690"/>
                </a:lnTo>
                <a:lnTo>
                  <a:pt x="66365" y="69052"/>
                </a:lnTo>
                <a:lnTo>
                  <a:pt x="60399" y="80970"/>
                </a:lnTo>
                <a:lnTo>
                  <a:pt x="56759" y="93297"/>
                </a:lnTo>
                <a:lnTo>
                  <a:pt x="55006" y="106074"/>
                </a:lnTo>
                <a:lnTo>
                  <a:pt x="54660" y="115697"/>
                </a:lnTo>
                <a:lnTo>
                  <a:pt x="55559" y="128680"/>
                </a:lnTo>
                <a:lnTo>
                  <a:pt x="58204" y="140923"/>
                </a:lnTo>
                <a:lnTo>
                  <a:pt x="61391" y="151003"/>
                </a:lnTo>
                <a:lnTo>
                  <a:pt x="65328" y="158242"/>
                </a:lnTo>
                <a:lnTo>
                  <a:pt x="70408" y="164084"/>
                </a:lnTo>
                <a:lnTo>
                  <a:pt x="75615" y="170053"/>
                </a:lnTo>
                <a:lnTo>
                  <a:pt x="82092" y="174879"/>
                </a:lnTo>
                <a:lnTo>
                  <a:pt x="90093" y="178562"/>
                </a:lnTo>
                <a:lnTo>
                  <a:pt x="101528" y="182341"/>
                </a:lnTo>
                <a:lnTo>
                  <a:pt x="114602" y="183951"/>
                </a:lnTo>
                <a:lnTo>
                  <a:pt x="118287" y="184023"/>
                </a:lnTo>
                <a:lnTo>
                  <a:pt x="131574" y="183340"/>
                </a:lnTo>
                <a:lnTo>
                  <a:pt x="143651" y="181349"/>
                </a:lnTo>
                <a:lnTo>
                  <a:pt x="152577" y="179197"/>
                </a:lnTo>
                <a:lnTo>
                  <a:pt x="159943" y="176784"/>
                </a:lnTo>
                <a:lnTo>
                  <a:pt x="166928" y="173990"/>
                </a:lnTo>
                <a:lnTo>
                  <a:pt x="166928" y="217043"/>
                </a:lnTo>
                <a:lnTo>
                  <a:pt x="155892" y="220925"/>
                </a:lnTo>
                <a:lnTo>
                  <a:pt x="142596" y="224244"/>
                </a:lnTo>
                <a:lnTo>
                  <a:pt x="130193" y="226279"/>
                </a:lnTo>
                <a:lnTo>
                  <a:pt x="117395" y="227237"/>
                </a:lnTo>
                <a:lnTo>
                  <a:pt x="111810" y="227330"/>
                </a:lnTo>
                <a:lnTo>
                  <a:pt x="98601" y="226766"/>
                </a:lnTo>
                <a:lnTo>
                  <a:pt x="85913" y="225089"/>
                </a:lnTo>
                <a:lnTo>
                  <a:pt x="73764" y="222316"/>
                </a:lnTo>
                <a:lnTo>
                  <a:pt x="55990" y="215800"/>
                </a:lnTo>
                <a:lnTo>
                  <a:pt x="44861" y="209660"/>
                </a:lnTo>
                <a:lnTo>
                  <a:pt x="34712" y="202156"/>
                </a:lnTo>
                <a:lnTo>
                  <a:pt x="23996" y="191380"/>
                </a:lnTo>
                <a:lnTo>
                  <a:pt x="16576" y="181123"/>
                </a:lnTo>
                <a:lnTo>
                  <a:pt x="10334" y="169548"/>
                </a:lnTo>
                <a:lnTo>
                  <a:pt x="4819" y="154667"/>
                </a:lnTo>
                <a:lnTo>
                  <a:pt x="2070" y="142571"/>
                </a:lnTo>
                <a:lnTo>
                  <a:pt x="465" y="129573"/>
                </a:lnTo>
                <a:lnTo>
                  <a:pt x="0" y="117094"/>
                </a:lnTo>
                <a:lnTo>
                  <a:pt x="545" y="103017"/>
                </a:lnTo>
                <a:lnTo>
                  <a:pt x="2181" y="89901"/>
                </a:lnTo>
                <a:lnTo>
                  <a:pt x="4906" y="77756"/>
                </a:lnTo>
                <a:lnTo>
                  <a:pt x="8719" y="66589"/>
                </a:lnTo>
                <a:lnTo>
                  <a:pt x="16241" y="51489"/>
                </a:lnTo>
                <a:lnTo>
                  <a:pt x="23399" y="40804"/>
                </a:lnTo>
                <a:lnTo>
                  <a:pt x="31515" y="31481"/>
                </a:lnTo>
                <a:lnTo>
                  <a:pt x="46239" y="19329"/>
                </a:lnTo>
                <a:lnTo>
                  <a:pt x="57175" y="12842"/>
                </a:lnTo>
                <a:lnTo>
                  <a:pt x="68883" y="7717"/>
                </a:lnTo>
                <a:lnTo>
                  <a:pt x="84657" y="3108"/>
                </a:lnTo>
                <a:lnTo>
                  <a:pt x="97206" y="895"/>
                </a:lnTo>
                <a:lnTo>
                  <a:pt x="109656" y="14"/>
                </a:lnTo>
                <a:lnTo>
                  <a:pt x="11142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590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70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6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68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1756" y="1706117"/>
            <a:ext cx="217436" cy="227330"/>
          </a:xfrm>
          <a:custGeom>
            <a:avLst/>
            <a:gdLst/>
            <a:ahLst/>
            <a:cxnLst/>
            <a:rect l="l" t="t" r="r" b="b"/>
            <a:pathLst>
              <a:path w="217436" h="227330">
                <a:moveTo>
                  <a:pt x="108496" y="0"/>
                </a:moveTo>
                <a:lnTo>
                  <a:pt x="122035" y="625"/>
                </a:lnTo>
                <a:lnTo>
                  <a:pt x="134788" y="2491"/>
                </a:lnTo>
                <a:lnTo>
                  <a:pt x="146756" y="5581"/>
                </a:lnTo>
                <a:lnTo>
                  <a:pt x="154152" y="8255"/>
                </a:lnTo>
                <a:lnTo>
                  <a:pt x="165985" y="13851"/>
                </a:lnTo>
                <a:lnTo>
                  <a:pt x="176663" y="20793"/>
                </a:lnTo>
                <a:lnTo>
                  <a:pt x="186180" y="29057"/>
                </a:lnTo>
                <a:lnTo>
                  <a:pt x="196336" y="40939"/>
                </a:lnTo>
                <a:lnTo>
                  <a:pt x="203048" y="51652"/>
                </a:lnTo>
                <a:lnTo>
                  <a:pt x="208547" y="63526"/>
                </a:lnTo>
                <a:lnTo>
                  <a:pt x="213457" y="78977"/>
                </a:lnTo>
                <a:lnTo>
                  <a:pt x="215861" y="91298"/>
                </a:lnTo>
                <a:lnTo>
                  <a:pt x="217171" y="104259"/>
                </a:lnTo>
                <a:lnTo>
                  <a:pt x="217436" y="113665"/>
                </a:lnTo>
                <a:lnTo>
                  <a:pt x="216885" y="127099"/>
                </a:lnTo>
                <a:lnTo>
                  <a:pt x="215231" y="139869"/>
                </a:lnTo>
                <a:lnTo>
                  <a:pt x="212474" y="151974"/>
                </a:lnTo>
                <a:lnTo>
                  <a:pt x="209854" y="160147"/>
                </a:lnTo>
                <a:lnTo>
                  <a:pt x="204661" y="172260"/>
                </a:lnTo>
                <a:lnTo>
                  <a:pt x="198268" y="183281"/>
                </a:lnTo>
                <a:lnTo>
                  <a:pt x="190673" y="193230"/>
                </a:lnTo>
                <a:lnTo>
                  <a:pt x="178816" y="204604"/>
                </a:lnTo>
                <a:lnTo>
                  <a:pt x="168428" y="211875"/>
                </a:lnTo>
                <a:lnTo>
                  <a:pt x="156926" y="217879"/>
                </a:lnTo>
                <a:lnTo>
                  <a:pt x="142267" y="223116"/>
                </a:lnTo>
                <a:lnTo>
                  <a:pt x="129985" y="225747"/>
                </a:lnTo>
                <a:lnTo>
                  <a:pt x="116976" y="227112"/>
                </a:lnTo>
                <a:lnTo>
                  <a:pt x="108940" y="227330"/>
                </a:lnTo>
                <a:lnTo>
                  <a:pt x="95391" y="226727"/>
                </a:lnTo>
                <a:lnTo>
                  <a:pt x="82631" y="224907"/>
                </a:lnTo>
                <a:lnTo>
                  <a:pt x="70660" y="221856"/>
                </a:lnTo>
                <a:lnTo>
                  <a:pt x="63296" y="219202"/>
                </a:lnTo>
                <a:lnTo>
                  <a:pt x="51460" y="213525"/>
                </a:lnTo>
                <a:lnTo>
                  <a:pt x="40784" y="206577"/>
                </a:lnTo>
                <a:lnTo>
                  <a:pt x="31265" y="198378"/>
                </a:lnTo>
                <a:lnTo>
                  <a:pt x="21102" y="186436"/>
                </a:lnTo>
                <a:lnTo>
                  <a:pt x="14394" y="175713"/>
                </a:lnTo>
                <a:lnTo>
                  <a:pt x="8892" y="163898"/>
                </a:lnTo>
                <a:lnTo>
                  <a:pt x="3992" y="148508"/>
                </a:lnTo>
                <a:lnTo>
                  <a:pt x="1589" y="136205"/>
                </a:lnTo>
                <a:lnTo>
                  <a:pt x="272" y="123236"/>
                </a:lnTo>
                <a:lnTo>
                  <a:pt x="0" y="113665"/>
                </a:lnTo>
                <a:lnTo>
                  <a:pt x="554" y="100273"/>
                </a:lnTo>
                <a:lnTo>
                  <a:pt x="2218" y="87509"/>
                </a:lnTo>
                <a:lnTo>
                  <a:pt x="4994" y="75388"/>
                </a:lnTo>
                <a:lnTo>
                  <a:pt x="7594" y="67310"/>
                </a:lnTo>
                <a:lnTo>
                  <a:pt x="12782" y="55115"/>
                </a:lnTo>
                <a:lnTo>
                  <a:pt x="19177" y="44084"/>
                </a:lnTo>
                <a:lnTo>
                  <a:pt x="26775" y="34193"/>
                </a:lnTo>
                <a:lnTo>
                  <a:pt x="38630" y="22771"/>
                </a:lnTo>
                <a:lnTo>
                  <a:pt x="49015" y="15491"/>
                </a:lnTo>
                <a:lnTo>
                  <a:pt x="60520" y="9550"/>
                </a:lnTo>
                <a:lnTo>
                  <a:pt x="75177" y="4317"/>
                </a:lnTo>
                <a:lnTo>
                  <a:pt x="87450" y="1635"/>
                </a:lnTo>
                <a:lnTo>
                  <a:pt x="100451" y="227"/>
                </a:lnTo>
                <a:lnTo>
                  <a:pt x="10849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19324" y="167487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8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6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19477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8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3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64587" y="1629155"/>
            <a:ext cx="256920" cy="298704"/>
          </a:xfrm>
          <a:custGeom>
            <a:avLst/>
            <a:gdLst/>
            <a:ahLst/>
            <a:cxnLst/>
            <a:rect l="l" t="t" r="r" b="b"/>
            <a:pathLst>
              <a:path w="256920" h="298704">
                <a:moveTo>
                  <a:pt x="0" y="0"/>
                </a:moveTo>
                <a:lnTo>
                  <a:pt x="79120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412" y="2667"/>
                </a:lnTo>
                <a:lnTo>
                  <a:pt x="128269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9"/>
                </a:lnTo>
                <a:lnTo>
                  <a:pt x="159004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0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898" y="269773"/>
                </a:lnTo>
                <a:lnTo>
                  <a:pt x="187025" y="276121"/>
                </a:lnTo>
                <a:lnTo>
                  <a:pt x="175187" y="281678"/>
                </a:lnTo>
                <a:lnTo>
                  <a:pt x="157124" y="288176"/>
                </a:lnTo>
                <a:lnTo>
                  <a:pt x="145022" y="291398"/>
                </a:lnTo>
                <a:lnTo>
                  <a:pt x="132079" y="294034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9526" y="1623567"/>
            <a:ext cx="224802" cy="309880"/>
          </a:xfrm>
          <a:custGeom>
            <a:avLst/>
            <a:gdLst/>
            <a:ahLst/>
            <a:cxnLst/>
            <a:rect l="l" t="t" r="r" b="b"/>
            <a:pathLst>
              <a:path w="224802" h="309880">
                <a:moveTo>
                  <a:pt x="155600" y="0"/>
                </a:moveTo>
                <a:lnTo>
                  <a:pt x="168725" y="325"/>
                </a:lnTo>
                <a:lnTo>
                  <a:pt x="181352" y="1280"/>
                </a:lnTo>
                <a:lnTo>
                  <a:pt x="191541" y="2540"/>
                </a:lnTo>
                <a:lnTo>
                  <a:pt x="204702" y="5006"/>
                </a:lnTo>
                <a:lnTo>
                  <a:pt x="216775" y="8095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81" y="52586"/>
                </a:lnTo>
                <a:lnTo>
                  <a:pt x="196915" y="49833"/>
                </a:lnTo>
                <a:lnTo>
                  <a:pt x="188861" y="48514"/>
                </a:lnTo>
                <a:lnTo>
                  <a:pt x="176030" y="46996"/>
                </a:lnTo>
                <a:lnTo>
                  <a:pt x="163442" y="46286"/>
                </a:lnTo>
                <a:lnTo>
                  <a:pt x="158724" y="46228"/>
                </a:lnTo>
                <a:lnTo>
                  <a:pt x="145490" y="46898"/>
                </a:lnTo>
                <a:lnTo>
                  <a:pt x="132894" y="48924"/>
                </a:lnTo>
                <a:lnTo>
                  <a:pt x="120937" y="52326"/>
                </a:lnTo>
                <a:lnTo>
                  <a:pt x="105770" y="59149"/>
                </a:lnTo>
                <a:lnTo>
                  <a:pt x="95153" y="66116"/>
                </a:lnTo>
                <a:lnTo>
                  <a:pt x="85683" y="74521"/>
                </a:lnTo>
                <a:lnTo>
                  <a:pt x="77291" y="84514"/>
                </a:lnTo>
                <a:lnTo>
                  <a:pt x="70576" y="95239"/>
                </a:lnTo>
                <a:lnTo>
                  <a:pt x="65021" y="107233"/>
                </a:lnTo>
                <a:lnTo>
                  <a:pt x="60573" y="121078"/>
                </a:lnTo>
                <a:lnTo>
                  <a:pt x="58147" y="133287"/>
                </a:lnTo>
                <a:lnTo>
                  <a:pt x="56791" y="146355"/>
                </a:lnTo>
                <a:lnTo>
                  <a:pt x="56476" y="156972"/>
                </a:lnTo>
                <a:lnTo>
                  <a:pt x="56985" y="170768"/>
                </a:lnTo>
                <a:lnTo>
                  <a:pt x="58511" y="183655"/>
                </a:lnTo>
                <a:lnTo>
                  <a:pt x="61052" y="195616"/>
                </a:lnTo>
                <a:lnTo>
                  <a:pt x="63398" y="203327"/>
                </a:lnTo>
                <a:lnTo>
                  <a:pt x="68580" y="215649"/>
                </a:lnTo>
                <a:lnTo>
                  <a:pt x="75059" y="226608"/>
                </a:lnTo>
                <a:lnTo>
                  <a:pt x="82827" y="236150"/>
                </a:lnTo>
                <a:lnTo>
                  <a:pt x="92687" y="244975"/>
                </a:lnTo>
                <a:lnTo>
                  <a:pt x="103418" y="251777"/>
                </a:lnTo>
                <a:lnTo>
                  <a:pt x="114858" y="256794"/>
                </a:lnTo>
                <a:lnTo>
                  <a:pt x="126345" y="260256"/>
                </a:lnTo>
                <a:lnTo>
                  <a:pt x="138717" y="262514"/>
                </a:lnTo>
                <a:lnTo>
                  <a:pt x="151972" y="263567"/>
                </a:lnTo>
                <a:lnTo>
                  <a:pt x="157162" y="263652"/>
                </a:lnTo>
                <a:lnTo>
                  <a:pt x="169669" y="263294"/>
                </a:lnTo>
                <a:lnTo>
                  <a:pt x="182358" y="262222"/>
                </a:lnTo>
                <a:lnTo>
                  <a:pt x="191757" y="260985"/>
                </a:lnTo>
                <a:lnTo>
                  <a:pt x="204633" y="258624"/>
                </a:lnTo>
                <a:lnTo>
                  <a:pt x="216885" y="255558"/>
                </a:lnTo>
                <a:lnTo>
                  <a:pt x="224802" y="253111"/>
                </a:lnTo>
                <a:lnTo>
                  <a:pt x="224802" y="300228"/>
                </a:lnTo>
                <a:lnTo>
                  <a:pt x="212948" y="303301"/>
                </a:lnTo>
                <a:lnTo>
                  <a:pt x="200425" y="305829"/>
                </a:lnTo>
                <a:lnTo>
                  <a:pt x="178719" y="308747"/>
                </a:lnTo>
                <a:lnTo>
                  <a:pt x="166043" y="309603"/>
                </a:lnTo>
                <a:lnTo>
                  <a:pt x="153593" y="309880"/>
                </a:lnTo>
                <a:lnTo>
                  <a:pt x="139656" y="309502"/>
                </a:lnTo>
                <a:lnTo>
                  <a:pt x="126366" y="308367"/>
                </a:lnTo>
                <a:lnTo>
                  <a:pt x="113723" y="306470"/>
                </a:lnTo>
                <a:lnTo>
                  <a:pt x="101729" y="303804"/>
                </a:lnTo>
                <a:lnTo>
                  <a:pt x="90383" y="300366"/>
                </a:lnTo>
                <a:lnTo>
                  <a:pt x="74482" y="293811"/>
                </a:lnTo>
                <a:lnTo>
                  <a:pt x="63064" y="287660"/>
                </a:lnTo>
                <a:lnTo>
                  <a:pt x="52588" y="280623"/>
                </a:lnTo>
                <a:lnTo>
                  <a:pt x="43057" y="272690"/>
                </a:lnTo>
                <a:lnTo>
                  <a:pt x="30405" y="259020"/>
                </a:lnTo>
                <a:lnTo>
                  <a:pt x="23079" y="248758"/>
                </a:lnTo>
                <a:lnTo>
                  <a:pt x="16757" y="237681"/>
                </a:lnTo>
                <a:lnTo>
                  <a:pt x="11437" y="225781"/>
                </a:lnTo>
                <a:lnTo>
                  <a:pt x="6116" y="209488"/>
                </a:lnTo>
                <a:lnTo>
                  <a:pt x="3352" y="197403"/>
                </a:lnTo>
                <a:lnTo>
                  <a:pt x="1413" y="184838"/>
                </a:lnTo>
                <a:lnTo>
                  <a:pt x="298" y="171779"/>
                </a:lnTo>
                <a:lnTo>
                  <a:pt x="0" y="160274"/>
                </a:lnTo>
                <a:lnTo>
                  <a:pt x="405" y="146979"/>
                </a:lnTo>
                <a:lnTo>
                  <a:pt x="1622" y="134065"/>
                </a:lnTo>
                <a:lnTo>
                  <a:pt x="3650" y="121528"/>
                </a:lnTo>
                <a:lnTo>
                  <a:pt x="6491" y="109360"/>
                </a:lnTo>
                <a:lnTo>
                  <a:pt x="10145" y="97556"/>
                </a:lnTo>
                <a:lnTo>
                  <a:pt x="15283" y="84611"/>
                </a:lnTo>
                <a:lnTo>
                  <a:pt x="21042" y="73066"/>
                </a:lnTo>
                <a:lnTo>
                  <a:pt x="27655" y="62267"/>
                </a:lnTo>
                <a:lnTo>
                  <a:pt x="35123" y="52213"/>
                </a:lnTo>
                <a:lnTo>
                  <a:pt x="49104" y="37449"/>
                </a:lnTo>
                <a:lnTo>
                  <a:pt x="58811" y="29536"/>
                </a:lnTo>
                <a:lnTo>
                  <a:pt x="69419" y="22480"/>
                </a:lnTo>
                <a:lnTo>
                  <a:pt x="80927" y="16274"/>
                </a:lnTo>
                <a:lnTo>
                  <a:pt x="100481" y="8350"/>
                </a:lnTo>
                <a:lnTo>
                  <a:pt x="112326" y="4989"/>
                </a:lnTo>
                <a:lnTo>
                  <a:pt x="124716" y="2488"/>
                </a:lnTo>
                <a:lnTo>
                  <a:pt x="137651" y="847"/>
                </a:lnTo>
                <a:lnTo>
                  <a:pt x="151131" y="67"/>
                </a:lnTo>
                <a:lnTo>
                  <a:pt x="15560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4680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70654" y="1599057"/>
            <a:ext cx="162306" cy="328802"/>
          </a:xfrm>
          <a:custGeom>
            <a:avLst/>
            <a:gdLst/>
            <a:ahLst/>
            <a:cxnLst/>
            <a:rect l="l" t="t" r="r" b="b"/>
            <a:pathLst>
              <a:path w="162306" h="328802">
                <a:moveTo>
                  <a:pt x="120904" y="0"/>
                </a:moveTo>
                <a:lnTo>
                  <a:pt x="128397" y="0"/>
                </a:lnTo>
                <a:lnTo>
                  <a:pt x="135762" y="634"/>
                </a:lnTo>
                <a:lnTo>
                  <a:pt x="143129" y="1904"/>
                </a:lnTo>
                <a:lnTo>
                  <a:pt x="150495" y="3175"/>
                </a:lnTo>
                <a:lnTo>
                  <a:pt x="156845" y="4698"/>
                </a:lnTo>
                <a:lnTo>
                  <a:pt x="162306" y="6476"/>
                </a:lnTo>
                <a:lnTo>
                  <a:pt x="162306" y="48387"/>
                </a:lnTo>
                <a:lnTo>
                  <a:pt x="156463" y="46862"/>
                </a:lnTo>
                <a:lnTo>
                  <a:pt x="150495" y="45719"/>
                </a:lnTo>
                <a:lnTo>
                  <a:pt x="144272" y="44703"/>
                </a:lnTo>
                <a:lnTo>
                  <a:pt x="138049" y="43814"/>
                </a:lnTo>
                <a:lnTo>
                  <a:pt x="132207" y="43306"/>
                </a:lnTo>
                <a:lnTo>
                  <a:pt x="126746" y="43306"/>
                </a:lnTo>
                <a:lnTo>
                  <a:pt x="120776" y="43306"/>
                </a:lnTo>
                <a:lnTo>
                  <a:pt x="115570" y="43941"/>
                </a:lnTo>
                <a:lnTo>
                  <a:pt x="110871" y="45338"/>
                </a:lnTo>
                <a:lnTo>
                  <a:pt x="106299" y="46862"/>
                </a:lnTo>
                <a:lnTo>
                  <a:pt x="102362" y="49148"/>
                </a:lnTo>
                <a:lnTo>
                  <a:pt x="99187" y="52450"/>
                </a:lnTo>
                <a:lnTo>
                  <a:pt x="96012" y="55752"/>
                </a:lnTo>
                <a:lnTo>
                  <a:pt x="93599" y="59943"/>
                </a:lnTo>
                <a:lnTo>
                  <a:pt x="91948" y="65150"/>
                </a:lnTo>
                <a:lnTo>
                  <a:pt x="90297" y="70357"/>
                </a:lnTo>
                <a:lnTo>
                  <a:pt x="89408" y="76707"/>
                </a:lnTo>
                <a:lnTo>
                  <a:pt x="89408" y="84073"/>
                </a:lnTo>
                <a:lnTo>
                  <a:pt x="89408" y="112521"/>
                </a:lnTo>
                <a:lnTo>
                  <a:pt x="149479" y="112521"/>
                </a:lnTo>
                <a:lnTo>
                  <a:pt x="149479" y="155955"/>
                </a:lnTo>
                <a:lnTo>
                  <a:pt x="89408" y="155955"/>
                </a:lnTo>
                <a:lnTo>
                  <a:pt x="89408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6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3" y="4952"/>
                </a:lnTo>
                <a:lnTo>
                  <a:pt x="99447" y="1927"/>
                </a:lnTo>
                <a:lnTo>
                  <a:pt x="112119" y="304"/>
                </a:lnTo>
                <a:lnTo>
                  <a:pt x="12090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2409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281396"/>
            <a:ext cx="7712880" cy="3965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0"/>
              </a:lnSpc>
              <a:spcBef>
                <a:spcPts val="146"/>
              </a:spcBef>
            </a:pPr>
            <a:r>
              <a:rPr sz="2925" spc="0" baseline="46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925" spc="0" baseline="4459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2925" spc="344" baseline="4459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Desc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ncentración</a:t>
            </a:r>
            <a:r>
              <a:rPr sz="4200" spc="-20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demográfica.</a:t>
            </a:r>
            <a:r>
              <a:rPr sz="4200" spc="-133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Emigraci</a:t>
            </a:r>
            <a:r>
              <a:rPr sz="4200" spc="-9" baseline="2925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200" spc="-106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endParaRPr sz="2800">
              <a:latin typeface="Corbel"/>
              <a:cs typeface="Corbel"/>
            </a:endParaRPr>
          </a:p>
          <a:p>
            <a:pPr marL="332740" marR="53263">
              <a:lnSpc>
                <a:spcPts val="3360"/>
              </a:lnSpc>
              <a:spcBef>
                <a:spcPts val="21"/>
              </a:spcBef>
            </a:pPr>
            <a:r>
              <a:rPr sz="4200" spc="0" baseline="1950" dirty="0" smtClean="0">
                <a:solidFill>
                  <a:srgbClr val="FFFFFF"/>
                </a:solidFill>
                <a:latin typeface="Corbel"/>
                <a:cs typeface="Corbel"/>
              </a:rPr>
              <a:t>áreas</a:t>
            </a:r>
            <a:r>
              <a:rPr sz="4200" spc="9" baseline="19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orbel"/>
                <a:cs typeface="Corbel"/>
              </a:rPr>
              <a:t>más</a:t>
            </a:r>
            <a:r>
              <a:rPr sz="4200" spc="-28" baseline="19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orbel"/>
                <a:cs typeface="Corbel"/>
              </a:rPr>
              <a:t>pobladas</a:t>
            </a:r>
            <a:r>
              <a:rPr sz="4200" spc="-79" baseline="19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orbel"/>
                <a:cs typeface="Corbel"/>
              </a:rPr>
              <a:t>hacia</a:t>
            </a:r>
            <a:r>
              <a:rPr sz="4200" spc="4" baseline="19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orbel"/>
                <a:cs typeface="Corbel"/>
              </a:rPr>
              <a:t>las</a:t>
            </a:r>
            <a:r>
              <a:rPr sz="4200" spc="9" baseline="19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orbel"/>
                <a:cs typeface="Corbel"/>
              </a:rPr>
              <a:t>menos</a:t>
            </a:r>
            <a:r>
              <a:rPr sz="4200" spc="-68" baseline="19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1950" dirty="0" smtClean="0">
                <a:solidFill>
                  <a:srgbClr val="FFFFFF"/>
                </a:solidFill>
                <a:latin typeface="Corbel"/>
                <a:cs typeface="Corbel"/>
              </a:rPr>
              <a:t>pobladas.</a:t>
            </a:r>
            <a:endParaRPr sz="2800">
              <a:latin typeface="Corbel"/>
              <a:cs typeface="Corbel"/>
            </a:endParaRPr>
          </a:p>
          <a:p>
            <a:pPr marL="332740" marR="266726" indent="-320040">
              <a:lnSpc>
                <a:spcPct val="99995"/>
              </a:lnSpc>
              <a:spcBef>
                <a:spcPts val="491"/>
              </a:spcBef>
              <a:tabLst>
                <a:tab pos="330200" algn="l"/>
              </a:tabLst>
            </a:pPr>
            <a:r>
              <a:rPr sz="195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1950" dirty="0" smtClean="0">
                <a:solidFill>
                  <a:srgbClr val="CC4656"/>
                </a:solidFill>
                <a:latin typeface="Times New Roman"/>
                <a:cs typeface="Times New Roman"/>
              </a:rPr>
              <a:t>	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Dinámica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oblación.</a:t>
            </a:r>
            <a:r>
              <a:rPr sz="2800" spc="-10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Movimiento,</a:t>
            </a:r>
            <a:r>
              <a:rPr sz="2800" spc="-13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cambio</a:t>
            </a:r>
            <a:r>
              <a:rPr sz="2800" spc="-6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 transf</a:t>
            </a:r>
            <a:r>
              <a:rPr sz="2800" spc="-1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rm</a:t>
            </a:r>
            <a:r>
              <a:rPr sz="2800" spc="-4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2800" spc="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 una 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obla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ión, tiene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cicl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 expansión</a:t>
            </a:r>
            <a:r>
              <a:rPr sz="2800" spc="-11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54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contra</a:t>
            </a:r>
            <a:r>
              <a:rPr sz="2800" spc="-34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2800" spc="-1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2800" spc="-1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puede</a:t>
            </a:r>
            <a:r>
              <a:rPr sz="2800" spc="-7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detenerse</a:t>
            </a:r>
            <a:r>
              <a:rPr sz="2800" spc="-11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 agotarse</a:t>
            </a:r>
            <a:r>
              <a:rPr sz="2800" spc="-9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el tiempo.</a:t>
            </a:r>
            <a:endParaRPr sz="2800">
              <a:latin typeface="Corbel"/>
              <a:cs typeface="Corbel"/>
            </a:endParaRPr>
          </a:p>
          <a:p>
            <a:pPr marL="332740" marR="332987" indent="-320040">
              <a:lnSpc>
                <a:spcPct val="99995"/>
              </a:lnSpc>
              <a:spcBef>
                <a:spcPts val="672"/>
              </a:spcBef>
              <a:tabLst>
                <a:tab pos="330200" algn="l"/>
              </a:tabLst>
            </a:pPr>
            <a:r>
              <a:rPr sz="195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1950" dirty="0" smtClean="0">
                <a:solidFill>
                  <a:srgbClr val="CC4656"/>
                </a:solidFill>
                <a:latin typeface="Times New Roman"/>
                <a:cs typeface="Times New Roman"/>
              </a:rPr>
              <a:t>	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Distribución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población.</a:t>
            </a:r>
            <a:r>
              <a:rPr sz="2800" spc="-2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Clasi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icación</a:t>
            </a:r>
            <a:r>
              <a:rPr sz="2800" spc="-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 población,</a:t>
            </a:r>
            <a:r>
              <a:rPr sz="2800" spc="-12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acuerdo</a:t>
            </a:r>
            <a:r>
              <a:rPr sz="2800" spc="-9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con</a:t>
            </a:r>
            <a:r>
              <a:rPr sz="2800" spc="-4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el 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á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rea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donde</a:t>
            </a:r>
            <a:r>
              <a:rPr sz="2800" spc="-7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habita: rural o</a:t>
            </a:r>
            <a:r>
              <a:rPr sz="2800" spc="-1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rbana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5954" y="6145532"/>
            <a:ext cx="2653083" cy="543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315"/>
              </a:lnSpc>
              <a:spcBef>
                <a:spcPts val="65"/>
              </a:spcBef>
            </a:pP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800" spc="-1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50" baseline="2275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800" spc="-5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la</a:t>
            </a:r>
            <a:endParaRPr sz="1200" dirty="0">
              <a:latin typeface="Corbel"/>
              <a:cs typeface="Corbel"/>
            </a:endParaRPr>
          </a:p>
          <a:p>
            <a:pPr marL="12700">
              <a:lnSpc>
                <a:spcPts val="1440"/>
              </a:lnSpc>
              <a:spcBef>
                <a:spcPts val="6"/>
              </a:spcBef>
            </a:pP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800" spc="-9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800" spc="-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4" baseline="2275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800" spc="-3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800" spc="-5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800" spc="1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  <a:p>
            <a:pPr marL="12700" marR="22860">
              <a:lnSpc>
                <a:spcPts val="1440"/>
              </a:lnSpc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83930" y="6484405"/>
            <a:ext cx="143912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8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455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455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7455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06874"/>
            <a:ext cx="9143999" cy="589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88188"/>
            <a:ext cx="9143999" cy="483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" y="1354836"/>
            <a:ext cx="5513832" cy="72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526" y="1599057"/>
            <a:ext cx="4883683" cy="438150"/>
          </a:xfrm>
          <a:custGeom>
            <a:avLst/>
            <a:gdLst/>
            <a:ahLst/>
            <a:cxnLst/>
            <a:rect l="l" t="t" r="r" b="b"/>
            <a:pathLst>
              <a:path w="4883683" h="438150">
                <a:moveTo>
                  <a:pt x="56985" y="195279"/>
                </a:moveTo>
                <a:lnTo>
                  <a:pt x="56476" y="181482"/>
                </a:lnTo>
                <a:lnTo>
                  <a:pt x="56791" y="170866"/>
                </a:lnTo>
                <a:lnTo>
                  <a:pt x="58147" y="157798"/>
                </a:lnTo>
                <a:lnTo>
                  <a:pt x="60573" y="145589"/>
                </a:lnTo>
                <a:lnTo>
                  <a:pt x="64071" y="134238"/>
                </a:lnTo>
                <a:lnTo>
                  <a:pt x="70576" y="119750"/>
                </a:lnTo>
                <a:lnTo>
                  <a:pt x="77291" y="109025"/>
                </a:lnTo>
                <a:lnTo>
                  <a:pt x="85166" y="99567"/>
                </a:lnTo>
                <a:lnTo>
                  <a:pt x="95153" y="90627"/>
                </a:lnTo>
                <a:lnTo>
                  <a:pt x="105770" y="83660"/>
                </a:lnTo>
                <a:lnTo>
                  <a:pt x="117538" y="78104"/>
                </a:lnTo>
                <a:lnTo>
                  <a:pt x="132894" y="73435"/>
                </a:lnTo>
                <a:lnTo>
                  <a:pt x="145490" y="71409"/>
                </a:lnTo>
                <a:lnTo>
                  <a:pt x="158724" y="70738"/>
                </a:lnTo>
                <a:lnTo>
                  <a:pt x="163442" y="70797"/>
                </a:lnTo>
                <a:lnTo>
                  <a:pt x="176030" y="71507"/>
                </a:lnTo>
                <a:lnTo>
                  <a:pt x="188861" y="73025"/>
                </a:lnTo>
                <a:lnTo>
                  <a:pt x="196915" y="74344"/>
                </a:lnTo>
                <a:lnTo>
                  <a:pt x="209181" y="77097"/>
                </a:lnTo>
                <a:lnTo>
                  <a:pt x="222122" y="80771"/>
                </a:lnTo>
                <a:lnTo>
                  <a:pt x="222122" y="34289"/>
                </a:lnTo>
                <a:lnTo>
                  <a:pt x="204702" y="29517"/>
                </a:lnTo>
                <a:lnTo>
                  <a:pt x="191541" y="27050"/>
                </a:lnTo>
                <a:lnTo>
                  <a:pt x="168725" y="24836"/>
                </a:lnTo>
                <a:lnTo>
                  <a:pt x="155600" y="24510"/>
                </a:lnTo>
                <a:lnTo>
                  <a:pt x="151131" y="24578"/>
                </a:lnTo>
                <a:lnTo>
                  <a:pt x="137651" y="25358"/>
                </a:lnTo>
                <a:lnTo>
                  <a:pt x="124716" y="26999"/>
                </a:lnTo>
                <a:lnTo>
                  <a:pt x="112326" y="29500"/>
                </a:lnTo>
                <a:lnTo>
                  <a:pt x="100481" y="32861"/>
                </a:lnTo>
                <a:lnTo>
                  <a:pt x="89179" y="37083"/>
                </a:lnTo>
                <a:lnTo>
                  <a:pt x="69419" y="46991"/>
                </a:lnTo>
                <a:lnTo>
                  <a:pt x="58811" y="54047"/>
                </a:lnTo>
                <a:lnTo>
                  <a:pt x="49104" y="61960"/>
                </a:lnTo>
                <a:lnTo>
                  <a:pt x="40297" y="70738"/>
                </a:lnTo>
                <a:lnTo>
                  <a:pt x="27655" y="86778"/>
                </a:lnTo>
                <a:lnTo>
                  <a:pt x="21042" y="97577"/>
                </a:lnTo>
                <a:lnTo>
                  <a:pt x="15283" y="109122"/>
                </a:lnTo>
                <a:lnTo>
                  <a:pt x="10375" y="121412"/>
                </a:lnTo>
                <a:lnTo>
                  <a:pt x="6491" y="133871"/>
                </a:lnTo>
                <a:lnTo>
                  <a:pt x="3650" y="146039"/>
                </a:lnTo>
                <a:lnTo>
                  <a:pt x="1622" y="158576"/>
                </a:lnTo>
                <a:lnTo>
                  <a:pt x="405" y="171490"/>
                </a:lnTo>
                <a:lnTo>
                  <a:pt x="0" y="184784"/>
                </a:lnTo>
                <a:lnTo>
                  <a:pt x="298" y="196290"/>
                </a:lnTo>
                <a:lnTo>
                  <a:pt x="1413" y="209349"/>
                </a:lnTo>
                <a:lnTo>
                  <a:pt x="3352" y="221914"/>
                </a:lnTo>
                <a:lnTo>
                  <a:pt x="6116" y="233999"/>
                </a:lnTo>
                <a:lnTo>
                  <a:pt x="9702" y="245617"/>
                </a:lnTo>
                <a:lnTo>
                  <a:pt x="16757" y="262192"/>
                </a:lnTo>
                <a:lnTo>
                  <a:pt x="23079" y="273269"/>
                </a:lnTo>
                <a:lnTo>
                  <a:pt x="30405" y="283531"/>
                </a:lnTo>
                <a:lnTo>
                  <a:pt x="38734" y="292988"/>
                </a:lnTo>
                <a:lnTo>
                  <a:pt x="52588" y="305134"/>
                </a:lnTo>
                <a:lnTo>
                  <a:pt x="63064" y="312171"/>
                </a:lnTo>
                <a:lnTo>
                  <a:pt x="74482" y="318322"/>
                </a:lnTo>
                <a:lnTo>
                  <a:pt x="86842" y="323595"/>
                </a:lnTo>
                <a:lnTo>
                  <a:pt x="101729" y="328315"/>
                </a:lnTo>
                <a:lnTo>
                  <a:pt x="113723" y="330981"/>
                </a:lnTo>
                <a:lnTo>
                  <a:pt x="126366" y="332878"/>
                </a:lnTo>
                <a:lnTo>
                  <a:pt x="139656" y="334013"/>
                </a:lnTo>
                <a:lnTo>
                  <a:pt x="153593" y="334390"/>
                </a:lnTo>
                <a:lnTo>
                  <a:pt x="166043" y="334114"/>
                </a:lnTo>
                <a:lnTo>
                  <a:pt x="178719" y="333258"/>
                </a:lnTo>
                <a:lnTo>
                  <a:pt x="191096" y="331850"/>
                </a:lnTo>
                <a:lnTo>
                  <a:pt x="212948" y="327812"/>
                </a:lnTo>
                <a:lnTo>
                  <a:pt x="224802" y="324738"/>
                </a:lnTo>
                <a:lnTo>
                  <a:pt x="224802" y="277621"/>
                </a:lnTo>
                <a:lnTo>
                  <a:pt x="216885" y="280069"/>
                </a:lnTo>
                <a:lnTo>
                  <a:pt x="204633" y="283135"/>
                </a:lnTo>
                <a:lnTo>
                  <a:pt x="191757" y="285495"/>
                </a:lnTo>
                <a:lnTo>
                  <a:pt x="182358" y="286733"/>
                </a:lnTo>
                <a:lnTo>
                  <a:pt x="169669" y="287805"/>
                </a:lnTo>
                <a:lnTo>
                  <a:pt x="157162" y="288163"/>
                </a:lnTo>
                <a:lnTo>
                  <a:pt x="151972" y="288078"/>
                </a:lnTo>
                <a:lnTo>
                  <a:pt x="138717" y="287025"/>
                </a:lnTo>
                <a:lnTo>
                  <a:pt x="126345" y="284767"/>
                </a:lnTo>
                <a:lnTo>
                  <a:pt x="114858" y="281304"/>
                </a:lnTo>
                <a:lnTo>
                  <a:pt x="103418" y="276288"/>
                </a:lnTo>
                <a:lnTo>
                  <a:pt x="92687" y="269486"/>
                </a:lnTo>
                <a:lnTo>
                  <a:pt x="83261" y="261112"/>
                </a:lnTo>
                <a:lnTo>
                  <a:pt x="75059" y="251119"/>
                </a:lnTo>
                <a:lnTo>
                  <a:pt x="68580" y="240160"/>
                </a:lnTo>
                <a:lnTo>
                  <a:pt x="63398" y="227837"/>
                </a:lnTo>
                <a:lnTo>
                  <a:pt x="61052" y="220127"/>
                </a:lnTo>
                <a:lnTo>
                  <a:pt x="58511" y="208166"/>
                </a:lnTo>
                <a:lnTo>
                  <a:pt x="56985" y="195279"/>
                </a:lnTo>
                <a:close/>
              </a:path>
              <a:path w="4883683" h="438150">
                <a:moveTo>
                  <a:pt x="4167276" y="5587"/>
                </a:moveTo>
                <a:lnTo>
                  <a:pt x="4167276" y="62864"/>
                </a:lnTo>
                <a:lnTo>
                  <a:pt x="4222775" y="62864"/>
                </a:lnTo>
                <a:lnTo>
                  <a:pt x="4222775" y="5587"/>
                </a:lnTo>
                <a:lnTo>
                  <a:pt x="4167276" y="5587"/>
                </a:lnTo>
                <a:close/>
              </a:path>
              <a:path w="4883683" h="438150">
                <a:moveTo>
                  <a:pt x="4080535" y="76707"/>
                </a:moveTo>
                <a:lnTo>
                  <a:pt x="4081424" y="70357"/>
                </a:lnTo>
                <a:lnTo>
                  <a:pt x="4083075" y="65150"/>
                </a:lnTo>
                <a:lnTo>
                  <a:pt x="4084726" y="59943"/>
                </a:lnTo>
                <a:lnTo>
                  <a:pt x="4087139" y="55752"/>
                </a:lnTo>
                <a:lnTo>
                  <a:pt x="4090314" y="52450"/>
                </a:lnTo>
                <a:lnTo>
                  <a:pt x="4093489" y="49148"/>
                </a:lnTo>
                <a:lnTo>
                  <a:pt x="4097426" y="46862"/>
                </a:lnTo>
                <a:lnTo>
                  <a:pt x="4101998" y="45338"/>
                </a:lnTo>
                <a:lnTo>
                  <a:pt x="4106697" y="43941"/>
                </a:lnTo>
                <a:lnTo>
                  <a:pt x="4111904" y="43306"/>
                </a:lnTo>
                <a:lnTo>
                  <a:pt x="4123334" y="43306"/>
                </a:lnTo>
                <a:lnTo>
                  <a:pt x="4129176" y="43814"/>
                </a:lnTo>
                <a:lnTo>
                  <a:pt x="4135399" y="44703"/>
                </a:lnTo>
                <a:lnTo>
                  <a:pt x="4141622" y="45719"/>
                </a:lnTo>
                <a:lnTo>
                  <a:pt x="4147591" y="46862"/>
                </a:lnTo>
                <a:lnTo>
                  <a:pt x="4153433" y="48387"/>
                </a:lnTo>
                <a:lnTo>
                  <a:pt x="4153433" y="6476"/>
                </a:lnTo>
                <a:lnTo>
                  <a:pt x="4147972" y="4698"/>
                </a:lnTo>
                <a:lnTo>
                  <a:pt x="4141622" y="3175"/>
                </a:lnTo>
                <a:lnTo>
                  <a:pt x="4134256" y="1904"/>
                </a:lnTo>
                <a:lnTo>
                  <a:pt x="4126890" y="634"/>
                </a:lnTo>
                <a:lnTo>
                  <a:pt x="4119524" y="0"/>
                </a:lnTo>
                <a:lnTo>
                  <a:pt x="4112031" y="0"/>
                </a:lnTo>
                <a:lnTo>
                  <a:pt x="4103246" y="304"/>
                </a:lnTo>
                <a:lnTo>
                  <a:pt x="4090574" y="1927"/>
                </a:lnTo>
                <a:lnTo>
                  <a:pt x="4078630" y="4952"/>
                </a:lnTo>
                <a:lnTo>
                  <a:pt x="4073167" y="6991"/>
                </a:lnTo>
                <a:lnTo>
                  <a:pt x="4061786" y="12888"/>
                </a:lnTo>
                <a:lnTo>
                  <a:pt x="4051833" y="20573"/>
                </a:lnTo>
                <a:lnTo>
                  <a:pt x="4047141" y="25433"/>
                </a:lnTo>
                <a:lnTo>
                  <a:pt x="4039799" y="35649"/>
                </a:lnTo>
                <a:lnTo>
                  <a:pt x="4034053" y="47625"/>
                </a:lnTo>
                <a:lnTo>
                  <a:pt x="4030314" y="60299"/>
                </a:lnTo>
                <a:lnTo>
                  <a:pt x="4028360" y="72922"/>
                </a:lnTo>
                <a:lnTo>
                  <a:pt x="4027703" y="86867"/>
                </a:lnTo>
                <a:lnTo>
                  <a:pt x="4027703" y="112521"/>
                </a:lnTo>
                <a:lnTo>
                  <a:pt x="3991127" y="112521"/>
                </a:lnTo>
                <a:lnTo>
                  <a:pt x="3991127" y="155955"/>
                </a:lnTo>
                <a:lnTo>
                  <a:pt x="4027703" y="155955"/>
                </a:lnTo>
                <a:lnTo>
                  <a:pt x="4027703" y="328802"/>
                </a:lnTo>
                <a:lnTo>
                  <a:pt x="4080535" y="328802"/>
                </a:lnTo>
                <a:lnTo>
                  <a:pt x="4080535" y="155955"/>
                </a:lnTo>
                <a:lnTo>
                  <a:pt x="4140606" y="155955"/>
                </a:lnTo>
                <a:lnTo>
                  <a:pt x="4140606" y="112521"/>
                </a:lnTo>
                <a:lnTo>
                  <a:pt x="4080535" y="112521"/>
                </a:lnTo>
                <a:lnTo>
                  <a:pt x="4080535" y="76707"/>
                </a:lnTo>
                <a:close/>
              </a:path>
              <a:path w="4883683" h="438150">
                <a:moveTo>
                  <a:pt x="3871112" y="0"/>
                </a:moveTo>
                <a:lnTo>
                  <a:pt x="3844569" y="77850"/>
                </a:lnTo>
                <a:lnTo>
                  <a:pt x="3885590" y="77850"/>
                </a:lnTo>
                <a:lnTo>
                  <a:pt x="3922420" y="0"/>
                </a:lnTo>
                <a:lnTo>
                  <a:pt x="3871112" y="0"/>
                </a:lnTo>
                <a:close/>
              </a:path>
              <a:path w="4883683" h="438150">
                <a:moveTo>
                  <a:pt x="3959123" y="183006"/>
                </a:moveTo>
                <a:lnTo>
                  <a:pt x="3957054" y="164756"/>
                </a:lnTo>
                <a:lnTo>
                  <a:pt x="3953154" y="152907"/>
                </a:lnTo>
                <a:lnTo>
                  <a:pt x="3944330" y="138153"/>
                </a:lnTo>
                <a:lnTo>
                  <a:pt x="3935247" y="128904"/>
                </a:lnTo>
                <a:lnTo>
                  <a:pt x="3929097" y="124209"/>
                </a:lnTo>
                <a:lnTo>
                  <a:pt x="3918211" y="117959"/>
                </a:lnTo>
                <a:lnTo>
                  <a:pt x="3905656" y="112902"/>
                </a:lnTo>
                <a:lnTo>
                  <a:pt x="3890816" y="109253"/>
                </a:lnTo>
                <a:lnTo>
                  <a:pt x="3878073" y="107616"/>
                </a:lnTo>
                <a:lnTo>
                  <a:pt x="3864254" y="107060"/>
                </a:lnTo>
                <a:lnTo>
                  <a:pt x="3863633" y="107073"/>
                </a:lnTo>
                <a:lnTo>
                  <a:pt x="3850603" y="107692"/>
                </a:lnTo>
                <a:lnTo>
                  <a:pt x="3837983" y="109025"/>
                </a:lnTo>
                <a:lnTo>
                  <a:pt x="3825773" y="111125"/>
                </a:lnTo>
                <a:lnTo>
                  <a:pt x="3815013" y="113705"/>
                </a:lnTo>
                <a:lnTo>
                  <a:pt x="3802857" y="117485"/>
                </a:lnTo>
                <a:lnTo>
                  <a:pt x="3791229" y="122046"/>
                </a:lnTo>
                <a:lnTo>
                  <a:pt x="3791229" y="163321"/>
                </a:lnTo>
                <a:lnTo>
                  <a:pt x="3802294" y="159375"/>
                </a:lnTo>
                <a:lnTo>
                  <a:pt x="3814499" y="155597"/>
                </a:lnTo>
                <a:lnTo>
                  <a:pt x="3826027" y="152653"/>
                </a:lnTo>
                <a:lnTo>
                  <a:pt x="3832900" y="151276"/>
                </a:lnTo>
                <a:lnTo>
                  <a:pt x="3845541" y="149634"/>
                </a:lnTo>
                <a:lnTo>
                  <a:pt x="3858158" y="149097"/>
                </a:lnTo>
                <a:lnTo>
                  <a:pt x="3866921" y="149097"/>
                </a:lnTo>
                <a:lnTo>
                  <a:pt x="3874414" y="150113"/>
                </a:lnTo>
                <a:lnTo>
                  <a:pt x="3880510" y="152272"/>
                </a:lnTo>
                <a:lnTo>
                  <a:pt x="3886606" y="154431"/>
                </a:lnTo>
                <a:lnTo>
                  <a:pt x="3891559" y="157352"/>
                </a:lnTo>
                <a:lnTo>
                  <a:pt x="3895369" y="161035"/>
                </a:lnTo>
                <a:lnTo>
                  <a:pt x="3899179" y="164718"/>
                </a:lnTo>
                <a:lnTo>
                  <a:pt x="3901846" y="168909"/>
                </a:lnTo>
                <a:lnTo>
                  <a:pt x="3903624" y="173481"/>
                </a:lnTo>
                <a:lnTo>
                  <a:pt x="3905275" y="178180"/>
                </a:lnTo>
                <a:lnTo>
                  <a:pt x="3906164" y="183133"/>
                </a:lnTo>
                <a:lnTo>
                  <a:pt x="3906164" y="196850"/>
                </a:lnTo>
                <a:lnTo>
                  <a:pt x="3900195" y="195198"/>
                </a:lnTo>
                <a:lnTo>
                  <a:pt x="3893337" y="193801"/>
                </a:lnTo>
                <a:lnTo>
                  <a:pt x="3885463" y="192658"/>
                </a:lnTo>
                <a:lnTo>
                  <a:pt x="3884936" y="192576"/>
                </a:lnTo>
                <a:lnTo>
                  <a:pt x="3872750" y="191275"/>
                </a:lnTo>
                <a:lnTo>
                  <a:pt x="3859555" y="190880"/>
                </a:lnTo>
                <a:lnTo>
                  <a:pt x="3848958" y="191276"/>
                </a:lnTo>
                <a:lnTo>
                  <a:pt x="3836289" y="192917"/>
                </a:lnTo>
                <a:lnTo>
                  <a:pt x="3824503" y="195833"/>
                </a:lnTo>
                <a:lnTo>
                  <a:pt x="3818955" y="197819"/>
                </a:lnTo>
                <a:lnTo>
                  <a:pt x="3807334" y="203386"/>
                </a:lnTo>
                <a:lnTo>
                  <a:pt x="3797198" y="210438"/>
                </a:lnTo>
                <a:lnTo>
                  <a:pt x="3785914" y="222747"/>
                </a:lnTo>
                <a:lnTo>
                  <a:pt x="3779545" y="233933"/>
                </a:lnTo>
                <a:lnTo>
                  <a:pt x="3777173" y="239748"/>
                </a:lnTo>
                <a:lnTo>
                  <a:pt x="3774094" y="251918"/>
                </a:lnTo>
                <a:lnTo>
                  <a:pt x="3773068" y="265175"/>
                </a:lnTo>
                <a:lnTo>
                  <a:pt x="3773165" y="269261"/>
                </a:lnTo>
                <a:lnTo>
                  <a:pt x="3774848" y="282154"/>
                </a:lnTo>
                <a:lnTo>
                  <a:pt x="3778529" y="293877"/>
                </a:lnTo>
                <a:lnTo>
                  <a:pt x="3785419" y="306230"/>
                </a:lnTo>
                <a:lnTo>
                  <a:pt x="3793642" y="315721"/>
                </a:lnTo>
                <a:lnTo>
                  <a:pt x="3804846" y="324104"/>
                </a:lnTo>
                <a:lnTo>
                  <a:pt x="3816629" y="329564"/>
                </a:lnTo>
                <a:lnTo>
                  <a:pt x="3832419" y="333466"/>
                </a:lnTo>
                <a:lnTo>
                  <a:pt x="3833520" y="282701"/>
                </a:lnTo>
                <a:lnTo>
                  <a:pt x="3831234" y="279653"/>
                </a:lnTo>
                <a:lnTo>
                  <a:pt x="3829456" y="275970"/>
                </a:lnTo>
                <a:lnTo>
                  <a:pt x="3827805" y="272414"/>
                </a:lnTo>
                <a:lnTo>
                  <a:pt x="3826916" y="268096"/>
                </a:lnTo>
                <a:lnTo>
                  <a:pt x="3826924" y="262333"/>
                </a:lnTo>
                <a:lnTo>
                  <a:pt x="3829906" y="249046"/>
                </a:lnTo>
                <a:lnTo>
                  <a:pt x="3838219" y="239648"/>
                </a:lnTo>
                <a:lnTo>
                  <a:pt x="3843013" y="236860"/>
                </a:lnTo>
                <a:lnTo>
                  <a:pt x="3854674" y="233133"/>
                </a:lnTo>
                <a:lnTo>
                  <a:pt x="3868953" y="231901"/>
                </a:lnTo>
                <a:lnTo>
                  <a:pt x="3875557" y="231901"/>
                </a:lnTo>
                <a:lnTo>
                  <a:pt x="3882161" y="232409"/>
                </a:lnTo>
                <a:lnTo>
                  <a:pt x="3888765" y="233425"/>
                </a:lnTo>
                <a:lnTo>
                  <a:pt x="3895369" y="234314"/>
                </a:lnTo>
                <a:lnTo>
                  <a:pt x="3901084" y="235457"/>
                </a:lnTo>
                <a:lnTo>
                  <a:pt x="3906164" y="236600"/>
                </a:lnTo>
                <a:lnTo>
                  <a:pt x="3906164" y="269620"/>
                </a:lnTo>
                <a:lnTo>
                  <a:pt x="3903878" y="272160"/>
                </a:lnTo>
                <a:lnTo>
                  <a:pt x="3901211" y="274827"/>
                </a:lnTo>
                <a:lnTo>
                  <a:pt x="3898036" y="277494"/>
                </a:lnTo>
                <a:lnTo>
                  <a:pt x="3894861" y="280162"/>
                </a:lnTo>
                <a:lnTo>
                  <a:pt x="3891178" y="282575"/>
                </a:lnTo>
                <a:lnTo>
                  <a:pt x="3887241" y="284733"/>
                </a:lnTo>
                <a:lnTo>
                  <a:pt x="3883177" y="286892"/>
                </a:lnTo>
                <a:lnTo>
                  <a:pt x="3878732" y="288670"/>
                </a:lnTo>
                <a:lnTo>
                  <a:pt x="3874033" y="290067"/>
                </a:lnTo>
                <a:lnTo>
                  <a:pt x="3869207" y="291464"/>
                </a:lnTo>
                <a:lnTo>
                  <a:pt x="3864254" y="292226"/>
                </a:lnTo>
                <a:lnTo>
                  <a:pt x="3854475" y="292226"/>
                </a:lnTo>
                <a:lnTo>
                  <a:pt x="3850411" y="291591"/>
                </a:lnTo>
                <a:lnTo>
                  <a:pt x="3846601" y="290448"/>
                </a:lnTo>
                <a:lnTo>
                  <a:pt x="3842664" y="289178"/>
                </a:lnTo>
                <a:lnTo>
                  <a:pt x="3845458" y="334390"/>
                </a:lnTo>
                <a:lnTo>
                  <a:pt x="3853078" y="334390"/>
                </a:lnTo>
                <a:lnTo>
                  <a:pt x="3860063" y="333501"/>
                </a:lnTo>
                <a:lnTo>
                  <a:pt x="3866667" y="331723"/>
                </a:lnTo>
                <a:lnTo>
                  <a:pt x="3873271" y="329945"/>
                </a:lnTo>
                <a:lnTo>
                  <a:pt x="3879113" y="327532"/>
                </a:lnTo>
                <a:lnTo>
                  <a:pt x="3884574" y="324612"/>
                </a:lnTo>
                <a:lnTo>
                  <a:pt x="3889908" y="321817"/>
                </a:lnTo>
                <a:lnTo>
                  <a:pt x="3894607" y="318642"/>
                </a:lnTo>
                <a:lnTo>
                  <a:pt x="3898798" y="315467"/>
                </a:lnTo>
                <a:lnTo>
                  <a:pt x="3902989" y="312165"/>
                </a:lnTo>
                <a:lnTo>
                  <a:pt x="3906545" y="308990"/>
                </a:lnTo>
                <a:lnTo>
                  <a:pt x="3909466" y="305815"/>
                </a:lnTo>
                <a:lnTo>
                  <a:pt x="3910355" y="305815"/>
                </a:lnTo>
                <a:lnTo>
                  <a:pt x="3912641" y="328802"/>
                </a:lnTo>
                <a:lnTo>
                  <a:pt x="3960393" y="328802"/>
                </a:lnTo>
                <a:lnTo>
                  <a:pt x="3960336" y="326994"/>
                </a:lnTo>
                <a:lnTo>
                  <a:pt x="3959964" y="314916"/>
                </a:lnTo>
                <a:lnTo>
                  <a:pt x="3959504" y="301370"/>
                </a:lnTo>
                <a:lnTo>
                  <a:pt x="3959304" y="291208"/>
                </a:lnTo>
                <a:lnTo>
                  <a:pt x="3959168" y="278570"/>
                </a:lnTo>
                <a:lnTo>
                  <a:pt x="3959123" y="183006"/>
                </a:lnTo>
                <a:close/>
              </a:path>
              <a:path w="4883683" h="438150">
                <a:moveTo>
                  <a:pt x="3845458" y="334390"/>
                </a:moveTo>
                <a:lnTo>
                  <a:pt x="3842664" y="289178"/>
                </a:lnTo>
                <a:lnTo>
                  <a:pt x="3839362" y="287400"/>
                </a:lnTo>
                <a:lnTo>
                  <a:pt x="3836441" y="284988"/>
                </a:lnTo>
                <a:lnTo>
                  <a:pt x="3833520" y="282701"/>
                </a:lnTo>
                <a:lnTo>
                  <a:pt x="3832419" y="333466"/>
                </a:lnTo>
                <a:lnTo>
                  <a:pt x="3845458" y="334390"/>
                </a:lnTo>
                <a:close/>
              </a:path>
              <a:path w="4883683" h="438150">
                <a:moveTo>
                  <a:pt x="3501034" y="320166"/>
                </a:moveTo>
                <a:lnTo>
                  <a:pt x="3505352" y="317626"/>
                </a:lnTo>
                <a:lnTo>
                  <a:pt x="3509035" y="314959"/>
                </a:lnTo>
                <a:lnTo>
                  <a:pt x="3512337" y="312292"/>
                </a:lnTo>
                <a:lnTo>
                  <a:pt x="3512718" y="312292"/>
                </a:lnTo>
                <a:lnTo>
                  <a:pt x="3512464" y="315213"/>
                </a:lnTo>
                <a:lnTo>
                  <a:pt x="3512210" y="323341"/>
                </a:lnTo>
                <a:lnTo>
                  <a:pt x="3512083" y="339470"/>
                </a:lnTo>
                <a:lnTo>
                  <a:pt x="3511514" y="348631"/>
                </a:lnTo>
                <a:lnTo>
                  <a:pt x="3508193" y="361642"/>
                </a:lnTo>
                <a:lnTo>
                  <a:pt x="3501906" y="372468"/>
                </a:lnTo>
                <a:lnTo>
                  <a:pt x="3492652" y="381126"/>
                </a:lnTo>
                <a:lnTo>
                  <a:pt x="3488533" y="383775"/>
                </a:lnTo>
                <a:lnTo>
                  <a:pt x="3478268" y="388617"/>
                </a:lnTo>
                <a:lnTo>
                  <a:pt x="3466389" y="392076"/>
                </a:lnTo>
                <a:lnTo>
                  <a:pt x="3452895" y="394151"/>
                </a:lnTo>
                <a:lnTo>
                  <a:pt x="3437788" y="394842"/>
                </a:lnTo>
                <a:lnTo>
                  <a:pt x="3428749" y="394689"/>
                </a:lnTo>
                <a:lnTo>
                  <a:pt x="3416020" y="393878"/>
                </a:lnTo>
                <a:lnTo>
                  <a:pt x="3403752" y="392302"/>
                </a:lnTo>
                <a:lnTo>
                  <a:pt x="3397230" y="391186"/>
                </a:lnTo>
                <a:lnTo>
                  <a:pt x="3384792" y="388385"/>
                </a:lnTo>
                <a:lnTo>
                  <a:pt x="3372764" y="384809"/>
                </a:lnTo>
                <a:lnTo>
                  <a:pt x="3372764" y="427863"/>
                </a:lnTo>
                <a:lnTo>
                  <a:pt x="3376193" y="429259"/>
                </a:lnTo>
                <a:lnTo>
                  <a:pt x="3380384" y="430529"/>
                </a:lnTo>
                <a:lnTo>
                  <a:pt x="3385464" y="431800"/>
                </a:lnTo>
                <a:lnTo>
                  <a:pt x="3390417" y="433069"/>
                </a:lnTo>
                <a:lnTo>
                  <a:pt x="3401974" y="435228"/>
                </a:lnTo>
                <a:lnTo>
                  <a:pt x="3414420" y="436879"/>
                </a:lnTo>
                <a:lnTo>
                  <a:pt x="3428136" y="437895"/>
                </a:lnTo>
                <a:lnTo>
                  <a:pt x="3435121" y="438150"/>
                </a:lnTo>
                <a:lnTo>
                  <a:pt x="3442233" y="438150"/>
                </a:lnTo>
                <a:lnTo>
                  <a:pt x="3453299" y="437886"/>
                </a:lnTo>
                <a:lnTo>
                  <a:pt x="3465989" y="436905"/>
                </a:lnTo>
                <a:lnTo>
                  <a:pt x="3478174" y="435228"/>
                </a:lnTo>
                <a:lnTo>
                  <a:pt x="3497788" y="430392"/>
                </a:lnTo>
                <a:lnTo>
                  <a:pt x="3509289" y="426084"/>
                </a:lnTo>
                <a:lnTo>
                  <a:pt x="3524454" y="418282"/>
                </a:lnTo>
                <a:lnTo>
                  <a:pt x="3534562" y="410971"/>
                </a:lnTo>
                <a:lnTo>
                  <a:pt x="3545512" y="400007"/>
                </a:lnTo>
                <a:lnTo>
                  <a:pt x="3552723" y="389508"/>
                </a:lnTo>
                <a:lnTo>
                  <a:pt x="3558128" y="378064"/>
                </a:lnTo>
                <a:lnTo>
                  <a:pt x="3561867" y="365378"/>
                </a:lnTo>
                <a:lnTo>
                  <a:pt x="3564574" y="346767"/>
                </a:lnTo>
                <a:lnTo>
                  <a:pt x="3565042" y="332866"/>
                </a:lnTo>
                <a:lnTo>
                  <a:pt x="3565042" y="112521"/>
                </a:lnTo>
                <a:lnTo>
                  <a:pt x="3518560" y="112521"/>
                </a:lnTo>
                <a:lnTo>
                  <a:pt x="3516401" y="136778"/>
                </a:lnTo>
                <a:lnTo>
                  <a:pt x="3515512" y="136778"/>
                </a:lnTo>
                <a:lnTo>
                  <a:pt x="3510626" y="131013"/>
                </a:lnTo>
                <a:lnTo>
                  <a:pt x="3501253" y="122554"/>
                </a:lnTo>
                <a:lnTo>
                  <a:pt x="3490239" y="115442"/>
                </a:lnTo>
                <a:lnTo>
                  <a:pt x="3480571" y="111167"/>
                </a:lnTo>
                <a:lnTo>
                  <a:pt x="3468282" y="108087"/>
                </a:lnTo>
                <a:lnTo>
                  <a:pt x="3454933" y="107060"/>
                </a:lnTo>
                <a:lnTo>
                  <a:pt x="3444394" y="107715"/>
                </a:lnTo>
                <a:lnTo>
                  <a:pt x="3431962" y="110215"/>
                </a:lnTo>
                <a:lnTo>
                  <a:pt x="3419754" y="114553"/>
                </a:lnTo>
                <a:lnTo>
                  <a:pt x="3409168" y="120195"/>
                </a:lnTo>
                <a:lnTo>
                  <a:pt x="3398897" y="127672"/>
                </a:lnTo>
                <a:lnTo>
                  <a:pt x="3389528" y="136778"/>
                </a:lnTo>
                <a:lnTo>
                  <a:pt x="3379860" y="149768"/>
                </a:lnTo>
                <a:lnTo>
                  <a:pt x="3373697" y="160983"/>
                </a:lnTo>
                <a:lnTo>
                  <a:pt x="3368446" y="173481"/>
                </a:lnTo>
                <a:lnTo>
                  <a:pt x="3364777" y="185729"/>
                </a:lnTo>
                <a:lnTo>
                  <a:pt x="3362426" y="197874"/>
                </a:lnTo>
                <a:lnTo>
                  <a:pt x="3361032" y="210887"/>
                </a:lnTo>
                <a:lnTo>
                  <a:pt x="3360572" y="224789"/>
                </a:lnTo>
                <a:lnTo>
                  <a:pt x="3361041" y="238725"/>
                </a:lnTo>
                <a:lnTo>
                  <a:pt x="3362480" y="251822"/>
                </a:lnTo>
                <a:lnTo>
                  <a:pt x="3364902" y="263864"/>
                </a:lnTo>
                <a:lnTo>
                  <a:pt x="3368319" y="274827"/>
                </a:lnTo>
                <a:lnTo>
                  <a:pt x="3374610" y="288845"/>
                </a:lnTo>
                <a:lnTo>
                  <a:pt x="3381246" y="299605"/>
                </a:lnTo>
                <a:lnTo>
                  <a:pt x="3388893" y="308863"/>
                </a:lnTo>
                <a:lnTo>
                  <a:pt x="3396142" y="315547"/>
                </a:lnTo>
                <a:lnTo>
                  <a:pt x="3406575" y="322825"/>
                </a:lnTo>
                <a:lnTo>
                  <a:pt x="3417976" y="328294"/>
                </a:lnTo>
                <a:lnTo>
                  <a:pt x="3426480" y="331029"/>
                </a:lnTo>
                <a:lnTo>
                  <a:pt x="3420389" y="260222"/>
                </a:lnTo>
                <a:lnTo>
                  <a:pt x="3418357" y="251713"/>
                </a:lnTo>
                <a:lnTo>
                  <a:pt x="3417542" y="248146"/>
                </a:lnTo>
                <a:lnTo>
                  <a:pt x="3415762" y="235975"/>
                </a:lnTo>
                <a:lnTo>
                  <a:pt x="3415182" y="222503"/>
                </a:lnTo>
                <a:lnTo>
                  <a:pt x="3415183" y="221806"/>
                </a:lnTo>
                <a:lnTo>
                  <a:pt x="3415798" y="208384"/>
                </a:lnTo>
                <a:lnTo>
                  <a:pt x="3417595" y="196595"/>
                </a:lnTo>
                <a:lnTo>
                  <a:pt x="3419119" y="189229"/>
                </a:lnTo>
                <a:lnTo>
                  <a:pt x="3421151" y="182752"/>
                </a:lnTo>
                <a:lnTo>
                  <a:pt x="3423691" y="177418"/>
                </a:lnTo>
                <a:lnTo>
                  <a:pt x="3426231" y="172084"/>
                </a:lnTo>
                <a:lnTo>
                  <a:pt x="3429152" y="167639"/>
                </a:lnTo>
                <a:lnTo>
                  <a:pt x="3432581" y="164210"/>
                </a:lnTo>
                <a:lnTo>
                  <a:pt x="3435883" y="160654"/>
                </a:lnTo>
                <a:lnTo>
                  <a:pt x="3439439" y="157860"/>
                </a:lnTo>
                <a:lnTo>
                  <a:pt x="3443122" y="155828"/>
                </a:lnTo>
                <a:lnTo>
                  <a:pt x="3446805" y="153669"/>
                </a:lnTo>
                <a:lnTo>
                  <a:pt x="3450488" y="152272"/>
                </a:lnTo>
                <a:lnTo>
                  <a:pt x="3454171" y="151383"/>
                </a:lnTo>
                <a:lnTo>
                  <a:pt x="3457854" y="150621"/>
                </a:lnTo>
                <a:lnTo>
                  <a:pt x="3461283" y="150240"/>
                </a:lnTo>
                <a:lnTo>
                  <a:pt x="3466647" y="150303"/>
                </a:lnTo>
                <a:lnTo>
                  <a:pt x="3479208" y="152311"/>
                </a:lnTo>
                <a:lnTo>
                  <a:pt x="3491128" y="157098"/>
                </a:lnTo>
                <a:lnTo>
                  <a:pt x="3503211" y="165074"/>
                </a:lnTo>
                <a:lnTo>
                  <a:pt x="3512083" y="173862"/>
                </a:lnTo>
                <a:lnTo>
                  <a:pt x="3512083" y="270509"/>
                </a:lnTo>
                <a:lnTo>
                  <a:pt x="3509924" y="273050"/>
                </a:lnTo>
                <a:lnTo>
                  <a:pt x="3507130" y="275589"/>
                </a:lnTo>
                <a:lnTo>
                  <a:pt x="3503955" y="278129"/>
                </a:lnTo>
                <a:lnTo>
                  <a:pt x="3500780" y="280669"/>
                </a:lnTo>
                <a:lnTo>
                  <a:pt x="3497097" y="282955"/>
                </a:lnTo>
                <a:lnTo>
                  <a:pt x="3493160" y="284988"/>
                </a:lnTo>
                <a:lnTo>
                  <a:pt x="3489096" y="287146"/>
                </a:lnTo>
                <a:lnTo>
                  <a:pt x="3484778" y="288797"/>
                </a:lnTo>
                <a:lnTo>
                  <a:pt x="3479952" y="290194"/>
                </a:lnTo>
                <a:lnTo>
                  <a:pt x="3475253" y="291464"/>
                </a:lnTo>
                <a:lnTo>
                  <a:pt x="3470173" y="292226"/>
                </a:lnTo>
                <a:lnTo>
                  <a:pt x="3456584" y="292226"/>
                </a:lnTo>
                <a:lnTo>
                  <a:pt x="3449472" y="290575"/>
                </a:lnTo>
                <a:lnTo>
                  <a:pt x="3451631" y="334390"/>
                </a:lnTo>
                <a:lnTo>
                  <a:pt x="3457981" y="334390"/>
                </a:lnTo>
                <a:lnTo>
                  <a:pt x="3464204" y="333755"/>
                </a:lnTo>
                <a:lnTo>
                  <a:pt x="3470300" y="332485"/>
                </a:lnTo>
                <a:lnTo>
                  <a:pt x="3476523" y="331215"/>
                </a:lnTo>
                <a:lnTo>
                  <a:pt x="3481984" y="329564"/>
                </a:lnTo>
                <a:lnTo>
                  <a:pt x="3487064" y="327405"/>
                </a:lnTo>
                <a:lnTo>
                  <a:pt x="3492144" y="325246"/>
                </a:lnTo>
                <a:lnTo>
                  <a:pt x="3496843" y="322833"/>
                </a:lnTo>
                <a:lnTo>
                  <a:pt x="3501034" y="320166"/>
                </a:lnTo>
                <a:close/>
              </a:path>
              <a:path w="4883683" h="438150">
                <a:moveTo>
                  <a:pt x="3443249" y="287400"/>
                </a:moveTo>
                <a:lnTo>
                  <a:pt x="3437026" y="284225"/>
                </a:lnTo>
                <a:lnTo>
                  <a:pt x="3431946" y="279526"/>
                </a:lnTo>
                <a:lnTo>
                  <a:pt x="3427755" y="273557"/>
                </a:lnTo>
                <a:lnTo>
                  <a:pt x="3423564" y="267462"/>
                </a:lnTo>
                <a:lnTo>
                  <a:pt x="3420389" y="260222"/>
                </a:lnTo>
                <a:lnTo>
                  <a:pt x="3426480" y="331029"/>
                </a:lnTo>
                <a:lnTo>
                  <a:pt x="3438964" y="333550"/>
                </a:lnTo>
                <a:lnTo>
                  <a:pt x="3451631" y="334390"/>
                </a:lnTo>
                <a:lnTo>
                  <a:pt x="3449472" y="290575"/>
                </a:lnTo>
                <a:lnTo>
                  <a:pt x="3443249" y="287400"/>
                </a:lnTo>
                <a:close/>
              </a:path>
              <a:path w="4883683" h="438150">
                <a:moveTo>
                  <a:pt x="4168546" y="112521"/>
                </a:moveTo>
                <a:lnTo>
                  <a:pt x="4168546" y="328802"/>
                </a:lnTo>
                <a:lnTo>
                  <a:pt x="4221505" y="328802"/>
                </a:lnTo>
                <a:lnTo>
                  <a:pt x="4221505" y="112521"/>
                </a:lnTo>
                <a:lnTo>
                  <a:pt x="4168546" y="112521"/>
                </a:lnTo>
                <a:close/>
              </a:path>
              <a:path w="4883683" h="438150">
                <a:moveTo>
                  <a:pt x="4725822" y="177672"/>
                </a:moveTo>
                <a:lnTo>
                  <a:pt x="4725822" y="187451"/>
                </a:lnTo>
                <a:lnTo>
                  <a:pt x="4727473" y="195833"/>
                </a:lnTo>
                <a:lnTo>
                  <a:pt x="4730648" y="202564"/>
                </a:lnTo>
                <a:lnTo>
                  <a:pt x="4733823" y="209295"/>
                </a:lnTo>
                <a:lnTo>
                  <a:pt x="4738141" y="215010"/>
                </a:lnTo>
                <a:lnTo>
                  <a:pt x="4743602" y="219455"/>
                </a:lnTo>
                <a:lnTo>
                  <a:pt x="4749063" y="223900"/>
                </a:lnTo>
                <a:lnTo>
                  <a:pt x="4755286" y="227456"/>
                </a:lnTo>
                <a:lnTo>
                  <a:pt x="4762398" y="230250"/>
                </a:lnTo>
                <a:lnTo>
                  <a:pt x="4769637" y="233044"/>
                </a:lnTo>
                <a:lnTo>
                  <a:pt x="4777003" y="235457"/>
                </a:lnTo>
                <a:lnTo>
                  <a:pt x="4784750" y="237489"/>
                </a:lnTo>
                <a:lnTo>
                  <a:pt x="4790846" y="239013"/>
                </a:lnTo>
                <a:lnTo>
                  <a:pt x="4796688" y="240410"/>
                </a:lnTo>
                <a:lnTo>
                  <a:pt x="4802276" y="241934"/>
                </a:lnTo>
                <a:lnTo>
                  <a:pt x="4807864" y="243458"/>
                </a:lnTo>
                <a:lnTo>
                  <a:pt x="4812817" y="245237"/>
                </a:lnTo>
                <a:lnTo>
                  <a:pt x="4817135" y="247268"/>
                </a:lnTo>
                <a:lnTo>
                  <a:pt x="4821453" y="249173"/>
                </a:lnTo>
                <a:lnTo>
                  <a:pt x="4824882" y="251713"/>
                </a:lnTo>
                <a:lnTo>
                  <a:pt x="4827549" y="254634"/>
                </a:lnTo>
                <a:lnTo>
                  <a:pt x="4830089" y="257682"/>
                </a:lnTo>
                <a:lnTo>
                  <a:pt x="4831486" y="261492"/>
                </a:lnTo>
                <a:lnTo>
                  <a:pt x="4831486" y="270509"/>
                </a:lnTo>
                <a:lnTo>
                  <a:pt x="4830216" y="274319"/>
                </a:lnTo>
                <a:lnTo>
                  <a:pt x="4827803" y="277621"/>
                </a:lnTo>
                <a:lnTo>
                  <a:pt x="4825517" y="280796"/>
                </a:lnTo>
                <a:lnTo>
                  <a:pt x="4822215" y="283463"/>
                </a:lnTo>
                <a:lnTo>
                  <a:pt x="4818151" y="285495"/>
                </a:lnTo>
                <a:lnTo>
                  <a:pt x="4814087" y="287527"/>
                </a:lnTo>
                <a:lnTo>
                  <a:pt x="4809134" y="289051"/>
                </a:lnTo>
                <a:lnTo>
                  <a:pt x="4803546" y="290067"/>
                </a:lnTo>
                <a:lnTo>
                  <a:pt x="4797831" y="291083"/>
                </a:lnTo>
                <a:lnTo>
                  <a:pt x="4791735" y="291464"/>
                </a:lnTo>
                <a:lnTo>
                  <a:pt x="4783274" y="291451"/>
                </a:lnTo>
                <a:lnTo>
                  <a:pt x="4770955" y="290801"/>
                </a:lnTo>
                <a:lnTo>
                  <a:pt x="4757826" y="289178"/>
                </a:lnTo>
                <a:lnTo>
                  <a:pt x="4750554" y="287839"/>
                </a:lnTo>
                <a:lnTo>
                  <a:pt x="4738459" y="284732"/>
                </a:lnTo>
                <a:lnTo>
                  <a:pt x="4725568" y="280415"/>
                </a:lnTo>
                <a:lnTo>
                  <a:pt x="4725568" y="322960"/>
                </a:lnTo>
                <a:lnTo>
                  <a:pt x="4739211" y="327872"/>
                </a:lnTo>
                <a:lnTo>
                  <a:pt x="4752746" y="331088"/>
                </a:lnTo>
                <a:lnTo>
                  <a:pt x="4763499" y="332824"/>
                </a:lnTo>
                <a:lnTo>
                  <a:pt x="4776110" y="333994"/>
                </a:lnTo>
                <a:lnTo>
                  <a:pt x="4789703" y="334390"/>
                </a:lnTo>
                <a:lnTo>
                  <a:pt x="4789967" y="334390"/>
                </a:lnTo>
                <a:lnTo>
                  <a:pt x="4803331" y="333908"/>
                </a:lnTo>
                <a:lnTo>
                  <a:pt x="4815943" y="332478"/>
                </a:lnTo>
                <a:lnTo>
                  <a:pt x="4827803" y="330072"/>
                </a:lnTo>
                <a:lnTo>
                  <a:pt x="4835082" y="327936"/>
                </a:lnTo>
                <a:lnTo>
                  <a:pt x="4846971" y="323007"/>
                </a:lnTo>
                <a:lnTo>
                  <a:pt x="4857394" y="316610"/>
                </a:lnTo>
                <a:lnTo>
                  <a:pt x="4869805" y="304777"/>
                </a:lnTo>
                <a:lnTo>
                  <a:pt x="4876698" y="294004"/>
                </a:lnTo>
                <a:lnTo>
                  <a:pt x="4879500" y="287627"/>
                </a:lnTo>
                <a:lnTo>
                  <a:pt x="4882645" y="275549"/>
                </a:lnTo>
                <a:lnTo>
                  <a:pt x="4883683" y="262000"/>
                </a:lnTo>
                <a:lnTo>
                  <a:pt x="4883629" y="258818"/>
                </a:lnTo>
                <a:lnTo>
                  <a:pt x="4881962" y="245459"/>
                </a:lnTo>
                <a:lnTo>
                  <a:pt x="4877968" y="234441"/>
                </a:lnTo>
                <a:lnTo>
                  <a:pt x="4874158" y="227202"/>
                </a:lnTo>
                <a:lnTo>
                  <a:pt x="4869332" y="221360"/>
                </a:lnTo>
                <a:lnTo>
                  <a:pt x="4863363" y="216788"/>
                </a:lnTo>
                <a:lnTo>
                  <a:pt x="4857394" y="212343"/>
                </a:lnTo>
                <a:lnTo>
                  <a:pt x="4850663" y="208787"/>
                </a:lnTo>
                <a:lnTo>
                  <a:pt x="4843297" y="206247"/>
                </a:lnTo>
                <a:lnTo>
                  <a:pt x="4835804" y="203707"/>
                </a:lnTo>
                <a:lnTo>
                  <a:pt x="4828438" y="201548"/>
                </a:lnTo>
                <a:lnTo>
                  <a:pt x="4820945" y="199770"/>
                </a:lnTo>
                <a:lnTo>
                  <a:pt x="4816119" y="198627"/>
                </a:lnTo>
                <a:lnTo>
                  <a:pt x="4811293" y="197357"/>
                </a:lnTo>
                <a:lnTo>
                  <a:pt x="4806213" y="196087"/>
                </a:lnTo>
                <a:lnTo>
                  <a:pt x="4801133" y="194817"/>
                </a:lnTo>
                <a:lnTo>
                  <a:pt x="4796307" y="193166"/>
                </a:lnTo>
                <a:lnTo>
                  <a:pt x="4791735" y="191262"/>
                </a:lnTo>
                <a:lnTo>
                  <a:pt x="4787036" y="189356"/>
                </a:lnTo>
                <a:lnTo>
                  <a:pt x="4783480" y="186816"/>
                </a:lnTo>
                <a:lnTo>
                  <a:pt x="4780813" y="183641"/>
                </a:lnTo>
                <a:lnTo>
                  <a:pt x="4778273" y="180593"/>
                </a:lnTo>
                <a:lnTo>
                  <a:pt x="4777003" y="176529"/>
                </a:lnTo>
                <a:lnTo>
                  <a:pt x="4777003" y="168782"/>
                </a:lnTo>
                <a:lnTo>
                  <a:pt x="4777511" y="166115"/>
                </a:lnTo>
                <a:lnTo>
                  <a:pt x="4778781" y="163448"/>
                </a:lnTo>
                <a:lnTo>
                  <a:pt x="4781829" y="158622"/>
                </a:lnTo>
                <a:lnTo>
                  <a:pt x="4784496" y="156590"/>
                </a:lnTo>
                <a:lnTo>
                  <a:pt x="4787290" y="154558"/>
                </a:lnTo>
                <a:lnTo>
                  <a:pt x="4790719" y="152907"/>
                </a:lnTo>
                <a:lnTo>
                  <a:pt x="4795037" y="151764"/>
                </a:lnTo>
                <a:lnTo>
                  <a:pt x="4799355" y="150621"/>
                </a:lnTo>
                <a:lnTo>
                  <a:pt x="4804689" y="149987"/>
                </a:lnTo>
                <a:lnTo>
                  <a:pt x="4815865" y="149987"/>
                </a:lnTo>
                <a:lnTo>
                  <a:pt x="4821072" y="150367"/>
                </a:lnTo>
                <a:lnTo>
                  <a:pt x="4826533" y="151002"/>
                </a:lnTo>
                <a:lnTo>
                  <a:pt x="4831994" y="151637"/>
                </a:lnTo>
                <a:lnTo>
                  <a:pt x="4837582" y="152526"/>
                </a:lnTo>
                <a:lnTo>
                  <a:pt x="4843170" y="153542"/>
                </a:lnTo>
                <a:lnTo>
                  <a:pt x="4848758" y="154558"/>
                </a:lnTo>
                <a:lnTo>
                  <a:pt x="4854219" y="155828"/>
                </a:lnTo>
                <a:lnTo>
                  <a:pt x="4859680" y="157225"/>
                </a:lnTo>
                <a:lnTo>
                  <a:pt x="4865141" y="158622"/>
                </a:lnTo>
                <a:lnTo>
                  <a:pt x="4870221" y="160146"/>
                </a:lnTo>
                <a:lnTo>
                  <a:pt x="4875174" y="161797"/>
                </a:lnTo>
                <a:lnTo>
                  <a:pt x="4875174" y="118744"/>
                </a:lnTo>
                <a:lnTo>
                  <a:pt x="4868801" y="116567"/>
                </a:lnTo>
                <a:lnTo>
                  <a:pt x="4856773" y="113176"/>
                </a:lnTo>
                <a:lnTo>
                  <a:pt x="4843678" y="110362"/>
                </a:lnTo>
                <a:lnTo>
                  <a:pt x="4832311" y="108606"/>
                </a:lnTo>
                <a:lnTo>
                  <a:pt x="4819668" y="107452"/>
                </a:lnTo>
                <a:lnTo>
                  <a:pt x="4806467" y="107060"/>
                </a:lnTo>
                <a:lnTo>
                  <a:pt x="4800368" y="107221"/>
                </a:lnTo>
                <a:lnTo>
                  <a:pt x="4787647" y="108621"/>
                </a:lnTo>
                <a:lnTo>
                  <a:pt x="4775479" y="111378"/>
                </a:lnTo>
                <a:lnTo>
                  <a:pt x="4760312" y="117480"/>
                </a:lnTo>
                <a:lnTo>
                  <a:pt x="4749825" y="124332"/>
                </a:lnTo>
                <a:lnTo>
                  <a:pt x="4739086" y="135240"/>
                </a:lnTo>
                <a:lnTo>
                  <a:pt x="4732299" y="146303"/>
                </a:lnTo>
                <a:lnTo>
                  <a:pt x="4729895" y="152022"/>
                </a:lnTo>
                <a:lnTo>
                  <a:pt x="4726840" y="164092"/>
                </a:lnTo>
                <a:lnTo>
                  <a:pt x="4725822" y="177672"/>
                </a:lnTo>
                <a:close/>
              </a:path>
              <a:path w="4883683" h="438150">
                <a:moveTo>
                  <a:pt x="4554126" y="331963"/>
                </a:moveTo>
                <a:lnTo>
                  <a:pt x="4566886" y="333786"/>
                </a:lnTo>
                <a:lnTo>
                  <a:pt x="4580407" y="334390"/>
                </a:lnTo>
                <a:lnTo>
                  <a:pt x="4588550" y="334169"/>
                </a:lnTo>
                <a:lnTo>
                  <a:pt x="4601551" y="332802"/>
                </a:lnTo>
                <a:lnTo>
                  <a:pt x="4613806" y="330172"/>
                </a:lnTo>
                <a:lnTo>
                  <a:pt x="4625365" y="326263"/>
                </a:lnTo>
                <a:lnTo>
                  <a:pt x="4639947" y="318929"/>
                </a:lnTo>
                <a:lnTo>
                  <a:pt x="4650340" y="311661"/>
                </a:lnTo>
                <a:lnTo>
                  <a:pt x="4659655" y="303148"/>
                </a:lnTo>
                <a:lnTo>
                  <a:pt x="4669784" y="290355"/>
                </a:lnTo>
                <a:lnTo>
                  <a:pt x="4676170" y="279328"/>
                </a:lnTo>
                <a:lnTo>
                  <a:pt x="4681372" y="267207"/>
                </a:lnTo>
                <a:lnTo>
                  <a:pt x="4684006" y="259030"/>
                </a:lnTo>
                <a:lnTo>
                  <a:pt x="4686776" y="246927"/>
                </a:lnTo>
                <a:lnTo>
                  <a:pt x="4688438" y="234159"/>
                </a:lnTo>
                <a:lnTo>
                  <a:pt x="4688992" y="220725"/>
                </a:lnTo>
                <a:lnTo>
                  <a:pt x="4688722" y="211318"/>
                </a:lnTo>
                <a:lnTo>
                  <a:pt x="4687398" y="198358"/>
                </a:lnTo>
                <a:lnTo>
                  <a:pt x="4684986" y="186037"/>
                </a:lnTo>
                <a:lnTo>
                  <a:pt x="4681499" y="174370"/>
                </a:lnTo>
                <a:lnTo>
                  <a:pt x="4674584" y="158699"/>
                </a:lnTo>
                <a:lnTo>
                  <a:pt x="4667851" y="147994"/>
                </a:lnTo>
                <a:lnTo>
                  <a:pt x="4659909" y="138429"/>
                </a:lnTo>
                <a:lnTo>
                  <a:pt x="4648125" y="127846"/>
                </a:lnTo>
                <a:lnTo>
                  <a:pt x="4637447" y="120909"/>
                </a:lnTo>
                <a:lnTo>
                  <a:pt x="4625619" y="115315"/>
                </a:lnTo>
                <a:lnTo>
                  <a:pt x="4618284" y="112657"/>
                </a:lnTo>
                <a:lnTo>
                  <a:pt x="4606338" y="109558"/>
                </a:lnTo>
                <a:lnTo>
                  <a:pt x="4593595" y="107688"/>
                </a:lnTo>
                <a:lnTo>
                  <a:pt x="4580026" y="107060"/>
                </a:lnTo>
                <a:lnTo>
                  <a:pt x="4572017" y="107286"/>
                </a:lnTo>
                <a:lnTo>
                  <a:pt x="4559002" y="108693"/>
                </a:lnTo>
                <a:lnTo>
                  <a:pt x="4546722" y="111375"/>
                </a:lnTo>
                <a:lnTo>
                  <a:pt x="4535195" y="115315"/>
                </a:lnTo>
                <a:lnTo>
                  <a:pt x="4520522" y="122559"/>
                </a:lnTo>
                <a:lnTo>
                  <a:pt x="4510139" y="129836"/>
                </a:lnTo>
                <a:lnTo>
                  <a:pt x="4500905" y="138429"/>
                </a:lnTo>
                <a:lnTo>
                  <a:pt x="4490655" y="151164"/>
                </a:lnTo>
                <a:lnTo>
                  <a:pt x="4484257" y="162187"/>
                </a:lnTo>
                <a:lnTo>
                  <a:pt x="4479061" y="174370"/>
                </a:lnTo>
                <a:lnTo>
                  <a:pt x="4476517" y="182437"/>
                </a:lnTo>
                <a:lnTo>
                  <a:pt x="4473777" y="194562"/>
                </a:lnTo>
                <a:lnTo>
                  <a:pt x="4472123" y="207329"/>
                </a:lnTo>
                <a:lnTo>
                  <a:pt x="4471568" y="220725"/>
                </a:lnTo>
                <a:lnTo>
                  <a:pt x="4471833" y="230299"/>
                </a:lnTo>
                <a:lnTo>
                  <a:pt x="4473128" y="243267"/>
                </a:lnTo>
                <a:lnTo>
                  <a:pt x="4475527" y="255570"/>
                </a:lnTo>
                <a:lnTo>
                  <a:pt x="4479061" y="267207"/>
                </a:lnTo>
                <a:lnTo>
                  <a:pt x="4485913" y="282753"/>
                </a:lnTo>
                <a:lnTo>
                  <a:pt x="4492598" y="293488"/>
                </a:lnTo>
                <a:lnTo>
                  <a:pt x="4500524" y="303148"/>
                </a:lnTo>
                <a:lnTo>
                  <a:pt x="4512308" y="313642"/>
                </a:lnTo>
                <a:lnTo>
                  <a:pt x="4522986" y="320588"/>
                </a:lnTo>
                <a:lnTo>
                  <a:pt x="4534814" y="326263"/>
                </a:lnTo>
                <a:lnTo>
                  <a:pt x="4530242" y="251078"/>
                </a:lnTo>
                <a:lnTo>
                  <a:pt x="4528989" y="246473"/>
                </a:lnTo>
                <a:lnTo>
                  <a:pt x="4526890" y="234282"/>
                </a:lnTo>
                <a:lnTo>
                  <a:pt x="4526178" y="220725"/>
                </a:lnTo>
                <a:lnTo>
                  <a:pt x="4526299" y="214988"/>
                </a:lnTo>
                <a:lnTo>
                  <a:pt x="4527588" y="201987"/>
                </a:lnTo>
                <a:lnTo>
                  <a:pt x="4530242" y="190372"/>
                </a:lnTo>
                <a:lnTo>
                  <a:pt x="4532909" y="181609"/>
                </a:lnTo>
                <a:lnTo>
                  <a:pt x="4536592" y="174243"/>
                </a:lnTo>
                <a:lnTo>
                  <a:pt x="4541418" y="168275"/>
                </a:lnTo>
                <a:lnTo>
                  <a:pt x="4546117" y="162305"/>
                </a:lnTo>
                <a:lnTo>
                  <a:pt x="4551832" y="157860"/>
                </a:lnTo>
                <a:lnTo>
                  <a:pt x="4558436" y="154939"/>
                </a:lnTo>
                <a:lnTo>
                  <a:pt x="4565040" y="151891"/>
                </a:lnTo>
                <a:lnTo>
                  <a:pt x="4572279" y="150494"/>
                </a:lnTo>
                <a:lnTo>
                  <a:pt x="4587900" y="150494"/>
                </a:lnTo>
                <a:lnTo>
                  <a:pt x="4595139" y="151891"/>
                </a:lnTo>
                <a:lnTo>
                  <a:pt x="4601870" y="154939"/>
                </a:lnTo>
                <a:lnTo>
                  <a:pt x="4608601" y="157860"/>
                </a:lnTo>
                <a:lnTo>
                  <a:pt x="4614316" y="162305"/>
                </a:lnTo>
                <a:lnTo>
                  <a:pt x="4619142" y="168275"/>
                </a:lnTo>
                <a:lnTo>
                  <a:pt x="4623841" y="174243"/>
                </a:lnTo>
                <a:lnTo>
                  <a:pt x="4627524" y="181609"/>
                </a:lnTo>
                <a:lnTo>
                  <a:pt x="4630191" y="190372"/>
                </a:lnTo>
                <a:lnTo>
                  <a:pt x="4631489" y="194978"/>
                </a:lnTo>
                <a:lnTo>
                  <a:pt x="4633582" y="207169"/>
                </a:lnTo>
                <a:lnTo>
                  <a:pt x="4634255" y="220725"/>
                </a:lnTo>
                <a:lnTo>
                  <a:pt x="4634143" y="226463"/>
                </a:lnTo>
                <a:lnTo>
                  <a:pt x="4632899" y="239464"/>
                </a:lnTo>
                <a:lnTo>
                  <a:pt x="4630191" y="251078"/>
                </a:lnTo>
                <a:lnTo>
                  <a:pt x="4627524" y="259841"/>
                </a:lnTo>
                <a:lnTo>
                  <a:pt x="4623841" y="267207"/>
                </a:lnTo>
                <a:lnTo>
                  <a:pt x="4619142" y="273050"/>
                </a:lnTo>
                <a:lnTo>
                  <a:pt x="4614316" y="279018"/>
                </a:lnTo>
                <a:lnTo>
                  <a:pt x="4608728" y="283463"/>
                </a:lnTo>
                <a:lnTo>
                  <a:pt x="4602124" y="286512"/>
                </a:lnTo>
                <a:lnTo>
                  <a:pt x="4595520" y="289559"/>
                </a:lnTo>
                <a:lnTo>
                  <a:pt x="4588408" y="291083"/>
                </a:lnTo>
                <a:lnTo>
                  <a:pt x="4572533" y="291083"/>
                </a:lnTo>
                <a:lnTo>
                  <a:pt x="4565294" y="289559"/>
                </a:lnTo>
                <a:lnTo>
                  <a:pt x="4558690" y="286512"/>
                </a:lnTo>
                <a:lnTo>
                  <a:pt x="4552086" y="283463"/>
                </a:lnTo>
                <a:lnTo>
                  <a:pt x="4546371" y="279018"/>
                </a:lnTo>
                <a:lnTo>
                  <a:pt x="4542142" y="328905"/>
                </a:lnTo>
                <a:lnTo>
                  <a:pt x="4554126" y="331963"/>
                </a:lnTo>
                <a:close/>
              </a:path>
              <a:path w="4883683" h="438150">
                <a:moveTo>
                  <a:pt x="4546371" y="279018"/>
                </a:moveTo>
                <a:lnTo>
                  <a:pt x="4541545" y="273050"/>
                </a:lnTo>
                <a:lnTo>
                  <a:pt x="4536719" y="267207"/>
                </a:lnTo>
                <a:lnTo>
                  <a:pt x="4532909" y="259841"/>
                </a:lnTo>
                <a:lnTo>
                  <a:pt x="4530242" y="251078"/>
                </a:lnTo>
                <a:lnTo>
                  <a:pt x="4534814" y="326263"/>
                </a:lnTo>
                <a:lnTo>
                  <a:pt x="4542142" y="328905"/>
                </a:lnTo>
                <a:lnTo>
                  <a:pt x="4546371" y="279018"/>
                </a:lnTo>
                <a:close/>
              </a:path>
              <a:path w="4883683" h="438150">
                <a:moveTo>
                  <a:pt x="4327525" y="119903"/>
                </a:moveTo>
                <a:lnTo>
                  <a:pt x="4316588" y="126390"/>
                </a:lnTo>
                <a:lnTo>
                  <a:pt x="4306468" y="134238"/>
                </a:lnTo>
                <a:lnTo>
                  <a:pt x="4293739" y="147856"/>
                </a:lnTo>
                <a:lnTo>
                  <a:pt x="4286580" y="158544"/>
                </a:lnTo>
                <a:lnTo>
                  <a:pt x="4280433" y="170560"/>
                </a:lnTo>
                <a:lnTo>
                  <a:pt x="4275280" y="184815"/>
                </a:lnTo>
                <a:lnTo>
                  <a:pt x="4272562" y="196961"/>
                </a:lnTo>
                <a:lnTo>
                  <a:pt x="4270939" y="210078"/>
                </a:lnTo>
                <a:lnTo>
                  <a:pt x="4270400" y="224154"/>
                </a:lnTo>
                <a:lnTo>
                  <a:pt x="4270849" y="236623"/>
                </a:lnTo>
                <a:lnTo>
                  <a:pt x="4272418" y="249625"/>
                </a:lnTo>
                <a:lnTo>
                  <a:pt x="4275139" y="261725"/>
                </a:lnTo>
                <a:lnTo>
                  <a:pt x="4279036" y="272922"/>
                </a:lnTo>
                <a:lnTo>
                  <a:pt x="4286930" y="288191"/>
                </a:lnTo>
                <a:lnTo>
                  <a:pt x="4294350" y="298445"/>
                </a:lnTo>
                <a:lnTo>
                  <a:pt x="4302912" y="307339"/>
                </a:lnTo>
                <a:lnTo>
                  <a:pt x="4315211" y="316721"/>
                </a:lnTo>
                <a:lnTo>
                  <a:pt x="4326340" y="322861"/>
                </a:lnTo>
                <a:lnTo>
                  <a:pt x="4338472" y="327659"/>
                </a:lnTo>
                <a:lnTo>
                  <a:pt x="4356262" y="332150"/>
                </a:lnTo>
                <a:lnTo>
                  <a:pt x="4368950" y="333827"/>
                </a:lnTo>
                <a:lnTo>
                  <a:pt x="4382160" y="334390"/>
                </a:lnTo>
                <a:lnTo>
                  <a:pt x="4387745" y="334298"/>
                </a:lnTo>
                <a:lnTo>
                  <a:pt x="4400542" y="333340"/>
                </a:lnTo>
                <a:lnTo>
                  <a:pt x="4412767" y="331342"/>
                </a:lnTo>
                <a:lnTo>
                  <a:pt x="4426241" y="327986"/>
                </a:lnTo>
                <a:lnTo>
                  <a:pt x="4437278" y="324103"/>
                </a:lnTo>
                <a:lnTo>
                  <a:pt x="4437278" y="281050"/>
                </a:lnTo>
                <a:lnTo>
                  <a:pt x="4430293" y="283844"/>
                </a:lnTo>
                <a:lnTo>
                  <a:pt x="4422927" y="286257"/>
                </a:lnTo>
                <a:lnTo>
                  <a:pt x="4415053" y="288163"/>
                </a:lnTo>
                <a:lnTo>
                  <a:pt x="4414001" y="288410"/>
                </a:lnTo>
                <a:lnTo>
                  <a:pt x="4401924" y="290401"/>
                </a:lnTo>
                <a:lnTo>
                  <a:pt x="4388637" y="291083"/>
                </a:lnTo>
                <a:lnTo>
                  <a:pt x="4384951" y="291012"/>
                </a:lnTo>
                <a:lnTo>
                  <a:pt x="4371877" y="289402"/>
                </a:lnTo>
                <a:lnTo>
                  <a:pt x="4360443" y="285622"/>
                </a:lnTo>
                <a:lnTo>
                  <a:pt x="4352442" y="281939"/>
                </a:lnTo>
                <a:lnTo>
                  <a:pt x="4345965" y="277113"/>
                </a:lnTo>
                <a:lnTo>
                  <a:pt x="4340758" y="271144"/>
                </a:lnTo>
                <a:lnTo>
                  <a:pt x="4335678" y="265302"/>
                </a:lnTo>
                <a:lnTo>
                  <a:pt x="4331741" y="258063"/>
                </a:lnTo>
                <a:lnTo>
                  <a:pt x="4329074" y="249681"/>
                </a:lnTo>
                <a:lnTo>
                  <a:pt x="4325909" y="235741"/>
                </a:lnTo>
                <a:lnTo>
                  <a:pt x="4325010" y="222757"/>
                </a:lnTo>
                <a:lnTo>
                  <a:pt x="4325356" y="213135"/>
                </a:lnTo>
                <a:lnTo>
                  <a:pt x="4327109" y="200358"/>
                </a:lnTo>
                <a:lnTo>
                  <a:pt x="4330344" y="189102"/>
                </a:lnTo>
                <a:lnTo>
                  <a:pt x="4336715" y="176113"/>
                </a:lnTo>
                <a:lnTo>
                  <a:pt x="4344441" y="166750"/>
                </a:lnTo>
                <a:lnTo>
                  <a:pt x="4350410" y="161035"/>
                </a:lnTo>
                <a:lnTo>
                  <a:pt x="4357268" y="156971"/>
                </a:lnTo>
                <a:lnTo>
                  <a:pt x="4365015" y="154304"/>
                </a:lnTo>
                <a:lnTo>
                  <a:pt x="4372762" y="151764"/>
                </a:lnTo>
                <a:lnTo>
                  <a:pt x="4380890" y="150494"/>
                </a:lnTo>
                <a:lnTo>
                  <a:pt x="4397781" y="150494"/>
                </a:lnTo>
                <a:lnTo>
                  <a:pt x="4405782" y="151256"/>
                </a:lnTo>
                <a:lnTo>
                  <a:pt x="4413148" y="153034"/>
                </a:lnTo>
                <a:lnTo>
                  <a:pt x="4420514" y="154685"/>
                </a:lnTo>
                <a:lnTo>
                  <a:pt x="4427499" y="156971"/>
                </a:lnTo>
                <a:lnTo>
                  <a:pt x="4433976" y="159765"/>
                </a:lnTo>
                <a:lnTo>
                  <a:pt x="4433976" y="116712"/>
                </a:lnTo>
                <a:lnTo>
                  <a:pt x="4426737" y="113791"/>
                </a:lnTo>
                <a:lnTo>
                  <a:pt x="4418609" y="111378"/>
                </a:lnTo>
                <a:lnTo>
                  <a:pt x="4409592" y="109727"/>
                </a:lnTo>
                <a:lnTo>
                  <a:pt x="4407157" y="109265"/>
                </a:lnTo>
                <a:lnTo>
                  <a:pt x="4394704" y="107612"/>
                </a:lnTo>
                <a:lnTo>
                  <a:pt x="4381779" y="107060"/>
                </a:lnTo>
                <a:lnTo>
                  <a:pt x="4380006" y="107075"/>
                </a:lnTo>
                <a:lnTo>
                  <a:pt x="4367555" y="107956"/>
                </a:lnTo>
                <a:lnTo>
                  <a:pt x="4355007" y="110169"/>
                </a:lnTo>
                <a:lnTo>
                  <a:pt x="4342409" y="113664"/>
                </a:lnTo>
                <a:lnTo>
                  <a:pt x="4339233" y="114778"/>
                </a:lnTo>
                <a:lnTo>
                  <a:pt x="4327525" y="119903"/>
                </a:lnTo>
                <a:close/>
              </a:path>
              <a:path w="4883683" h="438150">
                <a:moveTo>
                  <a:pt x="3671849" y="142620"/>
                </a:moveTo>
                <a:lnTo>
                  <a:pt x="3666896" y="112521"/>
                </a:lnTo>
                <a:lnTo>
                  <a:pt x="3623208" y="112521"/>
                </a:lnTo>
                <a:lnTo>
                  <a:pt x="3623208" y="328802"/>
                </a:lnTo>
                <a:lnTo>
                  <a:pt x="3676040" y="328802"/>
                </a:lnTo>
                <a:lnTo>
                  <a:pt x="3676040" y="183895"/>
                </a:lnTo>
                <a:lnTo>
                  <a:pt x="3682758" y="175729"/>
                </a:lnTo>
                <a:lnTo>
                  <a:pt x="3692616" y="167743"/>
                </a:lnTo>
                <a:lnTo>
                  <a:pt x="3704488" y="161670"/>
                </a:lnTo>
                <a:lnTo>
                  <a:pt x="3709092" y="160009"/>
                </a:lnTo>
                <a:lnTo>
                  <a:pt x="3720812" y="156910"/>
                </a:lnTo>
                <a:lnTo>
                  <a:pt x="3733537" y="155051"/>
                </a:lnTo>
                <a:lnTo>
                  <a:pt x="3747287" y="154431"/>
                </a:lnTo>
                <a:lnTo>
                  <a:pt x="3751732" y="154431"/>
                </a:lnTo>
                <a:lnTo>
                  <a:pt x="3751732" y="108076"/>
                </a:lnTo>
                <a:lnTo>
                  <a:pt x="3747922" y="107441"/>
                </a:lnTo>
                <a:lnTo>
                  <a:pt x="3743223" y="107060"/>
                </a:lnTo>
                <a:lnTo>
                  <a:pt x="3735175" y="107094"/>
                </a:lnTo>
                <a:lnTo>
                  <a:pt x="3721644" y="108385"/>
                </a:lnTo>
                <a:lnTo>
                  <a:pt x="3709433" y="111549"/>
                </a:lnTo>
                <a:lnTo>
                  <a:pt x="3698519" y="116585"/>
                </a:lnTo>
                <a:lnTo>
                  <a:pt x="3689116" y="123078"/>
                </a:lnTo>
                <a:lnTo>
                  <a:pt x="3680073" y="131996"/>
                </a:lnTo>
                <a:lnTo>
                  <a:pt x="3672738" y="142620"/>
                </a:lnTo>
                <a:lnTo>
                  <a:pt x="3671849" y="142620"/>
                </a:lnTo>
                <a:close/>
              </a:path>
              <a:path w="4883683" h="438150">
                <a:moveTo>
                  <a:pt x="3190146" y="331963"/>
                </a:moveTo>
                <a:lnTo>
                  <a:pt x="3202906" y="333786"/>
                </a:lnTo>
                <a:lnTo>
                  <a:pt x="3216427" y="334390"/>
                </a:lnTo>
                <a:lnTo>
                  <a:pt x="3224570" y="334169"/>
                </a:lnTo>
                <a:lnTo>
                  <a:pt x="3237571" y="332802"/>
                </a:lnTo>
                <a:lnTo>
                  <a:pt x="3249826" y="330172"/>
                </a:lnTo>
                <a:lnTo>
                  <a:pt x="3261385" y="326263"/>
                </a:lnTo>
                <a:lnTo>
                  <a:pt x="3275967" y="318929"/>
                </a:lnTo>
                <a:lnTo>
                  <a:pt x="3286360" y="311661"/>
                </a:lnTo>
                <a:lnTo>
                  <a:pt x="3295675" y="303148"/>
                </a:lnTo>
                <a:lnTo>
                  <a:pt x="3305804" y="290355"/>
                </a:lnTo>
                <a:lnTo>
                  <a:pt x="3312190" y="279328"/>
                </a:lnTo>
                <a:lnTo>
                  <a:pt x="3317392" y="267207"/>
                </a:lnTo>
                <a:lnTo>
                  <a:pt x="3320026" y="259030"/>
                </a:lnTo>
                <a:lnTo>
                  <a:pt x="3322796" y="246927"/>
                </a:lnTo>
                <a:lnTo>
                  <a:pt x="3324458" y="234159"/>
                </a:lnTo>
                <a:lnTo>
                  <a:pt x="3325012" y="220725"/>
                </a:lnTo>
                <a:lnTo>
                  <a:pt x="3324742" y="211318"/>
                </a:lnTo>
                <a:lnTo>
                  <a:pt x="3323418" y="198358"/>
                </a:lnTo>
                <a:lnTo>
                  <a:pt x="3321006" y="186037"/>
                </a:lnTo>
                <a:lnTo>
                  <a:pt x="3317519" y="174370"/>
                </a:lnTo>
                <a:lnTo>
                  <a:pt x="3310604" y="158699"/>
                </a:lnTo>
                <a:lnTo>
                  <a:pt x="3303871" y="147994"/>
                </a:lnTo>
                <a:lnTo>
                  <a:pt x="3295929" y="138429"/>
                </a:lnTo>
                <a:lnTo>
                  <a:pt x="3284145" y="127846"/>
                </a:lnTo>
                <a:lnTo>
                  <a:pt x="3273467" y="120909"/>
                </a:lnTo>
                <a:lnTo>
                  <a:pt x="3261639" y="115315"/>
                </a:lnTo>
                <a:lnTo>
                  <a:pt x="3254304" y="112657"/>
                </a:lnTo>
                <a:lnTo>
                  <a:pt x="3242358" y="109558"/>
                </a:lnTo>
                <a:lnTo>
                  <a:pt x="3229615" y="107688"/>
                </a:lnTo>
                <a:lnTo>
                  <a:pt x="3216046" y="107060"/>
                </a:lnTo>
                <a:lnTo>
                  <a:pt x="3208037" y="107286"/>
                </a:lnTo>
                <a:lnTo>
                  <a:pt x="3195022" y="108693"/>
                </a:lnTo>
                <a:lnTo>
                  <a:pt x="3182742" y="111375"/>
                </a:lnTo>
                <a:lnTo>
                  <a:pt x="3171215" y="115315"/>
                </a:lnTo>
                <a:lnTo>
                  <a:pt x="3156542" y="122559"/>
                </a:lnTo>
                <a:lnTo>
                  <a:pt x="3146159" y="129836"/>
                </a:lnTo>
                <a:lnTo>
                  <a:pt x="3136925" y="138429"/>
                </a:lnTo>
                <a:lnTo>
                  <a:pt x="3126675" y="151164"/>
                </a:lnTo>
                <a:lnTo>
                  <a:pt x="3120277" y="162187"/>
                </a:lnTo>
                <a:lnTo>
                  <a:pt x="3115081" y="174370"/>
                </a:lnTo>
                <a:lnTo>
                  <a:pt x="3112537" y="182437"/>
                </a:lnTo>
                <a:lnTo>
                  <a:pt x="3109797" y="194562"/>
                </a:lnTo>
                <a:lnTo>
                  <a:pt x="3108143" y="207329"/>
                </a:lnTo>
                <a:lnTo>
                  <a:pt x="3107588" y="220725"/>
                </a:lnTo>
                <a:lnTo>
                  <a:pt x="3107853" y="230299"/>
                </a:lnTo>
                <a:lnTo>
                  <a:pt x="3109148" y="243267"/>
                </a:lnTo>
                <a:lnTo>
                  <a:pt x="3111547" y="255570"/>
                </a:lnTo>
                <a:lnTo>
                  <a:pt x="3115081" y="267207"/>
                </a:lnTo>
                <a:lnTo>
                  <a:pt x="3121933" y="282753"/>
                </a:lnTo>
                <a:lnTo>
                  <a:pt x="3128618" y="293488"/>
                </a:lnTo>
                <a:lnTo>
                  <a:pt x="3136544" y="303148"/>
                </a:lnTo>
                <a:lnTo>
                  <a:pt x="3148328" y="313642"/>
                </a:lnTo>
                <a:lnTo>
                  <a:pt x="3159006" y="320588"/>
                </a:lnTo>
                <a:lnTo>
                  <a:pt x="3170834" y="326263"/>
                </a:lnTo>
                <a:lnTo>
                  <a:pt x="3166262" y="251078"/>
                </a:lnTo>
                <a:lnTo>
                  <a:pt x="3165009" y="246473"/>
                </a:lnTo>
                <a:lnTo>
                  <a:pt x="3162910" y="234282"/>
                </a:lnTo>
                <a:lnTo>
                  <a:pt x="3162198" y="220725"/>
                </a:lnTo>
                <a:lnTo>
                  <a:pt x="3162319" y="214988"/>
                </a:lnTo>
                <a:lnTo>
                  <a:pt x="3163608" y="201987"/>
                </a:lnTo>
                <a:lnTo>
                  <a:pt x="3166262" y="190372"/>
                </a:lnTo>
                <a:lnTo>
                  <a:pt x="3168929" y="181609"/>
                </a:lnTo>
                <a:lnTo>
                  <a:pt x="3172612" y="174243"/>
                </a:lnTo>
                <a:lnTo>
                  <a:pt x="3177438" y="168275"/>
                </a:lnTo>
                <a:lnTo>
                  <a:pt x="3182137" y="162305"/>
                </a:lnTo>
                <a:lnTo>
                  <a:pt x="3187852" y="157860"/>
                </a:lnTo>
                <a:lnTo>
                  <a:pt x="3194456" y="154939"/>
                </a:lnTo>
                <a:lnTo>
                  <a:pt x="3201060" y="151891"/>
                </a:lnTo>
                <a:lnTo>
                  <a:pt x="3208299" y="150494"/>
                </a:lnTo>
                <a:lnTo>
                  <a:pt x="3223920" y="150494"/>
                </a:lnTo>
                <a:lnTo>
                  <a:pt x="3231159" y="151891"/>
                </a:lnTo>
                <a:lnTo>
                  <a:pt x="3237890" y="154939"/>
                </a:lnTo>
                <a:lnTo>
                  <a:pt x="3244621" y="157860"/>
                </a:lnTo>
                <a:lnTo>
                  <a:pt x="3250336" y="162305"/>
                </a:lnTo>
                <a:lnTo>
                  <a:pt x="3255162" y="168275"/>
                </a:lnTo>
                <a:lnTo>
                  <a:pt x="3259861" y="174243"/>
                </a:lnTo>
                <a:lnTo>
                  <a:pt x="3263544" y="181609"/>
                </a:lnTo>
                <a:lnTo>
                  <a:pt x="3266211" y="190372"/>
                </a:lnTo>
                <a:lnTo>
                  <a:pt x="3267509" y="194978"/>
                </a:lnTo>
                <a:lnTo>
                  <a:pt x="3269602" y="207169"/>
                </a:lnTo>
                <a:lnTo>
                  <a:pt x="3270275" y="220725"/>
                </a:lnTo>
                <a:lnTo>
                  <a:pt x="3270163" y="226463"/>
                </a:lnTo>
                <a:lnTo>
                  <a:pt x="3268919" y="239464"/>
                </a:lnTo>
                <a:lnTo>
                  <a:pt x="3266211" y="251078"/>
                </a:lnTo>
                <a:lnTo>
                  <a:pt x="3263544" y="259841"/>
                </a:lnTo>
                <a:lnTo>
                  <a:pt x="3259861" y="267207"/>
                </a:lnTo>
                <a:lnTo>
                  <a:pt x="3255162" y="273050"/>
                </a:lnTo>
                <a:lnTo>
                  <a:pt x="3250336" y="279018"/>
                </a:lnTo>
                <a:lnTo>
                  <a:pt x="3244748" y="283463"/>
                </a:lnTo>
                <a:lnTo>
                  <a:pt x="3238144" y="286512"/>
                </a:lnTo>
                <a:lnTo>
                  <a:pt x="3231540" y="289559"/>
                </a:lnTo>
                <a:lnTo>
                  <a:pt x="3224428" y="291083"/>
                </a:lnTo>
                <a:lnTo>
                  <a:pt x="3208553" y="291083"/>
                </a:lnTo>
                <a:lnTo>
                  <a:pt x="3201314" y="289559"/>
                </a:lnTo>
                <a:lnTo>
                  <a:pt x="3194710" y="286512"/>
                </a:lnTo>
                <a:lnTo>
                  <a:pt x="3188106" y="283463"/>
                </a:lnTo>
                <a:lnTo>
                  <a:pt x="3182391" y="279018"/>
                </a:lnTo>
                <a:lnTo>
                  <a:pt x="3178162" y="328905"/>
                </a:lnTo>
                <a:lnTo>
                  <a:pt x="3190146" y="331963"/>
                </a:lnTo>
                <a:close/>
              </a:path>
              <a:path w="4883683" h="438150">
                <a:moveTo>
                  <a:pt x="3182391" y="279018"/>
                </a:moveTo>
                <a:lnTo>
                  <a:pt x="3177565" y="273050"/>
                </a:lnTo>
                <a:lnTo>
                  <a:pt x="3172739" y="267207"/>
                </a:lnTo>
                <a:lnTo>
                  <a:pt x="3168929" y="259841"/>
                </a:lnTo>
                <a:lnTo>
                  <a:pt x="3166262" y="251078"/>
                </a:lnTo>
                <a:lnTo>
                  <a:pt x="3170834" y="326263"/>
                </a:lnTo>
                <a:lnTo>
                  <a:pt x="3178162" y="328905"/>
                </a:lnTo>
                <a:lnTo>
                  <a:pt x="3182391" y="279018"/>
                </a:lnTo>
                <a:close/>
              </a:path>
              <a:path w="4883683" h="438150">
                <a:moveTo>
                  <a:pt x="2781452" y="328802"/>
                </a:moveTo>
                <a:lnTo>
                  <a:pt x="2781452" y="179958"/>
                </a:lnTo>
                <a:lnTo>
                  <a:pt x="2785008" y="175640"/>
                </a:lnTo>
                <a:lnTo>
                  <a:pt x="2789072" y="171703"/>
                </a:lnTo>
                <a:lnTo>
                  <a:pt x="2797835" y="164718"/>
                </a:lnTo>
                <a:lnTo>
                  <a:pt x="2807233" y="159257"/>
                </a:lnTo>
                <a:lnTo>
                  <a:pt x="2812059" y="156844"/>
                </a:lnTo>
                <a:lnTo>
                  <a:pt x="2817012" y="154939"/>
                </a:lnTo>
                <a:lnTo>
                  <a:pt x="2821838" y="153542"/>
                </a:lnTo>
                <a:lnTo>
                  <a:pt x="2826791" y="152272"/>
                </a:lnTo>
                <a:lnTo>
                  <a:pt x="2831490" y="151510"/>
                </a:lnTo>
                <a:lnTo>
                  <a:pt x="2836189" y="151510"/>
                </a:lnTo>
                <a:lnTo>
                  <a:pt x="2844952" y="151637"/>
                </a:lnTo>
                <a:lnTo>
                  <a:pt x="2851683" y="153796"/>
                </a:lnTo>
                <a:lnTo>
                  <a:pt x="2856382" y="157860"/>
                </a:lnTo>
                <a:lnTo>
                  <a:pt x="2861081" y="161797"/>
                </a:lnTo>
                <a:lnTo>
                  <a:pt x="2864256" y="167131"/>
                </a:lnTo>
                <a:lnTo>
                  <a:pt x="2865907" y="173608"/>
                </a:lnTo>
                <a:lnTo>
                  <a:pt x="2867177" y="180085"/>
                </a:lnTo>
                <a:lnTo>
                  <a:pt x="2867685" y="188213"/>
                </a:lnTo>
                <a:lnTo>
                  <a:pt x="2867812" y="328802"/>
                </a:lnTo>
                <a:lnTo>
                  <a:pt x="2920771" y="328802"/>
                </a:lnTo>
                <a:lnTo>
                  <a:pt x="2920771" y="179958"/>
                </a:lnTo>
                <a:lnTo>
                  <a:pt x="2924327" y="175640"/>
                </a:lnTo>
                <a:lnTo>
                  <a:pt x="2932709" y="168147"/>
                </a:lnTo>
                <a:lnTo>
                  <a:pt x="2941726" y="161670"/>
                </a:lnTo>
                <a:lnTo>
                  <a:pt x="2946552" y="159257"/>
                </a:lnTo>
                <a:lnTo>
                  <a:pt x="2951378" y="156844"/>
                </a:lnTo>
                <a:lnTo>
                  <a:pt x="2956204" y="154939"/>
                </a:lnTo>
                <a:lnTo>
                  <a:pt x="2961157" y="153542"/>
                </a:lnTo>
                <a:lnTo>
                  <a:pt x="2966110" y="152272"/>
                </a:lnTo>
                <a:lnTo>
                  <a:pt x="2970809" y="151510"/>
                </a:lnTo>
                <a:lnTo>
                  <a:pt x="2975508" y="151510"/>
                </a:lnTo>
                <a:lnTo>
                  <a:pt x="2984144" y="151637"/>
                </a:lnTo>
                <a:lnTo>
                  <a:pt x="2990748" y="153796"/>
                </a:lnTo>
                <a:lnTo>
                  <a:pt x="2995574" y="157860"/>
                </a:lnTo>
                <a:lnTo>
                  <a:pt x="3000273" y="161797"/>
                </a:lnTo>
                <a:lnTo>
                  <a:pt x="3003575" y="167131"/>
                </a:lnTo>
                <a:lnTo>
                  <a:pt x="3005099" y="173608"/>
                </a:lnTo>
                <a:lnTo>
                  <a:pt x="3005861" y="176656"/>
                </a:lnTo>
                <a:lnTo>
                  <a:pt x="3006369" y="180085"/>
                </a:lnTo>
                <a:lnTo>
                  <a:pt x="3006750" y="184150"/>
                </a:lnTo>
                <a:lnTo>
                  <a:pt x="3007004" y="188213"/>
                </a:lnTo>
                <a:lnTo>
                  <a:pt x="3007131" y="192531"/>
                </a:lnTo>
                <a:lnTo>
                  <a:pt x="3007131" y="328802"/>
                </a:lnTo>
                <a:lnTo>
                  <a:pt x="3060090" y="328802"/>
                </a:lnTo>
                <a:lnTo>
                  <a:pt x="3059963" y="182244"/>
                </a:lnTo>
                <a:lnTo>
                  <a:pt x="3059582" y="177164"/>
                </a:lnTo>
                <a:lnTo>
                  <a:pt x="3059328" y="172212"/>
                </a:lnTo>
                <a:lnTo>
                  <a:pt x="3058820" y="167512"/>
                </a:lnTo>
                <a:lnTo>
                  <a:pt x="3058185" y="163321"/>
                </a:lnTo>
                <a:lnTo>
                  <a:pt x="3057550" y="159257"/>
                </a:lnTo>
                <a:lnTo>
                  <a:pt x="3056661" y="155447"/>
                </a:lnTo>
                <a:lnTo>
                  <a:pt x="3055645" y="152145"/>
                </a:lnTo>
                <a:lnTo>
                  <a:pt x="3054629" y="148716"/>
                </a:lnTo>
                <a:lnTo>
                  <a:pt x="3051835" y="142875"/>
                </a:lnTo>
                <a:lnTo>
                  <a:pt x="3046360" y="133978"/>
                </a:lnTo>
                <a:lnTo>
                  <a:pt x="3037905" y="124518"/>
                </a:lnTo>
                <a:lnTo>
                  <a:pt x="3027578" y="116839"/>
                </a:lnTo>
                <a:lnTo>
                  <a:pt x="3014950" y="111105"/>
                </a:lnTo>
                <a:lnTo>
                  <a:pt x="3002518" y="108184"/>
                </a:lnTo>
                <a:lnTo>
                  <a:pt x="2988589" y="107060"/>
                </a:lnTo>
                <a:lnTo>
                  <a:pt x="2980461" y="107060"/>
                </a:lnTo>
                <a:lnTo>
                  <a:pt x="2972714" y="108076"/>
                </a:lnTo>
                <a:lnTo>
                  <a:pt x="2965475" y="109981"/>
                </a:lnTo>
                <a:lnTo>
                  <a:pt x="2958363" y="112013"/>
                </a:lnTo>
                <a:lnTo>
                  <a:pt x="2951632" y="114680"/>
                </a:lnTo>
                <a:lnTo>
                  <a:pt x="2945282" y="118109"/>
                </a:lnTo>
                <a:lnTo>
                  <a:pt x="2939059" y="121538"/>
                </a:lnTo>
                <a:lnTo>
                  <a:pt x="2933344" y="125602"/>
                </a:lnTo>
                <a:lnTo>
                  <a:pt x="2928264" y="130301"/>
                </a:lnTo>
                <a:lnTo>
                  <a:pt x="2923057" y="135127"/>
                </a:lnTo>
                <a:lnTo>
                  <a:pt x="2918485" y="140334"/>
                </a:lnTo>
                <a:lnTo>
                  <a:pt x="2914294" y="146176"/>
                </a:lnTo>
                <a:lnTo>
                  <a:pt x="2912799" y="144854"/>
                </a:lnTo>
                <a:lnTo>
                  <a:pt x="2906021" y="133259"/>
                </a:lnTo>
                <a:lnTo>
                  <a:pt x="2897553" y="123827"/>
                </a:lnTo>
                <a:lnTo>
                  <a:pt x="2887370" y="116585"/>
                </a:lnTo>
                <a:lnTo>
                  <a:pt x="2874566" y="110971"/>
                </a:lnTo>
                <a:lnTo>
                  <a:pt x="2862156" y="108038"/>
                </a:lnTo>
                <a:lnTo>
                  <a:pt x="2848889" y="107060"/>
                </a:lnTo>
                <a:lnTo>
                  <a:pt x="2840888" y="107060"/>
                </a:lnTo>
                <a:lnTo>
                  <a:pt x="2833268" y="108076"/>
                </a:lnTo>
                <a:lnTo>
                  <a:pt x="2826029" y="110108"/>
                </a:lnTo>
                <a:lnTo>
                  <a:pt x="2818790" y="112140"/>
                </a:lnTo>
                <a:lnTo>
                  <a:pt x="2812186" y="114807"/>
                </a:lnTo>
                <a:lnTo>
                  <a:pt x="2806090" y="118109"/>
                </a:lnTo>
                <a:lnTo>
                  <a:pt x="2800121" y="121284"/>
                </a:lnTo>
                <a:lnTo>
                  <a:pt x="2794660" y="125094"/>
                </a:lnTo>
                <a:lnTo>
                  <a:pt x="2789961" y="129412"/>
                </a:lnTo>
                <a:lnTo>
                  <a:pt x="2785135" y="133730"/>
                </a:lnTo>
                <a:lnTo>
                  <a:pt x="2781198" y="138175"/>
                </a:lnTo>
                <a:lnTo>
                  <a:pt x="2778150" y="142620"/>
                </a:lnTo>
                <a:lnTo>
                  <a:pt x="2777261" y="142620"/>
                </a:lnTo>
                <a:lnTo>
                  <a:pt x="2772308" y="112521"/>
                </a:lnTo>
                <a:lnTo>
                  <a:pt x="2728620" y="112521"/>
                </a:lnTo>
                <a:lnTo>
                  <a:pt x="2728620" y="328802"/>
                </a:lnTo>
                <a:lnTo>
                  <a:pt x="2781452" y="328802"/>
                </a:lnTo>
                <a:close/>
              </a:path>
              <a:path w="4883683" h="438150">
                <a:moveTo>
                  <a:pt x="2545602" y="114840"/>
                </a:moveTo>
                <a:lnTo>
                  <a:pt x="2534228" y="120422"/>
                </a:lnTo>
                <a:lnTo>
                  <a:pt x="2539136" y="195071"/>
                </a:lnTo>
                <a:lnTo>
                  <a:pt x="2539898" y="188721"/>
                </a:lnTo>
                <a:lnTo>
                  <a:pt x="2541422" y="182625"/>
                </a:lnTo>
                <a:lnTo>
                  <a:pt x="2545602" y="114840"/>
                </a:lnTo>
                <a:close/>
              </a:path>
              <a:path w="4883683" h="438150">
                <a:moveTo>
                  <a:pt x="2678787" y="203825"/>
                </a:moveTo>
                <a:lnTo>
                  <a:pt x="2677450" y="190754"/>
                </a:lnTo>
                <a:lnTo>
                  <a:pt x="2675219" y="178650"/>
                </a:lnTo>
                <a:lnTo>
                  <a:pt x="2672105" y="167512"/>
                </a:lnTo>
                <a:lnTo>
                  <a:pt x="2666306" y="153271"/>
                </a:lnTo>
                <a:lnTo>
                  <a:pt x="2659960" y="142356"/>
                </a:lnTo>
                <a:lnTo>
                  <a:pt x="2652420" y="132968"/>
                </a:lnTo>
                <a:lnTo>
                  <a:pt x="2644791" y="125881"/>
                </a:lnTo>
                <a:lnTo>
                  <a:pt x="2634293" y="118760"/>
                </a:lnTo>
                <a:lnTo>
                  <a:pt x="2622575" y="113410"/>
                </a:lnTo>
                <a:lnTo>
                  <a:pt x="2610499" y="109861"/>
                </a:lnTo>
                <a:lnTo>
                  <a:pt x="2597976" y="107765"/>
                </a:lnTo>
                <a:lnTo>
                  <a:pt x="2584729" y="107060"/>
                </a:lnTo>
                <a:lnTo>
                  <a:pt x="2584016" y="107063"/>
                </a:lnTo>
                <a:lnTo>
                  <a:pt x="2571309" y="107959"/>
                </a:lnTo>
                <a:lnTo>
                  <a:pt x="2558846" y="110432"/>
                </a:lnTo>
                <a:lnTo>
                  <a:pt x="2546629" y="114426"/>
                </a:lnTo>
                <a:lnTo>
                  <a:pt x="2541422" y="182625"/>
                </a:lnTo>
                <a:lnTo>
                  <a:pt x="2543708" y="177037"/>
                </a:lnTo>
                <a:lnTo>
                  <a:pt x="2545867" y="171322"/>
                </a:lnTo>
                <a:lnTo>
                  <a:pt x="2548915" y="166369"/>
                </a:lnTo>
                <a:lnTo>
                  <a:pt x="2552725" y="162178"/>
                </a:lnTo>
                <a:lnTo>
                  <a:pt x="2556535" y="157860"/>
                </a:lnTo>
                <a:lnTo>
                  <a:pt x="2560980" y="154558"/>
                </a:lnTo>
                <a:lnTo>
                  <a:pt x="2566187" y="152145"/>
                </a:lnTo>
                <a:lnTo>
                  <a:pt x="2571394" y="149605"/>
                </a:lnTo>
                <a:lnTo>
                  <a:pt x="2577363" y="148462"/>
                </a:lnTo>
                <a:lnTo>
                  <a:pt x="2590698" y="148462"/>
                </a:lnTo>
                <a:lnTo>
                  <a:pt x="2596540" y="149605"/>
                </a:lnTo>
                <a:lnTo>
                  <a:pt x="2601620" y="152145"/>
                </a:lnTo>
                <a:lnTo>
                  <a:pt x="2606573" y="154558"/>
                </a:lnTo>
                <a:lnTo>
                  <a:pt x="2610764" y="157860"/>
                </a:lnTo>
                <a:lnTo>
                  <a:pt x="2614066" y="162178"/>
                </a:lnTo>
                <a:lnTo>
                  <a:pt x="2617368" y="166369"/>
                </a:lnTo>
                <a:lnTo>
                  <a:pt x="2619908" y="171322"/>
                </a:lnTo>
                <a:lnTo>
                  <a:pt x="2621686" y="177037"/>
                </a:lnTo>
                <a:lnTo>
                  <a:pt x="2623337" y="182625"/>
                </a:lnTo>
                <a:lnTo>
                  <a:pt x="2624226" y="188721"/>
                </a:lnTo>
                <a:lnTo>
                  <a:pt x="2624226" y="195071"/>
                </a:lnTo>
                <a:lnTo>
                  <a:pt x="2539136" y="195071"/>
                </a:lnTo>
                <a:lnTo>
                  <a:pt x="2534228" y="120422"/>
                </a:lnTo>
                <a:lnTo>
                  <a:pt x="2523682" y="127523"/>
                </a:lnTo>
                <a:lnTo>
                  <a:pt x="2513990" y="136143"/>
                </a:lnTo>
                <a:lnTo>
                  <a:pt x="2503208" y="149336"/>
                </a:lnTo>
                <a:lnTo>
                  <a:pt x="2496674" y="160367"/>
                </a:lnTo>
                <a:lnTo>
                  <a:pt x="2491130" y="172719"/>
                </a:lnTo>
                <a:lnTo>
                  <a:pt x="2487207" y="185235"/>
                </a:lnTo>
                <a:lnTo>
                  <a:pt x="2484730" y="197403"/>
                </a:lnTo>
                <a:lnTo>
                  <a:pt x="2483243" y="210426"/>
                </a:lnTo>
                <a:lnTo>
                  <a:pt x="2482748" y="224281"/>
                </a:lnTo>
                <a:lnTo>
                  <a:pt x="2482751" y="225342"/>
                </a:lnTo>
                <a:lnTo>
                  <a:pt x="2483360" y="239423"/>
                </a:lnTo>
                <a:lnTo>
                  <a:pt x="2485051" y="252435"/>
                </a:lnTo>
                <a:lnTo>
                  <a:pt x="2487845" y="264368"/>
                </a:lnTo>
                <a:lnTo>
                  <a:pt x="2491765" y="275208"/>
                </a:lnTo>
                <a:lnTo>
                  <a:pt x="2499845" y="290561"/>
                </a:lnTo>
                <a:lnTo>
                  <a:pt x="2507404" y="300688"/>
                </a:lnTo>
                <a:lnTo>
                  <a:pt x="2516149" y="309371"/>
                </a:lnTo>
                <a:lnTo>
                  <a:pt x="2528545" y="318260"/>
                </a:lnTo>
                <a:lnTo>
                  <a:pt x="2539889" y="324042"/>
                </a:lnTo>
                <a:lnTo>
                  <a:pt x="2552217" y="328421"/>
                </a:lnTo>
                <a:lnTo>
                  <a:pt x="2570185" y="332392"/>
                </a:lnTo>
                <a:lnTo>
                  <a:pt x="2582842" y="333888"/>
                </a:lnTo>
                <a:lnTo>
                  <a:pt x="2595905" y="334390"/>
                </a:lnTo>
                <a:lnTo>
                  <a:pt x="2602078" y="334313"/>
                </a:lnTo>
                <a:lnTo>
                  <a:pt x="2614922" y="333645"/>
                </a:lnTo>
                <a:lnTo>
                  <a:pt x="2627524" y="332311"/>
                </a:lnTo>
                <a:lnTo>
                  <a:pt x="2639847" y="330326"/>
                </a:lnTo>
                <a:lnTo>
                  <a:pt x="2648659" y="328542"/>
                </a:lnTo>
                <a:lnTo>
                  <a:pt x="2661656" y="325301"/>
                </a:lnTo>
                <a:lnTo>
                  <a:pt x="2671343" y="321944"/>
                </a:lnTo>
                <a:lnTo>
                  <a:pt x="2671343" y="279653"/>
                </a:lnTo>
                <a:lnTo>
                  <a:pt x="2661905" y="282687"/>
                </a:lnTo>
                <a:lnTo>
                  <a:pt x="2649619" y="286015"/>
                </a:lnTo>
                <a:lnTo>
                  <a:pt x="2637434" y="288670"/>
                </a:lnTo>
                <a:lnTo>
                  <a:pt x="2630360" y="289831"/>
                </a:lnTo>
                <a:lnTo>
                  <a:pt x="2617631" y="291247"/>
                </a:lnTo>
                <a:lnTo>
                  <a:pt x="2605303" y="291718"/>
                </a:lnTo>
                <a:lnTo>
                  <a:pt x="2604300" y="291715"/>
                </a:lnTo>
                <a:lnTo>
                  <a:pt x="2591232" y="290901"/>
                </a:lnTo>
                <a:lnTo>
                  <a:pt x="2579141" y="288670"/>
                </a:lnTo>
                <a:lnTo>
                  <a:pt x="2571140" y="286765"/>
                </a:lnTo>
                <a:lnTo>
                  <a:pt x="2564028" y="283463"/>
                </a:lnTo>
                <a:lnTo>
                  <a:pt x="2558059" y="279145"/>
                </a:lnTo>
                <a:lnTo>
                  <a:pt x="2551963" y="274700"/>
                </a:lnTo>
                <a:lnTo>
                  <a:pt x="2547137" y="268985"/>
                </a:lnTo>
                <a:lnTo>
                  <a:pt x="2543454" y="262000"/>
                </a:lnTo>
                <a:lnTo>
                  <a:pt x="2538806" y="249725"/>
                </a:lnTo>
                <a:lnTo>
                  <a:pt x="2536723" y="236346"/>
                </a:lnTo>
                <a:lnTo>
                  <a:pt x="2678455" y="236346"/>
                </a:lnTo>
                <a:lnTo>
                  <a:pt x="2678836" y="231139"/>
                </a:lnTo>
                <a:lnTo>
                  <a:pt x="2678963" y="224789"/>
                </a:lnTo>
                <a:lnTo>
                  <a:pt x="2679217" y="217423"/>
                </a:lnTo>
                <a:lnTo>
                  <a:pt x="2678787" y="203825"/>
                </a:lnTo>
                <a:close/>
              </a:path>
              <a:path w="4883683" h="438150">
                <a:moveTo>
                  <a:pt x="1883562" y="177672"/>
                </a:moveTo>
                <a:lnTo>
                  <a:pt x="1883562" y="187451"/>
                </a:lnTo>
                <a:lnTo>
                  <a:pt x="1885213" y="195833"/>
                </a:lnTo>
                <a:lnTo>
                  <a:pt x="1888388" y="202564"/>
                </a:lnTo>
                <a:lnTo>
                  <a:pt x="1891563" y="209295"/>
                </a:lnTo>
                <a:lnTo>
                  <a:pt x="1895881" y="215010"/>
                </a:lnTo>
                <a:lnTo>
                  <a:pt x="1901342" y="219455"/>
                </a:lnTo>
                <a:lnTo>
                  <a:pt x="1906803" y="223900"/>
                </a:lnTo>
                <a:lnTo>
                  <a:pt x="1913026" y="227456"/>
                </a:lnTo>
                <a:lnTo>
                  <a:pt x="1920138" y="230250"/>
                </a:lnTo>
                <a:lnTo>
                  <a:pt x="1927377" y="233044"/>
                </a:lnTo>
                <a:lnTo>
                  <a:pt x="1934743" y="235457"/>
                </a:lnTo>
                <a:lnTo>
                  <a:pt x="1942490" y="237489"/>
                </a:lnTo>
                <a:lnTo>
                  <a:pt x="1948586" y="239013"/>
                </a:lnTo>
                <a:lnTo>
                  <a:pt x="1954428" y="240410"/>
                </a:lnTo>
                <a:lnTo>
                  <a:pt x="1960016" y="241934"/>
                </a:lnTo>
                <a:lnTo>
                  <a:pt x="1965604" y="243458"/>
                </a:lnTo>
                <a:lnTo>
                  <a:pt x="1970557" y="245237"/>
                </a:lnTo>
                <a:lnTo>
                  <a:pt x="1974875" y="247268"/>
                </a:lnTo>
                <a:lnTo>
                  <a:pt x="1979193" y="249173"/>
                </a:lnTo>
                <a:lnTo>
                  <a:pt x="1982622" y="251713"/>
                </a:lnTo>
                <a:lnTo>
                  <a:pt x="1985289" y="254634"/>
                </a:lnTo>
                <a:lnTo>
                  <a:pt x="1987829" y="257682"/>
                </a:lnTo>
                <a:lnTo>
                  <a:pt x="1989226" y="261492"/>
                </a:lnTo>
                <a:lnTo>
                  <a:pt x="1989226" y="270509"/>
                </a:lnTo>
                <a:lnTo>
                  <a:pt x="1987956" y="274319"/>
                </a:lnTo>
                <a:lnTo>
                  <a:pt x="1985543" y="277621"/>
                </a:lnTo>
                <a:lnTo>
                  <a:pt x="1983257" y="280796"/>
                </a:lnTo>
                <a:lnTo>
                  <a:pt x="1979955" y="283463"/>
                </a:lnTo>
                <a:lnTo>
                  <a:pt x="1975891" y="285495"/>
                </a:lnTo>
                <a:lnTo>
                  <a:pt x="1971827" y="287527"/>
                </a:lnTo>
                <a:lnTo>
                  <a:pt x="1966874" y="289051"/>
                </a:lnTo>
                <a:lnTo>
                  <a:pt x="1961286" y="290067"/>
                </a:lnTo>
                <a:lnTo>
                  <a:pt x="1955571" y="291083"/>
                </a:lnTo>
                <a:lnTo>
                  <a:pt x="1949475" y="291464"/>
                </a:lnTo>
                <a:lnTo>
                  <a:pt x="1941014" y="291451"/>
                </a:lnTo>
                <a:lnTo>
                  <a:pt x="1928695" y="290801"/>
                </a:lnTo>
                <a:lnTo>
                  <a:pt x="1915566" y="289178"/>
                </a:lnTo>
                <a:lnTo>
                  <a:pt x="1908294" y="287839"/>
                </a:lnTo>
                <a:lnTo>
                  <a:pt x="1896199" y="284732"/>
                </a:lnTo>
                <a:lnTo>
                  <a:pt x="1883308" y="280415"/>
                </a:lnTo>
                <a:lnTo>
                  <a:pt x="1883308" y="322960"/>
                </a:lnTo>
                <a:lnTo>
                  <a:pt x="1896951" y="327872"/>
                </a:lnTo>
                <a:lnTo>
                  <a:pt x="1910486" y="331088"/>
                </a:lnTo>
                <a:lnTo>
                  <a:pt x="1921239" y="332824"/>
                </a:lnTo>
                <a:lnTo>
                  <a:pt x="1933850" y="333994"/>
                </a:lnTo>
                <a:lnTo>
                  <a:pt x="1947443" y="334390"/>
                </a:lnTo>
                <a:lnTo>
                  <a:pt x="1947707" y="334390"/>
                </a:lnTo>
                <a:lnTo>
                  <a:pt x="1961071" y="333908"/>
                </a:lnTo>
                <a:lnTo>
                  <a:pt x="1973683" y="332478"/>
                </a:lnTo>
                <a:lnTo>
                  <a:pt x="1985543" y="330072"/>
                </a:lnTo>
                <a:lnTo>
                  <a:pt x="1992822" y="327936"/>
                </a:lnTo>
                <a:lnTo>
                  <a:pt x="2004711" y="323007"/>
                </a:lnTo>
                <a:lnTo>
                  <a:pt x="2015134" y="316610"/>
                </a:lnTo>
                <a:lnTo>
                  <a:pt x="2027545" y="304777"/>
                </a:lnTo>
                <a:lnTo>
                  <a:pt x="2034438" y="294004"/>
                </a:lnTo>
                <a:lnTo>
                  <a:pt x="2037240" y="287627"/>
                </a:lnTo>
                <a:lnTo>
                  <a:pt x="2040385" y="275549"/>
                </a:lnTo>
                <a:lnTo>
                  <a:pt x="2041423" y="262000"/>
                </a:lnTo>
                <a:lnTo>
                  <a:pt x="2041369" y="258818"/>
                </a:lnTo>
                <a:lnTo>
                  <a:pt x="2039702" y="245459"/>
                </a:lnTo>
                <a:lnTo>
                  <a:pt x="2035708" y="234441"/>
                </a:lnTo>
                <a:lnTo>
                  <a:pt x="2031898" y="227202"/>
                </a:lnTo>
                <a:lnTo>
                  <a:pt x="2027072" y="221360"/>
                </a:lnTo>
                <a:lnTo>
                  <a:pt x="2021103" y="216788"/>
                </a:lnTo>
                <a:lnTo>
                  <a:pt x="2015134" y="212343"/>
                </a:lnTo>
                <a:lnTo>
                  <a:pt x="2008403" y="208787"/>
                </a:lnTo>
                <a:lnTo>
                  <a:pt x="2001037" y="206247"/>
                </a:lnTo>
                <a:lnTo>
                  <a:pt x="1993544" y="203707"/>
                </a:lnTo>
                <a:lnTo>
                  <a:pt x="1986178" y="201548"/>
                </a:lnTo>
                <a:lnTo>
                  <a:pt x="1978685" y="199770"/>
                </a:lnTo>
                <a:lnTo>
                  <a:pt x="1973986" y="198627"/>
                </a:lnTo>
                <a:lnTo>
                  <a:pt x="1969033" y="197357"/>
                </a:lnTo>
                <a:lnTo>
                  <a:pt x="1963953" y="196087"/>
                </a:lnTo>
                <a:lnTo>
                  <a:pt x="1958873" y="194817"/>
                </a:lnTo>
                <a:lnTo>
                  <a:pt x="1954047" y="193166"/>
                </a:lnTo>
                <a:lnTo>
                  <a:pt x="1949475" y="191262"/>
                </a:lnTo>
                <a:lnTo>
                  <a:pt x="1944776" y="189356"/>
                </a:lnTo>
                <a:lnTo>
                  <a:pt x="1941220" y="186816"/>
                </a:lnTo>
                <a:lnTo>
                  <a:pt x="1938553" y="183641"/>
                </a:lnTo>
                <a:lnTo>
                  <a:pt x="1936013" y="180593"/>
                </a:lnTo>
                <a:lnTo>
                  <a:pt x="1934743" y="176529"/>
                </a:lnTo>
                <a:lnTo>
                  <a:pt x="1934743" y="168782"/>
                </a:lnTo>
                <a:lnTo>
                  <a:pt x="1935251" y="166115"/>
                </a:lnTo>
                <a:lnTo>
                  <a:pt x="1936521" y="163448"/>
                </a:lnTo>
                <a:lnTo>
                  <a:pt x="1939569" y="158622"/>
                </a:lnTo>
                <a:lnTo>
                  <a:pt x="1942236" y="156590"/>
                </a:lnTo>
                <a:lnTo>
                  <a:pt x="1945030" y="154558"/>
                </a:lnTo>
                <a:lnTo>
                  <a:pt x="1948459" y="152907"/>
                </a:lnTo>
                <a:lnTo>
                  <a:pt x="1952777" y="151764"/>
                </a:lnTo>
                <a:lnTo>
                  <a:pt x="1957095" y="150621"/>
                </a:lnTo>
                <a:lnTo>
                  <a:pt x="1962429" y="149987"/>
                </a:lnTo>
                <a:lnTo>
                  <a:pt x="1973605" y="149987"/>
                </a:lnTo>
                <a:lnTo>
                  <a:pt x="1978812" y="150367"/>
                </a:lnTo>
                <a:lnTo>
                  <a:pt x="1984273" y="151002"/>
                </a:lnTo>
                <a:lnTo>
                  <a:pt x="1989734" y="151637"/>
                </a:lnTo>
                <a:lnTo>
                  <a:pt x="1995322" y="152526"/>
                </a:lnTo>
                <a:lnTo>
                  <a:pt x="2000910" y="153542"/>
                </a:lnTo>
                <a:lnTo>
                  <a:pt x="2006498" y="154558"/>
                </a:lnTo>
                <a:lnTo>
                  <a:pt x="2011959" y="155828"/>
                </a:lnTo>
                <a:lnTo>
                  <a:pt x="2017420" y="157225"/>
                </a:lnTo>
                <a:lnTo>
                  <a:pt x="2022881" y="158622"/>
                </a:lnTo>
                <a:lnTo>
                  <a:pt x="2027961" y="160146"/>
                </a:lnTo>
                <a:lnTo>
                  <a:pt x="2032914" y="161797"/>
                </a:lnTo>
                <a:lnTo>
                  <a:pt x="2032914" y="118744"/>
                </a:lnTo>
                <a:lnTo>
                  <a:pt x="2026541" y="116567"/>
                </a:lnTo>
                <a:lnTo>
                  <a:pt x="2014513" y="113176"/>
                </a:lnTo>
                <a:lnTo>
                  <a:pt x="2001418" y="110362"/>
                </a:lnTo>
                <a:lnTo>
                  <a:pt x="1990051" y="108606"/>
                </a:lnTo>
                <a:lnTo>
                  <a:pt x="1977408" y="107452"/>
                </a:lnTo>
                <a:lnTo>
                  <a:pt x="1964207" y="107060"/>
                </a:lnTo>
                <a:lnTo>
                  <a:pt x="1958108" y="107221"/>
                </a:lnTo>
                <a:lnTo>
                  <a:pt x="1945387" y="108621"/>
                </a:lnTo>
                <a:lnTo>
                  <a:pt x="1933219" y="111378"/>
                </a:lnTo>
                <a:lnTo>
                  <a:pt x="1918052" y="117480"/>
                </a:lnTo>
                <a:lnTo>
                  <a:pt x="1907565" y="124332"/>
                </a:lnTo>
                <a:lnTo>
                  <a:pt x="1896826" y="135240"/>
                </a:lnTo>
                <a:lnTo>
                  <a:pt x="1890039" y="146303"/>
                </a:lnTo>
                <a:lnTo>
                  <a:pt x="1887635" y="152022"/>
                </a:lnTo>
                <a:lnTo>
                  <a:pt x="1884580" y="164092"/>
                </a:lnTo>
                <a:lnTo>
                  <a:pt x="1883562" y="177672"/>
                </a:lnTo>
                <a:close/>
              </a:path>
              <a:path w="4883683" h="438150">
                <a:moveTo>
                  <a:pt x="1711866" y="331963"/>
                </a:moveTo>
                <a:lnTo>
                  <a:pt x="1724626" y="333786"/>
                </a:lnTo>
                <a:lnTo>
                  <a:pt x="1738147" y="334390"/>
                </a:lnTo>
                <a:lnTo>
                  <a:pt x="1746290" y="334169"/>
                </a:lnTo>
                <a:lnTo>
                  <a:pt x="1759291" y="332802"/>
                </a:lnTo>
                <a:lnTo>
                  <a:pt x="1771546" y="330172"/>
                </a:lnTo>
                <a:lnTo>
                  <a:pt x="1783105" y="326263"/>
                </a:lnTo>
                <a:lnTo>
                  <a:pt x="1797687" y="318929"/>
                </a:lnTo>
                <a:lnTo>
                  <a:pt x="1808080" y="311661"/>
                </a:lnTo>
                <a:lnTo>
                  <a:pt x="1817395" y="303148"/>
                </a:lnTo>
                <a:lnTo>
                  <a:pt x="1827524" y="290355"/>
                </a:lnTo>
                <a:lnTo>
                  <a:pt x="1833910" y="279328"/>
                </a:lnTo>
                <a:lnTo>
                  <a:pt x="1839112" y="267207"/>
                </a:lnTo>
                <a:lnTo>
                  <a:pt x="1841746" y="259030"/>
                </a:lnTo>
                <a:lnTo>
                  <a:pt x="1844516" y="246927"/>
                </a:lnTo>
                <a:lnTo>
                  <a:pt x="1846178" y="234159"/>
                </a:lnTo>
                <a:lnTo>
                  <a:pt x="1846732" y="220725"/>
                </a:lnTo>
                <a:lnTo>
                  <a:pt x="1846462" y="211318"/>
                </a:lnTo>
                <a:lnTo>
                  <a:pt x="1845138" y="198358"/>
                </a:lnTo>
                <a:lnTo>
                  <a:pt x="1842726" y="186037"/>
                </a:lnTo>
                <a:lnTo>
                  <a:pt x="1839239" y="174370"/>
                </a:lnTo>
                <a:lnTo>
                  <a:pt x="1832324" y="158699"/>
                </a:lnTo>
                <a:lnTo>
                  <a:pt x="1825591" y="147994"/>
                </a:lnTo>
                <a:lnTo>
                  <a:pt x="1817649" y="138429"/>
                </a:lnTo>
                <a:lnTo>
                  <a:pt x="1805865" y="127846"/>
                </a:lnTo>
                <a:lnTo>
                  <a:pt x="1795187" y="120909"/>
                </a:lnTo>
                <a:lnTo>
                  <a:pt x="1783359" y="115315"/>
                </a:lnTo>
                <a:lnTo>
                  <a:pt x="1776024" y="112657"/>
                </a:lnTo>
                <a:lnTo>
                  <a:pt x="1764078" y="109558"/>
                </a:lnTo>
                <a:lnTo>
                  <a:pt x="1751335" y="107688"/>
                </a:lnTo>
                <a:lnTo>
                  <a:pt x="1737766" y="107060"/>
                </a:lnTo>
                <a:lnTo>
                  <a:pt x="1729757" y="107286"/>
                </a:lnTo>
                <a:lnTo>
                  <a:pt x="1716742" y="108693"/>
                </a:lnTo>
                <a:lnTo>
                  <a:pt x="1704462" y="111375"/>
                </a:lnTo>
                <a:lnTo>
                  <a:pt x="1692935" y="115315"/>
                </a:lnTo>
                <a:lnTo>
                  <a:pt x="1678262" y="122559"/>
                </a:lnTo>
                <a:lnTo>
                  <a:pt x="1667879" y="129836"/>
                </a:lnTo>
                <a:lnTo>
                  <a:pt x="1658645" y="138429"/>
                </a:lnTo>
                <a:lnTo>
                  <a:pt x="1648395" y="151164"/>
                </a:lnTo>
                <a:lnTo>
                  <a:pt x="1641997" y="162187"/>
                </a:lnTo>
                <a:lnTo>
                  <a:pt x="1636801" y="174370"/>
                </a:lnTo>
                <a:lnTo>
                  <a:pt x="1634257" y="182437"/>
                </a:lnTo>
                <a:lnTo>
                  <a:pt x="1631517" y="194562"/>
                </a:lnTo>
                <a:lnTo>
                  <a:pt x="1629863" y="207329"/>
                </a:lnTo>
                <a:lnTo>
                  <a:pt x="1629308" y="220725"/>
                </a:lnTo>
                <a:lnTo>
                  <a:pt x="1629573" y="230299"/>
                </a:lnTo>
                <a:lnTo>
                  <a:pt x="1630868" y="243267"/>
                </a:lnTo>
                <a:lnTo>
                  <a:pt x="1633267" y="255570"/>
                </a:lnTo>
                <a:lnTo>
                  <a:pt x="1636801" y="267207"/>
                </a:lnTo>
                <a:lnTo>
                  <a:pt x="1643653" y="282753"/>
                </a:lnTo>
                <a:lnTo>
                  <a:pt x="1650338" y="293488"/>
                </a:lnTo>
                <a:lnTo>
                  <a:pt x="1658264" y="303148"/>
                </a:lnTo>
                <a:lnTo>
                  <a:pt x="1670048" y="313642"/>
                </a:lnTo>
                <a:lnTo>
                  <a:pt x="1680726" y="320588"/>
                </a:lnTo>
                <a:lnTo>
                  <a:pt x="1692554" y="326263"/>
                </a:lnTo>
                <a:lnTo>
                  <a:pt x="1687982" y="251078"/>
                </a:lnTo>
                <a:lnTo>
                  <a:pt x="1686729" y="246473"/>
                </a:lnTo>
                <a:lnTo>
                  <a:pt x="1684630" y="234282"/>
                </a:lnTo>
                <a:lnTo>
                  <a:pt x="1683918" y="220725"/>
                </a:lnTo>
                <a:lnTo>
                  <a:pt x="1684039" y="214988"/>
                </a:lnTo>
                <a:lnTo>
                  <a:pt x="1685328" y="201987"/>
                </a:lnTo>
                <a:lnTo>
                  <a:pt x="1687982" y="190372"/>
                </a:lnTo>
                <a:lnTo>
                  <a:pt x="1690649" y="181609"/>
                </a:lnTo>
                <a:lnTo>
                  <a:pt x="1694332" y="174243"/>
                </a:lnTo>
                <a:lnTo>
                  <a:pt x="1699158" y="168275"/>
                </a:lnTo>
                <a:lnTo>
                  <a:pt x="1703857" y="162305"/>
                </a:lnTo>
                <a:lnTo>
                  <a:pt x="1709572" y="157860"/>
                </a:lnTo>
                <a:lnTo>
                  <a:pt x="1716176" y="154939"/>
                </a:lnTo>
                <a:lnTo>
                  <a:pt x="1722780" y="151891"/>
                </a:lnTo>
                <a:lnTo>
                  <a:pt x="1730019" y="150494"/>
                </a:lnTo>
                <a:lnTo>
                  <a:pt x="1745640" y="150494"/>
                </a:lnTo>
                <a:lnTo>
                  <a:pt x="1752879" y="151891"/>
                </a:lnTo>
                <a:lnTo>
                  <a:pt x="1759610" y="154939"/>
                </a:lnTo>
                <a:lnTo>
                  <a:pt x="1766341" y="157860"/>
                </a:lnTo>
                <a:lnTo>
                  <a:pt x="1772056" y="162305"/>
                </a:lnTo>
                <a:lnTo>
                  <a:pt x="1776882" y="168275"/>
                </a:lnTo>
                <a:lnTo>
                  <a:pt x="1781581" y="174243"/>
                </a:lnTo>
                <a:lnTo>
                  <a:pt x="1785264" y="181609"/>
                </a:lnTo>
                <a:lnTo>
                  <a:pt x="1787931" y="190372"/>
                </a:lnTo>
                <a:lnTo>
                  <a:pt x="1789229" y="194978"/>
                </a:lnTo>
                <a:lnTo>
                  <a:pt x="1791322" y="207169"/>
                </a:lnTo>
                <a:lnTo>
                  <a:pt x="1791995" y="220725"/>
                </a:lnTo>
                <a:lnTo>
                  <a:pt x="1791883" y="226463"/>
                </a:lnTo>
                <a:lnTo>
                  <a:pt x="1790639" y="239464"/>
                </a:lnTo>
                <a:lnTo>
                  <a:pt x="1787931" y="251078"/>
                </a:lnTo>
                <a:lnTo>
                  <a:pt x="1785264" y="259841"/>
                </a:lnTo>
                <a:lnTo>
                  <a:pt x="1781581" y="267207"/>
                </a:lnTo>
                <a:lnTo>
                  <a:pt x="1776882" y="273050"/>
                </a:lnTo>
                <a:lnTo>
                  <a:pt x="1772056" y="279018"/>
                </a:lnTo>
                <a:lnTo>
                  <a:pt x="1766468" y="283463"/>
                </a:lnTo>
                <a:lnTo>
                  <a:pt x="1759864" y="286512"/>
                </a:lnTo>
                <a:lnTo>
                  <a:pt x="1753260" y="289559"/>
                </a:lnTo>
                <a:lnTo>
                  <a:pt x="1746148" y="291083"/>
                </a:lnTo>
                <a:lnTo>
                  <a:pt x="1730273" y="291083"/>
                </a:lnTo>
                <a:lnTo>
                  <a:pt x="1723034" y="289559"/>
                </a:lnTo>
                <a:lnTo>
                  <a:pt x="1716430" y="286512"/>
                </a:lnTo>
                <a:lnTo>
                  <a:pt x="1709826" y="283463"/>
                </a:lnTo>
                <a:lnTo>
                  <a:pt x="1704111" y="279018"/>
                </a:lnTo>
                <a:lnTo>
                  <a:pt x="1699882" y="328905"/>
                </a:lnTo>
                <a:lnTo>
                  <a:pt x="1711866" y="331963"/>
                </a:lnTo>
                <a:close/>
              </a:path>
              <a:path w="4883683" h="438150">
                <a:moveTo>
                  <a:pt x="1704111" y="279018"/>
                </a:moveTo>
                <a:lnTo>
                  <a:pt x="1699285" y="273050"/>
                </a:lnTo>
                <a:lnTo>
                  <a:pt x="1694459" y="267207"/>
                </a:lnTo>
                <a:lnTo>
                  <a:pt x="1690649" y="259841"/>
                </a:lnTo>
                <a:lnTo>
                  <a:pt x="1687982" y="251078"/>
                </a:lnTo>
                <a:lnTo>
                  <a:pt x="1692554" y="326263"/>
                </a:lnTo>
                <a:lnTo>
                  <a:pt x="1699882" y="328905"/>
                </a:lnTo>
                <a:lnTo>
                  <a:pt x="1704111" y="279018"/>
                </a:lnTo>
                <a:close/>
              </a:path>
              <a:path w="4883683" h="438150">
                <a:moveTo>
                  <a:pt x="1347749" y="278510"/>
                </a:moveTo>
                <a:lnTo>
                  <a:pt x="1342415" y="283463"/>
                </a:lnTo>
                <a:lnTo>
                  <a:pt x="1335938" y="286892"/>
                </a:lnTo>
                <a:lnTo>
                  <a:pt x="1329588" y="290448"/>
                </a:lnTo>
                <a:lnTo>
                  <a:pt x="1322349" y="292226"/>
                </a:lnTo>
                <a:lnTo>
                  <a:pt x="1309014" y="292226"/>
                </a:lnTo>
                <a:lnTo>
                  <a:pt x="1304188" y="291464"/>
                </a:lnTo>
                <a:lnTo>
                  <a:pt x="1299489" y="290194"/>
                </a:lnTo>
                <a:lnTo>
                  <a:pt x="1298079" y="330436"/>
                </a:lnTo>
                <a:lnTo>
                  <a:pt x="1310313" y="333394"/>
                </a:lnTo>
                <a:lnTo>
                  <a:pt x="1323492" y="334390"/>
                </a:lnTo>
                <a:lnTo>
                  <a:pt x="1333495" y="333843"/>
                </a:lnTo>
                <a:lnTo>
                  <a:pt x="1345976" y="331540"/>
                </a:lnTo>
                <a:lnTo>
                  <a:pt x="1358163" y="327405"/>
                </a:lnTo>
                <a:lnTo>
                  <a:pt x="1368664" y="322244"/>
                </a:lnTo>
                <a:lnTo>
                  <a:pt x="1379119" y="315073"/>
                </a:lnTo>
                <a:lnTo>
                  <a:pt x="1388897" y="306196"/>
                </a:lnTo>
                <a:lnTo>
                  <a:pt x="1399263" y="293195"/>
                </a:lnTo>
                <a:lnTo>
                  <a:pt x="1405713" y="282120"/>
                </a:lnTo>
                <a:lnTo>
                  <a:pt x="1411249" y="269747"/>
                </a:lnTo>
                <a:lnTo>
                  <a:pt x="1415284" y="256928"/>
                </a:lnTo>
                <a:lnTo>
                  <a:pt x="1417755" y="244789"/>
                </a:lnTo>
                <a:lnTo>
                  <a:pt x="1419254" y="231702"/>
                </a:lnTo>
                <a:lnTo>
                  <a:pt x="1419758" y="217677"/>
                </a:lnTo>
                <a:lnTo>
                  <a:pt x="1419302" y="204471"/>
                </a:lnTo>
                <a:lnTo>
                  <a:pt x="1417817" y="191396"/>
                </a:lnTo>
                <a:lnTo>
                  <a:pt x="1415302" y="179326"/>
                </a:lnTo>
                <a:lnTo>
                  <a:pt x="1411757" y="168275"/>
                </a:lnTo>
                <a:lnTo>
                  <a:pt x="1405194" y="153869"/>
                </a:lnTo>
                <a:lnTo>
                  <a:pt x="1398449" y="143172"/>
                </a:lnTo>
                <a:lnTo>
                  <a:pt x="1390675" y="133857"/>
                </a:lnTo>
                <a:lnTo>
                  <a:pt x="1382406" y="126331"/>
                </a:lnTo>
                <a:lnTo>
                  <a:pt x="1371923" y="119161"/>
                </a:lnTo>
                <a:lnTo>
                  <a:pt x="1360449" y="113664"/>
                </a:lnTo>
                <a:lnTo>
                  <a:pt x="1350806" y="110518"/>
                </a:lnTo>
                <a:lnTo>
                  <a:pt x="1338341" y="107937"/>
                </a:lnTo>
                <a:lnTo>
                  <a:pt x="1325778" y="107060"/>
                </a:lnTo>
                <a:lnTo>
                  <a:pt x="1313637" y="107863"/>
                </a:lnTo>
                <a:lnTo>
                  <a:pt x="1301210" y="110654"/>
                </a:lnTo>
                <a:lnTo>
                  <a:pt x="1289964" y="115442"/>
                </a:lnTo>
                <a:lnTo>
                  <a:pt x="1283226" y="119536"/>
                </a:lnTo>
                <a:lnTo>
                  <a:pt x="1273183" y="127479"/>
                </a:lnTo>
                <a:lnTo>
                  <a:pt x="1264818" y="136778"/>
                </a:lnTo>
                <a:lnTo>
                  <a:pt x="1263929" y="136778"/>
                </a:lnTo>
                <a:lnTo>
                  <a:pt x="1261643" y="112521"/>
                </a:lnTo>
                <a:lnTo>
                  <a:pt x="1215288" y="112521"/>
                </a:lnTo>
                <a:lnTo>
                  <a:pt x="1215288" y="432562"/>
                </a:lnTo>
                <a:lnTo>
                  <a:pt x="1268120" y="432562"/>
                </a:lnTo>
                <a:lnTo>
                  <a:pt x="1268120" y="330326"/>
                </a:lnTo>
                <a:lnTo>
                  <a:pt x="1267866" y="324865"/>
                </a:lnTo>
                <a:lnTo>
                  <a:pt x="1267739" y="319404"/>
                </a:lnTo>
                <a:lnTo>
                  <a:pt x="1267612" y="315213"/>
                </a:lnTo>
                <a:lnTo>
                  <a:pt x="1267485" y="312292"/>
                </a:lnTo>
                <a:lnTo>
                  <a:pt x="1270329" y="314165"/>
                </a:lnTo>
                <a:lnTo>
                  <a:pt x="1280143" y="321675"/>
                </a:lnTo>
                <a:lnTo>
                  <a:pt x="1291869" y="328040"/>
                </a:lnTo>
                <a:lnTo>
                  <a:pt x="1290472" y="287146"/>
                </a:lnTo>
                <a:lnTo>
                  <a:pt x="1286662" y="284988"/>
                </a:lnTo>
                <a:lnTo>
                  <a:pt x="1282852" y="282955"/>
                </a:lnTo>
                <a:lnTo>
                  <a:pt x="1279296" y="280669"/>
                </a:lnTo>
                <a:lnTo>
                  <a:pt x="1276121" y="278129"/>
                </a:lnTo>
                <a:lnTo>
                  <a:pt x="1273073" y="275589"/>
                </a:lnTo>
                <a:lnTo>
                  <a:pt x="1270406" y="273050"/>
                </a:lnTo>
                <a:lnTo>
                  <a:pt x="1268120" y="270509"/>
                </a:lnTo>
                <a:lnTo>
                  <a:pt x="1268120" y="174116"/>
                </a:lnTo>
                <a:lnTo>
                  <a:pt x="1279664" y="163171"/>
                </a:lnTo>
                <a:lnTo>
                  <a:pt x="1290218" y="156337"/>
                </a:lnTo>
                <a:lnTo>
                  <a:pt x="1304009" y="151153"/>
                </a:lnTo>
                <a:lnTo>
                  <a:pt x="1316634" y="149478"/>
                </a:lnTo>
                <a:lnTo>
                  <a:pt x="1323873" y="149478"/>
                </a:lnTo>
                <a:lnTo>
                  <a:pt x="1330477" y="151002"/>
                </a:lnTo>
                <a:lnTo>
                  <a:pt x="1336446" y="154050"/>
                </a:lnTo>
                <a:lnTo>
                  <a:pt x="1342415" y="156971"/>
                </a:lnTo>
                <a:lnTo>
                  <a:pt x="1347495" y="161416"/>
                </a:lnTo>
                <a:lnTo>
                  <a:pt x="1351686" y="167131"/>
                </a:lnTo>
                <a:lnTo>
                  <a:pt x="1356004" y="172973"/>
                </a:lnTo>
                <a:lnTo>
                  <a:pt x="1359306" y="180212"/>
                </a:lnTo>
                <a:lnTo>
                  <a:pt x="1361592" y="189102"/>
                </a:lnTo>
                <a:lnTo>
                  <a:pt x="1362669" y="193745"/>
                </a:lnTo>
                <a:lnTo>
                  <a:pt x="1364433" y="205945"/>
                </a:lnTo>
                <a:lnTo>
                  <a:pt x="1365021" y="219582"/>
                </a:lnTo>
                <a:lnTo>
                  <a:pt x="1364947" y="224330"/>
                </a:lnTo>
                <a:lnTo>
                  <a:pt x="1363917" y="237346"/>
                </a:lnTo>
                <a:lnTo>
                  <a:pt x="1361719" y="249173"/>
                </a:lnTo>
                <a:lnTo>
                  <a:pt x="1359433" y="258063"/>
                </a:lnTo>
                <a:lnTo>
                  <a:pt x="1356258" y="265683"/>
                </a:lnTo>
                <a:lnTo>
                  <a:pt x="1351940" y="272160"/>
                </a:lnTo>
                <a:lnTo>
                  <a:pt x="1347749" y="278510"/>
                </a:lnTo>
                <a:close/>
              </a:path>
              <a:path w="4883683" h="438150">
                <a:moveTo>
                  <a:pt x="1294790" y="288797"/>
                </a:moveTo>
                <a:lnTo>
                  <a:pt x="1290472" y="287146"/>
                </a:lnTo>
                <a:lnTo>
                  <a:pt x="1291869" y="328040"/>
                </a:lnTo>
                <a:lnTo>
                  <a:pt x="1298079" y="330436"/>
                </a:lnTo>
                <a:lnTo>
                  <a:pt x="1299489" y="290194"/>
                </a:lnTo>
                <a:lnTo>
                  <a:pt x="1294790" y="288797"/>
                </a:lnTo>
                <a:close/>
              </a:path>
              <a:path w="4883683" h="438150">
                <a:moveTo>
                  <a:pt x="1032270" y="114840"/>
                </a:moveTo>
                <a:lnTo>
                  <a:pt x="1020896" y="120422"/>
                </a:lnTo>
                <a:lnTo>
                  <a:pt x="1025804" y="195071"/>
                </a:lnTo>
                <a:lnTo>
                  <a:pt x="1026566" y="188721"/>
                </a:lnTo>
                <a:lnTo>
                  <a:pt x="1028090" y="182625"/>
                </a:lnTo>
                <a:lnTo>
                  <a:pt x="1032270" y="114840"/>
                </a:lnTo>
                <a:close/>
              </a:path>
              <a:path w="4883683" h="438150">
                <a:moveTo>
                  <a:pt x="1165455" y="203825"/>
                </a:moveTo>
                <a:lnTo>
                  <a:pt x="1164118" y="190754"/>
                </a:lnTo>
                <a:lnTo>
                  <a:pt x="1161887" y="178650"/>
                </a:lnTo>
                <a:lnTo>
                  <a:pt x="1158773" y="167512"/>
                </a:lnTo>
                <a:lnTo>
                  <a:pt x="1152974" y="153271"/>
                </a:lnTo>
                <a:lnTo>
                  <a:pt x="1146628" y="142356"/>
                </a:lnTo>
                <a:lnTo>
                  <a:pt x="1139088" y="132968"/>
                </a:lnTo>
                <a:lnTo>
                  <a:pt x="1131459" y="125881"/>
                </a:lnTo>
                <a:lnTo>
                  <a:pt x="1120961" y="118760"/>
                </a:lnTo>
                <a:lnTo>
                  <a:pt x="1109243" y="113410"/>
                </a:lnTo>
                <a:lnTo>
                  <a:pt x="1097167" y="109861"/>
                </a:lnTo>
                <a:lnTo>
                  <a:pt x="1084644" y="107765"/>
                </a:lnTo>
                <a:lnTo>
                  <a:pt x="1071397" y="107060"/>
                </a:lnTo>
                <a:lnTo>
                  <a:pt x="1070684" y="107063"/>
                </a:lnTo>
                <a:lnTo>
                  <a:pt x="1057977" y="107959"/>
                </a:lnTo>
                <a:lnTo>
                  <a:pt x="1045514" y="110432"/>
                </a:lnTo>
                <a:lnTo>
                  <a:pt x="1033297" y="114426"/>
                </a:lnTo>
                <a:lnTo>
                  <a:pt x="1028090" y="182625"/>
                </a:lnTo>
                <a:lnTo>
                  <a:pt x="1030376" y="177037"/>
                </a:lnTo>
                <a:lnTo>
                  <a:pt x="1032535" y="171322"/>
                </a:lnTo>
                <a:lnTo>
                  <a:pt x="1035583" y="166369"/>
                </a:lnTo>
                <a:lnTo>
                  <a:pt x="1039393" y="162178"/>
                </a:lnTo>
                <a:lnTo>
                  <a:pt x="1043203" y="157860"/>
                </a:lnTo>
                <a:lnTo>
                  <a:pt x="1047648" y="154558"/>
                </a:lnTo>
                <a:lnTo>
                  <a:pt x="1052855" y="152145"/>
                </a:lnTo>
                <a:lnTo>
                  <a:pt x="1058062" y="149605"/>
                </a:lnTo>
                <a:lnTo>
                  <a:pt x="1064031" y="148462"/>
                </a:lnTo>
                <a:lnTo>
                  <a:pt x="1077366" y="148462"/>
                </a:lnTo>
                <a:lnTo>
                  <a:pt x="1083208" y="149605"/>
                </a:lnTo>
                <a:lnTo>
                  <a:pt x="1088288" y="152145"/>
                </a:lnTo>
                <a:lnTo>
                  <a:pt x="1093241" y="154558"/>
                </a:lnTo>
                <a:lnTo>
                  <a:pt x="1097432" y="157860"/>
                </a:lnTo>
                <a:lnTo>
                  <a:pt x="1100734" y="162178"/>
                </a:lnTo>
                <a:lnTo>
                  <a:pt x="1104036" y="166369"/>
                </a:lnTo>
                <a:lnTo>
                  <a:pt x="1106576" y="171322"/>
                </a:lnTo>
                <a:lnTo>
                  <a:pt x="1108354" y="177037"/>
                </a:lnTo>
                <a:lnTo>
                  <a:pt x="1110005" y="182625"/>
                </a:lnTo>
                <a:lnTo>
                  <a:pt x="1110894" y="188721"/>
                </a:lnTo>
                <a:lnTo>
                  <a:pt x="1110894" y="195071"/>
                </a:lnTo>
                <a:lnTo>
                  <a:pt x="1025804" y="195071"/>
                </a:lnTo>
                <a:lnTo>
                  <a:pt x="1020896" y="120422"/>
                </a:lnTo>
                <a:lnTo>
                  <a:pt x="1010350" y="127523"/>
                </a:lnTo>
                <a:lnTo>
                  <a:pt x="1000658" y="136143"/>
                </a:lnTo>
                <a:lnTo>
                  <a:pt x="989876" y="149336"/>
                </a:lnTo>
                <a:lnTo>
                  <a:pt x="983342" y="160367"/>
                </a:lnTo>
                <a:lnTo>
                  <a:pt x="977798" y="172719"/>
                </a:lnTo>
                <a:lnTo>
                  <a:pt x="973875" y="185235"/>
                </a:lnTo>
                <a:lnTo>
                  <a:pt x="971398" y="197403"/>
                </a:lnTo>
                <a:lnTo>
                  <a:pt x="969911" y="210426"/>
                </a:lnTo>
                <a:lnTo>
                  <a:pt x="969416" y="224281"/>
                </a:lnTo>
                <a:lnTo>
                  <a:pt x="969419" y="225342"/>
                </a:lnTo>
                <a:lnTo>
                  <a:pt x="970028" y="239423"/>
                </a:lnTo>
                <a:lnTo>
                  <a:pt x="971719" y="252435"/>
                </a:lnTo>
                <a:lnTo>
                  <a:pt x="974513" y="264368"/>
                </a:lnTo>
                <a:lnTo>
                  <a:pt x="978433" y="275208"/>
                </a:lnTo>
                <a:lnTo>
                  <a:pt x="986513" y="290561"/>
                </a:lnTo>
                <a:lnTo>
                  <a:pt x="994072" y="300688"/>
                </a:lnTo>
                <a:lnTo>
                  <a:pt x="1002817" y="309371"/>
                </a:lnTo>
                <a:lnTo>
                  <a:pt x="1015213" y="318260"/>
                </a:lnTo>
                <a:lnTo>
                  <a:pt x="1026557" y="324042"/>
                </a:lnTo>
                <a:lnTo>
                  <a:pt x="1038885" y="328421"/>
                </a:lnTo>
                <a:lnTo>
                  <a:pt x="1056853" y="332392"/>
                </a:lnTo>
                <a:lnTo>
                  <a:pt x="1069510" y="333888"/>
                </a:lnTo>
                <a:lnTo>
                  <a:pt x="1082573" y="334390"/>
                </a:lnTo>
                <a:lnTo>
                  <a:pt x="1088746" y="334313"/>
                </a:lnTo>
                <a:lnTo>
                  <a:pt x="1101590" y="333645"/>
                </a:lnTo>
                <a:lnTo>
                  <a:pt x="1114192" y="332311"/>
                </a:lnTo>
                <a:lnTo>
                  <a:pt x="1126515" y="330326"/>
                </a:lnTo>
                <a:lnTo>
                  <a:pt x="1135327" y="328542"/>
                </a:lnTo>
                <a:lnTo>
                  <a:pt x="1148324" y="325301"/>
                </a:lnTo>
                <a:lnTo>
                  <a:pt x="1158011" y="321944"/>
                </a:lnTo>
                <a:lnTo>
                  <a:pt x="1158011" y="279653"/>
                </a:lnTo>
                <a:lnTo>
                  <a:pt x="1148573" y="282687"/>
                </a:lnTo>
                <a:lnTo>
                  <a:pt x="1136287" y="286015"/>
                </a:lnTo>
                <a:lnTo>
                  <a:pt x="1124102" y="288670"/>
                </a:lnTo>
                <a:lnTo>
                  <a:pt x="1117028" y="289831"/>
                </a:lnTo>
                <a:lnTo>
                  <a:pt x="1104299" y="291247"/>
                </a:lnTo>
                <a:lnTo>
                  <a:pt x="1091971" y="291718"/>
                </a:lnTo>
                <a:lnTo>
                  <a:pt x="1090968" y="291715"/>
                </a:lnTo>
                <a:lnTo>
                  <a:pt x="1077900" y="290901"/>
                </a:lnTo>
                <a:lnTo>
                  <a:pt x="1065809" y="288670"/>
                </a:lnTo>
                <a:lnTo>
                  <a:pt x="1057808" y="286765"/>
                </a:lnTo>
                <a:lnTo>
                  <a:pt x="1050696" y="283463"/>
                </a:lnTo>
                <a:lnTo>
                  <a:pt x="1044727" y="279145"/>
                </a:lnTo>
                <a:lnTo>
                  <a:pt x="1038631" y="274700"/>
                </a:lnTo>
                <a:lnTo>
                  <a:pt x="1033805" y="268985"/>
                </a:lnTo>
                <a:lnTo>
                  <a:pt x="1030122" y="262000"/>
                </a:lnTo>
                <a:lnTo>
                  <a:pt x="1025474" y="249725"/>
                </a:lnTo>
                <a:lnTo>
                  <a:pt x="1023391" y="236346"/>
                </a:lnTo>
                <a:lnTo>
                  <a:pt x="1165123" y="236346"/>
                </a:lnTo>
                <a:lnTo>
                  <a:pt x="1165504" y="231139"/>
                </a:lnTo>
                <a:lnTo>
                  <a:pt x="1165631" y="224789"/>
                </a:lnTo>
                <a:lnTo>
                  <a:pt x="1165885" y="217423"/>
                </a:lnTo>
                <a:lnTo>
                  <a:pt x="1165455" y="203825"/>
                </a:lnTo>
                <a:close/>
              </a:path>
              <a:path w="4883683" h="438150">
                <a:moveTo>
                  <a:pt x="825373" y="119903"/>
                </a:moveTo>
                <a:lnTo>
                  <a:pt x="814436" y="126390"/>
                </a:lnTo>
                <a:lnTo>
                  <a:pt x="804316" y="134238"/>
                </a:lnTo>
                <a:lnTo>
                  <a:pt x="791597" y="147865"/>
                </a:lnTo>
                <a:lnTo>
                  <a:pt x="784439" y="158550"/>
                </a:lnTo>
                <a:lnTo>
                  <a:pt x="778243" y="170560"/>
                </a:lnTo>
                <a:lnTo>
                  <a:pt x="773104" y="184817"/>
                </a:lnTo>
                <a:lnTo>
                  <a:pt x="770378" y="196962"/>
                </a:lnTo>
                <a:lnTo>
                  <a:pt x="768743" y="210078"/>
                </a:lnTo>
                <a:lnTo>
                  <a:pt x="768197" y="224154"/>
                </a:lnTo>
                <a:lnTo>
                  <a:pt x="768662" y="236634"/>
                </a:lnTo>
                <a:lnTo>
                  <a:pt x="770267" y="249632"/>
                </a:lnTo>
                <a:lnTo>
                  <a:pt x="773017" y="261728"/>
                </a:lnTo>
                <a:lnTo>
                  <a:pt x="776909" y="272922"/>
                </a:lnTo>
                <a:lnTo>
                  <a:pt x="784774" y="288184"/>
                </a:lnTo>
                <a:lnTo>
                  <a:pt x="792194" y="298441"/>
                </a:lnTo>
                <a:lnTo>
                  <a:pt x="800760" y="307339"/>
                </a:lnTo>
                <a:lnTo>
                  <a:pt x="813059" y="316721"/>
                </a:lnTo>
                <a:lnTo>
                  <a:pt x="824188" y="322861"/>
                </a:lnTo>
                <a:lnTo>
                  <a:pt x="836320" y="327659"/>
                </a:lnTo>
                <a:lnTo>
                  <a:pt x="854110" y="332150"/>
                </a:lnTo>
                <a:lnTo>
                  <a:pt x="866798" y="333827"/>
                </a:lnTo>
                <a:lnTo>
                  <a:pt x="880008" y="334390"/>
                </a:lnTo>
                <a:lnTo>
                  <a:pt x="885593" y="334298"/>
                </a:lnTo>
                <a:lnTo>
                  <a:pt x="898390" y="333340"/>
                </a:lnTo>
                <a:lnTo>
                  <a:pt x="910615" y="331342"/>
                </a:lnTo>
                <a:lnTo>
                  <a:pt x="924089" y="327986"/>
                </a:lnTo>
                <a:lnTo>
                  <a:pt x="935126" y="324103"/>
                </a:lnTo>
                <a:lnTo>
                  <a:pt x="935126" y="281050"/>
                </a:lnTo>
                <a:lnTo>
                  <a:pt x="928141" y="283844"/>
                </a:lnTo>
                <a:lnTo>
                  <a:pt x="920775" y="286257"/>
                </a:lnTo>
                <a:lnTo>
                  <a:pt x="912901" y="288163"/>
                </a:lnTo>
                <a:lnTo>
                  <a:pt x="911849" y="288410"/>
                </a:lnTo>
                <a:lnTo>
                  <a:pt x="899772" y="290401"/>
                </a:lnTo>
                <a:lnTo>
                  <a:pt x="886485" y="291083"/>
                </a:lnTo>
                <a:lnTo>
                  <a:pt x="882799" y="291012"/>
                </a:lnTo>
                <a:lnTo>
                  <a:pt x="869725" y="289402"/>
                </a:lnTo>
                <a:lnTo>
                  <a:pt x="858291" y="285622"/>
                </a:lnTo>
                <a:lnTo>
                  <a:pt x="850290" y="281939"/>
                </a:lnTo>
                <a:lnTo>
                  <a:pt x="843813" y="277113"/>
                </a:lnTo>
                <a:lnTo>
                  <a:pt x="838606" y="271144"/>
                </a:lnTo>
                <a:lnTo>
                  <a:pt x="833526" y="265302"/>
                </a:lnTo>
                <a:lnTo>
                  <a:pt x="829589" y="258063"/>
                </a:lnTo>
                <a:lnTo>
                  <a:pt x="826922" y="249681"/>
                </a:lnTo>
                <a:lnTo>
                  <a:pt x="823757" y="235741"/>
                </a:lnTo>
                <a:lnTo>
                  <a:pt x="822858" y="222757"/>
                </a:lnTo>
                <a:lnTo>
                  <a:pt x="823204" y="213135"/>
                </a:lnTo>
                <a:lnTo>
                  <a:pt x="824957" y="200358"/>
                </a:lnTo>
                <a:lnTo>
                  <a:pt x="828192" y="189102"/>
                </a:lnTo>
                <a:lnTo>
                  <a:pt x="834563" y="176113"/>
                </a:lnTo>
                <a:lnTo>
                  <a:pt x="842289" y="166750"/>
                </a:lnTo>
                <a:lnTo>
                  <a:pt x="848258" y="161035"/>
                </a:lnTo>
                <a:lnTo>
                  <a:pt x="855116" y="156971"/>
                </a:lnTo>
                <a:lnTo>
                  <a:pt x="862863" y="154304"/>
                </a:lnTo>
                <a:lnTo>
                  <a:pt x="870610" y="151764"/>
                </a:lnTo>
                <a:lnTo>
                  <a:pt x="878738" y="150494"/>
                </a:lnTo>
                <a:lnTo>
                  <a:pt x="895629" y="150494"/>
                </a:lnTo>
                <a:lnTo>
                  <a:pt x="903630" y="151256"/>
                </a:lnTo>
                <a:lnTo>
                  <a:pt x="910996" y="153034"/>
                </a:lnTo>
                <a:lnTo>
                  <a:pt x="918362" y="154685"/>
                </a:lnTo>
                <a:lnTo>
                  <a:pt x="925347" y="156971"/>
                </a:lnTo>
                <a:lnTo>
                  <a:pt x="931824" y="159765"/>
                </a:lnTo>
                <a:lnTo>
                  <a:pt x="931824" y="116712"/>
                </a:lnTo>
                <a:lnTo>
                  <a:pt x="924585" y="113791"/>
                </a:lnTo>
                <a:lnTo>
                  <a:pt x="916457" y="111378"/>
                </a:lnTo>
                <a:lnTo>
                  <a:pt x="907440" y="109727"/>
                </a:lnTo>
                <a:lnTo>
                  <a:pt x="905005" y="109265"/>
                </a:lnTo>
                <a:lnTo>
                  <a:pt x="892552" y="107612"/>
                </a:lnTo>
                <a:lnTo>
                  <a:pt x="879627" y="107060"/>
                </a:lnTo>
                <a:lnTo>
                  <a:pt x="877854" y="107075"/>
                </a:lnTo>
                <a:lnTo>
                  <a:pt x="865403" y="107956"/>
                </a:lnTo>
                <a:lnTo>
                  <a:pt x="852855" y="110169"/>
                </a:lnTo>
                <a:lnTo>
                  <a:pt x="840257" y="113664"/>
                </a:lnTo>
                <a:lnTo>
                  <a:pt x="837081" y="114778"/>
                </a:lnTo>
                <a:lnTo>
                  <a:pt x="825373" y="119903"/>
                </a:lnTo>
                <a:close/>
              </a:path>
              <a:path w="4883683" h="438150">
                <a:moveTo>
                  <a:pt x="575945" y="142620"/>
                </a:moveTo>
                <a:lnTo>
                  <a:pt x="575043" y="142620"/>
                </a:lnTo>
                <a:lnTo>
                  <a:pt x="570128" y="112521"/>
                </a:lnTo>
                <a:lnTo>
                  <a:pt x="526376" y="112521"/>
                </a:lnTo>
                <a:lnTo>
                  <a:pt x="526376" y="328802"/>
                </a:lnTo>
                <a:lnTo>
                  <a:pt x="579285" y="328802"/>
                </a:lnTo>
                <a:lnTo>
                  <a:pt x="579285" y="179958"/>
                </a:lnTo>
                <a:lnTo>
                  <a:pt x="584427" y="173985"/>
                </a:lnTo>
                <a:lnTo>
                  <a:pt x="593934" y="165414"/>
                </a:lnTo>
                <a:lnTo>
                  <a:pt x="604405" y="158750"/>
                </a:lnTo>
                <a:lnTo>
                  <a:pt x="609141" y="156547"/>
                </a:lnTo>
                <a:lnTo>
                  <a:pt x="621346" y="152770"/>
                </a:lnTo>
                <a:lnTo>
                  <a:pt x="633983" y="151510"/>
                </a:lnTo>
                <a:lnTo>
                  <a:pt x="641718" y="151510"/>
                </a:lnTo>
                <a:lnTo>
                  <a:pt x="648309" y="153034"/>
                </a:lnTo>
                <a:lnTo>
                  <a:pt x="653732" y="155955"/>
                </a:lnTo>
                <a:lnTo>
                  <a:pt x="659168" y="159003"/>
                </a:lnTo>
                <a:lnTo>
                  <a:pt x="663232" y="163956"/>
                </a:lnTo>
                <a:lnTo>
                  <a:pt x="665899" y="170687"/>
                </a:lnTo>
                <a:lnTo>
                  <a:pt x="667092" y="173862"/>
                </a:lnTo>
                <a:lnTo>
                  <a:pt x="667918" y="177545"/>
                </a:lnTo>
                <a:lnTo>
                  <a:pt x="668362" y="181737"/>
                </a:lnTo>
                <a:lnTo>
                  <a:pt x="668807" y="185800"/>
                </a:lnTo>
                <a:lnTo>
                  <a:pt x="669036" y="190880"/>
                </a:lnTo>
                <a:lnTo>
                  <a:pt x="669036" y="328802"/>
                </a:lnTo>
                <a:lnTo>
                  <a:pt x="721944" y="328802"/>
                </a:lnTo>
                <a:lnTo>
                  <a:pt x="721944" y="181228"/>
                </a:lnTo>
                <a:lnTo>
                  <a:pt x="721677" y="175005"/>
                </a:lnTo>
                <a:lnTo>
                  <a:pt x="721156" y="169544"/>
                </a:lnTo>
                <a:lnTo>
                  <a:pt x="720636" y="164083"/>
                </a:lnTo>
                <a:lnTo>
                  <a:pt x="719632" y="159003"/>
                </a:lnTo>
                <a:lnTo>
                  <a:pt x="718146" y="154431"/>
                </a:lnTo>
                <a:lnTo>
                  <a:pt x="715467" y="146176"/>
                </a:lnTo>
                <a:lnTo>
                  <a:pt x="711784" y="138937"/>
                </a:lnTo>
                <a:lnTo>
                  <a:pt x="707097" y="132968"/>
                </a:lnTo>
                <a:lnTo>
                  <a:pt x="702411" y="126872"/>
                </a:lnTo>
                <a:lnTo>
                  <a:pt x="697014" y="121919"/>
                </a:lnTo>
                <a:lnTo>
                  <a:pt x="690905" y="118237"/>
                </a:lnTo>
                <a:lnTo>
                  <a:pt x="684809" y="114426"/>
                </a:lnTo>
                <a:lnTo>
                  <a:pt x="678065" y="111632"/>
                </a:lnTo>
                <a:lnTo>
                  <a:pt x="670699" y="109854"/>
                </a:lnTo>
                <a:lnTo>
                  <a:pt x="663333" y="108076"/>
                </a:lnTo>
                <a:lnTo>
                  <a:pt x="655713" y="107060"/>
                </a:lnTo>
                <a:lnTo>
                  <a:pt x="639483" y="107060"/>
                </a:lnTo>
                <a:lnTo>
                  <a:pt x="631634" y="108076"/>
                </a:lnTo>
                <a:lnTo>
                  <a:pt x="624268" y="110108"/>
                </a:lnTo>
                <a:lnTo>
                  <a:pt x="616902" y="112140"/>
                </a:lnTo>
                <a:lnTo>
                  <a:pt x="610171" y="114807"/>
                </a:lnTo>
                <a:lnTo>
                  <a:pt x="604062" y="118109"/>
                </a:lnTo>
                <a:lnTo>
                  <a:pt x="597966" y="121284"/>
                </a:lnTo>
                <a:lnTo>
                  <a:pt x="592531" y="125094"/>
                </a:lnTo>
                <a:lnTo>
                  <a:pt x="587768" y="129412"/>
                </a:lnTo>
                <a:lnTo>
                  <a:pt x="583006" y="133730"/>
                </a:lnTo>
                <a:lnTo>
                  <a:pt x="579069" y="138175"/>
                </a:lnTo>
                <a:lnTo>
                  <a:pt x="575945" y="142620"/>
                </a:lnTo>
                <a:close/>
              </a:path>
              <a:path w="4883683" h="438150">
                <a:moveTo>
                  <a:pt x="344861" y="331968"/>
                </a:moveTo>
                <a:lnTo>
                  <a:pt x="357621" y="333788"/>
                </a:lnTo>
                <a:lnTo>
                  <a:pt x="371170" y="334390"/>
                </a:lnTo>
                <a:lnTo>
                  <a:pt x="379206" y="334173"/>
                </a:lnTo>
                <a:lnTo>
                  <a:pt x="392214" y="332808"/>
                </a:lnTo>
                <a:lnTo>
                  <a:pt x="404496" y="330177"/>
                </a:lnTo>
                <a:lnTo>
                  <a:pt x="416052" y="326263"/>
                </a:lnTo>
                <a:lnTo>
                  <a:pt x="430657" y="318936"/>
                </a:lnTo>
                <a:lnTo>
                  <a:pt x="441046" y="311665"/>
                </a:lnTo>
                <a:lnTo>
                  <a:pt x="450316" y="303148"/>
                </a:lnTo>
                <a:lnTo>
                  <a:pt x="460497" y="290342"/>
                </a:lnTo>
                <a:lnTo>
                  <a:pt x="466890" y="279321"/>
                </a:lnTo>
                <a:lnTo>
                  <a:pt x="472084" y="267207"/>
                </a:lnTo>
                <a:lnTo>
                  <a:pt x="474704" y="259035"/>
                </a:lnTo>
                <a:lnTo>
                  <a:pt x="477460" y="246930"/>
                </a:lnTo>
                <a:lnTo>
                  <a:pt x="479114" y="234160"/>
                </a:lnTo>
                <a:lnTo>
                  <a:pt x="479666" y="220725"/>
                </a:lnTo>
                <a:lnTo>
                  <a:pt x="479400" y="211320"/>
                </a:lnTo>
                <a:lnTo>
                  <a:pt x="478091" y="198359"/>
                </a:lnTo>
                <a:lnTo>
                  <a:pt x="475687" y="186038"/>
                </a:lnTo>
                <a:lnTo>
                  <a:pt x="472186" y="174370"/>
                </a:lnTo>
                <a:lnTo>
                  <a:pt x="465277" y="158713"/>
                </a:lnTo>
                <a:lnTo>
                  <a:pt x="458566" y="148000"/>
                </a:lnTo>
                <a:lnTo>
                  <a:pt x="450646" y="138429"/>
                </a:lnTo>
                <a:lnTo>
                  <a:pt x="438892" y="127854"/>
                </a:lnTo>
                <a:lnTo>
                  <a:pt x="428215" y="120912"/>
                </a:lnTo>
                <a:lnTo>
                  <a:pt x="416382" y="115315"/>
                </a:lnTo>
                <a:lnTo>
                  <a:pt x="408986" y="112642"/>
                </a:lnTo>
                <a:lnTo>
                  <a:pt x="397018" y="109552"/>
                </a:lnTo>
                <a:lnTo>
                  <a:pt x="384265" y="107686"/>
                </a:lnTo>
                <a:lnTo>
                  <a:pt x="370725" y="107060"/>
                </a:lnTo>
                <a:lnTo>
                  <a:pt x="362681" y="107288"/>
                </a:lnTo>
                <a:lnTo>
                  <a:pt x="349680" y="108696"/>
                </a:lnTo>
                <a:lnTo>
                  <a:pt x="337406" y="111378"/>
                </a:lnTo>
                <a:lnTo>
                  <a:pt x="325856" y="115315"/>
                </a:lnTo>
                <a:lnTo>
                  <a:pt x="311245" y="122552"/>
                </a:lnTo>
                <a:lnTo>
                  <a:pt x="300859" y="129832"/>
                </a:lnTo>
                <a:lnTo>
                  <a:pt x="291592" y="138429"/>
                </a:lnTo>
                <a:lnTo>
                  <a:pt x="281407" y="151145"/>
                </a:lnTo>
                <a:lnTo>
                  <a:pt x="275012" y="162176"/>
                </a:lnTo>
                <a:lnTo>
                  <a:pt x="269824" y="174370"/>
                </a:lnTo>
                <a:lnTo>
                  <a:pt x="267224" y="182449"/>
                </a:lnTo>
                <a:lnTo>
                  <a:pt x="264448" y="194570"/>
                </a:lnTo>
                <a:lnTo>
                  <a:pt x="262784" y="207334"/>
                </a:lnTo>
                <a:lnTo>
                  <a:pt x="262229" y="220725"/>
                </a:lnTo>
                <a:lnTo>
                  <a:pt x="262502" y="230297"/>
                </a:lnTo>
                <a:lnTo>
                  <a:pt x="263818" y="243266"/>
                </a:lnTo>
                <a:lnTo>
                  <a:pt x="266222" y="255569"/>
                </a:lnTo>
                <a:lnTo>
                  <a:pt x="269709" y="267207"/>
                </a:lnTo>
                <a:lnTo>
                  <a:pt x="276623" y="282774"/>
                </a:lnTo>
                <a:lnTo>
                  <a:pt x="283331" y="293497"/>
                </a:lnTo>
                <a:lnTo>
                  <a:pt x="291249" y="303148"/>
                </a:lnTo>
                <a:lnTo>
                  <a:pt x="303014" y="313638"/>
                </a:lnTo>
                <a:lnTo>
                  <a:pt x="313690" y="320586"/>
                </a:lnTo>
                <a:lnTo>
                  <a:pt x="325526" y="326263"/>
                </a:lnTo>
                <a:lnTo>
                  <a:pt x="320941" y="251078"/>
                </a:lnTo>
                <a:lnTo>
                  <a:pt x="319689" y="246478"/>
                </a:lnTo>
                <a:lnTo>
                  <a:pt x="317617" y="234284"/>
                </a:lnTo>
                <a:lnTo>
                  <a:pt x="316928" y="220725"/>
                </a:lnTo>
                <a:lnTo>
                  <a:pt x="317044" y="214994"/>
                </a:lnTo>
                <a:lnTo>
                  <a:pt x="318301" y="201989"/>
                </a:lnTo>
                <a:lnTo>
                  <a:pt x="320941" y="190372"/>
                </a:lnTo>
                <a:lnTo>
                  <a:pt x="323621" y="181609"/>
                </a:lnTo>
                <a:lnTo>
                  <a:pt x="327342" y="174243"/>
                </a:lnTo>
                <a:lnTo>
                  <a:pt x="332105" y="168275"/>
                </a:lnTo>
                <a:lnTo>
                  <a:pt x="336867" y="162305"/>
                </a:lnTo>
                <a:lnTo>
                  <a:pt x="342557" y="157860"/>
                </a:lnTo>
                <a:lnTo>
                  <a:pt x="349186" y="154939"/>
                </a:lnTo>
                <a:lnTo>
                  <a:pt x="355803" y="151891"/>
                </a:lnTo>
                <a:lnTo>
                  <a:pt x="362991" y="150494"/>
                </a:lnTo>
                <a:lnTo>
                  <a:pt x="378612" y="150494"/>
                </a:lnTo>
                <a:lnTo>
                  <a:pt x="385914" y="151891"/>
                </a:lnTo>
                <a:lnTo>
                  <a:pt x="392607" y="154939"/>
                </a:lnTo>
                <a:lnTo>
                  <a:pt x="399300" y="157860"/>
                </a:lnTo>
                <a:lnTo>
                  <a:pt x="405028" y="162305"/>
                </a:lnTo>
                <a:lnTo>
                  <a:pt x="409790" y="168275"/>
                </a:lnTo>
                <a:lnTo>
                  <a:pt x="414553" y="174243"/>
                </a:lnTo>
                <a:lnTo>
                  <a:pt x="418274" y="181609"/>
                </a:lnTo>
                <a:lnTo>
                  <a:pt x="420954" y="190372"/>
                </a:lnTo>
                <a:lnTo>
                  <a:pt x="422208" y="194974"/>
                </a:lnTo>
                <a:lnTo>
                  <a:pt x="424286" y="207167"/>
                </a:lnTo>
                <a:lnTo>
                  <a:pt x="424980" y="220725"/>
                </a:lnTo>
                <a:lnTo>
                  <a:pt x="424862" y="226459"/>
                </a:lnTo>
                <a:lnTo>
                  <a:pt x="423599" y="239462"/>
                </a:lnTo>
                <a:lnTo>
                  <a:pt x="420954" y="251078"/>
                </a:lnTo>
                <a:lnTo>
                  <a:pt x="418274" y="259841"/>
                </a:lnTo>
                <a:lnTo>
                  <a:pt x="414553" y="267207"/>
                </a:lnTo>
                <a:lnTo>
                  <a:pt x="409790" y="273050"/>
                </a:lnTo>
                <a:lnTo>
                  <a:pt x="405028" y="279018"/>
                </a:lnTo>
                <a:lnTo>
                  <a:pt x="399376" y="283463"/>
                </a:lnTo>
                <a:lnTo>
                  <a:pt x="392823" y="286512"/>
                </a:lnTo>
                <a:lnTo>
                  <a:pt x="386283" y="289559"/>
                </a:lnTo>
                <a:lnTo>
                  <a:pt x="379056" y="291083"/>
                </a:lnTo>
                <a:lnTo>
                  <a:pt x="363283" y="291083"/>
                </a:lnTo>
                <a:lnTo>
                  <a:pt x="356031" y="289559"/>
                </a:lnTo>
                <a:lnTo>
                  <a:pt x="349415" y="286512"/>
                </a:lnTo>
                <a:lnTo>
                  <a:pt x="342785" y="283463"/>
                </a:lnTo>
                <a:lnTo>
                  <a:pt x="337058" y="279018"/>
                </a:lnTo>
                <a:lnTo>
                  <a:pt x="332890" y="328917"/>
                </a:lnTo>
                <a:lnTo>
                  <a:pt x="344861" y="331968"/>
                </a:lnTo>
                <a:close/>
              </a:path>
              <a:path w="4883683" h="438150">
                <a:moveTo>
                  <a:pt x="337058" y="279018"/>
                </a:moveTo>
                <a:lnTo>
                  <a:pt x="332219" y="273050"/>
                </a:lnTo>
                <a:lnTo>
                  <a:pt x="327380" y="267207"/>
                </a:lnTo>
                <a:lnTo>
                  <a:pt x="323621" y="259841"/>
                </a:lnTo>
                <a:lnTo>
                  <a:pt x="320941" y="251078"/>
                </a:lnTo>
                <a:lnTo>
                  <a:pt x="325526" y="326263"/>
                </a:lnTo>
                <a:lnTo>
                  <a:pt x="332890" y="328917"/>
                </a:lnTo>
                <a:lnTo>
                  <a:pt x="337058" y="279018"/>
                </a:lnTo>
                <a:close/>
              </a:path>
              <a:path w="4883683" h="438150">
                <a:moveTo>
                  <a:pt x="2264181" y="30098"/>
                </a:moveTo>
                <a:lnTo>
                  <a:pt x="2185060" y="30098"/>
                </a:lnTo>
                <a:lnTo>
                  <a:pt x="2185060" y="328802"/>
                </a:lnTo>
                <a:lnTo>
                  <a:pt x="2256053" y="328802"/>
                </a:lnTo>
                <a:lnTo>
                  <a:pt x="2262276" y="283082"/>
                </a:lnTo>
                <a:lnTo>
                  <a:pt x="2239797" y="283082"/>
                </a:lnTo>
                <a:lnTo>
                  <a:pt x="2239797" y="75818"/>
                </a:lnTo>
                <a:lnTo>
                  <a:pt x="2263927" y="75818"/>
                </a:lnTo>
                <a:lnTo>
                  <a:pt x="2274396" y="75994"/>
                </a:lnTo>
                <a:lnTo>
                  <a:pt x="2287185" y="76750"/>
                </a:lnTo>
                <a:lnTo>
                  <a:pt x="2298979" y="78104"/>
                </a:lnTo>
                <a:lnTo>
                  <a:pt x="2315683" y="81464"/>
                </a:lnTo>
                <a:lnTo>
                  <a:pt x="2327300" y="85216"/>
                </a:lnTo>
                <a:lnTo>
                  <a:pt x="2341303" y="91916"/>
                </a:lnTo>
                <a:lnTo>
                  <a:pt x="2351684" y="98805"/>
                </a:lnTo>
                <a:lnTo>
                  <a:pt x="2362309" y="108556"/>
                </a:lnTo>
                <a:lnTo>
                  <a:pt x="2370099" y="118617"/>
                </a:lnTo>
                <a:lnTo>
                  <a:pt x="2377519" y="132456"/>
                </a:lnTo>
                <a:lnTo>
                  <a:pt x="2381783" y="144906"/>
                </a:lnTo>
                <a:lnTo>
                  <a:pt x="2383461" y="152057"/>
                </a:lnTo>
                <a:lnTo>
                  <a:pt x="2385243" y="164471"/>
                </a:lnTo>
                <a:lnTo>
                  <a:pt x="2385847" y="177926"/>
                </a:lnTo>
                <a:lnTo>
                  <a:pt x="2385613" y="187266"/>
                </a:lnTo>
                <a:lnTo>
                  <a:pt x="2384296" y="201071"/>
                </a:lnTo>
                <a:lnTo>
                  <a:pt x="2381833" y="213705"/>
                </a:lnTo>
                <a:lnTo>
                  <a:pt x="2378238" y="225167"/>
                </a:lnTo>
                <a:lnTo>
                  <a:pt x="2382958" y="299872"/>
                </a:lnTo>
                <a:lnTo>
                  <a:pt x="2392832" y="292734"/>
                </a:lnTo>
                <a:lnTo>
                  <a:pt x="2404780" y="281896"/>
                </a:lnTo>
                <a:lnTo>
                  <a:pt x="2413140" y="272359"/>
                </a:lnTo>
                <a:lnTo>
                  <a:pt x="2420391" y="262000"/>
                </a:lnTo>
                <a:lnTo>
                  <a:pt x="2428076" y="247825"/>
                </a:lnTo>
                <a:lnTo>
                  <a:pt x="2432879" y="236025"/>
                </a:lnTo>
                <a:lnTo>
                  <a:pt x="2436647" y="223519"/>
                </a:lnTo>
                <a:lnTo>
                  <a:pt x="2440321" y="204281"/>
                </a:lnTo>
                <a:lnTo>
                  <a:pt x="2441566" y="191544"/>
                </a:lnTo>
                <a:lnTo>
                  <a:pt x="2441981" y="178307"/>
                </a:lnTo>
                <a:lnTo>
                  <a:pt x="2441733" y="168274"/>
                </a:lnTo>
                <a:lnTo>
                  <a:pt x="2440625" y="155384"/>
                </a:lnTo>
                <a:lnTo>
                  <a:pt x="2438600" y="142980"/>
                </a:lnTo>
                <a:lnTo>
                  <a:pt x="2435631" y="131063"/>
                </a:lnTo>
                <a:lnTo>
                  <a:pt x="2429327" y="113669"/>
                </a:lnTo>
                <a:lnTo>
                  <a:pt x="2423662" y="102348"/>
                </a:lnTo>
                <a:lnTo>
                  <a:pt x="2416962" y="91693"/>
                </a:lnTo>
                <a:lnTo>
                  <a:pt x="2405661" y="77906"/>
                </a:lnTo>
                <a:lnTo>
                  <a:pt x="2396444" y="69091"/>
                </a:lnTo>
                <a:lnTo>
                  <a:pt x="2386228" y="61087"/>
                </a:lnTo>
                <a:lnTo>
                  <a:pt x="2368291" y="50396"/>
                </a:lnTo>
                <a:lnTo>
                  <a:pt x="2356577" y="45139"/>
                </a:lnTo>
                <a:lnTo>
                  <a:pt x="2344064" y="40639"/>
                </a:lnTo>
                <a:lnTo>
                  <a:pt x="2332761" y="37337"/>
                </a:lnTo>
                <a:lnTo>
                  <a:pt x="2326411" y="36067"/>
                </a:lnTo>
                <a:lnTo>
                  <a:pt x="2320061" y="34797"/>
                </a:lnTo>
                <a:lnTo>
                  <a:pt x="2313330" y="33654"/>
                </a:lnTo>
                <a:lnTo>
                  <a:pt x="2306472" y="32765"/>
                </a:lnTo>
                <a:lnTo>
                  <a:pt x="2299741" y="31876"/>
                </a:lnTo>
                <a:lnTo>
                  <a:pt x="2292629" y="31241"/>
                </a:lnTo>
                <a:lnTo>
                  <a:pt x="2285390" y="30733"/>
                </a:lnTo>
                <a:lnTo>
                  <a:pt x="2278278" y="30352"/>
                </a:lnTo>
                <a:lnTo>
                  <a:pt x="2271166" y="30098"/>
                </a:lnTo>
                <a:lnTo>
                  <a:pt x="2264181" y="30098"/>
                </a:lnTo>
                <a:close/>
              </a:path>
              <a:path w="4883683" h="438150">
                <a:moveTo>
                  <a:pt x="2256053" y="328802"/>
                </a:moveTo>
                <a:lnTo>
                  <a:pt x="2273530" y="328493"/>
                </a:lnTo>
                <a:lnTo>
                  <a:pt x="2286456" y="327811"/>
                </a:lnTo>
                <a:lnTo>
                  <a:pt x="2298713" y="326732"/>
                </a:lnTo>
                <a:lnTo>
                  <a:pt x="2310282" y="325246"/>
                </a:lnTo>
                <a:lnTo>
                  <a:pt x="2317139" y="324133"/>
                </a:lnTo>
                <a:lnTo>
                  <a:pt x="2330083" y="321497"/>
                </a:lnTo>
                <a:lnTo>
                  <a:pt x="2342184" y="318275"/>
                </a:lnTo>
                <a:lnTo>
                  <a:pt x="2353462" y="314451"/>
                </a:lnTo>
                <a:lnTo>
                  <a:pt x="2360248" y="311777"/>
                </a:lnTo>
                <a:lnTo>
                  <a:pt x="2372085" y="306220"/>
                </a:lnTo>
                <a:lnTo>
                  <a:pt x="2382958" y="299872"/>
                </a:lnTo>
                <a:lnTo>
                  <a:pt x="2378238" y="225167"/>
                </a:lnTo>
                <a:lnTo>
                  <a:pt x="2373528" y="235457"/>
                </a:lnTo>
                <a:lnTo>
                  <a:pt x="2367011" y="245591"/>
                </a:lnTo>
                <a:lnTo>
                  <a:pt x="2358596" y="255086"/>
                </a:lnTo>
                <a:lnTo>
                  <a:pt x="2348704" y="263176"/>
                </a:lnTo>
                <a:lnTo>
                  <a:pt x="2337333" y="269875"/>
                </a:lnTo>
                <a:lnTo>
                  <a:pt x="2327727" y="273898"/>
                </a:lnTo>
                <a:lnTo>
                  <a:pt x="2316964" y="277195"/>
                </a:lnTo>
                <a:lnTo>
                  <a:pt x="2305038" y="279766"/>
                </a:lnTo>
                <a:lnTo>
                  <a:pt x="2291948" y="281606"/>
                </a:lnTo>
                <a:lnTo>
                  <a:pt x="2277694" y="282713"/>
                </a:lnTo>
                <a:lnTo>
                  <a:pt x="2262276" y="283082"/>
                </a:lnTo>
                <a:lnTo>
                  <a:pt x="2256053" y="328802"/>
                </a:lnTo>
                <a:close/>
              </a:path>
              <a:path w="4883683" h="438150">
                <a:moveTo>
                  <a:pt x="1539886" y="333702"/>
                </a:moveTo>
                <a:lnTo>
                  <a:pt x="1554378" y="334390"/>
                </a:lnTo>
                <a:lnTo>
                  <a:pt x="1561617" y="334390"/>
                </a:lnTo>
                <a:lnTo>
                  <a:pt x="1569237" y="333882"/>
                </a:lnTo>
                <a:lnTo>
                  <a:pt x="1577492" y="332866"/>
                </a:lnTo>
                <a:lnTo>
                  <a:pt x="1585747" y="331723"/>
                </a:lnTo>
                <a:lnTo>
                  <a:pt x="1592859" y="330326"/>
                </a:lnTo>
                <a:lnTo>
                  <a:pt x="1598828" y="328548"/>
                </a:lnTo>
                <a:lnTo>
                  <a:pt x="1598828" y="284860"/>
                </a:lnTo>
                <a:lnTo>
                  <a:pt x="1593494" y="286257"/>
                </a:lnTo>
                <a:lnTo>
                  <a:pt x="1587779" y="287527"/>
                </a:lnTo>
                <a:lnTo>
                  <a:pt x="1581810" y="288543"/>
                </a:lnTo>
                <a:lnTo>
                  <a:pt x="1575714" y="289432"/>
                </a:lnTo>
                <a:lnTo>
                  <a:pt x="1569618" y="289940"/>
                </a:lnTo>
                <a:lnTo>
                  <a:pt x="1559404" y="289821"/>
                </a:lnTo>
                <a:lnTo>
                  <a:pt x="1545571" y="286785"/>
                </a:lnTo>
                <a:lnTo>
                  <a:pt x="1536979" y="279653"/>
                </a:lnTo>
                <a:lnTo>
                  <a:pt x="1534439" y="275716"/>
                </a:lnTo>
                <a:lnTo>
                  <a:pt x="1533169" y="269493"/>
                </a:lnTo>
                <a:lnTo>
                  <a:pt x="1533169" y="155955"/>
                </a:lnTo>
                <a:lnTo>
                  <a:pt x="1595780" y="155955"/>
                </a:lnTo>
                <a:lnTo>
                  <a:pt x="1595780" y="112521"/>
                </a:lnTo>
                <a:lnTo>
                  <a:pt x="1533169" y="112521"/>
                </a:lnTo>
                <a:lnTo>
                  <a:pt x="1533169" y="51942"/>
                </a:lnTo>
                <a:lnTo>
                  <a:pt x="1480337" y="51942"/>
                </a:lnTo>
                <a:lnTo>
                  <a:pt x="1480337" y="112521"/>
                </a:lnTo>
                <a:lnTo>
                  <a:pt x="1439951" y="112521"/>
                </a:lnTo>
                <a:lnTo>
                  <a:pt x="1439951" y="155955"/>
                </a:lnTo>
                <a:lnTo>
                  <a:pt x="1480337" y="155955"/>
                </a:lnTo>
                <a:lnTo>
                  <a:pt x="1480337" y="268096"/>
                </a:lnTo>
                <a:lnTo>
                  <a:pt x="1480576" y="276612"/>
                </a:lnTo>
                <a:lnTo>
                  <a:pt x="1482206" y="289720"/>
                </a:lnTo>
                <a:lnTo>
                  <a:pt x="1485417" y="300227"/>
                </a:lnTo>
                <a:lnTo>
                  <a:pt x="1490258" y="308899"/>
                </a:lnTo>
                <a:lnTo>
                  <a:pt x="1498779" y="318236"/>
                </a:lnTo>
                <a:lnTo>
                  <a:pt x="1509928" y="325627"/>
                </a:lnTo>
                <a:lnTo>
                  <a:pt x="1515641" y="328193"/>
                </a:lnTo>
                <a:lnTo>
                  <a:pt x="1526969" y="331636"/>
                </a:lnTo>
                <a:lnTo>
                  <a:pt x="1539886" y="333702"/>
                </a:lnTo>
                <a:close/>
              </a:path>
            </a:pathLst>
          </a:custGeom>
          <a:solidFill>
            <a:srgbClr val="FFFF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4552" y="1711578"/>
            <a:ext cx="0" cy="216281"/>
          </a:xfrm>
          <a:custGeom>
            <a:avLst/>
            <a:gdLst/>
            <a:ahLst/>
            <a:cxnLst/>
            <a:rect l="l" t="t" r="r" b="b"/>
            <a:pathLst>
              <a:path h="216281">
                <a:moveTo>
                  <a:pt x="0" y="0"/>
                </a:moveTo>
                <a:lnTo>
                  <a:pt x="0" y="216281"/>
                </a:lnTo>
              </a:path>
            </a:pathLst>
          </a:custGeom>
          <a:ln w="5422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4552" y="1604645"/>
            <a:ext cx="0" cy="57276"/>
          </a:xfrm>
          <a:custGeom>
            <a:avLst/>
            <a:gdLst/>
            <a:ahLst/>
            <a:cxnLst/>
            <a:rect l="l" t="t" r="r" b="b"/>
            <a:pathLst>
              <a:path h="57276">
                <a:moveTo>
                  <a:pt x="0" y="0"/>
                </a:moveTo>
                <a:lnTo>
                  <a:pt x="0" y="57276"/>
                </a:lnTo>
              </a:path>
            </a:pathLst>
          </a:custGeom>
          <a:ln w="56769">
            <a:solidFill>
              <a:srgbClr val="FFFFD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6443" y="1830959"/>
            <a:ext cx="79248" cy="60325"/>
          </a:xfrm>
          <a:custGeom>
            <a:avLst/>
            <a:gdLst/>
            <a:ahLst/>
            <a:cxnLst/>
            <a:rect l="l" t="t" r="r" b="b"/>
            <a:pathLst>
              <a:path w="79248" h="60325">
                <a:moveTo>
                  <a:pt x="42037" y="0"/>
                </a:moveTo>
                <a:lnTo>
                  <a:pt x="27758" y="1231"/>
                </a:lnTo>
                <a:lnTo>
                  <a:pt x="16097" y="4958"/>
                </a:lnTo>
                <a:lnTo>
                  <a:pt x="11303" y="7746"/>
                </a:lnTo>
                <a:lnTo>
                  <a:pt x="2989" y="17144"/>
                </a:lnTo>
                <a:lnTo>
                  <a:pt x="7" y="30431"/>
                </a:lnTo>
                <a:lnTo>
                  <a:pt x="0" y="31241"/>
                </a:lnTo>
                <a:lnTo>
                  <a:pt x="0" y="36194"/>
                </a:lnTo>
                <a:lnTo>
                  <a:pt x="889" y="40512"/>
                </a:lnTo>
                <a:lnTo>
                  <a:pt x="2540" y="44068"/>
                </a:lnTo>
                <a:lnTo>
                  <a:pt x="4318" y="47751"/>
                </a:lnTo>
                <a:lnTo>
                  <a:pt x="6604" y="50800"/>
                </a:lnTo>
                <a:lnTo>
                  <a:pt x="9525" y="53086"/>
                </a:lnTo>
                <a:lnTo>
                  <a:pt x="12446" y="55499"/>
                </a:lnTo>
                <a:lnTo>
                  <a:pt x="15748" y="57276"/>
                </a:lnTo>
                <a:lnTo>
                  <a:pt x="19685" y="58546"/>
                </a:lnTo>
                <a:lnTo>
                  <a:pt x="23495" y="59689"/>
                </a:lnTo>
                <a:lnTo>
                  <a:pt x="27559" y="60325"/>
                </a:lnTo>
                <a:lnTo>
                  <a:pt x="31877" y="60325"/>
                </a:lnTo>
                <a:lnTo>
                  <a:pt x="37337" y="60325"/>
                </a:lnTo>
                <a:lnTo>
                  <a:pt x="42291" y="59562"/>
                </a:lnTo>
                <a:lnTo>
                  <a:pt x="47117" y="58165"/>
                </a:lnTo>
                <a:lnTo>
                  <a:pt x="51816" y="56768"/>
                </a:lnTo>
                <a:lnTo>
                  <a:pt x="56261" y="54990"/>
                </a:lnTo>
                <a:lnTo>
                  <a:pt x="60325" y="52831"/>
                </a:lnTo>
                <a:lnTo>
                  <a:pt x="64262" y="50673"/>
                </a:lnTo>
                <a:lnTo>
                  <a:pt x="67945" y="48260"/>
                </a:lnTo>
                <a:lnTo>
                  <a:pt x="71120" y="45592"/>
                </a:lnTo>
                <a:lnTo>
                  <a:pt x="74295" y="42925"/>
                </a:lnTo>
                <a:lnTo>
                  <a:pt x="76962" y="40258"/>
                </a:lnTo>
                <a:lnTo>
                  <a:pt x="79248" y="37718"/>
                </a:lnTo>
                <a:lnTo>
                  <a:pt x="79248" y="4699"/>
                </a:lnTo>
                <a:lnTo>
                  <a:pt x="74168" y="3555"/>
                </a:lnTo>
                <a:lnTo>
                  <a:pt x="68453" y="2412"/>
                </a:lnTo>
                <a:lnTo>
                  <a:pt x="61849" y="1524"/>
                </a:lnTo>
                <a:lnTo>
                  <a:pt x="55245" y="507"/>
                </a:lnTo>
                <a:lnTo>
                  <a:pt x="48641" y="0"/>
                </a:lnTo>
                <a:lnTo>
                  <a:pt x="4203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570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4" y="7365"/>
                </a:lnTo>
                <a:lnTo>
                  <a:pt x="19939" y="11811"/>
                </a:lnTo>
                <a:lnTo>
                  <a:pt x="15240" y="17780"/>
                </a:lnTo>
                <a:lnTo>
                  <a:pt x="10414" y="23749"/>
                </a:lnTo>
                <a:lnTo>
                  <a:pt x="6731" y="31114"/>
                </a:lnTo>
                <a:lnTo>
                  <a:pt x="4064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4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4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4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41725" y="1749552"/>
            <a:ext cx="108076" cy="140588"/>
          </a:xfrm>
          <a:custGeom>
            <a:avLst/>
            <a:gdLst/>
            <a:ahLst/>
            <a:cxnLst/>
            <a:rect l="l" t="t" r="r" b="b"/>
            <a:pathLst>
              <a:path w="108076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8" y="4445"/>
                </a:lnTo>
                <a:lnTo>
                  <a:pt x="25653" y="7365"/>
                </a:lnTo>
                <a:lnTo>
                  <a:pt x="19938" y="11811"/>
                </a:lnTo>
                <a:lnTo>
                  <a:pt x="15239" y="17780"/>
                </a:lnTo>
                <a:lnTo>
                  <a:pt x="10413" y="23749"/>
                </a:lnTo>
                <a:lnTo>
                  <a:pt x="6730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0" y="109347"/>
                </a:lnTo>
                <a:lnTo>
                  <a:pt x="10540" y="116712"/>
                </a:lnTo>
                <a:lnTo>
                  <a:pt x="15366" y="122555"/>
                </a:lnTo>
                <a:lnTo>
                  <a:pt x="20192" y="128524"/>
                </a:lnTo>
                <a:lnTo>
                  <a:pt x="25908" y="132969"/>
                </a:lnTo>
                <a:lnTo>
                  <a:pt x="32512" y="136017"/>
                </a:lnTo>
                <a:lnTo>
                  <a:pt x="39115" y="139064"/>
                </a:lnTo>
                <a:lnTo>
                  <a:pt x="46354" y="140588"/>
                </a:lnTo>
                <a:lnTo>
                  <a:pt x="54228" y="140588"/>
                </a:lnTo>
                <a:lnTo>
                  <a:pt x="62229" y="140588"/>
                </a:lnTo>
                <a:lnTo>
                  <a:pt x="69341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6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1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3445" y="1749552"/>
            <a:ext cx="108077" cy="140588"/>
          </a:xfrm>
          <a:custGeom>
            <a:avLst/>
            <a:gdLst/>
            <a:ahLst/>
            <a:cxnLst/>
            <a:rect l="l" t="t" r="r" b="b"/>
            <a:pathLst>
              <a:path w="108077" h="140588">
                <a:moveTo>
                  <a:pt x="53848" y="0"/>
                </a:moveTo>
                <a:lnTo>
                  <a:pt x="46100" y="0"/>
                </a:lnTo>
                <a:lnTo>
                  <a:pt x="38862" y="1397"/>
                </a:lnTo>
                <a:lnTo>
                  <a:pt x="32257" y="4445"/>
                </a:lnTo>
                <a:lnTo>
                  <a:pt x="25654" y="7365"/>
                </a:lnTo>
                <a:lnTo>
                  <a:pt x="19938" y="11811"/>
                </a:lnTo>
                <a:lnTo>
                  <a:pt x="15240" y="17780"/>
                </a:lnTo>
                <a:lnTo>
                  <a:pt x="10413" y="23749"/>
                </a:lnTo>
                <a:lnTo>
                  <a:pt x="6731" y="31114"/>
                </a:lnTo>
                <a:lnTo>
                  <a:pt x="4063" y="39877"/>
                </a:lnTo>
                <a:lnTo>
                  <a:pt x="1410" y="51492"/>
                </a:lnTo>
                <a:lnTo>
                  <a:pt x="121" y="64493"/>
                </a:lnTo>
                <a:lnTo>
                  <a:pt x="0" y="70231"/>
                </a:lnTo>
                <a:lnTo>
                  <a:pt x="711" y="83787"/>
                </a:lnTo>
                <a:lnTo>
                  <a:pt x="2810" y="95978"/>
                </a:lnTo>
                <a:lnTo>
                  <a:pt x="4063" y="100584"/>
                </a:lnTo>
                <a:lnTo>
                  <a:pt x="6731" y="109347"/>
                </a:lnTo>
                <a:lnTo>
                  <a:pt x="10541" y="116712"/>
                </a:lnTo>
                <a:lnTo>
                  <a:pt x="15367" y="122555"/>
                </a:lnTo>
                <a:lnTo>
                  <a:pt x="20193" y="128524"/>
                </a:lnTo>
                <a:lnTo>
                  <a:pt x="25907" y="132969"/>
                </a:lnTo>
                <a:lnTo>
                  <a:pt x="32512" y="136017"/>
                </a:lnTo>
                <a:lnTo>
                  <a:pt x="39116" y="139064"/>
                </a:lnTo>
                <a:lnTo>
                  <a:pt x="46355" y="140588"/>
                </a:lnTo>
                <a:lnTo>
                  <a:pt x="54229" y="140588"/>
                </a:lnTo>
                <a:lnTo>
                  <a:pt x="62230" y="140588"/>
                </a:lnTo>
                <a:lnTo>
                  <a:pt x="69342" y="139064"/>
                </a:lnTo>
                <a:lnTo>
                  <a:pt x="75946" y="136017"/>
                </a:lnTo>
                <a:lnTo>
                  <a:pt x="82550" y="132969"/>
                </a:lnTo>
                <a:lnTo>
                  <a:pt x="88137" y="128524"/>
                </a:lnTo>
                <a:lnTo>
                  <a:pt x="92963" y="122555"/>
                </a:lnTo>
                <a:lnTo>
                  <a:pt x="97662" y="116712"/>
                </a:lnTo>
                <a:lnTo>
                  <a:pt x="101346" y="109347"/>
                </a:lnTo>
                <a:lnTo>
                  <a:pt x="104012" y="100584"/>
                </a:lnTo>
                <a:lnTo>
                  <a:pt x="106720" y="88969"/>
                </a:lnTo>
                <a:lnTo>
                  <a:pt x="107964" y="75968"/>
                </a:lnTo>
                <a:lnTo>
                  <a:pt x="108077" y="70231"/>
                </a:lnTo>
                <a:lnTo>
                  <a:pt x="107403" y="56674"/>
                </a:lnTo>
                <a:lnTo>
                  <a:pt x="105311" y="44483"/>
                </a:lnTo>
                <a:lnTo>
                  <a:pt x="104012" y="39877"/>
                </a:lnTo>
                <a:lnTo>
                  <a:pt x="101346" y="31114"/>
                </a:lnTo>
                <a:lnTo>
                  <a:pt x="97662" y="23749"/>
                </a:lnTo>
                <a:lnTo>
                  <a:pt x="92963" y="17780"/>
                </a:lnTo>
                <a:lnTo>
                  <a:pt x="88137" y="11811"/>
                </a:lnTo>
                <a:lnTo>
                  <a:pt x="82423" y="7365"/>
                </a:lnTo>
                <a:lnTo>
                  <a:pt x="75692" y="4445"/>
                </a:lnTo>
                <a:lnTo>
                  <a:pt x="68961" y="1397"/>
                </a:lnTo>
                <a:lnTo>
                  <a:pt x="61722" y="0"/>
                </a:lnTo>
                <a:lnTo>
                  <a:pt x="5384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6455" y="1749552"/>
            <a:ext cx="108051" cy="140588"/>
          </a:xfrm>
          <a:custGeom>
            <a:avLst/>
            <a:gdLst/>
            <a:ahLst/>
            <a:cxnLst/>
            <a:rect l="l" t="t" r="r" b="b"/>
            <a:pathLst>
              <a:path w="108051" h="140588">
                <a:moveTo>
                  <a:pt x="53797" y="0"/>
                </a:moveTo>
                <a:lnTo>
                  <a:pt x="46062" y="0"/>
                </a:lnTo>
                <a:lnTo>
                  <a:pt x="38874" y="1397"/>
                </a:lnTo>
                <a:lnTo>
                  <a:pt x="32257" y="4445"/>
                </a:lnTo>
                <a:lnTo>
                  <a:pt x="25628" y="7365"/>
                </a:lnTo>
                <a:lnTo>
                  <a:pt x="19939" y="11811"/>
                </a:lnTo>
                <a:lnTo>
                  <a:pt x="15176" y="17780"/>
                </a:lnTo>
                <a:lnTo>
                  <a:pt x="10414" y="23749"/>
                </a:lnTo>
                <a:lnTo>
                  <a:pt x="6692" y="31114"/>
                </a:lnTo>
                <a:lnTo>
                  <a:pt x="4013" y="39877"/>
                </a:lnTo>
                <a:lnTo>
                  <a:pt x="1372" y="51494"/>
                </a:lnTo>
                <a:lnTo>
                  <a:pt x="116" y="64499"/>
                </a:lnTo>
                <a:lnTo>
                  <a:pt x="0" y="70231"/>
                </a:lnTo>
                <a:lnTo>
                  <a:pt x="689" y="83789"/>
                </a:lnTo>
                <a:lnTo>
                  <a:pt x="2760" y="95983"/>
                </a:lnTo>
                <a:lnTo>
                  <a:pt x="4013" y="100584"/>
                </a:lnTo>
                <a:lnTo>
                  <a:pt x="6692" y="109347"/>
                </a:lnTo>
                <a:lnTo>
                  <a:pt x="10452" y="116712"/>
                </a:lnTo>
                <a:lnTo>
                  <a:pt x="15290" y="122555"/>
                </a:lnTo>
                <a:lnTo>
                  <a:pt x="20129" y="128524"/>
                </a:lnTo>
                <a:lnTo>
                  <a:pt x="25857" y="132969"/>
                </a:lnTo>
                <a:lnTo>
                  <a:pt x="32486" y="136017"/>
                </a:lnTo>
                <a:lnTo>
                  <a:pt x="39103" y="139064"/>
                </a:lnTo>
                <a:lnTo>
                  <a:pt x="46354" y="140588"/>
                </a:lnTo>
                <a:lnTo>
                  <a:pt x="54241" y="140588"/>
                </a:lnTo>
                <a:lnTo>
                  <a:pt x="62128" y="140588"/>
                </a:lnTo>
                <a:lnTo>
                  <a:pt x="69354" y="139064"/>
                </a:lnTo>
                <a:lnTo>
                  <a:pt x="75895" y="136017"/>
                </a:lnTo>
                <a:lnTo>
                  <a:pt x="82448" y="132969"/>
                </a:lnTo>
                <a:lnTo>
                  <a:pt x="88099" y="128524"/>
                </a:lnTo>
                <a:lnTo>
                  <a:pt x="92862" y="122555"/>
                </a:lnTo>
                <a:lnTo>
                  <a:pt x="97624" y="116712"/>
                </a:lnTo>
                <a:lnTo>
                  <a:pt x="101345" y="109347"/>
                </a:lnTo>
                <a:lnTo>
                  <a:pt x="104025" y="100584"/>
                </a:lnTo>
                <a:lnTo>
                  <a:pt x="106670" y="88967"/>
                </a:lnTo>
                <a:lnTo>
                  <a:pt x="107934" y="75964"/>
                </a:lnTo>
                <a:lnTo>
                  <a:pt x="108051" y="70231"/>
                </a:lnTo>
                <a:lnTo>
                  <a:pt x="107357" y="56672"/>
                </a:lnTo>
                <a:lnTo>
                  <a:pt x="105279" y="44479"/>
                </a:lnTo>
                <a:lnTo>
                  <a:pt x="104025" y="39877"/>
                </a:lnTo>
                <a:lnTo>
                  <a:pt x="101345" y="31114"/>
                </a:lnTo>
                <a:lnTo>
                  <a:pt x="97624" y="23749"/>
                </a:lnTo>
                <a:lnTo>
                  <a:pt x="92862" y="17780"/>
                </a:lnTo>
                <a:lnTo>
                  <a:pt x="88099" y="11811"/>
                </a:lnTo>
                <a:lnTo>
                  <a:pt x="82372" y="7365"/>
                </a:lnTo>
                <a:lnTo>
                  <a:pt x="75679" y="4445"/>
                </a:lnTo>
                <a:lnTo>
                  <a:pt x="68986" y="1397"/>
                </a:lnTo>
                <a:lnTo>
                  <a:pt x="61683" y="0"/>
                </a:lnTo>
                <a:lnTo>
                  <a:pt x="53797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4709" y="1749298"/>
            <a:ext cx="96900" cy="141986"/>
          </a:xfrm>
          <a:custGeom>
            <a:avLst/>
            <a:gdLst/>
            <a:ahLst/>
            <a:cxnLst/>
            <a:rect l="l" t="t" r="r" b="b"/>
            <a:pathLst>
              <a:path w="96900" h="141986">
                <a:moveTo>
                  <a:pt x="49402" y="0"/>
                </a:moveTo>
                <a:lnTo>
                  <a:pt x="46100" y="0"/>
                </a:lnTo>
                <a:lnTo>
                  <a:pt x="42671" y="380"/>
                </a:lnTo>
                <a:lnTo>
                  <a:pt x="38988" y="1142"/>
                </a:lnTo>
                <a:lnTo>
                  <a:pt x="35305" y="2031"/>
                </a:lnTo>
                <a:lnTo>
                  <a:pt x="31623" y="3428"/>
                </a:lnTo>
                <a:lnTo>
                  <a:pt x="27939" y="5587"/>
                </a:lnTo>
                <a:lnTo>
                  <a:pt x="24256" y="7619"/>
                </a:lnTo>
                <a:lnTo>
                  <a:pt x="20700" y="10413"/>
                </a:lnTo>
                <a:lnTo>
                  <a:pt x="17399" y="13969"/>
                </a:lnTo>
                <a:lnTo>
                  <a:pt x="13969" y="17399"/>
                </a:lnTo>
                <a:lnTo>
                  <a:pt x="11049" y="21843"/>
                </a:lnTo>
                <a:lnTo>
                  <a:pt x="8508" y="27177"/>
                </a:lnTo>
                <a:lnTo>
                  <a:pt x="5968" y="32512"/>
                </a:lnTo>
                <a:lnTo>
                  <a:pt x="3937" y="38988"/>
                </a:lnTo>
                <a:lnTo>
                  <a:pt x="2412" y="46354"/>
                </a:lnTo>
                <a:lnTo>
                  <a:pt x="616" y="58143"/>
                </a:lnTo>
                <a:lnTo>
                  <a:pt x="1" y="71565"/>
                </a:lnTo>
                <a:lnTo>
                  <a:pt x="0" y="72262"/>
                </a:lnTo>
                <a:lnTo>
                  <a:pt x="579" y="85734"/>
                </a:lnTo>
                <a:lnTo>
                  <a:pt x="2359" y="97905"/>
                </a:lnTo>
                <a:lnTo>
                  <a:pt x="5206" y="109981"/>
                </a:lnTo>
                <a:lnTo>
                  <a:pt x="8381" y="117221"/>
                </a:lnTo>
                <a:lnTo>
                  <a:pt x="12573" y="123316"/>
                </a:lnTo>
                <a:lnTo>
                  <a:pt x="16763" y="129286"/>
                </a:lnTo>
                <a:lnTo>
                  <a:pt x="21843" y="133985"/>
                </a:lnTo>
                <a:lnTo>
                  <a:pt x="28066" y="137160"/>
                </a:lnTo>
                <a:lnTo>
                  <a:pt x="34289" y="140335"/>
                </a:lnTo>
                <a:lnTo>
                  <a:pt x="41401" y="141986"/>
                </a:lnTo>
                <a:lnTo>
                  <a:pt x="49656" y="141986"/>
                </a:lnTo>
                <a:lnTo>
                  <a:pt x="54990" y="141986"/>
                </a:lnTo>
                <a:lnTo>
                  <a:pt x="60070" y="141224"/>
                </a:lnTo>
                <a:lnTo>
                  <a:pt x="64769" y="139953"/>
                </a:lnTo>
                <a:lnTo>
                  <a:pt x="69595" y="138556"/>
                </a:lnTo>
                <a:lnTo>
                  <a:pt x="73913" y="136905"/>
                </a:lnTo>
                <a:lnTo>
                  <a:pt x="77977" y="134747"/>
                </a:lnTo>
                <a:lnTo>
                  <a:pt x="81914" y="132714"/>
                </a:lnTo>
                <a:lnTo>
                  <a:pt x="85598" y="130428"/>
                </a:lnTo>
                <a:lnTo>
                  <a:pt x="88773" y="127888"/>
                </a:lnTo>
                <a:lnTo>
                  <a:pt x="91948" y="125349"/>
                </a:lnTo>
                <a:lnTo>
                  <a:pt x="94741" y="122809"/>
                </a:lnTo>
                <a:lnTo>
                  <a:pt x="96900" y="120268"/>
                </a:lnTo>
                <a:lnTo>
                  <a:pt x="96900" y="23622"/>
                </a:lnTo>
                <a:lnTo>
                  <a:pt x="88028" y="14833"/>
                </a:lnTo>
                <a:lnTo>
                  <a:pt x="77279" y="7581"/>
                </a:lnTo>
                <a:lnTo>
                  <a:pt x="64026" y="2070"/>
                </a:lnTo>
                <a:lnTo>
                  <a:pt x="51464" y="62"/>
                </a:lnTo>
                <a:lnTo>
                  <a:pt x="4940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7647" y="1748536"/>
            <a:ext cx="96900" cy="142748"/>
          </a:xfrm>
          <a:custGeom>
            <a:avLst/>
            <a:gdLst/>
            <a:ahLst/>
            <a:cxnLst/>
            <a:rect l="l" t="t" r="r" b="b"/>
            <a:pathLst>
              <a:path w="96900" h="142748">
                <a:moveTo>
                  <a:pt x="48513" y="0"/>
                </a:moveTo>
                <a:lnTo>
                  <a:pt x="35888" y="1674"/>
                </a:lnTo>
                <a:lnTo>
                  <a:pt x="23846" y="5989"/>
                </a:lnTo>
                <a:lnTo>
                  <a:pt x="11543" y="13692"/>
                </a:lnTo>
                <a:lnTo>
                  <a:pt x="2058" y="22343"/>
                </a:lnTo>
                <a:lnTo>
                  <a:pt x="0" y="24637"/>
                </a:lnTo>
                <a:lnTo>
                  <a:pt x="0" y="121030"/>
                </a:lnTo>
                <a:lnTo>
                  <a:pt x="4952" y="126111"/>
                </a:lnTo>
                <a:lnTo>
                  <a:pt x="11175" y="131190"/>
                </a:lnTo>
                <a:lnTo>
                  <a:pt x="18541" y="135509"/>
                </a:lnTo>
                <a:lnTo>
                  <a:pt x="22351" y="137667"/>
                </a:lnTo>
                <a:lnTo>
                  <a:pt x="26669" y="139318"/>
                </a:lnTo>
                <a:lnTo>
                  <a:pt x="31368" y="140715"/>
                </a:lnTo>
                <a:lnTo>
                  <a:pt x="36067" y="141986"/>
                </a:lnTo>
                <a:lnTo>
                  <a:pt x="40893" y="142748"/>
                </a:lnTo>
                <a:lnTo>
                  <a:pt x="45973" y="142748"/>
                </a:lnTo>
                <a:lnTo>
                  <a:pt x="54228" y="142748"/>
                </a:lnTo>
                <a:lnTo>
                  <a:pt x="61467" y="140969"/>
                </a:lnTo>
                <a:lnTo>
                  <a:pt x="67817" y="137413"/>
                </a:lnTo>
                <a:lnTo>
                  <a:pt x="74294" y="133985"/>
                </a:lnTo>
                <a:lnTo>
                  <a:pt x="79628" y="129031"/>
                </a:lnTo>
                <a:lnTo>
                  <a:pt x="83819" y="122681"/>
                </a:lnTo>
                <a:lnTo>
                  <a:pt x="88137" y="116204"/>
                </a:lnTo>
                <a:lnTo>
                  <a:pt x="91312" y="108585"/>
                </a:lnTo>
                <a:lnTo>
                  <a:pt x="93598" y="99694"/>
                </a:lnTo>
                <a:lnTo>
                  <a:pt x="95797" y="87867"/>
                </a:lnTo>
                <a:lnTo>
                  <a:pt x="96827" y="74851"/>
                </a:lnTo>
                <a:lnTo>
                  <a:pt x="96900" y="70103"/>
                </a:lnTo>
                <a:lnTo>
                  <a:pt x="96313" y="56466"/>
                </a:lnTo>
                <a:lnTo>
                  <a:pt x="94549" y="44266"/>
                </a:lnTo>
                <a:lnTo>
                  <a:pt x="93471" y="39624"/>
                </a:lnTo>
                <a:lnTo>
                  <a:pt x="91185" y="30734"/>
                </a:lnTo>
                <a:lnTo>
                  <a:pt x="87883" y="23494"/>
                </a:lnTo>
                <a:lnTo>
                  <a:pt x="83565" y="17652"/>
                </a:lnTo>
                <a:lnTo>
                  <a:pt x="79375" y="11937"/>
                </a:lnTo>
                <a:lnTo>
                  <a:pt x="74294" y="7492"/>
                </a:lnTo>
                <a:lnTo>
                  <a:pt x="68325" y="4572"/>
                </a:lnTo>
                <a:lnTo>
                  <a:pt x="62356" y="1524"/>
                </a:lnTo>
                <a:lnTo>
                  <a:pt x="55752" y="0"/>
                </a:lnTo>
                <a:lnTo>
                  <a:pt x="48513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18663" y="1747520"/>
            <a:ext cx="85089" cy="46608"/>
          </a:xfrm>
          <a:custGeom>
            <a:avLst/>
            <a:gdLst/>
            <a:ahLst/>
            <a:cxnLst/>
            <a:rect l="l" t="t" r="r" b="b"/>
            <a:pathLst>
              <a:path w="85089" h="46608">
                <a:moveTo>
                  <a:pt x="44957" y="0"/>
                </a:moveTo>
                <a:lnTo>
                  <a:pt x="38226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9" y="17906"/>
                </a:lnTo>
                <a:lnTo>
                  <a:pt x="6731" y="22859"/>
                </a:lnTo>
                <a:lnTo>
                  <a:pt x="4572" y="28575"/>
                </a:lnTo>
                <a:lnTo>
                  <a:pt x="2286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89" y="46608"/>
                </a:lnTo>
                <a:lnTo>
                  <a:pt x="85089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4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5331" y="1747520"/>
            <a:ext cx="85090" cy="46608"/>
          </a:xfrm>
          <a:custGeom>
            <a:avLst/>
            <a:gdLst/>
            <a:ahLst/>
            <a:cxnLst/>
            <a:rect l="l" t="t" r="r" b="b"/>
            <a:pathLst>
              <a:path w="85090" h="46608">
                <a:moveTo>
                  <a:pt x="44957" y="0"/>
                </a:moveTo>
                <a:lnTo>
                  <a:pt x="38227" y="0"/>
                </a:lnTo>
                <a:lnTo>
                  <a:pt x="32257" y="1142"/>
                </a:lnTo>
                <a:lnTo>
                  <a:pt x="27050" y="3682"/>
                </a:lnTo>
                <a:lnTo>
                  <a:pt x="21843" y="6095"/>
                </a:lnTo>
                <a:lnTo>
                  <a:pt x="17399" y="9397"/>
                </a:lnTo>
                <a:lnTo>
                  <a:pt x="13588" y="13715"/>
                </a:lnTo>
                <a:lnTo>
                  <a:pt x="9778" y="17906"/>
                </a:lnTo>
                <a:lnTo>
                  <a:pt x="6731" y="22859"/>
                </a:lnTo>
                <a:lnTo>
                  <a:pt x="4571" y="28575"/>
                </a:lnTo>
                <a:lnTo>
                  <a:pt x="2285" y="34162"/>
                </a:lnTo>
                <a:lnTo>
                  <a:pt x="762" y="40258"/>
                </a:lnTo>
                <a:lnTo>
                  <a:pt x="0" y="46608"/>
                </a:lnTo>
                <a:lnTo>
                  <a:pt x="85090" y="46608"/>
                </a:lnTo>
                <a:lnTo>
                  <a:pt x="85090" y="40258"/>
                </a:lnTo>
                <a:lnTo>
                  <a:pt x="84200" y="34162"/>
                </a:lnTo>
                <a:lnTo>
                  <a:pt x="82550" y="28575"/>
                </a:lnTo>
                <a:lnTo>
                  <a:pt x="80772" y="22859"/>
                </a:lnTo>
                <a:lnTo>
                  <a:pt x="78231" y="17906"/>
                </a:lnTo>
                <a:lnTo>
                  <a:pt x="74930" y="13715"/>
                </a:lnTo>
                <a:lnTo>
                  <a:pt x="71628" y="9397"/>
                </a:lnTo>
                <a:lnTo>
                  <a:pt x="67437" y="6095"/>
                </a:lnTo>
                <a:lnTo>
                  <a:pt x="62484" y="3682"/>
                </a:lnTo>
                <a:lnTo>
                  <a:pt x="57403" y="1142"/>
                </a:lnTo>
                <a:lnTo>
                  <a:pt x="51562" y="0"/>
                </a:lnTo>
                <a:lnTo>
                  <a:pt x="449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48073" y="1711578"/>
            <a:ext cx="52959" cy="216281"/>
          </a:xfrm>
          <a:custGeom>
            <a:avLst/>
            <a:gdLst/>
            <a:ahLst/>
            <a:cxnLst/>
            <a:rect l="l" t="t" r="r" b="b"/>
            <a:pathLst>
              <a:path w="52959" h="216281">
                <a:moveTo>
                  <a:pt x="0" y="0"/>
                </a:moveTo>
                <a:lnTo>
                  <a:pt x="52959" y="0"/>
                </a:lnTo>
                <a:lnTo>
                  <a:pt x="52959" y="216281"/>
                </a:lnTo>
                <a:lnTo>
                  <a:pt x="0" y="216281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509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9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5" y="11684"/>
                </a:lnTo>
                <a:lnTo>
                  <a:pt x="149605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5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550" y="91567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9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0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9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0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5109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49927" y="1706117"/>
            <a:ext cx="166877" cy="227330"/>
          </a:xfrm>
          <a:custGeom>
            <a:avLst/>
            <a:gdLst/>
            <a:ahLst/>
            <a:cxnLst/>
            <a:rect l="l" t="t" r="r" b="b"/>
            <a:pathLst>
              <a:path w="166877" h="227330">
                <a:moveTo>
                  <a:pt x="111378" y="0"/>
                </a:moveTo>
                <a:lnTo>
                  <a:pt x="124304" y="551"/>
                </a:lnTo>
                <a:lnTo>
                  <a:pt x="136757" y="2204"/>
                </a:lnTo>
                <a:lnTo>
                  <a:pt x="139192" y="2667"/>
                </a:lnTo>
                <a:lnTo>
                  <a:pt x="148209" y="4318"/>
                </a:lnTo>
                <a:lnTo>
                  <a:pt x="156337" y="6731"/>
                </a:lnTo>
                <a:lnTo>
                  <a:pt x="163575" y="9652"/>
                </a:lnTo>
                <a:lnTo>
                  <a:pt x="163575" y="52705"/>
                </a:lnTo>
                <a:lnTo>
                  <a:pt x="157099" y="49911"/>
                </a:lnTo>
                <a:lnTo>
                  <a:pt x="150113" y="47625"/>
                </a:lnTo>
                <a:lnTo>
                  <a:pt x="142748" y="45974"/>
                </a:lnTo>
                <a:lnTo>
                  <a:pt x="135382" y="44196"/>
                </a:lnTo>
                <a:lnTo>
                  <a:pt x="127381" y="43434"/>
                </a:lnTo>
                <a:lnTo>
                  <a:pt x="118999" y="43434"/>
                </a:lnTo>
                <a:lnTo>
                  <a:pt x="110489" y="43434"/>
                </a:lnTo>
                <a:lnTo>
                  <a:pt x="102362" y="44704"/>
                </a:lnTo>
                <a:lnTo>
                  <a:pt x="94614" y="47244"/>
                </a:lnTo>
                <a:lnTo>
                  <a:pt x="86868" y="49911"/>
                </a:lnTo>
                <a:lnTo>
                  <a:pt x="80010" y="53975"/>
                </a:lnTo>
                <a:lnTo>
                  <a:pt x="74040" y="59690"/>
                </a:lnTo>
                <a:lnTo>
                  <a:pt x="66315" y="69052"/>
                </a:lnTo>
                <a:lnTo>
                  <a:pt x="60349" y="80970"/>
                </a:lnTo>
                <a:lnTo>
                  <a:pt x="56708" y="93297"/>
                </a:lnTo>
                <a:lnTo>
                  <a:pt x="54955" y="106074"/>
                </a:lnTo>
                <a:lnTo>
                  <a:pt x="54610" y="115697"/>
                </a:lnTo>
                <a:lnTo>
                  <a:pt x="55508" y="128680"/>
                </a:lnTo>
                <a:lnTo>
                  <a:pt x="58153" y="140923"/>
                </a:lnTo>
                <a:lnTo>
                  <a:pt x="61340" y="151003"/>
                </a:lnTo>
                <a:lnTo>
                  <a:pt x="65277" y="158242"/>
                </a:lnTo>
                <a:lnTo>
                  <a:pt x="70358" y="164084"/>
                </a:lnTo>
                <a:lnTo>
                  <a:pt x="75564" y="170053"/>
                </a:lnTo>
                <a:lnTo>
                  <a:pt x="82042" y="174879"/>
                </a:lnTo>
                <a:lnTo>
                  <a:pt x="90043" y="178562"/>
                </a:lnTo>
                <a:lnTo>
                  <a:pt x="101477" y="182341"/>
                </a:lnTo>
                <a:lnTo>
                  <a:pt x="114551" y="183951"/>
                </a:lnTo>
                <a:lnTo>
                  <a:pt x="118237" y="184023"/>
                </a:lnTo>
                <a:lnTo>
                  <a:pt x="131524" y="183340"/>
                </a:lnTo>
                <a:lnTo>
                  <a:pt x="143600" y="181349"/>
                </a:lnTo>
                <a:lnTo>
                  <a:pt x="152526" y="179197"/>
                </a:lnTo>
                <a:lnTo>
                  <a:pt x="159893" y="176784"/>
                </a:lnTo>
                <a:lnTo>
                  <a:pt x="166877" y="173990"/>
                </a:lnTo>
                <a:lnTo>
                  <a:pt x="166877" y="217043"/>
                </a:lnTo>
                <a:lnTo>
                  <a:pt x="155841" y="220925"/>
                </a:lnTo>
                <a:lnTo>
                  <a:pt x="142545" y="224244"/>
                </a:lnTo>
                <a:lnTo>
                  <a:pt x="130142" y="226279"/>
                </a:lnTo>
                <a:lnTo>
                  <a:pt x="117344" y="227237"/>
                </a:lnTo>
                <a:lnTo>
                  <a:pt x="111760" y="227330"/>
                </a:lnTo>
                <a:lnTo>
                  <a:pt x="98550" y="226766"/>
                </a:lnTo>
                <a:lnTo>
                  <a:pt x="85862" y="225089"/>
                </a:lnTo>
                <a:lnTo>
                  <a:pt x="73713" y="222316"/>
                </a:lnTo>
                <a:lnTo>
                  <a:pt x="55939" y="215800"/>
                </a:lnTo>
                <a:lnTo>
                  <a:pt x="44810" y="209660"/>
                </a:lnTo>
                <a:lnTo>
                  <a:pt x="34661" y="202156"/>
                </a:lnTo>
                <a:lnTo>
                  <a:pt x="23950" y="191384"/>
                </a:lnTo>
                <a:lnTo>
                  <a:pt x="16530" y="181130"/>
                </a:lnTo>
                <a:lnTo>
                  <a:pt x="10273" y="169561"/>
                </a:lnTo>
                <a:lnTo>
                  <a:pt x="4738" y="154664"/>
                </a:lnTo>
                <a:lnTo>
                  <a:pt x="2018" y="142564"/>
                </a:lnTo>
                <a:lnTo>
                  <a:pt x="449" y="129562"/>
                </a:lnTo>
                <a:lnTo>
                  <a:pt x="0" y="117094"/>
                </a:lnTo>
                <a:lnTo>
                  <a:pt x="539" y="103017"/>
                </a:lnTo>
                <a:lnTo>
                  <a:pt x="2162" y="89900"/>
                </a:lnTo>
                <a:lnTo>
                  <a:pt x="4880" y="77754"/>
                </a:lnTo>
                <a:lnTo>
                  <a:pt x="8701" y="66588"/>
                </a:lnTo>
                <a:lnTo>
                  <a:pt x="16180" y="51483"/>
                </a:lnTo>
                <a:lnTo>
                  <a:pt x="23339" y="40795"/>
                </a:lnTo>
                <a:lnTo>
                  <a:pt x="31474" y="31468"/>
                </a:lnTo>
                <a:lnTo>
                  <a:pt x="46188" y="19329"/>
                </a:lnTo>
                <a:lnTo>
                  <a:pt x="57124" y="12842"/>
                </a:lnTo>
                <a:lnTo>
                  <a:pt x="68833" y="7717"/>
                </a:lnTo>
                <a:lnTo>
                  <a:pt x="84606" y="3108"/>
                </a:lnTo>
                <a:lnTo>
                  <a:pt x="97155" y="895"/>
                </a:lnTo>
                <a:lnTo>
                  <a:pt x="109605" y="14"/>
                </a:lnTo>
                <a:lnTo>
                  <a:pt x="11137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52595" y="1706117"/>
            <a:ext cx="187325" cy="227330"/>
          </a:xfrm>
          <a:custGeom>
            <a:avLst/>
            <a:gdLst/>
            <a:ahLst/>
            <a:cxnLst/>
            <a:rect l="l" t="t" r="r" b="b"/>
            <a:pathLst>
              <a:path w="187325" h="227330">
                <a:moveTo>
                  <a:pt x="91185" y="0"/>
                </a:moveTo>
                <a:lnTo>
                  <a:pt x="105005" y="555"/>
                </a:lnTo>
                <a:lnTo>
                  <a:pt x="117748" y="2192"/>
                </a:lnTo>
                <a:lnTo>
                  <a:pt x="129394" y="4869"/>
                </a:lnTo>
                <a:lnTo>
                  <a:pt x="145143" y="10898"/>
                </a:lnTo>
                <a:lnTo>
                  <a:pt x="156028" y="17148"/>
                </a:lnTo>
                <a:lnTo>
                  <a:pt x="162178" y="21844"/>
                </a:lnTo>
                <a:lnTo>
                  <a:pt x="171261" y="31092"/>
                </a:lnTo>
                <a:lnTo>
                  <a:pt x="178152" y="41712"/>
                </a:lnTo>
                <a:lnTo>
                  <a:pt x="183986" y="57695"/>
                </a:lnTo>
                <a:lnTo>
                  <a:pt x="185874" y="70426"/>
                </a:lnTo>
                <a:lnTo>
                  <a:pt x="186054" y="75946"/>
                </a:lnTo>
                <a:lnTo>
                  <a:pt x="186054" y="157480"/>
                </a:lnTo>
                <a:lnTo>
                  <a:pt x="186100" y="171509"/>
                </a:lnTo>
                <a:lnTo>
                  <a:pt x="186236" y="184147"/>
                </a:lnTo>
                <a:lnTo>
                  <a:pt x="186435" y="194310"/>
                </a:lnTo>
                <a:lnTo>
                  <a:pt x="186895" y="207855"/>
                </a:lnTo>
                <a:lnTo>
                  <a:pt x="187268" y="219933"/>
                </a:lnTo>
                <a:lnTo>
                  <a:pt x="187325" y="221742"/>
                </a:lnTo>
                <a:lnTo>
                  <a:pt x="139572" y="221742"/>
                </a:lnTo>
                <a:lnTo>
                  <a:pt x="137287" y="198755"/>
                </a:lnTo>
                <a:lnTo>
                  <a:pt x="136397" y="198755"/>
                </a:lnTo>
                <a:lnTo>
                  <a:pt x="133476" y="201930"/>
                </a:lnTo>
                <a:lnTo>
                  <a:pt x="129920" y="205105"/>
                </a:lnTo>
                <a:lnTo>
                  <a:pt x="125729" y="208407"/>
                </a:lnTo>
                <a:lnTo>
                  <a:pt x="121538" y="211582"/>
                </a:lnTo>
                <a:lnTo>
                  <a:pt x="116839" y="214757"/>
                </a:lnTo>
                <a:lnTo>
                  <a:pt x="111505" y="217551"/>
                </a:lnTo>
                <a:lnTo>
                  <a:pt x="106044" y="220472"/>
                </a:lnTo>
                <a:lnTo>
                  <a:pt x="100202" y="222885"/>
                </a:lnTo>
                <a:lnTo>
                  <a:pt x="93599" y="224662"/>
                </a:lnTo>
                <a:lnTo>
                  <a:pt x="86994" y="226441"/>
                </a:lnTo>
                <a:lnTo>
                  <a:pt x="80009" y="227330"/>
                </a:lnTo>
                <a:lnTo>
                  <a:pt x="72389" y="227330"/>
                </a:lnTo>
                <a:lnTo>
                  <a:pt x="59351" y="226405"/>
                </a:lnTo>
                <a:lnTo>
                  <a:pt x="47094" y="223673"/>
                </a:lnTo>
                <a:lnTo>
                  <a:pt x="31778" y="217043"/>
                </a:lnTo>
                <a:lnTo>
                  <a:pt x="21621" y="209624"/>
                </a:lnTo>
                <a:lnTo>
                  <a:pt x="12350" y="199169"/>
                </a:lnTo>
                <a:lnTo>
                  <a:pt x="5952" y="187927"/>
                </a:lnTo>
                <a:lnTo>
                  <a:pt x="1780" y="175093"/>
                </a:lnTo>
                <a:lnTo>
                  <a:pt x="96" y="162200"/>
                </a:lnTo>
                <a:lnTo>
                  <a:pt x="0" y="158115"/>
                </a:lnTo>
                <a:lnTo>
                  <a:pt x="1026" y="144857"/>
                </a:lnTo>
                <a:lnTo>
                  <a:pt x="4104" y="132687"/>
                </a:lnTo>
                <a:lnTo>
                  <a:pt x="6476" y="126873"/>
                </a:lnTo>
                <a:lnTo>
                  <a:pt x="12845" y="115686"/>
                </a:lnTo>
                <a:lnTo>
                  <a:pt x="21125" y="106085"/>
                </a:lnTo>
                <a:lnTo>
                  <a:pt x="34265" y="96325"/>
                </a:lnTo>
                <a:lnTo>
                  <a:pt x="45887" y="90758"/>
                </a:lnTo>
                <a:lnTo>
                  <a:pt x="51434" y="88773"/>
                </a:lnTo>
                <a:lnTo>
                  <a:pt x="63221" y="85856"/>
                </a:lnTo>
                <a:lnTo>
                  <a:pt x="75890" y="84215"/>
                </a:lnTo>
                <a:lnTo>
                  <a:pt x="86487" y="83820"/>
                </a:lnTo>
                <a:lnTo>
                  <a:pt x="99681" y="84214"/>
                </a:lnTo>
                <a:lnTo>
                  <a:pt x="111868" y="85515"/>
                </a:lnTo>
                <a:lnTo>
                  <a:pt x="112394" y="85598"/>
                </a:lnTo>
                <a:lnTo>
                  <a:pt x="120268" y="86741"/>
                </a:lnTo>
                <a:lnTo>
                  <a:pt x="127126" y="88137"/>
                </a:lnTo>
                <a:lnTo>
                  <a:pt x="133095" y="89789"/>
                </a:lnTo>
                <a:lnTo>
                  <a:pt x="133095" y="81153"/>
                </a:lnTo>
                <a:lnTo>
                  <a:pt x="133095" y="76073"/>
                </a:lnTo>
                <a:lnTo>
                  <a:pt x="132206" y="71120"/>
                </a:lnTo>
                <a:lnTo>
                  <a:pt x="130555" y="66421"/>
                </a:lnTo>
                <a:lnTo>
                  <a:pt x="128777" y="61849"/>
                </a:lnTo>
                <a:lnTo>
                  <a:pt x="126110" y="57658"/>
                </a:lnTo>
                <a:lnTo>
                  <a:pt x="122300" y="53975"/>
                </a:lnTo>
                <a:lnTo>
                  <a:pt x="118490" y="50292"/>
                </a:lnTo>
                <a:lnTo>
                  <a:pt x="113537" y="47371"/>
                </a:lnTo>
                <a:lnTo>
                  <a:pt x="107441" y="45212"/>
                </a:lnTo>
                <a:lnTo>
                  <a:pt x="101345" y="43053"/>
                </a:lnTo>
                <a:lnTo>
                  <a:pt x="93852" y="42037"/>
                </a:lnTo>
                <a:lnTo>
                  <a:pt x="85089" y="42037"/>
                </a:lnTo>
                <a:lnTo>
                  <a:pt x="72473" y="42573"/>
                </a:lnTo>
                <a:lnTo>
                  <a:pt x="59831" y="44215"/>
                </a:lnTo>
                <a:lnTo>
                  <a:pt x="52958" y="45593"/>
                </a:lnTo>
                <a:lnTo>
                  <a:pt x="41431" y="48536"/>
                </a:lnTo>
                <a:lnTo>
                  <a:pt x="29226" y="52314"/>
                </a:lnTo>
                <a:lnTo>
                  <a:pt x="18160" y="56261"/>
                </a:lnTo>
                <a:lnTo>
                  <a:pt x="18160" y="14986"/>
                </a:lnTo>
                <a:lnTo>
                  <a:pt x="29788" y="10424"/>
                </a:lnTo>
                <a:lnTo>
                  <a:pt x="41945" y="6644"/>
                </a:lnTo>
                <a:lnTo>
                  <a:pt x="52704" y="4064"/>
                </a:lnTo>
                <a:lnTo>
                  <a:pt x="64914" y="1964"/>
                </a:lnTo>
                <a:lnTo>
                  <a:pt x="77534" y="631"/>
                </a:lnTo>
                <a:lnTo>
                  <a:pt x="90565" y="12"/>
                </a:lnTo>
                <a:lnTo>
                  <a:pt x="91185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2735" y="1706117"/>
            <a:ext cx="128524" cy="221742"/>
          </a:xfrm>
          <a:custGeom>
            <a:avLst/>
            <a:gdLst/>
            <a:ahLst/>
            <a:cxnLst/>
            <a:rect l="l" t="t" r="r" b="b"/>
            <a:pathLst>
              <a:path w="128524" h="221742">
                <a:moveTo>
                  <a:pt x="114680" y="0"/>
                </a:moveTo>
                <a:lnTo>
                  <a:pt x="120014" y="0"/>
                </a:lnTo>
                <a:lnTo>
                  <a:pt x="124713" y="381"/>
                </a:lnTo>
                <a:lnTo>
                  <a:pt x="128524" y="1016"/>
                </a:lnTo>
                <a:lnTo>
                  <a:pt x="128524" y="47371"/>
                </a:lnTo>
                <a:lnTo>
                  <a:pt x="124078" y="47371"/>
                </a:lnTo>
                <a:lnTo>
                  <a:pt x="110329" y="47990"/>
                </a:lnTo>
                <a:lnTo>
                  <a:pt x="97603" y="49849"/>
                </a:lnTo>
                <a:lnTo>
                  <a:pt x="85883" y="52948"/>
                </a:lnTo>
                <a:lnTo>
                  <a:pt x="69408" y="60682"/>
                </a:lnTo>
                <a:lnTo>
                  <a:pt x="59550" y="68668"/>
                </a:lnTo>
                <a:lnTo>
                  <a:pt x="52831" y="76835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6865" y="24935"/>
                </a:lnTo>
                <a:lnTo>
                  <a:pt x="65908" y="16017"/>
                </a:lnTo>
                <a:lnTo>
                  <a:pt x="75311" y="9525"/>
                </a:lnTo>
                <a:lnTo>
                  <a:pt x="86224" y="4488"/>
                </a:lnTo>
                <a:lnTo>
                  <a:pt x="98435" y="1324"/>
                </a:lnTo>
                <a:lnTo>
                  <a:pt x="111967" y="33"/>
                </a:lnTo>
                <a:lnTo>
                  <a:pt x="11468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40099" y="1706117"/>
            <a:ext cx="204470" cy="331089"/>
          </a:xfrm>
          <a:custGeom>
            <a:avLst/>
            <a:gdLst/>
            <a:ahLst/>
            <a:cxnLst/>
            <a:rect l="l" t="t" r="r" b="b"/>
            <a:pathLst>
              <a:path w="204470" h="331089">
                <a:moveTo>
                  <a:pt x="94361" y="0"/>
                </a:moveTo>
                <a:lnTo>
                  <a:pt x="107709" y="1026"/>
                </a:lnTo>
                <a:lnTo>
                  <a:pt x="119999" y="4106"/>
                </a:lnTo>
                <a:lnTo>
                  <a:pt x="129666" y="8382"/>
                </a:lnTo>
                <a:lnTo>
                  <a:pt x="140681" y="15493"/>
                </a:lnTo>
                <a:lnTo>
                  <a:pt x="150053" y="23952"/>
                </a:lnTo>
                <a:lnTo>
                  <a:pt x="154939" y="29718"/>
                </a:lnTo>
                <a:lnTo>
                  <a:pt x="155828" y="29718"/>
                </a:lnTo>
                <a:lnTo>
                  <a:pt x="157987" y="5461"/>
                </a:lnTo>
                <a:lnTo>
                  <a:pt x="204470" y="5461"/>
                </a:lnTo>
                <a:lnTo>
                  <a:pt x="204470" y="225806"/>
                </a:lnTo>
                <a:lnTo>
                  <a:pt x="204001" y="239706"/>
                </a:lnTo>
                <a:lnTo>
                  <a:pt x="202567" y="252020"/>
                </a:lnTo>
                <a:lnTo>
                  <a:pt x="197556" y="271003"/>
                </a:lnTo>
                <a:lnTo>
                  <a:pt x="192341" y="282118"/>
                </a:lnTo>
                <a:lnTo>
                  <a:pt x="184939" y="292946"/>
                </a:lnTo>
                <a:lnTo>
                  <a:pt x="176088" y="302116"/>
                </a:lnTo>
                <a:lnTo>
                  <a:pt x="163882" y="311221"/>
                </a:lnTo>
                <a:lnTo>
                  <a:pt x="152579" y="317336"/>
                </a:lnTo>
                <a:lnTo>
                  <a:pt x="137216" y="323331"/>
                </a:lnTo>
                <a:lnTo>
                  <a:pt x="124826" y="326703"/>
                </a:lnTo>
                <a:lnTo>
                  <a:pt x="105417" y="329844"/>
                </a:lnTo>
                <a:lnTo>
                  <a:pt x="92727" y="330825"/>
                </a:lnTo>
                <a:lnTo>
                  <a:pt x="81661" y="331089"/>
                </a:lnTo>
                <a:lnTo>
                  <a:pt x="74549" y="331089"/>
                </a:lnTo>
                <a:lnTo>
                  <a:pt x="60705" y="330327"/>
                </a:lnTo>
                <a:lnTo>
                  <a:pt x="47371" y="329057"/>
                </a:lnTo>
                <a:lnTo>
                  <a:pt x="35305" y="327152"/>
                </a:lnTo>
                <a:lnTo>
                  <a:pt x="24891" y="324739"/>
                </a:lnTo>
                <a:lnTo>
                  <a:pt x="19812" y="323469"/>
                </a:lnTo>
                <a:lnTo>
                  <a:pt x="15621" y="322199"/>
                </a:lnTo>
                <a:lnTo>
                  <a:pt x="12191" y="320802"/>
                </a:lnTo>
                <a:lnTo>
                  <a:pt x="12191" y="277749"/>
                </a:lnTo>
                <a:lnTo>
                  <a:pt x="24219" y="281324"/>
                </a:lnTo>
                <a:lnTo>
                  <a:pt x="36658" y="284125"/>
                </a:lnTo>
                <a:lnTo>
                  <a:pt x="43179" y="285242"/>
                </a:lnTo>
                <a:lnTo>
                  <a:pt x="55447" y="286817"/>
                </a:lnTo>
                <a:lnTo>
                  <a:pt x="68177" y="287628"/>
                </a:lnTo>
                <a:lnTo>
                  <a:pt x="77215" y="287782"/>
                </a:lnTo>
                <a:lnTo>
                  <a:pt x="92323" y="287090"/>
                </a:lnTo>
                <a:lnTo>
                  <a:pt x="105816" y="285015"/>
                </a:lnTo>
                <a:lnTo>
                  <a:pt x="117696" y="281556"/>
                </a:lnTo>
                <a:lnTo>
                  <a:pt x="127961" y="276714"/>
                </a:lnTo>
                <a:lnTo>
                  <a:pt x="132079" y="274066"/>
                </a:lnTo>
                <a:lnTo>
                  <a:pt x="141334" y="265407"/>
                </a:lnTo>
                <a:lnTo>
                  <a:pt x="147621" y="254581"/>
                </a:lnTo>
                <a:lnTo>
                  <a:pt x="150942" y="241570"/>
                </a:lnTo>
                <a:lnTo>
                  <a:pt x="151511" y="232410"/>
                </a:lnTo>
                <a:lnTo>
                  <a:pt x="151511" y="227330"/>
                </a:lnTo>
                <a:lnTo>
                  <a:pt x="151511" y="224409"/>
                </a:lnTo>
                <a:lnTo>
                  <a:pt x="151511" y="220726"/>
                </a:lnTo>
                <a:lnTo>
                  <a:pt x="151637" y="216281"/>
                </a:lnTo>
                <a:lnTo>
                  <a:pt x="151764" y="211836"/>
                </a:lnTo>
                <a:lnTo>
                  <a:pt x="151891" y="208153"/>
                </a:lnTo>
                <a:lnTo>
                  <a:pt x="152146" y="205232"/>
                </a:lnTo>
                <a:lnTo>
                  <a:pt x="151764" y="205232"/>
                </a:lnTo>
                <a:lnTo>
                  <a:pt x="148462" y="207899"/>
                </a:lnTo>
                <a:lnTo>
                  <a:pt x="144779" y="210566"/>
                </a:lnTo>
                <a:lnTo>
                  <a:pt x="140462" y="213106"/>
                </a:lnTo>
                <a:lnTo>
                  <a:pt x="136271" y="215773"/>
                </a:lnTo>
                <a:lnTo>
                  <a:pt x="131572" y="218186"/>
                </a:lnTo>
                <a:lnTo>
                  <a:pt x="126491" y="220345"/>
                </a:lnTo>
                <a:lnTo>
                  <a:pt x="121412" y="222504"/>
                </a:lnTo>
                <a:lnTo>
                  <a:pt x="115950" y="224155"/>
                </a:lnTo>
                <a:lnTo>
                  <a:pt x="109727" y="225425"/>
                </a:lnTo>
                <a:lnTo>
                  <a:pt x="103631" y="226695"/>
                </a:lnTo>
                <a:lnTo>
                  <a:pt x="97409" y="227330"/>
                </a:lnTo>
                <a:lnTo>
                  <a:pt x="91059" y="227330"/>
                </a:lnTo>
                <a:lnTo>
                  <a:pt x="78392" y="226489"/>
                </a:lnTo>
                <a:lnTo>
                  <a:pt x="65908" y="223968"/>
                </a:lnTo>
                <a:lnTo>
                  <a:pt x="57403" y="221234"/>
                </a:lnTo>
                <a:lnTo>
                  <a:pt x="46003" y="215764"/>
                </a:lnTo>
                <a:lnTo>
                  <a:pt x="35570" y="208486"/>
                </a:lnTo>
                <a:lnTo>
                  <a:pt x="28321" y="201803"/>
                </a:lnTo>
                <a:lnTo>
                  <a:pt x="20674" y="192544"/>
                </a:lnTo>
                <a:lnTo>
                  <a:pt x="14038" y="181784"/>
                </a:lnTo>
                <a:lnTo>
                  <a:pt x="8412" y="169498"/>
                </a:lnTo>
                <a:lnTo>
                  <a:pt x="4330" y="156803"/>
                </a:lnTo>
                <a:lnTo>
                  <a:pt x="1908" y="144761"/>
                </a:lnTo>
                <a:lnTo>
                  <a:pt x="468" y="131664"/>
                </a:lnTo>
                <a:lnTo>
                  <a:pt x="0" y="117729"/>
                </a:lnTo>
                <a:lnTo>
                  <a:pt x="459" y="103826"/>
                </a:lnTo>
                <a:lnTo>
                  <a:pt x="1854" y="90813"/>
                </a:lnTo>
                <a:lnTo>
                  <a:pt x="4205" y="78668"/>
                </a:lnTo>
                <a:lnTo>
                  <a:pt x="7536" y="67368"/>
                </a:lnTo>
                <a:lnTo>
                  <a:pt x="13124" y="53922"/>
                </a:lnTo>
                <a:lnTo>
                  <a:pt x="19287" y="42707"/>
                </a:lnTo>
                <a:lnTo>
                  <a:pt x="26383" y="32754"/>
                </a:lnTo>
                <a:lnTo>
                  <a:pt x="38325" y="20611"/>
                </a:lnTo>
                <a:lnTo>
                  <a:pt x="48596" y="13134"/>
                </a:lnTo>
                <a:lnTo>
                  <a:pt x="59181" y="7493"/>
                </a:lnTo>
                <a:lnTo>
                  <a:pt x="71390" y="3154"/>
                </a:lnTo>
                <a:lnTo>
                  <a:pt x="83821" y="654"/>
                </a:lnTo>
                <a:lnTo>
                  <a:pt x="9436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87115" y="1706117"/>
            <a:ext cx="217424" cy="227330"/>
          </a:xfrm>
          <a:custGeom>
            <a:avLst/>
            <a:gdLst/>
            <a:ahLst/>
            <a:cxnLst/>
            <a:rect l="l" t="t" r="r" b="b"/>
            <a:pathLst>
              <a:path w="217424" h="227330">
                <a:moveTo>
                  <a:pt x="108458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4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4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6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3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8147" y="1706117"/>
            <a:ext cx="331469" cy="221742"/>
          </a:xfrm>
          <a:custGeom>
            <a:avLst/>
            <a:gdLst/>
            <a:ahLst/>
            <a:cxnLst/>
            <a:rect l="l" t="t" r="r" b="b"/>
            <a:pathLst>
              <a:path w="331469" h="221742">
                <a:moveTo>
                  <a:pt x="120268" y="0"/>
                </a:moveTo>
                <a:lnTo>
                  <a:pt x="133536" y="977"/>
                </a:lnTo>
                <a:lnTo>
                  <a:pt x="145945" y="3910"/>
                </a:lnTo>
                <a:lnTo>
                  <a:pt x="157423" y="8798"/>
                </a:lnTo>
                <a:lnTo>
                  <a:pt x="168932" y="16766"/>
                </a:lnTo>
                <a:lnTo>
                  <a:pt x="177400" y="26198"/>
                </a:lnTo>
                <a:lnTo>
                  <a:pt x="184179" y="37793"/>
                </a:lnTo>
                <a:lnTo>
                  <a:pt x="184785" y="39116"/>
                </a:lnTo>
                <a:lnTo>
                  <a:pt x="185674" y="39116"/>
                </a:lnTo>
                <a:lnTo>
                  <a:pt x="189864" y="33274"/>
                </a:lnTo>
                <a:lnTo>
                  <a:pt x="194437" y="28067"/>
                </a:lnTo>
                <a:lnTo>
                  <a:pt x="199643" y="23241"/>
                </a:lnTo>
                <a:lnTo>
                  <a:pt x="204724" y="18542"/>
                </a:lnTo>
                <a:lnTo>
                  <a:pt x="210438" y="14478"/>
                </a:lnTo>
                <a:lnTo>
                  <a:pt x="216662" y="11049"/>
                </a:lnTo>
                <a:lnTo>
                  <a:pt x="223012" y="7620"/>
                </a:lnTo>
                <a:lnTo>
                  <a:pt x="229742" y="4953"/>
                </a:lnTo>
                <a:lnTo>
                  <a:pt x="236854" y="2921"/>
                </a:lnTo>
                <a:lnTo>
                  <a:pt x="244093" y="1016"/>
                </a:lnTo>
                <a:lnTo>
                  <a:pt x="251840" y="0"/>
                </a:lnTo>
                <a:lnTo>
                  <a:pt x="259968" y="0"/>
                </a:lnTo>
                <a:lnTo>
                  <a:pt x="273898" y="1123"/>
                </a:lnTo>
                <a:lnTo>
                  <a:pt x="286330" y="4044"/>
                </a:lnTo>
                <a:lnTo>
                  <a:pt x="297288" y="8811"/>
                </a:lnTo>
                <a:lnTo>
                  <a:pt x="309285" y="17457"/>
                </a:lnTo>
                <a:lnTo>
                  <a:pt x="317740" y="26917"/>
                </a:lnTo>
                <a:lnTo>
                  <a:pt x="323214" y="35814"/>
                </a:lnTo>
                <a:lnTo>
                  <a:pt x="326008" y="41656"/>
                </a:lnTo>
                <a:lnTo>
                  <a:pt x="327025" y="45085"/>
                </a:lnTo>
                <a:lnTo>
                  <a:pt x="328040" y="48387"/>
                </a:lnTo>
                <a:lnTo>
                  <a:pt x="328929" y="52197"/>
                </a:lnTo>
                <a:lnTo>
                  <a:pt x="329564" y="56261"/>
                </a:lnTo>
                <a:lnTo>
                  <a:pt x="330200" y="60452"/>
                </a:lnTo>
                <a:lnTo>
                  <a:pt x="330707" y="65151"/>
                </a:lnTo>
                <a:lnTo>
                  <a:pt x="330962" y="70104"/>
                </a:lnTo>
                <a:lnTo>
                  <a:pt x="331342" y="75184"/>
                </a:lnTo>
                <a:lnTo>
                  <a:pt x="331469" y="81026"/>
                </a:lnTo>
                <a:lnTo>
                  <a:pt x="331469" y="87630"/>
                </a:lnTo>
                <a:lnTo>
                  <a:pt x="331469" y="221742"/>
                </a:lnTo>
                <a:lnTo>
                  <a:pt x="278511" y="221742"/>
                </a:lnTo>
                <a:lnTo>
                  <a:pt x="278511" y="90043"/>
                </a:lnTo>
                <a:lnTo>
                  <a:pt x="278511" y="85471"/>
                </a:lnTo>
                <a:lnTo>
                  <a:pt x="278383" y="81153"/>
                </a:lnTo>
                <a:lnTo>
                  <a:pt x="278129" y="77089"/>
                </a:lnTo>
                <a:lnTo>
                  <a:pt x="277749" y="73025"/>
                </a:lnTo>
                <a:lnTo>
                  <a:pt x="277240" y="69596"/>
                </a:lnTo>
                <a:lnTo>
                  <a:pt x="276478" y="66548"/>
                </a:lnTo>
                <a:lnTo>
                  <a:pt x="274954" y="60071"/>
                </a:lnTo>
                <a:lnTo>
                  <a:pt x="271652" y="54737"/>
                </a:lnTo>
                <a:lnTo>
                  <a:pt x="266953" y="50800"/>
                </a:lnTo>
                <a:lnTo>
                  <a:pt x="262127" y="46736"/>
                </a:lnTo>
                <a:lnTo>
                  <a:pt x="255524" y="44577"/>
                </a:lnTo>
                <a:lnTo>
                  <a:pt x="246887" y="44450"/>
                </a:lnTo>
                <a:lnTo>
                  <a:pt x="242188" y="44450"/>
                </a:lnTo>
                <a:lnTo>
                  <a:pt x="237489" y="45212"/>
                </a:lnTo>
                <a:lnTo>
                  <a:pt x="232537" y="46482"/>
                </a:lnTo>
                <a:lnTo>
                  <a:pt x="227583" y="47879"/>
                </a:lnTo>
                <a:lnTo>
                  <a:pt x="222757" y="49784"/>
                </a:lnTo>
                <a:lnTo>
                  <a:pt x="217931" y="52197"/>
                </a:lnTo>
                <a:lnTo>
                  <a:pt x="213105" y="54610"/>
                </a:lnTo>
                <a:lnTo>
                  <a:pt x="204088" y="61087"/>
                </a:lnTo>
                <a:lnTo>
                  <a:pt x="199643" y="64643"/>
                </a:lnTo>
                <a:lnTo>
                  <a:pt x="192150" y="72898"/>
                </a:lnTo>
                <a:lnTo>
                  <a:pt x="192150" y="221742"/>
                </a:lnTo>
                <a:lnTo>
                  <a:pt x="139191" y="221742"/>
                </a:lnTo>
                <a:lnTo>
                  <a:pt x="139191" y="90043"/>
                </a:lnTo>
                <a:lnTo>
                  <a:pt x="139191" y="85471"/>
                </a:lnTo>
                <a:lnTo>
                  <a:pt x="139064" y="81153"/>
                </a:lnTo>
                <a:lnTo>
                  <a:pt x="138811" y="77089"/>
                </a:lnTo>
                <a:lnTo>
                  <a:pt x="138556" y="73025"/>
                </a:lnTo>
                <a:lnTo>
                  <a:pt x="137922" y="69596"/>
                </a:lnTo>
                <a:lnTo>
                  <a:pt x="137287" y="66548"/>
                </a:lnTo>
                <a:lnTo>
                  <a:pt x="135636" y="60071"/>
                </a:lnTo>
                <a:lnTo>
                  <a:pt x="132461" y="54737"/>
                </a:lnTo>
                <a:lnTo>
                  <a:pt x="127762" y="50800"/>
                </a:lnTo>
                <a:lnTo>
                  <a:pt x="123062" y="46736"/>
                </a:lnTo>
                <a:lnTo>
                  <a:pt x="116331" y="44577"/>
                </a:lnTo>
                <a:lnTo>
                  <a:pt x="107568" y="44450"/>
                </a:lnTo>
                <a:lnTo>
                  <a:pt x="102869" y="44450"/>
                </a:lnTo>
                <a:lnTo>
                  <a:pt x="98170" y="45212"/>
                </a:lnTo>
                <a:lnTo>
                  <a:pt x="93217" y="46482"/>
                </a:lnTo>
                <a:lnTo>
                  <a:pt x="88391" y="47879"/>
                </a:lnTo>
                <a:lnTo>
                  <a:pt x="83438" y="49784"/>
                </a:lnTo>
                <a:lnTo>
                  <a:pt x="78612" y="52197"/>
                </a:lnTo>
                <a:lnTo>
                  <a:pt x="73787" y="54610"/>
                </a:lnTo>
                <a:lnTo>
                  <a:pt x="64769" y="61087"/>
                </a:lnTo>
                <a:lnTo>
                  <a:pt x="60451" y="64643"/>
                </a:lnTo>
                <a:lnTo>
                  <a:pt x="56387" y="68580"/>
                </a:lnTo>
                <a:lnTo>
                  <a:pt x="52831" y="72898"/>
                </a:lnTo>
                <a:lnTo>
                  <a:pt x="52831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687" y="5461"/>
                </a:lnTo>
                <a:lnTo>
                  <a:pt x="48640" y="35560"/>
                </a:lnTo>
                <a:lnTo>
                  <a:pt x="49529" y="35560"/>
                </a:lnTo>
                <a:lnTo>
                  <a:pt x="52577" y="31115"/>
                </a:lnTo>
                <a:lnTo>
                  <a:pt x="56514" y="26670"/>
                </a:lnTo>
                <a:lnTo>
                  <a:pt x="61340" y="22352"/>
                </a:lnTo>
                <a:lnTo>
                  <a:pt x="66039" y="18034"/>
                </a:lnTo>
                <a:lnTo>
                  <a:pt x="71500" y="14224"/>
                </a:lnTo>
                <a:lnTo>
                  <a:pt x="77469" y="11049"/>
                </a:lnTo>
                <a:lnTo>
                  <a:pt x="83565" y="7747"/>
                </a:lnTo>
                <a:lnTo>
                  <a:pt x="90169" y="5080"/>
                </a:lnTo>
                <a:lnTo>
                  <a:pt x="97408" y="3048"/>
                </a:lnTo>
                <a:lnTo>
                  <a:pt x="104648" y="1016"/>
                </a:lnTo>
                <a:lnTo>
                  <a:pt x="112267" y="0"/>
                </a:lnTo>
                <a:lnTo>
                  <a:pt x="12026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2275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4" y="167640"/>
                </a:lnTo>
                <a:lnTo>
                  <a:pt x="75311" y="172085"/>
                </a:lnTo>
                <a:lnTo>
                  <a:pt x="81280" y="176403"/>
                </a:lnTo>
                <a:lnTo>
                  <a:pt x="88392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5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6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9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2835" y="1706117"/>
            <a:ext cx="158114" cy="227330"/>
          </a:xfrm>
          <a:custGeom>
            <a:avLst/>
            <a:gdLst/>
            <a:ahLst/>
            <a:cxnLst/>
            <a:rect l="l" t="t" r="r" b="b"/>
            <a:pathLst>
              <a:path w="158114" h="227330">
                <a:moveTo>
                  <a:pt x="80898" y="0"/>
                </a:moveTo>
                <a:lnTo>
                  <a:pt x="94100" y="391"/>
                </a:lnTo>
                <a:lnTo>
                  <a:pt x="106743" y="1545"/>
                </a:lnTo>
                <a:lnTo>
                  <a:pt x="118109" y="3302"/>
                </a:lnTo>
                <a:lnTo>
                  <a:pt x="131204" y="6115"/>
                </a:lnTo>
                <a:lnTo>
                  <a:pt x="143233" y="9506"/>
                </a:lnTo>
                <a:lnTo>
                  <a:pt x="149606" y="11684"/>
                </a:lnTo>
                <a:lnTo>
                  <a:pt x="149606" y="54737"/>
                </a:lnTo>
                <a:lnTo>
                  <a:pt x="144652" y="53086"/>
                </a:lnTo>
                <a:lnTo>
                  <a:pt x="139572" y="51562"/>
                </a:lnTo>
                <a:lnTo>
                  <a:pt x="134112" y="50165"/>
                </a:lnTo>
                <a:lnTo>
                  <a:pt x="128650" y="48768"/>
                </a:lnTo>
                <a:lnTo>
                  <a:pt x="123189" y="47498"/>
                </a:lnTo>
                <a:lnTo>
                  <a:pt x="117601" y="46482"/>
                </a:lnTo>
                <a:lnTo>
                  <a:pt x="112013" y="45466"/>
                </a:lnTo>
                <a:lnTo>
                  <a:pt x="106425" y="44577"/>
                </a:lnTo>
                <a:lnTo>
                  <a:pt x="100964" y="43942"/>
                </a:lnTo>
                <a:lnTo>
                  <a:pt x="95503" y="43307"/>
                </a:lnTo>
                <a:lnTo>
                  <a:pt x="90296" y="42926"/>
                </a:lnTo>
                <a:lnTo>
                  <a:pt x="85343" y="42926"/>
                </a:lnTo>
                <a:lnTo>
                  <a:pt x="79120" y="42926"/>
                </a:lnTo>
                <a:lnTo>
                  <a:pt x="73787" y="43561"/>
                </a:lnTo>
                <a:lnTo>
                  <a:pt x="69468" y="44704"/>
                </a:lnTo>
                <a:lnTo>
                  <a:pt x="65150" y="45847"/>
                </a:lnTo>
                <a:lnTo>
                  <a:pt x="61721" y="47498"/>
                </a:lnTo>
                <a:lnTo>
                  <a:pt x="58927" y="49530"/>
                </a:lnTo>
                <a:lnTo>
                  <a:pt x="56260" y="51562"/>
                </a:lnTo>
                <a:lnTo>
                  <a:pt x="54356" y="53848"/>
                </a:lnTo>
                <a:lnTo>
                  <a:pt x="53212" y="56387"/>
                </a:lnTo>
                <a:lnTo>
                  <a:pt x="51942" y="59055"/>
                </a:lnTo>
                <a:lnTo>
                  <a:pt x="51434" y="61722"/>
                </a:lnTo>
                <a:lnTo>
                  <a:pt x="51434" y="64516"/>
                </a:lnTo>
                <a:lnTo>
                  <a:pt x="51434" y="69469"/>
                </a:lnTo>
                <a:lnTo>
                  <a:pt x="52704" y="73533"/>
                </a:lnTo>
                <a:lnTo>
                  <a:pt x="55244" y="76581"/>
                </a:lnTo>
                <a:lnTo>
                  <a:pt x="57912" y="79756"/>
                </a:lnTo>
                <a:lnTo>
                  <a:pt x="61467" y="82296"/>
                </a:lnTo>
                <a:lnTo>
                  <a:pt x="66166" y="84201"/>
                </a:lnTo>
                <a:lnTo>
                  <a:pt x="70738" y="86106"/>
                </a:lnTo>
                <a:lnTo>
                  <a:pt x="75564" y="87757"/>
                </a:lnTo>
                <a:lnTo>
                  <a:pt x="80644" y="89027"/>
                </a:lnTo>
                <a:lnTo>
                  <a:pt x="85725" y="90297"/>
                </a:lnTo>
                <a:lnTo>
                  <a:pt x="90677" y="91567"/>
                </a:lnTo>
                <a:lnTo>
                  <a:pt x="95376" y="92710"/>
                </a:lnTo>
                <a:lnTo>
                  <a:pt x="102869" y="94487"/>
                </a:lnTo>
                <a:lnTo>
                  <a:pt x="110235" y="96647"/>
                </a:lnTo>
                <a:lnTo>
                  <a:pt x="117728" y="99187"/>
                </a:lnTo>
                <a:lnTo>
                  <a:pt x="125094" y="101727"/>
                </a:lnTo>
                <a:lnTo>
                  <a:pt x="131825" y="105283"/>
                </a:lnTo>
                <a:lnTo>
                  <a:pt x="137794" y="109728"/>
                </a:lnTo>
                <a:lnTo>
                  <a:pt x="143763" y="114300"/>
                </a:lnTo>
                <a:lnTo>
                  <a:pt x="148589" y="120142"/>
                </a:lnTo>
                <a:lnTo>
                  <a:pt x="152400" y="127381"/>
                </a:lnTo>
                <a:lnTo>
                  <a:pt x="156393" y="138398"/>
                </a:lnTo>
                <a:lnTo>
                  <a:pt x="158060" y="151757"/>
                </a:lnTo>
                <a:lnTo>
                  <a:pt x="158114" y="154940"/>
                </a:lnTo>
                <a:lnTo>
                  <a:pt x="157076" y="168488"/>
                </a:lnTo>
                <a:lnTo>
                  <a:pt x="153932" y="180566"/>
                </a:lnTo>
                <a:lnTo>
                  <a:pt x="151129" y="186944"/>
                </a:lnTo>
                <a:lnTo>
                  <a:pt x="144236" y="197716"/>
                </a:lnTo>
                <a:lnTo>
                  <a:pt x="135317" y="206839"/>
                </a:lnTo>
                <a:lnTo>
                  <a:pt x="121403" y="215946"/>
                </a:lnTo>
                <a:lnTo>
                  <a:pt x="109513" y="220875"/>
                </a:lnTo>
                <a:lnTo>
                  <a:pt x="102234" y="223012"/>
                </a:lnTo>
                <a:lnTo>
                  <a:pt x="90375" y="225417"/>
                </a:lnTo>
                <a:lnTo>
                  <a:pt x="77763" y="226847"/>
                </a:lnTo>
                <a:lnTo>
                  <a:pt x="64399" y="227329"/>
                </a:lnTo>
                <a:lnTo>
                  <a:pt x="64134" y="227330"/>
                </a:lnTo>
                <a:lnTo>
                  <a:pt x="50541" y="226933"/>
                </a:lnTo>
                <a:lnTo>
                  <a:pt x="37930" y="225763"/>
                </a:lnTo>
                <a:lnTo>
                  <a:pt x="27177" y="224028"/>
                </a:lnTo>
                <a:lnTo>
                  <a:pt x="13642" y="220811"/>
                </a:lnTo>
                <a:lnTo>
                  <a:pt x="2330" y="216915"/>
                </a:lnTo>
                <a:lnTo>
                  <a:pt x="0" y="215900"/>
                </a:lnTo>
                <a:lnTo>
                  <a:pt x="0" y="173355"/>
                </a:lnTo>
                <a:lnTo>
                  <a:pt x="12891" y="177671"/>
                </a:lnTo>
                <a:lnTo>
                  <a:pt x="24986" y="180778"/>
                </a:lnTo>
                <a:lnTo>
                  <a:pt x="32257" y="182118"/>
                </a:lnTo>
                <a:lnTo>
                  <a:pt x="45387" y="183740"/>
                </a:lnTo>
                <a:lnTo>
                  <a:pt x="57706" y="184390"/>
                </a:lnTo>
                <a:lnTo>
                  <a:pt x="59689" y="184404"/>
                </a:lnTo>
                <a:lnTo>
                  <a:pt x="66166" y="184404"/>
                </a:lnTo>
                <a:lnTo>
                  <a:pt x="72262" y="184023"/>
                </a:lnTo>
                <a:lnTo>
                  <a:pt x="77977" y="183007"/>
                </a:lnTo>
                <a:lnTo>
                  <a:pt x="83565" y="181991"/>
                </a:lnTo>
                <a:lnTo>
                  <a:pt x="88518" y="180467"/>
                </a:lnTo>
                <a:lnTo>
                  <a:pt x="92582" y="178435"/>
                </a:lnTo>
                <a:lnTo>
                  <a:pt x="96646" y="176403"/>
                </a:lnTo>
                <a:lnTo>
                  <a:pt x="99948" y="173736"/>
                </a:lnTo>
                <a:lnTo>
                  <a:pt x="102234" y="170561"/>
                </a:lnTo>
                <a:lnTo>
                  <a:pt x="104647" y="167259"/>
                </a:lnTo>
                <a:lnTo>
                  <a:pt x="105917" y="163449"/>
                </a:lnTo>
                <a:lnTo>
                  <a:pt x="105917" y="159004"/>
                </a:lnTo>
                <a:lnTo>
                  <a:pt x="105917" y="154432"/>
                </a:lnTo>
                <a:lnTo>
                  <a:pt x="104520" y="150622"/>
                </a:lnTo>
                <a:lnTo>
                  <a:pt x="101981" y="147574"/>
                </a:lnTo>
                <a:lnTo>
                  <a:pt x="99313" y="144653"/>
                </a:lnTo>
                <a:lnTo>
                  <a:pt x="95884" y="142112"/>
                </a:lnTo>
                <a:lnTo>
                  <a:pt x="91566" y="140208"/>
                </a:lnTo>
                <a:lnTo>
                  <a:pt x="87248" y="138176"/>
                </a:lnTo>
                <a:lnTo>
                  <a:pt x="82295" y="136398"/>
                </a:lnTo>
                <a:lnTo>
                  <a:pt x="76707" y="134874"/>
                </a:lnTo>
                <a:lnTo>
                  <a:pt x="71119" y="133350"/>
                </a:lnTo>
                <a:lnTo>
                  <a:pt x="65277" y="131953"/>
                </a:lnTo>
                <a:lnTo>
                  <a:pt x="59181" y="130429"/>
                </a:lnTo>
                <a:lnTo>
                  <a:pt x="51434" y="128397"/>
                </a:lnTo>
                <a:lnTo>
                  <a:pt x="44068" y="125984"/>
                </a:lnTo>
                <a:lnTo>
                  <a:pt x="36829" y="123190"/>
                </a:lnTo>
                <a:lnTo>
                  <a:pt x="29717" y="120396"/>
                </a:lnTo>
                <a:lnTo>
                  <a:pt x="23494" y="116840"/>
                </a:lnTo>
                <a:lnTo>
                  <a:pt x="18033" y="112395"/>
                </a:lnTo>
                <a:lnTo>
                  <a:pt x="12572" y="107950"/>
                </a:lnTo>
                <a:lnTo>
                  <a:pt x="8254" y="102235"/>
                </a:lnTo>
                <a:lnTo>
                  <a:pt x="5079" y="95504"/>
                </a:lnTo>
                <a:lnTo>
                  <a:pt x="1904" y="88773"/>
                </a:lnTo>
                <a:lnTo>
                  <a:pt x="253" y="80391"/>
                </a:lnTo>
                <a:lnTo>
                  <a:pt x="253" y="70612"/>
                </a:lnTo>
                <a:lnTo>
                  <a:pt x="1272" y="57031"/>
                </a:lnTo>
                <a:lnTo>
                  <a:pt x="4326" y="44961"/>
                </a:lnTo>
                <a:lnTo>
                  <a:pt x="6731" y="39243"/>
                </a:lnTo>
                <a:lnTo>
                  <a:pt x="13518" y="28179"/>
                </a:lnTo>
                <a:lnTo>
                  <a:pt x="22172" y="18997"/>
                </a:lnTo>
                <a:lnTo>
                  <a:pt x="34744" y="10419"/>
                </a:lnTo>
                <a:lnTo>
                  <a:pt x="46588" y="5353"/>
                </a:lnTo>
                <a:lnTo>
                  <a:pt x="62078" y="1560"/>
                </a:lnTo>
                <a:lnTo>
                  <a:pt x="74799" y="160"/>
                </a:lnTo>
                <a:lnTo>
                  <a:pt x="80898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8835" y="1706117"/>
            <a:ext cx="217423" cy="227330"/>
          </a:xfrm>
          <a:custGeom>
            <a:avLst/>
            <a:gdLst/>
            <a:ahLst/>
            <a:cxnLst/>
            <a:rect l="l" t="t" r="r" b="b"/>
            <a:pathLst>
              <a:path w="217423" h="227330">
                <a:moveTo>
                  <a:pt x="108457" y="0"/>
                </a:moveTo>
                <a:lnTo>
                  <a:pt x="122027" y="627"/>
                </a:lnTo>
                <a:lnTo>
                  <a:pt x="134769" y="2497"/>
                </a:lnTo>
                <a:lnTo>
                  <a:pt x="146715" y="5596"/>
                </a:lnTo>
                <a:lnTo>
                  <a:pt x="154050" y="8255"/>
                </a:lnTo>
                <a:lnTo>
                  <a:pt x="165879" y="13848"/>
                </a:lnTo>
                <a:lnTo>
                  <a:pt x="176557" y="20785"/>
                </a:lnTo>
                <a:lnTo>
                  <a:pt x="186085" y="29043"/>
                </a:lnTo>
                <a:lnTo>
                  <a:pt x="196283" y="40933"/>
                </a:lnTo>
                <a:lnTo>
                  <a:pt x="203015" y="51638"/>
                </a:lnTo>
                <a:lnTo>
                  <a:pt x="208517" y="63503"/>
                </a:lnTo>
                <a:lnTo>
                  <a:pt x="213417" y="78976"/>
                </a:lnTo>
                <a:lnTo>
                  <a:pt x="215830" y="91297"/>
                </a:lnTo>
                <a:lnTo>
                  <a:pt x="217153" y="104257"/>
                </a:lnTo>
                <a:lnTo>
                  <a:pt x="217423" y="113665"/>
                </a:lnTo>
                <a:lnTo>
                  <a:pt x="216870" y="127098"/>
                </a:lnTo>
                <a:lnTo>
                  <a:pt x="215208" y="139866"/>
                </a:lnTo>
                <a:lnTo>
                  <a:pt x="212438" y="151969"/>
                </a:lnTo>
                <a:lnTo>
                  <a:pt x="209803" y="160147"/>
                </a:lnTo>
                <a:lnTo>
                  <a:pt x="204602" y="172267"/>
                </a:lnTo>
                <a:lnTo>
                  <a:pt x="198216" y="183294"/>
                </a:lnTo>
                <a:lnTo>
                  <a:pt x="190644" y="193248"/>
                </a:lnTo>
                <a:lnTo>
                  <a:pt x="178772" y="204600"/>
                </a:lnTo>
                <a:lnTo>
                  <a:pt x="168379" y="211868"/>
                </a:lnTo>
                <a:lnTo>
                  <a:pt x="156908" y="217870"/>
                </a:lnTo>
                <a:lnTo>
                  <a:pt x="142238" y="223111"/>
                </a:lnTo>
                <a:lnTo>
                  <a:pt x="129983" y="225741"/>
                </a:lnTo>
                <a:lnTo>
                  <a:pt x="116981" y="227108"/>
                </a:lnTo>
                <a:lnTo>
                  <a:pt x="108838" y="227330"/>
                </a:lnTo>
                <a:lnTo>
                  <a:pt x="95318" y="226725"/>
                </a:lnTo>
                <a:lnTo>
                  <a:pt x="82557" y="224902"/>
                </a:lnTo>
                <a:lnTo>
                  <a:pt x="70574" y="221844"/>
                </a:lnTo>
                <a:lnTo>
                  <a:pt x="63245" y="219202"/>
                </a:lnTo>
                <a:lnTo>
                  <a:pt x="51417" y="213527"/>
                </a:lnTo>
                <a:lnTo>
                  <a:pt x="40739" y="206581"/>
                </a:lnTo>
                <a:lnTo>
                  <a:pt x="31211" y="198385"/>
                </a:lnTo>
                <a:lnTo>
                  <a:pt x="21030" y="186427"/>
                </a:lnTo>
                <a:lnTo>
                  <a:pt x="14345" y="175692"/>
                </a:lnTo>
                <a:lnTo>
                  <a:pt x="8880" y="163864"/>
                </a:lnTo>
                <a:lnTo>
                  <a:pt x="3959" y="148509"/>
                </a:lnTo>
                <a:lnTo>
                  <a:pt x="1560" y="136206"/>
                </a:lnTo>
                <a:lnTo>
                  <a:pt x="265" y="123238"/>
                </a:lnTo>
                <a:lnTo>
                  <a:pt x="0" y="113665"/>
                </a:lnTo>
                <a:lnTo>
                  <a:pt x="554" y="100268"/>
                </a:lnTo>
                <a:lnTo>
                  <a:pt x="2209" y="87501"/>
                </a:lnTo>
                <a:lnTo>
                  <a:pt x="4948" y="75376"/>
                </a:lnTo>
                <a:lnTo>
                  <a:pt x="7492" y="67310"/>
                </a:lnTo>
                <a:lnTo>
                  <a:pt x="12688" y="55126"/>
                </a:lnTo>
                <a:lnTo>
                  <a:pt x="19087" y="44103"/>
                </a:lnTo>
                <a:lnTo>
                  <a:pt x="26708" y="34220"/>
                </a:lnTo>
                <a:lnTo>
                  <a:pt x="38570" y="22775"/>
                </a:lnTo>
                <a:lnTo>
                  <a:pt x="48954" y="15498"/>
                </a:lnTo>
                <a:lnTo>
                  <a:pt x="60487" y="9558"/>
                </a:lnTo>
                <a:lnTo>
                  <a:pt x="75154" y="4314"/>
                </a:lnTo>
                <a:lnTo>
                  <a:pt x="87433" y="1632"/>
                </a:lnTo>
                <a:lnTo>
                  <a:pt x="100449" y="225"/>
                </a:lnTo>
                <a:lnTo>
                  <a:pt x="108457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94814" y="1706117"/>
            <a:ext cx="204470" cy="325501"/>
          </a:xfrm>
          <a:custGeom>
            <a:avLst/>
            <a:gdLst/>
            <a:ahLst/>
            <a:cxnLst/>
            <a:rect l="l" t="t" r="r" b="b"/>
            <a:pathLst>
              <a:path w="204470" h="325501">
                <a:moveTo>
                  <a:pt x="110490" y="0"/>
                </a:moveTo>
                <a:lnTo>
                  <a:pt x="123053" y="876"/>
                </a:lnTo>
                <a:lnTo>
                  <a:pt x="135518" y="3457"/>
                </a:lnTo>
                <a:lnTo>
                  <a:pt x="145161" y="6604"/>
                </a:lnTo>
                <a:lnTo>
                  <a:pt x="156634" y="12100"/>
                </a:lnTo>
                <a:lnTo>
                  <a:pt x="167118" y="19270"/>
                </a:lnTo>
                <a:lnTo>
                  <a:pt x="175387" y="26797"/>
                </a:lnTo>
                <a:lnTo>
                  <a:pt x="183160" y="36111"/>
                </a:lnTo>
                <a:lnTo>
                  <a:pt x="189906" y="46808"/>
                </a:lnTo>
                <a:lnTo>
                  <a:pt x="195576" y="58910"/>
                </a:lnTo>
                <a:lnTo>
                  <a:pt x="200014" y="72265"/>
                </a:lnTo>
                <a:lnTo>
                  <a:pt x="202529" y="84335"/>
                </a:lnTo>
                <a:lnTo>
                  <a:pt x="204014" y="97410"/>
                </a:lnTo>
                <a:lnTo>
                  <a:pt x="204470" y="110617"/>
                </a:lnTo>
                <a:lnTo>
                  <a:pt x="203965" y="124641"/>
                </a:lnTo>
                <a:lnTo>
                  <a:pt x="202467" y="137728"/>
                </a:lnTo>
                <a:lnTo>
                  <a:pt x="199996" y="149867"/>
                </a:lnTo>
                <a:lnTo>
                  <a:pt x="196572" y="161047"/>
                </a:lnTo>
                <a:lnTo>
                  <a:pt x="190424" y="175059"/>
                </a:lnTo>
                <a:lnTo>
                  <a:pt x="183974" y="186134"/>
                </a:lnTo>
                <a:lnTo>
                  <a:pt x="176570" y="195892"/>
                </a:lnTo>
                <a:lnTo>
                  <a:pt x="163831" y="208012"/>
                </a:lnTo>
                <a:lnTo>
                  <a:pt x="153376" y="215183"/>
                </a:lnTo>
                <a:lnTo>
                  <a:pt x="142875" y="220345"/>
                </a:lnTo>
                <a:lnTo>
                  <a:pt x="130688" y="224479"/>
                </a:lnTo>
                <a:lnTo>
                  <a:pt x="118206" y="226782"/>
                </a:lnTo>
                <a:lnTo>
                  <a:pt x="108204" y="227330"/>
                </a:lnTo>
                <a:lnTo>
                  <a:pt x="95024" y="226333"/>
                </a:lnTo>
                <a:lnTo>
                  <a:pt x="82791" y="223375"/>
                </a:lnTo>
                <a:lnTo>
                  <a:pt x="64854" y="214614"/>
                </a:lnTo>
                <a:lnTo>
                  <a:pt x="55041" y="207104"/>
                </a:lnTo>
                <a:lnTo>
                  <a:pt x="53086" y="205232"/>
                </a:lnTo>
                <a:lnTo>
                  <a:pt x="52197" y="205232"/>
                </a:lnTo>
                <a:lnTo>
                  <a:pt x="52324" y="208153"/>
                </a:lnTo>
                <a:lnTo>
                  <a:pt x="52451" y="212344"/>
                </a:lnTo>
                <a:lnTo>
                  <a:pt x="52578" y="217805"/>
                </a:lnTo>
                <a:lnTo>
                  <a:pt x="52832" y="223266"/>
                </a:lnTo>
                <a:lnTo>
                  <a:pt x="52832" y="229235"/>
                </a:lnTo>
                <a:lnTo>
                  <a:pt x="52832" y="235585"/>
                </a:lnTo>
                <a:lnTo>
                  <a:pt x="52832" y="325501"/>
                </a:lnTo>
                <a:lnTo>
                  <a:pt x="0" y="325501"/>
                </a:lnTo>
                <a:lnTo>
                  <a:pt x="0" y="5461"/>
                </a:lnTo>
                <a:lnTo>
                  <a:pt x="46355" y="5461"/>
                </a:lnTo>
                <a:lnTo>
                  <a:pt x="48641" y="29718"/>
                </a:lnTo>
                <a:lnTo>
                  <a:pt x="49530" y="29718"/>
                </a:lnTo>
                <a:lnTo>
                  <a:pt x="57895" y="20418"/>
                </a:lnTo>
                <a:lnTo>
                  <a:pt x="67938" y="12475"/>
                </a:lnTo>
                <a:lnTo>
                  <a:pt x="74676" y="8382"/>
                </a:lnTo>
                <a:lnTo>
                  <a:pt x="85922" y="3593"/>
                </a:lnTo>
                <a:lnTo>
                  <a:pt x="98349" y="802"/>
                </a:lnTo>
                <a:lnTo>
                  <a:pt x="11049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48943" y="1706117"/>
            <a:ext cx="196469" cy="227330"/>
          </a:xfrm>
          <a:custGeom>
            <a:avLst/>
            <a:gdLst/>
            <a:ahLst/>
            <a:cxnLst/>
            <a:rect l="l" t="t" r="r" b="b"/>
            <a:pathLst>
              <a:path w="196469" h="227330">
                <a:moveTo>
                  <a:pt x="101981" y="0"/>
                </a:moveTo>
                <a:lnTo>
                  <a:pt x="115227" y="704"/>
                </a:lnTo>
                <a:lnTo>
                  <a:pt x="127750" y="2800"/>
                </a:lnTo>
                <a:lnTo>
                  <a:pt x="139578" y="6260"/>
                </a:lnTo>
                <a:lnTo>
                  <a:pt x="151545" y="11699"/>
                </a:lnTo>
                <a:lnTo>
                  <a:pt x="162043" y="18820"/>
                </a:lnTo>
                <a:lnTo>
                  <a:pt x="169672" y="25908"/>
                </a:lnTo>
                <a:lnTo>
                  <a:pt x="177212" y="35295"/>
                </a:lnTo>
                <a:lnTo>
                  <a:pt x="183558" y="46210"/>
                </a:lnTo>
                <a:lnTo>
                  <a:pt x="188759" y="58701"/>
                </a:lnTo>
                <a:lnTo>
                  <a:pt x="192470" y="71589"/>
                </a:lnTo>
                <a:lnTo>
                  <a:pt x="194702" y="83693"/>
                </a:lnTo>
                <a:lnTo>
                  <a:pt x="196038" y="96764"/>
                </a:lnTo>
                <a:lnTo>
                  <a:pt x="196469" y="110362"/>
                </a:lnTo>
                <a:lnTo>
                  <a:pt x="196214" y="117729"/>
                </a:lnTo>
                <a:lnTo>
                  <a:pt x="196087" y="124079"/>
                </a:lnTo>
                <a:lnTo>
                  <a:pt x="195706" y="129286"/>
                </a:lnTo>
                <a:lnTo>
                  <a:pt x="53975" y="129286"/>
                </a:lnTo>
                <a:lnTo>
                  <a:pt x="56058" y="142664"/>
                </a:lnTo>
                <a:lnTo>
                  <a:pt x="60231" y="154029"/>
                </a:lnTo>
                <a:lnTo>
                  <a:pt x="64388" y="161925"/>
                </a:lnTo>
                <a:lnTo>
                  <a:pt x="69215" y="167640"/>
                </a:lnTo>
                <a:lnTo>
                  <a:pt x="75310" y="172085"/>
                </a:lnTo>
                <a:lnTo>
                  <a:pt x="81279" y="176403"/>
                </a:lnTo>
                <a:lnTo>
                  <a:pt x="88391" y="179705"/>
                </a:lnTo>
                <a:lnTo>
                  <a:pt x="96393" y="181610"/>
                </a:lnTo>
                <a:lnTo>
                  <a:pt x="108483" y="183840"/>
                </a:lnTo>
                <a:lnTo>
                  <a:pt x="121552" y="184654"/>
                </a:lnTo>
                <a:lnTo>
                  <a:pt x="122554" y="184658"/>
                </a:lnTo>
                <a:lnTo>
                  <a:pt x="134883" y="184186"/>
                </a:lnTo>
                <a:lnTo>
                  <a:pt x="147611" y="182770"/>
                </a:lnTo>
                <a:lnTo>
                  <a:pt x="154685" y="181610"/>
                </a:lnTo>
                <a:lnTo>
                  <a:pt x="166871" y="178954"/>
                </a:lnTo>
                <a:lnTo>
                  <a:pt x="179156" y="175626"/>
                </a:lnTo>
                <a:lnTo>
                  <a:pt x="188594" y="172593"/>
                </a:lnTo>
                <a:lnTo>
                  <a:pt x="188594" y="214884"/>
                </a:lnTo>
                <a:lnTo>
                  <a:pt x="178907" y="218240"/>
                </a:lnTo>
                <a:lnTo>
                  <a:pt x="165910" y="221481"/>
                </a:lnTo>
                <a:lnTo>
                  <a:pt x="157098" y="223266"/>
                </a:lnTo>
                <a:lnTo>
                  <a:pt x="144776" y="225250"/>
                </a:lnTo>
                <a:lnTo>
                  <a:pt x="132174" y="226584"/>
                </a:lnTo>
                <a:lnTo>
                  <a:pt x="119329" y="227252"/>
                </a:lnTo>
                <a:lnTo>
                  <a:pt x="113156" y="227330"/>
                </a:lnTo>
                <a:lnTo>
                  <a:pt x="100094" y="226827"/>
                </a:lnTo>
                <a:lnTo>
                  <a:pt x="87437" y="225331"/>
                </a:lnTo>
                <a:lnTo>
                  <a:pt x="75150" y="222860"/>
                </a:lnTo>
                <a:lnTo>
                  <a:pt x="57141" y="216981"/>
                </a:lnTo>
                <a:lnTo>
                  <a:pt x="45797" y="211199"/>
                </a:lnTo>
                <a:lnTo>
                  <a:pt x="35459" y="204013"/>
                </a:lnTo>
                <a:lnTo>
                  <a:pt x="24656" y="193627"/>
                </a:lnTo>
                <a:lnTo>
                  <a:pt x="17097" y="183500"/>
                </a:lnTo>
                <a:lnTo>
                  <a:pt x="10724" y="171949"/>
                </a:lnTo>
                <a:lnTo>
                  <a:pt x="5096" y="157307"/>
                </a:lnTo>
                <a:lnTo>
                  <a:pt x="2302" y="145374"/>
                </a:lnTo>
                <a:lnTo>
                  <a:pt x="612" y="132362"/>
                </a:lnTo>
                <a:lnTo>
                  <a:pt x="2" y="118281"/>
                </a:lnTo>
                <a:lnTo>
                  <a:pt x="0" y="117221"/>
                </a:lnTo>
                <a:lnTo>
                  <a:pt x="495" y="103365"/>
                </a:lnTo>
                <a:lnTo>
                  <a:pt x="1981" y="90342"/>
                </a:lnTo>
                <a:lnTo>
                  <a:pt x="4458" y="78174"/>
                </a:lnTo>
                <a:lnTo>
                  <a:pt x="7926" y="66882"/>
                </a:lnTo>
                <a:lnTo>
                  <a:pt x="13925" y="53306"/>
                </a:lnTo>
                <a:lnTo>
                  <a:pt x="20460" y="42275"/>
                </a:lnTo>
                <a:lnTo>
                  <a:pt x="27985" y="32564"/>
                </a:lnTo>
                <a:lnTo>
                  <a:pt x="40934" y="20462"/>
                </a:lnTo>
                <a:lnTo>
                  <a:pt x="51480" y="13361"/>
                </a:lnTo>
                <a:lnTo>
                  <a:pt x="62854" y="7779"/>
                </a:lnTo>
                <a:lnTo>
                  <a:pt x="76098" y="3371"/>
                </a:lnTo>
                <a:lnTo>
                  <a:pt x="88560" y="898"/>
                </a:lnTo>
                <a:lnTo>
                  <a:pt x="101267" y="2"/>
                </a:lnTo>
                <a:lnTo>
                  <a:pt x="101981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47724" y="1706117"/>
            <a:ext cx="166928" cy="227330"/>
          </a:xfrm>
          <a:custGeom>
            <a:avLst/>
            <a:gdLst/>
            <a:ahLst/>
            <a:cxnLst/>
            <a:rect l="l" t="t" r="r" b="b"/>
            <a:pathLst>
              <a:path w="166928" h="227330">
                <a:moveTo>
                  <a:pt x="111429" y="0"/>
                </a:moveTo>
                <a:lnTo>
                  <a:pt x="124355" y="551"/>
                </a:lnTo>
                <a:lnTo>
                  <a:pt x="136808" y="2204"/>
                </a:lnTo>
                <a:lnTo>
                  <a:pt x="139242" y="2667"/>
                </a:lnTo>
                <a:lnTo>
                  <a:pt x="148259" y="4318"/>
                </a:lnTo>
                <a:lnTo>
                  <a:pt x="156387" y="6731"/>
                </a:lnTo>
                <a:lnTo>
                  <a:pt x="163626" y="9652"/>
                </a:lnTo>
                <a:lnTo>
                  <a:pt x="163626" y="52705"/>
                </a:lnTo>
                <a:lnTo>
                  <a:pt x="157149" y="49911"/>
                </a:lnTo>
                <a:lnTo>
                  <a:pt x="150164" y="47625"/>
                </a:lnTo>
                <a:lnTo>
                  <a:pt x="142798" y="45974"/>
                </a:lnTo>
                <a:lnTo>
                  <a:pt x="135432" y="44196"/>
                </a:lnTo>
                <a:lnTo>
                  <a:pt x="127431" y="43434"/>
                </a:lnTo>
                <a:lnTo>
                  <a:pt x="119049" y="43434"/>
                </a:lnTo>
                <a:lnTo>
                  <a:pt x="110540" y="43434"/>
                </a:lnTo>
                <a:lnTo>
                  <a:pt x="102412" y="44704"/>
                </a:lnTo>
                <a:lnTo>
                  <a:pt x="94665" y="47244"/>
                </a:lnTo>
                <a:lnTo>
                  <a:pt x="86918" y="49911"/>
                </a:lnTo>
                <a:lnTo>
                  <a:pt x="80060" y="53975"/>
                </a:lnTo>
                <a:lnTo>
                  <a:pt x="74091" y="59690"/>
                </a:lnTo>
                <a:lnTo>
                  <a:pt x="66365" y="69052"/>
                </a:lnTo>
                <a:lnTo>
                  <a:pt x="60399" y="80970"/>
                </a:lnTo>
                <a:lnTo>
                  <a:pt x="56759" y="93297"/>
                </a:lnTo>
                <a:lnTo>
                  <a:pt x="55006" y="106074"/>
                </a:lnTo>
                <a:lnTo>
                  <a:pt x="54660" y="115697"/>
                </a:lnTo>
                <a:lnTo>
                  <a:pt x="55559" y="128680"/>
                </a:lnTo>
                <a:lnTo>
                  <a:pt x="58204" y="140923"/>
                </a:lnTo>
                <a:lnTo>
                  <a:pt x="61391" y="151003"/>
                </a:lnTo>
                <a:lnTo>
                  <a:pt x="65328" y="158242"/>
                </a:lnTo>
                <a:lnTo>
                  <a:pt x="70408" y="164084"/>
                </a:lnTo>
                <a:lnTo>
                  <a:pt x="75615" y="170053"/>
                </a:lnTo>
                <a:lnTo>
                  <a:pt x="82092" y="174879"/>
                </a:lnTo>
                <a:lnTo>
                  <a:pt x="90093" y="178562"/>
                </a:lnTo>
                <a:lnTo>
                  <a:pt x="101528" y="182341"/>
                </a:lnTo>
                <a:lnTo>
                  <a:pt x="114602" y="183951"/>
                </a:lnTo>
                <a:lnTo>
                  <a:pt x="118287" y="184023"/>
                </a:lnTo>
                <a:lnTo>
                  <a:pt x="131574" y="183340"/>
                </a:lnTo>
                <a:lnTo>
                  <a:pt x="143651" y="181349"/>
                </a:lnTo>
                <a:lnTo>
                  <a:pt x="152577" y="179197"/>
                </a:lnTo>
                <a:lnTo>
                  <a:pt x="159943" y="176784"/>
                </a:lnTo>
                <a:lnTo>
                  <a:pt x="166928" y="173990"/>
                </a:lnTo>
                <a:lnTo>
                  <a:pt x="166928" y="217043"/>
                </a:lnTo>
                <a:lnTo>
                  <a:pt x="155892" y="220925"/>
                </a:lnTo>
                <a:lnTo>
                  <a:pt x="142596" y="224244"/>
                </a:lnTo>
                <a:lnTo>
                  <a:pt x="130193" y="226279"/>
                </a:lnTo>
                <a:lnTo>
                  <a:pt x="117395" y="227237"/>
                </a:lnTo>
                <a:lnTo>
                  <a:pt x="111810" y="227330"/>
                </a:lnTo>
                <a:lnTo>
                  <a:pt x="98601" y="226766"/>
                </a:lnTo>
                <a:lnTo>
                  <a:pt x="85913" y="225089"/>
                </a:lnTo>
                <a:lnTo>
                  <a:pt x="73764" y="222316"/>
                </a:lnTo>
                <a:lnTo>
                  <a:pt x="55990" y="215800"/>
                </a:lnTo>
                <a:lnTo>
                  <a:pt x="44861" y="209660"/>
                </a:lnTo>
                <a:lnTo>
                  <a:pt x="34712" y="202156"/>
                </a:lnTo>
                <a:lnTo>
                  <a:pt x="23996" y="191380"/>
                </a:lnTo>
                <a:lnTo>
                  <a:pt x="16576" y="181123"/>
                </a:lnTo>
                <a:lnTo>
                  <a:pt x="10334" y="169548"/>
                </a:lnTo>
                <a:lnTo>
                  <a:pt x="4819" y="154667"/>
                </a:lnTo>
                <a:lnTo>
                  <a:pt x="2070" y="142571"/>
                </a:lnTo>
                <a:lnTo>
                  <a:pt x="465" y="129573"/>
                </a:lnTo>
                <a:lnTo>
                  <a:pt x="0" y="117094"/>
                </a:lnTo>
                <a:lnTo>
                  <a:pt x="545" y="103017"/>
                </a:lnTo>
                <a:lnTo>
                  <a:pt x="2181" y="89901"/>
                </a:lnTo>
                <a:lnTo>
                  <a:pt x="4906" y="77756"/>
                </a:lnTo>
                <a:lnTo>
                  <a:pt x="8719" y="66589"/>
                </a:lnTo>
                <a:lnTo>
                  <a:pt x="16241" y="51489"/>
                </a:lnTo>
                <a:lnTo>
                  <a:pt x="23399" y="40804"/>
                </a:lnTo>
                <a:lnTo>
                  <a:pt x="31515" y="31481"/>
                </a:lnTo>
                <a:lnTo>
                  <a:pt x="46239" y="19329"/>
                </a:lnTo>
                <a:lnTo>
                  <a:pt x="57175" y="12842"/>
                </a:lnTo>
                <a:lnTo>
                  <a:pt x="68883" y="7717"/>
                </a:lnTo>
                <a:lnTo>
                  <a:pt x="84657" y="3108"/>
                </a:lnTo>
                <a:lnTo>
                  <a:pt x="97206" y="895"/>
                </a:lnTo>
                <a:lnTo>
                  <a:pt x="109656" y="14"/>
                </a:lnTo>
                <a:lnTo>
                  <a:pt x="111429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5903" y="1706117"/>
            <a:ext cx="195567" cy="221742"/>
          </a:xfrm>
          <a:custGeom>
            <a:avLst/>
            <a:gdLst/>
            <a:ahLst/>
            <a:cxnLst/>
            <a:rect l="l" t="t" r="r" b="b"/>
            <a:pathLst>
              <a:path w="195567" h="221742">
                <a:moveTo>
                  <a:pt x="121450" y="0"/>
                </a:moveTo>
                <a:lnTo>
                  <a:pt x="129336" y="0"/>
                </a:lnTo>
                <a:lnTo>
                  <a:pt x="136956" y="1016"/>
                </a:lnTo>
                <a:lnTo>
                  <a:pt x="144322" y="2794"/>
                </a:lnTo>
                <a:lnTo>
                  <a:pt x="151688" y="4572"/>
                </a:lnTo>
                <a:lnTo>
                  <a:pt x="158432" y="7366"/>
                </a:lnTo>
                <a:lnTo>
                  <a:pt x="164528" y="11176"/>
                </a:lnTo>
                <a:lnTo>
                  <a:pt x="170637" y="14859"/>
                </a:lnTo>
                <a:lnTo>
                  <a:pt x="176034" y="19812"/>
                </a:lnTo>
                <a:lnTo>
                  <a:pt x="180721" y="25908"/>
                </a:lnTo>
                <a:lnTo>
                  <a:pt x="185407" y="31877"/>
                </a:lnTo>
                <a:lnTo>
                  <a:pt x="189090" y="39116"/>
                </a:lnTo>
                <a:lnTo>
                  <a:pt x="191770" y="47371"/>
                </a:lnTo>
                <a:lnTo>
                  <a:pt x="193255" y="51943"/>
                </a:lnTo>
                <a:lnTo>
                  <a:pt x="194259" y="57023"/>
                </a:lnTo>
                <a:lnTo>
                  <a:pt x="194779" y="62484"/>
                </a:lnTo>
                <a:lnTo>
                  <a:pt x="195300" y="67945"/>
                </a:lnTo>
                <a:lnTo>
                  <a:pt x="195567" y="74168"/>
                </a:lnTo>
                <a:lnTo>
                  <a:pt x="195567" y="81280"/>
                </a:lnTo>
                <a:lnTo>
                  <a:pt x="195567" y="221742"/>
                </a:lnTo>
                <a:lnTo>
                  <a:pt x="142659" y="221742"/>
                </a:lnTo>
                <a:lnTo>
                  <a:pt x="142659" y="89535"/>
                </a:lnTo>
                <a:lnTo>
                  <a:pt x="142659" y="83820"/>
                </a:lnTo>
                <a:lnTo>
                  <a:pt x="142430" y="78740"/>
                </a:lnTo>
                <a:lnTo>
                  <a:pt x="141986" y="74676"/>
                </a:lnTo>
                <a:lnTo>
                  <a:pt x="141541" y="70485"/>
                </a:lnTo>
                <a:lnTo>
                  <a:pt x="139522" y="63627"/>
                </a:lnTo>
                <a:lnTo>
                  <a:pt x="136855" y="56896"/>
                </a:lnTo>
                <a:lnTo>
                  <a:pt x="132791" y="51943"/>
                </a:lnTo>
                <a:lnTo>
                  <a:pt x="127355" y="48895"/>
                </a:lnTo>
                <a:lnTo>
                  <a:pt x="121932" y="45974"/>
                </a:lnTo>
                <a:lnTo>
                  <a:pt x="115341" y="44450"/>
                </a:lnTo>
                <a:lnTo>
                  <a:pt x="107607" y="44450"/>
                </a:lnTo>
                <a:lnTo>
                  <a:pt x="94969" y="45709"/>
                </a:lnTo>
                <a:lnTo>
                  <a:pt x="82764" y="49486"/>
                </a:lnTo>
                <a:lnTo>
                  <a:pt x="67557" y="58353"/>
                </a:lnTo>
                <a:lnTo>
                  <a:pt x="58050" y="66924"/>
                </a:lnTo>
                <a:lnTo>
                  <a:pt x="52908" y="72898"/>
                </a:lnTo>
                <a:lnTo>
                  <a:pt x="52908" y="221742"/>
                </a:lnTo>
                <a:lnTo>
                  <a:pt x="0" y="221742"/>
                </a:lnTo>
                <a:lnTo>
                  <a:pt x="0" y="5461"/>
                </a:lnTo>
                <a:lnTo>
                  <a:pt x="43751" y="5461"/>
                </a:lnTo>
                <a:lnTo>
                  <a:pt x="48666" y="35560"/>
                </a:lnTo>
                <a:lnTo>
                  <a:pt x="49568" y="35560"/>
                </a:lnTo>
                <a:lnTo>
                  <a:pt x="52692" y="31115"/>
                </a:lnTo>
                <a:lnTo>
                  <a:pt x="56629" y="26670"/>
                </a:lnTo>
                <a:lnTo>
                  <a:pt x="61391" y="22352"/>
                </a:lnTo>
                <a:lnTo>
                  <a:pt x="66154" y="18034"/>
                </a:lnTo>
                <a:lnTo>
                  <a:pt x="71589" y="14224"/>
                </a:lnTo>
                <a:lnTo>
                  <a:pt x="77685" y="11049"/>
                </a:lnTo>
                <a:lnTo>
                  <a:pt x="83794" y="7747"/>
                </a:lnTo>
                <a:lnTo>
                  <a:pt x="90525" y="5080"/>
                </a:lnTo>
                <a:lnTo>
                  <a:pt x="97891" y="3048"/>
                </a:lnTo>
                <a:lnTo>
                  <a:pt x="105257" y="1016"/>
                </a:lnTo>
                <a:lnTo>
                  <a:pt x="113106" y="0"/>
                </a:lnTo>
                <a:lnTo>
                  <a:pt x="12145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1756" y="1706117"/>
            <a:ext cx="217436" cy="227330"/>
          </a:xfrm>
          <a:custGeom>
            <a:avLst/>
            <a:gdLst/>
            <a:ahLst/>
            <a:cxnLst/>
            <a:rect l="l" t="t" r="r" b="b"/>
            <a:pathLst>
              <a:path w="217436" h="227330">
                <a:moveTo>
                  <a:pt x="108496" y="0"/>
                </a:moveTo>
                <a:lnTo>
                  <a:pt x="122035" y="625"/>
                </a:lnTo>
                <a:lnTo>
                  <a:pt x="134788" y="2491"/>
                </a:lnTo>
                <a:lnTo>
                  <a:pt x="146756" y="5581"/>
                </a:lnTo>
                <a:lnTo>
                  <a:pt x="154152" y="8255"/>
                </a:lnTo>
                <a:lnTo>
                  <a:pt x="165985" y="13851"/>
                </a:lnTo>
                <a:lnTo>
                  <a:pt x="176663" y="20793"/>
                </a:lnTo>
                <a:lnTo>
                  <a:pt x="186180" y="29057"/>
                </a:lnTo>
                <a:lnTo>
                  <a:pt x="196336" y="40939"/>
                </a:lnTo>
                <a:lnTo>
                  <a:pt x="203048" y="51652"/>
                </a:lnTo>
                <a:lnTo>
                  <a:pt x="208547" y="63526"/>
                </a:lnTo>
                <a:lnTo>
                  <a:pt x="213457" y="78977"/>
                </a:lnTo>
                <a:lnTo>
                  <a:pt x="215861" y="91298"/>
                </a:lnTo>
                <a:lnTo>
                  <a:pt x="217171" y="104259"/>
                </a:lnTo>
                <a:lnTo>
                  <a:pt x="217436" y="113665"/>
                </a:lnTo>
                <a:lnTo>
                  <a:pt x="216885" y="127099"/>
                </a:lnTo>
                <a:lnTo>
                  <a:pt x="215231" y="139869"/>
                </a:lnTo>
                <a:lnTo>
                  <a:pt x="212474" y="151974"/>
                </a:lnTo>
                <a:lnTo>
                  <a:pt x="209854" y="160147"/>
                </a:lnTo>
                <a:lnTo>
                  <a:pt x="204661" y="172260"/>
                </a:lnTo>
                <a:lnTo>
                  <a:pt x="198268" y="183281"/>
                </a:lnTo>
                <a:lnTo>
                  <a:pt x="190673" y="193230"/>
                </a:lnTo>
                <a:lnTo>
                  <a:pt x="178816" y="204604"/>
                </a:lnTo>
                <a:lnTo>
                  <a:pt x="168428" y="211875"/>
                </a:lnTo>
                <a:lnTo>
                  <a:pt x="156926" y="217879"/>
                </a:lnTo>
                <a:lnTo>
                  <a:pt x="142267" y="223116"/>
                </a:lnTo>
                <a:lnTo>
                  <a:pt x="129985" y="225747"/>
                </a:lnTo>
                <a:lnTo>
                  <a:pt x="116976" y="227112"/>
                </a:lnTo>
                <a:lnTo>
                  <a:pt x="108940" y="227330"/>
                </a:lnTo>
                <a:lnTo>
                  <a:pt x="95391" y="226727"/>
                </a:lnTo>
                <a:lnTo>
                  <a:pt x="82631" y="224907"/>
                </a:lnTo>
                <a:lnTo>
                  <a:pt x="70660" y="221856"/>
                </a:lnTo>
                <a:lnTo>
                  <a:pt x="63296" y="219202"/>
                </a:lnTo>
                <a:lnTo>
                  <a:pt x="51460" y="213525"/>
                </a:lnTo>
                <a:lnTo>
                  <a:pt x="40784" y="206577"/>
                </a:lnTo>
                <a:lnTo>
                  <a:pt x="31265" y="198378"/>
                </a:lnTo>
                <a:lnTo>
                  <a:pt x="21102" y="186436"/>
                </a:lnTo>
                <a:lnTo>
                  <a:pt x="14394" y="175713"/>
                </a:lnTo>
                <a:lnTo>
                  <a:pt x="8892" y="163898"/>
                </a:lnTo>
                <a:lnTo>
                  <a:pt x="3992" y="148508"/>
                </a:lnTo>
                <a:lnTo>
                  <a:pt x="1589" y="136205"/>
                </a:lnTo>
                <a:lnTo>
                  <a:pt x="272" y="123236"/>
                </a:lnTo>
                <a:lnTo>
                  <a:pt x="0" y="113665"/>
                </a:lnTo>
                <a:lnTo>
                  <a:pt x="554" y="100273"/>
                </a:lnTo>
                <a:lnTo>
                  <a:pt x="2218" y="87509"/>
                </a:lnTo>
                <a:lnTo>
                  <a:pt x="4994" y="75388"/>
                </a:lnTo>
                <a:lnTo>
                  <a:pt x="7594" y="67310"/>
                </a:lnTo>
                <a:lnTo>
                  <a:pt x="12782" y="55115"/>
                </a:lnTo>
                <a:lnTo>
                  <a:pt x="19177" y="44084"/>
                </a:lnTo>
                <a:lnTo>
                  <a:pt x="26775" y="34193"/>
                </a:lnTo>
                <a:lnTo>
                  <a:pt x="38630" y="22771"/>
                </a:lnTo>
                <a:lnTo>
                  <a:pt x="49015" y="15491"/>
                </a:lnTo>
                <a:lnTo>
                  <a:pt x="60520" y="9550"/>
                </a:lnTo>
                <a:lnTo>
                  <a:pt x="75177" y="4317"/>
                </a:lnTo>
                <a:lnTo>
                  <a:pt x="87450" y="1635"/>
                </a:lnTo>
                <a:lnTo>
                  <a:pt x="100451" y="227"/>
                </a:lnTo>
                <a:lnTo>
                  <a:pt x="108496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19324" y="1674876"/>
            <a:ext cx="146050" cy="207263"/>
          </a:xfrm>
          <a:custGeom>
            <a:avLst/>
            <a:gdLst/>
            <a:ahLst/>
            <a:cxnLst/>
            <a:rect l="l" t="t" r="r" b="b"/>
            <a:pathLst>
              <a:path w="146050" h="207263">
                <a:moveTo>
                  <a:pt x="0" y="0"/>
                </a:moveTo>
                <a:lnTo>
                  <a:pt x="0" y="207263"/>
                </a:lnTo>
                <a:lnTo>
                  <a:pt x="22478" y="207263"/>
                </a:lnTo>
                <a:lnTo>
                  <a:pt x="37896" y="206894"/>
                </a:lnTo>
                <a:lnTo>
                  <a:pt x="52150" y="205787"/>
                </a:lnTo>
                <a:lnTo>
                  <a:pt x="65241" y="203947"/>
                </a:lnTo>
                <a:lnTo>
                  <a:pt x="77167" y="201376"/>
                </a:lnTo>
                <a:lnTo>
                  <a:pt x="87930" y="198079"/>
                </a:lnTo>
                <a:lnTo>
                  <a:pt x="97536" y="194056"/>
                </a:lnTo>
                <a:lnTo>
                  <a:pt x="108906" y="187357"/>
                </a:lnTo>
                <a:lnTo>
                  <a:pt x="118799" y="179267"/>
                </a:lnTo>
                <a:lnTo>
                  <a:pt x="127214" y="169772"/>
                </a:lnTo>
                <a:lnTo>
                  <a:pt x="133731" y="159638"/>
                </a:lnTo>
                <a:lnTo>
                  <a:pt x="138441" y="149348"/>
                </a:lnTo>
                <a:lnTo>
                  <a:pt x="142036" y="137886"/>
                </a:lnTo>
                <a:lnTo>
                  <a:pt x="144499" y="125252"/>
                </a:lnTo>
                <a:lnTo>
                  <a:pt x="145816" y="111447"/>
                </a:lnTo>
                <a:lnTo>
                  <a:pt x="146050" y="102108"/>
                </a:lnTo>
                <a:lnTo>
                  <a:pt x="145446" y="88652"/>
                </a:lnTo>
                <a:lnTo>
                  <a:pt x="143663" y="76238"/>
                </a:lnTo>
                <a:lnTo>
                  <a:pt x="141986" y="69087"/>
                </a:lnTo>
                <a:lnTo>
                  <a:pt x="137722" y="56637"/>
                </a:lnTo>
                <a:lnTo>
                  <a:pt x="132039" y="45522"/>
                </a:lnTo>
                <a:lnTo>
                  <a:pt x="122511" y="32737"/>
                </a:lnTo>
                <a:lnTo>
                  <a:pt x="113199" y="24020"/>
                </a:lnTo>
                <a:lnTo>
                  <a:pt x="101506" y="16097"/>
                </a:lnTo>
                <a:lnTo>
                  <a:pt x="89921" y="10383"/>
                </a:lnTo>
                <a:lnTo>
                  <a:pt x="75885" y="5645"/>
                </a:lnTo>
                <a:lnTo>
                  <a:pt x="63196" y="2920"/>
                </a:lnTo>
                <a:lnTo>
                  <a:pt x="47388" y="931"/>
                </a:lnTo>
                <a:lnTo>
                  <a:pt x="34598" y="175"/>
                </a:lnTo>
                <a:lnTo>
                  <a:pt x="24130" y="0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19477" y="1651000"/>
            <a:ext cx="158877" cy="282448"/>
          </a:xfrm>
          <a:custGeom>
            <a:avLst/>
            <a:gdLst/>
            <a:ahLst/>
            <a:cxnLst/>
            <a:rect l="l" t="t" r="r" b="b"/>
            <a:pathLst>
              <a:path w="158877" h="282448">
                <a:moveTo>
                  <a:pt x="40386" y="0"/>
                </a:moveTo>
                <a:lnTo>
                  <a:pt x="93218" y="0"/>
                </a:lnTo>
                <a:lnTo>
                  <a:pt x="93218" y="60578"/>
                </a:lnTo>
                <a:lnTo>
                  <a:pt x="155829" y="60578"/>
                </a:lnTo>
                <a:lnTo>
                  <a:pt x="155829" y="104012"/>
                </a:lnTo>
                <a:lnTo>
                  <a:pt x="93218" y="104012"/>
                </a:lnTo>
                <a:lnTo>
                  <a:pt x="93218" y="209169"/>
                </a:lnTo>
                <a:lnTo>
                  <a:pt x="93218" y="217550"/>
                </a:lnTo>
                <a:lnTo>
                  <a:pt x="94488" y="223774"/>
                </a:lnTo>
                <a:lnTo>
                  <a:pt x="97028" y="227711"/>
                </a:lnTo>
                <a:lnTo>
                  <a:pt x="105620" y="234842"/>
                </a:lnTo>
                <a:lnTo>
                  <a:pt x="119452" y="237878"/>
                </a:lnTo>
                <a:lnTo>
                  <a:pt x="123571" y="237998"/>
                </a:lnTo>
                <a:lnTo>
                  <a:pt x="129667" y="237998"/>
                </a:lnTo>
                <a:lnTo>
                  <a:pt x="135763" y="237489"/>
                </a:lnTo>
                <a:lnTo>
                  <a:pt x="141859" y="236600"/>
                </a:lnTo>
                <a:lnTo>
                  <a:pt x="147828" y="235585"/>
                </a:lnTo>
                <a:lnTo>
                  <a:pt x="153543" y="234314"/>
                </a:lnTo>
                <a:lnTo>
                  <a:pt x="158877" y="232917"/>
                </a:lnTo>
                <a:lnTo>
                  <a:pt x="158877" y="276605"/>
                </a:lnTo>
                <a:lnTo>
                  <a:pt x="152908" y="278384"/>
                </a:lnTo>
                <a:lnTo>
                  <a:pt x="145796" y="279780"/>
                </a:lnTo>
                <a:lnTo>
                  <a:pt x="137541" y="280924"/>
                </a:lnTo>
                <a:lnTo>
                  <a:pt x="129286" y="281939"/>
                </a:lnTo>
                <a:lnTo>
                  <a:pt x="121666" y="282448"/>
                </a:lnTo>
                <a:lnTo>
                  <a:pt x="114427" y="282448"/>
                </a:lnTo>
                <a:lnTo>
                  <a:pt x="99935" y="281759"/>
                </a:lnTo>
                <a:lnTo>
                  <a:pt x="87017" y="279693"/>
                </a:lnTo>
                <a:lnTo>
                  <a:pt x="75690" y="276250"/>
                </a:lnTo>
                <a:lnTo>
                  <a:pt x="69977" y="273685"/>
                </a:lnTo>
                <a:lnTo>
                  <a:pt x="58828" y="266293"/>
                </a:lnTo>
                <a:lnTo>
                  <a:pt x="50307" y="256956"/>
                </a:lnTo>
                <a:lnTo>
                  <a:pt x="45466" y="248285"/>
                </a:lnTo>
                <a:lnTo>
                  <a:pt x="42255" y="237777"/>
                </a:lnTo>
                <a:lnTo>
                  <a:pt x="40625" y="224669"/>
                </a:lnTo>
                <a:lnTo>
                  <a:pt x="40386" y="216153"/>
                </a:lnTo>
                <a:lnTo>
                  <a:pt x="40386" y="104012"/>
                </a:lnTo>
                <a:lnTo>
                  <a:pt x="0" y="104012"/>
                </a:lnTo>
                <a:lnTo>
                  <a:pt x="0" y="60578"/>
                </a:lnTo>
                <a:lnTo>
                  <a:pt x="40386" y="60578"/>
                </a:lnTo>
                <a:lnTo>
                  <a:pt x="40386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64587" y="1629155"/>
            <a:ext cx="256920" cy="298704"/>
          </a:xfrm>
          <a:custGeom>
            <a:avLst/>
            <a:gdLst/>
            <a:ahLst/>
            <a:cxnLst/>
            <a:rect l="l" t="t" r="r" b="b"/>
            <a:pathLst>
              <a:path w="256920" h="298704">
                <a:moveTo>
                  <a:pt x="0" y="0"/>
                </a:moveTo>
                <a:lnTo>
                  <a:pt x="79120" y="0"/>
                </a:lnTo>
                <a:lnTo>
                  <a:pt x="86106" y="0"/>
                </a:lnTo>
                <a:lnTo>
                  <a:pt x="93218" y="254"/>
                </a:lnTo>
                <a:lnTo>
                  <a:pt x="100330" y="635"/>
                </a:lnTo>
                <a:lnTo>
                  <a:pt x="107568" y="1143"/>
                </a:lnTo>
                <a:lnTo>
                  <a:pt x="114681" y="1778"/>
                </a:lnTo>
                <a:lnTo>
                  <a:pt x="121412" y="2667"/>
                </a:lnTo>
                <a:lnTo>
                  <a:pt x="128269" y="3556"/>
                </a:lnTo>
                <a:lnTo>
                  <a:pt x="135000" y="4699"/>
                </a:lnTo>
                <a:lnTo>
                  <a:pt x="141350" y="5969"/>
                </a:lnTo>
                <a:lnTo>
                  <a:pt x="147700" y="7239"/>
                </a:lnTo>
                <a:lnTo>
                  <a:pt x="159004" y="10541"/>
                </a:lnTo>
                <a:lnTo>
                  <a:pt x="171516" y="15040"/>
                </a:lnTo>
                <a:lnTo>
                  <a:pt x="183231" y="20297"/>
                </a:lnTo>
                <a:lnTo>
                  <a:pt x="194131" y="26342"/>
                </a:lnTo>
                <a:lnTo>
                  <a:pt x="211384" y="38992"/>
                </a:lnTo>
                <a:lnTo>
                  <a:pt x="220601" y="47807"/>
                </a:lnTo>
                <a:lnTo>
                  <a:pt x="228800" y="57394"/>
                </a:lnTo>
                <a:lnTo>
                  <a:pt x="238602" y="72249"/>
                </a:lnTo>
                <a:lnTo>
                  <a:pt x="244267" y="83570"/>
                </a:lnTo>
                <a:lnTo>
                  <a:pt x="248895" y="95576"/>
                </a:lnTo>
                <a:lnTo>
                  <a:pt x="253540" y="112881"/>
                </a:lnTo>
                <a:lnTo>
                  <a:pt x="255564" y="125285"/>
                </a:lnTo>
                <a:lnTo>
                  <a:pt x="256673" y="138175"/>
                </a:lnTo>
                <a:lnTo>
                  <a:pt x="256920" y="148209"/>
                </a:lnTo>
                <a:lnTo>
                  <a:pt x="256505" y="161445"/>
                </a:lnTo>
                <a:lnTo>
                  <a:pt x="255260" y="174182"/>
                </a:lnTo>
                <a:lnTo>
                  <a:pt x="253185" y="186450"/>
                </a:lnTo>
                <a:lnTo>
                  <a:pt x="247819" y="205926"/>
                </a:lnTo>
                <a:lnTo>
                  <a:pt x="243016" y="217726"/>
                </a:lnTo>
                <a:lnTo>
                  <a:pt x="237199" y="228823"/>
                </a:lnTo>
                <a:lnTo>
                  <a:pt x="228080" y="242260"/>
                </a:lnTo>
                <a:lnTo>
                  <a:pt x="219719" y="251797"/>
                </a:lnTo>
                <a:lnTo>
                  <a:pt x="210294" y="260558"/>
                </a:lnTo>
                <a:lnTo>
                  <a:pt x="197898" y="269773"/>
                </a:lnTo>
                <a:lnTo>
                  <a:pt x="187025" y="276121"/>
                </a:lnTo>
                <a:lnTo>
                  <a:pt x="175187" y="281678"/>
                </a:lnTo>
                <a:lnTo>
                  <a:pt x="157124" y="288176"/>
                </a:lnTo>
                <a:lnTo>
                  <a:pt x="145022" y="291398"/>
                </a:lnTo>
                <a:lnTo>
                  <a:pt x="132079" y="294034"/>
                </a:lnTo>
                <a:lnTo>
                  <a:pt x="113652" y="296633"/>
                </a:lnTo>
                <a:lnTo>
                  <a:pt x="101396" y="297712"/>
                </a:lnTo>
                <a:lnTo>
                  <a:pt x="88470" y="298394"/>
                </a:lnTo>
                <a:lnTo>
                  <a:pt x="74895" y="298689"/>
                </a:lnTo>
                <a:lnTo>
                  <a:pt x="70993" y="298704"/>
                </a:lnTo>
                <a:lnTo>
                  <a:pt x="0" y="298704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9526" y="1623567"/>
            <a:ext cx="224802" cy="309880"/>
          </a:xfrm>
          <a:custGeom>
            <a:avLst/>
            <a:gdLst/>
            <a:ahLst/>
            <a:cxnLst/>
            <a:rect l="l" t="t" r="r" b="b"/>
            <a:pathLst>
              <a:path w="224802" h="309880">
                <a:moveTo>
                  <a:pt x="155600" y="0"/>
                </a:moveTo>
                <a:lnTo>
                  <a:pt x="168725" y="325"/>
                </a:lnTo>
                <a:lnTo>
                  <a:pt x="181352" y="1280"/>
                </a:lnTo>
                <a:lnTo>
                  <a:pt x="191541" y="2540"/>
                </a:lnTo>
                <a:lnTo>
                  <a:pt x="204702" y="5006"/>
                </a:lnTo>
                <a:lnTo>
                  <a:pt x="216775" y="8095"/>
                </a:lnTo>
                <a:lnTo>
                  <a:pt x="222122" y="9779"/>
                </a:lnTo>
                <a:lnTo>
                  <a:pt x="222122" y="56261"/>
                </a:lnTo>
                <a:lnTo>
                  <a:pt x="209181" y="52586"/>
                </a:lnTo>
                <a:lnTo>
                  <a:pt x="196915" y="49833"/>
                </a:lnTo>
                <a:lnTo>
                  <a:pt x="188861" y="48514"/>
                </a:lnTo>
                <a:lnTo>
                  <a:pt x="176030" y="46996"/>
                </a:lnTo>
                <a:lnTo>
                  <a:pt x="163442" y="46286"/>
                </a:lnTo>
                <a:lnTo>
                  <a:pt x="158724" y="46228"/>
                </a:lnTo>
                <a:lnTo>
                  <a:pt x="145490" y="46898"/>
                </a:lnTo>
                <a:lnTo>
                  <a:pt x="132894" y="48924"/>
                </a:lnTo>
                <a:lnTo>
                  <a:pt x="120937" y="52326"/>
                </a:lnTo>
                <a:lnTo>
                  <a:pt x="105770" y="59149"/>
                </a:lnTo>
                <a:lnTo>
                  <a:pt x="95153" y="66116"/>
                </a:lnTo>
                <a:lnTo>
                  <a:pt x="85683" y="74521"/>
                </a:lnTo>
                <a:lnTo>
                  <a:pt x="77291" y="84514"/>
                </a:lnTo>
                <a:lnTo>
                  <a:pt x="70576" y="95239"/>
                </a:lnTo>
                <a:lnTo>
                  <a:pt x="65021" y="107233"/>
                </a:lnTo>
                <a:lnTo>
                  <a:pt x="60573" y="121078"/>
                </a:lnTo>
                <a:lnTo>
                  <a:pt x="58147" y="133287"/>
                </a:lnTo>
                <a:lnTo>
                  <a:pt x="56791" y="146355"/>
                </a:lnTo>
                <a:lnTo>
                  <a:pt x="56476" y="156972"/>
                </a:lnTo>
                <a:lnTo>
                  <a:pt x="56985" y="170768"/>
                </a:lnTo>
                <a:lnTo>
                  <a:pt x="58511" y="183655"/>
                </a:lnTo>
                <a:lnTo>
                  <a:pt x="61052" y="195616"/>
                </a:lnTo>
                <a:lnTo>
                  <a:pt x="63398" y="203327"/>
                </a:lnTo>
                <a:lnTo>
                  <a:pt x="68580" y="215649"/>
                </a:lnTo>
                <a:lnTo>
                  <a:pt x="75059" y="226608"/>
                </a:lnTo>
                <a:lnTo>
                  <a:pt x="82827" y="236150"/>
                </a:lnTo>
                <a:lnTo>
                  <a:pt x="92687" y="244975"/>
                </a:lnTo>
                <a:lnTo>
                  <a:pt x="103418" y="251777"/>
                </a:lnTo>
                <a:lnTo>
                  <a:pt x="114858" y="256794"/>
                </a:lnTo>
                <a:lnTo>
                  <a:pt x="126345" y="260256"/>
                </a:lnTo>
                <a:lnTo>
                  <a:pt x="138717" y="262514"/>
                </a:lnTo>
                <a:lnTo>
                  <a:pt x="151972" y="263567"/>
                </a:lnTo>
                <a:lnTo>
                  <a:pt x="157162" y="263652"/>
                </a:lnTo>
                <a:lnTo>
                  <a:pt x="169669" y="263294"/>
                </a:lnTo>
                <a:lnTo>
                  <a:pt x="182358" y="262222"/>
                </a:lnTo>
                <a:lnTo>
                  <a:pt x="191757" y="260985"/>
                </a:lnTo>
                <a:lnTo>
                  <a:pt x="204633" y="258624"/>
                </a:lnTo>
                <a:lnTo>
                  <a:pt x="216885" y="255558"/>
                </a:lnTo>
                <a:lnTo>
                  <a:pt x="224802" y="253111"/>
                </a:lnTo>
                <a:lnTo>
                  <a:pt x="224802" y="300228"/>
                </a:lnTo>
                <a:lnTo>
                  <a:pt x="212948" y="303301"/>
                </a:lnTo>
                <a:lnTo>
                  <a:pt x="200425" y="305829"/>
                </a:lnTo>
                <a:lnTo>
                  <a:pt x="178719" y="308747"/>
                </a:lnTo>
                <a:lnTo>
                  <a:pt x="166043" y="309603"/>
                </a:lnTo>
                <a:lnTo>
                  <a:pt x="153593" y="309880"/>
                </a:lnTo>
                <a:lnTo>
                  <a:pt x="139656" y="309502"/>
                </a:lnTo>
                <a:lnTo>
                  <a:pt x="126366" y="308367"/>
                </a:lnTo>
                <a:lnTo>
                  <a:pt x="113723" y="306470"/>
                </a:lnTo>
                <a:lnTo>
                  <a:pt x="101729" y="303804"/>
                </a:lnTo>
                <a:lnTo>
                  <a:pt x="90383" y="300366"/>
                </a:lnTo>
                <a:lnTo>
                  <a:pt x="74482" y="293811"/>
                </a:lnTo>
                <a:lnTo>
                  <a:pt x="63064" y="287660"/>
                </a:lnTo>
                <a:lnTo>
                  <a:pt x="52588" y="280623"/>
                </a:lnTo>
                <a:lnTo>
                  <a:pt x="43057" y="272690"/>
                </a:lnTo>
                <a:lnTo>
                  <a:pt x="30405" y="259020"/>
                </a:lnTo>
                <a:lnTo>
                  <a:pt x="23079" y="248758"/>
                </a:lnTo>
                <a:lnTo>
                  <a:pt x="16757" y="237681"/>
                </a:lnTo>
                <a:lnTo>
                  <a:pt x="11437" y="225781"/>
                </a:lnTo>
                <a:lnTo>
                  <a:pt x="6116" y="209488"/>
                </a:lnTo>
                <a:lnTo>
                  <a:pt x="3352" y="197403"/>
                </a:lnTo>
                <a:lnTo>
                  <a:pt x="1413" y="184838"/>
                </a:lnTo>
                <a:lnTo>
                  <a:pt x="298" y="171779"/>
                </a:lnTo>
                <a:lnTo>
                  <a:pt x="0" y="160274"/>
                </a:lnTo>
                <a:lnTo>
                  <a:pt x="405" y="146979"/>
                </a:lnTo>
                <a:lnTo>
                  <a:pt x="1622" y="134065"/>
                </a:lnTo>
                <a:lnTo>
                  <a:pt x="3650" y="121528"/>
                </a:lnTo>
                <a:lnTo>
                  <a:pt x="6491" y="109360"/>
                </a:lnTo>
                <a:lnTo>
                  <a:pt x="10145" y="97556"/>
                </a:lnTo>
                <a:lnTo>
                  <a:pt x="15283" y="84611"/>
                </a:lnTo>
                <a:lnTo>
                  <a:pt x="21042" y="73066"/>
                </a:lnTo>
                <a:lnTo>
                  <a:pt x="27655" y="62267"/>
                </a:lnTo>
                <a:lnTo>
                  <a:pt x="35123" y="52213"/>
                </a:lnTo>
                <a:lnTo>
                  <a:pt x="49104" y="37449"/>
                </a:lnTo>
                <a:lnTo>
                  <a:pt x="58811" y="29536"/>
                </a:lnTo>
                <a:lnTo>
                  <a:pt x="69419" y="22480"/>
                </a:lnTo>
                <a:lnTo>
                  <a:pt x="80927" y="16274"/>
                </a:lnTo>
                <a:lnTo>
                  <a:pt x="100481" y="8350"/>
                </a:lnTo>
                <a:lnTo>
                  <a:pt x="112326" y="4989"/>
                </a:lnTo>
                <a:lnTo>
                  <a:pt x="124716" y="2488"/>
                </a:lnTo>
                <a:lnTo>
                  <a:pt x="137651" y="847"/>
                </a:lnTo>
                <a:lnTo>
                  <a:pt x="151131" y="67"/>
                </a:lnTo>
                <a:lnTo>
                  <a:pt x="155600" y="0"/>
                </a:lnTo>
                <a:close/>
              </a:path>
            </a:pathLst>
          </a:custGeom>
          <a:ln w="1777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46803" y="1604645"/>
            <a:ext cx="55499" cy="57276"/>
          </a:xfrm>
          <a:custGeom>
            <a:avLst/>
            <a:gdLst/>
            <a:ahLst/>
            <a:cxnLst/>
            <a:rect l="l" t="t" r="r" b="b"/>
            <a:pathLst>
              <a:path w="55499" h="57276">
                <a:moveTo>
                  <a:pt x="0" y="0"/>
                </a:moveTo>
                <a:lnTo>
                  <a:pt x="55499" y="0"/>
                </a:lnTo>
                <a:lnTo>
                  <a:pt x="55499" y="57276"/>
                </a:lnTo>
                <a:lnTo>
                  <a:pt x="0" y="57276"/>
                </a:lnTo>
                <a:lnTo>
                  <a:pt x="0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70654" y="1599057"/>
            <a:ext cx="162306" cy="328802"/>
          </a:xfrm>
          <a:custGeom>
            <a:avLst/>
            <a:gdLst/>
            <a:ahLst/>
            <a:cxnLst/>
            <a:rect l="l" t="t" r="r" b="b"/>
            <a:pathLst>
              <a:path w="162306" h="328802">
                <a:moveTo>
                  <a:pt x="120904" y="0"/>
                </a:moveTo>
                <a:lnTo>
                  <a:pt x="128397" y="0"/>
                </a:lnTo>
                <a:lnTo>
                  <a:pt x="135762" y="634"/>
                </a:lnTo>
                <a:lnTo>
                  <a:pt x="143129" y="1904"/>
                </a:lnTo>
                <a:lnTo>
                  <a:pt x="150495" y="3175"/>
                </a:lnTo>
                <a:lnTo>
                  <a:pt x="156845" y="4698"/>
                </a:lnTo>
                <a:lnTo>
                  <a:pt x="162306" y="6476"/>
                </a:lnTo>
                <a:lnTo>
                  <a:pt x="162306" y="48387"/>
                </a:lnTo>
                <a:lnTo>
                  <a:pt x="156463" y="46862"/>
                </a:lnTo>
                <a:lnTo>
                  <a:pt x="150495" y="45719"/>
                </a:lnTo>
                <a:lnTo>
                  <a:pt x="144272" y="44703"/>
                </a:lnTo>
                <a:lnTo>
                  <a:pt x="138049" y="43814"/>
                </a:lnTo>
                <a:lnTo>
                  <a:pt x="132207" y="43306"/>
                </a:lnTo>
                <a:lnTo>
                  <a:pt x="126746" y="43306"/>
                </a:lnTo>
                <a:lnTo>
                  <a:pt x="120776" y="43306"/>
                </a:lnTo>
                <a:lnTo>
                  <a:pt x="115570" y="43941"/>
                </a:lnTo>
                <a:lnTo>
                  <a:pt x="110871" y="45338"/>
                </a:lnTo>
                <a:lnTo>
                  <a:pt x="106299" y="46862"/>
                </a:lnTo>
                <a:lnTo>
                  <a:pt x="102362" y="49148"/>
                </a:lnTo>
                <a:lnTo>
                  <a:pt x="99187" y="52450"/>
                </a:lnTo>
                <a:lnTo>
                  <a:pt x="96012" y="55752"/>
                </a:lnTo>
                <a:lnTo>
                  <a:pt x="93599" y="59943"/>
                </a:lnTo>
                <a:lnTo>
                  <a:pt x="91948" y="65150"/>
                </a:lnTo>
                <a:lnTo>
                  <a:pt x="90297" y="70357"/>
                </a:lnTo>
                <a:lnTo>
                  <a:pt x="89408" y="76707"/>
                </a:lnTo>
                <a:lnTo>
                  <a:pt x="89408" y="84073"/>
                </a:lnTo>
                <a:lnTo>
                  <a:pt x="89408" y="112521"/>
                </a:lnTo>
                <a:lnTo>
                  <a:pt x="149479" y="112521"/>
                </a:lnTo>
                <a:lnTo>
                  <a:pt x="149479" y="155955"/>
                </a:lnTo>
                <a:lnTo>
                  <a:pt x="89408" y="155955"/>
                </a:lnTo>
                <a:lnTo>
                  <a:pt x="89408" y="328802"/>
                </a:lnTo>
                <a:lnTo>
                  <a:pt x="36575" y="328802"/>
                </a:lnTo>
                <a:lnTo>
                  <a:pt x="36575" y="155955"/>
                </a:lnTo>
                <a:lnTo>
                  <a:pt x="0" y="155955"/>
                </a:lnTo>
                <a:lnTo>
                  <a:pt x="0" y="112521"/>
                </a:lnTo>
                <a:lnTo>
                  <a:pt x="36575" y="112521"/>
                </a:lnTo>
                <a:lnTo>
                  <a:pt x="36575" y="86867"/>
                </a:lnTo>
                <a:lnTo>
                  <a:pt x="37232" y="72922"/>
                </a:lnTo>
                <a:lnTo>
                  <a:pt x="39187" y="60299"/>
                </a:lnTo>
                <a:lnTo>
                  <a:pt x="42413" y="48999"/>
                </a:lnTo>
                <a:lnTo>
                  <a:pt x="48672" y="35649"/>
                </a:lnTo>
                <a:lnTo>
                  <a:pt x="56014" y="25433"/>
                </a:lnTo>
                <a:lnTo>
                  <a:pt x="60706" y="20573"/>
                </a:lnTo>
                <a:lnTo>
                  <a:pt x="70658" y="12888"/>
                </a:lnTo>
                <a:lnTo>
                  <a:pt x="82040" y="6991"/>
                </a:lnTo>
                <a:lnTo>
                  <a:pt x="87503" y="4952"/>
                </a:lnTo>
                <a:lnTo>
                  <a:pt x="99447" y="1927"/>
                </a:lnTo>
                <a:lnTo>
                  <a:pt x="112119" y="304"/>
                </a:lnTo>
                <a:lnTo>
                  <a:pt x="120904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24096" y="1599057"/>
            <a:ext cx="77850" cy="77850"/>
          </a:xfrm>
          <a:custGeom>
            <a:avLst/>
            <a:gdLst/>
            <a:ahLst/>
            <a:cxnLst/>
            <a:rect l="l" t="t" r="r" b="b"/>
            <a:pathLst>
              <a:path w="77850" h="77850">
                <a:moveTo>
                  <a:pt x="26542" y="0"/>
                </a:moveTo>
                <a:lnTo>
                  <a:pt x="77850" y="0"/>
                </a:lnTo>
                <a:lnTo>
                  <a:pt x="41020" y="77850"/>
                </a:lnTo>
                <a:lnTo>
                  <a:pt x="0" y="77850"/>
                </a:lnTo>
                <a:lnTo>
                  <a:pt x="26542" y="0"/>
                </a:lnTo>
                <a:close/>
              </a:path>
            </a:pathLst>
          </a:custGeom>
          <a:ln w="1778">
            <a:solidFill>
              <a:srgbClr val="8B81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238724"/>
            <a:ext cx="8071781" cy="4267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30"/>
              </a:lnSpc>
              <a:spcBef>
                <a:spcPts val="146"/>
              </a:spcBef>
            </a:pPr>
            <a:r>
              <a:rPr sz="2925" spc="0" baseline="462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2925" spc="0" baseline="4459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2925" spc="344" baseline="4459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Esperanza</a:t>
            </a:r>
            <a:r>
              <a:rPr sz="4200" spc="-10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-59" baseline="2925" dirty="0" smtClean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expectativa)</a:t>
            </a:r>
            <a:r>
              <a:rPr sz="4200" spc="-132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9" baseline="2925" dirty="0" smtClean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ida.</a:t>
            </a:r>
            <a:r>
              <a:rPr sz="4200" spc="-10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Cantidad</a:t>
            </a:r>
            <a:r>
              <a:rPr sz="4200" spc="-7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años</a:t>
            </a:r>
            <a:endParaRPr sz="2800" dirty="0">
              <a:latin typeface="Corbel"/>
              <a:cs typeface="Corbel"/>
            </a:endParaRPr>
          </a:p>
          <a:p>
            <a:pPr marL="332740" marR="52412">
              <a:lnSpc>
                <a:spcPts val="3025"/>
              </a:lnSpc>
              <a:spcBef>
                <a:spcPts val="4"/>
              </a:spcBef>
            </a:pP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que</a:t>
            </a:r>
            <a:r>
              <a:rPr sz="4200" spc="-57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4200" spc="-25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espera</a:t>
            </a:r>
            <a:r>
              <a:rPr sz="4200" spc="-62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vivan las</a:t>
            </a:r>
            <a:r>
              <a:rPr sz="4200" spc="1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personas</a:t>
            </a:r>
            <a:r>
              <a:rPr sz="4200" spc="-94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4200" spc="-28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4" baseline="2925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4200" spc="-29" baseline="2925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200" spc="0" baseline="2925" dirty="0" smtClean="0">
                <a:solidFill>
                  <a:srgbClr val="FFFFFF"/>
                </a:solidFill>
                <a:latin typeface="Corbel"/>
                <a:cs typeface="Corbel"/>
              </a:rPr>
              <a:t>país.</a:t>
            </a:r>
            <a:endParaRPr sz="2800" dirty="0">
              <a:latin typeface="Corbel"/>
              <a:cs typeface="Corbel"/>
            </a:endParaRPr>
          </a:p>
          <a:p>
            <a:pPr marL="332740" indent="-320040">
              <a:lnSpc>
                <a:spcPts val="3417"/>
              </a:lnSpc>
              <a:spcBef>
                <a:spcPts val="433"/>
              </a:spcBef>
              <a:tabLst>
                <a:tab pos="330200" algn="l"/>
              </a:tabLst>
            </a:pPr>
            <a:r>
              <a:rPr sz="195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1950" dirty="0" smtClean="0">
                <a:solidFill>
                  <a:srgbClr val="CC4656"/>
                </a:solidFill>
                <a:latin typeface="Times New Roman"/>
                <a:cs typeface="Times New Roman"/>
              </a:rPr>
              <a:t>	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Evolución</a:t>
            </a:r>
            <a:r>
              <a:rPr sz="2800" spc="-137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demográfica.</a:t>
            </a:r>
            <a:r>
              <a:rPr sz="2800" spc="-8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Crecimiento,</a:t>
            </a:r>
            <a:r>
              <a:rPr sz="2800" spc="-13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decrecimiento, </a:t>
            </a:r>
            <a:endParaRPr sz="2800" dirty="0">
              <a:latin typeface="Corbel"/>
              <a:cs typeface="Corbel"/>
            </a:endParaRPr>
          </a:p>
          <a:p>
            <a:pPr marL="332740">
              <a:lnSpc>
                <a:spcPts val="3417"/>
              </a:lnSpc>
              <a:tabLst>
                <a:tab pos="330200" algn="l"/>
              </a:tabLst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estructura,</a:t>
            </a:r>
            <a:r>
              <a:rPr sz="2800" spc="-11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composici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n,</a:t>
            </a:r>
            <a:r>
              <a:rPr sz="2800" spc="-133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etc.,</a:t>
            </a:r>
            <a:r>
              <a:rPr sz="2800" spc="-5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población </a:t>
            </a:r>
            <a:endParaRPr sz="2800" dirty="0">
              <a:latin typeface="Corbel"/>
              <a:cs typeface="Corbel"/>
            </a:endParaRPr>
          </a:p>
          <a:p>
            <a:pPr marL="332740">
              <a:lnSpc>
                <a:spcPts val="3417"/>
              </a:lnSpc>
              <a:tabLst>
                <a:tab pos="330200" algn="l"/>
              </a:tabLst>
            </a:pP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durante un</a:t>
            </a:r>
            <a:r>
              <a:rPr sz="2800" spc="-1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período.</a:t>
            </a:r>
            <a:endParaRPr sz="2800" dirty="0">
              <a:latin typeface="Corbel"/>
              <a:cs typeface="Corbel"/>
            </a:endParaRPr>
          </a:p>
          <a:p>
            <a:pPr marL="12700" marR="52412">
              <a:lnSpc>
                <a:spcPct val="101725"/>
              </a:lnSpc>
            </a:pPr>
            <a:r>
              <a:rPr sz="1950" spc="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1950" spc="0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1950" spc="344" dirty="0" smtClean="0">
                <a:solidFill>
                  <a:srgbClr val="CC4656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Fl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jo</a:t>
            </a:r>
            <a:r>
              <a:rPr sz="2800" spc="-3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poblaci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n.</a:t>
            </a:r>
            <a:r>
              <a:rPr sz="2800" spc="-11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vimientos</a:t>
            </a:r>
            <a:r>
              <a:rPr sz="2800" spc="-12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poblaci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n.</a:t>
            </a:r>
            <a:endParaRPr sz="2800" dirty="0">
              <a:latin typeface="Corbel"/>
              <a:cs typeface="Corbel"/>
            </a:endParaRPr>
          </a:p>
          <a:p>
            <a:pPr marL="332740" marR="303292" indent="-320040">
              <a:lnSpc>
                <a:spcPts val="3030"/>
              </a:lnSpc>
              <a:spcBef>
                <a:spcPts val="671"/>
              </a:spcBef>
              <a:tabLst>
                <a:tab pos="330200" algn="l"/>
              </a:tabLst>
            </a:pPr>
            <a:r>
              <a:rPr sz="1950" dirty="0" smtClean="0">
                <a:solidFill>
                  <a:srgbClr val="CC4656"/>
                </a:solidFill>
                <a:latin typeface="Wingdings"/>
                <a:cs typeface="Wingdings"/>
              </a:rPr>
              <a:t></a:t>
            </a:r>
            <a:r>
              <a:rPr sz="1950" dirty="0" smtClean="0">
                <a:solidFill>
                  <a:srgbClr val="CC4656"/>
                </a:solidFill>
                <a:latin typeface="Times New Roman"/>
                <a:cs typeface="Times New Roman"/>
              </a:rPr>
              <a:t>	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Foco</a:t>
            </a:r>
            <a:r>
              <a:rPr sz="2800" spc="-56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3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atra</a:t>
            </a:r>
            <a:r>
              <a:rPr sz="2800" spc="-39" dirty="0" smtClean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ción</a:t>
            </a:r>
            <a:r>
              <a:rPr sz="2800" spc="-3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demográfico.</a:t>
            </a:r>
            <a:r>
              <a:rPr sz="2800" spc="-1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59" dirty="0" smtClean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egión</a:t>
            </a:r>
            <a:r>
              <a:rPr sz="2800" spc="-81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Corbel"/>
                <a:cs typeface="Corbel"/>
              </a:rPr>
              <a:t>q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ue</a:t>
            </a:r>
            <a:r>
              <a:rPr sz="2800" spc="-42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800" spc="-3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las sati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fact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rias</a:t>
            </a:r>
            <a:r>
              <a:rPr sz="2800" spc="3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condici</a:t>
            </a:r>
            <a:r>
              <a:rPr sz="2800" spc="-14" dirty="0" smtClean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nes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econ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ó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mic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800" spc="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y social</a:t>
            </a:r>
            <a:r>
              <a:rPr sz="2800" spc="-9" dirty="0" smtClean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s, atrae a personas</a:t>
            </a:r>
            <a:r>
              <a:rPr sz="2800" spc="-7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800" spc="-28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otras</a:t>
            </a:r>
            <a:r>
              <a:rPr sz="2800" spc="-49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orbel"/>
                <a:cs typeface="Corbel"/>
              </a:rPr>
              <a:t>regiones.</a:t>
            </a:r>
            <a:endParaRPr sz="2800" dirty="0">
              <a:latin typeface="Corbel"/>
              <a:cs typeface="Corbel"/>
            </a:endParaRPr>
          </a:p>
          <a:p>
            <a:pPr marL="1902714" marR="3536338">
              <a:lnSpc>
                <a:spcPts val="1440"/>
              </a:lnSpc>
              <a:spcBef>
                <a:spcPts val="1524"/>
              </a:spcBef>
            </a:pP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Dinámica</a:t>
            </a:r>
            <a:r>
              <a:rPr sz="1200" spc="-1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50" dirty="0" smtClean="0">
                <a:solidFill>
                  <a:srgbClr val="BBB7A8"/>
                </a:solidFill>
                <a:latin typeface="Corbel"/>
                <a:cs typeface="Corbel"/>
              </a:rPr>
              <a:t>P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oblaci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o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nal</a:t>
            </a:r>
            <a:r>
              <a:rPr sz="1200" spc="-5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Co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t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arr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ice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en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la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egu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nd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a</a:t>
            </a:r>
            <a:r>
              <a:rPr sz="1200" spc="-9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mitad</a:t>
            </a:r>
            <a:r>
              <a:rPr sz="1200" spc="-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4" dirty="0" smtClean="0">
                <a:solidFill>
                  <a:srgbClr val="BBB7A8"/>
                </a:solidFill>
                <a:latin typeface="Corbel"/>
                <a:cs typeface="Corbel"/>
              </a:rPr>
              <a:t>d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el</a:t>
            </a:r>
            <a:r>
              <a:rPr sz="1200" spc="-3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S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i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glo</a:t>
            </a:r>
            <a:r>
              <a:rPr sz="1200" spc="-5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X</a:t>
            </a:r>
            <a:r>
              <a:rPr sz="1200" spc="1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sz="1200" spc="0" dirty="0" smtClean="0">
                <a:solidFill>
                  <a:srgbClr val="BBB7A8"/>
                </a:solidFill>
                <a:latin typeface="Corbel"/>
                <a:cs typeface="Corbel"/>
              </a:rPr>
              <a:t>-</a:t>
            </a:r>
            <a:r>
              <a:rPr sz="1200" spc="-4" dirty="0" smtClean="0">
                <a:solidFill>
                  <a:srgbClr val="BBB7A8"/>
                </a:solidFill>
                <a:latin typeface="Corbel"/>
                <a:cs typeface="Corbel"/>
              </a:rPr>
              <a:t> </a:t>
            </a:r>
            <a:r>
              <a:rPr lang="mr-IN" sz="1200" spc="0" dirty="0" smtClean="0">
                <a:solidFill>
                  <a:srgbClr val="BBB7A8"/>
                </a:solidFill>
                <a:latin typeface="Corbel"/>
                <a:cs typeface="Corbel"/>
              </a:rPr>
              <a:t> 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2406" y="6484405"/>
            <a:ext cx="14565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20"/>
              </a:lnSpc>
              <a:spcBef>
                <a:spcPts val="76"/>
              </a:spcBef>
            </a:pPr>
            <a:r>
              <a:rPr sz="2100" spc="0" baseline="1950" dirty="0" smtClean="0">
                <a:solidFill>
                  <a:srgbClr val="BBB7A8"/>
                </a:solidFill>
                <a:latin typeface="Corbel"/>
                <a:cs typeface="Corbel"/>
              </a:rPr>
              <a:t>9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3114" y="6511292"/>
            <a:ext cx="7323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-4" baseline="2275" dirty="0" smtClean="0">
                <a:solidFill>
                  <a:srgbClr val="BBB7A8"/>
                </a:solidFill>
                <a:latin typeface="Corbel"/>
                <a:cs typeface="Corbel"/>
              </a:rPr>
              <a:t>13/01/2017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5954" y="6511292"/>
            <a:ext cx="484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5"/>
              </a:lnSpc>
              <a:spcBef>
                <a:spcPts val="65"/>
              </a:spcBef>
            </a:pPr>
            <a:r>
              <a:rPr lang="mr-IN" sz="1800" spc="0" baseline="2275" dirty="0" smtClean="0">
                <a:solidFill>
                  <a:srgbClr val="BBB7A8"/>
                </a:solidFill>
                <a:latin typeface="Corbel"/>
                <a:cs typeface="Corbel"/>
              </a:rPr>
              <a:t>   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4552" y="1604645"/>
            <a:ext cx="27749" cy="57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4552" y="1661922"/>
            <a:ext cx="27749" cy="49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74552" y="1711578"/>
            <a:ext cx="26479" cy="216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5313</Words>
  <Application>Microsoft Macintosh PowerPoint</Application>
  <PresentationFormat>Presentación en pantalla (4:3)</PresentationFormat>
  <Paragraphs>755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Adrian Orozco</cp:lastModifiedBy>
  <cp:revision>1</cp:revision>
  <dcterms:modified xsi:type="dcterms:W3CDTF">2017-09-08T00:52:56Z</dcterms:modified>
</cp:coreProperties>
</file>